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7" r:id="rId2"/>
    <p:sldId id="380" r:id="rId3"/>
    <p:sldId id="400" r:id="rId4"/>
    <p:sldId id="401" r:id="rId5"/>
    <p:sldId id="405" r:id="rId6"/>
    <p:sldId id="406" r:id="rId7"/>
    <p:sldId id="262" r:id="rId8"/>
    <p:sldId id="404" r:id="rId9"/>
    <p:sldId id="370" r:id="rId10"/>
    <p:sldId id="268" r:id="rId11"/>
    <p:sldId id="37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136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57B2F8-F965-4947-B958-622363A2BCA4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A78A91-F006-44B0-9448-4194FBAC7D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9530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F82716-7E2A-4190-B2B8-E4DBFCC25C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800D00E-837F-4506-B0CC-634A886751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344FA2-FE4D-480C-90DB-0E40BEAB1B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E168C-BD15-4131-927F-F342E60BCAC7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DB44BC-58BE-49FF-89A2-16E573E71B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578D5F-6BFC-4A94-8A1C-A07DB9479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5008C-C18C-495E-9FB0-B523C402B8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8245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E404D5-F2AF-4417-B8C7-0D02541930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602A44-EF62-47E3-B473-F39A5ADACA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D90744-6F5C-4510-AE5D-64E2EF7A29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E168C-BD15-4131-927F-F342E60BCAC7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31C98F-AA2C-45C7-8D6D-0EC24BE2C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51570B-8FDD-41A1-BDEC-3A4D32591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5008C-C18C-495E-9FB0-B523C402B8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1968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F7A4D15-48F4-47C8-9CA8-252A92FD636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4E38AAC-E92E-4F6A-8F4A-8D790BF256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D6F399-BBBC-4D3B-AA96-647CD4926A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E168C-BD15-4131-927F-F342E60BCAC7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AEDFA0-C5FD-4DF6-BA7D-4905D67AA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D838EB-628F-432F-8797-E66E5D378E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5008C-C18C-495E-9FB0-B523C402B8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243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819C48-98E2-45AA-8CBF-ACFA3F4732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0DC7AA-E08D-498D-867F-08A3B39129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689F31-BD12-4288-A3DD-DE45D58AC8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E168C-BD15-4131-927F-F342E60BCAC7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AE39B9-3F51-408A-A7BC-3431F90AD3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F40E1C-16B8-4F80-981E-E2AC746DA5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5008C-C18C-495E-9FB0-B523C402B8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772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080381-B6E5-40D4-95DB-C3D5829ACB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BD01EF-E0AA-4531-8088-12DF2BA8DC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D26F16-674A-47F9-800F-FC1777BDDF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E168C-BD15-4131-927F-F342E60BCAC7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6C02DE-7991-4A7F-8630-DD2638110B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79232B-BDAA-4A6A-984A-FC60BCAF25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5008C-C18C-495E-9FB0-B523C402B8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0597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BF4345-DEA7-4799-9897-ACC7BAC5A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E8674E-C1DE-4612-9CEC-FA5FC854BB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9E4355-9410-46A7-A280-B8AD44ECC5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77F0D2-C1B8-49AF-AB4A-389D544AE0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E168C-BD15-4131-927F-F342E60BCAC7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E95182-F3EF-4BDC-91A4-ED9C906653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B0E0A1-70AD-49F0-8F17-9C13A07B5B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5008C-C18C-495E-9FB0-B523C402B8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265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C9D015-72CD-4609-891A-C2F39FCA18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FB9F9E-E1F7-4320-B7CE-22C6BFCEE2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39041F-F82E-40AB-B778-DE57337108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D53B89C-8D53-40D1-9023-44BA4D5D0A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E0BB80B-C853-4517-80F7-DB55F93B79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B59554A-B4D8-404B-9121-DAF78F2174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E168C-BD15-4131-927F-F342E60BCAC7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63ADD4B-64B8-4FDD-A4CB-ACD44FE31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4005875-7804-41C2-BDFA-1F1C90CFA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5008C-C18C-495E-9FB0-B523C402B8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9646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D4E4B9-2A8E-487F-8CCE-A081952C84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F75300B-AFAD-44F8-9580-44DFDA664D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E168C-BD15-4131-927F-F342E60BCAC7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4224B6E-201F-44F4-8D07-B17B7B3DA8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1A72C5-A810-4D1D-A05D-5D985F2AB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5008C-C18C-495E-9FB0-B523C402B8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5470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9015097-C0FE-44C9-8705-BF622B872B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E168C-BD15-4131-927F-F342E60BCAC7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C75AA7E-86A9-45D9-BBA7-3FF486ADA2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A5B37D-FEB2-4385-81D9-98438C9E5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5008C-C18C-495E-9FB0-B523C402B8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1492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00AB50-40F1-4573-8A95-2898A3CCFB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626AAC-D026-46B7-A7C7-6E8FE4B844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DF3571-ED86-4AD8-813E-57F1054C5D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88A8ED-4854-4C35-86B7-40FA28AB8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E168C-BD15-4131-927F-F342E60BCAC7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35285F-73FB-4505-8411-36CC8B69F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A433C4-29B5-4ECC-A8B3-AEBBE05D82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5008C-C18C-495E-9FB0-B523C402B8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217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4633D9-A7FC-4635-8624-6C787EDD40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21170E7-7EAF-4D23-8EC7-5FE4A94B3B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E665FE-3BD4-4168-8276-CEC61828D1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BB3822-A2D3-424A-A886-9EF3720CD8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E168C-BD15-4131-927F-F342E60BCAC7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6100E0-70E7-4EB2-A21E-2A575CAE8D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8438B0-EDD1-410A-839B-4F34C130C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5008C-C18C-495E-9FB0-B523C402B8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272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7B889C7-AADC-46D5-959F-55D5F17B5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29EB06-88C3-40FD-8EA9-E2B7C3623A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BAF6C0-0F81-4A48-86EB-F4CC7CA4D7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6E168C-BD15-4131-927F-F342E60BCAC7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CF3C13-1775-4EEB-8C15-CD57A28A33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001E0F-60B7-4B3B-BB40-F2B2FA13E3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A5008C-C18C-495E-9FB0-B523C402B8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595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377D55-A90F-40ED-B676-A3515AADC0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724909-CD24-46A1-9E5D-78D367A846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endParaRPr lang="en-US" b="1" dirty="0"/>
          </a:p>
          <a:p>
            <a:pPr marL="0" indent="0" algn="ctr">
              <a:buNone/>
            </a:pPr>
            <a:r>
              <a:rPr lang="en-US" dirty="0" err="1"/>
              <a:t>mardi</a:t>
            </a:r>
            <a:r>
              <a:rPr lang="en-US" dirty="0"/>
              <a:t>, le </a:t>
            </a:r>
            <a:r>
              <a:rPr lang="en-US" dirty="0" err="1"/>
              <a:t>vingt</a:t>
            </a:r>
            <a:r>
              <a:rPr lang="en-US" dirty="0"/>
              <a:t>-trois </a:t>
            </a:r>
            <a:r>
              <a:rPr lang="en-US" dirty="0" err="1"/>
              <a:t>avril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06219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C0A571-5FF1-49CA-AFB0-1D368DDD92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B31D5D-2F8B-4C8C-95EF-1E45698FC4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Devoirs</a:t>
            </a:r>
          </a:p>
        </p:txBody>
      </p:sp>
    </p:spTree>
    <p:extLst>
      <p:ext uri="{BB962C8B-B14F-4D97-AF65-F5344CB8AC3E}">
        <p14:creationId xmlns:p14="http://schemas.microsoft.com/office/powerpoint/2010/main" val="33762894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/>
              <a:t>Billet de sortie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fr-FR" dirty="0"/>
              <a:t>Si on licenciait M. Nettoitou, que serait un bon nouveau poste pour lui?</a:t>
            </a:r>
          </a:p>
        </p:txBody>
      </p:sp>
    </p:spTree>
    <p:extLst>
      <p:ext uri="{BB962C8B-B14F-4D97-AF65-F5344CB8AC3E}">
        <p14:creationId xmlns:p14="http://schemas.microsoft.com/office/powerpoint/2010/main" val="1647106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br>
              <a:rPr lang="en-US" sz="2800" b="1" dirty="0"/>
            </a:br>
            <a:r>
              <a:rPr lang="en-US" sz="2800" b="1" dirty="0"/>
              <a:t>Travail de cloche</a:t>
            </a:r>
            <a:br>
              <a:rPr lang="en-US" sz="2800" b="1" dirty="0"/>
            </a:b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Que </a:t>
            </a:r>
            <a:r>
              <a:rPr lang="en-US" dirty="0" err="1"/>
              <a:t>faites-vous</a:t>
            </a:r>
            <a:r>
              <a:rPr lang="en-US" dirty="0"/>
              <a:t> </a:t>
            </a:r>
            <a:r>
              <a:rPr lang="en-US" dirty="0" err="1"/>
              <a:t>quand</a:t>
            </a:r>
            <a:r>
              <a:rPr lang="en-US" dirty="0"/>
              <a:t> </a:t>
            </a:r>
            <a:r>
              <a:rPr lang="en-US" dirty="0" err="1"/>
              <a:t>vous</a:t>
            </a:r>
            <a:r>
              <a:rPr lang="en-US" dirty="0"/>
              <a:t> </a:t>
            </a:r>
            <a:r>
              <a:rPr lang="en-US" dirty="0" err="1"/>
              <a:t>devez</a:t>
            </a:r>
            <a:r>
              <a:rPr lang="en-US" dirty="0"/>
              <a:t> </a:t>
            </a:r>
            <a:r>
              <a:rPr lang="fr-FR" dirty="0"/>
              <a:t>enlever de la graisse d’une poêle</a:t>
            </a:r>
            <a:r>
              <a:rPr lang="en-US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6094473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377D55-A90F-40ED-B676-A3515AADC0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724909-CD24-46A1-9E5D-78D367A846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endParaRPr lang="en-US" b="1" dirty="0"/>
          </a:p>
          <a:p>
            <a:pPr marL="0" indent="0" algn="ctr">
              <a:buNone/>
            </a:pPr>
            <a:r>
              <a:rPr lang="en-US" dirty="0" err="1"/>
              <a:t>mardi</a:t>
            </a:r>
            <a:r>
              <a:rPr lang="en-US" dirty="0"/>
              <a:t>, le </a:t>
            </a:r>
            <a:r>
              <a:rPr lang="en-US" dirty="0" err="1"/>
              <a:t>vingt</a:t>
            </a:r>
            <a:r>
              <a:rPr lang="en-US"/>
              <a:t>-trois </a:t>
            </a:r>
            <a:r>
              <a:rPr lang="en-US" dirty="0" err="1"/>
              <a:t>avril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24657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7FC8B5-8DD0-4FA5-A76E-19A20F707D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2800" b="1" dirty="0"/>
              <a:t>Fernand Joseph </a:t>
            </a:r>
            <a:r>
              <a:rPr lang="en-US" sz="2800" b="1" dirty="0" err="1"/>
              <a:t>Désiré</a:t>
            </a:r>
            <a:r>
              <a:rPr lang="en-US" sz="2800" b="1" dirty="0"/>
              <a:t> </a:t>
            </a:r>
            <a:r>
              <a:rPr lang="en-US" sz="2800" b="1" dirty="0" err="1"/>
              <a:t>Contandin</a:t>
            </a:r>
            <a:r>
              <a:rPr lang="en-US" sz="2800" b="1" dirty="0"/>
              <a:t>, known as </a:t>
            </a:r>
            <a:r>
              <a:rPr lang="en-US" sz="2800" b="1" dirty="0" err="1"/>
              <a:t>Fernandel</a:t>
            </a:r>
            <a:r>
              <a:rPr lang="en-US" sz="2800" b="1" dirty="0"/>
              <a:t>, was a French comic actor who was very popular during the period 1940 – 1960 and whose oeuvre was used as a crucial plot point in the novel </a:t>
            </a:r>
            <a:r>
              <a:rPr lang="en-US" sz="2800" b="1" i="1" dirty="0" err="1"/>
              <a:t>L’Étranger</a:t>
            </a:r>
            <a:r>
              <a:rPr lang="en-US" sz="2800" b="1" dirty="0"/>
              <a:t> by Albert Camus.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C7D291E-BC60-466C-B0FE-C63FCD159D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13330" y="2418513"/>
            <a:ext cx="2215802" cy="3758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3241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1825B0-721F-46CD-B490-6D93428295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456766C-52E8-495E-BC95-1F0246BE67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45554" y="1825625"/>
            <a:ext cx="290089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1626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8455DD-00A7-40F1-AAB8-391FB95F94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65F429-5C7C-4F6C-A083-5679AE7A25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Les Nouvelles </a:t>
            </a:r>
            <a:r>
              <a:rPr lang="en-US" dirty="0" err="1"/>
              <a:t>Vêtements</a:t>
            </a:r>
            <a:r>
              <a:rPr lang="en-US" dirty="0"/>
              <a:t> de M. </a:t>
            </a:r>
            <a:r>
              <a:rPr lang="en-US" dirty="0" err="1"/>
              <a:t>Nettoitou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23933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7B629A-140F-4050-A018-392DB78868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DEB357-70CB-4276-8DF4-1DFBF77172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le </a:t>
            </a:r>
            <a:r>
              <a:rPr lang="en-US" dirty="0" err="1"/>
              <a:t>vocabulaire</a:t>
            </a:r>
            <a:r>
              <a:rPr lang="en-US" dirty="0"/>
              <a:t>  p. 380</a:t>
            </a:r>
          </a:p>
          <a:p>
            <a:pPr marL="0" indent="0" algn="ctr">
              <a:buNone/>
            </a:pPr>
            <a:r>
              <a:rPr lang="en-US" dirty="0" err="1"/>
              <a:t>Écrivez</a:t>
            </a:r>
            <a:r>
              <a:rPr lang="en-US" dirty="0"/>
              <a:t> </a:t>
            </a:r>
            <a:r>
              <a:rPr lang="en-US" dirty="0" err="1"/>
              <a:t>une</a:t>
            </a:r>
            <a:r>
              <a:rPr lang="en-US" dirty="0"/>
              <a:t> phrase qui </a:t>
            </a:r>
            <a:r>
              <a:rPr lang="en-US" dirty="0" err="1"/>
              <a:t>utilise</a:t>
            </a:r>
            <a:r>
              <a:rPr lang="en-US" dirty="0"/>
              <a:t> un mot de cinq des </a:t>
            </a:r>
            <a:r>
              <a:rPr lang="en-US" dirty="0" err="1"/>
              <a:t>boites</a:t>
            </a:r>
            <a:r>
              <a:rPr lang="en-US" dirty="0"/>
              <a:t> de page 380.</a:t>
            </a:r>
          </a:p>
          <a:p>
            <a:pPr marL="0" indent="0" algn="ctr">
              <a:buNone/>
            </a:pPr>
            <a:r>
              <a:rPr lang="en-US" dirty="0" err="1"/>
              <a:t>Faites</a:t>
            </a:r>
            <a:r>
              <a:rPr lang="en-US" dirty="0"/>
              <a:t> un charade pour </a:t>
            </a:r>
            <a:r>
              <a:rPr lang="en-US" dirty="0" err="1"/>
              <a:t>permettre</a:t>
            </a:r>
            <a:r>
              <a:rPr lang="en-US" dirty="0"/>
              <a:t> les </a:t>
            </a:r>
            <a:r>
              <a:rPr lang="en-US" dirty="0" err="1"/>
              <a:t>autres</a:t>
            </a:r>
            <a:r>
              <a:rPr lang="en-US" dirty="0"/>
              <a:t> de savoir </a:t>
            </a:r>
            <a:r>
              <a:rPr lang="en-US" dirty="0" err="1"/>
              <a:t>votre</a:t>
            </a:r>
            <a:r>
              <a:rPr lang="en-US" dirty="0"/>
              <a:t> phrase.</a:t>
            </a:r>
          </a:p>
        </p:txBody>
      </p:sp>
    </p:spTree>
    <p:extLst>
      <p:ext uri="{BB962C8B-B14F-4D97-AF65-F5344CB8AC3E}">
        <p14:creationId xmlns:p14="http://schemas.microsoft.com/office/powerpoint/2010/main" val="2304166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83360E-B090-49D3-8E70-6CDF0F705F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EDF0E4-887B-42D5-88BB-849C63FC22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Écrivez</a:t>
            </a:r>
            <a:r>
              <a:rPr lang="en-US" dirty="0"/>
              <a:t> </a:t>
            </a:r>
            <a:r>
              <a:rPr lang="en-US" dirty="0" err="1"/>
              <a:t>une</a:t>
            </a:r>
            <a:r>
              <a:rPr lang="en-US" dirty="0"/>
              <a:t> pièce de </a:t>
            </a:r>
            <a:r>
              <a:rPr lang="en-US" dirty="0" err="1"/>
              <a:t>théâtre</a:t>
            </a:r>
            <a:r>
              <a:rPr lang="en-US" dirty="0"/>
              <a:t> </a:t>
            </a:r>
            <a:r>
              <a:rPr lang="en-US" dirty="0" err="1"/>
              <a:t>où</a:t>
            </a:r>
            <a:r>
              <a:rPr lang="en-US" dirty="0"/>
              <a:t> un </a:t>
            </a:r>
            <a:r>
              <a:rPr lang="en-US" dirty="0" err="1"/>
              <a:t>personnage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M. </a:t>
            </a:r>
            <a:r>
              <a:rPr lang="en-US" dirty="0" err="1"/>
              <a:t>Nettoitou</a:t>
            </a:r>
            <a:r>
              <a:rPr lang="en-US" dirty="0"/>
              <a:t>. Les deux </a:t>
            </a:r>
            <a:r>
              <a:rPr lang="en-US" dirty="0" err="1"/>
              <a:t>autres</a:t>
            </a:r>
            <a:r>
              <a:rPr lang="en-US" dirty="0"/>
              <a:t> </a:t>
            </a:r>
            <a:r>
              <a:rPr lang="en-US" dirty="0" err="1"/>
              <a:t>peuvent</a:t>
            </a:r>
            <a:r>
              <a:rPr lang="en-US" dirty="0"/>
              <a:t> </a:t>
            </a:r>
            <a:r>
              <a:rPr lang="en-US" dirty="0" err="1"/>
              <a:t>être</a:t>
            </a:r>
            <a:r>
              <a:rPr lang="en-US" dirty="0"/>
              <a:t> </a:t>
            </a:r>
            <a:r>
              <a:rPr lang="en-US" dirty="0" err="1"/>
              <a:t>n’importe</a:t>
            </a:r>
            <a:r>
              <a:rPr lang="en-US" dirty="0"/>
              <a:t> qui.</a:t>
            </a:r>
          </a:p>
        </p:txBody>
      </p:sp>
    </p:spTree>
    <p:extLst>
      <p:ext uri="{BB962C8B-B14F-4D97-AF65-F5344CB8AC3E}">
        <p14:creationId xmlns:p14="http://schemas.microsoft.com/office/powerpoint/2010/main" val="690103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D608B8-21F0-4321-9E37-4F64564EA9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6EF6EAE-82C2-4D43-95F6-4A0128A733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12765" y="2208914"/>
            <a:ext cx="3566469" cy="3584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5978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7544</TotalTime>
  <Words>149</Words>
  <Application>Microsoft Office PowerPoint</Application>
  <PresentationFormat>Widescreen</PresentationFormat>
  <Paragraphs>40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 Travail de cloche </vt:lpstr>
      <vt:lpstr>PowerPoint Presentation</vt:lpstr>
      <vt:lpstr>Fernand Joseph Désiré Contandin, known as Fernandel, was a French comic actor who was very popular during the period 1940 – 1960 and whose oeuvre was used as a crucial plot point in the novel L’Étranger by Albert Camus.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Billet de sortie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Travail de cloche</dc:title>
  <dc:creator>Steven Gerson 🦅</dc:creator>
  <cp:lastModifiedBy>Steven Gerson 🦅</cp:lastModifiedBy>
  <cp:revision>74</cp:revision>
  <dcterms:created xsi:type="dcterms:W3CDTF">2020-04-20T20:32:09Z</dcterms:created>
  <dcterms:modified xsi:type="dcterms:W3CDTF">2024-04-23T19:58:36Z</dcterms:modified>
</cp:coreProperties>
</file>