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46" r:id="rId2"/>
    <p:sldId id="345" r:id="rId3"/>
    <p:sldId id="402" r:id="rId4"/>
    <p:sldId id="349" r:id="rId5"/>
    <p:sldId id="261" r:id="rId6"/>
    <p:sldId id="502" r:id="rId7"/>
    <p:sldId id="508" r:id="rId8"/>
    <p:sldId id="509" r:id="rId9"/>
    <p:sldId id="501" r:id="rId10"/>
    <p:sldId id="504" r:id="rId11"/>
    <p:sldId id="505" r:id="rId12"/>
    <p:sldId id="506" r:id="rId13"/>
    <p:sldId id="507" r:id="rId14"/>
    <p:sldId id="351" r:id="rId15"/>
    <p:sldId id="337" r:id="rId1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46"/>
            <p14:sldId id="345"/>
            <p14:sldId id="402"/>
            <p14:sldId id="349"/>
            <p14:sldId id="261"/>
            <p14:sldId id="502"/>
            <p14:sldId id="508"/>
            <p14:sldId id="509"/>
            <p14:sldId id="501"/>
            <p14:sldId id="504"/>
            <p14:sldId id="505"/>
            <p14:sldId id="506"/>
            <p14:sldId id="507"/>
            <p14:sldId id="351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16:35:09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4530 5160 1267 0,'0'0'28'0,"0"0"5"0,0 0 2 0,-7 3 1 0,7-3-36 0,-7 3 0 0,-4 0 0 0,4 4 0 16,3-1 58-16,1 0 5 0,3-6 1 0,-7 7 0 16,3-1-15-16,1 0-2 0,3-6-1 0,-4 10 0 15,4-4-22-15,0-6-5 0,0 9-1 0,0-9 0 16,0 3-18-16,0 10 0 0,0-7 0 0,0 0 0 15,0-6 44-15,4 10 4 0,-1-4 2 0,1 0 0 0,-1 4-29 0,1-1-5 16,-4-3-2-16,3 1 0 0,1-4-4 0,-4 6-1 16,0-9 0-16,0 3 0 0,3 10 13 0,1-4 2 15,-4 1 1-15,0-7 0 16,0-3 4-16,0 0 1 0,-4 6 0 0,4 0 0 0,0-6 27 0,0 0 6 16,4 7 1-16,-4-7 0 0,0 0-52 0,0 0-12 15,0 0 0-15,0 0 0 0,0 0 54 16,0 0 8-16,0 0 2 0,0 0 0 0,0 0-64 0,-7 6-23 15,3 3 1-15,1-2 0 16,3-7 35-16,0 0 7 0,0 6 2 0,0 6 0 0,0-5-22 0,0-1 0 16,0 3 0-16,0 1 0 0,3-1-16 0,1-2-7 15,-4 5-1-15,3 7-1 0,1-7 40 0,-1 4 8 16,-3 0 1-16,0 3 1 0,8 3-38 0,-8-1-8 0,3-5-2 16,-3 12 0-16,4-9 37 0,-4 3 7 0,0 3 2 15,0 3 0-15,0-9-23 0,0 3 0 0,0 16 0 0,0-7 0 16,0-12 56-16,0 0 6 0,0 9 2 0,0-9 0 15,0 0-52-15,0-4-12 0,0-2 0 0,-4 6 0 16,1 0 0-16,3-4 0 0,-8 4 0 16,8-6 0-16,8 5 0 0,-8-2 0 0,0 3 0 0,3-3 0 15,-3 6 0-15,0-4 0 0,0 1-9 0,4 3 9 16,-4-3 0-16,3 0 0 0,-3 0 0 0,4-7 10 16,-4 4-10-16,0-7 0 0,0 4-10 0,0-1 10 15,0-2 0-15,0-4-9 0,0-6 9 16,0 0 0-16,0 0-17 0,0 0 1 0,-4 3 1 0,1 0 0 31,3-3-26-31,-4-6-6 0,1-10-1 0,-5 4 0 0,1 5-110 0,4-5-22 16,-4-4-5-16</inkml:trace>
  <inkml:trace contextRef="#ctx0" brushRef="#br0" timeOffset="562.584">4360 5822 1119 0,'0'0'24'0,"0"0"6"0,0 0 1 0,-7-3 1 0,4-4-32 0,-1 7 0 0,-3-3 0 0,7 3 0 16,0 0 111-16,-3 0 16 0,-4-3 3 0,7 3 1 16,0 0-35-16,0 0-6 0,0 0-2 0,0 0 0 15,0 0-59-15,0 0-12 0,0 0-2 0,0 0-1 16,0 0 30-16,0 0 5 0,0 0 2 0,0 0 0 15,0 0-38-15,0 0-13 0,0 0 9 0,0 0-9 16,0 0 12-16,0 0-2 0,0 0-1 0,0 0 0 0,0 0-9 0,0 0 0 16,0 0 0-16,0 0 0 0,7 3 0 15,-7-3 0-15,7 0 0 0,-7 0 0 16,3 0 32-16,8 0 5 0,-4 0 1 0,3 0 0 0,1-9-10 0,7 9-1 16,-8 0-1-16,-3 0 0 0,7-3-26 0,-3 3 0 15,3 0 0-15,0 0 0 0,4 0 0 0,-1 0 0 16,-2 3 0-16,-1-3 0 15,-4 0 0-15,4 0 0 0,4 6 0 0,-4-6 0 16,0 3 0-16,4-3 0 0,0 0 0 0,-4 3 0 0,0-3 0 0,0 0 0 16,4 0 0-16,-4 0-11 0,3 0 11 0,-3 7 0 15,0-7 0-15,4 0 0 0,-7 3 0 0,3-3 0 16,-4 3 10-16,5-3-10 0,-15 0 0 0,14 6 0 16,-7-3 0-16</inkml:trace>
  <inkml:trace contextRef="#ctx0" brushRef="#br0" timeOffset="1251.699">4949 5988 1074 0,'0'0'30'0,"0"0"8"0,0 0-30 15,0 0-8-15,0 0 0 0,0 0 0 0,0 0 58 0,-7-3 10 0,4-3 3 0,3 6 0 16,0 0-6-16,0-7-1 0,0 7 0 0,0-6 0 0,3 3-12 0,-3 3-4 16,0 0 0-16,0 0 0 0,0 0 8 0,0 0 2 15,0 0 0-15,0 0 0 0,0 0-34 0,0 0-8 16,0 0 0-16,0 0-1 0,0 0 39 0,0 6 8 15,4 0 2-15,-1 4 0 0,1 5 0 0,-4-2 0 16,0 3 0-16,4-1 0 0,-4 4-54 0,0 0-10 16,0-6 0-16,0 8 0 15,0-2 0-15,3 0 11 0,-3 0-1 0,0-3 0 0,4 6 8 0,-1-10 2 16,1 10 0-16,-1-6 0 0,-3-1 0 0,0 1 0 0,4-6 0 16,-1 2 0-16,1 4-3 15,-1-4 0-15,1-2 0 0,-1 2 0 0,-3-2-17 16,4-1 0-16,-4 7 0 0,3-10 0 0,-3-6 0 0,0 0 0 15,0 0 0-15,0 0 0 0,0 6 0 0,0-6 0 0,0-6 0 16,0-10 0-16,-3 4 0 0,-1-1 0 0,1 1 0 0,-1-4 0 16,1-3 55-16,-4-3 7 0,0 7 2 0,3-7 0 15,-3 0-52-15,4 9-12 0,-5 1 0 0,5-4 0 16,-1 3 0-16,1-2 0 0,-1-1 0 16,4 0 0-16,-3 4 0 0,3-4 0 0,0 4 0 15,-4-1 0-15,4 4-48 16,-3-1-13-16,6 1-3 0,-3-1 0 0,0 1 52 0,4 3 12 0,-1-4 0 0,-3 4 0 15,4-7 27-15,-1 7 8 16,1-3 1-16,-1 3 1 0,1-1-59 0,-4 1-12 16,4 0-2-16,-4-1-1 0,3 4 37 0,-3 3 0 0,4-3 0 0,-4 3 0 15,7 0 0-15,0-6 0 0,0 6 0 0,0 6 0 16,3-6 8-16,1 3 8 0,3 0 3 0,-7 4 0 16,0-1-19-16,0 3 0 0,0 1-8 0,0 2 8 15,4-2-17-15,-4-1 2 0,4 1 1 0,-1-1 0 16,-3-3-40-16,4-3-8 0,-4 1-2 0,3 2 0 15,5-3 0-15,-5 0 0 0,-6-3 0 0,6 0 0 16,1 3-144-16,-11-3-30 16,21-3-6-16,-21 3 0 0</inkml:trace>
  <inkml:trace contextRef="#ctx0" brushRef="#br0" timeOffset="1606.42">5419 5982 1314 0,'0'0'37'0,"0"0"8"0,0 0-36 0,0 0-9 0,0 0 0 0,0 0 0 15,0 0 53-15,0 0 9 0,0 0 2 0,0 0 0 16,0 0 51-16,0 0 10 0,-4 6 3 0,4 0 0 15,-3 0-103-15,3 4-25 0,-4-1 0 0,1 1 0 16,3 2 56-16,-4 1 7 16,4 2 1-16,-3-2 0 0,3 0-52 0,0-1-12 0,0 1 0 0,3 2 0 15,-3 1 40-15,0 0 6 0,0-7 1 0,4 10 0 16,-4-3-24-16,3 2-5 0,1-2-1 0,-4 0 0 16,0-7-17-16,3 10 0 0,-3-6 0 0,4 2 0 0,-4-2 0 15,0-1 0-15,3 7 0 0,-3-6 0 16,4-4-48-16,-4-3-12 0,0 4-4 0,3-4 0 15,-3-6-102-15,0 0-21 0,0 0-4 0,0-6-1 16</inkml:trace>
  <inkml:trace contextRef="#ctx0" brushRef="#br0" timeOffset="1788.569">5359 5737 1497 0,'0'0'32'0,"0"0"8"0,0 0 0 0,0 0 4 0,0 0-36 0,0 0-8 0,0 0 0 0,0 0 0 16,0 0 53-16,-7-3 9 0,3-3 2 0,4 6 0 15,0 0-52-15,0 0-12 0,0 0 0 0,0 0-509 16,0 0-105-16</inkml:trace>
  <inkml:trace contextRef="#ctx0" brushRef="#br0" timeOffset="2303.169">5976 6010 1314 0,'0'0'37'0,"0"0"8"0,0 0-36 0,-3-10-9 16,-1 10 0-16,4-6 0 0,0 0 104 0,0 0 20 16,-4-4 3-16,1 4 1 0,-1 0 0 0,-3-1 0 0,4 4 0 15,3 3 0-15,-4-3-52 0,4 3-9 16,-3-6-3-16,-4 3 0 0,0 3-51 0,0 0-13 0,0 0 0 15,-4 3 0-15,0 3 0 0,1 0 0 0,3 4 0 0,-4-1 0 16,1 1 0-16,3 2 0 0,-4-6 0 0,0 16 0 16,1-9 0-16,-1 6 0 0,4-4 0 15,0 4 0-15,-4-3 0 0,4 0 0 0,-3-1 0 16,3 4 0-16,0-3 0 0,-4-4 0 0,4-5 0 16,4 5 0-16,-1 1 54 0,1-4 8 15,-1 4 2-15,0 2 0 0,1-2-42 0,3-7-8 0,0 7-2 0,0-4 0 16,0-6 0-16,0-3-1 0,0 0 0 0,7 10 0 15,4-7 1-15,-1 3 0 0,1-3 0 0,3 7 0 16,3-7 13-16,-6-3 3 0,7 6 1 0,-1-3 0 16,5 0-29-16,-5-3 0 0,1 0 0 0,-1 0 0 15,-2 7-45-15,-1-7-15 16,-14 0-4-16,14-7 0 0,0 7-67 0,0-3-13 0,-3 0-4 16,3-3-881-16</inkml:trace>
  <inkml:trace contextRef="#ctx0" brushRef="#br0" timeOffset="3018.504">6198 5282 1684 0,'0'0'37'0,"0"0"8"0,0 0 2 0,0 0 0 0,0 0-38 0,-3 10-9 0,-1-7 0 0,1 9 0 16,-1-2 64-16,4-1 10 0,0 4 2 0,4-1 1 16,-4 1-18-16,0-1-4 0,3 10-1 0,-3-3 0 15,4 0-14-15,-1-3-4 0,1 3 0 0,3-1 0 16,-4 4-6-16,1-3-2 0,3 3 0 0,-3 9 0 15,3-2-15-15,-4 2-3 0,1 7-1 0,3-1 0 16,0 4-9-16,-4-3 0 0,1-1 0 0,-4-2 0 16,3-4 0-16,-3-6 0 0,-3 10 0 0,-1-7 0 15,4 6 0-15,-3-8 0 0,-1 5 0 0,4-6 0 16,-3-3 53-16,-1 6 9 0,1-6 2 0,-1 3 0 16,1-6-52-16,3-3-12 0,-7-1 0 0,7-2 0 0,-4-7 28 15,4 4 4-15,-4-7 0 0,4-3 0 16,0 0 0-16,0 0 0 0,0 0 0 0,0 0 0 0,0 0-32 15,0 9 0-15,0-9 0 0,0 0 0 0,0 0 0 0,0 0 0 16,0 0 0-16,0 0 0 16,0 0 0-16,0 0 0 0,4-3 0 0,0-6 0 0,-1-1 0 0,1-2 0 15,-1 2 0-15,1-2 0 0,-1-4 0 0,1 0 0 16,-1 1 0-16,4-1 0 0,-3 0 0 0,6 1 0 16,-3-4 0-16,-3 3 0 0,-1 0 0 0,5 7 0 15,-1 0 0-15,0-1 0 0,-4-5 0 0,4 2 0 16,0 7 0-16,-3-4 0 0,3 7 0 0,-4 0 0 15,4 0 0-15,1 3 0 0,2-3 0 0,-3 9 0 16,4 3 0-16,-1 1 0 0,-10-10 0 0,11 9 0 0,-4 4 0 16,-3-1 0-16,3 4 0 0,0 6 0 15,3-3 0-15,-3 0 0 0,-3 6 0 0,3-7 0 0,0 1 0 16,-4-3 0-16,1 0 0 0,-1 6 0 0,1 0 0 16,-4 0 0-16,0 3 0 0,4-10 0 15,-4 4 0-15,3-3 0 0,-3 3 0 0,0-4 0 0,-3-2 0 16,3-1 0-16,0-2 0 0,0-1 0 0,0 1 0 0,0-4 0 31,3 0-45-31,-3-6-15 0,0 0-4 0,4 6 0 0,-4-6 0 0,0 0 0 16,0 0 0-16,0 0 0 15,7-3-153-15,3 3-31 0,1 0-7 0</inkml:trace>
  <inkml:trace contextRef="#ctx0" brushRef="#br0" timeOffset="3719.396">6865 6032 1681 0,'0'0'36'0,"0"0"8"0,0 0 2 0,0 0 2 0,0 0-38 0,0 0-10 0,-7 3 0 0,7-3 0 15,0 0 64-15,-4 9 10 16,4 4 2-16,0-1 1 0,0-8-10 0,-3 5-3 0,6 4 0 0,-3-7 0 16,0-6 0-16,0 0 0 0,8 9 0 0,-1-3 0 15,-7-6-39-15,7 0-8 0,3 4-1 0,-10-4-1 16,0 0 27-16,7 3 6 0,7-3 0 0,-7 3 1 15,1 0-39-15,-1 3-10 0,3 1 0 0,-3 5 0 16,4-6 0-16,-11-6 0 0,10 0 0 0,-10 0 0 16,11 7 0-16,-11-7-14 0,11-7 3 0,-4 7 1 15,-7 0 10-15,0 0 9 0,0 0-1 0,0 0-8 16,7-9 9-16,0 0-9 16,-4 5 0-16,1-5 9 0,-1 9-9 0,4-6 0 0,-7-1 0 0,0-2 0 15,-7 6 53-15,4-6 9 16,-1 5 2-16,1 1 0 0,-4-3-52 0,3 6-12 0,-3 0 0 0,0-6 0 15,3 3 0-15,-3-1 0 0,0-2 0 0,0 6 0 16,0 3 0-16,0 0 0 0,4 4 0 0,-4-4 0 16,0-3-48-16,3 3-13 0,1 10-3 0,-5-1 0 15,5 1 52-15,-1-4 12 0,1 4 0 0,-8-4 0 0,11-9 0 0,0 9 0 16,-3 1 0-16,-1 2 0 0,1 1 0 0,-1-4 0 16,4-2 0-16,-3 2 0 0,-1 7 0 0,4-7 0 15,0 4 0-15,-3-1 0 0,3-2 0 0,0-1 0 16,0-3 0-16,3 10 0 0,-3 0 0 0,0-1 0 15,0-5 0-15,0 2 0 0,4 1 0 0,3-1 0 16,-4 4 0-16,4-10 0 0,7 7 0 0,-10 6 0 0,7-4 0 16,-1-2 0-16,1-1 0 0,-1 4 0 0,4-10 0 15,-7 7 0-15,4-13 0 0,0 9 0 0,-1-6 0 16,1 4 0-16,3-4 0 0,-7 3 0 16,4-3 0-16,-1 0 0 15,1-6-30-15,-1 0-3 0,1 0-1 0,-4 0 0 16,0-7-112-16,4 7-22 0,-4-6-5 0,0 3-471 15,3-4-95-15</inkml:trace>
  <inkml:trace contextRef="#ctx0" brushRef="#br0" timeOffset="4314.669">7246 6151 1267 0,'0'0'28'0,"0"0"5"0,0 0 2 0,0 0 1 0,-3 13-36 0,3-4 0 15,0-6 0-15,0-3 0 0,0 0 109 0,0 9 15 16,0-5 4-16,3 8 0 0,1-2-17 0,-4-1-3 16,3 0-1-16,1-2 0 15,-1 8-69-15,-3-2-14 0,4 3-2 0,-1-4-1 0,1 4 35 0,3 3 6 16,-7-4 2-16,3 4 0 0,-3-10 0 0,0 7 0 15,4 0 0-15,-4-7 0 0,0 10-52 0,3-6-12 16,-3 2 0-16,4-2 0 0,-4-1 0 0,0 1 0 16,3-4 0-16,1 4 0 0,-4-7 0 0,0-6 0 15,0 0 0-15,0 0 0 0,0 0 0 0,0 0 0 0,4 6 0 0,-4-6 0 16,0 0 45-16,0 0 7 0,0-6 0 0,0-3 1 16,0-1-33-16,0 4-8 0,0-3 0 0,-4-1-1 15,4-2-11-15,0-1 0 0,0-6 0 16,0 7 0-16,0-1 0 0,0 4 0 0,0-4 0 0,0 1 0 15,-4-4 0-15,4-3 0 0,-3 0 0 0,3 4 0 16,0-1 0-16,0 7 0 16,0-4 0-16,0 4 0 0,0-4 0 0,0 1 0 0,0 9 0 15,0-7 0-15,3 1 0 0,1-1 0 0,-4 1 0 0,4-1 0 16,-4 10 0-16,0 0 0 0,0 0 0 0,7-3 0 16,-4 6 0-16,-3-3 0 0,0-9 0 0,4 0 0 15,3-1 0-15,0 4 0 0,3 3 0 0,-6-3 0 16,3-7 0-16,3 10 0 15,-2 0 0-15,-1-4 0 0,3 4 0 0,4 0 0 0,-7-3 0 0,4 3 0 16,0-3-49-16,-4 6-12 0,0 0-3 16,0-4 0-16,3 4 0 0,-3 0 0 0,4-3 0 0,-4 3 0 15,0 0-1-15,4 0-1 0,-4 3 0 0,0-3 0 16,7 0-25-16,-11 0-5 0,4 4 0 0,0-4-1 16,1 0-99-16,-1 0-20 0,3-4-4 15,-10 4-1-15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vingt-quatre avril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8497-A01A-4976-85D3-BF2D8470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6197-0E56-44B5-98E0-70E718A55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239175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31D4-2D5B-4EEA-90FA-3EEAA04C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F19CE2-E261-4D89-9B7E-F3A9CBE41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241" y="2176170"/>
            <a:ext cx="5848228" cy="36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2602-ABB0-43C7-BB39-DE200C02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>
                <a:latin typeface="Algerian" panose="04020705040A02060702" pitchFamily="82" charset="0"/>
              </a:rPr>
              <a:t>Ma Belle </a:t>
            </a:r>
            <a:r>
              <a:rPr lang="en-US" b="1" i="1" dirty="0" err="1">
                <a:latin typeface="Algerian" panose="04020705040A02060702" pitchFamily="82" charset="0"/>
              </a:rPr>
              <a:t>Hippopotame</a:t>
            </a:r>
            <a:endParaRPr lang="en-US" b="1" i="1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05C597-1238-4BDA-9054-1C68983D1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736" y="2217037"/>
            <a:ext cx="6160971" cy="36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FBD-DCE5-4501-BAE2-7D2F333B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Jequivienne</a:t>
            </a:r>
            <a:r>
              <a:rPr lang="en-US" sz="2800" b="1" dirty="0"/>
              <a:t>, </a:t>
            </a:r>
            <a:r>
              <a:rPr lang="en-US" sz="2800" b="1" dirty="0" err="1"/>
              <a:t>une</a:t>
            </a:r>
            <a:r>
              <a:rPr lang="en-US" sz="2800" b="1" dirty="0"/>
              <a:t> </a:t>
            </a:r>
            <a:r>
              <a:rPr lang="en-US" sz="2800" b="1" dirty="0" err="1"/>
              <a:t>jeune</a:t>
            </a:r>
            <a:r>
              <a:rPr lang="en-US" sz="2800" b="1" dirty="0"/>
              <a:t> </a:t>
            </a:r>
            <a:r>
              <a:rPr lang="en-US" sz="2800" b="1" dirty="0" err="1"/>
              <a:t>hippopotame</a:t>
            </a:r>
            <a:r>
              <a:rPr lang="en-US" sz="2800" b="1" dirty="0"/>
              <a:t>,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heureuse</a:t>
            </a:r>
            <a:r>
              <a:rPr lang="en-US" sz="2800" b="1" dirty="0"/>
              <a:t> / triste </a:t>
            </a:r>
            <a:r>
              <a:rPr lang="en-US" sz="2800" b="1" dirty="0" err="1"/>
              <a:t>parce</a:t>
            </a:r>
            <a:r>
              <a:rPr lang="en-US" sz="2800" b="1" dirty="0"/>
              <a:t> que </a:t>
            </a:r>
            <a:r>
              <a:rPr lang="en-US" sz="2800" b="1" dirty="0" err="1"/>
              <a:t>demain</a:t>
            </a:r>
            <a:r>
              <a:rPr lang="en-US" sz="2800" b="1" dirty="0"/>
              <a:t> </a:t>
            </a:r>
            <a:r>
              <a:rPr lang="en-US" sz="2800" b="1" dirty="0" err="1"/>
              <a:t>matin</a:t>
            </a:r>
            <a:r>
              <a:rPr lang="en-US" sz="2800" b="1" dirty="0"/>
              <a:t> </a:t>
            </a:r>
            <a:r>
              <a:rPr lang="en-US" sz="2800" b="1" dirty="0" err="1"/>
              <a:t>elle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__________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60C6-3D38-406B-B1B7-CF39915F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play which is based on the phrase above. You may fill in the blank with any activity which you feel will make </a:t>
            </a:r>
            <a:r>
              <a:rPr lang="en-US" dirty="0" err="1"/>
              <a:t>Jequivienne</a:t>
            </a:r>
            <a:r>
              <a:rPr lang="en-US" dirty="0"/>
              <a:t> either happy or sad, but which does not involve any illegal activity.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person in the group must have at least three lines.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38330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in which you say something to </a:t>
            </a:r>
            <a:r>
              <a:rPr lang="en-US" dirty="0" err="1"/>
              <a:t>Jequivienne</a:t>
            </a:r>
            <a:r>
              <a:rPr lang="en-US" dirty="0"/>
              <a:t> based on something you learned about her future from the play of another group.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37BB5D-8201-49BE-BC09-8AEFC86CE87D}"/>
                  </a:ext>
                </a:extLst>
              </p14:cNvPr>
              <p14:cNvContentPartPr/>
              <p14:nvPr/>
            </p14:nvContentPartPr>
            <p14:xfrm>
              <a:off x="1558440" y="1857600"/>
              <a:ext cx="1168560" cy="50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37BB5D-8201-49BE-BC09-8AEFC86CE8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9080" y="1848240"/>
                <a:ext cx="118728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do today because you do not have your eighth period (</a:t>
            </a:r>
            <a:r>
              <a:rPr lang="en-US" dirty="0" err="1"/>
              <a:t>heure</a:t>
            </a:r>
            <a:r>
              <a:rPr lang="en-US" dirty="0"/>
              <a:t>) class?</a:t>
            </a:r>
          </a:p>
        </p:txBody>
      </p:sp>
    </p:spTree>
    <p:extLst>
      <p:ext uri="{BB962C8B-B14F-4D97-AF65-F5344CB8AC3E}">
        <p14:creationId xmlns:p14="http://schemas.microsoft.com/office/powerpoint/2010/main" val="274582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vingt-quatre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LCHS</a:t>
            </a:r>
          </a:p>
          <a:p>
            <a:pPr marL="0" indent="0" algn="ctr">
              <a:buNone/>
            </a:pPr>
            <a:r>
              <a:rPr lang="fr-FR" dirty="0"/>
              <a:t>les tâches ménagères</a:t>
            </a:r>
          </a:p>
          <a:p>
            <a:pPr marL="0" indent="0" algn="ctr">
              <a:buNone/>
            </a:pPr>
            <a:r>
              <a:rPr lang="fr-FR" dirty="0"/>
              <a:t>aérobique alphabet</a:t>
            </a:r>
          </a:p>
          <a:p>
            <a:pPr marL="0" indent="0" algn="ctr">
              <a:buNone/>
            </a:pPr>
            <a:r>
              <a:rPr lang="fr-FR" dirty="0"/>
              <a:t>la musique</a:t>
            </a:r>
          </a:p>
          <a:p>
            <a:pPr marL="0" indent="0" algn="ctr">
              <a:buNone/>
            </a:pPr>
            <a:r>
              <a:rPr lang="fr-FR" dirty="0"/>
              <a:t>le théâtre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DC04-676E-481A-8D38-6A83C030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La première représentation du spectacle de LCHS, </a:t>
            </a:r>
            <a:r>
              <a:rPr lang="fr-FR" sz="2800" b="1" i="1" dirty="0"/>
              <a:t>Anastasia</a:t>
            </a:r>
            <a:r>
              <a:rPr lang="fr-FR" sz="2800" b="1" dirty="0"/>
              <a:t>, se passera demain à dix-neuf heures.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E93046-D58B-4DB5-A74A-6DD91FE18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135" y="1920751"/>
            <a:ext cx="6029184" cy="37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A296-AF92-429D-B7F1-A578C2CA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801055-4776-4E5B-9893-A42A52B1B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554" y="1825625"/>
            <a:ext cx="2900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3245-2A68-4A9A-A2A9-436C73CB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3F773-4F90-4E22-89C8-A80EAF34E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taches </a:t>
            </a:r>
            <a:r>
              <a:rPr lang="en-US" dirty="0" err="1"/>
              <a:t>ménagères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1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6FE7-BB96-4C71-AD12-DEB7901E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898A5-AB45-4393-AC05-FDC45E49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409"/>
            <a:ext cx="10515600" cy="5590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know </a:t>
            </a:r>
            <a:r>
              <a:rPr lang="en-US" dirty="0" err="1"/>
              <a:t>Jequivienne</a:t>
            </a:r>
            <a:r>
              <a:rPr lang="en-US" dirty="0"/>
              <a:t>, the happy hippo.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(familiar) know about organic chemistry.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Emily knows how to iron white shirts.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André and I know Mrs. Foulard, the woman who ate the fish.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(formal) know how to write a funny story.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know who has the worst toaster.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39363</TotalTime>
  <Words>252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Pourquoi tombons-nous?</vt:lpstr>
      <vt:lpstr>PowerPoint Presentation</vt:lpstr>
      <vt:lpstr>La première représentation du spectacle de LCHS, Anastasia, se passera demain à dix-neuf heures.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 Belle Hippopotame</vt:lpstr>
      <vt:lpstr>Jequivienne, une jeune hippopotame, est heureuse / triste parce que demain matin elle va __________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502</cp:revision>
  <cp:lastPrinted>2024-04-24T13:54:51Z</cp:lastPrinted>
  <dcterms:created xsi:type="dcterms:W3CDTF">2016-10-03T16:25:09Z</dcterms:created>
  <dcterms:modified xsi:type="dcterms:W3CDTF">2024-04-24T20:38:18Z</dcterms:modified>
</cp:coreProperties>
</file>