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46" r:id="rId2"/>
    <p:sldId id="345" r:id="rId3"/>
    <p:sldId id="410" r:id="rId4"/>
    <p:sldId id="411" r:id="rId5"/>
    <p:sldId id="409" r:id="rId6"/>
    <p:sldId id="349" r:id="rId7"/>
    <p:sldId id="261" r:id="rId8"/>
    <p:sldId id="402" r:id="rId9"/>
    <p:sldId id="408" r:id="rId10"/>
    <p:sldId id="407" r:id="rId11"/>
    <p:sldId id="403" r:id="rId12"/>
    <p:sldId id="340" r:id="rId13"/>
    <p:sldId id="355" r:id="rId14"/>
    <p:sldId id="361" r:id="rId15"/>
    <p:sldId id="364" r:id="rId16"/>
    <p:sldId id="337" r:id="rId1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10"/>
            <p14:sldId id="411"/>
            <p14:sldId id="409"/>
            <p14:sldId id="349"/>
            <p14:sldId id="261"/>
            <p14:sldId id="402"/>
            <p14:sldId id="408"/>
            <p14:sldId id="407"/>
            <p14:sldId id="403"/>
            <p14:sldId id="340"/>
            <p14:sldId id="355"/>
            <p14:sldId id="361"/>
            <p14:sldId id="364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6T15:32:29.7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2935 6073 836 0,'0'0'24'0,"0"0"4"0,-3-4-28 0,3 4 0 0,-4-6 0 0,4 6 0 15,-3-6 57-15,3 6 6 0,0-9 1 0,0 9 0 16,0 0 0-16,0 0 0 0,0 0 0 0,0 0 0 16,0 0 0-16,0 0 0 0,0 0 0 0,0 0 0 15,0 0-22-15,0 0-4 0,0 0-1 0,0 0 0 16,0 0-16-16,0 0-3 0,0 0-1 0,-4 12 0 16,4-6-5-16,0 4-2 0,-4 2 0 0,4 1 0 15,0-1-10-15,0 4 0 0,0-3 0 0,0 9 0 16,0-10 38-16,0 7 6 0,0 0 0 0,0-4 1 15,0 4-21-15,0-3-4 0,0 3 0 0,0 0-1 16,0-4 36-16,-3 4 7 0,3 0 2 0,-4-4 0 16,4 1-52-16,-3 0-12 0,3-7 0 0,-4 4 0 0,1-1 54 0,3 1 8 15,0-4 2-15,-4 4 0 0,4-1-52 16,0-2-12-16,0-1 0 0,0 1 0 0,0-4 0 0,0 6 0 16,0-2 0-16,0-1 0 0,0-6 0 0,0 10 0 15,0-4 0-15,0 4 0 0,4-4 0 0,-4 1 0 16,3-4 0-16,-3 3 0 0,4 1 0 0,-1-4 0 15,1 3 0-15,3 1 0 0,-3-7 0 0,3 6 0 16,0 1 0-16,3-4 0 0,1-3 0 0,-1 3 0 16,1-6 0-16,0 10 0 0,3-7 12 0,3 3 0 15,-3-3 0-15,-3 1 0 0,3 5-12 0,4-3 0 16,-4 1 8-16,0-1-8 0,0 0 0 0,4-6 0 0,-8 9 0 16,4-5 0-1,-3 5-29-15,-7-6-3 0,6 0 0 0,-3 4 0 16,0-7-37-16,0 0-8 0,-3 6-2 0,-1-6 0 15,4 0-158-15,-7 0-32 0,0 0-7 0,0 0 0 0</inkml:trace>
  <inkml:trace contextRef="#ctx0" brushRef="#br0" timeOffset="328.116">2921 6352 1090 0,'0'0'24'0,"-4"-3"4"0,1-4 2 0,3 7 2 0,0 0-32 0,-4-3 0 0,4 3 0 0,0 0 0 0,0 0 96 0,0 0 14 16,0 0 2-16,0 0 1 0,0 0-46 0,0 0-10 15,0 0-1-15,0 0-1 0,7 0-37 16,1 3-7-16,-5-3-2 0,8 7 0 0,3-4 23 0,-4 0 4 15,4 0 0-15,1 0 1 0,-1 0-25 0,3-3-4 16,-3 6-8-16,-3-2 11 0,0-4-11 0,3 3 0 16,-4-3 9-16,1 0-9 0,-4 0 0 0,0-3 0 15,0-1 0-15,0-2 0 16,0 6-43-16,0-6-13 0,-3-3-2 0,3 2-725 0</inkml:trace>
  <inkml:trace contextRef="#ctx0" brushRef="#br0" timeOffset="665.375">2889 5972 1328 0,'0'0'29'0,"0"0"7"0,0 0 0 0,0 0 1 0,0 0-29 0,0 0-8 0,0 0 0 0,0 0 0 16,0 0 90-16,0 0 17 0,0 0 3 0,0 0 1 0,0 0-16 0,7-3-3 15,0 0-1-15,4 0 0 0,0-7-45 0,-1 10-9 16,4-6-1-16,0 0-1 0,4 3-26 0,3 0-9 16,4-1 0-16,-4 4 9 0,-3-3-9 0,6 0 0 15,-2 3 0-15,6 0 0 0,-7 3 0 0,-3 0 0 16,-1-3 0-16,4 7 0 15,-7-4-55-15,4-3-6 0,-4 6-2 0,0-3 0 16,-3 0 11-16,-1-3 3 0,-6 0 0 0,7 7 0 16,-1-7-102-16,-3 0-20 0,4 0-4 0,-8-7-441 0</inkml:trace>
  <inkml:trace contextRef="#ctx0" brushRef="#br0" timeOffset="1042.341">3623 5866 1407 0,'0'0'40'0,"0"0"8"0,0 0-38 0,-7 0-10 0,0-7 0 0,7 7 0 16,-7 0 74-16,3 7 13 0,4-7 2 0,-10 3 1 15,6 0-47-15,-3 3-10 0,4 0-1 0,-1 4-1 16,1-4-39-16,3 0-8 0,-4 10-2 0,4-3 0 16,4-1 49-16,-4 7 9 0,0 0 3 0,7 3 0 15,-4 6-11-15,1 0-3 0,3 4 0 0,-4 8 0 16,4 1-3-16,4-3-1 0,-4-4 0 0,-3 7 0 0,3-7-5 16,0 1 0-16,0-4-1 0,-4 10 0 0,1-6-6 15,-4-1-1-15,0-3 0 0,0 4 0 0,0-4 9 16,-4-3 2-16,4-6 0 0,-3 4 0 0,3-8-10 0,-7-2-1 15,3-3-1-15,4-1 0 0,-3-6-11 0,3-6 0 16,0 4 0-16,0-4 0 0,0 0-8 0,0 0-8 16,0 0 0-16,0 0-1 15,0 0-164-15,0-4-33 0</inkml:trace>
  <inkml:trace contextRef="#ctx0" brushRef="#br0" timeOffset="1540.828">3810 5906 787 0,'0'0'22'0,"0"0"6"0,0-6-28 0,0 6 0 0,0 0 0 0,0-6 0 0,0 0 118 16,0-1 18-16,0 7 4 0,0 0 1 0,0 0-61 0,0 0-13 15,0-3-3-15,0 3 0 0,0-6 19 0,0 6 3 16,0 0 1-16,0 0 0 0,0 0-36 16,0 0-7-16,0 0-2 0,0 0 0 0,0 0-7 0,0 0-2 15,0 0 0-15,0 0 0 0,0 0-4 0,0 0-1 16,4 9 0-16,-1-2 0 15,4-1-4-15,-3 6-2 0,-1 1 0 0,1-1 0 0,-1 4-1 0,1 3 0 16,-1 3 0-16,-3 6 0 0,4 0 2 0,-1 7 0 16,-3-1 0-16,4 4 0 0,-1 0-23 0,1-4 0 15,3 1 0-15,-3-1 0 0,3-3 0 0,-4 1 0 16,8-10 0-16,-8 9 0 0,4-3 0 0,-3-6 0 16,-1 10 0-16,1-7 0 0,-1 0 56 0,-3 0 6 15,0-3 2-15,4-3 0 0,-1-4-52 0,-3 1-12 16,4-7 0-16,-4 4 0 0,3-4-16 0,-3-9-5 15,0 0-2-15,0 0 0 0,0 0 37 0,0 0 7 16,0 0 2-16,0 4 0 16,4 2-172-16,-4-6-35 0,7 6-6 0,0 0-2 15,-3-3 0-15,3 4 0 0,-4-4 0 0</inkml:trace>
  <inkml:trace contextRef="#ctx0" brushRef="#br0" timeOffset="2162.771">4071 6458 1892 0,'0'0'53'0,"0"0"13"0,0 0-53 0,0 0-13 16,0 0 0-16,0 0 0 0,0 0 78 0,0 0 13 16,0 0 2-16,0 0 1 0,0 0-40 0,0 0-8 15,0 0-2-15,11 0 0 0,-4 0-32 0,3 0-12 16,1 0 0-16,-1 0 9 0,5 0-9 0,2 7 0 16,-3-7 0-16,0 3 0 0,1-3 0 0,-1 3 0 15,0-3 0-15,-4 0 0 0,4 0 0 0,-3 0 0 0,3 0 0 0,-3 0 0 16,-4 0 0-16,-4-3 8 15,4 3-8-15,0-3 0 0,0-4 22 0,1 7-1 0,-5-6 0 0,1 3 0 16,-1-3-21-16,1-1 0 0,-4 1 0 16,0-3 0-16,0-1-12 0,0 1-6 0,0-4-2 0,-4 1 0 15,1-1 20-15,-1 7 0 0,1-3 0 0,-5 2 0 16,1 1-8-16,0 0-2 0,0-1 0 0,0 1 0 16,0 3-1-16,-3 0 0 0,-1 3 0 0,0 0 0 15,4 0 11-15,-3 3-12 0,-1 0 12 0,1 3-12 16,3-2-4-16,-4 5-2 0,0-3 0 0,4 4 0 15,4-1 26-15,-1 0 6 0,-3-2 1 0,4 5 0 16,-1-2-15-16,1-1 0 0,3 1 0 0,3 2 0 16,-3-6-8-16,4 10 8 0,-1-3 0 0,1-1 0 15,3 4 0-15,-4-4 0 0,4 1 0 0,4-1 0 16,-4 4 0-16,4 0 0 0,-4-7 0 0,0 4 0 16,0-1 0-16,0 1 0 0,0-1 0 0,0-2 0 15,-4 2 0-15,8 1 0 0,-7-4 8 0,3-2-8 16,-4 2 0-16,1 0 0 0,3-6 0 0,-4 7 0 0,1-7 0 15,3 3 0-15,0-3 8 0,0 1-8 16,0-4-31-16,4 0-9 0,-4 0-1 0,3 0-1 16,1 0-158-16,-4 0-32 0,18 6-7 0,-11-12-1 0</inkml:trace>
  <inkml:trace contextRef="#ctx0" brushRef="#br0" timeOffset="2813.026">4773 6270 1485 0,'0'0'42'0,"0"0"10"0,0 0-42 0,-3 0-10 0,3 0 0 0,-11 10 0 16,7-7 89-16,4-3 16 0,0 0 3 0,0 0 1 16,-7 6-41-16,7-6-8 0,0 0-1 0,-7 0-1 15,0 3-14-15,7-3-2 0,-7-3-1 0,0 3 0 16,7 0-9-16,-3-6-3 0,3 6 0 0,-7-3 0 16,7 3-9-16,0 0-3 0,0 0 0 0,-7 0 0 15,-1 0-9-15,1 0-8 0,7 0 12 0,-7 3-12 16,0-3 0-16,0 9 0 0,4-6 0 0,-4 10 0 0,0-4 0 0,0 4 0 15,-4-1-10-15,0 1 10 0,1-4 0 0,3 4 0 16,-4 6 0-16,4-4 0 0,-3-2 0 0,-1-1 0 16,7 1 0-16,-3-4 0 0,4 1 0 0,-4-1 8 15,7-3-8-15,0-6 8 0,0 0 5 0,0 0 1 16,0 0 0-16,0 0 0 0,0 0 1 0,0 0 0 16,7 0 0-16,0 0 0 0,0 0 4 0,4 0 1 15,-1 0 0-15,-3 0 0 0,4 0-12 0,-1 0-8 16,1 0 12-16,0 0-12 0,3 0 0 0,-4 0 0 15,-3 0 0-15,4 0 0 0,-4 0 10 0,3 7-10 16,-2-7 8-16,-1 3-8 0,0 3 0 0,0-3 0 0,0 0 0 16,0 4 0-16,0-1 11 0,-4 3 9 0,1-6 3 15,-1 10 0-15,4-4-33 0,-7 1-6 0,8-1-2 16,-8-3 0-16,3 7 29 0,-3-7 5 16,0-6 2-16,0 10 0 0,0-10-18 0,0 0 0 0,0 6 0 0,0-6 0 15,0 0-8-15,0 0-6 0,-3 9-1 0,3-9 0 16,-8 10 24-16,5-7 5 0,3 3 1 0,-4 0 0 15,-3 4-15-15,4-7 0 0,-1 6 0 0,-3-5 0 16,4 5-35-16,-4-3-9 16,3-3-3-16,-3 0 0 0,7-3 3 0,-7 10 0 0,4-7 0 15,3-3 0-15,0 0-24 0,0 0-4 16,0 0 0-16,-8 0-572 0,8 0-115 0</inkml:trace>
  <inkml:trace contextRef="#ctx0" brushRef="#br0" timeOffset="47881.786">6237 6289 651 0,'0'0'14'0,"0"0"3"15,0 0 1-15,0 0 1 0,0 0-19 0,0 0 0 0,0 0 0 0,-3 3 0 0,-1 0 22 0,4-3 1 16,0 0 0-16,-3 10 0 0,3-10-3 16,0 0 0-16,0 0 0 0,-4 9 0 15,4-9 25-15,0 0 5 0,0 0 1 0,0 0 0 0,0 0-3 0,0 0 0 16,0 0 0-16,0 0 0 0,0 0-4 0,4 3-2 16,-1 7 0-16,1-7 0 0,-4-3 1 0,0 0 0 15,7 0 0-15,-4 6 0 0,4-3-28 0,-7-3-6 16,0 0-1-16,4 3 0 0,-4-3 38 0,0 0 7 15,0 0 2-15,0 0 0 0,0 0-37 0,0 0-7 16,0 0-2-16,0 0 0 0,0 0 44 0,0 0 9 0,0 0 2 0,0 0 0 16,0 0-64-16,0 0-8 15,-7 0-4-15,3 10-1 0,4-10 4 0,-7 6 1 0,0 0 0 0,-4 4 0 16,4-7-14-16,0 3-2 0,0 0-1 0,0-6 0 16,7 0 5-16,-7 7 2 0,7-7 0 0,-7 3 0 15,7-3 18-15,-3 6 8 0,-4 0-8 0,3-6 12 16,4 0-12-16,-7 0-8 0,7 0 8 0,0 0-13 15,-7 0 13-15,-4 7 15 0,11-7-3 0,-7 0-1 16,4-7-11-16,3 7-16 0,0 0 4 0,0 0 1 16,-7 0 31-16,7 0 5 0,0 0 2 0,0 0 0 15,0 0-27-15,0 0 0 0,-7 0 0 0,7 0 0 16,0 0 0-16,0 0-9 0,-4 13 9 0,1-4-10 16,3-9 10-16,-4 10-10 0,1-1 10 0,-1 4-10 15,4-1 10-15,-4 4 0 0,4-4 0 0,-3 1-8 16,3 6 8-16,0-4 0 0,-4 4 0 0,4-3-8 0,0-4 8 15,4 1 0-15,-4-1 0 0,3 1 0 0,1-4 0 16,0 1 0-16,3-7 0 0,0 6 0 16,0-5 0-16,0 2 12 0,0 0-2 0,7 0-1 0,-3-3 28 0,-4-3 6 15,7 7 1-15,-4-4 0 0,4 0-44 0,0-3-24 16,4 0 4-16,-4 6 0 0,7-6 20 0,-7 3 0 16,8-3 10-16,-8 4-10 0,7-4 9 0,-7 0-9 15,4-4 0-15,-4 4 9 0,3-3-21 0,-9-3-4 16,2 6 0-16,4-6-1 15,-3-1-103-15,-1 4-20 0,1-3-4 0,0-6 0 0</inkml:trace>
  <inkml:trace contextRef="#ctx0" brushRef="#br0" timeOffset="48760.994">6766 5624 1074 0,'0'0'30'0,"-7"0"8"0,7 0-30 0,0 0-8 0,-3-3 0 0,3 3 0 0,-7 0 0 0,0 3 0 15,0-3 0-15,-1 10 0 0,1-4 52 0,0 0 10 16,-3 7 2-16,6-1 0 0,-3 1-64 0,7 2-28 16,-3 1 3-16,-1 0 0 0,1-7 40 0,3 4 8 15,0 6 1-15,0-4 1 0,0-2-25 0,3-1 0 16,1 4 0-16,-4 0 0 0,3-4 0 0,1 1 0 15,-1 6 0-15,1-4 0 0,3 1 56 0,-4 3 7 16,1-4 1-16,3 11 0 0,0-5-15 0,-3 5-2 16,3 2-1-16,-4 0 0 0,4 6-22 0,0 1-5 0,-3-1-1 15,6 4 0-15,-6-7-18 0,-1 4 0 0,1-7 0 16,-4 13 0-16,0-10 0 0,-4 4 0 0,1-1 0 0,-1 7 0 16,-3-10 0-16,0 4 0 0,0-1 0 15,4-2 0-15,-4-7 29 0,3-3 3 16,1-7 0-16,-1 4 0 0,0-3-23 0,1-7-9 0,-1 1 8 0,1-4-8 15,3-6 15-15,0 0-3 0,0 0 0 0,0 0 0 16,0 0 12-16,0 0 1 0,0 0 1 0,0 0 0 16,0 0-26-16,0 0-11 0,0 0 1 0,0 0 0 15,0 0 10-15,0 0 0 0,0 0 0 0,3 0 0 16,4 0 0-16,-7 0 0 0,8 0 0 0,-5 0 0 16,-3 0 0-16,4-6 0 0,-1 0 0 0,1-1 0 15,-1-2 0-15,1-4 0 0,-1 1 0 0,1-1 0 16,-1-2-12-16,4-4-1 0,-3-3 0 0,-4-3 0 15,3-4-1-15,1 4 0 0,-4 3 0 0,0-3 0 16,3 10-18-16,1-4-4 0,0 6-1 16,-1-9 0-16,1 10 37 0,-1-4 0 0,1 4 0 0,-1-1 0 0,1 4 0 0,-1-1 0 15,-3 10 0-15,7 0 0 0,0-3 11 0,0 3 9 16,0 0 3-16,0 3 0 0,1 3-37 0,-1 1-7 16,0 2-2-16,0 1 0 0,0-1 37 0,3-3 7 15,-3 4 2-15,-3-7 0 0,3 3-23 0,4-3 8 16,-4 0-8-16,3-3 0 0,-3 7-16 0,4-4-7 15,-4-3-1-15,3 3-1 0,-2-3 40 0,-1 3 8 16,0-3 1-16,0 3 1 0,0 0-40 0,-4-3-8 16,8 10-1-16,-8-7-1 0,-3 6 40 0,4-6 8 15,-4 7 1-15,3-1 1 0,1 1-40 0,0 2-8 16,-4 1-1-16,0 2-1 0,0-2 25 0,0-1 0 0,0 4 0 0,-4 0 0 16,4-4 22-16,0 1 10 0,0-1 1 15,-4-2 1-15,4-1-25 0,0-9-9 0,0 0 0 0,0 0 9 16,0 0-9-16,0 0 0 0,0 0 0 15,0 0 0 1,0 0-26-16,0 0-7 0,0 0-2 0,0 0-757 0</inkml:trace>
  <inkml:trace contextRef="#ctx0" brushRef="#br0" timeOffset="49581.351">7507 6364 1036 0,'0'0'23'0,"0"0"5"0,0 0 0 0,0 0 1 0,0 0-29 0,0 0 0 0,0 0 0 0,0 0 0 16,0 0 116-16,0 0 16 0,0 0 4 0,-7 0 1 15,0-6-44-15,0 0-9 0,3 6-1 0,-3-10-1 16,0 10-26-16,4-3-4 0,3 3-2 0,-11-3 0 16,4 3-28-16,0 0-6 0,-3 3 0 0,-1 0-1 15,0-3-15-15,4 7 0 0,-7-1 0 0,4 0 0 16,-5 3-24-16,5-2-2 16,-4 5 0-16,0 4 0 0,0-10 35 0,3 13 7 0,-3-6 2 0,0 2 0 15,3-2-29-15,1-1-5 0,3 4-2 0,-4-3 0 16,4-1 29-16,0 1 5 0,3-7 2 0,-3 3 0 15,7-9-18-15,-3 0 0 0,3 0 0 0,0 0 0 16,0 0 10-16,0 0-10 0,0 0 8 0,0 0-8 16,0 10 0-16,0-7 0 0,7 6 0 0,-7-6 0 15,7 7-13-15,-4-7-8 0,4 0-2 0,0 3 0 0,1-6 23 0,2 7 0 16,-3-1 0-16,4-6 0 0,-1 6 0 0,-3-3 0 16,0 0 0-16,1-3 0 0,-1 0 0 0,0 0 0 15,-4 0 0-15,4-3 0 0,0-6 24 16,0 3 8-16,-3-4 3 0,-1-2 0 0,1-7-26 0,3 6-9 15,-4-2 0-15,1 2 9 0,0-6-9 0,-1 7-16 16,1-1 4-16,-1-2 1 0,1 2 11 0,-1-3-8 16,-3 10 8-16,4-3-8 0,-1-1-12 0,-3 4-3 15,0-3 0-15,7 2 0 0,-7 7 23 0,0 0 0 16,0 0 0-16,0 0 0 0,0 0 0 0,0 0 0 0,0 0 0 0,0 0 0 16,0 13 0-16,-7-4 0 0,7 1 0 15,0-1 0-15,0-3 0 0,0 7 0 0,-3-4 0 16,3 10 0-16,0-6 0 0,0 2 0 0,3-2 0 0,-3-1 0 15,7 7 0-15,-7-6 0 0,4-1 0 0,-1-2 0 16,-3-1 0-16,0-3 0 0,4 1 0 0,3-1 0 16,-4 3 0-16,5-6 0 0,-1 4 0 0,0-4 0 15,3 3 0-15,-3-3 0 0,4 0 0 0,-4-3 0 16,0 10-56 0,4-7-8-16,-1-3 0 0,-3 6-742 0</inkml:trace>
  <inkml:trace contextRef="#ctx0" brushRef="#br0" timeOffset="50183.566">7715 6424 961 0,'0'0'20'0,"0"0"5"0,-7 6 1 0,4 0 2 0,3-6-28 0,0 10 0 16,0-10 0-16,-4 6 0 0,4 0 86 0,0-6 11 0,0 7 3 0,0-7 0 15,0 0-41-15,0 6-8 0,4 3-2 0,-4 1 0 16,3-4 12-16,-3 0 3 0,7 4 0 0,-7-4 0 16,4 3-52-16,-1 1-12 0,-3-1 0 0,4-3 0 15,-4 4 54-15,0-1 8 0,0-3 2 16,0 1 0-16,0-7-52 0,0 0-12 0,0 6 0 0,0-6 0 15,0 0 0-15,0 0 0 0,0 0 0 0,0 0 0 16,0 0 0-16,0 9 0 0,0-9 0 0,0 0 0 16,0 0 0-16,0 0 0 0,0 0 0 0,0 0 0 15,0 0 0-15,0 0 0 0,0 0 0 0,0 0 0 16,0 0 0-16,0 0 0 0,-4-9 0 0,4 3 0 16,0-4 0-16,4 1 0 0,-4-4 0 0,0 7 0 15,3-10 0-15,-3 10 0 0,4-6 0 0,-4 2 0 16,3-2 0-16,1 2 0 0,-1 1 0 0,1-4 0 15,3 7 0-15,-3 0 0 0,3-4 0 0,-4 4 0 16,8 0-8-16,-8 3 8 0,4-7 0 0,0 10 0 16,4-6 0-16,-4 6 0 0,0-3 0 0,4 3 9 0,3-3-9 0,-7 3 0 15,3 3 0-15,1 0 0 0,0-3 0 0,-4 6 0 16,7-6 0-16,-7 7 0 0,0-1 0 0,0 0 0 16,0 0 0-16,0 4 0 0,0-1 0 0,-3 1 0 15,3-4 0-15,0 6 0 0,0 4 0 0,-4-3 0 16,4 2 0-16,-3 1 0 0,3 3 0 0,-4-4 0 15,1 4 0-15,0-3 0 0,3-4 0 0,-4 4 0 16,4-3 0-16,0-7 0 0,-3 7 0 0,-1-7 0 16,4 0 0-16,0 0 0 15,-3-3-49-15,-1-3-12 0,5 0-3 0,-5-3-477 16,1 0-96-16</inkml:trace>
  <inkml:trace contextRef="#ctx0" brushRef="#br0" timeOffset="50735.126">8142 5797 836 0,'0'0'24'0,"0"0"4"0,0 0-28 0,0 0 0 0,0 0 0 0,0 0 0 0,0 0 88 0,0 0 12 16,0 0 3-16,0 0 0 0,0 0-11 0,0 0-3 15,0 0 0-15,0 0 0 0,0 0-20 0,0 0-4 16,0 0-1-16,-3 9 0 0,3-3-40 0,-4 4-9 15,4-1-2-15,0 4 0 0,0-4 9 0,0 4 2 16,0-1 0-16,0 4 0 0,0-4-7 0,4 4-1 16,-1 0 0-16,-3-1 0 0,4 1-5 0,-1 0-2 15,4-1 0-15,-3 11 0 0,6-8-9 0,-3 1 10 16,0 0-10-16,4 0 10 0,-4 0-10 0,4 9 0 0,-1 0 0 16,1-3 0-16,-1-3 0 0,-3 6 0 15,1-3 0-15,-1 1 0 0,-4-1 0 0,8-3 0 0,-11-1 9 0,0 5-1 16,0 2-8-16,0-9-10 15,0-4 10-15,0 7-13 0,0 0 13 0,0 0 15 0,0 3-3 0,0 0-1 16,-7 0-11-16,3 7 8 0,1-7-8 0,-1 0 8 16,1-3-8-16,-1-6 8 0,4-1-8 0,0-2 8 15,0-1-8-15,0-5 8 0,0-7-8 0,0 0 8 16,0 0 0-16,0 0 0 0,0 0 0 0,0 0 0 16,0 0-8-16,0 0 0 0,0 0 0 0,4 0 0 15,-4 0-23-15,3-4-6 16,4-5-2-16,-7 9-564 0,4 0-113 0</inkml:trace>
  <inkml:trace contextRef="#ctx0" brushRef="#br0" timeOffset="51162.8">8040 6254 799 0,'0'-12'17'0,"0"6"4"0,0 3 1 0,0-7 1 0,0 7-23 0,0-6 0 0,0 2 0 0,3 1 0 15,-3 3 90-15,4-3 14 0,-4 6 2 0,0 0 1 16,0 0-32-16,3 0-7 0,-3 0 0 0,0 0-1 16,7 0-38-16,-3 0-7 0,3 6-2 0,0-3 0 15,0 3 18-15,0 1 3 0,4-4 1 0,-4 6 0 16,3-3-18-16,1 1-4 0,3 2-1 0,0-3 0 16,-3 1-19-16,3-4 8 0,0 0-8 0,0 0 0 15,0-3 47-15,-3-3 2 0,3 3 1 0,-3-6 0 16,3 2-20-16,3-2-4 0,-3 3-1 0,8-6 0 15,-1 2-16-15,-4 1-9 0,5 3 10 0,-5 0-10 16,-3 0 0-16,4 0-20 0,-4-4 4 0,-3 7 0 16,3-3-121-16,-4 3-24 15,-3 0-5-15</inkml:trace>
  <inkml:trace contextRef="#ctx0" brushRef="#br0" timeOffset="51889.462">8534 6540 1126 0,'0'0'24'0,"0"0"6"0,0 0 1 0,0 0 1 0,0 0-32 0,0 0 0 0,0 0 0 0,0 0 0 15,0 0 120-15,0 0 18 0,-4-10 3 0,4 7 1 16,0-6-61-16,0 6-12 0,4-7-2 16,-1 7-1-16,-3 0-38 0,0-3-7 0,0 6-1 0,0 0-1 15,4-3-19-15,-4 3 0 0,3-7 0 0,-3 7 0 16,7 0-11-16,-7 0 11 0,4 7-12 0,-1-4 12 15,4 0 0-15,-3 3 0 0,-1-3 0 0,1 4 0 16,0-1 0-16,-1 0 0 0,1 0 0 0,-4 1 0 16,7-1 0-16,-4-3 0 0,4-3 0 0,-3 3 0 15,-1-3 0-15,4-3 0 0,0 3 0 0,0-3 0 0,1 0 9 16,-1 0-9-16,0-4 8 0,3 4-8 16,-3-6 8-16,4-4-8 0,-1 7 8 0,1-3-8 0,-7-1 0 15,3 1 0-15,0 3 8 0,0-1-8 0,-4 1 0 16,1 3 0-16,-1-3 0 0,-3 6 0 15,4-7-14-15,-4 4-2 0,0-6 0 0,0 9 0 16,0 0-12-16,-4-3-4 0,-3-7 0 16,0 10 0-16,0 0 0 0,0-6 0 0,-3 3 0 0,-1 0 0 0,0 0 13 0,1 3 3 15,3 0 0-15,-4 0 0 0,1 0 16 0,-1 3 0 16,0-3 0-16,1 3 0 0,-1 0 0 0,4 0 9 16,0 0-1-16,0 10 0 0,0-4-8 0,0 1 0 15,0-1 0-15,3-3 0 0,1 7 0 0,-1-1 0 0,-3 4 0 16,4-10 0-16,3 7 0 0,-4-1 0 15,4 1 0-15,0-4 0 0,0 10 0 0,0-13 0 0,0 7 0 16,0-4 0-16,0 4 13 0,4-1 1 0,-1-5 0 16,1 2 0-16,-1-3-2 0,1 4-1 0,3-7 0 0,0 6 0 15,-4-5 25-15,4 2 6 0,4 0 1 16,-4 0 0-16,4-3-28 0,-1 7-6 0,1-7-1 0,-1-3 0 16,1 6-8-16,0-3 8 0,-1 1-8 0,4-4 8 15,-3 0-8-15,0 6 0 0,-1-6 0 0,1 0 8 16,-1-6-52-16,1 6-10 15,-4 0-2-15,3 0-1 16,1 0-57-16,-4 0-11 0,0 0-3 0,4-4 0 0</inkml:trace>
  <inkml:trace contextRef="#ctx0" brushRef="#br0" timeOffset="52477.002">8911 6524 552 0,'0'0'16'0,"0"0"3"0,0 0-19 0,4 6 0 16,-4-6 0-16,3 7 0 0,-3-1 116 0,4 0 19 0,-1-3 4 0,1 7 1 15,-4-7-61-15,3 9-12 0,1-5-3 0,-1 5 0 16,1-2 0-16,3-4-1 15,-3 6 0-15,-1 4 0 0,1 0-13 0,3-4-2 0,-4-2-1 0,-3 5 0 16,4-2-19-16,-4 0-3 0,0-4-1 0,0 0 0 16,-4-5-15-16,4-4-9 0,0 0 10 0,0 0-10 15,0 0 15-15,0 0-3 0,0 0-1 0,0 0 0 16,0-4 1-16,-3-5 0 0,3 0 0 0,0-4 0 16,0 0-12-16,0 4 0 0,-4-7-10 0,4 4 10 15,0-4-9-15,0 0 9 0,0 4-8 0,0-1 8 16,4 4 0-16,-4-4-10 0,0 7 10 0,0-3 0 15,3-1-12-15,-3 4 12 0,4 0-12 0,-4-4 12 16,3 7-11-16,1 0 11 0,-1-3-10 0,1 0 10 16,-1-1-9-16,-3 4 9 0,4-3-8 0,-1 0 8 15,4-1-11-15,-3 4 11 0,3-6-13 0,0 6 5 16,0 0 8-16,0-4 8 0,0 4-8 0,0-3 11 0,0 3-11 16,0-7 0-16,4 10-12 0,-4 0 12 15,0 0 0-15,4 0 0 0,-4 0 0 0,0 0 0 16,3 13 0-16,-3-4-9 0,0 1 9 0,-3 2-10 0,3 1 10 15,-3 6-8-15,-4-4 8 0,3 4-8 0,-3 0 8 0,0 0 9 16,0 3-1-16,0-4-8 0,0 4 0 0,0 0 0 16,0-3 0-16,0-3 0 0,0 0-9 0,4-1-9 15,-4-2-2-15,0-7 0 16,3 3-19-16,1-5-4 0,-4-4-1 0,3 6 0 16,8 3 36-16,-4-2 8 0,3-7 0 0,-2 0 0 15,2 6-53-15,-3-6-9 0,0 3-2 0,0-3 0 0</inkml:trace>
  <inkml:trace contextRef="#ctx0" brushRef="#br0" timeOffset="53017.437">9472 5699 1191 0,'0'0'26'0,"0"0"6"0,0 0 0 0,0 0 2 0,-7 0-34 15,7 0 0-15,-7-6 0 0,7 6 0 0,-11 6 55 0,11-6 4 16,0 0 1-16,-3 4 0 0,-4-1-40 0,0 6-8 16,3-6-2-16,1 7 0 0,-1-1 25 0,4 4 5 15,-3-4 0-15,3 7 1 0,3-4-17 0,-3 7-3 16,4 0-1-16,3 0 0 0,-4-4 8 0,4 7 0 16,0 0 1-16,0 0 0 0,1 0-8 0,2-3-1 15,-3 3-1-15,0 0 0 0,0 3-8 0,0 0-2 16,0-3 0-16,0 6 0 0,0 0-1 0,4 7 0 15,-4-1 0-15,-3-5 0 0,-1 5-8 0,-3-2 0 16,4-4 9-16,-8 6-9 0,1-9 11 0,-1 10-3 0,4-4 0 0,-7-3 0 16,4 1-8-16,-5-4 12 0,5 3-12 15,-1 0 12-15,4-3 28 0,-3 0 5 0,6 0 2 16,-3-3 0-16,0 0-31 0,4-6-7 16,-4-3-1-16,3-1 0 0,1 1 0 0,0-7-8 0,-1 3 12 0,1-6-4 15,-1 1 4-15,-3-4 0 0,0 0 0 0,0 0 0 16,7 0-12-16,-3 0-14 0,-1-7 3 0,4 4 1 15,-3 0-60 1,-1-6-12-16,4 5-2 0,-3-5-514 0,-1 3-102 0</inkml:trace>
  <inkml:trace contextRef="#ctx0" brushRef="#br0" timeOffset="53617.189">9327 6170 918 0,'0'0'20'0,"0"0"4"0,0 0 0 0,0 0 3 0,0 0-27 0,0 0 0 0,0 0 0 0,0 0 0 15,0 0 47-15,0 0 4 0,0 0 1 0,0 0 0 16,0 0-23-16,0 0-4 0,0 0-1 0,0 0 0 0,-7-3 13 16,7 3 3-16,-3-7 0 0,3 7 0 15,0 0-18-15,-4-3-3 0,4-3-1 0,0 6 0 16,4-9 28-16,-4 5 6 0,3-5 0 0,4 6 1 0,0-3-22 0,8-1-5 15,-5 1-1-15,8 3 0 0,-1-6 20 0,1 5 4 16,0 1 1-16,3-3 0 16,0 3-10-16,-3-3-1 0,6 2-1 0,-6-2 0 0,0 3-2 0,-4-3 0 15,-4 0 0-15,1 6 0 16,3-4-36-16,-7 1 0 0,4 3 0 0,-4-6 0 0,3 6 0 0,-3 0 0 16,0 0 0-16,1 0 0 15,-1 0-53-15,-4 6-6 0,4-3-1 0,0-3 0 16,0 4-108-16,4-4-23 0,-4 6-4 0,-4-3-1 0</inkml:trace>
  <inkml:trace contextRef="#ctx0" brushRef="#br0" timeOffset="65067.484">10820 6236 846 0,'0'0'18'0,"0"0"4"0,0 0 1 0,0 0 1 0,0 0-24 0,0 0 0 0,0 0 0 0,0 0 0 16,0 0 72-16,0 0 10 0,0 0 2 0,0 0 0 16,0 0-31-16,0 0-5 0,0 0-2 0,-11 6 0 15,11-6-27-15,0 0-6 0,-7 3-1 0,4 0 0 16,3-3-12-16,-8 6 0 0,1-6 0 0,0 4 0 15,0 2 0-15,0-3 0 0,7-3 8 0,-7 3-8 32,4 3-19-32,-4 1-6 0,-4-1-2 0,4-3 0 0,7-3 73 0,-7 3 14 0,7-3 4 0,-7 0 0 15,7 0-22-15,-7 7-4 0,3-4-1 0,4-3 0 16,0 0-8-16,-7 3-1 0,0 3-1 0,0-3 0 16,7-3 17-16,0 0 3 0,0 0 1 0,-3 6 0 15,-4-2-35-15,7-4-13 0,0 0 11 0,0 0-11 16,0 0 0-16,-4 0 0 0,-3 3 0 0,7-3 0 15,0 0 15-15,0 0-3 0,0 0-1 0,0 0 0 16,0 0-11-16,0 0 0 0,0 0 0 0,0 0 0 0,0 0 0 0,0 0 0 16,0 0 0-16,0 0 0 0,0 0 0 0,0 9 0 15,0-6-8-15,0-3 8 0,0 0 0 0,0 0 0 16,0 10 0-16,3-4 0 0,1 0 0 0,-4 0 0 16,0-6 0-16,0 7 0 0,0-7 0 0,0 0 0 15,0 0 0-15,0 0 8 0,0 0-8 0,0 0 0 16,0 0 0-16,0 0 0 0,7 6 0 0,-3-3 0 15,-4-3 0-15,7 3 0 0,-4 4 32 0,-3-7 5 16,0 0 1-16,7 6 0 0,0-3-28 0,0 3-10 0,-3-6 0 16,-1 10 9-16,4-7-9 0,-3 3 0 15,3-3 0-15,0 0 0 0,-3 4 0 0,-1-1 0 0,1 0 0 0,-1 4 0 16,1-4-9-16,-1 3 9 16,1 1 0-16,-1-4 0 0,1 0 0 0,-4-3 0 15,0 7 0-15,0-10 0 0,3 3 0 0,1 6 0 0,-4-9 0 0,0 0 0 16,0 0 0-16,0 0 0 0,0 0 0 15,0 0 0-15,0 0 0 0,0 0 0 0,0 10 0 0,0-10 9 16,0 0-9-16,0 0 12 0,0 0-12 0,-7 6 12 16,3 3-12-16,1-2 0 0,-4-1 9 15,3 3-9-15,4-9 0 0,-7 3 0 0,7-3 0 0,-7 13 0 16,-3-7 0-16,2 4 0 16,-2-4 0-16,3 3 0 0,7-9 0 0,-4 3 0 0,4-3 8 0,0 0-8 15,-7 10 0-15,7-10 9 0,-10 3-9 0,-1 0 0 16,11-3 13-16,-7 0-4 0,0 0-1 0,0 0 0 0,-4-6-8 15,4 3 0-15,7 3 0 0,-7 0 0 0,0-7 0 16,0 7 0-16,0 0 0 0,-4-3 0 16,1-6-8-16,-1 9-8 0,4-3 0 0,-3 0-1 15,-1-4-45-15,4 4-9 0,0 3-1 0,0-3-1 16,7 3-124-16,0 0-25 0,0 0-5 0,0 0-1 16</inkml:trace>
  <inkml:trace contextRef="#ctx0" brushRef="#br0" timeOffset="65771.709">11098 6355 1267 0,'-3'6'56'0,"-4"-3"12"0,7-3-55 0,-4 6-13 16,1 1 0-16,-4-1 0 0,0-3 105 0,7-3 19 0,0 0 3 0,0 0 1 16,-7 3-52-16,7-3-9 0,-7 0-3 0,-1 7 0 15,8-7 0-15,0 0-1 0,0 0 0 0,-7 0 0 16,7 0-39-16,-10 0-7 0,10 0-1 0,-7 0-1 15,0-7-15-15,7 7 0 0,0 0 0 0,0 0 0 0,-7 7 0 0,7-7-8 32,-4 6 8-32,-3 0 0 0,7-6-9 0,-7 3 9 0,0 10 0 0,0-1-9 15,3-2 9-15,1 2-13 0,-1 7 5 0,1-6 8 0,-1-1 0 0,1-2 0 16,3 2 0-16,-4-6 0 0,4 4 0 0,0-1 0 16,0 4-9-16,0-4 9 0,0-9 0 0,0 0 0 15,0 0 0-15,0 6 0 0,4 7 0 0,-1-4 0 16,-3-2 0-16,0-7 0 0,7 3 0 0,-3 0 0 15,6-3 0-15,-2 9 0 0,-1-6 0 0,0 4 0 16,0-4-8-16,3 0 8 0,-3 0 0 0,4-3-12 16,-1 0 12-16,1 0-10 0,0-3 2 0,-1 0 0 0,1 0 0 15,-4-4 0-15,3-5 0 0,-3 9 0 0,-3 0 0 16,0-4 0-16,3-2 8 0,-4-4 0 0,1 1 0 0,-1 9 0 16,1-7 18-16,-1 1 6 0,1-4 0 15,-1 1 1-15,-3-1-25 0,0 1 0 16,0-1 0-16,0 1 0 0,-3-1 0 0,3 1-12 0,-4-1 0 15,4 4 1-15,-3-1 11 0,-1 4 0 0,4-3 0 0,-3-1 0 16,-1 1 0-16,-3 6 0 0,7 3 0 0,-7-4 0 16,0-2-16-16,0 6-2 0,-4 0 0 0,4 0 0 15,0 0-2-15,-3 0 0 0,3 10 0 0,0-7 0 16,3 6 4-16,-3-6 1 0,3 7 0 0,1-4 0 16,-1 0 15-16,4 7-12 0,-3-4 12 0,-1 1-12 15,4-4 3-15,0 0 1 0,0 4 0 0,0-4 0 16,0 3-34-16,0-9-6 0,0 0-2 15,0 3 0-15,4 7 12 0,-1-4 2 0,-3-6 1 0,7 3 0 16,0 0-149-16,1-3-29 16,9 7-7-16,-6-4 0 0</inkml:trace>
  <inkml:trace contextRef="#ctx0" brushRef="#br0" timeOffset="66284.327">11426 6314 828 0,'0'0'18'0,"0"0"4"0,0 0 1 0,0 0 0 0,0 0-23 0,0 0 0 0,0 0 0 0,0 0 0 15,0 0 84-15,-3 3 12 0,-1 7 2 0,4-10 1 16,0 0-18-16,-3 3-3 0,-1 6-1 15,1-6 0-15,-1 7-33 0,1-4-6 0,3 0-2 0,-4 0 0 16,4 1-8-16,-3 2-3 0,-1-6 0 0,4 10 0 16,0-13-9-16,-3 6-3 0,3-3 0 0,0 10 0 15,3-4 25-15,-3 1 5 0,0-4 1 0,0 3 0 16,0-9-19-16,4 7-3 0,-4-1-1 0,0 3 0 16,0-9-2-16,3 3-1 0,1 7 0 0,-1-1 0 15,-3-9-6-15,0 0-2 0,4 10 0 0,-1-4 0 16,1 3-2-16,3-6-8 0,-4 4 12 0,1 2-4 15,3-3-8-15,0 4 10 0,-3-7-10 0,3-3 10 16,0 0-10-16,0 0 0 0,0 9 9 0,0-6-9 16,4-3 0-16,-4 10 9 0,0-10-9 0,3 3 0 0,-3 0 11 15,0-3-11-15,4-6 10 0,-4 3-10 0,0-4 10 0,0 7-10 16,4 0 10-16,-1-3-10 0,1 0 12 0,-1-3-4 16,1 6-8-16,-4-6 12 0,0-7-12 0,-3 4 0 15,-1-1 0-15,4 1 0 0,-3-4 0 16,-1 7 0-16,-3-3 0 0,4 2 0 0,-4-5 0 0,0 9-8 15,0-7 8-15,0 1-13 16,-4 3-87-16,4-4-16 0,-7 1-4 0,4-4-1 16,3 10-57-16,0-3-11 0,-4 0-3 0,1-1 0 0</inkml:trace>
  <inkml:trace contextRef="#ctx0" brushRef="#br0" timeOffset="67159.242">11786 6311 1094 0,'0'0'46'16,"0"0"-37"-16,0 0-9 0,0 0 0 0,0 0 53 0,0 0 9 16,0 0 2-16,0 0 0 0,0 0 0 0,0 0 0 15,-7 3 0-15,7-3 0 0,-7 3 0 0,4 3 0 16,-4-2 0-16,7-4 0 0,0 3-52 0,0 6-12 0,0-6 0 0,0 7 0 16,3-4 39-16,1-3 5 0,-4-3 0 0,3 3 1 15,4 3-21-15,-3 1-4 0,3-7 0 0,-4 9-1 16,4-6-19-16,0 4 0 0,-7-7 0 0,8 6 0 15,-1 0 43-15,0-3 5 0,0 7 0 0,0-7 1 16,-4 3-27-16,4 0-6 0,0 7 0 0,0-4-1 16,0 4-15-16,-3-4 0 0,3 1 0 0,-3 2 0 15,3 1 0-15,0 2 0 0,-4 1 0 0,1 0 0 16,-1-7 0-16,1-3 0 0,-4-6 0 0,0 13 0 16,3-4 0-16,1 4 0 0,-4-4 0 0,3 1 0 15,-3-10 0-15,4 6 0 0,-4 0 0 0,3-3 0 16,-3-3 21-16,0 0 2 0,0 0 0 0,0 0 0 15,4 7-37-15,-4-7-7 0,0 0-2 0,7 3 0 16,-7-3 46-16,4 3 9 0,-1 3 1 0,-3-6 1 16,0 0-3-16,0 0-1 0,0 0 0 0,0 0 0 0,4-6-30 15,-1 0 0-15,1-1 0 0,-4 7 0 0,0 0 0 16,0 0 0-16,0 0 0 0,0 0 0 0,0 0 24 0,0 0 0 16,0 0-1-16,0 0 0 0,0 0-37 0,0 0-7 15,0 0-2-15,0 0 0 0,0 0 23 0,0 0 0 16,0 0 0-16,0 0 0 0,7-3 0 0,-7 3 0 15,7 0 0-15,-7 0 0 0,3-6 0 0,4 0 0 16,-3-1 0-16,-1 1 0 0,1 0 0 0,0-7 0 16,-1 4 0-16,4-4 0 0,-3 1 0 0,-1-1 0 15,4 1 0-15,-3-1 0 0,3-2 0 0,-4-1 0 16,4 0 0-16,0 4 0 0,0-1 0 0,-3 1 0 0,3-1 0 16,-3 1 0-16,3-1 0 0,-4 4 0 15,1-4 0-15,-1 4 0 0,1-1 0 0,-4 4 0 16,3-3 0-16,1-1 0 0,-4 1-20 0,3 6 0 0,1-7 0 15,-4 10 0 1,0 0-33-16,0-6-7 0,0-10 0 0,0 10-1 16,0-3-143-16,0-1-28 0,0 4-5 0,0 0-470 0</inkml:trace>
  <inkml:trace contextRef="#ctx0" brushRef="#br0" timeOffset="67870.578">12245 6446 1036 0,'0'0'23'0,"0"0"5"0,0 0 0 0,0 0 1 0,0 6-29 0,0-6 0 0,0 0 0 0,0 6 0 15,0 4 57-15,0-10 6 0,3 3 1 0,-3-3 0 16,4 9 0-16,0-6 0 0,-1 7 0 0,1-1 0 15,-4-9-52-15,0 0-12 0,10 0 0 0,-6 3 0 16,3 7 54-16,-7-10 8 0,0 0 2 0,7 3 0 16,-7-3-52-16,7 0-12 15,-7 0 0-15,0 0 0 0,7 0 0 0,0 0 0 0,0-6 0 0,-3-1 0 16,-1 4 0 0,4-3 0-16,-7 6 0 0,4-3 0 0,-1-7 0 0,4 7 0 0,-3 0 0 0,-1-3 0 15,1 0 0-15,-1-1 0 0,1 4 0 0,-4-3 0 16,3 0 0-16,-3-1 0 0,4 1 0 0,-1 0 0 15,-3 3 0-15,0 3 0 0,0-3 0 0,0-4 0 16,-3-2-13-16,3 3 1 0,0 6 0 0,-4 0 0 16,1-7-31-16,-1 4-5 15,-3 0-2-15,0-3 0 0,0 6-11 0,0-3-3 16,0-1 0-16,-4 4 0 0,4 0 52 0,-3 0 12 0,-1 0 0 0,4 0 0 16,-3 4 0-16,3-1 0 0,0 3 0 0,-4 0 0 15,4 4 0-15,0-1 0 0,0 4 0 0,0-4 0 16,0 4 0-16,3-1 0 0,1 1 0 0,-1 2 0 0,1 1 0 15,3-3 0-15,-4 5 0 0,4-2 0 0,-4 0 48 16,4-1 13-16,0 1 3 0,0 0 0 0,4-4-52 0,-4-2-12 16,0 2 0-16,0 1 0 0,4-4 54 0,-1-2 8 15,4 5 2-15,-3-3 0 0,3 4-52 16,-4-7-12-16,8 1 0 0,-4-1 0 0,3 0 41 0,-2 0 6 16,2-2 1-16,1 5 0 0,3-6-36 0,-4 3-12 15,1 1 0-15,0-7 9 16,3 6-36-16,-4-3-7 0,1-6-2 0,-1 3 0 15,4 0-136-15,-3-6-28 0</inkml:trace>
  <inkml:trace contextRef="#ctx0" brushRef="#br0" timeOffset="68443.601">12541 6524 1036 0,'0'0'23'16,"0"0"5"-16,4 6 0 0,-1 1 1 0,-3-7-29 0,4 6 0 0,-4 3 0 0,3-2 0 0,-3-1 57 0,0 3 6 15,0-6 1-15,4 10 0 0,-4-4 0 0,0 1 0 16,0 2 0-16,0-2 0 15,0-1 0-15,0-3 0 0,-4 4 0 0,4-1 0 0,0-2-52 0,0-1-12 16,0-6 0-16,0 0 0 0,0 0 0 0,0 0 0 16,0 0 0-16,0 0 0 0,0 0 44 0,0 0 5 15,0 0 2-15,0 0 0 0,0 0-31 0,0 0-5 16,4-6-2-16,-4-1 0 0,3-2 26 0,-3-1 5 16,4 4 0-16,-4-3 1 0,3-1-34 0,-3-2-11 15,0-1 0-15,0-6 0 0,0 7 0 0,0-1 0 16,4 4 0-16,-4-7 0 0,0 4 16 0,0-1 2 15,0 1 1-15,0-1 0 0,4 1-31 0,-1 2-5 16,1 1-2-16,-4-1 0 0,3-2 31 0,1 6 5 0,-1-4 2 16,1 4 0-16,-4-7-19 0,3 10 0 0,1 0 0 0,3-3 0 31,-4 6-23-31,1 0-8 0,-1 0-1 0,1 0-1 16,-1 6 1-16,1-3 1 0,3 0 0 0,-3 4 0 0,3-1 31 0,-4-3 0 0,4 3 0 0,0 1 0 15,-3-1 0-15,3 3 0 0,0-6 0 0,0 7 0 16,0-1 0-16,4 1 0 0,-8-4 0 0,4 6 0 15,4 4 0-15,-4-3 0 0,0-1 0 0,-4 1 0 16,4-1 0-16,-3 1 0 0,-4-1 0 0,4 1 0 16,-1-1 0-16,1-2 0 0,-4-1 0 0,3-6 0 15,1-3-57-15,-4 3-6 16,3 7-1-16,-3-4 0 0,0-6-102 0,0 0-21 0,0 0-4 16,0 0-1-16</inkml:trace>
  <inkml:trace contextRef="#ctx0" brushRef="#br0" timeOffset="69014.891">12943 5809 914 0,'0'0'25'0,"0"0"7"0,0 0-32 0,0 0 0 0,0 0 0 0,0 0 0 15,0 0 29-15,0 0-1 0,0 0 0 0,0 0 0 16,0 0-8-16,0 0-1 0,0 0-1 0,0 0 0 16,0 0 13-16,0 0 2 0,4 10 1 0,-4 5 0 15,0-5-6-15,0 5-2 0,0 4 0 0,3-3 0 16,-3 6 3-16,4 0 1 0,-4 0 0 0,0 3 0 0,0 0 19 16,0 0 4-16,0 3 1 0,0 0 0 15,0 1-14-15,0-1-4 0,4-3 0 0,-4 3 0 16,3-6 8-16,-3 9 2 0,0-5 0 0,0 2 0 0,4-6-15 15,-4 3-3-15,0-3-1 0,3 3 0 0,-3-3-27 0,0-3 0 16,4 3 0-16,-4-4 0 0,3 1 0 0,-3 3 0 16,7-3 0-16,-3 3 0 0,-1-3 36 0,1 3 3 15,-1-4 0-15,1 4 0 16,-1-3-63-16,1 3-12 0,-1-3-2 0,1 6-1 0,0-3 39 0,-1-3 0 16,1-3 0-16,-4 2 0 0,0-5 22 0,0-1 12 15,3-2 2-15,-3-4 1 0,0 7-29 0,0-7-8 16,0-6 0-16,0 0 0 15,0 0-28-15,0 0-8 0,0 0 0 0,0 0-1 0,0 0 37 0,0 0 0 0,-3-9 0 16,-1-1-588-16,1-2-109 0</inkml:trace>
  <inkml:trace contextRef="#ctx0" brushRef="#br0" timeOffset="69361.671">12816 6251 1314 0,'0'0'37'0,"0"0"8"0,0 0-36 0,0 0-9 0,0 0 0 0,0 0 0 0,0 0 53 0,0 0 9 15,0 0 2-15,0 0 0 16,0-3-52-16,0 3-12 0,0 0 0 0,7-6 0 0,1 0 39 0,-1 6 5 15,3 0 0-15,1 0 1 0,-1 0-28 0,1 0-5 16,3 0-2-16,-3 0 0 0,-1 0-2 0,1 9 0 16,-1-6 0-16,4 3 0 0,-3-2-8 0,0-1 0 15,-1 0 0-15,1 3 0 0,-4-6 0 0,3 0-11 16,1 6 3-16,0-2 0 16,-8-1-38-16,4-3-7 0,0 0-2 0,4 6 0 0,-4-6 44 0,3 3 11 15,-2-3 0-15,-1 3 0 16,3 4-104-16,-3-1-20 0,0-3-3 0,4 0-1 15</inkml:trace>
  <inkml:trace contextRef="#ctx0" brushRef="#br0" timeOffset="85829.64">14266 6665 477 0,'0'0'13'0,"0"0"4"0,0 0-17 0,0 0 0 0,0 0 0 0,0 0 0 0,0 0 76 0,0 0 12 16,0 0 3-16,0 0 0 0,0 0 13 0,0 0 4 15,0 0 0-15,0 0 0 0,0 0-16 0,0 0-2 16,0-6-1-16,0 6 0 0,0 0-71 0,0 0-18 16,0 0 0-16,0 0 0 0,0 0 55 0,0 0 7 15,0 0 2-15,0 0 0 0,0 0-64 0,0 0-10 16,0 0-3-16,-3 6-1 0,3-6 14 0,-7 3 0 16,3 1 0-16,4-4-9 0,0 0 9 0,0 0 0 15,0 0 0-15,0 0 0 0,-3 9 16 0,3-9-2 0,0 0 0 16,0 0 0-16,0 0-6 0,-11-3-8 0,4 3 11 15,7 0-11-15,-7-6 31 0,7 6-1 0,-11 0 0 0,8 0 0 16,3 0-9-16,-7 0-1 0,0 0-1 0,0 0 0 16,0 6-19-16,0 0 8 0,7-6-8 0,-7 6 0 15,0 4 12-15,-1-4-12 0,5 7 12 0,-4 2-12 16,0-8 0-16,3 5-11 16,1 1 0-16,-4-1 0 0,7-2 11 0,-4 2 0 0,1 1 0 0,-1-4 0 15,4-3 0-15,-3 1 0 0,-1 2 0 0,4 0 0 16,0-2 0-16,-3-1 0 0,3 0 0 0,0 4-8 15,0-4 8-15,0-6 0 0,0 0-9 0,0 0 9 16,3 6-8-16,4 7 8 0,0-7-10 0,-3 0 10 16,6-3-11-16,-3-3 11 0,0 0-12 0,4 0 12 15,0 0 0-15,3-6 0 0,-4-3 0 0,1 6 0 16,-1-7 0-16,1 4 14 0,3-7-4 0,-3-2-1 16,3-4 16-16,-4-9 3 0,1 9 1 0,0-9 0 0,-1-4-9 15,1-2-1-15,-4-7-1 0,3 3 0 0,-3-6-9 16,-3 10-1-16,3-10-8 0,-3 3 12 0,3 1-12 15,-4-1 0-15,1 0 0 0,-4 0 0 0,3 7 0 0,-3-4 0 16,0 4 0-16,0-4 0 0,0 0 0 0,0 7-8 16,0-3 8-16,-3 5-13 0,3 4-2 0,-7 0 0 15,7 3 0-15,-7 0 0 0,3 3 0 0,0 4 0 16,-3-1 0-16,0 0 0 0,4 10 4 0,-4-3 1 16,0-1 0-16,3 7 0 0,-3 0-1 0,0 0 0 15,7 3 0-15,-3 0 0 0,3 0-1 0,-7 3 0 16,7-3 0-16,-4 6 0 0,4-6 12 0,-4 7-10 0,4-1 10 15,4 6-10-15,-4-2 10 0,4-1 0 0,-1 1 0 16,4 2 0-16,0 4 0 0,0-1 0 0,4 4 0 0,-4 0 0 16,3 0 0-16,-3 6-8 0,1-3 8 15,2 9 0-15,-3-2-8 0,0-1 8 16,0 0-8-16,-3 6 8 0,-1 1 0 0,-3 3-8 0,0-7 8 0,-3-3 0 16,-1 10 0-16,-3-7 0 0,4 4 0 0,-1-4 11 15,-3 0 11-15,4-2 2 0,-4-1 1 0,3-3 0 16,-3 0 2-16,3-3 0 0,4 0 0 0,-3 0 0 15,3-6-10-15,-4 2-1 16,4-2-1-16,4 3 0 0,-4-3-15 0,3-4 11 0,1 1-11 0,-1 2 10 16,1-2-10-16,0-1 0 0,3-5 0 0,-4 5 0 15,4-2 0-15,-3 2 0 0,-1-2 9 0,1-7-9 16,-1 9 0-16,1-6 0 0,-4 1 0 0,3 2 0 16,-3-3 8-16,4 1-8 0,-4-7 10 0,3 6-10 15,-3 0 0-15,0-6 0 0,0 0 0 0,0 0 0 0,0 0 9 16,0 0-9-16,0 10 8 0,0-4-8 0,0-6 0 0,0 0 0 15,0 0 0-15,0 0 0 16,0 0 8-16,0 0-8 0,0 0 8 0,0 0-8 0,0 0 12 0,0 0-4 16,0 0 0-16,0 0 0 15,0 0 0-15,0 0 0 0,0 0 0 0,0 0 0 16,-3-6-32-16,3-4-8 0,0 4 0 0,0-3-1 16,3-1-151-16,-3 4-31 0,11-13-5 0,-4 7-2 0</inkml:trace>
  <inkml:trace contextRef="#ctx0" brushRef="#br0" timeOffset="86517.857">14566 6624 1267 0,'0'0'28'0,"0"0"5"0,0 0 2 16,0 0 1-16,0 0-36 0,0 0 0 0,0 0 0 0,0 0 0 0,0 0 58 0,0 0 5 16,0 0 1-16,0 0 0 0,-7 10-52 0,7-10-12 15,-3 3 0-15,3-3 0 0,0 0 54 0,0 0 8 16,0 0 2-16,0 0 0 0,0 0 0 0,0 0 0 15,0 0 0-15,0 3 0 0,0-3-52 0,3 3-12 16,-3-3 0-16,7 3 0 0,-3-3 0 0,-1 7 0 16,1-4 0-16,3-3 0 0,-4 0 0 0,4 0 0 15,4 0 0-15,-4 0 0 0,4 3 0 0,-4-3 0 16,3 0 0-16,1 0 0 0,-1 0 0 0,1-3 9 16,-4 0-9-16,4-4 8 0,-4 7-8 0,0 0 0 15,0 0 9-15,3-3-9 0,-3 0 0 0,1-3 0 16,-1-4 0-16,-4 4 0 0,1 0-16 0,-1-7-4 15,1 4 0-15,3-4-1 16,-7 1-23-16,3-4-4 0,-3-3 0 0,0 4-1 16,0-1 5-16,0 0 2 0,-3 1 0 0,3 2 0 0,-4 1 25 15,1-1 5-15,-1 4 0 0,1-1 1 0,-4 7 19 0,0-3 3 0,7 6 1 16,-8 0 0-16,1 0-12 0,0 3 12 16,4 3-12-16,-4 4 12 0,0 2-12 0,0 4 0 0,0 3-12 15,-4 3 12-15,4 3-8 0,0 0 8 0,0 0 0 0,0 0 0 16,0-3 29-16,0 3 11 0,3-3 1 0,-3-3 1 15,7 3-42-15,-3-3-20 0,3-1 1 0,-4-2 1 16,4 3 18-16,0-7 14 0,0 1-2 0,0-10-1 16,0 7 14-16,0-10 3 0,0 0 1 0,4 3 0 15,3 6-2-15,0-6-1 0,-4 0 0 0,4-3 0 16,4 0-13-16,-4 3-2 0,0-3-1 0,4 4 0 16,-4-4-10-16,0 0 0 0,3 0 0 0,-3 0 0 15,0 6-13-15,0-6-5 0,0 3-1 0,-3-3 0 16,3 0-23-16,-7 0-5 0,7 0-1 15,0 0 0-15,0 3-5 0,-7-3-2 0,7 0 0 0,-7 0 0 16,4-3-149-16,3 0-29 0</inkml:trace>
  <inkml:trace contextRef="#ctx0" brushRef="#br0" timeOffset="87351.314">15184 6483 918 0,'0'0'20'0,"0"0"4"0,0 0 0 0,0 0 3 0,0 0-27 0,0 0 0 0,0 0 0 0,0 0 0 16,-7 0 98-16,7 0 14 0,-4-3 4 0,-3-6 0 16,3 9-20-16,1-3-3 0,-1-7-1 0,1 7 0 15,-1-3-25-15,1 0-6 0,3 6-1 0,-4-7 0 16,4 1-44-16,0 0-8 0,-3 0-8 0,3 6 9 0,0 0 3 15,0 0 1-15,0 0 0 0,0 0 0 0,0 0-13 0,0 0-13 16,0 0 2-16,0 0 1 0,0 0 2 0,-7 6 0 16,0 0 0-16,0 0 0 0,-4 7 8 15,4-4 16-15,-4 4-4 0,1-1-1 0,-4 1-11 0,3-4 0 16,0 4 0-16,1-1 0 0,-1 1 0 0,4-4 0 16,-3-2 0-16,3-1 0 0,7-6 34 0,-4 6 14 15,4-6 4-15,-7 3 0 0,7-3-9 0,0 0-2 16,0 0 0-16,0 0 0 0,0 0-24 0,0 0-5 15,0 0 0-15,0 0-1 0,0 0-11 0,0 0 8 0,0 0-8 16,0 0 8-16,0 0-8 0,0 0 0 0,0 0 0 16,4 3-11-16,-1 7 3 0,4-7 0 0,-3 3 0 15,-1-3 0 1,4 4-20-16,-3-1-3 0,3-6-1 0,-4 9 0 0,8-6 32 0,-4 4 0 0,-3-1 0 0,3 0 0 16,0-6 0-16,-7 0 15 0,0 0-2 15,0 0 0-15,3 3-24 0,-3-3-5 0,7 0 0 0,-7 0-1 16,4 10 27-16,-4-10 6 0,3 3 0 0,-3-3 1 15,4 0-25-15,-4 0-6 0,0 0-1 0,7 6 0 16,0 1 24-16,-4-1 5 0,-3-6 1 16,0 0 0-16,11 3-15 0,-7 0 0 0,-4-3 0 0,7 3 0 15,0 3-11-15,-4 1-5 0,-3-7 0 0,4 3-1 16,3 0 17-16,-7-3 0 0,3 6 0 0,-3 1 0 16,4-7 10-16,-1 9 6 0,-3-9 0 0,0 0 1 15,0 9-33-15,0-5-8 0,0 5 0 0,0-6-1 16,-3 6-11-16,-1-5-3 0,4 5 0 0,-3-3 0 15,3 1 39-15,-4-1 0 0,4-6 0 0,-3 6 0 0,-4 0 0 0,0 1 0 16,0-7 0-16,-4 6 0 0,4 0 0 0,0-3 0 16,-4-3 0-16,4 3 0 0,-3-3 0 15,-1 4 0-15,4-8 0 0,0 4 0 0,0 0 0 0,-4-3 0 16,4 0 0-16,7 3 0 16,0 0-35-16,0 0 1 0,0 0 0 0,0 0 0 15,0 0-150-15,-7 3-31 0,7-3-5 0,-10 13-2 0</inkml:trace>
  <inkml:trace contextRef="#ctx0" brushRef="#br0" timeOffset="97059.421">16161 6524 727 0,'0'0'16'0,"0"0"3"0,0 0 1 0,0 0 0 0,0 0-20 0,0 0 0 15,0 0 0-15,0 0 0 0,0 0 56 0,0 0 8 0,0 0 0 0,0 0 1 16,0 0-27-16,0 0-6 0,0 0 0 0,0 0-1 15,0 0-2-15,0 0 0 0,0 0 0 16,0 0 0-16,0 0-13 0,0 0-4 0,0 0 0 0,0 0 0 16,0 0 1-16,0 0 0 15,0 6 0-15,0 1 0 0,0-7-13 0,0 0 0 0,0 0 0 0,0 0 0 16,0 6 20-16,0-6 0 0,0 0 1 0,0 0 0 16,0 0 3-16,0 0 1 0,0 0 0 0,0 0 0 15,0 0 12-15,0 0 3 0,0 0 0 0,0 0 0 16,0 0-3-16,0 0 0 0,-4-3 0 0,4 3 0 15,0-10-15-15,-3 10-3 0,-4-3-1 0,3-6 0 16,1 9-18-16,-1-6 0 0,-3-4 8 0,3 7-8 16,-3-3 0-16,0 3 0 0,-3-4 0 0,3 4-9 15,0 0 0-15,0-3 0 0,-4 3 0 0,4 0 0 16,-4-4 0-16,11 7 0 0,-7 7 0 0,-3-7 0 16,-1 3-2-16,1 0 0 0,3 9 0 0,-4-5 0 0,-3 2 11 15,3 4-13-15,1-1 5 0,3 1 8 0,0 2 0 16,0-2 0-16,7-1 0 0,-8 7 0 0,5-6 0 15,3-1 0-15,-4-9 0 0,4 10 0 0,0-4 0 0,0-2 0 16,0-1 0-16,0 0 12 16,0 1 4-16,4-1 2 0,-1 0 0 0,-3-6 0 0,4 3-18 0,0 0 0 15,-1 0 0-15,1 4 0 0,-1-4 58 0,4 0 5 16,-3 3 1-16,3 1 0 0,0-7-64 0,-4 9-8 16,4-3-4-16,-3 1-1 0,3-1 13 0,-4 0 0 15,1-6 0-15,3 9 0 0,-3-5 0 0,3 8 0 16,-4-9 0-16,1 4 0 0,3-1 0 0,0-3 0 15,-4 0 0-15,4 7 0 0,0-7 8 0,1-3 4 0,2 6 0 16,1-3 1 0,3-3-61-16,0 3-13 0,0-3-3 0,4 0 0 0,-1-3 64 0,1 3 0 0,0-9 9 15,-1 6 0 1,1-7-65-16,-1-2-14 0,1 5-2 0,-4-2-638 0</inkml:trace>
  <inkml:trace contextRef="#ctx0" brushRef="#br0" timeOffset="97959.212">16312 5931 727 0,'0'0'16'0,"0"0"3"0,0 0 1 0,0 0 0 0,0 0-20 0,0 0 0 0,-3 10 0 16,-1-1 0-16,1 1 77 0,3 2 11 0,0-2 3 0,-4 2 0 15,4 1-7-15,-3-1-2 0,3 4 0 0,3-3 0 16,-3 5-18-16,0-2-3 16,4-3-1-16,-1 5 0 0,1-8-28 0,-1 2-5 0,1 4-2 0,0 3 0 15,-1-4-4-15,1 7-1 0,-1 0 0 0,1 0 0 16,-1-3-20-16,4 6 0 0,-3-3 0 0,3 3 0 16,-4-3 0-16,1 3 0 0,3 4 0 0,-4-1 0 15,1-6 0-15,-1 3 0 0,1 0 0 0,0-3 0 16,-4 0 0-16,0-7 0 0,0 7 0 0,3-9 0 15,-3 9 0-15,0-10 0 0,-3 7 0 0,3-6 0 16,-4-1 33-16,0-2 3 0,4-4 0 0,-3 0 0 16,3-6-7-16,-4 7-1 0,4-7 0 0,0 0 0 15,0 0-28-15,0 0 0 0,0 0 0 0,0 0 0 16,-3 0 34-16,3 0 1 0,-7 6 0 0,7-6 0 16,0 0-56-16,0 0-11 0,0 0-3 0,0 0 0 15,0 0 66-15,0 0 13 0,0 0 2 0,0 0 1 0,0 0-35 16,0 0-12-16,0 0 9 0,0 0-9 0,0 0 8 0,0 0-8 15,0 0 8-15,0 0-8 0,0 0 0 16,0 0 0-16,0 0-14 0,0 0 5 0,0 0 9 0,0-6 0 16,0-1 8-16,3 1-8 0,-3 6 15 0,0-6-2 15,4-4 0-15,-4 4 0 0,0 0-13 0,3-4-12 16,-3 1 3-16,4-4 0 0,-1 4 1 0,-3-4 0 16,4 1 0-16,0 6 0 0,-4-7 0 0,3-3 0 15,-3 13 0-15,0-6 0 0,4-4 8 0,-1 10 0 16,1 0 0-16,-1-3 0 0,4 3-15 0,-3-4-1 15,3 7 0-15,-4 0 0 0,4 7-5 0,-3-4-2 16,6 0 0-16,-2 3 0 0,-5-3 23 0,4 10 0 0,4-13 0 16,-4 12 0-16,3-2 0 0,-3-1 0 15,0-6 0-15,1 4 0 0,-1-1-8 0,0 0 8 0,0 0 0 0,-4 1 0 16,4-1 0-16,-3-3 0 0,-1 3 0 0,1-6 0 16,-1 0 0-16,4 7 0 0,-3-4 8 0,-4-3-8 15,0 0 12-15,0 3-4 0,0 10 0 0,4-7 0 16,-4 0-8-16,3 3 0 0,-3 1 0 15,0-1 8-15,0-2-8 0,0 8 0 0,0-8 0 0,0 5 0 16,0 7 0-16,0-7 0 0,-3 1 0 0,3-4 0 16,0-2 0-16,0 2 0 0,0-9 0 0,0 0 0 15,3 6 0-15,-3-6-14 0,0 0 3 0,0 0 1 16,4-6-22-16,-4 6-4 0,0 0 0 16,0 0-1-16,0 0-40 0,7-9-8 0,-4 2-2 15</inkml:trace>
  <inkml:trace contextRef="#ctx0" brushRef="#br0" timeOffset="98634.894">16905 6562 1267 0,'0'0'28'0,"0"0"5"0,0 0 2 0,0 0 1 0,0 0-36 0,0 0 0 0,0 0 0 0,0 0 0 16,0 0 109-16,-3-10 15 0,3 10 4 0,0 0 0 16,0 0-52-16,-4-3-9 0,4-3-3 0,0 6 0 15,0 0-51-15,0 0-13 0,0 0 0 0,0 0 0 16,0 0 0-16,-3-6 0 0,-1-1 0 0,-3 4 0 15,7 3 0-15,-4 0 0 0,-3 3 0 0,-3-3 0 16,3 0 0-16,-4 7 0 0,4-1 0 0,-3-3 0 16,-1 3 0-16,0 7 0 0,1-4 0 0,-1 4 0 15,-3-1 0-15,3 1 0 0,1-4 0 0,-1 4 0 16,1-1 17-16,3 1 1 0,0-4 0 0,0 4 0 16,-1-1-29-16,5-2-5 0,-1-7-2 0,1 10 0 15,3-4 18-15,0-3 0 0,0-6 0 0,3 7 0 16,-3-1 0-16,0 0 0 0,4 3 0 0,-4-5 0 15,7 5 28-15,-3-3 8 0,3-3 3 0,-4 1 0 0,4 5-25 16,0-6-5-16,0 3-1 0,0 1 0 16,0-7-8-16,4 9 0 0,-4-6 0 0,0 0 0 0,0 4 16 15,4-7 0-15,-4 0 1 0,0-4 0 0,0-2-27 0,-4 3-6 16,5-6 0-16,-1 6-1 0,0-7 17 0,0-2 0 16,-4 2 0-16,1-2 0 0,-1-1 0 0,1 1 9 15,-1 2-1-15,1-2 0 0,-4-1-8 0,3 7 0 16,-3-4 0-16,4 1 0 0,-4 0 0 0,3 2 0 15,-3 7 0-15,0 0 0 0,0 0 0 0,0 0-11 16,0 0 3-16,0 0 0 0,0 0 20 0,0 0 4 16,0 0 0-16,0 7 1 15,0-1-37-15,4 0-7 0,-4 3-1 0,3 1-1 0,-3-1 29 0,0-2 0 16,4 5 0-16,-4-2 0 0,0-1 10 0,0 0-10 0,0-2 8 16,4 5-8-16,-4-2 22 0,3-4-1 0,-3 0 0 0,4 0 0 15,-1 1-21-15,1-7 0 0,-1 6 0 0,4 0 0 31,-3-3-47-31,3 0-13 0,-4 1-4 0,4 5 0 16,4-9-51-16,0 0-10 0,-1 0-3 0,1 0 0 0</inkml:trace>
  <inkml:trace contextRef="#ctx0" brushRef="#br0" timeOffset="99231.59">17124 6530 1108 0,'0'0'24'0,"0"0"6"0,0 0 1 0,0 0 0 0,0 0-31 0,0 0 0 16,0 0 0-16,0 0 0 0,0 0 70 0,0 0 8 15,0 10 2-15,0-4 0 0,0 0-7 0,0 4-1 16,0-7 0-16,0 9 0 0,-4 1-14 0,4-4-3 15,0 4-1-15,0-4 0 0,0 1-18 0,4 2-4 16,-4-9-1-16,0 10 0 0,3 0-7 0,-3-1-2 16,4-3 0-16,-4-2 0 0,0-1-13 0,3 3-9 0,-3-9 12 15,0 0-12-15,0 13 11 0,4 0-11 0,-4-7 10 16,3 0-10-16,-3 3 9 0,0-5-9 0,0-4 8 0,0 0-8 16,0 12 0-16,0-9 0 0,0-3 8 0,4 7-8 15,-4-7 0-15,0 0 8 0,0 0-8 16,0 0 8-16,0 0 1 0,0 0 0 15,0 0 0-15,0 0 0 0,0 0 11 0,0 0 1 0,0-7 1 0,4-2 0 16,-4-1-7-16,3-2-2 0,-3-1 0 0,0-5 0 16,0 5-13-16,4-3 8 0,-4 4-8 0,0-1 0 15,3-6 0-15,-3 7 0 0,4-4 0 0,-1 4 0 16,1-1 0-16,-1-3 0 0,1 4 0 0,-1-1 0 16,1 10 0-16,-1 0-18 0,1 0 4 0,-4 3 1 15,7 0 13-15,-7 0 0 0,7 3 12 0,0 3-12 16,0 1-19-16,0 5-10 15,0 1-3-15,0-1 0 0,0-2 20 0,0 2 12 0,0 4-13 0,0-4 5 16,1 7 8-16,-1-3-8 0,-4-4 8 0,1 7-8 0,3-12 8 16,-4 8 0-16,1 1 0 0,-1-7 0 15,1-2 0-15,-1 5 0 0,-3-6 0 0,4-2 0 0,-4-4 0 16,0 0 0-16,0 0 0 0,0 0 0 0,0 6 0 0,0-6 0 16,0 0 8-16,0 0-8 15,0 0-30-15,0 0-10 0,3 6-3 0,-3-6-557 16,0 0-112-16</inkml:trace>
  <inkml:trace contextRef="#ctx0" brushRef="#br0" timeOffset="99926.476">17653 6418 1378 0,'0'0'30'0,"0"0"6"0,0 0 2 0,0 0 2 0,0 0-32 0,0-7-8 0,-4 1 0 0,4 6 0 15,0 0 104-15,0 0 20 0,0 0 4 0,-3-3 1 16,3 3-59-16,0 0-12 0,0 0-2 0,-7 0-1 15,7 0-32-15,-11 0-7 0,4 0 0 0,0 3-1 16,0 0-15-16,0 0 0 0,0 4 0 0,0-1 0 16,0 0 0-16,0 0 0 0,0 7 0 0,-4-4 0 0,4 1 0 0,0 2 0 15,0 1 0-15,0-4 0 0,0 4 0 0,0-1 0 16,3-2 0-16,-3-1 0 0,7-3 0 0,-3 7 0 16,3-7 0-16,0-6 0 0,-4 6 0 0,4 4 0 15,0-4 0-15,0-6 0 0,0 0 0 0,0 0 0 16,0 0 0-16,0 6 0 0,0-6 0 0,0 0 9 15,0 0-9-15,4 7 8 0,-1-1 0 0,-3-6 0 16,4 6 0-16,-4-6 0 0,0 0 0 0,7 3-8 16,-7-3 12-16,3 3-4 0,4-3-8 0,-7 0 0 15,0 0 9-15,8 7-9 0,-5-4 0 0,4 0 0 16,0 0 0-16,-3 3 0 0,3-6 0 0,-7 0 0 0,7-3 0 16,-4 0 0-16,4 0 0 0,-3 3 0 0,-4 0 0 0,7 3 0 15,0-3 10-15,-3 0-2 0,3 0-8 16,-4 3 12-16,-3-3-4 0,7 3-8 0,-7-3 11 0,4 0-11 15,-1 10 8-15,-3-10-8 0,0 0 0 0,4 3 0 16,-1 3 0-16,-3-6 0 0,4 3 0 0,-4 7 0 16,0-4 0-16,0 0 0 0,-4 4 8 0,4-4-8 15,0-6 0-15,-3 6 8 0,-1 1-8 0,1 5 0 16,-1-2 8-16,1-4-8 0,-4 0 0 0,0 3 0 16,0-5 8-16,3 5-8 0,-3-3 0 15,0 1 0-15,0-7-11 0,0 9-5 0,0-6-2 0,0-3 0 16,-4 6 18-16,4-2 0 0,0-4 0 0,0 0 0 15,-4 0 0-15,4 0 0 0,0-4 0 0,-3-2 0 16,-1 6-24-16,4-3 0 0,-4-6-1 0,4 9 0 16,7 0-63-16,0 0-12 0,-7-4-2 15,7 4-1-15,0 0-71 0,0 0-14 16,0 0-4-16,0 0 0 0</inkml:trace>
  <inkml:trace contextRef="#ctx0" brushRef="#br0" timeOffset="100514.237">17939 6502 1443 0,'0'0'32'0,"0"0"6"0,0 0 2 0,0 0 0 0,0 0-32 0,0 0-8 0,0 0 0 0,0 0 0 16,0 0 80-16,0 0 15 0,0 0 2 0,-7 0 1 15,3 0-43-15,-3 3-9 0,0-3-2 0,-4 0 0 16,4 7-19-16,0-4-4 0,0 0-1 0,0 6 0 16,-3-6-9-16,3 7-3 0,3-1 0 0,-6 1 0 15,2 2 0-15,1 1 0 0,0-1 0 0,0-2 0 16,4-4-8-16,-4 6 8 0,0-2-8 0,3 2 8 15,1-2 0-15,-1-1 0 0,1-2 0 0,3 5 0 16,0-3-8-16,0 4 12 0,0-4-12 0,3 1 12 16,1-1-12-16,-1-2 8 0,4 5-8 0,4-3 8 0,-4 1-8 15,0-1 12-15,0-2-12 0,4 5 12 0,-4-6-12 16,3 1-11-16,1-1 3 0,-1 0 0 0,4-3-7 0,-7 0-1 16,4-3 0-16,-4 0 0 0,0 0 16 0,0-3 0 15,0-3 0-15,0 3 0 0,-3-3 0 0,3-1 10 16,0-2-2-16,-4 0 0 0,1-1 8 15,-4-2 0-15,4-1 1 0,-4-3 0 0,0 7-17 0,0-7 0 16,0 4 0-16,-4-1 0 0,0 7 0 0,-3-3 0 16,4-4 0-16,-4 0 0 0,0-2 0 0,-4 2 0 15,4 1 0-15,-3-1 0 0,3 7-12 0,-1 3 3 16,1-4 1-16,0 7 0 0,0 0-5 0,0 0-1 16,7 0 0-16,-7 13 0 0,0-4 2 0,0 4 0 15,0-4 0-15,0 1 0 16,3 2-20-16,1 1-3 0,-1-1-1 0,-3 1 0 15,7-1-15-15,-3 1-3 0,3-4-1 0,0 4 0 16,3 6-58-16,1-13-12 0,-4-6-3 0,0 0 0 0</inkml:trace>
  <inkml:trace contextRef="#ctx0" brushRef="#br0" timeOffset="101127.896">18098 6543 990 0,'0'0'21'0,"0"0"5"0,0 0 1 0,0 0 1 0,0 0-28 0,0 0 0 0,0 0 0 0,0 0 0 0,0 0 83 0,-4 6 10 15,0-3 3-15,4 10 0 0,0-4-26 0,0 4-5 16,0-1-1-16,0-2 0 0,0-7-25 0,0 6-6 15,0 4-1-15,0-1 0 0,0 1-15 0,-3 0-3 16,3-1-1-16,0 4 0 0,0-4 31 0,0 1 5 16,0-1 2-16,0-2 0 0,0-4-32 0,0 7-7 15,0-1 0-15,0-2-1 0,0-4-11 0,0 0 0 16,0-6 0-16,0 0 8 0,0 6-8 0,0-6 0 16,0 0 0-16,0 0 0 0,0 0 0 0,0 0 0 0,0 0 0 15,0 0 0-15,0 0 24 0,0 0 4 0,0 0 0 0,0 0 0 16,0 0-15-16,0 0-2 0,0 0-1 0,3-9 0 15,1 0-10-15,0 5 12 0,-1-2-12 0,-3-6 12 16,4-1-12-16,-4 1 0 0,3-1 9 0,-3-3-9 16,4 7 0-16,-1-4 8 0,1 1-8 0,3 2 0 15,-7 10 8-15,3-9-8 0,1 3 8 0,3-4-8 16,-4 1 0-16,1-1 0 0,-1 7-10 0,1-6 10 16,-1 9 0-16,1-6 0 0,3-1 0 0,0 4 0 15,-3 3 0-15,3-3 0 0,-4 0 0 0,-3 3 0 16,7 0 0-16,4 3 0 0,-4 0 0 0,0 0 0 15,0 4-10-15,-3-4 10 0,3 0-8 0,0 6 8 16,-7-9-8-16,7 3 8 0,-4 7-8 0,4-1 8 16,-3 4 0-16,3-4 0 0,-4-2 0 0,-3 11 0 15,0-5 0-15,4 3 0 0,-4-1 0 0,0-2 0 16,3-1 0-16,-3 1 0 0,0-1 0 0,0 1 0 0,0 3 0 16,0-4 0-16,0-2 0 0,4 2 0 0,-4-2 0 15,4-7 0-15,-1 6 0 0,-3-9 0 16,4 3-36-16,-4-3-3 0,3 3 0 0,-3-3 0 15,7 0-71-15,-7 0-14 0,0 0-4 0,0-6 0 16</inkml:trace>
  <inkml:trace contextRef="#ctx0" brushRef="#br0" timeOffset="101789.938">18658 6483 1051 0,'0'0'23'0,"0"0"5"0,0 0 0 0,0 0 2 0,0 0-30 0,-3 7 0 0,3-7 0 0,0 0 0 15,-7 0 130-15,7 0 20 0,-7 0 4 0,7 0 1 16,-7-7-58-16,3 7-11 0,4 0-2 0,-7-3-1 15,0-6-28-15,7 9-6 0,-3-3-1 0,3 3 0 16,0 0-28-16,0 0-5 0,-4-3-2 0,4 3 0 16,0 0-13-16,-7 0 0 0,7 0 0 0,-7 3 0 15,0 6 0-15,0-3 0 0,0 4 0 0,0-1-10 16,3 1 10-16,-3-4-8 0,0 6 8 0,0 4-8 0,0 0 8 16,0-1 0-16,3-2 0 0,-3-4 0 0,4-2 0 15,-1-1 0-15,1 3 0 0,-1 1 0 0,4-4 0 16,-3 0 0-16,3-3 0 0,0 7 0 15,0-7 0-15,0-3 9 0,0 0-1 0,0 0-8 0,0 6 18 0,3-6-3 16,1 3-1-16,-1 1 0 0,-3-4 14 0,4 0 2 16,-1 6 1-16,4-3 0 0,-7-3-23 0,4 3-8 15,3 0 0-15,0 0 9 0,-3-3-1 0,-4 0-8 16,7 0 12-16,-7 0-4 0,7 3-8 0,-4-3 0 16,4 7 0-16,0-7 0 0,-3 3 0 0,-4-3 0 15,7 0 0-15,-4 3 0 0,4 3 0 0,-3 1 0 0,3-7 0 16,-3 6 0-16,-1-3 0 0,-3-3 0 0,7 6 0 15,0-3 0-15,-3 1 0 0,-1 8 0 16,1-6 0-16,-1 1 0 0,1-1 0 0,-4 0-9 0,3 4 9 16,-3-1 0-16,4-6 0 0,-1 10 0 0,-3-7 0 0,0-6 0 15,0 6 0-15,0 4 0 0,0-4 0 0,0 0 0 16,0-6 0-16,0 13 0 0,0-13 0 16,-3 6 0-16,3 3 0 0,-7 1 0 0,0-4 0 0,3-3 0 15,-3 7-8-15,7-10 8 0,-10 3 0 0,3-3 0 16,-4 6 0-16,4-6-8 0,-4 3 8 0,-3 0 0 15,4-3 0-15,-1 0-12 0,0 3 12 0,1-3-10 16,-1 0-43 0,4 4-9-16,-3-1-2 0,-1 0 0 0,4 0-132 0,-4 0-26 0,-10 0-6 15,21-3 0-15</inkml:trace>
  <inkml:trace contextRef="#ctx0" brushRef="#br0" timeOffset="108876.85">19890 6672 648 0,'0'0'14'0,"0"0"3"0,0 0 1 0,0 0 0 0,0 0-18 0,0 0 0 0,0 0 0 0,0 0 0 15,0 0 39-15,0 0 4 0,0 0 1 0,0 0 0 16,0 0-31-16,0 0-5 0,0 0-8 0,0 0 11 16,3 0 5-16,-3 0 2 0,0 0 0 0,0 0 0 15,0 0 42-15,0 0 9 0,0 0 2 0,0 0 0 16,0 0-31-16,0 0-5 0,0 0-2 0,0 0 0 16,0 0 11-16,0 0 3 0,0 0 0 0,0 0 0 0,0 0-24 15,0 0-5-15,0 0-1 0,0 0 0 0,0 0 23 0,0 0 5 16,0 0 1-16,-3 6 0 15,3-6-22-15,0 0-5 0,0 0-1 0,0 0 0 0,-4 6 28 0,4-6 6 16,0 0 0-16,-10 3 1 0,2-3 18 0,1 0 3 16,0 0 1-16,7 0 0 0,-10-3-60 0,3 3-15 15,7 0 0-15,-7 0 0 0,-4-3 0 0,11 3 0 16,-7 3 0-16,-4 0 0 0,4-3 0 0,0 3 0 16,4 0 0-16,-4 7 0 0,-4-7 0 0,4 3 0 15,-7 1 0-15,3 5 0 0,1-6 0 0,-1 4 0 16,1-4 0-16,-4 7 0 0,3-1 0 0,0-2 0 15,1-4 0-15,3 0 0 0,0 4 0 0,0-1 0 16,0 0 0-16,0-2 0 0,3-1 0 0,4-6 0 16,-4 6 0-16,1 4 0 0,3-1 0 0,0-9 0 15,0 6 0-15,3 7 0 0,-3-4 0 0,0 1 0 0,0 2 0 16,4-2 0-16,3 2 0 0,-3-3 0 0,3-2 0 0,-4 8 0 16,4-5 0-16,-3-1 0 0,3 1 0 0,0-1 0 15,0-3 0-15,-4 4 0 0,4-4 0 0,-3 0 0 16,3 1 0-16,-7-7 0 0,7 3 0 0,0 0 0 15,0-3 0-15,-3 0 0 0,3-3 0 0,-4 3 0 16,4-3 0-16,-3-4 0 0,-1 4 0 0,1-6 0 16,-1-1 0-16,5-2 0 0,-1-1 0 0,-4 7 0 15,4-10 0-15,-3 4 0 0,3 5 0 0,-4-2 0 16,1 0-48-16,-4 2-13 16,3 1-3-16,-3-3 0 0,4 6 52 0,-4 3 12 0,0 0 0 0,0 0 0 15,0-4 0-15,0 4 0 0,0 0 0 0,0 0 0 16,0 0 0-16,0 0 0 0,0 0 0 0,0 0 0 0,0 0 0 15,0 0 0-15,0-1611 0 0,0 3222 0 0,0-1611 0 0,0 0 0 16,0 0 0-16,0 0 0 16,0 0 0-16,0 0 0 0,0 0 0 0,0 0 0 0,0 0 0 0,0 0 0 15,0 0 0-15,0 0 0 0,7 0 0 0,0 0 0 16,-3 7 0-16,3-1 0 0,-4 0 0 0,1 1 0 16,3-1 0-16,-4 3 0 0,1 1 0 15,-1 2 0-15,1-2 0 0,-1-1 0 0,1-3 0 0,-4 7-12 16,3-7 12-16,1 0-12 15,-1 4-48-15,1-1-8 0,3-6-3 0,0 4-719 0</inkml:trace>
  <inkml:trace contextRef="#ctx0" brushRef="#br0" timeOffset="109399.791">19636 6254 1148 0,'0'0'25'0,"0"0"6"0,0-6 1 0,0 6 0 0,0 0-32 0,0 0 0 16,0 0 0-16,0 0 0 0,0 0 72 0,0 0 9 15,0 0 2-15,0 0 0 0,-7 3-18 0,7-3-3 16,-4 7-1-16,-3-1 0 0,3 0-21 0,4-6-4 15,0 6 0-15,0-6-1 0,-3 7-5 0,3 2-1 0,0-9 0 16,0 3 0-16,0-3-12 0,0 0-2 16,3 7-1-16,-3-7 0 0,4 6 0 0,0 0 0 0,3-3 0 0,-4 7 0 15,4-7 5-15,0 3 1 0,4 0 0 0,-4 1 0 16,7-4-10-16,-3 3-2 0,-1-3 0 0,1 6 0 16,3-2-8-16,0 2 0 15,0-6 0-15,4 7 0 0,-1 2 0 0,-3-2 0 0,1-1 0 0,-1-3 0 16,0 4 0-16,0-1-11 0,-4-6 3 0,1 10 0 15,0-4-80 1,-1 1-16-16,1-7-4 0,-4 3-704 0</inkml:trace>
  <inkml:trace contextRef="#ctx0" brushRef="#br0" timeOffset="110092.317">20426 6079 828 0,'0'0'18'0,"0"0"4"0,0 0 1 0,0 0 0 0,0 0-23 0,0 0 0 0,0 0 0 0,0 0 0 15,0 0 85-15,0 0 13 0,0 9 2 0,0-9 1 0,0 7 3 0,0-1 0 16,0 0 0-16,0 3 0 0,0-9-65 0,0 7-13 16,0-1-2-16,0-6-1 0,0 0 6 0,0 13 2 15,0-1 0-15,0 1 0 0,0 2-9 0,3 4-2 16,-3 0 0-16,4 6 0 0,-1 0-12 0,1 0-8 16,-1 7 10-16,1-1-10 0,0 0 8 0,-1 4-8 15,4-1 0-15,-3 4 9 0,3 3-9 16,-4-7 8-16,4 1-8 0,-3-4 8 0,-1 0-8 0,4 1 0 15,-7 2 9-15,4 4-9 0,-1-10 8 0,1 3-8 16,-4-2 8-16,3-1-8 0,-3-3 0 0,0 3 8 16,0 0-8-16,4 1 0 0,-8-4 9 0,4-3-9 15,0 0 12-15,0-7-12 0,0-5 13 0,4-1-4 0,-4 1-1 16,0-1 0-16,0-9-8 0,0 0 0 0,0 0 0 16,0 0 0-16,0 0 0 0,0 0-11 0,0 0 3 0,0 0-568 15,4-6-112-15</inkml:trace>
  <inkml:trace contextRef="#ctx0" brushRef="#br0" timeOffset="110680.746">20856 6775 1414 0,'0'0'40'0,"0"0"9"0,0 0-39 0,0 0-10 0,0-9 0 0,0 2 0 0,0-2 98 0,0 0 18 16,0 2 3-16,-3 1 1 0,3 6-36 0,0 0-6 16,0 0-2-16,0 0 0 15,-4-9-44-15,4 9-10 0,0 0-2 0,-7 0 0 0,0-4-20 0,0 1 0 16,7 3 0-16,-7 3 0 0,-4-3 0 0,4 4 0 15,-3 2 0-15,3 3 0 0,-4-2 8 0,4 5-8 16,-4 1 8-16,1 5-8 0,6-5 0 0,-3 0 0 16,-3 2 0-16,3 1 0 0,0 0 0 0,3-4 0 15,-3-3 0-15,3 4 0 0,1 0 0 0,3-4 0 16,0-3 0-16,0 4 0 0,0-1 26 0,0-9 1 0,7 3 0 16,-3 3 0-16,3 1-27 0,0-7 0 0,3 6 0 15,-3-3 0-15,4 0 0 0,-1 0 0 16,5-3 8-16,-5 0-8 0,4 0 0 0,-3-3 0 0,-1-3 0 0,1 0 0 31,0 3-28-31,-1-1-4 0,-3-2 0 0,0 0-1 0,0-3 24 0,0 2 9 0,-3-5 0 0,-1 5-9 16,1 1-5-16,0-3-1 0,-4-4 0 0,0 1 0 15,0 9 15-15,0-7 0 0,0 10 0 0,0 0 0 16,0 0 8-16,0 0 5 0,0 0 1 0,0 0 0 16,0 0 1-16,0 0 0 0,0 0 0 0,0 0 0 15,-4 10-15-15,0-7 0 0,4-3 0 0,0 12 0 16,-3 1 0-16,3-4 0 0,0 4-11 0,3 6 11 15,-3-7 0-15,4 4 0 0,0-4 0 0,-1-2 0 16,1 2 0-16,-1-2 0 0,4-1 0 0,-3 4 0 16,6-4-8-16,-3-3 8 0,4 7 0 0,-1-1 0 15,5-2-33 1,-1-1-3-16,0 1 0 0,0-4-883 0</inkml:trace>
  <inkml:trace contextRef="#ctx0" brushRef="#br0" timeOffset="111648.074">21615 6712 1170 0,'0'0'25'0,"0"0"6"0,-7 0 1 0,0 0 1 0,7 0-33 0,0 0 0 0,0 0 0 0,0 0 0 0,0 0 85 0,0 0 11 16,-7 3 1-16,7-3 1 0,0 0-24 0,0 0-5 16,0 0-1-16,0 0 0 0,0 0-25 0,0 4-6 15,0 5-1-15,0 4 0 0,3-1-25 0,1 1-11 16,3 2 8-16,3 4-8 0,-3 0 12 0,4 3-4 15,-4-3 0-15,4 6 0 0,-1-3-8 0,1 3 8 16,-4-3-8-16,3 9 8 0,-3-6 10 0,0 0 2 16,-3 4 0-16,-1-4 0 0,1-10-20 0,0 4 0 15,-4 0 0-15,3 6 0 0,1-9 0 16,-4 2 0-16,0-2 0 0,0 3 0 0,0-3 0 0,0-4 0 16,3 1 0-16,-3-7 0 0,0 7 0 0,0-4 0 15,-3-6 0-15,3 3 0 0,0-2 10 0,0-4-2 0,3 9 0 16,-3-9 0-16,0 0 2 0,0 0 0 0,0 0 0 0,0 0 0 15,0 0 17-15,0 0 3 0,0 0 1 0,0-3 0 16,0-3-7-16,0-1 0 0,-3-2-1 0,3-1 0 16,0-2-9-16,3 2-2 0,1 1 0 0,-1-3 0 15,-3-4-12-15,0-3 0 0,0 0 0 0,0 0-10 16,0 1 1-16,-3-1 0 0,3-6 0 0,-4 0 0 16,1 0 9-16,-1-4-13 0,1 7 5 0,-1-6 8 15,0-3-10-15,1 6 10 0,-1 0 0 0,1-4-9 16,-1-2 9-16,4 0 0 0,-3 6 0 0,3-4 0 15,0 4 0-15,0 3 0 0,0 3 0 0,3 10 0 16,1-10 0-16,3 7 0 0,-4-4 0 0,1 0 0 16,3 7 0-16,-3-4-16 0,-1 4 4 0,1-4 0 0,3 10 20 15,-4-6 4-15,-3 9 1 0,4 0 0 0,3-3-13 16,0-7 0-16,0 10 0 0,0 0 0 0,0-3 0 16,0 3 0-16,0-3 0 0,0 6 0 0,4 0 0 0,-1-3 0 15,4 10 0-15,-3-7 0 16,7 3-16-16,-4 0-5 0,0 4-2 0,0-1 0 0,4 4 15 15,-4-4 8-15,-4-3-10 0,1 7 10 0,-4 3-16 0,0-1 2 16,0 1 1-16,-7 0 0 0,4-1 1 0,-4 1 1 16,-4-6 0-16,1 8 0 0,-1-5 11 15,-3-1-8-15,0 1 8 0,0 0-8 0,-4-4-1 0,1 0 0 16,-4-2 0-16,0 2 0 0,3 0 9 0,-3-5 12 0,0-1-2 16,0-3-1-16,-1 0-9 0,-2 0 12 0,3-3-12 15,0-7 12-15,3 4 1 0,-3-4 1 0,-4-2 0 0,8-1 0 16,-4 4-24-16,3-7-5 0,4 1-1 0,0 2 0 31,0 1-33-31,0-1-7 0,3 4-2 0,4-4-521 0,-3 0-104 16</inkml:trace>
  <inkml:trace contextRef="#ctx0" brushRef="#br0" timeOffset="111980.974">22147 6574 1280 0,'0'0'36'16,"-3"3"8"-16,-1 10-35 0,-3-4-9 0,4 4 0 0,-1-4 0 0,4-9 40 0,-3 10 7 15,-1 2 1-15,1 1 0 0,-1-1 4 0,1 4 2 16,3 0 0-16,0-1 0 0,-4-2 0 0,4 0 0 16,4-1 0-16,-4 1 0 0,0-1-29 0,0-2-5 15,0-1-2-15,0 0 0 0,0-2-7 0,0 2-2 16,0-3 0-16,0-6 0 0,0 0-9 0,3 7 0 16,-3-1 0-16,0 0 0 15,0-6-56-15,0 0-6 0,0 0-2 0,0 0-456 16,0 0-92-16</inkml:trace>
  <inkml:trace contextRef="#ctx0" brushRef="#br0" timeOffset="112197.259">22144 6211 1566 0,'0'0'34'0,"0"0"7"0,-4-7 2 0,4 7 1 0,0 0-35 0,0 0-9 0,0 0 0 0,0 0 0 16,0 0 0-16,0 0 0 0,0 0 0 0,-7 7 0 0,0-1 0 16,4 0 0-16,3-6 0 0,-4 6 0 0,4-6 0 15,0 0 0-15,4 7 0 0,-4-1 0 16,0 0-25-16,3-3-7 0,1 4-2 0,3-4-410 16,0 0-81-16</inkml:trace>
  <inkml:trace contextRef="#ctx0" brushRef="#br0" timeOffset="112807.398">22518 6530 948 0,'0'0'27'0,"0"0"5"0,0 0-32 0,3-6 0 0,1 0 0 0,-4 6 0 15,0 0 128-15,0 0 18 0,0 0 4 0,0 0 1 16,0 0-40-16,0 0-8 0,-4-3-2 0,4 3 0 16,0 0-36-16,0 0-7 0,0 0-2 0,0 0 0 15,-7 0-44-15,-3 3-12 0,3-3 0 0,-4 9 0 16,0-6 11-16,1 4-3 0,-1-1-8 0,1-3 12 16,-1 3-12-16,4 7 0 0,0-7 0 0,-4 0 0 15,8 4 9-15,-4-1-1 0,0-6 0 0,7-3 0 16,-4 7 8-16,4-7 0 0,-7 6 1 0,7-6 0 15,0 0 12-15,0 0 3 0,0 0 0 0,0 0 0 16,0 0-32-16,0 0 0 0,0 0 0 0,0 0 0 16,0 0 0-16,0 0 0 0,0 0 0 0,0 0 0 15,4 9 0-15,-4-6 0 0,7-3 0 0,-4 7 0 16,4-4 0-16,-7-3-10 0,4-3 2 0,-4 3 0 16,0 0 8-16,7 0 0 0,-3 0 0 0,3 3 0 0,-4-3 0 0,1 3 9 15,3 0-1-15,-4 0-8 0,4 0 0 0,0 7-9 16,-3-7-1-16,3 6 0 0,-4-5 10 0,4 2 0 15,-3 0 0-15,3 0 0 0,-3 4 0 0,3-4 0 16,-4 0 0-16,1 1 0 0,-1 2 0 0,4-3 14 16,-3-3-2-16,-4 7 0 0,3-4-12 0,1 3 0 15,-4-5 0-15,0 5 0 0,-4 0 0 16,4 1-18-16,-3-4 2 0,3 7 1 0,-4-4 15 0,-3 0 0 16,4-5 0-16,-1 8 0 0,4 1 12 0,-7-1-12 15,7-12 12-15,-7 3-12 0,0 4 11 0,0-1-11 0,7-6 10 16,0 0-10-16,-7 6 0 0,7-6 0 15,0 0 0-15,-11 0 0 0,4 0 14 0,0-3 0 0,-3 0 0 16,3 0 0-16,0-4-14 0,-1 1-8 0,1 0 8 16,4 0-13-1,-4 3-19-15,0-7-4 0,3 7-1 0,1 0 0 16,3 3-99-16,-7-6-19 0,3 2-4 0,4 4-1 0</inkml:trace>
  <inkml:trace contextRef="#ctx0" brushRef="#br0" timeOffset="113437.115">22856 6599 414 0,'0'0'12'0,"0"0"2"0,-3 13-14 15,3-13 0-15,0 0 0 0,0 0 0 0,0 0 63 0,0 0 9 16,0 0 3-16,0 0 0 0,-4 9 5 0,4-6 0 16,0-3 1-16,0 0 0 0,0 0 19 0,0 0 3 15,0 0 1-15,0 10 0 0,0-4-26 0,0 0-5 0,0-6-1 16,0 0 0-16,0 0-12 0,0 0-4 0,0 0 0 15,0 0 0-15,0 0-31 0,0 0-6 0,0 0-2 0,0 0 0 16,0 0-7-16,0 0-2 0,0 0 0 0,0 0 0 16,0 0 5-16,0 0 1 0,0 0 0 0,0 0 0 15,0 0-14-15,-7-3 0 0,0-3 0 0,7 6 0 16,-3 3 0-16,-4-3-8 0,-4-3 8 0,1 0-13 16,2 0 13-16,1-4 0 0,0 4 0 0,0 0 0 15,7 3 23-15,-10-6 7 0,3 6 2 0,0-3 0 16,7 3-32-16,-7-3 0 0,0 3 0 0,-4 0 0 15,4 0 0-15,7 0 0 0,0 0 0 0,-4 6 0 16,-3 0 0-16,4 0 0 0,3-6 0 0,-7 0 0 16,0 7 0-16,3 2 0 0,1-3 0 0,-4 4 0 15,3 2-10-15,4-2-8 0,-3 2-2 0,3 1 0 16,0-1 20-16,0 1 0 0,3 0 0 0,-3-1 0 16,4 1 0-16,-1-1 0 0,-3-2 0 0,4 2 0 15,3 1-13-15,-4-4 1 0,1 0 0 0,-1 1 0 0,1-4 25 16,3 7 6-16,0-7 1 0,0 3 0 0,0 1-7 15,4-1-1-15,-4-3 0 0,0 1 0 0,7-7-3 16,0 6-1-16,-4-3 0 0,1 0 0 0,3 0-8 0,0-3-11 16,0-3 3-16,1 3 0 15,-1 0-45-15,3-3-9 0,-3-6-2 0,1 6-772 0</inkml:trace>
  <inkml:trace contextRef="#ctx0" brushRef="#br0" timeOffset="113701.54">23054 6609 1328 0,'0'0'29'0,"0"0"7"0,0 0 0 0,0 0 1 0,0 0-29 0,0 0-8 0,0 0 0 0,0 0 0 15,0 0 58-15,0 0 10 0,0 0 3 0,4 3 0 16,-1 9-11-16,-3-2-1 0,0 2-1 0,4 1 0 15,-4 0-37-15,0-1-7 0,0-3-2 0,0 4 0 16,3 0 1-16,-3 5 0 0,-3-5 0 0,3-1 0 16,0 4-5-16,0 0 0 0,-4-4-8 0,4 4 12 15,0-3-12-15,0-1 0 0,0 1 0 0,0-1 0 16,0 1-52-16,0-4-8 0,-3 1 0 0,3-1-724 16</inkml:trace>
  <inkml:trace contextRef="#ctx0" brushRef="#br0" timeOffset="113905.976">23008 6352 1335 0,'0'0'29'0,"0"0"7"0,0 0 0 0,0 0 2 0,0 0-30 0,0 0-8 15,0 0 0-15,0 0 0 0,0 0 8 0,4 6 0 0,-4-6 0 16,3 6 0-16,1-6 0 0,-1 6 0 0,4-2 0 0,0-1-623 16</inkml:trace>
  <inkml:trace contextRef="#ctx0" brushRef="#br0" timeOffset="114540.863">23297 6668 1587 0,'0'0'35'0,"0"0"7"0,0 0 2 0,0 0 0 0,-3 4-35 0,3-4-9 0,0 0 0 0,-4 9 0 0,1-3 83 0,3-6 14 15,-4 6 3-15,1 4 1 0,3-10-50 0,0 9-11 16,-4 7-1-16,1-7-1 0,3-5-30 0,0 5-8 16,0 0 0-16,3-2 0 0,-3 8 0 0,0-8 0 15,0 5 0-15,0 1 0 0,0-4 0 0,4-3 0 16,-4 1 0-16,0 2 0 0,3 0 0 0,-3-9 0 16,0 0 0-16,0 7 0 0,0-7 0 0,0 9 0 15,0-9 8-15,4 6-8 0,-4-6 8 0,0 0-8 16,0 0 10-16,3 7-10 0,-3-7 0 0,0 0 0 15,0 0 0-15,0 0 0 0,0 0 8 0,0 0-8 0,0 0 0 16,0 0 0-16,0 0 0 0,0 0 0 16,0 0 0-16,0 0-10 0,4 0 10 0,-1 0 0 15,4-4 0-15,1-2 0 0,-8-6 0 0,3-1 0 0,-3 1 0 0,4 2 8 16,-1-2-8-16,1-7 0 0,-1 3 0 0,1-3 8 16,3 7-8-16,0-4 0 0,-4 0 0 0,1 4 0 15,-1-4 0-15,1 7 0 0,-4 3 0 16,0 6 0-16,3-7 0 0,1 1-8 0,-4 3 8 0,0 3 0 15,0 0 0-15,0 0 0 0,0-10 0 0,0 10-8 16,0 0 8-16,0 0 0 0,0 0-9 0,7 0 9 16,-3-3-10-16,-4 3 10 0,7 3-13 0,0-3 5 15,0 10 8-15,-4-1-13 0,1-2 5 0,-1 5 8 16,4-3-8-16,-3 1 8 0,-1 2 0 0,1 1 0 16,0-4-8-16,-1 4 8 0,1-1-10 0,-1 1 10 15,1 0 0-15,-1-1 0 0,1 1 0 0,-4-1 0 0,3-2 0 16,1 2 0-16,-1-2 13 0,1 2-4 15,-1-3-9-15,-3 1-9 0,4 2 9 0,-1-5-13 0,1 5 13 16,-1-2 10-16,1-1-2 0,-1-6 0 16,1 10-59-16,0-7-12 0,-1-3-2 0,1 0-504 15,-4-3-101-15</inkml:trace>
  <inkml:trace contextRef="#ctx0" brushRef="#br0" timeOffset="115052.179">23626 6712 1450 0,'0'0'32'0,"0"0"6"0,0 0 2 0,0 0 1 0,0 0-33 0,0 0-8 0,0 0 0 0,0 0 0 15,0 0 78-15,0 0 14 0,0 0 2 0,3 7 1 16,-3-7-66-16,0 0-13 0,7 0-2 0,0 0-1 15,0 9-4-15,-3-9-1 0,3 3 0 0,0 0 0 16,0-3-8-16,4 3 8 0,-4 1-8 0,0-4 8 16,3 0-8-16,-3-4 0 0,0 4 0 0,0 0 0 15,4 0 0-15,-4-3 0 0,4 0 0 0,-4 0 0 16,3-6 0-16,-3 2 0 0,0 1 0 0,4 0 0 16,-4-4 0-16,0 1 0 0,0 0 0 0,0 2 0 15,-7 7 0-15,4-6 0 0,-1-7 0 0,1 10-11 16,-4-6-7-16,3-1-2 0,-3 7 0 0,0-6 0 15,-3 3-25-15,-4-1-6 0,3 1-1 16,-3 0 0-16,0-4 32 0,-4 10 7 0,4 0 1 0,0 0 0 0,-3 0 12 16,-1 10 0-16,1-4 0 0,-5 0 0 0,5 7 0 0,-4-4 8 15,3-6 0-15,-3 10-8 0,4-4 20 0,-5 10-2 16,5-6-1-16,-1 2 0 0,-3-2 3 0,7 6 0 16,0-7 0-16,0 4 0 0,3-3 0 0,4 2 0 15,-3-8 0-15,6 5 0 0,-3-2-20 0,7-1 0 16,-3-3 0-16,0 4 0 0,3 2 10 0,0 1-2 15,3-4 0-15,1 4 0 0,-1-1-8 0,1 1 0 16,3-1 0-16,0 4 0 0,-3-4 0 0,3-5-11 16,0 8 3-16,0-2 0 15,0 0-71-15,4-1-13 0,-4-6-4 0,0 4-606 0</inkml:trace>
  <inkml:trace contextRef="#ctx0" brushRef="#br0" timeOffset="131654.428">24606 6772 906 0,'0'0'25'0,"0"0"7"0,0 0-32 0,0 0 0 0,0 0 0 0,0 0 0 16,0 0 76-16,0 0 8 0,0 0 1 0,0 0 1 15,0-6-17-15,0 6-3 0,4-7-1 0,-4 7 0 0,3-6-9 16,1 0-3-16,-4 6 0 0,0 0 0 16,0 0-23-16,0 0-5 0,0 0-1 0,0 0 0 15,0 0-24-15,0 0 0 0,0 0 0 0,0 0 0 0,0 0 17 0,0 6 11 16,-4 3 3-16,1 1 0 0,3 2-31 0,0-2 8 15,-4-4-8-15,1 7 0 0,3 5 0 0,-4-2 0 16,1 3 0-16,3-3 0 16,0 2 0-16,0 1 0 0,0 3 0 0,3 0 0 0,1 3 0 15,-1 3 12-15,1 4-1 0,3-4-1 0,-4-3-10 0,1 0 8 16,3 3-8-16,-4 1 8 0,1 2 0 0,0 0 0 16,-1-6 0-16,1 7 0 0,-4-4-8 0,3-3 8 15,-3-3-8-15,0 3 8 0,0-6 0 0,-3 3 0 16,-1-6 0-16,1-4 0 0,3 7 20 0,-4-3 3 15,0-7 1-15,-3 0 0 0,7-2-16 0,-3 5-4 16,3-12 0-16,0 0 0 0,-7 7-3 0,3 2-1 0,1-3 0 16,3-6 0-16,0 0-8 0,0 0 0 0,0 0 0 15,0 0 0-15,0 0 0 0,0 0 8 0,0 0-8 0,0 0 8 16,0 0-8-16,0 0 0 0,0 0 0 0,0 0 0 16,0 0 8-16,0 0 0 0,-4-3 0 0,1-6 0 15,3 2-8-15,0-8 0 0,-4 2 0 0,4 1 0 16,0-1 0-16,0-3 0 0,0-2 0 0,0 2 0 15,0-6 0-15,0 3-17 0,-3-6 4 0,3 6 1 16,0-9-7-16,-4 6-1 0,1-3 0 0,3 6 0 16,-4-9-1-16,1 6-1 0,-5 3 0 0,5 0 0 15,3-3 13-15,0-3 9 0,-4 0-12 0,1 0 12 16,3 3-11-16,0-3 11 0,0 0-10 0,0 3 10 16,0 0 0-16,3 0 0 0,1 0 0 0,-4 3 0 15,3-3 0-15,1 4 0 0,0-7 0 0,-1 9 0 16,4-3 20-16,-3 0 11 0,3 4 1 0,0-4 1 0,0 0-33 0,-4 6 0 15,1 1 0-15,3-1 0 0,0 1 0 16,0 6 0-16,0 2 0 0,-3 1 0 0,3-6 0 16,-4-1 0-16,1 10 0 0,-1-3 0 0,4 0 0 0,-3-3 0 15,-4 6 0-15,0 0 0 16,7-3-10-16,0-4-6 0,-7 7 0 0,7 0-1 0,-3 0 17 0,3 7-8 16,0-7 8-16,0 3 0 0,0 0-10 0,0 0 10 15,0-3-8-15,0 0 8 0,4 3-13 0,-4 0 2 16,0 7 1-16,3-1 0 0,-3-2 10 0,0 5 11 15,0-6-3-15,0 7 0 0,0-4-8 0,-3-2 0 16,0 2 0-16,-1 0 0 0,-3 1-16 0,0 2 5 16,0-5 1-16,0 8 0 0,-3-2 10 0,-1-7 0 0,-3 7 0 15,0-1-8-15,0-2 8 0,0 2 8 0,-4 1-8 16,1-1 11-16,-1 4-11 0,-3-10 0 0,3 4 0 16,1-7 0-16,-1 3 0 0,1 0 0 0,-1-3 11 0,4 1-11 15,-4 2 9-15,4 0-9 0,0-3 8 0,7-3-8 16,-10 0 0-16,10 0 0 0,0 0-12 0,-7 0 12 15,7 0-24-15,-7 6 2 0,7-6 1 0,-7 0 0 16,7 0-124 0,0 0-25-16,-8 0-5 0,8 0-460 0</inkml:trace>
  <inkml:trace contextRef="#ctx0" brushRef="#br0" timeOffset="132255.25">24881 6813 1162 0,'0'-3'25'0,"0"3"6"0,0 0 1 0,0 0 1 0,0 0-33 0,0 0 0 0,0 0 0 0,0 0 0 16,0 0 50-16,0 0 3 0,0 0 1 0,4 3 0 16,-1 6 3-16,1-3 1 0,3 1 0 0,0-1 0 15,4 0-38-15,-4 0-8 16,3-2-2-16,-3-1 0 0,4-3 9 0,0 0 1 0,-1 0 1 0,-3 0 0 16,4 0 10-16,-4-3 1 0,3 3 1 0,1 0 0 15,0-10-21-15,-4 10-12 0,3-6 12 0,1 0-12 16,-4-1 12-16,0 1-12 0,0-3 12 0,0 2-12 15,0-2 13-15,-3 0-4 0,-1-1-1 0,4-2 0 16,-7-1-8-16,4 1 0 0,-4-1 0 0,3-3 0 16,-3 4-20-16,0-4 1 0,0 4 0 0,0 5 0 15,-3-5-21 1,-1-1-4-16,1-3 0 0,-1 10-1 0,-3-3 20 0,0-1 4 0,3 4 1 0,-3 0 0 16,0 6 1-16,-3-3 1 0,6 3 0 0,-6 3 0 15,3 0 8-15,-4 6 2 0,0 1 0 0,-3-1 0 16,4-3 8-16,-4 10 0 0,3-3 0 0,-3 2 0 15,3 1 0-15,1 3 11 0,-1-3-3 0,1 6 0 0,-1-4 11 16,4-2 1-16,3-3 1 0,1-1 0 0,-1 1-3 16,1-1-1-16,3-2 0 0,0-1 0 15,3 0 27-15,1-2 6 0,3 2 1 0,0 0 0 0,0 1-25 0,0-4-5 16,0 4-1-16,4-7 0 0,3 9-1 0,-3-5-1 16,3-1 0-16,0-3 0 0,0 3 2 0,-4-6 1 15,5 10 0-15,-1-7 0 0,0-3-34 0,-4 0-7 16,4 0-2-16,1-3 0 15,-1-1-150-15,3-2-31 0,-3 3-5 0,1-3-2 16</inkml:trace>
  <inkml:trace contextRef="#ctx0" brushRef="#br0" timeOffset="132826.135">25269 6672 1425 0,'0'0'31'0,"0"0"6"0,0 0 2 0,0 0 2 0,0 0-33 0,-3 9-8 0,3-9 0 0,0 9 0 16,0 1 58-16,0-4 10 0,0 7 1 0,0-4 1 15,3 4-23-15,-3-1-5 0,4-3-1 0,-4 7 0 16,4-6-25-16,-4 2-4 0,0 1-2 0,3-1 0 0,-3-2-10 0,0-1 12 15,0 0-12-15,0-2 12 0,0-7-12 16,0 9 10-16,0 0-10 0,0-9 10 16,0 0-10-16,0 0 12 0,0 0-12 0,0 0 12 0,0 0-12 0,0 0-14 15,0 0 3-15,0 0 1 0,0 0 0 0,0 0 0 16,0 0 0-16,0 0 0 0,4-3 10 0,-1-3-13 16,1 3 5-16,-4-3 8 0,3-1 0 0,-3-2 0 15,4 0 0-15,-1 5 0 0,-3-5 14 0,4 0 1 16,-1 2 0-16,-3 1 0 0,4-6-15 0,-1 8 0 15,-3-5 0-15,4-4 0 0,-1 4 0 16,1-3 0-16,-1-1 8 0,1 4-8 0,3-4 0 0,-3 7 8 16,-1-7-8-16,1 4 0 0,3-1 0 0,-7 1 0 15,3 6 0-15,-3 3 0 0,0 0-10 0,7 0 2 0,-7 0 0 16,7 0 0-16,0 0 8 0,4 0-13 0,-4 3 5 16,0 6 8-16,4-5 0 0,-4 5 0 0,3 0 0 0,-3 1 0 15,4-4 0-15,0 7 0 0,-4 2 0 16,3-2 0-16,-6 2 14 0,3-2-2 0,0 0-1 0,0-1 0 15,-4 1-3-15,4-1 0 0,-3-2 0 0,-4 2 0 16,3 1-8-16,1-1 0 0,-4-2 0 0,0-1 0 16,0 0 8-16,0-2 0 0,0-7 0 0,-4 6 0 15,4 0-8-15,0-6-17 0,4 7 4 0,-4-7 1 16,0 0-112-16,0 6-23 16,0-6-4-16,4 6-1 0</inkml:trace>
  <inkml:trace contextRef="#ctx0" brushRef="#br0" timeOffset="133528.42">25862 6813 1249 0,'0'0'27'0,"0"0"5"0,0 0 2 0,0 0 2 15,0 0-28-15,0-7-8 0,0 1 0 0,0 6 0 0,0-6 77 0,-3 0 15 16,3 6 2-16,-4-4 1 0,1-2-33 0,-1 0-6 15,4 6-2-15,-7-6 0 0,0-7-54 0,3 10 0 16,1-6 0-16,-4 2-12 0,0 1 22 0,0-3 4 16,-4 5 1-16,4 1 0 0,0-3-7 0,0 3 0 15,-4 3-8-15,4-3 12 0,-3 6-12 0,-1 0 0 16,4-3 0-16,-3 9-10 0,2-5 10 0,-2 8 0 0,-1-2 0 16,1 2 0-16,3 1-8 0,-4 2 0 0,0-2 0 0,4 3 0 15,0-4 8-15,0 1 0 0,4-1 0 16,-1 7 0-16,1-10 0 0,3 1 11 0,3-1-3 0,-3-3 0 15,4 1 7-15,3 2 1 16,0-3 0-16,3-2 0 0,1 2 19 0,0-3 4 0,-1 0 1 0,1 0 0 16,3-6-23-16,0 3-4 0,0-6-1 0,0 0 0 15,0 2-3-15,0-5-1 0,4 0 0 0,-4-1 0 16,4 1-8-16,-4-4 12 0,0 1-12 0,0-7 12 16,-3 3-12-16,3-3 0 0,-4 1-12 0,5-4 12 15,-5 3-11-15,-3-3 11 0,4 3-8 0,-4-3 8 16,3-6-12-16,-2-4 4 0,-5 4 0 0,4-3 0 15,0-4 0-15,-3 1 0 0,-1-4 0 0,4 1 0 16,-7-1 8-16,4-3 0 0,-4 7 0 0,0-4 0 16,0 4-28-16,3 2-4 15,-6 4-1-15,3 0 0 0,0 6 12 0,-4 0 2 0,1 6 1 0,3 4 0 0,0 2 8 16,0 4 2-16,0 0 0 0,0 6 0 16,-7 3-16-16,0 3-2 0,0 4-1 15,0 5 0-15,-1 1 16 0,-2 3 11 0,-1 0-13 0,1 3 5 0,-1 3-4 0,1 6 0 16,2-3 0-16,5 7 0 0,-4-1 12 15,3 1 0-15,1-1 0 0,3 4 0 0,0-4 8 0,3 1-8 16,-3 2 8-16,4-5-8 0,-1-4 32 0,1-6 3 16,3 12 0-16,-3-8 0 0,-4 5-11 0,3 0-1 15,1-3-1-15,-1-2 0 0,1-1-10 0,-1 3-1 16,1-9-1-16,-4 3 0 0,3 0-2 0,-3-4-8 0,4-2 12 16,-4 0-4-16,3 3-8 0,-3-7 0 0,0-2 0 15,0-4 0-15,4 3-12 0,-4-9-4 0,0 10 0 0,0-10-1 31,3 6-39-31,-3-6-8 0,4 6-2 0,-1-3 0 16,4 7-40-16,-7-10-8 0,8 3-2 0,-5-3 0 16,-3 0 23-16,7 0 4 0,14-13 1 0,-7 7 0 0</inkml:trace>
  <inkml:trace contextRef="#ctx0" brushRef="#br0" timeOffset="134094.472">26303 6778 900 0,'0'0'20'0,"0"0"4"0,0 0 0 0,0 0 1 0,0 0-25 0,0-3 0 0,0 0 0 0,0 3 0 0,0-6 102 16,0 6 15-16,0 0 3 0,0 0 1 0,-3 0-45 0,-1-4-10 15,-3-5-2-15,0 9 0 0,7 0-35 0,-7 0-7 16,-4-3-2-16,4 3 0 0,-3 3-20 0,-1-3 0 16,4 0 0-16,-4 6 0 0,1-3 0 0,-1 7 0 15,1-4 0-15,-1 4 0 0,1-4 0 0,-1 0 0 0,0 7 0 16,1-1 0-16,-1-2 0 0,4 2 0 0,4 1 0 0,-1 2 0 16,-3 1 0-16,7-3 0 15,-3-10 0-15,-1 9 0 0,4-5 39 0,0-7 3 0,0 9 1 16,4-3 0-16,-1 0-5 0,1 1-1 15,-1-1 0-15,4 0 0 0,-3-6-7 0,3 7-2 0,-4-7 0 0,4 3 0 16,4-3-11-16,-4 0-2 0,4-3-1 0,-4 3 0 16,3-7-1-16,1 4 0 0,-4-6 0 0,3 2 0 15,1 1-13-15,-4-3 0 0,0-1 0 0,0 1-10 16,0 0-6-16,0-1 0 0,-3 1-1 0,-1-1 0 16,1 1 2-16,-1 3 1 0,-3-7 0 0,4 10 0 15,-1-6 14-15,-3 5 8 0,0-2 0 0,0 6-8 16,0 0 0-16,0 0 0 0,0 0 0 0,0 0-9 15,0 0 9-15,0 0 0 0,0 0 8 0,0 0-8 16,0 0 0-16,0 10 0 0,0-1 0 0,0 4 8 16,-3-4-8-16,-1 0 0 0,4 1 0 0,0-1 0 15,0 4 0-15,0-1 0 0,0-2 0 0,0-1 0 0,4 0-15 16,-1-2 3-16,1 2 0 0,-1-3 0 0,-3-6 20 0,4 4 5 16,3-4 1-16,-3 3 0 15,3-3-148-15,0 0-30 0,3 0-5 0,1 0-2 16</inkml:trace>
  <inkml:trace contextRef="#ctx0" brushRef="#br0" timeOffset="134628.305">26543 6750 1364 0,'0'0'30'0,"0"0"6"0,0 0 2 0,0 0 0 0,0 0-30 0,0 0-8 0,-7 9 0 0,0-2 0 15,0 2 96-15,3-3 19 0,-3 1 3 0,0 5 1 16,7 1-67-16,-3-4-14 0,-1 4-2 0,1-1-1 16,3 1-5-16,0-4-1 0,-4 7 0 0,1-7 0 15,3 4-16-15,-4 2-3 0,1-2-1 0,-1 3 0 16,0-4-9-16,1-2 8 0,3 2-8 0,0-9 8 15,0-3 0-15,-4 13 0 0,4-13 0 0,0 0 0 16,0 0-8-16,0 0 0 0,0 0 0 0,0 0 8 16,0 0 8-16,0 0 2 0,0 0 0 0,0 0 0 0,0 0 5 15,4-3 1-15,-4-7 0 0,3 4 0 16,5-3-44-16,-5 2-8 0,1-5-1 0,3-1-1 0,-4-2 14 16,4-4 4-16,-3 6 0 0,3 4 0 0,-4-7 12 15,1 0 0-15,-1-2 0 0,1 5-9 16,-1-3 9-16,1 4 0 0,-1-1 0 0,1-2 0 0,0 8 0 0,-1-2 0 15,-3 0 0-15,4 5 0 0,-4 4 0 0,0 0 0 16,0 0 0-16,0 0 0 0,0 0-8 0,7 4 0 16,0 2 0-16,-4 0 0 0,4 0 8 0,0 1-8 15,0 5 8-15,0-2-8 0,-3-1 8 0,3 0 0 16,0-2 0-16,4 5 0 0,-4-2 0 0,0 2 0 16,0-2 0-16,0-7 0 0,0 9 0 0,0-6 0 15,0 4 0-15,-3-4 0 0,-1 4 0 0,-3-10 0 0,0 0 8 16,0 0-8-16,0 0 0 0,0 0-15 0,0 0 3 15,4 9-595 1,-4-9-118-16</inkml:trace>
  <inkml:trace contextRef="#ctx0" brushRef="#br0" timeOffset="135160.845">26931 6142 784 0,'0'0'22'0,"0"0"5"0,0 0-27 0,0 0 0 16,0 0 0-16,0 0 0 0,0 0 108 0,0 0 17 15,0 0 3-15,0 0 1 0,0 0-30 0,0 0-7 0,0 0 0 0,0 0-1 16,0 0-19-16,0 0-3 0,-3 9-1 0,3 0 0 16,-4 1-37-16,4-4-8 15,-4 7-2-15,4-4 0 0,0 4 19 0,0-1 3 16,-3 7 1-16,3-3 0 0,0 6-30 0,-4-7-6 15,4 7 0-15,0 3-8 0,0 3 10 0,0-2-10 0,0-1 8 16,4 3-8-16,-1 3 12 0,-3 1-2 0,4 2-1 0,0-3 0 16,-1 1-1-16,1-1 0 0,-4-3 0 15,0 4 0-15,0-1 0 0,0 0 0 0,3-5 0 16,-3 5 0-16,0-3-8 0,0-3 0 0,0 3 0 0,0-2-11 16,0-1 11-16,0-3 0 0,4 0 0 0,-4-1-8 15,0 5 17-15,0-8 4 0,0 1 1 0,0-3 0 16,0-7-14-16,3 1-16 0,1-4 3 0,-1 3 1 15,-3-9 12-15,0 0 0 0,0 0 0 0,0 0 10 16,0 0-53-16,0 0-10 16,0 0-3-16,0 0 0 0,0 0-25 0,0 0-6 15,0 0-1-15,0 0 0 0</inkml:trace>
  <inkml:trace contextRef="#ctx0" brushRef="#br0" timeOffset="135468.188">26716 6672 1191 0,'0'0'26'0,"0"0"6"0,0 0 0 0,0 0 2 0,0 0-34 0,0 0 0 0,0 0 0 16,0 0 0-16,0 0 100 0,0 0 12 15,0 0 4-15,0 0 0 0,7 0-36 0,-4-4-6 0,5 4-2 0,-1-3 0 16,3-3-16-16,-3 6-3 0,7-3-1 0,0 0 0 16,1-4-32-16,2 7-6 0,1 0-2 0,3 7 0 15,-3-7-12-15,3 0 0 0,-4 0 0 0,5-7 0 16,-1 7 0-16,3-6-16 0,1 0 3 0,0 3 1 31,3-4-141-31,-7 7-28 0,29-12-6 0,-15-1-1 0</inkml:trace>
  <inkml:trace contextRef="#ctx0" brushRef="#br0" timeOffset="137995.498">28127 6869 1116 0,'0'0'32'0,"0"0"6"0,0 0-30 0,0 0-8 0,0 0 0 0,0 0 0 0,0 0 62 0,0 0 11 16,0 0 3-16,0 0 0 0,0 0-4 0,0 0 0 15,0 0 0-15,0 0 0 0,-4-3-12 0,-3-3-2 16,4 3-1-16,-4-1 0 0,0-2-30 0,7 6-7 16,-7 0 0-16,0 0-1 15,0 0 16-15,0 0 3 0,-1 0 1 0,1 0 0 0,7 0-25 0,-7 0-5 16,0 0-1-16,-3 6 0 0,3-6-8 0,0 4-17 16,0-1 4-16,3-3 1 0,-3 6 12 0,7-6 0 15,-4 3 9-15,-3 3-9 0,4-3 0 0,3-3 0 16,0 0 0-16,0 0 0 0,-4 7 0 0,4-7 0 15,0 0 0-15,-7 6 0 0,7 3 0 0,-3-5 0 16,3-4 0-16,0 9 0 0,0-9 0 0,0 6 0 16,3 1 0-16,-3-1 0 0,4 0 0 0,-1-3 0 0,4 10 0 0,-3-4 0 15,3-3 0-15,-3 4 0 16,3-4 0-16,0-3 0 16,-4 10-22-16,4-7-10 0,0-3-3 0,0 3 0 0,0-2 35 0,-3-1 0 15,3-3 0-15,0 0 0 0,0 0 0 0,0-3 17 0,0-7-1 0,4 1-1 16,-4-4 10-16,0 7 3 0,0-7 0 0,0-2 0 15,0 2-28-15,-3 1 0 0,3-10 0 0,-4 9 0 16,1 1 0-16,-1-4 8 0,1 3-8 16,-1-5 8-16,1 8-8 0,-4-2 0 0,3-1 0 0,-3 7-11 15,-3 0 11-15,3-1 0 0,0 1 0 0,0 6 0 16,0 0 0-16,0 0 0 0,0 0 0 0,0 0 0 16,0 0 0-16,0 0 0 0,-4 3 0 0,-3 7 0 15,0-1 0-15,4 0-13 0,-4 4 3 0,3-1 1 16,-3 4 9-16,3-3 0 0,1 2 0 0,-1 4 0 15,1 0 0-15,-1 3-8 0,1-3 8 0,-1 9-8 16,1-9 16-16,-4 9 3 0,3-3 1 0,-3 0 0 16,4-3-31-16,-4 3-5 0,-1 0-2 0,1 0 0 0,4 7 26 15,-4-4 0-15,0-3 0 0,-4 6 0 0,4-5 0 0,0 5 0 32,0-3 0-32,0 7 0 0,0-4 0 0,3-3 0 0,-3 4 0 0,0-4 0 0,4-6 0 0,-1 3 0 15,1 3 0-15,-1-3 0 16,1 0 16-16,-1-3 8 0,1 0 1 0,3-3 1 0,-4 3-17 0,4-10-9 15,-3 10 10-15,-1-9-10 16,4 6-19-16,0-4-9 0,-4-2-3 0,4 6 0 16,-3-7 31-16,3-2 0 0,-4-1 0 0,1 0 0 0,3 1 45 0,0-10 15 15,0 0 4-15,-4 3 0 0,4-3-52 0,-3 13-12 0,3-13 0 16,0 0 0-16,0 0 0 0,0 0 0 16,0 0 0-16,0 0 0 0,0 0 0 0,0 0 0 0,0 0 0 15,0 0 0-15,0 0 0 0,0 0 0 0,0 0 0 0,0 0 0 16,0 0 0-16,0 0 0 0,0 0 0 0,0 0 0 15,0 0 54-15,0 0 8 0,0 0 2 0,0 0 0 16,0 0-52-16,0 0-12 0,0 0 0 0,0 0 0 16,0 0 0-16,0 0 0 0,-4-7 0 0,4 7 0 15,0 0 0-15,0 0 0 0,0 0 0 0,0 0 0 16,0-6 0-16,0 6 0 0,0-6 0 0,0-1 0 16,4 1 0-16,-1 0 0 0,1 0 0 0,-1-4 0 15,4 4 0-15,-3-7 0 0,3 7 0 0,0-3 0 16,0-1 0-16,0-2 0 0,4 2 0 0,-4-2-10 15,3-4 25-15,1 4 5 0,0-7 0 0,-1 9 1 16,-3-2-21-16,4-1 8 0,-1-2-8 0,-3-4 0 0,4 6 0 16,-4-2 0-16,0 2 0 0,0 4 0 0,0 6 0 15,-3-4-10-15,3-5 10 0,-4 5-13 16,1-8 13-16,3 9 0 0,-3-7 0 0,3 0 0 0,-4-2-21 16,1 8 1-16,-1-2 1 0,4 0 0 15,0-4-24-15,-3 4-5 0,3-4 0 0,0 1-1 16,3 5-18-16,-2-8-3 0,-1 8-1 0,3-2-541 15,-3 0-109-15</inkml:trace>
  <inkml:trace contextRef="#ctx0" brushRef="#br0" timeOffset="138861.744">28413 6869 806 0,'0'0'17'0,"0"0"4"0,0 0 1 0,0 0 2 0,0 0-24 0,0 0 0 0,0 0 0 0,0 0 0 15,0 0 0-15,0 0 0 0,0 0 0 0,0 0 0 16,0 0 48-16,0 0 6 0,0 0 1 0,0 0 0 15,0 0 7-15,0 0 2 0,0 0 0 0,0 0 0 16,0 0 7-16,0 0 1 0,0 0 1 0,0 0 0 16,0 0-7-16,0 0-2 0,0 0 0 0,0 0 0 15,-4 3 0-15,4 3 0 0,0 1 0 0,-3-1 0 16,-1-3 0-16,4 7 0 0,0-7 0 0,0 9 0 16,-3-2-102-16,3-1-21 0,0 4-4 15,0-1-1-15,0-2 52 0,0 5 12 0,0-2 0 0,0 2 0 16,-4 1 0-16,4 0 0 0,-3 3 0 0,3-7 0 15,0-2 22-15,0-4 7 0,0 10 2 0,0-4 0 16,0-6-17-16,0 4-3 0,0-7-1 0,0 6 0 16,0-2 10-16,0-7 3 0,0 0 0 0,3 6 0 15,1 0 5-15,-4-6 2 0,0 0 0 0,10 3 0 0,-3-3 3 0,0 0 1 16,4 0 0-16,-1-3 0 0,1-3-34 0,0 0 0 16,-1-4 0-16,4 4 0 0,-3 3 0 15,3-7 0-15,-3 4 0 0,3-3 0 0,0-4 0 0,-4 1 0 16,5-4 0-16,-5 0 0 0,1 4 0 0,-1-4 0 15,-3 3 0-15,4-2 0 0,-4 2 0 0,0 1 0 16,0-1 0-16,-3 4 0 16,-1-4-44-16,1 7-16 0,-1-3-4 15,1-1 0-15,-4 1 52 0,0-4 12 0,0 7 0 0,0 0 0 16,0-4-33-16,0-2-4 0,-4 5-1 0,4-5 0 16,-3-4-20-16,-1 4-4 0,4 12-1 0,0 0 0 15,-3-3-22-15,3-7-5 0,0 10-1 0,-4 0-395 0,1-6-79 16</inkml:trace>
  <inkml:trace contextRef="#ctx0" brushRef="#br0" timeOffset="143371.127">28878 6477 730 0,'0'0'16'0,"0"0"3"0,-7-6 1 0,7 6 1 0,0 0-21 0,0 0 0 0,-3-3 0 0,3 3 0 16,3-3 91-16,-3 3 13 0,0 0 4 0,0 0 0 15,0-7-32-15,0 7-7 0,0 0-1 0,0 0 0 16,0 0-9-16,0 0-3 0,0-6 0 0,0 6 0 16,0 0 7-16,4-6 1 0,-4 6 0 0,0 0 0 15,0-3 0-15,0 3 0 0,3-7 0 0,-3 7 0 16,0 0-26-16,0 0-5 0,0 0-1 0,0 0 0 16,0 0 0-16,0 0 0 0,0 0 0 0,0 0 0 15,0 0-32-15,0 0-12 0,0 0 0 0,4 7 0 0,3-4 3 16,-3 3 1-16,3 0 0 0,-4 4 0 15,4 5-4-15,-3-2 0 0,-1 3 0 0,4-4 0 16,-3 1 12-16,-4 2 0 0,3-2 0 0,1-1 0 16,-1 1 0-16,1 3 0 0,-4-4 0 0,3 1 0 0,-3-1 0 0,0 1 0 15,0-1 0-15,0 4 0 0,0-7 0 0,0 1 0 16,-3 6 8-16,3-7-8 0,-4 0-15 16,4-5-7-16,0 8-2 0,0-3 0 15,0 1-32-15,0-1-6 0,0-2-2 0,0 5 0 16,-3 1-112-16,3-1-22 0,-4 4-5 0,1 3-1 15</inkml:trace>
  <inkml:trace contextRef="#ctx0" brushRef="#br0" timeOffset="144099.823">29182 6976 1455 0,'0'0'61'0,"0"0"-49"15,0 0-12-15,0 0 0 0,0 0 96 0,0 0 16 16,0 0 3-16,0 0 1 0,0 0-44 0,0 0-8 15,0 0-1-15,7 0-1 0,-4 0-48 0,4 0-14 16,0 3 0-16,-3 0 8 16,3-3-8-16,0 0 0 0,0 0 0 0,0 3 0 0,0 0 0 0,0-3 0 0,-3-3 0 0,3 0 0 15,4 3 0-15,-4-6 12 0,3 6-4 16,-3-3 0-16,4-1-8 0,-1-2 8 0,1 3-8 0,0-3 8 16,-1-1-8-16,1-2 0 15,-1 3 0-15,-3 0 0 0,4-4 0 0,-4 1 0 0,0-4 0 16,0 4-8-16,0-1-1 0,-3 1 0 0,-1 0 0 0,1-1 0 31,-1-2-18-31,-3 8-3 0,0-5-1 0,0 0 0 0,-3 2 7 0,3 1 2 0,-4 3 0 16,1-6 0-16,-1 9 9 0,-3 0 1 0,0-4 1 0,0 4 0 15,0 0-17 1,0 0-3-16,0 4-1 0,0-4 0 0,0 9 32 0,0-6 0 0,-4 3 0 0,4 1 10 16,-4-7-10-16,4 9 0 0,-3-6 0 0,3 3-11 15,-4-2 35-15,1 5 6 0,6-6 2 0,-7 10 0 16,8-4-20-16,-4 0-4 0,3-2-8 0,1-1 12 15,-1-3 4-15,4 7 1 0,0-10 0 0,-3 3 0 16,3 6-7-16,0-3-2 16,0 4 0-16,0-1 0 0,0 1 20 0,3-1 3 0,1 4 1 0,-1-4 0 0,1 7-32 15,3-4 0-15,-4-2 0 0,5-4 0 0,-5 0 0 0,1-3 0 16,3 4 0-16,0-1 0 16,0 0-20-16,0-3-9 0,0 0-3 0,0 4 0 15,3-4-42-15,1-3-9 0,0-3-1 0,3 0-681 16</inkml:trace>
  <inkml:trace contextRef="#ctx0" brushRef="#br0" timeOffset="144581.976">29619 6317 1134 0,'0'0'24'0,"-7"6"6"0,0 1 1 0,4-1 1 0,-4 0-32 0,3 4 0 0,4-10 0 0,-4 9 0 15,1-6 61-15,-1 10 6 0,1-1 1 0,-1 1 0 16,4-4-13-16,-3 10-3 0,3-6 0 0,0 2 0 16,0-2-23-16,0 6-5 0,-4-4 0 0,4 10-1 0,0-3 14 0,4 3 3 15,-4-3 1-15,0 3 0 0,3-3-17 0,-3 4-3 16,4 5-1-16,-4-3 0 0,0 0-2 0,0 1-1 16,0 2 0-16,0-3 0 0,-4 0-8 0,1 1-1 15,-1-4-8-15,1 0 12 16,-4-3 5-16,3 3 1 0,1 3 0 0,-4-9 0 0,3 0-9 0,-3-7-1 15,4 4-8-15,-1 0 12 0,-3-1-28 0,3 1-7 16,4-4-1-16,-3-2 0 0,3-1 24 0,0 1 0 16,0-4 0-16,-4 3 0 0,4-2 19 15,0-7 8-15,0 0 1 0,0 0 1 16,0 0-46-16,0 0-10 0,0 0-1 0,0 0-1 16,0 0-131-16,0 0-25 0,11-7-6 0,-4-2-1 0</inkml:trace>
  <inkml:trace contextRef="#ctx0" brushRef="#br0" timeOffset="145057.034">29785 6330 975 0,'0'0'21'0,"0"0"5"0,0 0 1 0,0 0 1 16,0 0-28-16,0 0 0 0,0 0 0 0,0 0 0 0,0 6 85 0,0 0 12 16,0 4 3-16,0-1 0 15,0 0-56-15,-3-2-12 0,3 12-1 0,0-4-1 16,-4 4 11-16,4 3 3 0,0-3 0 0,-4 9 0 0,4-3-19 0,-3 3-3 15,-1-6-1-15,4 3 0 0,-3 0-6 0,3 4-2 16,0-4 0-16,-4 3 0 16,4 3 5-16,-3-2 1 0,-1-1 0 0,1 0 0 0,3-3-8 15,-4-3-2-15,-3 3 0 0,4-3 0 0,-1 0 4 0,1 0 1 16,-1-3 0-16,1 0 0 0,-1-4-4 0,0 4-1 0,1-3 0 16,-1 3 0-16,1-4 19 0,-1-2 4 0,1-7 1 15,-1 4 0-15,4 2-20 0,0 1-4 16,-3-7-1-16,3 6 0 0,0-2-8 0,-4-1 0 0,4-6 0 0,0 10 0 15,4-7 0-15,-4 0 0 0,0 1 0 0,0-1 0 16,0-6 0-16,0 6 0 0,0-6 11 0,0 0-11 16,0 3 0-16,0-3 0 0,0 10 0 15,0-10 0 1,0 0-59-16,0 0-5 0,0 0 0 0,0 0-506 0,0 0-101 0</inkml:trace>
  <inkml:trace contextRef="#ctx0" brushRef="#br0" timeOffset="145722.322">29901 6998 1220 0,'0'0'27'0,"0"0"5"0,0 0 2 16,0 0 0-16,0 0-34 0,0 0 0 0,-7-3 0 0,7 3 0 0,0 0 92 0,0 0 12 0,0 0 3 0,0 0 0 15,0 0-24-15,0 0-5 16,0 0-1-16,4-7 0 0,3 4-29 0,-7 3-7 16,0 0-1-16,0 0 0 0,7 0-32 0,0-3-8 0,-7 3 0 0,7 0 0 15,0 0 0-15,0 3 8 0,0-3-8 0,-3 3 8 16,3-3-8-16,0 0 8 0,0 0-8 0,0 0 8 15,0 0-8-15,0 0 0 0,4 0 0 0,-4 0 0 16,3-3 0-16,1 0 0 0,0-3 0 0,-1 3 0 16,1-4 0-16,-1-5 0 0,1 9 0 15,-1-7 8-15,1 4-8 0,0-3 0 0,-1-1 0 0,-3 1 8 16,0-4-8-16,-3 7 0 0,3-4 9 0,-4 1-9 16,1 0 0-16,0-4 0 0,-1 7 0 0,-6-7 8 15,-1 4-8-15,4 3-13 0,-4-1 3 0,1 1 1 16,-4 3 9-16,7 3 0 0,0 0 0 0,-4-3 0 15,4 3 0-15,-10 0 0 0,3 0 0 0,0 3 0 16,-4 0 0-16,4 7 0 0,-4-7 0 0,-3 6 0 16,4-3 0-16,3 1-8 0,-4 5 8 0,1-2-12 0,-5-1 12 15,5 0 8-15,-1 4-8 0,-3-1 11 16,4 1-11-16,-5 0 0 0,5-1 0 0,-1-3 0 16,4 4 0-16,0 0 0 0,4-4 0 0,-1-3 0 0,1 7 0 15,-4-4 0-15,3 1 0 0,4-4 0 0,-4 3 0 0,4-2 0 16,4-1 0-16,-4 6 0 0,0-2 0 0,4-1 0 15,-4 1 0-15,7-4 0 0,-4 6 0 0,-3-12-12 16,7 7 4-16,4-1 8 0,-1 0 0 16,-3-3 0-16,4 4 0 0,0-1 0 15,-1 3-33-15,-3-2 1 0,4-1 0 0,-1 0 0 16,1 0-1-16,3-6 0 0,-3 7 0 0,-1-4 0 16,1 0-42-16,-1-3-8 0,1 0-1 0,0-3-1 15,3 0-9-15,-4-4-2 0,1 7 0 0,-1 0-468 0</inkml:trace>
  <inkml:trace contextRef="#ctx0" brushRef="#br0" timeOffset="162413.482">3284 8177 806 0,'0'0'17'0,"0"0"4"0,0 0 1 0,0 0 2 0,0 0-24 0,0 0 0 16,0 0 0-16,0 0 0 0,0 0 73 0,-7 6 11 16,7-6 1-16,0 0 1 0,-3 3-26 0,3-3-6 15,0 0-1-15,0 0 0 0,0 0-29 0,0 0-7 16,0 0-1-16,0 0 0 0,-4 10-4 0,4-10 0 16,0 0-1-16,0 0 0 0,0 0 12 0,0 0 2 0,0 0 1 0,-3 6 0 15,-1 0-15-15,4 0-3 0,0-6-8 0,-7 10 12 16,4-1-12-16,3 4 9 0,-4 2-9 0,1-5 8 15,-1 2-8-15,0 1-16 0,4 3 4 0,-3-1 1 16,3-2 27-16,-4-1 4 16,4 1 2-16,-3-1 0 0,3 1-4 0,-4 3-1 0,4-4 0 0,0-6 0 15,0 7 7-15,-3-4 0 0,6 4 1 0,-3-4 0 16,0 1-25-16,0-4 0 0,4 7 0 0,-4-4 0 16,3 0 10-16,-3 1-10 0,4-4 12 0,-1 3-12 15,5 1 0-15,-5-1 0 0,4-6 0 0,0 1 0 16,-3 2 0-16,-4-6 0 0,0 0-9 0,0 0 9 15,0 0 0-15,7 0 0 0,-7 0 0 0,0 0 0 16,0 0 0-16,7 0 0 0,-4-10 0 0,-3 1 0 16,4-4-9-16,-4 4 9 0,3-3-10 0,-3-1 10 15,0 4 0-15,0-4 0 0,0 7 0 0,-3-7 10 16,3-2-59-16,0 2-12 16,0 0-3-16,0 1 0 0,0 6 52 0,-4-10 12 0,4 13 0 0,0-7 0 15,0 4-12-15,0-3 0 0,0-4 0 0,0 4 0 0,0-1 12 0,0 4-9 16,0 0 9-16,4-4-8 0,-4-2 8 0,3 9 0 15,1-7 0-15,-1 4-8 0,1-3 8 16,0-1-8-16,-1 4 8 0,1-3-8 0,3 2 8 0,-4 1 0 16,1-3 8-16,-1 2-8 0,1-2 0 0,-1 3 0 15,1-4 0-15,-4 10 0 0,3-3 0 0,1-6 0 16,-1 9 0-16,1-7 0 0,-4 7 0 0,0 0 0 16,3-3 0-16,-3 3 8 0,0 0-8 0,0 0 0 0,0 0 0 15,0 0 0-15,8 0 0 0,-1 0 0 0,0 7 0 16,3-4 0-16,-3 6 0 0,0 1 0 0,0-1 0 15,4 3 0-15,-8 4 8 0,8-3 0 0,0-4 0 16,-1 1 0-16,-3 2 0 0,0 4 1 0,0-7 0 0,0 4 0 16,4 2-9-16,-4-2 0 0,7 3 0 15,-10-1 0-15,-1 1 0 0,1 0 0 0,-1 2 0 0,-3-5 0 16,0 6 0-16,4-4 0 0,-4 11 0 0,0-8 0 16,0-5 0-16,0-1 0 0,-4 1 0 0,1 0 0 15,3-13 0-15,0 0 0 0,0 0 0 0,0 0 0 16,0 0 0-16,0 0 0 0,0 0 0 0,0 0 0 15,0 6 0-15,0-6 0 0,0 0 0 0,3 6 0 16,-3 0 0-16,0-6 0 0,0 0 0 0,0 0 0 16,7 0-103-16,-3 0-19 0,3 4-4 15,0-4-1-15</inkml:trace>
  <inkml:trace contextRef="#ctx0" brushRef="#br0" timeOffset="163048.5">3852 8252 1148 0,'0'0'25'0,"0"0"6"0,0 0 1 0,-7 0 0 0,0-3-32 0,0 0 0 0,0 0 0 0,0 3 0 16,0-7 63-16,7 7 6 0,-11 7 2 0,8-7 0 16,-4-10-36-16,0 7-7 0,0-3-2 0,3 6 0 15,4 0-26-15,0 0 0 0,-14 0 0 0,7 6 0 16,7-6 35-16,0 0 1 0,0 0 1 0,-7 6 0 16,3 4-28-16,-3 2-9 0,4-2 0 0,-4 2 0 15,7-2 0-15,-4-4 0 0,4 10-12 0,-3-1 3 16,-1-2 9-16,4-1 0 0,-3 1 0 0,3-1-8 15,-4-2 8-15,4-1 0 0,0 4 0 0,0-4 0 16,0-3 8-16,-3 4-8 0,3 2 8 0,0-2-8 16,0-1 0-16,0-9 8 0,0 0-8 0,0 0 0 15,3 6 13-15,1 4-1 0,-1-7-1 0,1 6 0 16,-4-9 7-16,7 0 2 0,-4-3 0 0,4-3 0 16,0 6-20-16,1-3 0 0,-1-7 0 0,3 10-9 0,-3-3 34 15,4-6 7-15,-4 3 2 0,0-10 0 16,-4 3-54-16,4 7-12 0,1-6-1 15,-5-4-1-15,4 3 34 0,0 1 0 0,-3 2 0 0,-1-5 0 0,1 5 0 16,-4-2 0-16,0 9 0 0,0 3 0 16,0-7 0-16,0 7 0 0,0 0 0 0,0 0 0 0,0 0 0 0,0 0 0 15,-4-6 0-15,4 6 0 0,0 0 23 0,0 0 11 16,0 0 2-16,-3 3 1 16,-4 7-59-16,3-7-12 0,4-3-2 0,-7 9-1 0,4 7 37 15,-1 3 0-15,4-7 0 0,-4 4 0 0,4 6 0 0,0-10 0 16,4 1 0-16,0 3 0 0,-1-10 16 0,1 6 12 15,-1-2 1-15,4-7 1 16,0 6-48-16,-3-2-10 0,3-1-1 0,3 0-1 0,1-3 51 0,0-3 11 0,3 4 1 16,0 2 1-1,-4-3-56-15,-3 0-11 0,11-3-3 0,0 6-490 0,-1-6-98 0</inkml:trace>
  <inkml:trace contextRef="#ctx0" brushRef="#br0" timeOffset="163866.303">4314 8202 836 0,'0'0'24'0,"0"0"4"0,0 0-28 0,-7 3 0 16,0-3 0-16,7 0 0 0,-7 6 57 0,7-6 6 15,0 0 1-15,-3 0 0 0,3 0 38 0,0 0 8 16,-7 3 2-16,0 0 0 0,7-3-36 0,0 0-8 16,-7-3 0-16,-4 3-1 0,11 0-43 0,0 0-9 15,-7 0-2-15,0 0 0 0,7 0 23 0,-7 3 4 0,0 4 0 16,3-1 1-16,-3 0-41 0,4 7 0 0,-4-1 0 0,0-2 0 15,3 2 22-15,-3 1 2 0,0 3 1 0,0-1 0 32,0 1-41-32,3 0-9 0,-3-4-2 0,0 1 0 0,0-1 27 0,4 1 0 15,-4-4 0-15,3-3 0 0,4-6 0 0,-3 10 0 0,3-1 0 0,0-9 0 16,0 0 0-16,0 7 0 0,0-7 0 0,3 6 8 16,8-3-8-16,-4-3 0 0,0 6 0 0,3-6 8 15,-3 3-8-15,4-3 0 0,0 0 8 0,3 0-8 16,0-3 0-16,0 3 8 0,0-6-8 0,4 3 0 15,-8-3 0-15,1-7 0 0,-4 7 0 0,3-4-8 16,-3-2 8-16,1 2 0 0,-1-2 0 0,-4-1 0 16,1 1 0-16,-1 2 0 0,1 1 0 0,-4-4 0 15,0 1 0-15,-4 6 0 0,4-4 0 0,0 1 0 16,-3-4 0-16,-1 1 0 0,4 2 0 0,-3 4 0 16,-1 0 19-16,4 6-1 0,0 0 0 0,0 0 0 15,-3-3-18-15,3 3 0 0,0 0 0 0,-8 3 0 0,5 3 0 16,3 3 0-16,-4 7 0 0,4 0 0 0,0-4 0 0,0 7 0 15,0 0 0-15,0 3 0 16,4 3 0-16,-4 6 0 0,7-6 0 0,-3 0 0 0,3 4 0 0,-4-4 0 16,4-3 0-16,0 3 0 0,0-3 0 15,0 6 0-15,-3 3 0 0,3 1 0 0,-4-4 0 0,5 0 0 16,2-3 0-16,-3 3 0 0,-7 1 0 0,4-4 0 16,-4 6 0-16,3-3 0 0,-3 7 0 0,0-7 0 15,0-3 0-15,0 0 0 0,-3-3 0 0,-1 0 0 16,1 3 0-16,-1-3 0 0,-3-3 0 0,4 3 0 15,-5-3 0-15,5 0 0 0,-1-7 0 0,1 1 0 16,-1-4 0-16,-3-3 0 0,4 1 0 0,3-7 0 0,0 0 0 0,0 0 0 16,-7-4 0-16,0 1 0 15,3-3 0-15,-6 3 0 0,6 0 0 0,-7-7 0 0,4-2 0 0,0-7 0 16,-3 10 0-16,-1-7 0 0,-3-6 0 0,0 6 0 16,7-6 0-16,-4 4 0 0,1-8 0 0,-1 1 0 15,1 3 0-15,-1-3 0 0,4 0 0 0,0 0 0 16,3 3-115-16,-3-3-20 15,4 3-4-15</inkml:trace>
  <inkml:trace contextRef="#ctx0" brushRef="#br0" timeOffset="164532.949">4667 8268 1552 0,'0'0'44'0,"0"0"10"0,0 9-43 16,0-9-11-16,0 0 0 0,0 0 0 0,0 0 0 0,0 0 0 0,0 0 0 0,0 0 0 16,0 0 37-16,0 0 6 0,0 6 1 0,0-6 0 15,0 0-20-15,0 0-3 0,7 10-1 0,0-7 0 16,0-3-20-16,4 0 0 0,0 6 0 0,-4-3 0 16,3-3 0-16,4 3 0 0,-3 1 0 0,7-1 0 15,-1 0 0-15,-6-3 0 0,3 6 0 0,4-3 0 16,-4 0 0-16,0 4 0 0,3-7 0 0,1-7 0 15,-11 7 56-15,4-3 6 0,-4 0 2 0,0-3 0 16,3 6-103-16,-3-6-20 16,0-1-4-16,1-2-1 0,-5-4 52 0,4 1 12 0,-3 2 0 0,-4-2 0 15,0-4 0-15,-4 4 0 0,4-1 0 0,-3 1 0 16,-1-7 0-16,-3 12 0 0,0-5 0 0,0-4 0 16,3 13 0-16,-3-6 0 0,-3 6 0 0,3-1 0 15,-4 1 0-15,-3 6 0 0,0 1 0 0,0 5 0 0,3-3-19 16,-3 7-1-16,0 2 0 0,0-2 0 0,0 6 32 0,7 0 7 15,-4 3 1-15,-3 0 0 0,3-4-34 16,1 7-6-16,3-3-2 0,3 0 0 16,-3 0 35-16,4-6 7 0,-1 3 2 0,4-4 0 0,4 7-12 15,-1-3-2-15,1-3-8 0,3 3 12 0,0-4 16 0,0 1 4 16,3-7 0-16,8 4 0 0,-7 0 3 0,-1-1 1 16,8 1 0-16,-4-4 0 0,0 4-17 0,4-1-3 15,-4-6-1-15,7 4 0 16,-7-4-15-16,0 3 11 0,0-5-11 0,0 8 10 15,1-12-10-15,2 6 0 0,1-2 0 0,3-1 8 16,0-3-41-16,-3 3-9 0,7-3-2 0,-4 0 0 16,0-6-144-16,4 2-28 0,20-5-7 0,-6 0-1 0</inkml:trace>
  <inkml:trace contextRef="#ctx0" brushRef="#br0" timeOffset="171736.758">6509 8443 853 0,'0'0'18'0,"0"0"4"0,3-6 1 0,8 6 2 0,-11 0-25 0,3-3 0 0,4-7 0 0,-3 10 0 16,-4 0 48-16,0 0 4 0,0-3 0 0,0 3 1 15,0 0-3-15,0 0-1 0,0 0 0 0,0 0 0 16,0 0 11-16,0 0 3 0,0 0 0 0,0 0 0 15,0 0 17-15,0 0 3 0,0 0 1 0,0 0 0 16,0-3-4-16,-7-3-1 0,-7 3 0 0,7-4 0 16,0 1-39-16,-4 0-7 0,1 0-1 0,-1-1-1 15,4 7-19-15,-4-3-3 0,1-6-1 0,-1 9 0 16,1-3 12-16,-1-4 3 0,4 4 0 0,-7 3 0 16,7 0-35-16,-4 3-6 0,-3 1-2 0,3-1 0 15,4 0 20-15,-7 3-10 0,7 0 10 0,-3 7-8 16,-1-7 8-16,0 4-8 0,8-4 8 0,-1 6-8 0,-3 1 8 15,-3 3-10-15,3-4 10 0,3 1-10 16,1 2 10-16,-1-2 0 0,4 0-9 0,-3-1 9 0,3 1 0 16,0-4 0-16,3 4 0 0,-3-4 0 0,4 0 0 0,3-2 0 15,0 2 0-15,3-3 0 0,-3 1 0 16,0-7-11-16,4 9 11 0,0-6-8 0,-1 3 8 0,4-2 0 16,0-8 0-16,1-2 0 15,2 6 0-15,-3-3 0 0,4-6 0 0,-4 5 8 0,4-5-8 0,-4 3 0 16,0 0 8-16,-3-4-8 0,3-2 8 0,0-1-8 15,-7 0 10-15,7-8-10 0,-7 5 8 0,-3-3-8 16,3 0 0-16,-4-3 9 0,1 0-9 0,-1 0 0 16,1-6-10-16,-4 0 10 0,0 0-19 0,0-4 3 15,-4 1 0-15,1 3 0 0,-1 0-1 0,1-1 0 16,-4 4 0-16,3 3 0 0,-3-3-5 0,-7 0-1 0,7 0 0 16,-4 0 0-16,4 3 15 0,0 0 8 0,0 0-10 0,0 10 10 15,3-4-13-15,1 6 3 0,-1 1 1 16,1 3 0-16,3 6 0 0,0 0 0 0,0 0 0 0,0 0 0 15,0 0-7-15,0 0 0 0,0 0-1 0,3 6 0 16,1 7 6-16,-1-4 2 0,-3 0 0 0,4 4 0 16,-1-4 9-16,1 4-8 0,-4 3 8 15,4-4-8-15,-1 7 16 0,-3-3 3 0,4-7 1 0,-1 7 0 16,1-1-12-16,-1 4-11 0,1 3 3 0,-1 0 0 16,1 0 21-16,-1 3 5 0,8 0 1 0,-8 0 0 15,1 0 7-15,3-3 2 0,-7 3 0 0,4-3 0 16,-1 0-7-16,1 0-1 0,-1-6 0 0,1 6 0 15,-1 3-6-15,1-3-2 0,-1-3 0 0,1 0 0 16,-1-1-12-16,1-2 11 0,-1 3-11 0,4 3 10 0,-3-6-10 16,3 2 0-16,-4 1 0 0,5 9 8 15,-5-9-32-15,1 3-8 0,3 0 0 16,-4-6-1-16,1 3 33 0,-1-4 0 0,1-2 0 0,-1-4 0 0,1 4 0 0,3-1 0 16,-7-5 0-16,3 2 0 15,-3-9-32-15,0 0 0 0,0 0 0 0,0 0 0 16,0 0-52-16,0 0-9 0,0 0-3 0,4-3-392 15,-1-3-80-15</inkml:trace>
  <inkml:trace contextRef="#ctx0" brushRef="#br0" timeOffset="172439.348">6950 8459 1220 0,'0'0'27'0,"0"0"5"0,0 0 2 0,0 0 0 0,0 0-34 0,0 0 0 0,-4-3 0 0,1-3 0 15,3-1 84-15,0 1 9 0,-4-7 3 0,1 10 0 0,3-6-52 0,0 3-9 16,-4-1-3-16,4-2 0 16,0 3 7-16,-3-1 1 0,3 1 0 0,0 6 0 0,0 0-32 0,-4-6-8 15,1 0 0-15,-1 2 0 0,-3-2 0 0,7 6 0 16,-4 0 0-16,-10 0 0 16,7 6 0-16,-3-2-13 0,6-1 3 0,-3 6 1 15,-4-3-18-15,4 7-3 0,0 3-1 0,-3-4 0 0,3 4 31 0,0 3-9 16,-4-4 9-16,1 1 0 0,2 3 22 0,5-3 10 15,-1-4 1-15,-3 4 1 0,-3-10-11 16,3 7-3-16,7-1 0 0,-4-2 0 0,1-4-8 0,3-6-3 16,0 6 0-16,0-6 0 0,0 0 3 0,0 0 0 15,0 0 0-15,10 6 0 0,-3 1-12 0,7-1 8 16,-10-6-8-16,7 0 8 0,-1 0-8 0,-3 0 0 0,-7 0 0 16,7 0 0-16,4-6 0 0,-4 2 0 0,0-5 0 15,0 6 0-15,0 0 0 0,-3 0 0 0,-1-4 0 16,4-2 0-16,-3 0 24 0,-1-4 2 0,1 0 1 0,-1 4 0 15,1-3-27-15,-4-1 0 0,3 4 0 16,-3-4 0-16,0 7 0 0,0-4 0 0,0 1 0 0,0 0 0 16,0 2 0-16,7 1 0 0,-7 3 0 0,0 3 0 15,0-10 0-15,0 10 0 0,0 0 0 0,0 0 0 16,0 0 0-16,0 0 0 0,0 0-14 0,0 0 5 16,0 0-15-1,0 0-2-15,4 10-1 0,-4-1 0 0,0-2 18 0,0 2 9 0,0 0-10 0,0 4 10 16,0-1 0-16,0 1 0 0,0-4 0 0,0 4 0 15,3-4 9-15,1 4-9 0,-4-4 0 0,7 4 9 16,-3-7-9-16,3 10 0 0,0-4 0 0,0 4 8 16,0-3-8-16,3-1 0 0,-3 1 0 0,4 5 0 15,0-2-19-15,-1-3-5 0,1-1-2 16,-4 4 0-16,7-4-109 0,-7-5-21 0,0 5-5 16,4-5-1-16</inkml:trace>
  <inkml:trace contextRef="#ctx0" brushRef="#br0" timeOffset="173042.55">7137 8362 843 0,'0'0'24'0,"0"0"5"0,0 0-29 0,0 0 0 0,0 0 0 0,0 0 0 15,0 0 79-15,-4 9 9 0,4-9 3 0,0 6 0 16,-3 1-25-16,3-1-5 0,-4 0-1 0,4 4 0 16,0-4-29-16,0 6-7 0,0-2 0 0,4-1-1 15,-4 4 0-15,0-1 0 0,0 4 0 0,3 0 0 16,1-1-3-16,-4 1-1 0,3 0 0 0,-3-1 0 16,4-2 15-16,-4 3 3 0,0-7 1 0,7 0 0 15,-7-5-29-15,0-4-9 0,0 0 0 0,0 0 0 16,0 0 32-16,0 0 0 0,0 0 0 0,0 0 0 15,0 0-3-15,0 0-1 0,0 0 0 0,0-4 0 16,3-5-28-16,-3 6 0 0,4-3-11 0,-4-1 11 16,0-2-28-16,3 0 3 0,-3 2 0 0,4-2 0 0,-4-4 17 15,0 4 8-15,0-4-8 0,0 4 8 16,0-4-12-16,0 1 4 0,3-1 0 0,-3 4 0 0,0-4 8 0,4 4 11 16,-4-4-3-16,0 7 0 15,4-3-8-15,-1-1 0 0,-3 1 0 0,4 6 0 0,-1-7 0 0,1 7 0 16,-1 0 0-16,-3 3 0 0,4-6 0 0,-4 6 0 15,7-3 0-15,-4 0 0 0,4 3 0 0,0 0 0 16,0 0 0-16,0 3 0 0,1-3 0 0,-1 3 0 16,0 3 0-16,0-3 0 0,0 0 0 0,3 7 0 15,-10-7 0-15,4 6 0 0,3 1 0 0,-4-1 0 16,-3 4 0-16,4-1 0 0,-4 1 8 0,0-1-8 16,4 4 0-16,-1 6 8 0,1 0 1 0,-4-3 0 0,3 0 0 15,-3 3 0-15,0-1 13 0,0-5 2 16,0 6 1-16,4-9 0 0,-4 5-33 0,3-2-8 0,-3-6 0 15,0-7-1-15,4 6 27 0,-1-6 6 0,-3-3 0 0,0 0 1 32,0 0-65-32,4 0-12 0,3-3-4 0,0 0 0 15,0-3-102-15,-4-7-21 0,15 1-4 0,-4-1-1 0</inkml:trace>
  <inkml:trace contextRef="#ctx0" brushRef="#br0" timeOffset="173675.472">7736 8308 1450 0,'0'0'32'0,"0"0"6"0,0 0 2 0,0 0 1 0,-7 0-33 0,0 0-8 15,0 4 0-15,-3-4 0 0,-1 0 87 0,4 3 15 16,0-3 3-16,-4 3 1 0,1-3-22 0,6 0-4 16,-10 0 0-16,7 0-1 0,7 0-27 0,-7 0-4 15,-4 0-2-15,11 0 0 0,-7 0-28 0,7 0-6 16,-7 0 0-16,7 0-1 0,-7 0-11 0,7 0 0 0,-7 0 0 16,7 0 0-16,0 0 0 0,-7 9-9 15,0-6 9-15,4 7 0 0,-1-1-11 0,1-3 11 0,-1 1-10 0,1 2 10 16,3 4-8-16,-4-7 8 0,0 10 0 0,4-10-9 15,-3 6 9-15,3-2 0 0,0-1 0 16,0 1 0-16,0-4 0 0,0 3 0 0,0 1 0 0,0-10 0 16,0 0 0-16,0 0-10 0,0 0 10 0,0 0 0 15,0 0-12-15,0 0 4 0,7 3 8 0,-7-3-13 16,4 0 13-16,3 0 0 0,-4 0 0 0,4 3 0 16,0-3 0-16,4 0 0 0,-4-3 0 0,0 3 0 15,-4 0 0-15,4-3 0 0,1 3 0 0,-1 0 0 16,0 0 0-16,0 0 0 0,0 3 0 0,-4-3 0 15,4 3 0-15,-3 3-9 0,3-3 9 0,-4 1 0 16,1-1 0-16,0 3-10 0,3 0 10 0,-4 1 0 16,1-1 0-16,-1 0 11 0,-3-6 0 0,4 9 0 15,-1 1-20-15,-3-7-4 0,4 6-1 0,-4-9 0 16,3 10 14-16,-3-10 0 0,0 0 0 0,0 6 0 16,0 7 0-16,0-4 0 0,-3 0 0 0,-1 1 0 0,1-4 0 15,-4 7 0-15,3-4 0 0,-3 4-9 0,4-1-2 0,-5 1 0 16,-2-4 0-16,3 1 0 0,3-7 11 0,-6 6 0 15,-1-6 0-15,1 3-8 16,2-2 8-16,-2-1 0 0,-4 0-9 0,3 0 9 0,1-3-16 0,-1 0 2 16,0-6 0-16,1 6 0 15,-1-7-50-15,-3 1-11 0,4 0-1 16,-5-3-496-16,5-1-100 0</inkml:trace>
  <inkml:trace contextRef="#ctx0" brushRef="#br0" timeOffset="174396.468">8474 7735 990 0,'0'0'21'0,"0"0"5"0,0 0 1 0,0 0 1 0,0 0-28 0,0 0 0 0,0 0 0 0,0 0 0 15,0 0 57-15,-4 6 6 0,-3 3 1 0,4 1 0 16,-1-4-4-16,1 6-1 0,-1-2 0 0,1 9 0 16,3-4-7-16,-4-2 0 0,4 9-1 0,-4-3 0 15,8-1-11-15,-4 8-1 0,4-4-1 0,-1 9 0 16,1-3-18-16,3 0-3 0,3-3-1 0,-3 4 0 15,0 8-16-15,0-2 10 0,4-4-10 0,-4 4 8 16,0-4-8-16,-3 0 0 0,3 4 0 0,-4-4 8 16,4-3-8-16,-3 4 0 0,-4-7 9 0,3 0-9 15,-3 0 8-15,0 6-8 0,0-9 8 0,4 3-8 16,-8-3 0-16,4 3 0 0,0-3 0 0,-3 0 8 0,-1-3-8 16,4 3 11-16,-3-3-11 0,-1-7 12 0,4 4-12 15,-3-3 10-15,3-1-10 0,-4 4 10 0,1-10-10 16,3-6 0-16,0 0 0 0,0 0 0 15,0 0-22-15,0 0-6 0,0 0-2 0,0 0 0 16,0 0 10-16,0 0 1 0,0 0 1 0,0 0-502 16,0 0-101-16</inkml:trace>
  <inkml:trace contextRef="#ctx0" brushRef="#br0" timeOffset="174980.713">8894 8355 1220 0,'0'0'27'0,"0"0"5"0,0 0 2 0,3-3 0 0,-3-6-34 0,4 3 0 0,-4 6 0 0,0 0 0 16,-4-7 56-16,4 7 5 0,0 0 1 0,-3-3 0 15,3 3-14-15,-8-3-2 0,1-3-1 0,0 6 0 16,0 0-29-16,-3 6-5 0,3 0-2 0,-7 1 0 16,3-1 3-16,0 0 0 0,1 4 0 0,-1 2 0 15,4-6 18-15,-3 7 4 0,-5 3 1 0,5-1 0 16,-1 1 1-16,1 0 0 0,-1-1 0 0,1 1 0 16,3 3-16-16,-1-3-2 0,1-4-1 0,4 4 0 0,-1-4-17 15,1 4 0-15,3-3 0 0,0-1 0 0,0 1 0 16,0-1-14-16,3-6 2 0,1 1 1 0,-1 2 45 0,-3-9 9 15,4 6 1-15,3-3 1 0,0 1-29 0,0-4-7 16,4-4-1-16,-4 1 0 16,0 3 1-16,0-6 0 0,0 3 0 0,0-6 0 0,4-1-1 0,-1-2 0 15,-3-1 0-15,0 7 0 0,0-4-21 0,0-2-5 16,0-1-1-16,-3 1 0 0,-1 2 3 0,-3-2 1 16,4 2 0-16,-4 1 0 0,-4 3-1 0,4-1-1 15,-3-2 0-15,3 6 0 0,0 3 7 0,0 0 2 16,0 0 0-16,0 0 0 0,0 0-13 0,0 0-3 15,0 0 0-15,0 0 0 0,0 0 24 0,0 0 0 0,0 0 0 16,-4 9 0-16,1 1 0 0,-1 2 0 0,8 1 0 16,-4-1 0-16,3-2-8 0,4-4 8 0,-3 7-10 15,3-4 10-15,0 0 0 0,0 1 0 0,4 5 0 16,-4 1 0-16,0 0 0 0,3-4 0 0,1 4 0 0,-4 0 0 16,4 3 0-16,-4-7 0 0,0 1 0 0,3-1 0 15,-3-2-9-15,0-1-3 0,4-3 0 16,-4 4-544-16,0-7-108 0</inkml:trace>
  <inkml:trace contextRef="#ctx0" brushRef="#br0" timeOffset="175973.376">9895 8330 1148 0,'0'0'25'0,"0"0"6"0,0 0 1 0,-7 7 0 0,0-4-32 0,0 0 0 0,0 3 0 0,0 0 0 15,0 1 61-15,0 2 7 0,-4-3 0 0,4 1 1 16,4-1 1-16,-4 0 0 0,0 4 0 0,3-4 0 16,-3 3-18-16,7-6-4 0,-3 10-1 0,3 0 0 15,0 2-14-15,3 1-2 0,-3 3-1 0,7 0 0 0,-3-1-14 16,6 4-2-16,-3 3-1 0,4 4 0 0,3 5-13 15,-3-3 11-15,-1-2-11 0,1 5 10 16,-1 1-10-16,-3-4 0 0,4-3 0 0,-4 7 8 0,-3-10-8 0,-1 3 0 16,1 0 9-16,-4-3-9 0,3 0 8 0,-3-6-8 15,-3-3 10-15,3-4-10 0,-4 7 10 0,4-6-10 16,-3-1 10-16,-1 1-10 0,1-1 13 0,-1-2-3 16,1-1-1-16,-5-2 0 0,8-7 0 0,-7 0 0 15,7 0 0-15,-7-4 0 0,0 1 0 0,4-3 0 16,-4 6 0-16,0-6 0 0,0-4-9 0,3 1 0 15,4 9 0-15,-3-3 0 0,-5-3 0 0,5-1 0 16,-1-8 0-16,1-1 0 0,-1 3-8 0,4 1 8 16,-3-7-10-16,-1 0 10 0,1 0-8 0,3-3 8 0,-4 7 0 15,4-7-9-15,-3 0 9 0,3-3 0 0,-4 0 0 0,4-7 0 16,0 7 0-16,0-3 0 0,0 0 0 16,0 0-8-16,0-4 8 0,0 7-10 0,0-3 10 0,4 0-10 15,-1 3 10-15,-3-4-12 0,4-2 12 0,-4 9-12 16,7-3 12-16,-4 3 0 0,1-3 0 0,-1 3-8 15,1 6 8-15,-1-3 0 0,1 4 0 0,0 2 0 16,3-2 0-16,-4-1 11 0,1 3-3 0,-1 7 0 16,4-3 4-16,-3 2 0 0,3-2 0 0,0 0 0 15,3 2-12-15,1 7 0 0,0 0 9 0,-1 0-9 16,4 0 0-16,0 7 0 0,4-1 0 0,0 0 0 16,-4 7 0-16,3 2 0 0,1-2 0 0,0 6-8 0,-4-4 8 15,3-2 0-15,-2 9 0 0,-1 3-8 0,-4-3 8 16,-3 0-8-16,0-3 8 0,-3-1-8 15,-4 8-4-15,0-8 0 0,-4-5 0 0,1-1 0 16,-1 1 4-16,-3-4 0 0,4 1 0 0,-8-4 0 0,1 4-12 16,-1-4-3-16,-3 0 0 0,0 3 0 0,0-5 23 0,3 5 0 15,-3-6-9-15,0-3 9 0,0 0 0 0,0 0 0 16,0 0 0-16,-1 0 9 0,1-6-9 0,4-4-12 16,-4 1 2-16,3 0 1 15,0 2-109-15,1-2-22 0,-1-4-4 0,4 1-337 16,0-1-68-16</inkml:trace>
  <inkml:trace contextRef="#ctx0" brushRef="#br0" timeOffset="176347.598">10280 8296 1450 0,'0'0'32'0,"-4"6"6"16,1 0 2-16,-4 4 1 0,3-4-33 0,1 0-8 0,-4 4 0 0,3-7 0 0,4-3 53 0,-3 12 9 15,3-2 2-15,0-1 0 0,0 4-13 0,3-1-3 16,1-2 0-16,-1 2 0 0,1 1-25 0,-1 3-6 16,4-7-1-16,-3 3 0 0,-1 1-3 0,1 6-1 15,3-7 0-15,-3 4 0 0,-1-7-12 0,1 1 0 16,-1-7 0-16,1 6 0 16,-4 1-22-16,3-4-4 0,1 0-1 0,-4-6 0 15,0 7-138-15,0-7-28 0,0 0-6 0,0 0-1 0</inkml:trace>
  <inkml:trace contextRef="#ctx0" brushRef="#br0" timeOffset="176557.527">10213 8076 1695 0,'0'0'37'0,"0"0"8"0,0 0 2 0,0 0 1 0,0 0-39 0,0 0-9 0,0 0 0 0,0 0 0 16,0 0 31-16,0 0 4 0,0 0 1 0,0 0 0 16,0 0-28-16,0 0-8 0,0 0 0 0,0 0 0 15,0-6-68-15,3 0-21 0,5 0-4 0,-1-4-627 16</inkml:trace>
  <inkml:trace contextRef="#ctx0" brushRef="#br0" timeOffset="177169.825">10664 8230 1134 0,'0'0'24'0,"0"0"6"0,0 0 1 0,0 0 1 0,0 0-32 0,0 0 0 16,0 0 0-16,0 0 0 0,0 0 85 0,0 0 11 15,0 0 1-15,0 0 1 0,-7 0-11 0,0 0-3 0,7 0 0 0,-10-6 0 16,10 6-46-16,-7 0-10 0,0 0-1 0,7 0-1 16,-7-3 10-16,0-1 3 0,7 4 0 0,-8 0 0 15,-2 0-39-15,3 0 0 0,-4 0 0 0,4 0 0 16,-3 4 0-16,3-1 0 0,0 6 0 0,-1-6 11 16,1 10-19-16,-3-4-4 0,3 1-1 15,0-1 0-15,3-1611 13 0,1 3223 0 16,3-1621-10-16,-4 9 10 0,-3 1 0 0,4-1 0 0,-1-3-9 0,4-6 9 15,-3 10 9-15,-1-1 6 0,4-9 1 0,0 6 0 16,-4 4-28-16,4-10-4 0,0 0-2 0,0 9 0 16,0-9 18-16,4 3 0 0,0 7 0 0,-4-10 0 15,3 3 16-15,1 3 1 0,-4-6 0 0,7 6 0 16,-4-2-17-16,4-1 0 0,0 0 0 0,0-3 0 16,-7 0 12-16,4 0-4 0,3 6 0 0,0-6-8 15,-4 0 0-15,1 0 0 0,3 3 0 0,-3 0 0 16,3-3 8-16,0 7-8 0,-4-4 0 0,4 0 0 15,4 6 0-15,-4-5-11 0,-4-1 2 0,4 3 0 16,1 0 9-16,-5 0 0 0,4 4 0 0,-3-1 0 0,-1-2 0 16,1-1 0-16,-4-6 0 0,3 9 0 0,1-2 0 0,-4-7 12 15,3 6-2-15,1 0-1 0,-1 3-9 16,1 1 0-16,-1-7 0 0,-3-3 0 0,0 0 0 16,0 0 0-16,0 0 0 0,-3 13 0 0,-1-4 0 15,1-6 8-15,-4 7-8 0,3-4 8 0,-3-3-8 0,0 0 0 16,0 6 0-16,-4-5-11 0,1-4 11 0,-4 0 0 15,3 0 0-15,-3 0 0 0,4-4-9 0,-5-5 0 16,1 6 0-16,4 0 0 16,-4 0-20-16,0-4-4 0,-1 1-1 0,1 0 0 15,4-4-87-15,3 1-18 0,-4 6-3 0,4-3-1 0</inkml:trace>
  <inkml:trace contextRef="#ctx0" brushRef="#br0" timeOffset="177788.492">11003 8236 1623 0,'0'0'36'0,"0"0"7"0,0 0 1 0,0 0 2 0,0 0-37 0,0 0-9 16,0 0 0-16,0 0 0 0,0 0 49 0,0 0 8 15,0 0 2-15,0 0 0 0,0 0 6 0,0 0 2 16,0 0 0-16,0 0 0 0,0 0-44 0,0 0-9 15,0 0-2-15,0 0 0 0,0 0-12 0,0 0 0 16,0 0 0-16,0 0 0 0,0 0 0 0,0 0 0 0,0 0-8 0,0 0 8 16,0 0-10-16,0 0 2 0,0 0 0 15,0 0 0-15,0 0-9 0,0 0-2 0,0 0 0 16,-7 10 0-16,-3-7 19 0,2 0-8 16,-2-3 8-16,-1 3 0 0,4-3 0 0,0 0 0 0,-3 0 10 0,-1 0-2 15,4 0 14-15,-4 0 3 0,1 0 1 0,3 0 0 16,0 3-14-16,7-3-4 0,-11 0 0 15,11 0 0-15,-7 7-8 0,0-1 0 0,-4 3 0 0,8 4 0 16,-4-4-13-16,0 1 5 0,3 2 8 0,1 1-13 16,3-7 13-16,0 10 0 0,-4-4-10 0,4 4 10 15,4-4 0-15,-4 1 0 0,3-1 0 0,1 7 0 16,-1-3 0-16,1-4 0 0,3 1 0 0,0 0 8 16,0-4 5-16,0 4 1 0,0-4 0 0,0 0 0 15,4 1 2-15,-1-4 0 0,-3 0 0 0,4 1 0 16,0-7-8-16,-1 6-8 0,1-3 11 0,3-3-11 15,0 3 0-15,0-3 0 0,0 0 0 0,-3 0 0 16,-1 0-16-16,4 0-9 16,-3-3-3-16,3 0 0 0,0-3-40 0,-3-1-9 15,3-2-2-15,-4-1-508 0,1-2-101 0</inkml:trace>
  <inkml:trace contextRef="#ctx0" brushRef="#br0" timeOffset="178073.066">11352 8221 1558 0,'0'0'34'0,"0"0"7"0,0 0 2 0,-7 12 1 0,4-2-35 0,-4 5-9 0,0-2 0 0,0-1 0 16,3 7 61-16,-3-3 11 0,0 3 1 0,3-4 1 15,-3-2-30-15,4 6-7 0,-1-7-1 0,4 4 0 16,-3-4-6-16,3 7-2 0,0-9 0 0,0 5 0 16,0-2-17-16,3-1-11 0,-3-2 12 0,4 2-12 15,-1 1 11-15,-3-1-11 0,4-2 10 0,-4-1-10 16,0-9-9-16,0 0-8 0,3 7-2 0,-3-7-590 16,4 6-119-16</inkml:trace>
  <inkml:trace contextRef="#ctx0" brushRef="#br0" timeOffset="178272.33">11222 8048 1494 0,'0'0'32'0,"0"0"8"0,0 0 0 0,0 0 3 0,0 0-35 0,0 0-8 16,0 0 0-16,0 0 0 0,0 0 18 0,0 0 2 15,0 0 0-15,0 0 0 16,0 0-39-16,0 0-7 0,0 0-2 0,0 0-419 16,3 0-84-16</inkml:trace>
  <inkml:trace contextRef="#ctx0" brushRef="#br0" timeOffset="178838.037">11515 8224 1459 0,'0'0'41'0,"0"0"10"0,0 0-41 0,0 0-10 0,0 0 0 0,0 0 0 16,0 0 37-16,0 0 6 0,0 0 1 0,3 9 0 15,-3 1-26-15,0-4-5 0,-3 3-1 0,3 1 0 16,0 2 21-16,3 1 4 0,-3-4 1 0,0 7 0 15,4 3-22-15,-4-7-5 0,0 4-1 0,3 3 0 16,-3-4 8-16,4 4 2 0,-4-3 0 0,0 0 0 0,3-1-10 16,-3 1-2-16,0-4 0 0,0 1 0 0,0 0 0 15,0-1 0-15,0-12 0 0,0 9 0 16,0-9 20-16,0 0 3 0,0 0 1 0,0 0 0 16,0 0-7-16,0 0-1 0,0 0 0 0,-3-9 0 0,3 3-12 15,0-4-4-15,0-2 0 0,0-1 0 0,0-6-8 0,0 7-11 16,3-4 3-16,1-3 0 0,-1 7 8 0,1-1-8 15,-4-2 8-15,0-4-8 0,0 9 8 0,0-2-8 16,3-1 8-16,-3 1-8 0,4 6 8 0,-1-1 0 16,-3 7 0-16,0 0 0 0,0-9 0 0,0 9 0 15,0 0 0-15,0 0 0 0,0 0 0 0,8-3 0 16,-5-7 0-16,1 10 0 0,3 0 0 0,-7 0-8 16,7-3 8-16,3 3-8 0,-3 0 8 0,0 3-8 0,4-3 8 15,0 0-8-15,-4 10 8 0,3-7 0 0,-3-3 0 16,4 9 0-16,-1-2 0 0,-3-1 0 0,1 3 0 15,-1 1 0-15,0 2 0 0,0-2 0 0,-4 2 0 0,4 1 0 16,0-7 0-16,-3 10 0 0,-4-4 0 0,0 4 0 16,3-4 0-16,-6 1 0 0,3-1 8 0,0 1-8 15,-4 6 13-15,1-7-1 0,-1 4-1 0,4-7 0 16,0 1-21-16,0-10-4 0,0 0-1 16,0 0 0-1,0 0-170-15,0 0-35 0,4 0-6 0,-1 0-2 0</inkml:trace>
  <inkml:trace contextRef="#ctx0" brushRef="#br0" timeOffset="179424.09">11906 8302 1558 0,'0'0'34'0,"0"0"7"0,0 0 2 0,0 0 1 0,4 6-35 0,-4-6-9 15,0 0 0-15,0 7 0 0,0-4 76 0,0-3 14 16,0 0 2-16,0 0 1 0,3 9-33 0,-3-9-6 0,0 0-2 16,4 3 0-16,3 4-24 0,-4-4-6 0,4 0-1 0,1-3 0 15,-1 0 5-15,0 0 1 0,0-3 0 16,0 0 0-16,3-4-27 0,-3 4 0 15,4 0 0-15,-4-3 0 0,0 0 0 0,0-1 13 0,0 4-1 0,-3-3-1 16,3 3-11-16,-4-7 0 0,4 10 0 0,-3-6 0 16,-4 6 0-16,3-6 0 0,-3 6 0 0,0 0 0 31,0-6-22-31,0 6-3 0,0 0-1 0,0-7 0 16,0 1-8-16,-3-3-2 0,-1 2 0 0,1-5 0 0,-1 12-23 15,1-7-5-15,-4 1 0 0,0 0-1 0,-4 3 17 16,4-3 3-16,0-1 1 0,-4 7 0 0,1-3 35 0,-1 3 9 0,4 0 0 0,-3 0 0 15,3 0 12-15,-4 3 5 0,4 4 1 0,-4-4 0 16,4 3 4-16,0 3 1 0,0 1 0 0,4-1 0 16,-4 4-3-16,3-1 0 0,-3 1 0 0,3-1 0 15,4 7 0-15,0-3-1 0,-3 3 0 0,3-4 0 16,0-2-3-16,0 6 0 0,0-1 0 0,3-2 0 0,1 3 5 16,-1-3 1-16,1-1 0 0,3 1 0 15,0 3 1-15,0-7 0 0,0 4 0 0,0 0 0 16,0-10-11-16,0 7-3 0,4-4 0 0,-4 4 0 0,0-4 3 15,0 0 1-15,4-2 0 0,-1 5 0 0,-3-12-13 0,4 10 0 16,0-4 8-16,-1-3-8 0,1-3-13 0,3 0-6 16,-4 0-1-16,1 0 0 15,0 0-121-15,3-3-25 0,0 0-5 0,-4-4-1 0</inkml:trace>
  <inkml:trace contextRef="#ctx0" brushRef="#br0" timeOffset="179890.45">12414 8528 1677 0,'0'0'36'0,"0"0"8"0,-3 9 2 0,-4-6 2 0,3 1-38 0,1-1-10 0,-4 3 0 0,3 3 0 15,0 1 28-15,4-7 4 0,0-3 1 0,-3 3 0 16,3 7-33-16,0-10 0 0,0 0 0 0,0 0 0 31,0 0-44-31,0 0-16 0,3-4-4 0,8-2 0 0</inkml:trace>
  <inkml:trace contextRef="#ctx0" brushRef="#br0" timeOffset="208493.703">5292 12303 669 0,'0'0'14'0,"0"0"3"0,0 0 1 0,0 7 2 0,0-7-20 0,0 9 0 15,0-3 0-15,0 1 0 0,-4-1 86 0,4-6 13 0,0 0 2 0,0 0 1 16,0 0-3-16,0 0-1 0,0 0 0 15,0 0 0-15,0 0-25 0,-3-6-5 0,-1 3 0 16,4 3-1-16,-3-10-32 0,3 10-7 0,0 0 0 0,-4 0-1 16,0-9 1-16,4 9 1 0,0 0 0 0,0 0 0 15,0 0-15-15,-7 6-3 0,4 3-1 0,-1 4 0 16,1 3-10-16,3-4 0 0,-4 7 0 0,1-3 0 16,3-4 15-16,0 7 10 15,0 3 3-15,0 3 0 0,0 0-43 0,3 0-8 0,-3 0-1 16,0 7-1-16,4-7 25 0,-1 0 0 0,1 0 12 0,-4 3-4 15,3-3 8-15,4 3 1 0,-3-2 1 0,-4-5 0 16,4 5-18-16,-4-4 0 0,3 3 0 0,-3 3 0 16,0-3 55-16,4 0 7 0,-4 0 2 0,0 10 0 15,3-7-52-15,-3 0-12 0,0 0 0 0,0-3 0 16,0-3 0-16,0-3 0 0,0 0 0 0,0-10 0 16,0 4 0-16,0-7 0 0,0-6 0 0,0 0 0 15,0 0 0-15,0 0 0 0,0 0 0 0,0 0 0 16,-3-6-134-16,3 0-30 0,3-7-5 15,-3-3-2-15</inkml:trace>
  <inkml:trace contextRef="#ctx0" brushRef="#br0" timeOffset="209322.246">5666 12862 781 0,'0'0'16'0,"0"-4"4"0,3-5 1 0,4 3 3 0,-3-4-24 0,3 4 0 0,-4-6 0 0,1 8 0 16,-1-5 61-16,1 6 8 0,-4 3 2 0,0 0 0 16,0 0-19-16,0 0-4 0,0 0-1 0,0 0 0 0,0 0-24 0,0 0-5 15,0 0-1-15,0 0 0 0,0 0 30 0,0 0 5 16,0 0 2-16,0 0 0 15,0 0-4-15,0 0-1 0,0 0 0 0,0 0 0 0,0 0 23 16,0 0 5-16,-4 3 1 0,-3 6 0 0,0-5-10 0,4-4-1 16,-4 0-1-16,0 0 0 0,3 0-35 0,-3 0-7 15,0-4-2-15,-4 1 0 0,4 3-22 0,0 0-16 16,7 0 2-16,-7 0 1 0,0 0 22 0,7 0 5 16,-7 0 1-16,7 0 0 0,-7 3-15 0,7-3 0 15,-7 4-9-15,3 5 9 0,1 0-14 0,-4 1 3 16,3-4 1-16,1 7 0 0,3-1 10 0,-4-2 0 15,4 8 0-15,-3-2 0 0,3-3 0 0,0-1 0 0,0 1 0 16,-4 5-8-16,4-2 8 0,4-3 0 0,-4-1 0 16,3-5 0-16,-3-7 0 0,4 6 0 0,-4 3 0 15,3 1-8-15,-3-10 8 0,4 3 0 0,3-3 0 0,0 6 0 16,0-3 0-16,0 0-8 0,0-6 8 0,0 0 0 16,0 3 0-16,4-6 0 0,3 3 0 0,-3-1 0 15,-4-2 0-15,7 6-8 0,-4-6 8 16,1 0 0-16,-1-4 0 0,1-2 0 15,0 5 0-15,-4 1 0 0,3-3 0 0,-3-4 0 0,-3 1 0 0,6-1 0 16,-6 1 0-16,-4 5 9 0,3-2 0 0,-3-4 0 16,0 4-9-16,0-4 0 0,0 4 0 0,-3 0 0 15,3-4 0-15,-4 7 0 0,-3-4 0 0,4 4 0 16,3 6 0-16,0 0 0 0,-4-3 0 0,4 3 0 16,0 0 18-16,0 0 2 0,0 0 0 0,0 0 0 15,0 0-32-15,0 0-7 0,0 0-1 0,0 0 0 16,0 0 20-16,-3 6 12 0,-1 1-1 0,4-1-1 0,0 0-10 15,4 3-14-15,-1-5 3 0,1 8 1 0,-1-6 10 16,8 4 0-16,-8-4 0 0,5 7 0 0,-5-1 0 0,1-2 0 16,3 2 0-16,-4 1 0 0,4-1 0 0,4 4 0 15,-1-4 0-15,-3 1 0 16,-3 0-53-16,3-4-9 16,-3 3-2-16,-1 1-546 0,4-7-110 0</inkml:trace>
  <inkml:trace contextRef="#ctx0" brushRef="#br0" timeOffset="210162.889">7112 12708 1072 0,'0'0'24'0,"0"0"4"0,0 0 2 0,0 0 0 0,-7 0-30 0,0 0 0 15,7 0 0-15,-7 0 0 0,7 0 83 0,0 0 10 16,0 0 3-16,-7 6 0 0,7-6-27 0,0 0-5 15,0 0 0-15,0 0-1 0,0 0-22 0,0 0-4 16,0 0-1-16,0 0 0 0,-4 6-10 0,4 4-2 0,0 2-1 0,0-2 0 16,7-1-9-16,-3 4-2 0,-1-4 0 0,1 7 0 15,3 0-12-15,0 6 8 0,-3-4-8 0,-1 1 0 16,1 3 8-16,-1-3-8 16,1-3 0-16,-1 2 0 0,-3-2 8 0,4 0-8 15,-4-7 0-15,0 10 9 0,0-6-9 0,-4-4 0 0,4-3 0 16,0-6 8-16,0 0-8 0,0 0 12 0,0 0-12 0,0 0 12 15,0 0-12-15,-7-3 0 0,0-3 0 0,4-4 0 16,-1-5 9-16,-3 2 0 0,3 4 0 0,1-7 0 16,-1-6-9-16,4 10-12 0,0-10 2 0,0 9 1 15,0-3 9-15,0-2 8 0,0 2-8 0,0 0 11 16,4 1-11-16,-4 2 0 0,3-3-12 0,-3 4 12 16,4 2 0-16,-4 1 0 0,3-4 0 0,-3 4 12 15,4-4-12-15,-4 10 0 0,4 0-12 0,-4 3 12 16,0-6 0-16,3 0 0 0,1-1 0 0,-4 7 0 0,0 0 0 15,3-3 0-15,4 3 0 0,0 0 0 0,4 0-8 16,-8 0 8-16,1-3 0 0,3 3 0 0,0 3 0 0,0 0 0 16,0 7 0-16,0-7 0 0,0 3 0 0,-3 0-11 15,3 4 11-15,0-4-12 0,0 0 12 0,-4 7 0 16,1-4 0-16,3 4 0 0,-3-1 0 16,-1 1 0-16,4 6 0 0,-3-3 0 0,-4-7 0 0,3 3 9 15,-3-2-9-15,4-1 0 0,-1-2 8 0,-3 5-8 16,4 1 0-16,-4-4 0 0,0-3 0 0,7 1 0 15,-7-7 0-15,3 6 0 0,-3 0 0 0,0-6 0 16,0 0 0-16,4 6 0 16,3-6-21-16,-7 0-8 0,3 0-2 0,-3 0-530 15,8 0-107-15</inkml:trace>
  <inkml:trace contextRef="#ctx0" brushRef="#br0" timeOffset="210816.065">7733 12768 1321 0,'0'0'28'0,"0"-7"7"0,0 1 1 0,0 0 2 0,0-4-30 0,-4 4-8 16,4-7 0-16,-3 10 0 15,3-6 89-15,-4 6 17 0,1-7 3 0,3 10 1 0,0 0-46 0,-4 0-8 16,4 0-3-16,-10 0 0 0,3 0-31 0,0 0-6 16,-4 7-2-16,0-1 0 0,4 3-14 0,0-6 0 15,-7-3 0-15,4 0 0 0,-1 13 0 0,4 3 0 16,-4-4 0-16,4 1 0 0,-3 2 17 0,3-2 1 15,-4 6 0-15,1 3 0 0,2-10-29 0,1 7-5 16,0-3-2-16,4 3 0 0,-1-4 33 0,-3 1 6 16,4-3 2-16,-1 2 0 0,1-5-23 0,3-1 0 15,0 0 0-15,0-2 0 0,0-1 0 0,0-6 0 0,0 0 0 0,0 0 0 16,0 0 0-16,0 0 0 0,7 0 0 16,3 0 8-16,-6-6 4 0,-1 3 2 0,4-7 0 0,0 4 0 15,4-4 10-15,0 1 1 0,-4-3 1 16,3 2 0-16,1 4-26 0,-1-4-14 15,1-2 2-15,-4 3 0 0,4-1 3 0,-4 7 1 0,3-6 0 0,-3 5 0 32,-3-5-29-32,3 0-6 0,0 5-1 0,0-5 0 0,-3 6 17 0,-1-6 3 0,1 5 1 0,-1-2 0 31,1 0-14-31,-1 0-3 0,1 2-1 0,3 1 0 0,-4-3 16 0,1 3 3 0,3 3 1 0,-7 0 0 16,3-10-18-16,-3 10-3 15,0-3-1-15,0 3 0 0,0 0 35 0,0 0 8 0,0 0 0 0,7 3 0 16,-3 7 28-16,3-7 7 0,-3 6 1 0,-1-5 1 15,1 8-8-15,-1-2-1 0,1 2-1 0,3 1 0 16,-4 2 6-16,-3 1 2 0,4 0 0 0,-4-1 0 0,0 1-15 16,0 0-4-16,3-4 0 0,1 1 0 0,-4-4-16 0,3-3 10 15,1 1-10-15,-4 2 8 16,3-3-50-16,-3-6-10 0,8 0-3 16,-1 0-746-16</inkml:trace>
  <inkml:trace contextRef="#ctx0" brushRef="#br0" timeOffset="211297.519">8040 12150 1105 0,'0'0'24'0,"0"0"4"0,0 0 2 0,0 0 2 0,0 0-32 0,-4 6 0 0,4-6 0 0,0 6 0 16,-3 4 70-16,3-4 7 0,0 0 2 0,3 1 0 15,-3 5 5-15,4 1 0 0,3-4 1 0,-4 4 0 16,4 2-17-16,1 1-3 0,2 0-1 0,-3 2 0 0,7 4-19 15,-7-3-4-15,4 3-1 0,-1-3 0 16,-2-3-8-16,2 2-1 0,-3 1-1 0,0 3 0 16,0 0-22-16,-3 0-8 0,3-6 0 0,-4 9 0 15,1-3 0-15,-4 0 8 0,3-3-8 0,-3-1 0 0,0 1 14 16,0-3 0-16,-3 6 0 0,3-3 0 0,0-1-22 0,-4 4-5 16,4 0-1-16,0-3 0 0,-3 0 14 0,3 3 0 15,0-9 0-15,-4 5 0 0,4 4 0 0,0-3 0 16,0 0 0-16,0-3 0 0,0-4 0 0,4 7 0 15,-1-3 0-15,1-7 0 0,-1 0-20 0,5-2 1 16,-5 2 1-16,1-3 0 16,-1 1-22-16,-3-7-4 0,0 0 0 0,7-3-1 15,0 3-15-15,-3-4-4 0,3-2 0 0,-4-6-742 0</inkml:trace>
  <inkml:trace contextRef="#ctx0" brushRef="#br0" timeOffset="211700.398">8005 12645 1497 0,'0'0'32'0,"0"0"8"0,0 0 0 0,0 0 4 0,0 0-36 0,0 0-8 0,0 0 0 0,0 0 0 0,0 0 53 0,0 0 9 15,0 0 2-15,0 0 0 0,0 0 0 0,0 0 0 16,0-9 0-16,7-1 0 0,-4 7-52 16,4 0-12-16,0-3 0 0,4 6 0 0,-1-3 0 0,5 0 0 15,-1-4 0-15,3 14 0 0,-3-4 0 0,4 0 0 16,0-3 0-16,3 6 0 0,-4-3 0 15,5 0 0-15,-1 4 0 0,-4-1 0 0,5-3 0 0,-5 0 0 16,1 0 0-16,-1-3 0 0,1 7 0 0,0-7 0 16,-4 0 0-16,0 0 0 0,0 3 0 0,-3-3 0 15,-1-3 0-15,1 3 0 0,-1 0 0 0,1-7-12 16,0 7 3-16,3 0 0 16,-4 0-151-16,1 0-31 0,10-6-5 0,-10 0-2 0</inkml:trace>
  <inkml:trace contextRef="#ctx0" brushRef="#br0" timeOffset="212875.319">8862 12768 1267 0,'0'0'28'0,"0"0"5"0,0 0 2 0,0 0 1 0,0 0-36 0,0 0 0 0,0 0 0 0,0 0 0 15,0 0 109-15,-4-7 15 0,1 1 4 0,-1 3 0 16,4 3-52-16,-7-3-9 0,7 3-3 0,0 0 0 15,-3-7-51-15,-4 1-13 0,3 0 0 0,4 6 0 16,0 0 0-16,-7 0 0 0,0 0 0 0,7 0 0 16,-7 6 0-16,0 0 0 0,0 1 0 15,-4-1 0-15,4 7 0 0,-3-4 0 0,-1 0 0 0,0 4 0 16,1 3 0-16,-1-4 0 0,4 4 0 0,-3-4 0 16,-1 4 0-16,4-7 0 0,0 1 0 15,0-4 0-15,3 7 0 0,-3-7 0 0,7-6 0 0,-3 6 0 16,3 4 40-16,0-10 6 0,0 0 1 0,0 0 0 15,0 0-24-15,0 0-5 0,0 0-1 0,0 0 0 16,0 0-27-16,7 0-6 0,3 0 0 0,-3 0-1 16,8 0 17-16,-5 0 0 0,4 0 0 0,0 0 0 15,0 0 0-15,1 0 0 0,-1 0 0 0,-4-4 0 16,4 4-41-16,-3-3-5 0,-4 0-1 16,4 0 0-16,-4 0 38 0,0-3 9 0,0 3 0 0,0-7 0 15,-4 7-9-15,-3-6 0 0,4 5 0 0,-1-5 0 0,-3 0 9 0,0-4 0 16,0 7 0-16,0 0 0 0,-3-4 0 0,-1-2 11 15,4 8-11-15,-3-5 12 0,3 9 3 16,0 0 1-16,0 0 0 0,0 0 0 0,0 0 6 16,0 0 2-16,0-3 0 0,0 3 0 0,0-10-24 0,0 10 0 15,0 0 0-15,0 0 0 0,0 0 0 0,3 7 0 16,-3-7 0-16,7 6 0 0,0 3 0 0,-3 1 0 16,-1-4 0-16,1 4 0 0,0 2 0 0,-1-3 0 15,4-5 0-15,-3 5 8 0,-1-3-8 16,1-3 0-16,3 1 0 0,-4 2 0 15,4 0-27-15,-3-6-6 0,3 0-2 0,4 6-565 0,-4 1-114 16</inkml:trace>
  <inkml:trace contextRef="#ctx0" brushRef="#br0" timeOffset="213375.694">9278 12238 115 0,'0'0'0'0,"-3"-7"0"0,-5 1 0 0,5-3 10 0,-4-1-10 0,3 1 0 15,1 3 0-15,-4-1 0 0,3 1 104 0,4 6 20 16,-3-6 3-16,3 6 1 0,0 0 5 0,0 0 2 16,0 0 0-16,0 0 0 0,0 0-44 0,0 0-9 15,0 0-2-15,0 0 0 0,0 0-31 0,-4 6-6 16,1 0-2-16,-1 1 0 0,4 2 47 0,-3-3 8 0,3 0 3 0,3 4 0 16,-3 2-56-16,0 1-11 15,4 3-3-15,-1 2 0 0,1 1 8 0,-1 0 2 0,4 6 0 0,-3-3 0 16,3 0-22-16,0 0-4 0,-4 0-1 15,5 3 0-15,-5-3-12 0,1 6 9 0,3-3-9 0,-4 7 8 16,1-4-8-16,-1 0 8 0,1-3-8 0,-1 3 8 16,1 7-8-16,-1-10 8 0,1-9-8 0,-1-1 8 15,1 7-8-15,-1-6 0 0,-3 3 0 0,4-3 0 16,-1 2 0-16,1-2 0 0,0-3 0 0,-1-1 0 16,1 7 0-16,-4-10 0 0,3-2 0 0,-3 5 0 15,4-2 0-15,-1-7 0 0,-3-3 0 0,0 0 0 16,0 0-48-1,0 0-14-15,0 0-3 0,0 0-1 0,0 0-142 16,0 0-29-16</inkml:trace>
  <inkml:trace contextRef="#ctx0" brushRef="#br0" timeOffset="213774.762">9148 12626 1347 0,'0'0'38'0,"0"0"9"0,0 0-38 0,-4-3-9 0,4 3 0 0,-7-3 0 16,7 3 67-16,0 0 11 0,-4-6 2 0,4 0 1 15,0-4-11-15,4 1-2 0,-1-1-1 0,1 7 0 16,3-6-17-16,0 6-3 0,4 0-1 0,-1-4 0 16,4 7-37-16,1 0-9 0,-1-3 0 0,0 3 0 15,0 0 0-15,3 3-16 0,-2-3 4 0,-1 7 1 16,3-4 60-16,-3 0 12 0,4-3 3 0,-4 9 0 31,0-6-96-31,0 10-18 0,-3-7-4 0,3-3-1 0,-3 4 44 0,-4-1 11 0,3-6 0 16,-3 0 0-16,0-3-9 0,1 0 0 0,2 6 0 0,-3-3 0 15,0 0 9-15,0-3 0 0,0-4 0 0,0 7 0 32,0-3-32-32,0-3-4 0,1-7 0 0,-5 10-798 0</inkml:trace>
  <inkml:trace contextRef="#ctx0" brushRef="#br0" timeOffset="214180.158">9673 12777 1497 0,'0'0'32'0,"0"0"8"0,0 0 0 0,0 0 4 0,0 0-36 0,0 0-8 0,-7-9 0 0,7 9 0 16,0 0 88-16,0 0 15 0,0 0 3 0,0 0 1 15,0 0-69-15,0 0-14 0,0 0-2 0,0 0-1 16,0 0 18-16,0 0 3 0,0 0 1 0,0 0 0 16,0 0-34-16,0 9-9 0,-3 0 0 0,-1 1 0 15,4-4 0-15,0 7 9 0,0-1-9 0,0-2 0 16,0 2 20-16,0-3-2 0,4 1-1 0,-4 2 0 15,0-2-17-15,0-4 0 0,0 7-8 0,0-4 8 16,0-9 0-16,0 6 0 0,0-6 0 0,0 0 0 16,0 0-48-16,0 0-11 15,0 0-1-15,0 0-1 0,0 0-54 0,0 0-10 0,0 0-3 16,0 0-614-16</inkml:trace>
  <inkml:trace contextRef="#ctx0" brushRef="#br0" timeOffset="214437.422">9645 12285 1314 0,'0'0'37'0,"0"0"8"0,0 0-36 0,0 0-9 0,0 0 0 0,0 0 0 15,0 0 53-15,0 0 9 0,0 0 2 0,0 0 0 16,0 0 0-16,0 0 0 0,0 0 0 0,0 0 0 31,0 0-79-31,0 0-15 0,0 0-3 0,0 0-1 16,3 0-150-16,5 9-31 0,2 0-5 0,1 1-2 0</inkml:trace>
  <inkml:trace contextRef="#ctx0" brushRef="#br0" timeOffset="-214418.085">10012 12686 1272 0,'0'0'36'0,"0"0"8"0,0 0-35 15,0 0-9-15,0 0 0 0,0 0 0 0,0 0 75 0,0 0 13 16,0 0 2-16,0 0 1 0,0 0-11 0,0 0-3 16,0 0 0-16,-4 0 0 0,4 0-41 0,-7 0-8 15,4 3-1-15,-1 3-1 16,4-6-13-16,0 0-2 0,0 0-1 0,0 0 0 15,0 0 2-15,-7 0 0 0,7 0 0 0,-7 0 0 16,4 10-12-16,-4-1 0 0,-1-3 0 0,5 7 0 16,-1-4 0-16,1 4 0 0,-1 0 0 0,-3 2 0 0,7-9 0 0,-3 7 12 15,-1 0-12-15,1 2 12 0,-1-8 15 0,4 5 3 16,-3 1 1-16,3-4 0 0,0 0-8 0,-4 4-2 16,4 0 0-16,0-4 0 0,4 0-12 0,-1-2-9 0,-3 2 12 0,7-6-12 15,-3 7 10-15,-4-10-10 0,3 3 8 0,4 3-8 16,-3 0 8-16,-4-6-8 0,7-12 8 0,4 5-8 15,-4 1 9-15,0 3-9 0,-7 3 10 16,14-3-10-16,-4-3 8 0,1 6-8 0,-1-4 0 0,1 1 9 16,-4-3-9-16,4-3 0 0,-4 2 0 0,0-2 8 15,0 0-31-15,-4 2-6 16,4-2-2-16,-3 3 0 0,-1-7 31 0,-3 10 0 16,4-6 0-16,-4 2 0 0,4 1 0 0,-4-3 0 0,0-4 0 0,-4 10 0 15,0-7 0-15,4-2 0 0,-7 3 0 0,4-4 0 16,-4 7 0-16,3-4 0 0,-3 1 0 0,0-1 0 15,0 4 0-15,-3 0 0 0,-1 0-8 0,0-1 8 16,1 4-9-16,-1-3 1 0,1-7 0 0,3 7 0 16,-4 6 8-16,0 0-10 0,4 3 10 0,-3 0-10 15,3 10 10-15,0-7-12 0,0 4 12 0,3-4-12 16,1 6-4-16,-1-2-2 0,-3-1 0 0,7 4 0 16,-4-1-39-16,4 1-8 0,0-1-2 0</inkml:trace>
  <inkml:trace contextRef="#ctx0" brushRef="#br0" timeOffset="-213714.501">10283 12742 1094 0,'0'0'46'0,"0"0"-37"16,0 7 95-16,0-1 20 0,-3 7 3 0,3-7 1 15,-4 3-52-15,4-6-9 0,4 0-3 0,-4 10 0 16,0-7-8-16,0 1-3 0,0 5 0 0,0-2 0 15,-4-1610-33-15,4 3221-8 0,0-1611 0 0,0-4-1 16,0-6 22-16,0 0 5 0,0 0 1 0,0 0 0 0,0 0-12 0,0 0-3 16,0 0 0-16,0 0 0 15,0 0-24-15,0 0 0 0,0 0 8 0,0 0-8 16,0 0 0-16,0 0 0 0,0 0 0 0,0 0 0 16,0 0 29-16,0 0 4 0,0 0 1 0,0 0 0 15,0 0-22-15,0 0-4 0,0 0 0 0,0 0-8 0,0 0 12 0,0-12-12 16,0 5 12-16,0-2-12 15,0-4 8-15,0 4-8 0,0 0 0 0,0-4 0 16,0 0 0-16,4 4 0 0,-4-3 0 0,3-1 0 16,1 0 0-16,0 1-12 0,-1-4 12 0,4 7-12 15,-3-4 12-15,-1 4-11 0,4-1 11 0,-3-2-10 0,3 6 10 16,-4-1 0-16,4 1 0 0,0 0 0 0,-3-4 0 16,3 4 0-16,-3-3 0 0,-1 6 0 0,4-4 0 0,-3 7 0 0,3-3 0 0,0 3 0 15,-4 0 0-15,-3 0 0 0,7 3-9 0,0-3 9 16,-3 10 0-16,3-7-9 0,-3 3 9 15,-1 0 0-15,1 1 0 0,-1 2 0 0,1 4 0 0,-1-7 0 16,1 6 0-16,-1-2 0 0,-3 2 0 0,4-2 0 16,-1-1 9-16,-3-3-1 0,4 10 0 0,-4-3 0 15,0-7-8-15,3 7 0 0,1-1 9 0,-1 4-9 16,1-1 0-16,-1 1 0 0,1 0 0 0,0-1 0 16,3 1 0-16,-4 0 0 0,4-4 0 0,-3-5 0 15,-1 5-13-15,1-2-1 0,-1 2 0 0,1 1 0 16,-1 2-6-16,1-8 0 0,-1-1-1 0,1 0 0 15,-4 0-12-15,0-6-3 0,0 0 0 16,3 4 0-16,-3-4-28 0,4 3-5 0,-4-3-2 0,0 9 0 16,0-9-130-16,0 0-27 0,0 0-4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6T15:54:35.6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15501 8406 596 0,'-11'3'25'15,"1"0"-25"1,3 3 60-16,0-3 8 0,-4 0 0 0,4 4 1 15,-3-1-5-15,3-6-2 0,-1 9 0 0,1-5 0 16,0-1 2-16,0 3 0 0,7-6 0 0,-3 0 0 16,3 0 0-16,0 0 0 0,0 0 0 0,0 0 0 15,-4 9-20-15,4-9-4 0,0 3-1 0,0 7 0 16,0-7-26-16,0-3-5 0,4 9 0 0,-4-9-8 0,3 4 16 0,-3-4-4 0,0 9-1 16,0-3 0-1,0-6 9-15,4 3 3 0,-1 1 0 0,1 5 0 0,-1-6 9 0,1 6 3 0,-4-2 0 0,0-1 0 16,3 3-18-16,-3 1-3 0,4-4-1 0,-4 0 0 15,0 7 41-15,0-4 8 0,4-2 2 16,-4 5 0-16,3-2-52 0,-3-1-12 0,4-6 0 0,-1 10 0 16,1-4 0-16,-1-6 0 0,4 7 0 0,0 2 0 15,0-6 15-15,0 1 0 0,4 5 0 0,0-6 0 16,-1 1-24-16,-3 2-5 0,4-3-1 0,-1 1 0 16,-3 2 27-16,0-6 4 0,1 7 2 0,-1-4 0 15,0-6-29-15,-4 3-5 0,1 0-2 0,-1 3 0 16,-3-6 66-16,0 0 12 0,0 0 4 0,0 0 0 15,0 0-52-15,0 0-12 0,0 0 0 0,0 0 0 16,0 0 0-16,0 0 0 0,0 0 0 0,0 0 0 16,0 0 54-16,0 0 8 0,0 0 2 0,4-9 0 15,-1 0-52-15,1-1-12 0,-1-2 0 0,1 5 0 16,-4-2 0-16,3 0 0 0,1-1 0 0,3-2 0 0,0-1 0 16,-3-3 0-16,3-2 0 0,0 2 0 15,0-3-23-15,0-6-7 0,0 9-2 16,3-9 0-16,-3-3 32 0,4 3 0 0,0-3 0 0,-4 3 0 0,0-4 0 0,3 4 0 15,-3 0 0-15,4 3 0 0,-4 0 24 0,0 0 5 16,0-3 1-16,-3 13 0 0,3-1-30 0,0 1 0 16,-4-1 0-16,4 4 0 15,0 2-148-15,-3 4-35 0,-4 3-7 0,7-3-795 0</inkml:trace>
  <inkml:trace contextRef="#ctx0" brushRef="#br0" timeOffset="692.449">16217 8544 1436 0,'0'0'32'16,"0"0"6"-16,-7-7 2 0,0 1 0 0,0-6-32 0,0 8-8 0,0-5 0 0,0 3 0 0,0-1 66 0,0-2 12 15,0 3 2-15,0-1 1 0,0 4-13 0,0-6-4 16,-4 9 0-16,4-3 0 0,0 0-51 0,-4 0-13 15,4 3 0-15,-3 3 0 0,3-3 0 16,0 3 0-16,3 0 0 0,-3 6 0 0,0-6 0 0,0 10 0 16,0-4 0-16,0 4 0 0,0 6 0 0,0-7 0 15,0-2 0-15,-1 2 0 16,5 4 0-16,-4 0 0 0,0-1 0 0,0 4 0 16,0-6 0-16,0 9 0 0,0-10 0 0,0 7 0 15,0-3 54-15,3-4 8 0,0 4 2 0,1-4 0 0,3-5-52 0,-4 2-12 16,4-9 0-16,4 3 0 15,-4-3 0-15,0 0 0 0,0 0 0 0,11 0 0 0,-1 0 0 16,1 0 0-16,-1 0 0 0,1 0 0 0,3-3 0 0,-3-6 0 16,3 2 0-16,-4 1 0 0,4-3 0 0,-3-4 0 15,0 1 0-15,-1-1 0 0,1 7 0 0,-1-4-8 16,-3-2 8-16,4 2-13 0,-4-2 13 0,0 3 0 16,-3-4 0-16,-1 4 0 0,1-4 0 15,-1 7 0-15,-3-1612 0 0,0 3230 0 0,0-1612 0 0,0 0 0 0,0 0 0 0,0 0-12 16,0 0 12-16,0-4-11 0,-3-2 11 15,3 6-10-15,-4 0 10 0,4 0-8 0,0 0 8 0,0 0-8 16,0 0-4-16,0 6 0 0,0 1 0 0,0 2 0 16,4 4 12-16,-1-1-13 0,1 4 5 0,3-4 8 15,0 4-28 1,3-3 1-16,-3-1 1 0,0 7 0 0,1-7 26 0,-5 1 0 0,8-4 0 0,-4 4 0 16,3-7 0-16,-3 4 0 0,-7-10 0 0,11 12 0 15,-1-2 10-15,-2-1 7 0,2-3 2 0,-10-6 0 16,11 7-159-16,-4 2-32 0,10 4-7 15,-17-13-541-15</inkml:trace>
  <inkml:trace contextRef="#ctx0" brushRef="#br0" timeOffset="988.779">16517 8465 1418 0,'0'0'31'0,"0"0"6"0,0 0 2 0,-3 6 1 0,3-6-32 0,-4 7-8 0,4-1 0 0,-4 3 0 16,4 1 51-16,0-7 8 0,0 10 1 0,4-4 1 15,0 0-26-15,-1 1-6 0,1 2-1 0,-1-5 0 16,1 5-12-16,3 1-2 0,-4-4-1 0,4 0 0 15,-3 1-5-15,-1-4 0 0,1 7-8 0,-1-7 12 16,1-3-4-16,-1 10 0 0,-3-13-8 0,4 12 12 16,0-6-34-16,-1 1-7 0,-3 2-2 0</inkml:trace>
  <inkml:trace contextRef="#ctx0" brushRef="#br0" timeOffset="1184.148">16535 8271 1753 0,'-4'-3'38'0,"-3"-4"8"0,0 4 2 0,0-3 2 0,3 3-40 16,4 3-10-16,0 0 0 0,0 0 0 0,0 0 62 0,0 0 10 15,0 0 3-15,0 0 0 0,0 0-62 0,0 0-13 0,0 0 0 0,0 0-598 16,0 9-119-1</inkml:trace>
  <inkml:trace contextRef="#ctx0" brushRef="#br0" timeOffset="1787.893">17219 8588 1695 0,'-3'-10'37'0,"-5"7"8"0,5-6 2 0,-4 2 1 0,0-2-39 0,0 3-9 0,0-7 0 0,-4 10 0 16,4-6 84-16,-3 2 14 0,2 1 3 0,1 3 1 0,0 0-54 0,-3 0-12 15,3-1-1-15,-4 1-1 16,4-3-17-16,0 6-3 0,0 0-1 0,0 0 0 0,3 0-13 0,4 0 0 15,-7 0 0-15,0 0 0 0,7 0 0 0,-7 6 0 16,0-3 0-16,0 1 0 0,4-1 0 0,-4 3 0 16,3 0 0-16,-3 1 0 15,3 5 0-15,1-6 0 0,-1 4 0 0,1-4 0 16,-1 0 0-16,1 1 0 0,3-7 0 0,-7 0 0 16,7 0-8-16,0 0 8 0,0 0 0 0,0 0 0 15,0 0 0-15,0 0 0 0,-4 9 0 0,4-9 0 16,0 0 0-16,0 0-8 0,0 0 8 0,0 0 0 15,0 0 0-15,0 0 0 0,0 0 0 0,0 0 0 0,11 0 0 0,-4 0 0 16,-7 0 0-16,7 0 0 0,3 0 0 16,-2 0 0-16,-1 0 0 0,0 3 0 0,-7-3 0 0,10 0 0 0,-3 10 0 0,4-4 0 31,-8 0 0-31,4 3 0 0,1 1 0 0,-5-4 0 0,1 7 0 0,-1-4 0 16,1 4 0-16,-1 5 0 0,1-8 0 0,-4 2 0 0,3-5 0 15,-3 5 0-15,4 1 0 0,-4-7 8 0,0 3-8 16,0-2 0-16,0-1 0 0,-4 0 11 0,1-6-11 0,-1 10 10 15,1-4 8-15,-4-3 2 0,3 0 0 0,-3 3 0 16,0-2-8-16,0-1 0 0,0-3-1 0,0 9 0 16,0-6-11-16,0-3 0 0,-4 7 9 0,4-7-9 15,0 0 0-15,0 0-13 0,0 0 1 0,-4 0 1 32,1-7-29-32,-1 7-7 0,4 0-1 0,-4 0 0 0,4-3-107 0,0 0-21 0,-3-3-5 15</inkml:trace>
  <inkml:trace contextRef="#ctx0" brushRef="#br0" timeOffset="2458.544">17628 8387 1314 0,'0'0'37'0,"0"0"8"0,0 0-36 0,0 0-9 0,-7-3 0 15,0 3 0-15,7 0 156 0,-7 0 28 0,0-7 7 0,0 7 1 16,0 0-103-16,0 0-20 0,0 0-4 0,0 0-1 15,7 0-51-15,-7 0-13 0,7 0 0 0,-7 0 0 16,7 0 34-16,-7 0 4 0,-4 0 1 0,4 7 0 16,7-7-63-16,-7 0-12 0,7 0-2 15,-4 6-1-15,4-6 39 0,-7 6 0 0,4 0 0 0,-1 4 0 16,1-4 0-16,-1 0 0 0,4 7 0 0,-3-4 0 16,3 1 0-16,0 2 0 0,-4-2 0 0,4 2 0 15,-3-2 0-15,3-4 0 0,0 3 0 0,0-5 0 16,-4 5 0-16,4-9 0 0,0 9 0 0,0-9 0 15,0 0 0-15,0 0 0 0,0 0 0 0,0 0 0 16,0 0 0-16,0 0 0 0,4 7 0 0,-4-7 0 16,0 0 0-16,0 0 0 0,0 0 0 0,0 0 0 15,0 0 0-15,7 3 0 0,-7-3 0 0,10 3 0 16,-10-3 0-16,7 3 0 0,4-3 0 0,-4 6 0 16,0-6 0-16,4 3 0 0,-11-3 0 0,7 4 0 15,0 2 0-15,3 0 0 0,-3-6 0 0,0 13 0 16,1-7 0-16,-1-3 0 0,-4 10 0 0,4-1 0 15,-3-2 0-15,-1-1 0 0,1 0 0 0,-1-2 0 16,1 5 44-16,-4 1 16 0,3-4 3 0,-3 4 1 0,0-4-64 16,0 0 0-16,-3-2-9 0,3 2 0 15,-4 1 9-15,1-1 12 0,3-3-2 0,-4 4-1 0,-3-1-9 16,4-6 0-16,-1 7 0 0,-6-7 0 0,2 6 0 0,1-6 0 0,-3 4 0 16,-1-1 0-16,1-3 53 0,-1 0 9 15,0 0 2-15,1-3 0 0,-1 7-52 0,-3-7-12 0,4 0 0 16,-1 0 0-16,4-7 0 0,-4 7 0 0,4 0 0 0,0 0 0 31,4-3-48-31,-1 0-13 0,1 0-3 0</inkml:trace>
  <inkml:trace contextRef="#ctx0" brushRef="#br0" timeOffset="3057.18">17872 8669 597 0,'0'0'16'0,"0"0"5"0,0 0-21 16,0 0 0-16,0 0 0 0,0 0 0 0,0 0 158 0,0 0 27 15,0 0 6-15,0 0 1 0,0 0-59 0,0 0-11 16,0 0-2-16,0 0-1 0,0 0-6 0,0 0-1 15,0 0 0-15,0 0 0 0,0 0-69 0,0 0-15 16,0 0-2-16,0 0-1 16,0 0 11-16,0 0 3 0,3 0 0 0,4 3 0 0,0-3-11 0,0 0-3 0,4 0 0 15,0 6 0 1,-4-6-41-16,7 0-8 0,0-6-1 0,0 6-1 16,0 0 26-16,0-3 0 0,0 0 0 0,-3-3 0 0,-1-1 0 0,1 1 8 0,-4-3-8 15,0 2 8-15,0-2 0 0,0 0 0 0,-3-4 0 16,-1 10 0-16,1-6 1 0,-4-1 1 15,0 4 0-15,0-4 0 0,-4 1-10 16,4 3 0-16,-3-4 0 0,-4 1 8 0,3 0-8 0,-3 2 0 0,-3 1 0 16,-1-3 0-16,0 2 0 0,1-2 0 0,-4-1 0 0,-4 4-11 15,4 0 11-15,-4 3-13 0,4 0 5 0,0 0 8 16,0 6 0-16,0-3 10 0,-4 6 1 0,4 0 0 16,0 0-60-16,3 7-12 15,1 6-3-15,-1-7 0 0,4 4 52 0,-3 0 12 0,3-1 0 0,0 1 0 16,-1 3 24-16,1-3 7 0,4-4 1 0,-1 7 1 15,1-3-18-15,3-4-4 0,0 4-1 0,3-4 0 16,1 1-10-16,3-7 8 0,0 7-8 0,0-4 8 16,0 4-8-16,4-4 12 0,-1-6-12 0,4 10 12 15,-3-10-1-15,7 0 0 0,-1 0 0 0,1-3 0 16,3 6-11-16,-3-2 0 0,-1-1-12 0,4-3 12 16,-3 0-24-16,3 0 4 0,-3 0 0 0,3 0 0 15,-3 0-117-15,3 0-23 0,-3 0-5 0</inkml:trace>
  <inkml:trace contextRef="#ctx0" brushRef="#br0" timeOffset="3589.759">18676 8503 1818 0,'0'0'40'0,"0"0"8"0,0 0 1 0,-7-3 3 0,0 0-42 0,0 3-10 0,-4-4 0 0,4 4 0 15,-3 0 64-15,-4-3 12 0,-1 3 1 0,-2-6 1 16,3 6-19-16,-4 0-4 0,4 0-1 0,0 0 0 16,0 0-36-16,0 6-7 0,3-3-2 0,-3 1 0 15,7-1-9-15,-4 3 0 0,4 0 9 0,0 1-9 16,4 5 0-16,-1-3 0 0,4 1 0 0,0 2 0 0,0-2-8 15,0-4 8-15,4 10-8 0,-1-4 8 16,1 1 0-16,3-7 0 0,0 7 0 0,-4-4 0 16,4 4 9-16,0-4-9 0,0 4 12 0,4-4-12 15,-4 0 12-15,0-2-12 0,0-7 12 0,0 9-12 16,-7-9 15-16,0 0-4 0,11 0-1 0,-11 0 0 16,7 0 2-16,0-3 1 0,0-3 0 0,-3 3 0 15,3-7-1-15,-4 7 0 0,1-3 0 0,-1-7 0 0,1 1-12 16,-1 5 9-16,1-8-9 0,-4 2 8 15,3 7-8-15,-3-4 0 0,0 1 0 0,0 6 0 16,4 0 0-16,-4 3 0 0,0 0 0 0,0 0 0 16,0 0-10-16,0 0-1 0,0 0 0 0,0 0 0 0,0 6 3 15,0 7 0-15,3-1 0 0,-3 4 0 0,0-1 8 16,4 1 0-16,-4 0 0 0,3-4 8 0,1 4 0 16,0-3 0-16,-1-1 0 0,1 1 0 15,3-1-8-15,0 4 0 0,0-4 0 0,3 4 8 0,1-3-8 0,-1-1 0 16,1 1 0-16,0-4 0 0,3 4 0 0,0-4 0 15,3 1-10-15,1-4 10 16,0-6-170-16,-1 9-27 0</inkml:trace>
  <inkml:trace contextRef="#ctx0" brushRef="#br0" timeOffset="4784.9">21096 8271 1272 0,'0'0'36'0,"0"0"8"0,-3-6-35 16,3 6-9-16,-4-7 0 0,4 7 0 0,0 0 62 0,0-6 10 16,0 6 3-16,0 0 0 0,0 0 21 0,0 0 4 0,0 0 0 0,0 0 1 15,0 0-59-15,0 0-12 0,0 0-2 0,0 0-1 16,0 0-27-16,-3 9 0 0,-1 1 0 0,0 2 0 16,4 1 36-16,-3 3 3 0,3-4 0 0,-4 4 0 15,4-1-11-15,0 4-3 0,-3-3 0 16,3 6 0-16,0 3 17 0,0 3 3 15,0 0 1-15,3 4 0 16,-3-4-22-16,4 3-5 0,-4-2-1 0,0 5 0 0,3-9 37 0,-3 7 7 16,4-4 2-16,0 0 0 15,-1-3-76-15,1 0-14 0,-1-6-3 0,1 0-1 0,-4 3 48 0,3-3 10 0,1-4 1 16,-4 1 1-16,3 0-30 0,-3-4 0 0,0 1 0 0,4-4 0 16,-4 0-9-16,0-2-8 0,3-4-2 15,-3-3 0-15,0 0 19 0,0 0 0 0,0 0-8 0,0 0 8 16,-3 0 13-16,3 0 7 15,0 0 0-15,-4-3 1 0,1-4-21 0,-1 1 0 0,1 0-12 0,-4-7 4 16,3 7 8-16,1-3 9 0,-1-4-1 0,0 4-8 16,4-4 0-16,-3 1 0 0,3-1 0 0,-4 1 0 15,4-1 0-15,0-6 0 0,-3 7 0 0,6-1 0 16,-3-3 0-16,4 4 0 0,-1-4 0 0,-3 4 0 16,4 5 0-16,0-5-16 0,3 2 2 0,-4 1 0 15,4 0 14-15,4-4-9 0,-4 10 9 0,0-3-8 16,3-1 20-16,1 1 5 0,-4 0 1 0,4 0 0 15,-1 6-66-15,1-7-12 0,-1 1-4 0,1 6 0 16,0 0 48-16,-1 0 16 0,1 0-12 0,-4 0 12 16,7 6-9-16,-4 1 9 0,1-1-8 0,0 0 8 15,-1 4 0-15,1-4-10 0,-1 0 10 0,-3 4 0 16,1 2-8-16,-1-3 8 0,-4 4 0 0,4 0 0 0,-7-1 0 16,0 1 0-16,0-1 0 0,-3 1 0 0,-1 6 0 15,1-4 0-15,-1-2 0 0,-3 9 9 0,0-10-9 16,0 1 0-16,0-1 9 0,0 4-9 0,0-3 11 0,0-7-3 15,-4 0 0-15,4 0 0 0,0 1-8 0,7-7 0 16,-11 3 0-16,1 0 0 0,3-3 47 0,-4-3 13 16,4 0 4-16,-3-4 0 0,2 7-52 0,1-3-12 0,0 0 0 0,0-3 0 15,0 0 0-15,-3 2 0 0,3-5 0 16,0 3 0 0,-4-4-48-16,7-2-13 0,-3 6-3 0,4-4 0 0,-4 1-204 0,3-1-42 15</inkml:trace>
  <inkml:trace contextRef="#ctx0" brushRef="#br0" timeOffset="5297.871">21622 8741 1710 0,'0'0'37'0,"0"0"8"0,0 0 2 0,0 0 1 0,0 0-38 0,0 0-10 16,-7 0 0-16,3-3 0 0,-3-3 57 0,0 3 10 16,4-1 1-16,-5-2 1 0,8 6-24 0,-7 0-5 15,4 0 0-15,3 0-1 0,-7 0-17 0,7 0-3 0,-7 0-1 0,0 6 0 16,3-2-18-16,-3 2 8 16,4 0-8-16,-4 4 0 0,3-1 0 0,0-3 0 0,4 13 0 0,-3-6-9 15,-1-1 9-15,4-2 0 0,0-1 0 0,0-3 0 31,0 7 0-31,0-4 0 0,4-6 0 0,-4 7 0 0,3-4 0 0,-3-6 0 0,0 0 0 0,4 6 0 16,-4-6 12-16,7 0-3 16,-7 0 0-16,7 0 0 0,0 0-9 0,4-3 0 0,-4-3 0 15,0 0 0-15,0-1 0 0,-4 1 0 16,5-3 0-16,-5-1 0 0,4 1 0 0,-3 3 0 16,3-4 0-16,-4 1 0 0,1 2 0 0,-1-2 0 0,4 3 0 0,-3 0 0 15,-1-1 21-15,-3 1 9 16,4 0 2-16,-4 6 0 0,0 0-52 0,0-3-9 0,0 3-3 15,0 0 0-15,0 0 32 0,0 0 0 0,0 0 0 0,0 0 0 16,0 0 0-16,0 0 0 0,3 9-8 0,1-3 8 16,0 4 0-16,-4-1 0 0,3 0 0 0,1-2-9 15,-1 5 9-15,1 4-12 0,-1-3 12 0,1-1-12 16,-1-6 12-16,1 10 0 0,-1-3 0 0,1-7 0 16,-1 3 0-16,-3-9 12 0,0 0-2 0,0 0-1 15,7 3-29-15,-7-3-7 0,11 7-1 0,-4-7-916 16</inkml:trace>
  <inkml:trace contextRef="#ctx0" brushRef="#br0" timeOffset="5715.334">21978 8167 914 0,'0'0'20'0,"0"0"4"0,-3 7 0 0,-1-4 3 0,-3 6-27 0,3 1 0 0,1-1 0 0,-1 0 0 16,1 1 84-16,3 2 11 0,-4 1 2 0,4-1 1 15,0 4 2-15,0 3 1 0,0-3 0 0,0 2 0 16,0-5-18-16,4 9-4 0,-1-3-1 0,-3-4 0 15,4 4-12-15,-1 0-2 0,1 3-1 0,-1-3 0 16,1 3-16-16,0-3-3 0,-1 6-1 0,1-3 0 16,-1 3-8-16,1-3-2 0,-1 0 0 0,1 3 0 15,-4 3-18-15,3-3-4 0,-3-3-1 0,0-3 0 16,4 3-2-16,-4-10-8 0,0 7 12 0,0-3-4 16,0-4 0-16,0 1 0 0,0-1 0 0,0 4 0 15,0-7-8-15,0 1 0 0,3-1 0 0,-6 1 0 16,3-4-24-16,0-6 4 0,0 6 0 0,0-6 0 15,0 0-10-15,0 0-2 0,0 0 0 0,0 0 0 16,0 0-116-16,0 0-24 0,0 0-5 0</inkml:trace>
  <inkml:trace contextRef="#ctx0" brushRef="#br0" timeOffset="6044.962">21893 8559 1267 0,'0'0'28'0,"0"0"5"0,0 0 2 0,0 0 1 0,0 0-36 16,0 0 0-16,-7 3 0 0,7-3 0 0,0 0 105 0,0 0 15 0,0 0 2 0,-10-3 1 15,10 3-19-15,-4 0-3 0,4 0-1 0,0 0 0 16,0 0-53-16,0 0-11 0,-3-6-3 0,3 6 0 15,0-6 2-15,0 6 0 0,3-7 0 0,4 4 0 16,0-3-35-16,4 6 0 0,0-3 0 0,-1 3 0 16,4 0-24-16,0 3-8 0,4-3-1 0,-4 0-1 15,0 6 34-15,0-3 0 0,4 4 0 0,-4-4 0 16,0 0 0-16,0-3 0 0,4 0 0 0,0 0 0 16,-1 0 0-16,-3 0 0 0,4 0 0 0,-4 0 0 15,0 0-59-15,-7 0-5 0,4-3 0 16</inkml:trace>
  <inkml:trace contextRef="#ctx0" brushRef="#br0" timeOffset="6617.24">22271 8653 1396 0,'0'0'31'0,"0"0"6"0,0 0 2 0,0 0 0 0,0 0-31 15,3 7-8-15,1-1 0 0,-1-3 0 0,4 0 75 0,-3 3 13 0,-4-6 4 0,4 7 0 16,6-1-37-16,-3-3-7 0,0 7-2 0,0-7 0 16,0 3-22-16,4 0-4 0,-4-6 0 0,0 6-1 15,0 1-3-15,0-7-1 0,0 3 0 0,0 0 0 16,0-3 0-16,0 0 0 0,0 0 0 0,1 0 0 15,-5 0 14-15,1 0 3 0,-4 0 1 0,7 0 0 16,-4-3-25-16,1 0-8 0,-1-4 0 0,1 1 0 16,-1 0 17-16,1 0-3 0,-1-7-1 0,1 7 0 15,-4 0-22-15,0-4-5 0,3 7-1 0,-3 3 0 16,-3-9 34-16,3 9 6 0,0-7 2 0,-4 1 0 16,1 6-43-16,-1-3-9 0,-3-3-2 0,4 3 0 15,-4-1 27-15,0-2 0 0,0 3 0 0,3 0 0 16,-3 3 0-16,0 0 0 0,0 0 9 0,-4 0-9 15,4 6 0-15,0-6 0 0,4 10 0 0,-8-1-12 16,4 0-1-16,0-2 0 0,0 5 0 0,0 1 0 16,-4-4 21-16,4 4 4 0,-3-1 0 0,2 1 1 15,-2-4-13-15,3 4-15 0,0-1 3 0,0 4 1 16,3-4 11-16,1 1 14 0,-1 3-3 0,1-4-1 16,3 1-10-16,0-4 0 0,0 4 0 0,3-4 0 15,1 4 0-15,-1-4 0 0,4-3 0 0,0 7 0 16,0-7 0-16,0 4 0 0,0-4 0 0,4 0 0 15,0 0 56-15,-4-6 7 0,3 7 1 0,-3-4 0 16,4-3-64-16,-4 3-26 0,7-3 2 0,-3 0 0 16,3 3-13-16,0-3-3 0,-3 0 0 0,6 0 0 15,-3 0-121-15,4-3-25 0,0 0-5 0</inkml:trace>
  <inkml:trace contextRef="#ctx0" brushRef="#br0" timeOffset="7126.171">22726 8729 1552 0,'0'0'44'0,"0"0"10"0,0 0-43 0,0 0-11 0,0 0 0 0,-7 3 0 16,7-3 53-16,-7 0 9 0,7 0 2 0,-7 0 0 15,0 3 0-15,0-3 0 0,0 3 0 0,7-3 0 16,-7 3-52-16,0-3-12 0,-1 6 0 0,1 1 0 15,4-1 15-15,-4 0 0 0,0 1 0 0,0 2 0 16,0-3-15-16,0 4 9 0,0 2-9 0,-1-2 8 16,5-1 10-16,-1 4 2 0,1-1 0 0,-1-6 0 0,1 10 4 0,3-7 0 15,0 1 1-15,-4-1 0 16,4-6-25-16,0-3 0 0,0 0 0 0,4 10 0 16,-4-10 0-16,0 0 0 0,0 0 0 0,3 6 0 15,-3-6 56-15,7 3 7 0,0 0 1 0,4 0 0 16,-4-3-52-16,0 4-12 0,4-4 0 0,-1 0 0 0,-3-4 0 15,0 1 0-15,4-3 0 0,-4 0 0 0,0 3 0 16,0-4 0-16,0 1 0 0,-3 0 0 16,3 0-14-16,-4-1-6 0,1 1 0 0,-4 0-1 0,3 3 21 0,-3 3 0 0,0-7 0 15,0 7 0-15,-3-6 20 0,3 6-2 16,0-6 0-16,0 6 0 0,0 0-18 0,0 0 0 16,0 0 0-16,0 0 0 0,0 0 0 15,0 0 0-15,0 0 0 0,0 0 0 0,0 0 0 16,0 0 0-16,-4 9 0 0,4 1 0 0,0-4 0 0,4 3-14 0,-1 1 2 15,1-7 1-15,3 9 11 0,-3-2 0 0,3 2 0 0,-4-2 0 16,4-1 0-16,4-3-8 0,-4 7 8 16,0-4 0-16,0-2-33 0,0-4-2 15,0 0 0-15,4-3 0 0,-4 0-189 0,0 6-37 16</inkml:trace>
  <inkml:trace contextRef="#ctx0" brushRef="#br0" timeOffset="7594.999">23065 8754 1728 0,'0'0'38'0,"0"0"8"0,-4 9 2 0,1-6 0 0,-1 10-39 16,0-4-9-16,1-3 0 0,3 1 0 0,-4 2 91 0,4 1 16 16,-3-4 3-16,-1 3 1 0,4-9-52 0,-3 10-11 0,3-7-1 0,0 6-1 15,0-9-23-15,3 10-5 0,-3-4-1 0,4 0 0 16,-4 4 1-16,3-4 0 0,1 3 0 0,3-6 0 16,-3 7-18-16,3-1 0 0,3 1 0 0,4 5 0 15,-3 1 0-15,3-7 10 0,-7-2-10 0,4-1 12 16,-1 0-12-16,-3 0 0 0,4 1-10 0,-1-1 10 15,1 0 0-15,3-3 0 0,-3-3 0 0,-1 0 0 16,4 0 0-16,-7-3 0 0,4 3 0 0,0-6 0 16,-4 3 45-16,0-7 15 0,0-2 4 0,0 6 0 15,0-7-64-15,-4 4-21 0,1-10 0 0,-1 6 0 16,1-2 21-16,-4-4 16 0,4 3-2 0,-4-3-1 16,3 1-13-16,-3-1 11 0,-3-3-11 0,3 3 10 15,0 0-10-15,0-3 0 0,0 6 9 0,0-2-9 16,0 2-28-16,3 3-11 0,-3 1-1 15,4 2-1-15,-4 1-65 0,0 3-13 0,3 0-2 0,1-4-1 16,-4 10-79-16,0 0-16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6T16:09:21.5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3789 5640 1034 0,'0'0'29'0,"0"0"7"0,0 0-36 0,0 0 0 0,0 0 0 0,0 0 0 15,0 0 67-15,0 0 6 0,0 0 2 0,0 0 0 16,-4 6-17-16,1 0-3 0,-4 1-1 0,3 2 0 15,1-6-22-15,-1 10-4 0,-3-4 0 0,4-3-1 16,-1 1-6-16,1 2-1 0,-1-6 0 0,4 7 0 16,0-10-5-16,0 6-2 0,0-6 0 0,0 0 0 15,0 6 1-15,0-6 0 0,0 0 0 0,0 10 0 16,0-10 40-16,0 0 8 0,0 0 2 0,0 3 0 16,0-3-52-16,4 9-12 0,-1-6 0 0,-3 7 0 15,4-4 32-15,-4 0 3 0,3 7 1 0,-3-4 0 16,0 7-10-16,7-7-2 0,-3 10 0 0,-4-3 0 15,0 3-16-15,3-1-8 0,-3 4 8 0,0 3-8 16,-3-3 0-16,3 3 0 0,-4 4 0 0,-3-4 0 16,7 3 56-16,-3 0 7 0,3 0 1 0,-4 1 0 15,4-7-64-15,-3 6 0 0,3-9 0 0,-4 3-13 16,4-10 13-16,-4 7 10 0,4-6-2 0,0-1 0 16,0-3-8-16,0-2 0 0,0-7 0 0,0 0 0 15,0 0 41-15,0 0 7 0,0 0 0 0,0 0 1 16,0 0-27-16,0 0-6 0,0 0 0 0,0 0-1 15,0 0-15-15,0 0 0 0,4-3 0 0,0-7 0 16,-4 1 19-16,0-4 1 0,0 7 0 0,0-3 0 0,0-1-20 16,0-2 0-16,0 2 8 0,-4-2-8 0,4-1 0 15,-4 1 0-15,1-4 0 0,-1-3 0 0,1 3 8 0,-1-2-8 16,1-4 0-16,-1 3 0 0,1 0 0 16,-1-3 0-16,1 3 0 0,-1-3 0 0,4 0 0 0,0 0 0 15,0-3 0-15,4 0 0 0,-4 3-23 0,0-6 2 0,3 0 0 0,-3 3 0 16,4 0 21-16,-1 0 0 15,1-7 0-15,-4 7 0 0,3 3 0 0,-3 0 0 16,4-3 0-16,-4 3 0 0,0 6 0 0,3 1 0 0,-3-1 0 16,-3 4 0-16,3 5 0 0,0 1 0 0,0 0 0 0,0 6 0 15,0 0-16-15,0 0 2 0,0 0 0 0,0 0 0 16,0 0-6-16,0 0-2 0,0 0 0 0,0 0 0 16,0 0 3-16,7 0 1 0,-7 0 0 0,7 3 0 15,-7-3 18-15,4 3-12 0,3 3 12 0,-7-6-10 16,3 3 10-16,-3-3 0 0,7 4 0 0,-7-4 0 15,4 9 0-15,-4-6 0 0,3 3 0 0,-3 1 0 16,4-1 0-16,-4 3-10 0,0-2 10 0,0-1-10 16,0 0 10-16,0 10 0 0,0-4 0 0,0 1 0 15,0 3 10-15,0-4 4 0,0 7 1 0,0-3 0 16,0-4-24-16,0 10-5 0,0-3-1 0,3 0 0 16,-3 0 15-16,4-4 0 0,-1 10 0 0,1-6 0 15,-1-3 0-15,1 6 0 0,-1-3 0 0,1-4 0 16,-1-2 0-16,5-1 0 0,-5-2 0 0,1-1 0 15,-1-3 0-15,-3-6 0 0,0 0 0 0,7 0 0 16,-7 0 36-16,0 0 9 0,0 0 3 0,4 0 0 0,-4 0-26 16,7 0-5-16,-4-6-1 0,4 0 0 0,-3 0-16 0,-1-4 0 15,4 1 0-15,-3-4 0 16,3 4 0-16,0-7 0 0,4 4 0 0,-8-1 0 16,4 1 0-16,4-4 0 0,-8 3 0 0,4 1 0 0,4-1 12 15,-4 1-2-15,0-4 0 0,4 4 0 0,-4-4-10 0,0 3 0 16,0-2 0-16,0-1 0 0,0 0 0 0,0 4 0 0,4-4 0 15,-4 3 0-15,0 1 0 0,-4 3 0 0,1-4 0 16,-1 7 8-16,1-7-8 0,-1 10 0 0,-3-6 0 0,0 9 0 16,0 0 0-1,0 0 0-15,4-7 0 0,-4 7 0 0,3-6 0 0,-3 6 0 0,4 0 0 0,-4 0 0 16,0 0-12-16,0 0 1 0,3-6 1 0,-3 6 0 16,0 0 10-16,0 0 0 0,8 0 0 0,-8 0 0 15,7 0-19-15,-7 0-1 0,7 3-1 0,-4 0 0 16,4 3 9-16,-3-3 3 0,-1 7 0 0,1-4 0 15,-1 4 31-15,1-1 6 0,-1-6 2 0,-3 10 0 16,4-1-48-16,-4-2-10 0,3 2-1 16,-3 1-1-16,4-4 30 0,-4 7 8 0,4-7 1 0,-1 4 0 15,-3-1 10-15,4 4 1 0,3-10 1 0,-4 7 0 16,-3-1-21-16,0 4-12 0,4-10 2 0,-4 13 0 16,0-6 10-16,3-1 0 0,-3 4 8 0,0-4-8 15,0 7 10-15,0-3-2 0,0-4-8 0,0 10 12 16,0-3-4-16,-3 0 0 0,3 3-8 0,-4 0 12 15,4-3-12-15,0 0 0 0,0-1 8 0,0-2-8 16,0 3 0-16,0-3 0 0,0-4 8 0,0 1-8 16,0 2 0-16,0-2 0 0,0-1 0 0,0 1 0 0,0-4 0 15,0-2-15-15,0 2 2 0,0-6 0 0,0-3 23 0,0 13 5 16,0-13 1-16,0 6 0 0,0-6-16 0,0 6 0 16,0-6 0-16,0 0 0 0,0 7 0 0,0-7 0 15,0 6 0-15,0-6 0 0,0 0-23 0,0 0 3 0,0 0 0 16,0 9 0-1,0-9-28-15,0 0-6 0,0 0-1 0,0 0 0 16,0 0-9-16,4 0-1 0,-4 0-1 0,7 0 0 16,-4 0-50-16,4 0-9 0,-3-6-3 0</inkml:trace>
  <inkml:trace contextRef="#ctx0" brushRef="#br0" timeOffset="723.121">4505 5935 1341 0,'0'0'56'16,"0"0"-44"-16,0 0 92 0,0 0 18 0,0 0 4 0,0 0 1 16,0 0-57-16,0 0-11 0,0 0-3 0,0 0 0 15,0 0-7-15,-7 0-1 0,0 0-1 0,0 3 0 16,0-3-16-16,0 3-3 0,0-3-1 0,0 6 0 15,0-3-3-15,7-3 0 0,-8 3 0 0,1 4 0 16,0-4 4-16,7-3 1 0,-3 6 0 0,-1-3 0 16,1 4-16-16,3-1-3 0,-4-3-1 0,4 6 0 15,-3-6 44-15,-1 7 9 0,1-1 2 0,-4 1 0 16,-4 2-54-16,8-5-10 0,-5 8 0 0,1-5 0 16,4-1 0-16,-4 0 0 0,3 4 0 15,-3-1 0-15,4 1 0 0,-1 0 0 0,-3 5 0 16,4-2 0-16,3 6 0 0,-4-6 0 0,4-7 0 0,4 4 0 15,-4 2 0-15,3-2 0 0,1-7 0 0,3 4 0 16,0-1 0-16,3-6 0 0,1 0 0 0,0 7 0 16,6-7 0-16,-3 0 0 0,0 0 0 0,4-3 0 15,0 0 0-15,-4-6 0 0,3 3 0 0,-3-7 0 16,8 4 0-16,-8-3 0 0,0-7 0 0,-4 3 0 16,5-2 8-16,-5-7-8 0,-3 3 8 0,0 0-8 15,0-3 0-15,0-3 0 0,-3 6 0 0,-1-3-8 16,-3 0 20-16,0 0 5 0,0 4 1 0,-3-1 0 15,-1 0-10-15,-3 3-8 0,4-3 9 0,-8 7-9 16,4-1 8-16,0 1-8 0,-3-1 0 0,-1 1 9 16,4-1-28-16,-4 4-5 0,8-1-2 0,-8 4 0 15,4 0 26-15,0 3 0 0,-7 0 0 0,7 3 0 16,0 0 0-16,0 0 0 0,0 3 0 0,3 0 0 16,1 3 0-16,-1 0 0 0,1 7 0 0,-1-4 0 15,1 4-56-15,-1-4-7 0,1 4-1 0,-1-4 0 0,0 1 52 0,4-4 12 16,0 6 0-16,-3-5 0 0,3-7 0 0,0 6 0 15,0-6 0-15,0 0 0 16,0 0-54-16,0 0-8 0,0 0-2 0</inkml:trace>
  <inkml:trace contextRef="#ctx0" brushRef="#br0" timeOffset="1219.313">4861 5894 1683 0,'0'0'48'0,"0"0"10"0,0 0-46 16,0 0-12-16,0 0 0 0,0 0 0 15,0 0 76-15,0 0 12 0,0 0 4 0,0 9 0 16,4-6-36-16,-4 10-6 0,0-4-2 0,0 1 0 0,3 2-12 0,-3 1-4 0,0 3 0 0,0-1 0 15,0 1-32-15,0 3-17 0,0 0 1 0,-3 2 1 16,3 1 63-16,0 0 13 0,0-6 3 0,0 9 0 16,0-6-64-16,0-3-15 0,0 2-1 0,0-5-1 15,0-4 17-15,3-2 14 0,-3 5-2 0,4-2-1 16,-1-1-11-16,-3-6 12 16,4 10-12-16,-1-4 12 0,-3 1-12 0,4-4 0 0,3 3 0 0,-3-3-11 15,-4-6 11-15,7 7 0 0,-7-7 0 0,3 6 0 16,-3-6-48-16,0 0-10 15,0 0-2-15,0 0-1 0,0 0-156 16,0 0-31-16</inkml:trace>
  <inkml:trace contextRef="#ctx0" brushRef="#br0" timeOffset="1915.003">4837 5442 1824 0,'0'0'76'0,"-4"-9"-60"16,4 9 38-16,-3-10 8 0,-1-2 2 0,4 12 0 16,0-3 0-16,0 3 0 0,0-10 0 0,0 10 0 15,0 0-52-15,-4-9-12 0,4 9 0 0,0 0 0 16,0 0-151 0,8-13-33-16</inkml:trace>
  <inkml:trace contextRef="#ctx0" brushRef="#br0" timeOffset="2573.202">5528 5762 1337 0,'-7'0'56'15,"-4"-3"-44"1,11 3-12-16,-7 0 0 0,7 0 0 0,0 0 0 15,-7 0 53-15,7 0 9 0,-3 0 2 0,3 0 0 16,-4 6-52-16,4-6-12 0,0 0 0 0,-3 7 0 16,3-4 0-16,0 3 0 0,0-3 0 0,0 0 0 15,0 4 0-15,3-1 0 0,1-6 0 0,-4 9 0 16,0-9 105-16,0 0 19 0,0 0 3 0,0 0 1 16,0 0-103-16,0 0-25 0,0 0 0 0,0 0 0 15,0 0 0-15,0 0 0 0,0 0 0 0,0 0 0 16,0 0-148-16,0-9-36 0</inkml:trace>
  <inkml:trace contextRef="#ctx0" brushRef="#br0" timeOffset="3002.348">5330 5841 1263 0,'0'0'28'0,"0"0"5"0,0 0 2 0,0 0 1 0,0 0-36 0,0 0 0 0,0 0 0 0,0 0 0 0,0 0 90 0,0 0 11 16,0 0 3-16,0 0 0 0,0 0-64 0,0 0-12 15,0 0-2-15,0 0-1 0,8-7-25 0,-1 7 0 16,0-3 0-16,3 3 0 0,-3 0 0 0,4 0 0 15,-4 0 0-15,7 0 0 0,-7 3 38 0,0-3 2 16,0 0 1-16,0 0 0 16,0-3-16-16,4 3-3 0,-4 0-1 0,4 3 0 15,-4-3 14-15,3 0 2 0,-3 0 1 0,4 0 0 16,-4 0-1-16,7 0 0 0,-3 0 0 0,-4-3 0 16,0 0-37-16,3 0 0 0,1 0-14 0,-4 0 4 0,3 3 34 15,-2 0 6-15,2 0 2 0,-10 0 0 16,0 0-52-16,0 0-9 0,7 3-3 0,-7-3 0 15,0 0 32-15,0 0 0 0,7 3 0 0,-7-3 0 16,4 6-37-16,-1-3-15 0,1 7-2 0,-1-1-1 16,-3-3-9-16,0-6-1 0,0 10-1 0,0-4 0 15,0-6-117-15,0 0-23 0</inkml:trace>
  <inkml:trace contextRef="#ctx0" brushRef="#br0" timeOffset="3902.157">6047 5866 1728 0,'0'0'38'0,"0"0"8"0,0 0 2 0,0 0 0 0,0 0-39 0,0 0-9 0,0 0 0 16,0 0 0-16,0 0 101 0,0 0 19 15,0 0 3-15,0 9 1 0,0 0-45 0,0 1-9 0,3 2-2 16,-3-2 0-16,0 5-24 0,0-5-6 0,0 9-1 15,0-4 0-15,0 4-5 0,0 0-2 0,0 0 0 0,0 9 0 16,0-6-30-16,-3 3 0 16,3-3 0-16,-4 0 0 0,4-6 16 0,0-1 8 0,-3-2 0 0,3-4 1 15,0 1-16-15,0-4-9 0,0-3 10 16,0-3-10-16,0 0 20 0,0 0-3 0,-4-3 0 0,4-6 0 16,0 2 0-16,0-2 0 0,0-4 0 15,0 1 0-15,4-1-8 0,-1-2-1 0,1 2-8 0,3 0 12 16,-4-8-12-16,4 5-8 0,0-6 8 0,-3 0-13 15,3 6 5-15,0-3 8 0,0 7-13 16,-3 3 5-16,3-4-6 0,-4 0-1 0,4 1 0 0,0 6 0 16,-3-4 15-16,3 1-12 0,-4-1 12 0,1 7-12 15,-4 3-20-15,0 0-3 0,0 0-1 16,0 0 0-16,0 0 49 0,10 0 10 0,-10 0 1 0,8 3 1 16,-5 7-40-16,-3-10-8 0,4 6-1 0,3 3-1 0,0 1 37 15,-4 2 7-15,1 1 1 0,-1-4 1 0,-3 1-33 16,4 2-8-16,-1 1 0 0,-3 3-1 0,0-7 40 15,0 10 8-15,0-7 1 0,0 1 1 16,0-1-29-16,-3 4 0 0,-1-3 0 0,4-4 0 0,0-3 0 0,-3 1 0 16,-1 2 0-16,4-3 0 15,0-6-17-15,-3 0-10 0,-1 3-1 0,4-3-1 0,0 0 51 16,0 0 10-16,0 0 3 0,0 0 0 0,4-9-27 16,3 0-8-16,-4 5 0 0,4-5 0 0,0 3 0 0,0-7 0 15,0-2 0-15,1 2 0 16,-1-3-9-16,3-2 1 0,1 2 0 0,-4-3 0 15,7 3-15-15,-7 1-2 0,0-1-1 0,0-3 0 16,4 3 26-16,-1-2 16 0,-6-1-3 0,-1 9 0 0,4 1-13 0,0 0-18 16,-3 2 4-16,-4 7 1 0,0 0 13 0,0 0 0 15,0 0 12-15,0 0-12 0,7 0 0 0,-7 0 0 16,11 7 0-16,-4-1-12 0,0 0 12 0,0 0 0 0,-4 4 0 0,4 2 0 16,0 1 0-16,-3-1 0 0,-1-2 0 0,1 2 0 15,-4 1 0-15,0 3 0 0,4-4 0 16,-4 4 0-16,3-4 0 0,1 1 0 0,-4 6 0 0,3-4 0 15,-3-2 0-15,0 6 0 0,0-4 0 16,4 4 0-16,-4 0 0 0,0-3 0 0,3 3 0 0,-3-1 0 16,4-2 0-16,-4-3 0 0,3 9-10 0,-3-10 10 15,4 1-34-15,-4-1-2 16,0-5-1-16,0 2 0 0,3-3-151 0,-3-6-29 0,0 0-7 16</inkml:trace>
  <inkml:trace contextRef="#ctx0" brushRef="#br0" timeOffset="4554.384">6699 6019 1018 0,'0'0'28'0,"0"0"8"0,0 0-28 15,0 0-8-15,0 0 0 0,0 0 0 0,0 0 128 0,0 0 25 0,0 0 5 0,0 0 1 16,0 0-44-16,0 0-9 0,0 0-2 0,0 0 0 16,0 0-32-16,0 0-8 0,-7 7 0 0,4-1-1 15,-1-3-43-15,4 6-9 0,-3-5-2 0,3 8 0 16,3-6 37-16,-3-6 7 0,0 7 2 0,4-4 0 16,-4 3-37-16,3 0-7 0,1-3-2 0,-1-3 0 15,1 4 23-15,3-4 5 0,0 0 1 0,0-4 0 16,0 1-10-16,0-3-1 0,4 3-1 0,-4-3 0 15,3 2-26-15,1 1 0 0,-4 0 0 0,0-3 0 16,0 3 0-16,0-3 0 0,-3 6 0 0,-4 0 0 16,7-7 0-16,-4 1 0 0,4 0 0 0,0 3 0 15,-3-4 0-15,-1 1 0 0,1 0 0 16,-4-1 0-16,0 1 0 0,0 6 0 0,0 0 0 0,0 0 0 16,0-12 0-16,-4 2 0 0,4-2 0 0,-3 2 0 15,-4 1 0-15,3 3 0 0,1-4 0 0,-1 7 0 16,1-3-46-16,-4-4-14 0,3 10-4 0,-3-3 0 15,0 0 103-15,0-3 20 0,3 6 4 0,-10 0 1 16,4 0-72-16,3 0-15 0,-4 9-2 0,0-6-1 16,4 10 42-16,-3-4 8 0,-1 4 1 0,1-1 1 15,-1 4-26-15,1 0 0 0,2-1 0 0,-2 4 0 16,-1 3-46-16,8 0-14 0,-1-3-4 0,-3 3 0 16,7-3 52-16,-3-4 12 0,-1-2 0 0,4 0 0 15,0-1 0-15,4 1 0 0,-1-1 0 0,1-2 0 0,-1-1 0 0,4 0 0 16,-3-2 0-16,6 8 0 15,-6-5 0-15,3-1 0 0,0 4 0 0,4-4 0 0,-4-6 8 16,3 10 5-16,4-4 1 0,-3-3 0 0,3 1-22 16,-3-1-5-16,3 0-1 0,3 1 0 0,-6-4 14 0,3 3 0 15,-3-3 0-15,-1 0 0 16,4-3-54-16,-3-3-8 0,3 0-2 0,0-3 0 16,0-4-152-16,0-2-32 0</inkml:trace>
  <inkml:trace contextRef="#ctx0" brushRef="#br0" timeOffset="5122.398">6720 5740 1267 0,'0'0'28'0,"0"0"5"0,-3 0 2 0,-4 6 1 0,7-6-36 16,-11 0 0-16,11 0 0 0,0 0 0 0,0 0 118 0,0 0 17 16,0 0 3-16,0 0 1 0,-3-6-67 0,3 6-12 15,0 0-4-15,0-6 0 0,0 6-30 0,3-6-6 16,1-4-2-16,-1 10 0 0,1-3-6 0,3 3-2 0,-4-3 0 0,4 3 0 15,-3-6 3-15,3 6 1 0,-3-3 0 0,6-7 0 32,-3 10 3-32,0-6 1 0,4 3 0 0,-4-4 0 0,0 1 1 0,4-6 0 0,-4 9 0 0,3-7 0 15,-3-2 7-15,4 2 2 0,-1-2 0 16,-3-1 0-16,1 4-8 0,-1-4-2 0,-4 7 0 0,4-4 0 16,-3 1-18-1,-4 6 0-15,3-3 0 0,-3 6 0 0,0 0 0 0,0 0 0 0,4-7 0 0,-4 7 0 31,0 0-48-31,0 0-12 0,0 0-4 0,0 0 0 0,0 0 44 0,0 0 9 0,0 0 2 0,0 0 0 16,0 0-37-16,0 0-7 16,-4 7-2-16,4-1 0 0,-3-3 44 0,3 6 11 0,0-9 0 15,3 10 0-15,-3-10 0 0,-3 3 0 0,3 0 0 0,0 7 0 16,0-4 0-16,0 0 0 0,3 3 0 0,1-5 0 16,-4-4 29-16,0 0 8 0,10 12 2 0,-6-6 0 15,3 1-30-15,-7 2-9 0,0 1 0 0,3-7 0 16,-3 9 12-16,0-12-12 0,4 10 12 0,-4-4-12 15,0-6 0-15,4 6 0 0,-4-6 0 0,3 13 0 16,-3-13-31-16,4 6-13 0,-4-6-2 0,3 6-1 16,1 1-116-16,-4-7-23 15,7 6-5-15</inkml:trace>
  <inkml:trace contextRef="#ctx0" brushRef="#br0" timeOffset="6051.609">7204 5866 1267 0,'0'0'28'15,"0"0"5"-15,0 0 2 0,0 0 1 0,0 0-36 0,0 0 0 0,0 0 0 16,0 0 0-16,0 0 109 0,0 0 15 0,-4 6 4 0,4 0 0 16,-3 4-56-16,3-4-10 0,0 6-2 0,-4 1-1 15,4-1 7-15,-3-2 2 0,3 12 0 0,-4-6 0 16,4-1-14-16,-3 1-2 0,3 0-1 0,0-7 0 15,-4 10-30-15,4-7-5 0,0 4-2 0,0-3 0 16,0 2-14-16,-3-2 0 0,3-1 0 0,0 1 0 16,0-1 54-16,0-2 8 0,3-4 2 0,-3 7 0 15,0-1-76-15,4-2-14 0,-4-1-3 0,0 0-1 16,0-2 48-16,0-7 10 0,0 0 1 0,0 0 1 16,0 0-30-16,0 0-10 0,0 0 0 0,7-7 0 15,-4-2 10-15,1-4 14 0,-4 1-3 0,3-1-1 16,1-2-10-16,-1-1 0 0,1-6 0 0,-1 6 0 15,-3-2 0-15,4 2 0 0,-1-3 0 0,-3 3 0 16,0 4 0-16,4-1 0 0,-1-6 0 0,-3 13 0 0,0-6 0 16,4 2 0-16,-4 1 0 0,0-1 0 0,0 4 0 0,3 0 0 0,-3 0 0 15,0 6 0-15,4-7 0 0,-4 7 0 0,7-6 0 0,-7 6 0 16,7-3 0 0,-7 3 0-16,7-6 0 0,-7 6 0 0,0 0 0 0,7 3 0 0,7-3 0 0,-14 6 0 15,7-3 0-15,0 3 0 0,-3 1 0 0,3 2 0 16,-3-3 0-16,-4 10 0 0,3-3 0 0,-3 2 0 15,0 1 0-15,0 0 0 0,-3 3 0 0,3-1 0 16,-4-2 0-16,4 6 0 0,0-3 0 0,-3-7 0 16,-1-5 0-16,4 5 0 0,-4 1 0 0,1-4 0 15,3 0 0-15,0-9 0 0,0 0 0 0,0 0 0 16,0 0 0-16,0 0 0 0,0 0 0 0,0 0 0 16,3-9 0-16,5 6 0 0,-5-6 0 0,1-1 0 15,-1-2 0-15,1-1 0 0,3 0 0 0,-4 1 0 16,1-4 0-16,-1 7 0 0,1-4 0 0,-1 4 0 15,1-4 0-15,-1 4 0 0,1-4 0 0,3 4 0 16,-4-4-10-16,1 10-4 0,3 0-1 0,-3-3 0 16,-1 3 15-16,-3 3-9 0,7-3 9 0,-3 3-8 15,-1 0 8-15,-3 0-12 0,11-3 12 0,-8 3-12 16,1 3 12-16,3-3 0 0,0 3 0 0,-3 0 0 16,3 3-11-16,0 0 11 0,0 1-13 0,0 2 5 15,0 1-3-15,0-1 0 0,-4 0 0 0,1 7 0 16,-1-3 11-16,1 2-12 0,-1 1 12 0,1 3-12 15,-4-4 12-15,0 1 0 0,4 0 0 0,-4-1 0 0,0 1 0 16,0 3 0-16,-4-3 0 0,4 6 0 16,0-10 0-16,-4 1 9 0,4-4-9 0,0 1 10 0,0-1-10 0,0-9 8 0,0 0-8 0,0 0 8 15,0 0-8-15,0 0 0 0,4 6 0 0,-4-6 0 32,7-3-56-32,4 0-4 0,-4-3-1 0</inkml:trace>
  <inkml:trace contextRef="#ctx0" brushRef="#br0" timeOffset="6656.221">7761 6029 1710 0,'0'0'37'0,"0"0"8"0,0 0 2 0,-3 6 1 0,3-6-38 15,0 6-10-15,-4 1 0 0,1 2 0 0,3-3 108 0,0-6 20 16,-4 6 4-16,4-6 1 0,0 0-74 0,0 4-15 16,0 5-4-16,4-3 0 15,-4-3-12-15,0-3-4 0,0 0 0 0,3 4 0 16,1-4 8-16,3 0 2 0,0 0 0 0,3-4 0 16,-6 1-3-16,3 3-1 0,0-6 0 0,0 6 0 15,0 0-30-15,0-3 0 0,-7 3 0 0,7 0 0 16,4-3 0-16,-4 0 0 0,0-1 0 0,3 1 0 15,-3 0 0-15,-3 0-20 0,0-3 4 0,-1 0 0 16,4 2 16-16,-3-5 0 0,6 9 0 0,-10 0 0 16,0-6-10-16,4-1-5 0,-4-2-1 0,0 3 0 15,-4-1-21-15,-3-5-5 0,4 3-1 0,-4-1 0 16,0-6-13-16,-1 10-2 0,1-3-1 0,-3-4 0 16,3 4-1-16,0-1 0 0,-4-2 0 0,1 9 0 15,3 0 48-15,-1-4 12 0,1 4 0 0,0 3 0 0,0 0 49 0,4 3 12 16,-8 0 3-16,4 4 0 0,4-4-56 0,-1 9-8 15,-3 1 0-15,3-1-10 0,-3 4 10 0,4 0 0 16,-1 3 10-16,1-1-10 0,-1-2 38 0,4 3 2 0,-3 0 0 0,3-4 0 16,-4-2-22-16,8 6-4 15,-4-4-1-15,3-2 0 0,1 0-5 0,-1 2-8 0,1 1 11 0,-1-4-11 16,1 4 11-16,3-3-11 0,0 2 10 0,-3 1-10 16,3-3 0-16,0 5 0 0,0-2 0 0,-4 0 0 15,4-1 0-15,0-8 0 0,0 5 0 0,1 1 0 16,2-7 0-16,1 3 0 0,-4-2 0 0,3 2 0 15,1 1 0-15,-1-4 0 0,1 0 0 0,0-3-10 16,3-3-25-16,-4 0-5 0,4 0 0 0,1 0-1 16,-1-3-7-1,0 0 0-15,0 0-1 0,0-3 0 0,-3-1-6 0,-1 7-1 0,1-3 0 0,-1 0-525 16,1-3-106-16</inkml:trace>
  <inkml:trace contextRef="#ctx0" brushRef="#br0" timeOffset="10394.596">8294 6389 1522 0,'-4'7'43'0,"-3"2"10"0,4-3-42 0,3 7-11 0,0-7 0 0,-7 0 0 16,3 10 77-16,-3-3 14 0,4-1 2 15,-1 4 1-15,-3 3-56 0,0-1-11 0,0 4-3 0,0 0 0 16,0 3-24-16,-4 0 0 0,1-3 8 0,-1 4-8 16,0 2-36-16,1-3-8 0,-1-3-3 0,1-3 0 15,3-4-8-15,-4 1-1 0,0 0-1 0</inkml:trace>
  <inkml:trace contextRef="#ctx0" brushRef="#br0" timeOffset="11189.126">9574 5856 1337 0,'0'0'28'0,"-7"3"6"16,7-3-34-16,-3 7 0 0,-1-4 0 0,4-3 0 15,-3 6 58-15,-1 0 5 0,4-6 1 0,-3 10 0 16,-1-7 4-16,4 9 2 0,-3-2 0 0,3-1 0 15,0 4-28-15,0-4-6 0,0 4 0 0,0 2-1 0,0-2-10 16,0 9-1-16,3 0-1 0,-3 3 0 0,0 0-23 0,4 6 0 16,-1 4 0-16,1-7 0 15,-4 0 29-15,3 4 2 0,1-1 0 0,-1 4 0 0,-3-7-16 0,0 6-3 16,0 4-1-16,-3 6 0 0,3-7 5 0,-4-8 2 0,1-4 0 0,3 0 0 16,-4 0-10-16,1 0-8 0,-1-3 12 0,1 0-12 15,-1-6 0-15,1 5 0 0,-1 1 0 0,1-3 0 16,-1-6 8-16,0-1-8 0,1-5 0 0,-1 5 0 15,1-9 0-15,-1 0 0 0,4 1 0 0,-3-4 0 16,-1-4 0-16,1 4 0 0,-4 0 0 0,3-3 0 16,-3 0 0-16,4-9-9 0,-4 8 9 0,-4-5-12 15,4-3 0-15,0 5-1 0,0-8 0 0,0 2 0 16,0-3-3-16,-4-6 0 0,4 0 0 0,-4 0 0 16,1-3-23-16,-1-3-5 0,1 3 0 0,-1-3-1 15,-3 3-26-15,3 3-5 0,4-3 0 0,0 3-444 16,-3-3-88-16</inkml:trace>
  <inkml:trace contextRef="#ctx0" brushRef="#br0" timeOffset="11407.681">9380 5530 759 0,'0'0'16'0,"0"0"4"0,0 0 1 0,4-3 1 0,3-6-22 0,0 9 0 0</inkml:trace>
  <inkml:trace contextRef="#ctx0" brushRef="#br0" timeOffset="11924.721">9920 5969 1342 0,'0'0'29'0,"0"0"7"0,-3 6 0 0,-1 1 3 0,4-7-31 0,0 6-8 15,0 3 0-15,0-6 0 0,0-3 36 0,0 0 5 16,0 0 2-16,4 10 0 0,3-10 1 0,0 0 0 16,0 0 0-16,0-3 0 0,3-4-20 0,-3 1-3 15,4 0-1-15,0 0 0 0,-1-7-11 0,1 4-9 16,-4-4 12-16,0 4-12 0,0-1 0 0,-4 4 0 15,1-3-12-15,0 2 3 0,-4 1-11 0,0 6-3 16,0 0 0-16,0 0 0 0,0 0 8 0,0 0 2 16,-4-6 0-16,-3 6 0 0,0 0 13 0,0-3 0 0,-4 3 0 0,1 0 0 15,-1 3 42-15,-3-3 2 0,0 0 0 0,-4 6 0 16,4-3-12-16,-4 0-1 0,1 4-1 0,3-1 0 16,-4 0-11-16,4 0-3 0,3 1 0 0,1-4 0 15,-1 6-16-15,8 1 0 0,-1 2-8 0,1 1 8 16,-1-4-12-16,4 4 12 15,4-1-13-15,-4 1 5 0,3 3 8 0,1-4-12 0,3 1 12 0,-4-4-12 16,4 10 12-16,0-7 0 0,0 1 0 0,0-1 0 16,1-2 0-16,-1-1 0 0,0 1 0 0,-4-1 0 15,4 4 0-15,0 2 0 0,0-2 0 0,0-1 0 16,4 4-12-16,-4-7 0 0,4 1 0 0,-1-4 0 16,1 4-50-16,-1-7-10 15,1 9-3-15,3-5-658 0</inkml:trace>
  <inkml:trace contextRef="#ctx0" brushRef="#br0" timeOffset="12504.479">11120 5872 974 0,'0'0'28'0,"0"0"5"0,0 0-33 0,0 0 0 0,0 0 0 0,0 0 0 16,0 0 80-16,0 0 8 0,3 6 3 0,1 0 0 16,-1 4 29-16,1-1 7 0,3 4 1 0,-4-4 0 15,1 7-76-15,-1-4-14 0,-3 4-3 0,4 0-1 16,-1-1-5-16,-3 7-1 0,0 0 0 0,0 7 0 15,0-7-20-15,-3 9-8 0,-1 0 0 0,1 1 0 0,-1-1 0 0,-3-3 0 16,4 4 0-16,-1-10 0 16,-3 6 47-16,0 0 3 0,0 0 1 0,0-3 0 0,-4 0-33 0,1 4-6 15,-1-11-2-15,-3 14 0 16,3-1-10-16,4 0 8 0,0 1-8 0,0-4 8 0,0-6-8 0,4-3 0 16,-4-7 0-16,3-2 8 0,1-7-8 0,3-3 12 15,0 0-12-15,-4 0 12 0,1-3 6 16,-1-4 2-16,1-5 0 0,-5-4 0 0,1-3-7 0,0-3-1 15,4-3 0-15,-4 3 0 0,0-3-12 0,0-3 0 16,-4-3-12-16,0-4 12 16,1 1-42-16,-1-1-2 0,-3-5 0 0,0-4 0 15,3 3-187-15,-6-3-37 0</inkml:trace>
  <inkml:trace contextRef="#ctx0" brushRef="#br0" timeOffset="12725.309">10862 5326 706 0,'7'-9'30'0,"0"6"-30"16,0 0 56-16,0-1 6 0,0 4 1 0,-7 0 0 16,0 0 17-16,0 0 3 0,7 4 1 0,-3 2 0 15,-4 3 16-15,0 1 4 0,0 2 1 0,-4 1 0 16,-3 2-43-16,0 4-9 0,0-3-1 0,-3 3-1 15,3-7-51-15,3 4 0 0,-3-7-16 0</inkml:trace>
  <inkml:trace contextRef="#ctx0" brushRef="#br0" timeOffset="13361.376">11497 5972 1494 0,'0'0'32'0,"0"0"8"0,-7-3 0 0,0 3 3 0,0-3-35 0,0-3-8 0,0-1 0 0,7 7 0 16,-4 0 54-16,-3-3 9 0,4 0 1 0,-4-3 1 15,7 6-2-15,0 0-1 0,0 0 0 0,0 0 0 16,0 0-42-16,0 0-8 0,0 0-1 0,0 0-1 16,-7 0-10-16,3 9-11 0,0-6 3 0,-3 10 0 15,4 0 8-15,-4-4 11 0,3 3-3 0,-3 7 0 16,4 3-8-16,-4 0-11 0,3-3 3 0,1 3 0 15,3-10 8-15,-4 1 11 0,4 6-3 0,0-3 0 16,0-4-8-16,4 1-11 0,-4-4 3 0,3 0 0 0,4 1 8 16,0-4 0-16,-7-6 0 0,7 0 0 15,-7 0 33-15,11 0 9 0,-1 0 2 0,1-3 0 0,3-3-20 0,-3-1-3 16,3-2-1-16,0 0 0 0,-3-4-20 0,3 7 0 16,0-4 0-16,0-8 0 15,-4 5 0-15,1-6 0 0,3 0 0 0,-3 4 0 0,3-1 0 0,-4 0 0 16,-3-9 0-16,-3 3 0 15,0 0 0-15,-4 0 0 0,0 10 0 0,0-7 0 0,-4 3 0 0,0 4 0 16,1 6 0-16,-4-1 0 16,0 1-47-16,-7 0-13 0,3 6-4 0,-3 0 0 0,-4 3 52 0,1 3 12 15,-1 0 0-15,1 4 0 0,-5 2 0 0,5 1-9 0,-1-1 9 16,-3 7-8 0,7 0 8-16,0 0-10 0,0 3 10 0,3-3-10 15,0 0 10-15,4 2-10 0,0-8 10 0,4 6-10 0,3-7 10 16,0 1 0-16,0-10 0 0,0-3-8 0,7 9-12 0,3-5-3 15,-3 5 0-15,4-3 0 16,0-3-145-16,3 1-28 0,17-8-7 0,-9 1-1 0</inkml:trace>
  <inkml:trace contextRef="#ctx0" brushRef="#br0" timeOffset="13728.421">11839 5979 1267 0,'-7'0'28'0,"7"0"5"15,0 0 2-15,0 0 1 0,0 0-36 0,-7 0 0 0,7 0 0 0,-3 3 0 0,3-3 59 0,-4 6 5 16,1 0 0-16,-1 0 1 0,8 4-13 0,-1 2-2 16,1 1-1-16,-1 0 0 0,4-1-17 0,0 4-4 15,-3-1-1-15,6 4 0 16,-3-3-14-16,0 0-2 0,0-4-1 0,1 4 0 0,-1-10 1 0,-4 7 0 15,4-7 0-15,0-3 0 0,0 3 13 0,0-3 4 16,-3 4 0-16,3-1 0 0,-4-6-28 0,5 3 8 16,-5-3-8-16,4-3 0 0,-3 3 53 0,3-6 6 15,-4 3 1-15,4-7 0 0,0-2-22 0,0-1-4 16,0 4-1-16,4-1 0 0,-4-9-12 0,4 4-2 16,-4-4-1-16,0-3 0 0,3 13-8 0,-3-7-2 0,4 0 0 0,-4 1 0 15,-3 2-8-15,3 0 0 0,0 1 0 0,-4-1 0 31,1 1-109-31,-4-1-24 0,3 4-5 0,-3-7-784 0</inkml:trace>
  <inkml:trace contextRef="#ctx0" brushRef="#br0" timeOffset="14227.025">12224 5941 1497 0,'0'0'66'0,"0"9"14"0,0 1-64 0,0-1-16 16,3 4 0-16,1-7 0 0,3 3 55 0,-4 1 7 16,4 2 2-16,1-5 0 0,2-1-7 0,-3-3-1 15,4 6 0-15,-1-5 0 0,4-4-28 16,-3 0-5-16,3-4-2 0,0 1 0 0,0-3-3 0,-3 0-1 15,3-4 0-15,-3 1 0 0,-1-1-9 0,1-2-8 16,-4 6 9-16,0-1-9 0,0-2 9 0,0 3-9 16,0-1 8-16,-3 1-8 0,-1 0 0 0,-3 6 8 15,0 0-8-15,0 0 0 0,0 0 10 0,0 0-10 16,0 0 12-16,0 0-12 0,-3-3 0 0,-4 0 0 16,-1-1 0-16,1 1 0 15,0 3-14-15,0-3-10 0,-3 3-1 0,3 0-1 16,0 0-7-16,-4 0-2 0,4 0 0 0,-4 3 0 0,1 0 18 0,3 4 3 0,0-4 1 0,0 6 0 15,0 4 2-15,0 3 1 0,3-1 0 0,-3 1 0 16,0 6 10-16,3 0-10 0,1 0 10 16,-1 3-10-16,1 0 10 0,3 0 0 0,-4 0 0 0,4 0 0 15,0-3 10-15,0 6 4 0,0-9 1 0,4 6 0 16,-4-3 8-16,3-9 1 0,4 6 1 0,-3-4 0 16,3-2-5-16,0-1-2 0,0 1 0 0,4-4 0 15,-1-2 0-15,1-4 0 0,3-3 0 0,0 0 0 16,4 0-18-16,-1-10 8 0,4 7-8 0,-3-9 0 15,7-1-152-15,-4-6-36 0,21-18-8 16,-6 5-536-16</inkml:trace>
  <inkml:trace contextRef="#ctx0" brushRef="#br0" timeOffset="14927.521">13621 5928 1591 0,'0'0'35'0,"-7"3"7"0,3 4 2 0,4-7 0 0,0 0-35 0,0 0-9 0,-7 3 0 0,7-3 0 15,0 0 67-15,-7 0 11 0,0 6 2 0,-4-6 1 16,8 0-23-16,-4 0-5 0,0-6-1 0,0 6 0 15,-4 0-30-15,4-3-6 0,-3 3-2 0,2 3 0 16,-2-3-14-16,-4 0 0 0,0 6 0 0,0 0 0 16,3 4 0-16,-3 2 0 0,3 1-12 0,1-1 12 15,-1 7-10-15,1-6 10 0,2-1-8 0,1 1 8 16,0-4-8-16,0 4 8 0,4-4-8 0,-1-2 8 16,1 2 0-16,3-9 0 0,0 0 0 0,0 0 0 15,0 0 15-15,0 0 1 0,0 0 1 0,0 0 0 16,10-9 23-16,1 5 5 0,3-5 1 0,-3 0 0 15,-1 2-21-15,4 1-4 0,0 0-1 0,-3 0 0 16,3 6-20-16,-3-4 0 0,-1-5 0 0,1 9 0 16,-1 0 0-16,-10 0 0 0,15 6 0 0,-8-3 0 0,-7-3 0 0,10 10-13 15,-3-1 5-15,-3 1 8 16,3-1 0-16,-4 4 0 0,1 5 0 0,-4-2 0 16,0 3 9-16,0 0 10 0,-4 3 1 0,1 3 1 0,3-3-33 0,-4 6-8 15,-3-9 0-15,0 6-1 0,0-3 21 0,0-3 0 16,0-4 0-16,-4 4 8 0,4-3-8 0,-3-4-9 0,3 1 9 15,0-4-13-15,0 1 13 0,0-4 0 0,7-6 0 0,-11 6-9 32,4-3-23-32,7-3-5 0,0 0-1 0,-11 0 0 0,11 0 38 0,-10 0 0 0,-1-3 14 15,4-3-4 1,4 0-66-16,-4-1-14 0,-1-5-2 0,5-1-1 16,-4 1 7-16,0-1 2 0,3-3 0 0,1-2-743 0</inkml:trace>
  <inkml:trace contextRef="#ctx0" brushRef="#br0" timeOffset="15462.542">13981 6189 1436 0,'0'0'32'0,"0"0"6"0,0 0 2 0,0 0 0 0,0 0-32 0,0 0-8 16,-4 0 0-16,4 0 0 0,-7-7 75 0,3 1 13 15,-3 3 4-15,0 0 0 0,4-3-28 0,-4 2-6 16,0 1-1-16,0 0 0 0,0 0-34 0,3 0-7 16,4 3-2-16,-7 3 0 15,0-3-14-15,3 0 0 0,-3 0 0 0,0 3 0 0,4 3-10 0,-4 1 2 0,0 2 0 0,0 4 0 31,3-1 8-31,-3 4-8 0,4 0 8 0,-1-1-8 0,0 4 8 0,1-3 0 0,-1-4-9 0,4 7 9 16,-3-6 0-16,3-1 0 0,0 1 0 0,0-4 0 16,3 0 0-16,-3-2 0 0,0-7-9 0,7 9 9 15,-7-9 0-15,11 3 11 0,0 4-2 16,-1-4 0-16,1-3 11 0,3-3 3 0,-3-4 0 0,3 4 0 16,3-6-6-16,-3-4-1 0,4 1 0 0,0-1 0 15,-1 1-6-15,-3-4-2 0,1-3 0 0,-1 3 0 16,-4 1-8-16,-3-1 0 0,-3 0 0 0,-1 4 0 15,1 2 0-15,-1 1 8 0,-3 0-8 0,4 2 8 16,-8 1-8-16,1 3 10 0,-1 0-10 0,-3 0 10 16,-3 0-38-16,3-1-7 0,-4-2-1 0,-3 3-1 15,-4 0 23-15,1-3 5 0,-1 6 1 0,-3-4 0 16,3 4-3-16,1 0 0 0,-5 4 0 0,5-4 0 16,3 9 0-16,0-3 0 0,3 4 0 0,0-1 0 15,1 4-13-15,3 2-2 0,3 1-1 0,-3 0 0 16,7 6 2-16,-3-10 0 0,3 10 0 0,3-6 0 15,1-1-133-15,-1-2-26 0,4 9-6 0,0-6-1 0</inkml:trace>
  <inkml:trace contextRef="#ctx0" brushRef="#br0" timeOffset="15869.055">14192 6223 1265 0,'0'0'36'0,"4"-3"8"0,-4-3-36 0,0-1-8 0,3 4 0 0,1-3 0 15,-4 6 100-15,0-9 19 0,3 9 3 0,-3 0 1 16,0 0-24-16,0 0-5 0,0 0-1 0,0 0 0 31,0 0-41-31,0 0-9 0,0 0-2 0,0 0 0 0,0 6-27 0,0 6-6 0,0 1 0 0,-3 3-8 16,3-4 10-16,0 7-10 0,-4-3 8 0,4 3-8 15,0-4 0-15,0-2 0 0,4-1 0 0,-1 7 0 16,-3-6 9-16,7-4-9 0,-3-3 10 0,3 7-10 16,0-7 26-16,0-3-1 0,0-3 0 0,0 0 0 15,0 0 10-15,0-3 1 0,4 0 1 0,-4 0 0 16,0-10 8-16,0 7 2 0,0-3 0 0,0-1 0 0,0-2-13 16,-3-1-2-16,3-3-1 0,-4 4 0 15,1-4-31-15,-1 1 8 0,-3-1-8 0,4 0 0 16,-4 1 0-16,0-4-12 0,0 3 3 0,0 0 0 15,0-2-11-15,0-4-1 0,0 6-1 0,0 0 0 16,-4 1 2-16,1-1 1 0,3-3 0 0,-4 7 0 16,1-1-37-16,3 4-7 0,0-4-1 0</inkml:trace>
  <inkml:trace contextRef="#ctx0" brushRef="#br0" timeOffset="16506.217">14573 6073 1409 0,'0'0'29'16,"0"0"7"-16,0 0-28 0,0 0-8 0,0 0 0 0,0 0 0 16,0 0 104-16,0 0 19 0,0 0 4 0,0 0 1 15,0 0-52-15,0 9-9 0,0-3-3 0,4 1 0 16,-4 5-31-16,0-3-6 0,0 1-2 0,0-1 0 16,0 7 10-16,0-3 1 0,-4-1 1 0,4 10 0 0,0-6-29 0,4 3-8 15,-4-4 0-15,3 7 0 0,1 0 0 0,-1-3 0 16,1 0 0-16,-1 0 8 0,4-4-17 0,-3-2-3 15,7 6-1-15,-4-10 0 0,-4 4 13 0,4-7 12 16,0 6-3-16,0-5 0 0,0-4 11 0,0 0 3 16,1 0 0-16,-5-3 0 0,-3 0 10 0,7 0 3 15,-3 0 0-15,-4 0 0 0,7-3-1 0,0 0 0 0,-4-7 0 16,4 4 0-16,-3-3-18 0,3-7-3 0,-4 0-1 16,1 1 0-16,3-4-13 0,0 0 0 0,0-3 0 0,-3 0 0 15,-1 0-11-15,4-3-5 0,-3 0 0 0,3 3-1 16,-4 0 5-16,1 3 0 15,-1 0 1-15,1 4 0 0,-1-4-1 16,5 3-1-16,-5-3 0 0,1 7 0 0,-4-1-20 16,3 4-4-16,-3 0-1 0,4 2 0 15,-4 7-72-15,0 0-14 0,0 0-4 0</inkml:trace>
  <inkml:trace contextRef="#ctx0" brushRef="#br0" timeOffset="17011.063">14968 6214 1652 0,'0'0'36'0,"0"0"8"0,0 0 2 0,0 0 0 0,-3 9-37 16,-1-3-9-16,4-6 0 0,-3 7 0 0,3-7 75 0,0 0 13 15,0 0 2-15,3 9 1 0,1-6-15 0,-1 3-4 0,4-2 0 0,-3 2 0 16,3-3-40-16,0 0-8 16,-3-3-1-16,3 0-1 0,0 0-13 0,0 0-9 0,0 0 12 0,3-6-12 15,-3 0 14-15,4-1-4 16,0-2-1-16,-4 0 0 16,3-1-9-16,-3-2 0 0,0-1 0 0,0 0 0 0,-3 4 0 0,3 0 0 15,-3-1 0-15,-1 1-11 0,-3-1 11 0,4 1 0 16,-8 3 0-16,4-4 0 0,-3 4-12 0,-1-6 2 0,-3 8 1 15,0 1 0-15,0-3 9 16,-4 6-12-16,4-3 12 0,-3 6-12 0,-1-3-1 16,0 6-1-16,4 1 0 0,0 2 0 15,0 0-10-15,-3 1-1 0,3 2-1 0,-4 4 0 0,0 0 8 0,4 6 2 0,-3 0 0 0,3 0 0 16,-4 3 16-16,4-3-10 0,4 0 10 0,-4-7-8 16,3 7 8-16,1-3 0 0,-1-7 8 0,4 4-8 15,-4-6 24-15,4-1 0 0,0-3 0 0,4 4 0 16,-4-1 9-16,0-9 3 0,0 0 0 0,11 3 0 15,-1 0-18-15,-10-3-3 0,11 0-1 0,3 0 0 0,-4-3-14 16,5 0 0-16,-1-3 8 0,0 3-8 16,3-7-44-16,1 4-11 0,-4 0-2 0,4-4-611 15,-1-2-123-15</inkml:trace>
  <inkml:trace contextRef="#ctx0" brushRef="#br0" timeOffset="17439.608">15279 6148 1279 0,'0'0'26'0,"0"0"8"16,0 0-34-16,0 0 0 0,0 6 0 0,-4 4 0 0,1-1 100 0,-1 3 12 0,4 1 4 0,-3 0 0 16,3-1-48-16,-4 1-10 0,1 5-2 0,-1-2 0 15,1-3-16-15,3 6-4 0,-4-10-1 0,1 3 0 16,-1-5-1-16,4 2 0 0,0-6 0 0,0-3 0 15,0 0-6-15,0 0 0 0,0 0-1 0,0 0 0 16,0 0 8-16,0 0 1 0,0 0 1 0,0-6 0 16,4-3-24-16,-1-1-5 0,1-2 0 0,-1 2-8 15,1-2 0-15,3 5 0 0,-4-5 0 0,1 2 0 16,3-2 0-16,0 3 0 0,-4-1 0 0,1 4 0 16,3 0 0-16,-3-1 0 0,3 4 0 0,-7 3 0 15,0 0 0 1,3-3 0-16,-3 3-12 0,0 0 12 0,7 3-8 0,0 0 8 0,-3-3 0 0,3 7-9 15,-4-1 9-15,1 0-10 0,-1 7 10 0,4-4-10 16,-3 0 10-16,-1 1 0 0,1 2 0 0,0 1 0 16,-1 3-20-16,-3-4-6 0,4 7-1 0,-4-3 0 15,0-4 27-15,0 1 0 0,0 6 0 0,-4-4 0 0,4-2 0 0,-3-1 0 16,6-2 0-16,-3-4 0 0,0 0 10 0,0-6 7 16,0 0 2-16,0 0 0 15,0 0-163-15,0 0-32 0,14-12-6 0,-7-4-2 16</inkml:trace>
  <inkml:trace contextRef="#ctx0" brushRef="#br0" timeOffset="17792.43">15695 5442 1337 0,'0'0'28'0,"0"0"6"0,0 0-34 0,0 0 0 0,0 0 0 0,0 0 0 16,-3 7 58-16,-1 2 5 0,1 0 1 0,3 1 0 15,0 2 16-15,0 4 3 0,3-3 1 0,-3 9 0 16,0-1-30-16,4 1-6 0,-1 3 0 0,1 4-1 16,-1 2-19-16,1 4-4 0,3 2-1 0,-4 1 0 15,1-4-7-15,-1 7 0 0,-3 0-1 0,4 0 0 16,-4-4-15-16,0 1 11 0,0 0-11 0,0 2 10 15,-4-2-10-15,4-4 8 0,-3 4-8 0,-1 0 8 16,4-4-8-16,-3 4 0 0,-1-4 0 0,1-2 8 16,-1-4-8-16,4 0 0 0,0-6 0 0,0-3 8 0,0 0-18 15,4-4-4-15,-1-2-1 0,1-7 0 16,-1 0-70-16,1-6-15 0,3 0-2 0,-4-3-1 16,4 0-71-16,0-6-14 0</inkml:trace>
  <inkml:trace contextRef="#ctx0" brushRef="#br0" timeOffset="18076.203">15448 5966 1728 0,'0'0'36'0,"0"0"8"0,0 0-35 0,0 0-9 0,0 0 0 0,0 0 0 15,0 0 88-15,0 0 16 0,0 0 4 0,0 0 0 16,0 0-36-16,7 3-6 0,4-3-2 0,-1 0 0 16,8 0-35-16,0 0-7 0,-1 0-2 0,4 0 0 15,1 0-20-15,-5 0 8 0,4-3-8 0,4 0 0 16,-4 0 0-16,4-4 8 0,-4 7-8 0,4-3 0 16,-4 0-23-16,0-3-9 0,-3 3-1 15,3 0-1-15,0-1-195 16,-3 1-39-16</inkml:trace>
  <inkml:trace contextRef="#ctx0" brushRef="#br0" timeOffset="18760.035">16856 6101 1302 0,'-14'3'27'0,"14"-3"7"0,-7 3-34 0,-4 3 0 0,4-3 0 0,0 4 0 15,0-1 79-15,0 0 9 0,3 1 1 0,-3-1 1 16,7-6-65-16,-7 6-13 0,0 0-2 0,0 1-1 16,0 2-9-16,3 0 10 0,-3 1-10 0,0 2 10 15,0 1 0-15,4-4 0 0,-4 4 0 0,0-1 0 0,3 4-10 0,1-3 0 16,-5-1 0-16,1 1 0 16,4-4 0-16,-1 4 0 0,1-1 9 0,3-5-9 15,-4-1 31-15,4-6 1 0,0 0 1 0,0 0 0 16,0 0 2-16,0 0 0 0,7 3 0 0,0-3 0 0,0-6 3 0,4 3 1 15,0-4 0-15,3 1 0 16,3-3-19-16,1-4-3 0,0-6-1 0,3 4 0 16,-7-1-8-16,0-3-8 0,0 3 12 0,-3 1-12 0,3 2 0 15,-7 1 0-15,4-1 0 0,-4 7-12 16,0 3-7-16,-4 0-1 0,-3 3 0 0,0 0 0 16,0 0-22-16,0 0-5 0,0 0-1 0,0 0 0 15,0 0 0-15,0 0 0 0,0 0 0 0,0 0 0 0,-3 9 32 0,-4 3 7 0,3 1 1 0,1 3 0 31,3 6 8-31,-4-4-8 0,4 4 8 0,0-3-8 0,0 3 8 16,0-3 0-16,0 0 0 0,4 0 0 0,-1-4 12 0,1 1-1 0,-1-10-1 0,4 7 0 16,0-1-10-16,0-12 0 0,-7 0 0 0</inkml:trace>
  <inkml:trace contextRef="#ctx0" brushRef="#br0" timeOffset="19174.122">17082 6176 1265 0,'0'0'36'0,"0"0"8"16,3 9-36-16,1-5-8 0,-4-4 0 0,7 6 0 15,-4-3 92-15,1 3 16 0,-4-6 3 0,3 7 1 16,1 2-34-16,-1 0-6 0,4-2-2 0,-3 8 0 16,-4-2-25-16,3-7-5 0,1 7 0 0,-4-1-1 15,0 7-19-15,3-6-4 0,-3 2-1 0,0-2 0 16,4-4 2-16,-1 4 1 0,1 6 0 0,0-10 0 0,-1 4-18 0,1-7 0 16,3 6 0-16,-4 1 0 15,8-4 32-15,-4-2 0 0,0-4 0 0,3-3 0 0,-3 0-19 0,4 0-4 0,0-3-1 0,-4-4 0 16,3 4 3-16,1-6 0 0,-1-1 0 15,1-5 0-15,-4-1-11 16,4-3 0-16,-4-3 9 0,0 0-9 0,-4-3 0 0,1 3 0 16,-1-3 0-16,-3 3 0 0,-3-3 0 0,-1 6 0 15,-3 0 0-15,0 1 0 16,0-7-32-16,0 6-5 0,-3-9-1 0,-1 6 0 0,4 3-24 16,0 0-5-16,0 3-1 0,0 7 0 0,3-1-136 15,1 4-27-15</inkml:trace>
  <inkml:trace contextRef="#ctx0" brushRef="#br0" timeOffset="19803.048">18471 5511 1148 0,'0'0'25'0,"0"0"6"0,0 0 1 0,0 0 0 0,0 0-32 0,0 0 0 0,0 0 0 0,0 0 0 16,0 0 48-16,-7 7 3 0,4-1 1 0,-1 0 0 15,1 0-23-15,-1 4-4 0,1-4-1 0,-1 3 0 16,1-5 13-16,-1 8 3 0,1-2 0 0,-1 2 0 16,4-3-16-16,-3 1-4 0,3 2 0 0,0 1 0 15,0 3 19-15,0-4 3 0,0 7 1 0,0-3 0 16,3 9-22-16,-3-3-4 0,4 3-1 0,3 3 0 16,-4 0 15-16,1-3 2 0,-1 7 1 0,1-1 0 15,-1 0-10-15,1 4-1 0,-4-4-1 0,0 4 0 16,-4-1 2-16,4-2 0 0,-3-1 0 0,-4 0 0 15,0 1 13-15,0 2 3 0,-4-2 1 0,4-4 0 0,0 0-20 0,0-3-4 16,0 0-1-16,0 0 0 0,0-3-6 0,3 0-2 16,-3-6 0-16,4 3 0 0,3-4-8 0,-4-2 0 15,1-1 0-15,3 1 0 0,0-4 0 0,0 1-11 16,0-1 3-16,0-9 0 16,0 0-16-16,0 0-2 0,-4 3-1 0,4-3 0 15,0 0-54-15,0 0-11 0,0 0-3 0,4-9-513 0,3 6-104 0</inkml:trace>
  <inkml:trace contextRef="#ctx0" brushRef="#br0" timeOffset="20132.476">18105 6245 1396 0,'0'0'62'0,"0"0"13"16,0 0-60-16,0 0-15 0,0 0 0 0,0 0 0 15,7-9 53-15,-7 9 8 0,3 0 2 0,-3 0 0 16,11 0-10-16,-4 0-1 0,0 0-1 0,0 0 0 16,3 0-16-16,1-3-3 0,0-1-1 0,3-2 0 0,0 6 5 0,3-3 0 15,-2 3 1-15,6-3 0 16,-4 0-22-16,1 0-5 0,3-4-1 0,4 4 0 15,0 0-9-15,-1-6 0 0,5 5 0 0,-5-5 0 16,1 9 0-16,0-3 0 0,-4 0 0 0,-4 0 0 16,1 3-32-16,-4 0-3 0,0-3 0 0</inkml:trace>
  <inkml:trace contextRef="#ctx0" brushRef="#br0" timeOffset="20642.897">18651 6352 1668 0,'0'0'35'0,"0"0"7"0,0 0-34 0,0 0-8 0,0 0 0 0,0 0 0 15,0 0 52-15,0 0 9 0,0 0 2 0,0 0 0 16,0 0-6-16,0 0-1 0,0 0 0 0,0 0 0 16,0 0-12-16,0 0-2 0,0 0-1 0,0 0 0 15,0 6-13-15,0-6-2 0,7 6-1 0,0 0 0 16,1-2-11-16,-1-4-2 0,3 0-1 0,-3 0 0 16,0-4-11-16,0-2 0 0,0 6 0 0,0-3 0 15,0-3 0-15,-3 3 0 0,0-7 0 0,-4 7 0 16,3-6 0-16,-3 6 0 0,0-7 0 0,0 1 0 15,-3 3 0-15,-1-4 0 0,0 1 0 0,1 2 0 16,-1 1 0-16,-3-3-12 0,4 2 4 0,-4 1 8 16,0 3 0-16,0-6 0 0,0 9 12 0,0-3-4 15,-4-1-8-15,4 4 0 0,0 0 0 0,-4 0 0 16,4 7 0-16,-3-7 0 0,3 9 0 0,0-3 0 16,0 4 0-16,-1-1 0 0,1 4 0 0,0 6 0 15,4-7-9-15,-1 4 9 0,-3-4-12 0,4 7 12 16,3-3-10-16,-4-4 10 0,4 4-8 0,-3-3 8 15,3-1 0-15,0 1 0 0,3-1 0 0,1-2 0 0,-1-4 8 0,1 3 0 16,3-6 0-16,3 7 0 0,1-1-8 0,0-6 11 16,3 4-11-16,0-4 12 0,0 0-12 0,0 3 0 15,0-3 0-15,4 0-11 16,-1-6-93-16,1 0-20 0,3-3-3 0</inkml:trace>
  <inkml:trace contextRef="#ctx0" brushRef="#br0" timeOffset="21110.451">18979 6220 851 0,'0'16'36'0,"0"2"-36"16,0-2 109-16,0-3 15 0,0-1 4 0,0 4 0 15,0-4 0-15,0 1 0 0,4-7 0 0,-4 10 0 16,0-10-62-16,0 7-12 0,0-1-2 0,0 1-1 15,0-4 1-15,0 4 0 0,-4-1 0 0,4 1 0 16,-3-4-24-16,3 1-4 0,-4 2 0 0,4-2-1 0,-3-1-23 0,3-9 8 16,0 0-8-16,-4 6 0 15,4-6 0-15,-3 7 0 0,3-7 0 0,0 0 0 16,0 0 0-16,0 0 0 0,0 0 0 0,0 0 0 16,0 0 20-16,0 0-1 0,0 0 0 0,3-7 0 15,4 1-32-15,0-3-7 0,0-4 0 0,4 1-1 16,-4 2 11-16,4-9 10 0,-4 7-13 0,3-1 5 15,1 4 8-15,-4-4 0 0,4 1 0 0,-1-1 0 16,1 4 0-16,-4-4 0 0,3 7 0 0,1 0 0 16,-4-1 0-16,0 1-13 0,0 3 5 0,-7 3 8 0,0 0 0 0,0 0 0 15,0 0 9-15,0 0-1 0,0 0-8 0,0 0 9 16,4 3-9-16,-1 7 10 0,1-7-10 0,-1 9 0 16,-3-2 0-16,0-1 8 0,0 0-8 15,0 4 0-15,0 0 0 0,0-1 8 0,0 1-8 0,-3-1 0 0,3 1 0 16,0-4 0-16,0 4 0 0,-4-4 12 0,4-3-12 0,0 7 12 15,0-7-12-15,0 4 0 0,0-10-12 16,4 6 12-16,-4 3-26 0,0-9 2 0,3 3 1 0</inkml:trace>
  <inkml:trace contextRef="#ctx0" brushRef="#br0" timeOffset="21635.228">19315 6292 1074 0,'0'10'30'0,"0"2"8"16,3-3-30-16,-3-2-8 0,0 5 0 0,4-2 0 15,-4 2 52-15,3-2 10 0,-3 2 2 0,0-2 0 16,0-1 0-16,-3 4 0 0,3-1 0 0,-4 1 0 0,1-4 0 0,3-3 0 0,-4 7 0 15,1-4 0 1,3 1 0-16,-4-1 0 0,0-3 0 0,4-6 0 0,0 0-27 0,0 0-5 0,0 0 0 16,0 0-1-16,0 0 1 0,0 0 1 0,0 0 0 0,0 0 0 15,0-6-33-15,-3-3 0 0,3-1-15 0,0 1 5 16,3-4 2 0,5 4 0-16,-5-4 0 0,4 1 0 0,0-1 8 0,0 7 0 0,-3-3 0 0,3-1-8 15,0 1 8-15,-4-4 0 0,4 7 0 16,-3-3 0-16,3-1 0 0,-3 1 0 0,3 2 0 0,-4 1-8 15,1 3 8-15,-4 3 0 0,3-6 0 0,-3 6 0 16,4-3 0-16,-4 3 0 0,7-3 0 0,-7 3 0 16,0 0 0-16,0 0 12 0,0 0-2 0,3 3-1 15,4 3-9-15,-3-3 0 0,-1 0 0 0,1 7 0 16,-1-7 0-16,1 9 0 0,0-5 0 0,-1 2 0 16,1-3 0-16,-1 4 0 0,1-1 0 0,-1-3 0 15,-3 10 0-15,4-10 0 0,-1 7 0 0,-3-1 0 16,4 4 0-16,-4-3 0 0,0-7 0 0,3 6 0 15,-3 4 0-15,0-10 0 0,0 4 0 0,0-1 0 16,0-9-40-16,0 0-9 0,0 6-3 0,0-6 0 16,0 0-60-16,0 0-13 0,7 0-3 0</inkml:trace>
  <inkml:trace contextRef="#ctx0" brushRef="#br0" timeOffset="21875.575">19671 6264 1545 0,'0'0'32'0,"0"0"8"0,-4 3-32 0,4-3-8 0,-7 3 0 0,4 7 0 16,-1-1 39-16,1-3 5 0,3 7 2 0,-4-4 0 15,4 1-15-15,-3 2-3 0,3 1-1 0,0-1 0 16,0 1 13-16,0-1 2 0,0 1 1 0,0-4 0 15,0 4-30-15,0-4-5 0,0 1-8 0,0-4 11 16,0-6-11-16,3 9-11 0,-3-9 3 0,0 0 0 16,0 0-78-16,0 0-15 0,0 0-3 15</inkml:trace>
  <inkml:trace contextRef="#ctx0" brushRef="#br0" timeOffset="22052.099">19600 6010 1257 0,'0'0'53'16,"4"0"-42"0,-1-10 48-16,1 10 9 0,-1-6 3 0,1 0 0 15,3 3-56-15,0 0-15 0,0-4 0 0</inkml:trace>
  <inkml:trace contextRef="#ctx0" brushRef="#br0" timeOffset="22703.986">20006 6195 1094 0,'0'0'46'0,"0"0"-37"16,0 0 111-16,0 0 21 0,0 0 5 0,0-6 1 16,-4 2-15-16,4 4-4 0,-3-9 0 0,-1 6 0 15,4 3-76-15,-3-6-15 0,-1 3-3 0,4 3-1 16,-7-4-11-16,0 1-2 0,7 3-1 0,-7 0 0 15,0 0 1-15,7 0 0 0,-7 0 0 0,0 3 0 16,0-3-20-16,7 0-9 0,-11 0 1 0,4 4 0 16,-3 2 8-16,3 0 0 0,-4 0 0 0,1 1-8 15,-1 8 8-15,0-5 0 0,4 5 0 0,0-2 0 16,4-1 0-16,-4 1 0 0,3 0 0 0,1-4 0 16,-1-3 0-16,1 7 0 0,3-4 0 0,-4 1 0 15,4-7 0-15,0-3 0 0,0 0 0 0,4 9 0 16,-4-9 12-16,3 3 0 0,-3-3 1 0,4 0 0 15,3 7 6-15,-4-4 1 0,4-3 0 0,0 0 0 16,4 0 9-16,-4 0 3 0,4 3 0 0,-4-3 0 16,0 3-32-16,0 0 0 0,0-3 0 0,-4 3 0 0,4 3 0 15,0-2 0-15,-3-1 0 0,3 6 0 0,-3-6-9 16,-1 4-8-16,4-1-2 0,-3 3 0 0,-1-2 19 0,4-1 0 0,-3 3 0 0,-1-6 0 16,1 10 0-16,-1-4 0 15,1 1 0-15,-1 2 0 0,-3-9 0 0,4 7 0 0,-4-10 0 0,3 9 0 16,-3-9-15-16,4 3 1 0,-4-3 0 0,0 13 0 15,0-7 14-15,3 0 0 0,-3 1 0 0,0-7 0 16,4 6 0-16,-4 0 0 16,0-6 0-16,0 10 0 0,0-4 13 0,-4 6-1 0,1-2 0 0,3-1 0 15,-4-6-12-15,4-3 0 0,-3 10 0 0,-4-7 0 16,0 6 0-16,3-6 0 0,-3 4 0 0,7-7 0 16,-7 0 0-16,-3 0 0 0,3-7 0 0,-1 7 0 15,1-6-48-15,0 0-13 0,0 0-3 0,4-1 0 16,-4-2-10-16,3 6-2 0,-3-7-1 0</inkml:trace>
  <inkml:trace contextRef="#ctx0" brushRef="#br0" timeOffset="23375.994">20472 6565 2152 0,'0'0'48'0,"0"0"9"0,0 0 3 0,0 0 0 0,-7 0-48 15,0 6-12-15,7-6 0 0,0 0 0 0,-7-6 0 0,7 6 0 0,0 0 0 0,-8 0-11 32,5 0-37-32,3 0-7 0,-7-6-1 0,3-1-1 15,4 1-36-15,0 0-7 0,0-4-2 0,4-2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vingt-six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2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8943"/>
            <a:ext cx="10515600" cy="51880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d’au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cinq mots…</a:t>
            </a:r>
          </a:p>
          <a:p>
            <a:pPr marL="0" indent="0">
              <a:buNone/>
            </a:pPr>
            <a:r>
              <a:rPr lang="en-US" dirty="0"/>
              <a:t>	which sets the background for a story about pirates.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which describes three actions which happened in quick 				succession.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which describes something which Justin did when he was young.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2C212B2-EAA6-4BDE-AE45-DE76501C394E}"/>
                  </a:ext>
                </a:extLst>
              </p14:cNvPr>
              <p14:cNvContentPartPr/>
              <p14:nvPr/>
            </p14:nvContentPartPr>
            <p14:xfrm>
              <a:off x="5542200" y="2511360"/>
              <a:ext cx="2855520" cy="737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2C212B2-EAA6-4BDE-AE45-DE76501C39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32840" y="2502000"/>
                <a:ext cx="2874240" cy="75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07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2431-DE08-4283-9115-913FE75E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BD5B2-5366-4690-B1A7-5F34C9C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bâtiment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2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jouons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aux </a:t>
            </a:r>
            <a:r>
              <a:rPr lang="en-US" dirty="0" err="1"/>
              <a:t>échecs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regarde</a:t>
            </a:r>
            <a:r>
              <a:rPr lang="en-US" dirty="0"/>
              <a:t> des films au </a:t>
            </a:r>
            <a:r>
              <a:rPr lang="en-US" dirty="0" err="1"/>
              <a:t>cinéma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ne </a:t>
            </a:r>
            <a:r>
              <a:rPr lang="en-US" dirty="0" err="1"/>
              <a:t>lisent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de romans </a:t>
            </a:r>
            <a:r>
              <a:rPr lang="en-US" dirty="0" err="1"/>
              <a:t>policiers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jouez</a:t>
            </a:r>
            <a:r>
              <a:rPr lang="en-US" dirty="0"/>
              <a:t> au tennis.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à la piscine.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nagez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piscine.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au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du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</a:t>
            </a:r>
            <a:r>
              <a:rPr lang="en-US" dirty="0"/>
              <a:t> avec le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joue</a:t>
            </a:r>
            <a:r>
              <a:rPr lang="en-US" dirty="0"/>
              <a:t> à </a:t>
            </a:r>
            <a:r>
              <a:rPr lang="en-US" dirty="0" err="1"/>
              <a:t>rapporter</a:t>
            </a:r>
            <a:r>
              <a:rPr lang="en-US" dirty="0"/>
              <a:t> avec mon </a:t>
            </a:r>
            <a:r>
              <a:rPr lang="en-US" dirty="0" err="1"/>
              <a:t>chien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pense</a:t>
            </a:r>
            <a:r>
              <a:rPr lang="en-US" sz="2800" b="1" dirty="0"/>
              <a:t> à un </a:t>
            </a:r>
            <a:r>
              <a:rPr lang="en-US" sz="2800" b="1" dirty="0" err="1"/>
              <a:t>passe</a:t>
            </a:r>
            <a:r>
              <a:rPr lang="en-US" sz="2800" b="1" dirty="0"/>
              <a:t>-temps.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9514" y="1952368"/>
            <a:ext cx="339810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96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pense</a:t>
            </a:r>
            <a:r>
              <a:rPr lang="en-US" sz="2800" b="1" dirty="0"/>
              <a:t> à un </a:t>
            </a:r>
            <a:r>
              <a:rPr lang="en-US" sz="2800" b="1" dirty="0" err="1"/>
              <a:t>passe</a:t>
            </a:r>
            <a:r>
              <a:rPr lang="en-US" sz="2800" b="1" dirty="0"/>
              <a:t>-temps.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on le fait?</a:t>
            </a:r>
          </a:p>
          <a:p>
            <a:pPr marL="0" indent="0">
              <a:buNone/>
            </a:pPr>
            <a:r>
              <a:rPr lang="en-US" dirty="0" err="1"/>
              <a:t>Pouvez-vous</a:t>
            </a:r>
            <a:r>
              <a:rPr lang="en-US" dirty="0"/>
              <a:t> le faire </a:t>
            </a:r>
            <a:r>
              <a:rPr lang="en-US" dirty="0" err="1"/>
              <a:t>seul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</a:t>
            </a:r>
            <a:r>
              <a:rPr lang="en-US" dirty="0" err="1"/>
              <a:t>d’équipement</a:t>
            </a:r>
            <a:r>
              <a:rPr lang="en-US" dirty="0"/>
              <a:t> </a:t>
            </a:r>
            <a:r>
              <a:rPr lang="en-US" dirty="0" err="1"/>
              <a:t>spécialisé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Avec qui </a:t>
            </a:r>
            <a:r>
              <a:rPr lang="en-US" dirty="0" err="1"/>
              <a:t>vous</a:t>
            </a:r>
            <a:r>
              <a:rPr lang="en-US" dirty="0"/>
              <a:t> le </a:t>
            </a:r>
            <a:r>
              <a:rPr lang="en-US" dirty="0" err="1"/>
              <a:t>faites</a:t>
            </a:r>
            <a:r>
              <a:rPr lang="en-US" dirty="0"/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388" y="1463675"/>
            <a:ext cx="2070697" cy="223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45429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Connaissez-vous quelqu’un(e) qui joue souvent au tennis?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F7A5F67-67DB-41A9-8266-E9275C674AFC}"/>
                  </a:ext>
                </a:extLst>
              </p14:cNvPr>
              <p14:cNvContentPartPr/>
              <p14:nvPr/>
            </p14:nvContentPartPr>
            <p14:xfrm>
              <a:off x="1333440" y="1910520"/>
              <a:ext cx="6036840" cy="542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F7A5F67-67DB-41A9-8266-E9275C674A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4080" y="1901160"/>
                <a:ext cx="6055560" cy="56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They frequently sing songs at the pool while she swims in the pool.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677B70B-2B95-432D-A7B9-F95C4C7FEDBE}"/>
                  </a:ext>
                </a:extLst>
              </p14:cNvPr>
              <p14:cNvContentPartPr/>
              <p14:nvPr/>
            </p14:nvContentPartPr>
            <p14:xfrm>
              <a:off x="1040040" y="1904040"/>
              <a:ext cx="9820080" cy="2847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677B70B-2B95-432D-A7B9-F95C4C7FED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0680" y="1894680"/>
                <a:ext cx="9838800" cy="286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vingt-six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CB16-AC37-4440-B61B-86F9C954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48FD8-2D1C-4BC7-97A4-B6264F8C9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92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vingt-six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0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Celine Dion has sold more records than any other francophone performer from Quebec.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899" y="1825625"/>
            <a:ext cx="4421529" cy="405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6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F552D-36DE-428B-B565-8BEE066D0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6C046-2313-4666-8174-C8467C91B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8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trois </a:t>
            </a:r>
            <a:r>
              <a:rPr lang="en-US" b="1" dirty="0" err="1"/>
              <a:t>mai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153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37521</TotalTime>
  <Words>272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Bonjour!</vt:lpstr>
      <vt:lpstr>Pourquoi tombons-nous?</vt:lpstr>
      <vt:lpstr>PowerPoint Presentation</vt:lpstr>
      <vt:lpstr>Celine Dion has sold more records than any other francophone performer from Quebec.</vt:lpstr>
      <vt:lpstr>PowerPoint Presentation</vt:lpstr>
      <vt:lpstr>PowerPoint Presentation</vt:lpstr>
      <vt:lpstr>PowerPoint Presentation</vt:lpstr>
      <vt:lpstr>Révision</vt:lpstr>
      <vt:lpstr>Je pense à un passe-temps.</vt:lpstr>
      <vt:lpstr>Je pense à un passe-temps.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507</cp:revision>
  <cp:lastPrinted>2024-04-26T14:39:40Z</cp:lastPrinted>
  <dcterms:created xsi:type="dcterms:W3CDTF">2016-10-03T16:25:09Z</dcterms:created>
  <dcterms:modified xsi:type="dcterms:W3CDTF">2024-04-29T16:31:18Z</dcterms:modified>
</cp:coreProperties>
</file>