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400" r:id="rId4"/>
    <p:sldId id="401" r:id="rId5"/>
    <p:sldId id="402" r:id="rId6"/>
    <p:sldId id="403" r:id="rId7"/>
    <p:sldId id="267" r:id="rId8"/>
    <p:sldId id="262" r:id="rId9"/>
    <p:sldId id="268" r:id="rId10"/>
    <p:sldId id="3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3:51:00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10136 0 0,'0'0'224'0'0,"0"0"40"0"0,-5 8 16 0 0,5-8 8 0 0,-4 8-288 0 0,4-8 0 0 0,-4 3 0 0 0,4-3 0 0 0,-9 4 0 0 0,9-4 0 0 0,0 0 0 0 0,0 0 0 0 0,0 0-768 0 0,0 0-200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3:51:19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6448 0 0,'0'0'136'0'0,"0"0"32"0"0,0 0 8 0 0,0 0 16 0 0,0 0-192 0 0,0 0 0 0 0,0 0 0 0 0,0 0 0 0 0,0 0 232 0 0,-4 8 16 0 0,-1 0 0 0 0,-3 0 0 0 0,8-8-400 0 0,-5 7-72 0 0,5-7-24 0 0,0 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7B2F8-F965-4947-B958-622363A2BCA4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78A91-F006-44B0-9448-4194FBAC7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5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A78A91-F006-44B0-9448-4194FBAC7D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5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2716-7E2A-4190-B2B8-E4DBFCC2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D00E-837F-4506-B0CC-634A8867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4FA2-FE4D-480C-90DB-0E40BEAB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44BC-58BE-49FF-89A2-16E573E7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8D5F-6BFC-4A94-8A1C-A07DB947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04D5-F2AF-4417-B8C7-0D025419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02A44-EF62-47E3-B473-F39A5ADA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0744-6F5C-4510-AE5D-64E2EF7A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1C98F-AA2C-45C7-8D6D-0EC24BE2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1570B-8FDD-41A1-BDEC-3A4D3259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4D15-48F4-47C8-9CA8-252A92FD6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38AAC-E92E-4F6A-8F4A-8D790BF2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F399-BBBC-4D3B-AA96-647CD492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DFA0-C5FD-4DF6-BA7D-4905D67A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838EB-628F-432F-8797-E66E5D37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9C48-98E2-45AA-8CBF-ACFA3F4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C7AA-E08D-498D-867F-08A3B3912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9F31-BD12-4288-A3DD-DE45D58A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39B9-3F51-408A-A7BC-3431F90A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0E1C-16B8-4F80-981E-E2AC746D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381-B6E5-40D4-95DB-C3D5829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D01EF-E0AA-4531-8088-12DF2BA8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6F16-674A-47F9-800F-FC1777BD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02DE-7991-4A7F-8630-DD26381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232B-BDAA-4A6A-984A-FC60BCAF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4345-DEA7-4799-9897-ACC7BAC5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674E-C1DE-4612-9CEC-FA5FC854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E4355-9410-46A7-A280-B8AD44ECC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7F0D2-C1B8-49AF-AB4A-389D544A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95182-F3EF-4BDC-91A4-ED9C9066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E0A1-70AD-49F0-8F17-9C13A07B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15-72CD-4609-891A-C2F39FC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9F9E-E1F7-4320-B7CE-22C6BFCE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9041F-F82E-40AB-B778-DE573371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3B89C-8D53-40D1-9023-44BA4D5D0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BB80B-C853-4517-80F7-DB55F93B7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9554A-B4D8-404B-9121-DAF78F21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ADD4B-64B8-4FDD-A4CB-ACD44FE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05875-7804-41C2-BDFA-1F1C90CF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E4B9-2A8E-487F-8CCE-A081952C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5300B-AFAD-44F8-9580-44DFDA66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24B6E-201F-44F4-8D07-B17B7B3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A72C5-A810-4D1D-A05D-5D985F2A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15097-C0FE-44C9-8705-BF622B87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5AA7E-86A9-45D9-BBA7-3FF486AD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B37D-FEB2-4385-81D9-98438C9E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AB50-40F1-4573-8A95-2898A3CC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26AAC-D026-46B7-A7C7-6E8FE4B8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3571-ED86-4AD8-813E-57F1054C5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8A8ED-4854-4C35-86B7-40FA28AB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5285F-73FB-4505-8411-36CC8B69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433C4-29B5-4ECC-A8B3-AEBBE05D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33D9-A7FC-4635-8624-6C787EDD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170E7-7EAF-4D23-8EC7-5FE4A94B3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665FE-3BD4-4168-8276-CEC61828D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B3822-A2D3-424A-A886-9EF3720C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100E0-70E7-4EB2-A21E-2A575CAE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438B0-EDD1-410A-839B-4F34C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889C7-AADC-46D5-959F-55D5F17B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9EB06-88C3-40FD-8EA9-E2B7C362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F6C0-0F81-4A48-86EB-F4CC7CA4D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68C-BD15-4131-927F-F342E60BCA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3C13-1775-4EEB-8C15-CD57A28A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1E0F-60B7-4B3B-BB40-F2B2FA13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customXml" Target="../ink/ink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35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-six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2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parle de la dernière fin de semaine du mois d’avril.</a:t>
            </a:r>
          </a:p>
        </p:txBody>
      </p:sp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F8899C-3904-4AB4-8612-1DE0F02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3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DCE4C-82F4-4042-B3DE-8BFEE9CD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213"/>
            <a:ext cx="10515600" cy="50687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mots,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équation</a:t>
            </a:r>
            <a:r>
              <a:rPr lang="en-US" dirty="0"/>
              <a:t> </a:t>
            </a:r>
            <a:r>
              <a:rPr lang="en-US" dirty="0" err="1"/>
              <a:t>mathématique</a:t>
            </a:r>
            <a:r>
              <a:rPr lang="en-US" dirty="0"/>
              <a:t> qui </a:t>
            </a:r>
            <a:r>
              <a:rPr lang="en-US" dirty="0" err="1"/>
              <a:t>termine</a:t>
            </a:r>
            <a:r>
              <a:rPr lang="en-US" dirty="0"/>
              <a:t> aux mots “font </a:t>
            </a:r>
            <a:r>
              <a:rPr lang="en-US" dirty="0" err="1"/>
              <a:t>vingt</a:t>
            </a:r>
            <a:r>
              <a:rPr lang="en-US"/>
              <a:t>-six.”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B523CA1-6B77-46D6-9194-BE58154BC363}"/>
                  </a:ext>
                </a:extLst>
              </p14:cNvPr>
              <p14:cNvContentPartPr/>
              <p14:nvPr/>
            </p14:nvContentPartPr>
            <p14:xfrm>
              <a:off x="3781049" y="3829813"/>
              <a:ext cx="8280" cy="8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B523CA1-6B77-46D6-9194-BE58154BC36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72049" y="3821173"/>
                <a:ext cx="259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E5AF419-2161-41F8-BFFA-C04D039E852B}"/>
                  </a:ext>
                </a:extLst>
              </p14:cNvPr>
              <p14:cNvContentPartPr/>
              <p14:nvPr/>
            </p14:nvContentPartPr>
            <p14:xfrm>
              <a:off x="6568169" y="3834133"/>
              <a:ext cx="8280" cy="111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E5AF419-2161-41F8-BFFA-C04D039E852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559169" y="3825133"/>
                <a:ext cx="2592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60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-six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C214-2E54-4440-98D7-9360AA51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6B5CD-38F2-43A9-A40A-A5A1A7EF4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9051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365C-415E-4782-BBF8-9943407C8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Jacques-Yves Cousteau (1910 – 1997) was a French oceanographer who was the co-</a:t>
            </a:r>
            <a:r>
              <a:rPr lang="en-US" sz="2800" b="1" dirty="0" err="1"/>
              <a:t>inventer</a:t>
            </a:r>
            <a:r>
              <a:rPr lang="en-US" sz="2800" b="1" dirty="0"/>
              <a:t> of the SCUBA and a pioneer of the production of videos of underwater life.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EF7C2C3-91AD-4D2A-820B-B1891002FD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1825" y="2045630"/>
            <a:ext cx="2865802" cy="40251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6BEA4A-CD65-47C8-991A-032E74CE2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850" y="2017385"/>
            <a:ext cx="4020720" cy="402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2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8096-7E14-4519-A6B1-C3475ACF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B849AF0-D3C3-4EAA-AB02-F226BA6132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3025" y="1884993"/>
            <a:ext cx="6211567" cy="420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1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165D-D9E4-4140-A4AA-6B403861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9C046-A96B-4C99-B558-3320DF9F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/>
              <a:t>Avertissement</a:t>
            </a:r>
            <a:r>
              <a:rPr lang="en-US" b="1" dirty="0"/>
              <a:t>!</a:t>
            </a:r>
          </a:p>
          <a:p>
            <a:pPr marL="0" indent="0" algn="ctr">
              <a:buNone/>
            </a:pPr>
            <a:r>
              <a:rPr lang="en-US" b="1" dirty="0"/>
              <a:t>Examen: </a:t>
            </a:r>
            <a:r>
              <a:rPr lang="en-US" b="1" dirty="0" err="1"/>
              <a:t>Unité</a:t>
            </a:r>
            <a:r>
              <a:rPr lang="en-US" b="1" dirty="0"/>
              <a:t> 7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trois </a:t>
            </a:r>
            <a:r>
              <a:rPr lang="en-US" b="1" dirty="0" err="1"/>
              <a:t>mai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352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629A-140F-4050-A018-392DB788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9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B357-70CB-4276-8DF4-1DFBF7717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6907"/>
            <a:ext cx="10515600" cy="53800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two big dogs are yours. (formal)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go to school on these horses, they are ours.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Although Lucie drinks a lot of milk, she is always thirsty.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order that my grandson becomes a doctor, he studies biology in high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Unless you and your boyfriend have enough potatoes, you cannot feed the elephants.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Jean is the best poet that we know of who writes for the theater.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6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A571-5FF1-49CA-AFB0-1D368DDD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1D5D-2F8B-4C8C-95EF-1E45698F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376289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8376</TotalTime>
  <Words>187</Words>
  <Application>Microsoft Office PowerPoint</Application>
  <PresentationFormat>Widescreen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PowerPoint Presentation</vt:lpstr>
      <vt:lpstr>Jacques-Yves Cousteau (1910 – 1997) was a French oceanographer who was the co-inventer of the SCUBA and a pioneer of the production of videos of underwater life.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 🦅</dc:creator>
  <cp:lastModifiedBy>Steven Gerson 🦅</cp:lastModifiedBy>
  <cp:revision>72</cp:revision>
  <dcterms:created xsi:type="dcterms:W3CDTF">2020-04-20T20:32:09Z</dcterms:created>
  <dcterms:modified xsi:type="dcterms:W3CDTF">2024-04-26T18:17:11Z</dcterms:modified>
</cp:coreProperties>
</file>