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400" r:id="rId4"/>
    <p:sldId id="402" r:id="rId5"/>
    <p:sldId id="267" r:id="rId6"/>
    <p:sldId id="401" r:id="rId7"/>
    <p:sldId id="268" r:id="rId8"/>
    <p:sldId id="3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3:51:00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10136 0 0,'0'0'224'0'0,"0"0"40"0"0,-5 8 16 0 0,5-8 8 0 0,-4 8-288 0 0,4-8 0 0 0,-4 3 0 0 0,4-3 0 0 0,-9 4 0 0 0,9-4 0 0 0,0 0 0 0 0,0 0 0 0 0,0 0-768 0 0,0 0-200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3:51:19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6448 0 0,'0'0'136'0'0,"0"0"32"0"0,0 0 8 0 0,0 0 16 0 0,0 0-192 0 0,0 0 0 0 0,0 0 0 0 0,0 0 0 0 0,0 0 232 0 0,-4 8 16 0 0,-1 0 0 0 0,-3 0 0 0 0,8-8-400 0 0,-5 7-72 0 0,5-7-24 0 0,0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9T18:32:22.4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5126 6599 500 0,'0'0'11'0,"0"0"2"16,0 0 1-16,0-3 0 0,0 3-14 0,-4-6 0 0,4 6 0 0,0 0 0 0,-3-3 71 0,3 3 11 15,-7-3 2-15,0-4 1 0,7 7-65 0,-4 0-12 16,4 0-8-16,-10 0 8 0,3 0 2 0,-4 0 1 16,4 0 0-16,0 0 0 0,0-3 8 0,0 0 1 15,3 3 1-15,-3-6 0 0,0 6-8 0,4-3-1 16,3 3-1-16,0 0 0 0,-11 0-11 0,11 0 0 15,0 0 0-15,-7 3 0 0,7-3 0 0,-4 6 0 16,1 0 0-16,-1 4 0 0,-3-1 0 0,4 4 8 0,-1 2 0 0,1 1 0 16,3 3 19-16,-4 0 3 15,1 3 1-15,-1-3 0 0,4 3 6 0,-3 3 2 0,-1-3 0 0,4 3 0 16,-3-3-6-16,-1 3-1 16,4 0 0-16,-4-3 0 0,1 9 1 0,3-6 0 0,-4 0 0 0,4 10 0 15,4-4-10-15,-4-3-3 0,3 4 0 0,1-4 0 16,0 0-5-16,3 0-2 0,-4-3 0 0,4 1 0 15,0-5-13-15,-3 5 9 0,3-4-9 0,0 3 8 16,-4-3-8-16,4-4 0 0,-3 4 0 0,3-3 8 16,-3 9-8-16,-1-9 0 0,-3 9 0 0,0 1 0 15,0-4 0-15,-3 9 0 0,-1-9 0 0,-3 10 8 16,3-10-8-16,-3 3 0 0,0-3 0 0,-3 0 8 16,3-9-8-16,0 3 0 0,0-7 0 0,-4 1 8 15,4-1-8-15,0 1 12 0,-4-13-12 0,1 6 12 16,-1-12 4-16,1 0 0 0,-12-10 1 0,8 0 0 15,0-9-46-15,-3-6-10 0,2-4-1 0,1-5-1 16,4 5-63-16,-1-3-13 0,1 4-3 16,-8-7-462-16</inkml:trace>
  <inkml:trace contextRef="#ctx0" brushRef="#br0" timeOffset="372.86">4445 6302 1036 0,'-7'6'23'0,"0"0"5"0,3-3 0 0,1 7 1 0,3-10-29 0,0 0 0 0,-4 3 0 0,4-3 0 15,0 0 57-15,4 9 6 0,-4-6 1 0,7 7 0 16,-4-7-52-16,8 0-12 0,0 0 0 0,3 0 0 16,0-3 46-16,3 0 6 0,8 6 2 0,-7-6 0 15,6 4-35-15,1-4-7 0,3 3-2 0,1-3 0 16,-8 0-10-16,0 6 0 0,0 0 0 0,4 1 0 16,-4 2 0-16,4-3 0 0,-4 7 0 0,4-16 0 15,-4-10 0-15,3 7-11 0,8 9 3 0,-7-6 0 16,0-10 0-16,3 1 0 0,0 5 0 0,0-2 0 15,0 0-22-15,1 6-4 16,-5 12-1-16,5-9 0 0,-8-9-33 16,7 2-8-16,-3 17 0 0,-1-4-1 0</inkml:trace>
  <inkml:trace contextRef="#ctx0" brushRef="#br0" timeOffset="671.978">5570 6524 1074 0,'0'0'30'0,"0"0"8"0,0 0-30 0,0 0-8 0,0 6 0 0,0 1 0 15,0-1 52-15,0 3 10 0,0 1 2 0,0-1 0 16,4 4 0-16,-1-1 0 0,1 1 0 0,-4 2 0 16,3 1-52-16,1 0-12 0,0-4 0 0,3 4 0 15,0 0 0-15,-4-1 0 0,4 1 0 0,-3-6 0 16,3 2-20 0,0 7-8-16,-4-7 0 0,4 1-1 0</inkml:trace>
  <inkml:trace contextRef="#ctx0" brushRef="#br0" timeOffset="1340.652">6308 7186 1267 0,'0'0'28'0,"0"0"5"0,0 0 2 0,0 0 1 0,-7 0-36 0,0 0 0 0,-1-3 0 0,5 3 0 16,-4 0 109-16,-7-7 15 0,0 7 4 0,3-3 0 15,1 3-88-15,-5-6-18 0,-2 6-3 0,3-3-1 16,0-3 1-16,3 2 0 0,-7 1 0 0,4 0 0 16,0-3-5-16,0 3-1 0,3 3 0 0,-3 0 0 15,7 9-13-15,-3-6 0 0,3-3 0 0,3 3 0 16,1 4 0-16,-1-1-8 0,4 3 8 0,0 4-13 16,0 3 13-16,0-1-9 0,0 1 9 0,4 6-8 15,3-3 8-15,-4 0 0 0,1 3 0 0,3 3-8 16,0-7 8-16,0 4 0 0,0-3 0 0,0-3 0 15,4 0 0-15,-4-4 0 0,0 1 0 0,0-7 0 0,3 0 0 16,1-6 0-16,-1 6 0 0,1-12 0 16,-4 6 20-16,0-3-1 0,4-6 0 0,-1 2 0 0,1-8-2 15,-4 2 0-15,0 1 0 0,4-10 0 0,-4 9-17 16,0-6-14-16,3 0 2 0,-3 4 1 16,0-1 11-16,-3 0 0 0,3 4 0 0,-4-1 0 0,-3 1 0 0,4 2 0 15,0 1 0-15,-4 9 0 0,0 0 0 0,0 0 0 16,3-3 0-16,-3-7 0 15,0 10-26-15,0 0-3 0,7 0-1 0,-7 0 0 16,0 13-3-16,4-7-1 0,-1 7 0 0,-3-1 0 0,4 4 34 0,-4-3 0 16,3 9 0-16,-3-4 0 0,0 1 0 0,0 0 0 15,0-3 0-15,0 6 0 0,0-10 28 0,-3 10 12 0,6-9 2 16,-3-1 1-16,0 1-18 0,0 2-3 16,4-8-1-16,-1 5 0 0,1 1-21 0,-1-13-10 0,4 9 1 15,0-6 0-15,1-3-8 0,-1 3-2 0,7-6 0 16,-4 0 0-1,4-6-162-15,-3-4-33 0</inkml:trace>
  <inkml:trace contextRef="#ctx0" brushRef="#br0" timeOffset="1572.228">6636 7249 1026 0,'0'0'28'0,"0"0"8"0,0 0-28 0,0 0-8 0,0 0 0 0,0 0 0 16,0 6 62-16,0 0 11 0,0 3 3 0,3 1 0 16,-3-7-9-16,0 10-2 0,4-1 0 0,3 4 0 0,-4-4-3 0,-3 1-1 15,4-1 0-15,-1 1 0 0,-3-1-46 16,0 1-15-16,4 0 8 0,0-4-8 0,-4 4 14 0,3-4-1 16,1-3 0-16,-4 0 0 15,0-6-31-15,0 0-6 0,7 4-2 0,-4-4-484 16,-3 0-97-16</inkml:trace>
  <inkml:trace contextRef="#ctx0" brushRef="#br0" timeOffset="1777.984">6562 6885 1278 0,'-4'6'28'0,"-3"-6"5"0,-3 0 2 0,6-3 1 0,4 3-28 0,0 0-8 0,0 0 0 16,-7 0 0-16,0 0 49 0,7 0 9 0,-7-6 2 0,7 6 0 16,0 0-39-16,0 0-7 0,0 0-2 0,0 0 0 15,10 6-37 1,1-3-8-16,-7-3-2 0</inkml:trace>
  <inkml:trace contextRef="#ctx0" brushRef="#br0" timeOffset="2482.194">7080 7070 1530 0,'0'0'33'0,"0"9"7"0,-3 7 2 0,3 0 2 0,0 2-36 0,0-5-8 16,0-4 0-16,0 13 0 0,0 13 44 0,0-7 6 0,0 6 2 15,0-12 0-15,0-18-21 0,0 8-4 16,0-2-1-16,0 2 0 0,0 1-12 0,0-4-2 0,0 4-1 0,0-4 0 16,0-6-11-16,0-3 10 15,0 0-10-15,0 0 10 0,0 0 12 0,0 0 2 0,0 0 1 0,0-6 0 16,-4-7 18-16,4-6 3 0,4 4 1 0,-4-4 0 15,3-3-36-15,-3 0-11 0,4-3 0 0,-1 3 0 16,1-3 0-16,-1 6 0 0,1-3 0 0,-1 3 0 16,1 1 14-16,-1 2 2 0,1 3 1 15,0 4 0-15,-1 0-29 0,4-1-5 0,-3 4-2 0,-4 6 0 32,0 0-21-32,7 0-4 0,-4 9 0 0,8-2-1 0,-8-1 36 0,1 6 9 0,-1 20 0 0,1-7 0 15,-1-13 0-15,1 4 0 0,3 0 0 0,-3 2 0 16,-1 1 0-16,1 3 0 0,-4 0 0 0,3-3 0 15,-3 6 0-15,4-3 0 0,-4-3 0 0,3 3 0 16,1-3 0-16,-4-4 0 16,0-8 0-16,0-7 0 0,0 0 0 0,0 0 0 0,0 0 0 0,0 0 0 15,0 0 9-15,0 0 4 0,7 0 1 0,-7 0 0 0,3-4-22 16,4-2-5-16,-3-6-1 0,3-7 0 16,0-9 14-16,-3 12 0 0,-1 7 0 0,1 5 0 0,-1-5 8 0,1 0 5 15,3 5 1-15,-4-5 0 0,1 6-22 0,3 0-5 16,-4-4-1-16,-3 7 0 0,0 0 1 0,0 7 0 15,4-4 0-15,-1 0 0 0,1-3-3 0,-1 6-1 16,5 1 0-16,-5 2 0 16,-3-9-14-16,4 6-2 0,-1 1-1 0,1 2 0 0,-1-6 34 15,1 6 0-15,3-5 0 0,-4 8 0 0,4-9 15 0,-3 4 9 16,3-1 3-16,-4 0 0 0,-3-6-27 0,4 0 0 16,3 0 0-16,-3 6 0 0,-1-3 13 0,-3 1-2 15,4 8-1-15,-1-6 0 0,-3 4 2 0,0-4 1 0,0 13 0 16,0-10 0-16,0-2-13 0,0 2 0 0,0-6 0 15,4 7 0 1,-4-10-112-16,0 0-20 0,3-10-3 0</inkml:trace>
  <inkml:trace contextRef="#ctx0" brushRef="#br0" timeOffset="2931.633">7599 7211 1456 0,'0'0'41'0,"0"0"9"0,0 0-40 0,0 0-10 0,0 0 0 0,0 0 0 0,0 0 24 15,0 0 2-15,0 0 1 0,3 6 0 0,-3 0-12 0,4 4-3 16,3-1 0-16,0 1 0 16,0-1 13-16,4 0 3 0,3 10 0 0,-7-3 0 0,7-7-4 0,-3 1-1 15,3 2 0-15,0-5 0 0,0-1-23 0,0-3 0 16,0-6 0-16,0-3 0 0,0-1 0 0,-7-11 0 15,4-4 0-15,0-7 0 0,-4 7 48 0,0 0 6 16,-4 10 1-16,1-10 0 0,-4 6-37 16,0-3-7-16,-4 1-2 0,1 2 0 0,-1 0-9 0,-3 1 12 15,4 2-12-15,-5 4 12 0,1-4-12 0,0 4 10 16,0-1-10-16,4 7 10 0,-11-3-10 0,3 3 0 16,0 0 0-16,4-1 0 0,0 4 8 0,0 7-8 15,0-4 12-15,-3 6-4 0,6 4-8 0,1 6 0 16,-1 3-10-16,1 3 10 0,-1 3 0 0,4 6-9 0,4-2 9 15,-4 5 0-15,3-5 0 0,1-1 0 0,-1 0 0 16,4-5 0-16,0-5-14 0,4 1 2 16,-4 0 1-16,3-3 0 0,5-3 31 0,-1 0 5 0,0-7 2 0,0 0 0 15,4-2-19-15,-1-1-8 0,1-3 8 0,-1 0-8 32,5-3-20-32,-1-3-8 0,4-6-3 0,-8-1-858 0</inkml:trace>
  <inkml:trace contextRef="#ctx0" brushRef="#br0" timeOffset="3432.921">9243 6493 1267 0,'0'0'28'0,"0"0"5"0,0-10 2 0,0 7 1 0,0-6-36 0,0 9 0 0,0 0 0 0,0 0 0 15,0 0 109-15,0 0 15 0,0 0 4 0,3 12 0 16,4 4-68-16,-7-10-14 0,4 7-2 0,-4-1-1 16,3 7-18-16,1 3-3 0,-4 3-1 0,0 10 0 15,3-1-21-15,-3 4 0 0,-3 0 0 0,3 2 0 16,0-8 46-16,0 12 5 0,0-10 1 0,0 7 0 15,-4 0-36-15,4-4-6 0,0-5-2 0,0 2 0 16,-7-6-8-16,7 4 0 0,0-1 9 0,0-9-9 16,0 0 0-16,4-10 0 0,-1 7 0 0,1-9 0 15,-4-10-15-15,7 6-7 0,0 0-2 0,4-3 0 16,-11-3-108-16,10 0-23 0,1-3-4 16</inkml:trace>
  <inkml:trace contextRef="#ctx0" brushRef="#br0" timeOffset="3715.679">9585 6245 1198 0,'0'0'26'0,"-4"3"6"0,4 3 0 0,-3 4 3 0,3-4-35 0,3 7 0 0,-3-1 0 0,4 4 0 16,-1 0 22-16,5 9-2 0,-5-3-1 0,4 0 0 16,4 0 36-16,-4-4 7 0,0 4 2 0,0 0 0 15,3 0-10-15,-2-6-2 0,2 9 0 0,1-6 0 16,-4 3-40-16,3-7-12 0,-3 10 0 0,-3-12 8 15</inkml:trace>
  <inkml:trace contextRef="#ctx0" brushRef="#br0" timeOffset="4274.287">10315 6904 1670 0,'0'0'36'0,"0"0"8"0,-7 0 2 0,0-4 2 0,0-2-39 0,0 3-9 16,0 0 0-16,0 0 0 0,-4 3 66 0,4 0 11 15,0 0 3-15,-3 3 0 0,3 0-14 0,3 0-2 0,-3 3-1 0,3 1 0 16,-3 2-50-16,0 4-13 16,0-4 0-16,4 7 0 0,-4-4 15 0,3 4-3 0,-3 0 0 0,4 6 0 15,-1 0-12-15,1 0-16 0,3 3 3 0,-4-3 1 16,4-10 12-16,0 4 0 0,4-7 0 0,-4 1 0 16,7 2 8-16,-4-6 4 0,4 7 0 0,-3-1 1 15,6-2-13-15,-3-4-18 0,4-3 4 16,0-6 1-16,-1 0 29 0,1-3 5 0,-1-1 2 0,1 4 0 15,3 3-23-15,-3-9 0 0,3-7 0 0,-4 1 0 16,1-1-21-16,-1 3 1 0,1 1 0 0,-4-1 0 16,0-2 20-16,0 2 0 0,-3 1 12 0,-1-4-4 15,1 10-8-15,-4-4 0 0,0-2-12 0,0 2 12 16,-4 1 0-16,1 3 0 0,-1-1 0 0,-3 7 0 16,4-3 0-16,-5 0-11 0,-2-3 1 0,-1 3 0 15,1-1 10-15,3 4 0 0,0 0 0 0,0 4 0 16,0-1 0-16,-1 3 0 0,1 0 0 0,0 1 0 0,0-1 0 15,4 6-10-15,-4 1 10 0,3 3-10 16,4-4 10-16,-3 4-13 0,6-4 5 0,-3 10 8 0,0-3-16 0,0 0 5 16,4-7 1-16,-1 1 0 15,1-4-124-15,3 4-25 0,3 6-5 0,-3-10-600 16</inkml:trace>
  <inkml:trace contextRef="#ctx0" brushRef="#br0" timeOffset="4700.585">10636 6966 1576 0,'0'0'35'0,"-7"-12"7"0,-3-1 2 0,6 7 0 0,4 6-36 0,0 0-8 0,0 0 0 0,0 0 0 15,0 0 81-15,0 0 15 0,-3 6 2 0,3 4 1 16,0-7-74-16,0 9-14 0,0-2-3 0,3 2-8 15,-3 7 25-15,4-3-1 0,3-4-1 0,-4 1 0 16,1 6-37-16,-1-4-7 0,1-2-2 0,-1 9 0 16,1-10 23-16,-4 1 0 0,0-13 0 0,3 9 0 15,-3 4 0-15,0-1 0 0,0-2 0 0,4-7 0 16,-4-3 0-16,0 0 0 0,0 0 0 0,0 0 0 16,0 0 0-16,0 0 0 0,0 0 0 0,0 0 0 15,0 0 0-15,-4 0 0 0,1-13 0 0,3 13 0 0,0 0 0 16,0 0 0-16,0 0 0 0,0 0 0 0,0 0 27 0,0 0 9 15,0 0 3-15,0 0 0 0,3 0-39 0,4-6 0 16,-3-6 0-16,3-4 0 0,-3 10 23 0,-1-7 3 16,1-3 1-16,-1 1 0 15,4-4-36-15,-3 0-7 0,3 0-2 0,-4 4 0 0,4-4 5 0,-3 6 1 16,-1 1 0-16,4-1 0 16,-3 4-20-16,3-4-3 0,0 10-1 0,0-3 0 15,0 0-123-15,0-1-25 0,0 4-4 0,0 0-489 0</inkml:trace>
  <inkml:trace contextRef="#ctx0" brushRef="#br0" timeOffset="5201.211">11282 6995 1267 0,'0'0'28'0,"0"0"5"0,0 0 2 0,0 0 1 0,0 0-36 0,0 0 0 0,-7 3 0 0,0 0 0 16,7-3 58-16,-7 0 5 0,7 0 1 0,-7 6 0 15,0-6 0-15,0 0 0 0,-1 3 0 0,1-3 0 0,0 0 0 0,0-3 0 16,0 3 0-16,0 0 0 0,0 0-16 0,0 0-2 16,0 0-1-16,0 0 0 0,0 0-21 0,0 0-5 15,3-6-1-15,-3 6 0 0,7 0-18 0,0 0 0 16,-3 6 0-16,-4-3 0 0,3-3 0 0,4 0 0 16,-3 6 0-16,-1 1 0 0,1-7 0 0,-5 3 0 15,8 3 0-15,-3-3 0 0,-1 4 0 0,1-1 0 16,-1 3 0-16,4 1 0 0,-3-4 0 0,-1 3 0 15,1 4 0-15,-1 3 0 0,4-7 0 0,-3 0 0 16,-1 4 0-16,4 3 0 0,-3-4 0 0,3 1 0 16,0-1 0-16,0 1 0 0,3-1 0 0,-3 1 0 15,7-4 0-15,0 1 0 0,4-4 0 0,-1 0 0 0,1 7 0 16,3-10-9-16,0-6-3 0,0-4 0 16,1 7 0-16,2 0 0 15,4-3-28-15,1 0-5 0,-1-3-2 0,3-16-555 16,-2-6-111-16</inkml:trace>
  <inkml:trace contextRef="#ctx0" brushRef="#br0" timeOffset="5674.492">11412 6364 1036 0,'0'0'23'0,"0"0"5"0,0 0 0 0,0 0 1 0,4 6-29 0,-4 1 0 0,3 5 0 0,1 7 0 15,-1-3 56-15,1 6 6 0,0-3 1 0,-1 6 0 0,4 0 1 0,0 3 1 32,-3 0 0-32,3 7 0 0,0-4-1 0,0 0 0 0,0 1 0 0,0 2 0 0,0-2 0 0,0 2 0 15,-3 1 0-15,3-1 0 0,0 1-51 0,-4-4-13 16,1 3 0-16,-4-2 0 0,3-1 0 0,-3-3 0 16,0 4 0-16,-3-1 0 0,-1-12 54 15,4 6 8-15,-3-3 2 0,-1-3 0 0,4-4-52 0,0-2-12 16,0-13 0-16,0 6 0 0,0-6 0 0,0 10 0 15,0-10 0-15,0 0 0 0,0 0 0 0,0 0 0 16,0 0 0-16,0 0 0 0,4-7 54 0,-1 4 8 16,1-3 2-16,-1 0 0 0,4-4-52 0,0-2-12 0,0-7 0 15,1 6 0 1,-1-5-48-16,0-1-13 0,3 0-3 0,-3 3 0 16,4 1 52-16,-4-1 12 0,0 0 0 0,0 4 0 0,4-1 0 0,-4 4 0 0,0 2 0 15,-4 1 0-15,4-3 0 0,4 9 0 0,-8 0 0 16,4 0 0-16,1 9 0 0,-1-3 0 0,3 7 0 0,-3 3-9 15,4-1 9-15,-4 4 0 0,0 3-9 16,0 0 9-16,-3-3 0 0,-1 0 0 0,1 6 0 0,-1-3 0 16,1-7 0-16,-1 7 0 0,-3-3 0 0,4-3 0 15,-1-4 0-15,-3-2 0 0,4-1 8 0,-4-2-8 16,0-7 0-16,0 0 0 0,3 9 0 16,1-6-652-16,-4-3-122 0</inkml:trace>
  <inkml:trace contextRef="#ctx0" brushRef="#br0" timeOffset="6110.639">12005 7026 1569 0,'0'0'34'0,"0"0"7"0,0 0 2 0,-3 6 2 0,-1 4-36 16,4-4-9-16,-4 0 0 0,4 4 0 0,-3-4 66 0,3 0 11 15,0-6 3-15,0 0 0 0,0 0-32 0,3 6-5 0,5 4-2 0,-1-1 0 16,0-3-15-16,0 1-3 16,0-4-1-16,3 0 0 0,-3 0-8 0,4 0-2 0,0-3 0 0,3-3 0 15,-4 3 4-15,1-6 1 16,3 0 0-16,-4-10 0 0,-2 10-17 0,2-4 0 0,-3-2 0 0,0-1 0 16,0-6 0-16,-3 10 0 0,-1 3 0 15,-3-4 0-15,4 7 0 0,-4 3 0 0,0-9 0 0,0-1 0 31,-4 10-12-31,1-3-4 0,-4 0 0 0,0 3 0 0,0 0 4 0,0 6 0 0,0-6 0 16,-4 7 0-16,4-1 12 0,-4 0-9 0,1 3 9 0,-1 7-8 16,-3-3-19-1,3 2-3-15,4 1-1 0,0 3 0 0,4 3 43 0,-4 0 9 0,0 3 2 0,3 0 0 16,1 3-23-16,-1-9 0 0,4 6 0 0,0-3 0 16,4-3 0-16,-1-3 0 0,1 2 0 0,3-2 0 15,0-3-14-15,0-1-7 0,3 1-2 0,-2-4 0 16,6-6 23-16,-4 3 0 0,1-2 0 0,-1-4 0 15,4 0-107-15,-3-4-17 0,3-2-3 16,0 0-376-16,0-4-75 0</inkml:trace>
  <inkml:trace contextRef="#ctx0" brushRef="#br0" timeOffset="6546.491">12492 6860 1039 0,'-21'25'23'0,"14"-16"-23"0,-4 4 0 0,0-1 0 0,4 4 91 0,-3 3 13 15,-1-4 4-15,4 4 0 0,-3 0-5 0,-1 0-1 0,0 0 0 0,1 3 0 16,3-7-28-16,-4 7-6 15,4-9 0-15,4-1-1 0,-1-2-54 0,1-1-13 0,3-9 0 0,0 0 0 16,0 6 29-16,0-6 3 0,0 0 1 0,0 0 0 16,3 0-24-16,4-3-9 0,0 0 0 0,4-3 9 15,-4 6-36 1,3-3-7-16,-3 0-2 0,4-4 0 0,0 4 36 0,-1 0 0 0,1 3 0 0,-1 0 0 16,5 0 0-16,-5 0 0 0,1 3 0 0,-4 0 0 15,0 4-58-15,0-1-5 16,-4 3-1-16,1-2 0 0,-1 2 50 0,1 0 14 0,-4 4 0 0,4 3 0 15,-4-4 0-15,-4 7 0 0,0-3 0 0,1 2 0 16,-4-5 0-16,-4 9 0 0,1-3 0 0,-1 0 0 16,1 3 40-16,-5-4 8 0,5-2 3 0,-1-3 0 0,1-4-32 0,-1 0-7 15,0-2 0-15,4-7-1 16,0 6-29-16,-3-6-6 0,3-6 0 0,0-1-819 16</inkml:trace>
  <inkml:trace contextRef="#ctx0" brushRef="#br0" timeOffset="6899.691">12869 6088 1306 0,'0'0'28'0,"0"0"7"0,0 0 1 0,0 0 1 0,0 7-29 0,0 2-8 0,0-9 0 0,4 9 0 16,-4 1 73-16,0-4 14 0,-4 7 2 0,4 9 1 15,-3-1-5-15,3 5-1 0,-4-1 0 0,1 9 0 16,3 7-32-16,-4 0-6 16,4 6-2-16,-3 3 0 0,3 3-23 0,0-3-5 15,0 10 0-15,0 0-1 0,3 2-15 0,-3-8 0 0,4 5 0 0,-4-2 0 16,3-7 0-16,1-3 0 0,-4-13-9 0,0 10 9 15,3-3-44-15,1-3-2 16,-4-1-1-16,0-2 0 0,3-4 18 0,-3-3 3 0,0 1 1 0,-3-4 0 16,3 3-63-16,-4-9-12 0,1 3-2 0,3 3-626 15</inkml:trace>
  <inkml:trace contextRef="#ctx0" brushRef="#br0" timeOffset="7168.745">12679 6941 1267 0,'0'0'28'0,"0"0"5"0,0 0 2 0,0 0 1 0,0 0-36 0,0 0 0 0,0 0 0 0,0 0 0 16,0 0 109-16,0 0 15 0,0 0 4 0,7 0 0 15,3 0-52-15,-2 0-9 16,6-3-3-16,0 3 0 0,0-3-51 0,0 0-13 0,4-3 0 0,-1 2 0 16,1 1 0-16,0 0 0 15,-1 0 0-15,4-6 0 0,-3-1 0 0,-4 4 0 0,4 0 0 0,-1-1-577 32,-3 1-119-32</inkml:trace>
  <inkml:trace contextRef="#ctx0" brushRef="#br0" timeOffset="7568.527">13116 7048 1497 0,'0'0'32'0,"0"6"8"16,0 7 0-16,4-4 4 0,-4 4-36 0,3 2-8 0,1 4 0 0,-4-3 0 0,3-1 53 0,-3 1 9 15,4 0 2-15,-1-1 0 16,-3-5 0-16,4-1 0 0,0-6 0 0,-4 7 0 0,0-10-52 0,3 3-12 15,-3-3 0-15,0 0 0 0,0 0 0 0,0 0-18 16,0 0 4-16,0 0 1 0,0 0 21 16,0 0 4-16,0 0 0 0,0 0 1 15,0 0-13-15,0 0 0 0,0 0 0 0,0 0 0 0,0 0 0 0,0 0 0 16,0 0 0-16,0 0 0 0,0 0 0 0,0 0 0 0,0 0 0 0,0 0 0 16,0 0 0-16,0 0 0 15,0 0 0-15,0 0 0 0,0 0 0 0,0 0 0 16,0-13 0-16,0 4 0 0,0-10 34 0,-3 0 4 0,3 4 1 0,-4-4 0 15,4-3-30-15,-4-3-9 0,1 6 0 16,-1-9 0-16,4 12 12 0,-3-6-12 0,3 7 12 16,0 2-12-16,0-3 0 0,0 4 0 0,0-1 0 0,0 4 0 15,3 3 0-15,1-1-9 0,-1 1 9 0,-3 6-12 16,11 0-35 0,0 3-7-16,-1 0-2 0,4 0 0 0,4 1-95 15,-4-1-19-15,4 6-4 0,-1-6-1 0</inkml:trace>
  <inkml:trace contextRef="#ctx0" brushRef="#br0" timeOffset="8072.589">13381 7076 1663 0,'0'0'36'0,"0"0"8"0,0 0 2 0,-4 6 1 0,1 4-38 0,3-10-9 15,0 0 0-15,0 0 0 0,0 0 87 0,0 0 15 0,0 0 3 16,0 0 1 0,0 0-41-16,0 0-8 0,0 0-1 0,7 3-1 0,-4-3-33 0,4-3-6 15,4 3-2-15,-4-3 0 0,4-4-14 0,-4 4 0 0,3 0 0 0,1-3 0 31,-4 0-18-31,0-1-10 0,4-2-1 0,-4 6-1 0,0-7 15 0,0 7 3 0,0-6 1 0,-4 2 0 32,1 1-33-32,-4-3-8 0,0 6 0 0,0-7-1 0,0 4 42 0,0 0 11 0,0 6 0 0,0-7 0 31,0 7-53-31,-4-6-9 0,4-3-2 0,-3 9 0 0,-1-7 51 0,-3 1 13 0,4 6 0 0,-4 0 0 16,-4-3-8-16,4 0 8 0,0 3-8 0,-4 0 8 15,1 0 0-15,-1 3 0 0,1 0 0 0,-1 3 11 16,0 1-11-16,1 8 0 0,3-2 0 0,-4 6 0 15,4-4 53-15,0 4 9 0,0 6 2 0,4-3 0 16,-1 0-52-16,0 3-12 0,4-3 0 0,0 3 0 16,0-3 0-16,4 0 0 0,3-6 0 0,0 6 0 15,4-3 34-15,-1-7 4 0,1 1 1 0,3-1 0 16,4-2-25-16,-4-4-5 0,3 0-1 0,5-3 0 16,-5-3-44-16,4 4-8 0,-3-4-3 15,0-4 0-15,-1-5-13 0,4 6-4 0,-3-6 0 0</inkml:trace>
  <inkml:trace contextRef="#ctx0" brushRef="#br0" timeOffset="8747.567">15064 6825 1497 0,'0'0'32'0,"-7"0"8"0,0 0 0 0,-1 6 4 0,1-6-36 0,-3 4-8 16,-1-4 0-16,-3 6 0 0,4-3 53 0,-5 0 9 0,-2 7 2 0,-1-7 0 15,1 3 0-15,-1-3 0 0,-3 3 0 0,3-3 0 16,-3 4-52-16,3 2-12 0,4 1 0 0,-3-1 0 16,2-3 0-16,5 4 0 0,-1-1 0 0,1-6 0 15,3 10 37-15,0-4 5 0,-1 1 1 0,5-1 0 0,-1-3-25 0,1 7-5 16,3-7-1-16,-4 3 0 0,4-2-12 0,0 2 11 15,0-9-11-15,0 3 10 0,0-3 0 0,0 0 0 16,0 10 0-16,4-7 0 0,-1 6-10 0,1 1 0 16,-1-7-12-16,1 6 12 0,0-6 0 15,-1 4 0-15,4-4 0 0,-3 0 0 0,-1 3 0 0,4-3 0 16,0 4 0-16,0-4 0 16,-3 0 0-16,-4-3 8 0,7 3 2 0,0 0 0 0,0-3-10 0,0 3-14 15,0-6 3-15,0 6 1 0,0 0 10 0,0 4 0 16,0-1 0-16,0-6 0 15,0 9 0-15,1-2 0 0,-1-1 0 0,0 0 0 0,-4 0 0 0,4 1 0 16,-3-1 0-16,-1 10 0 0,1-7 0 0,-4 0 0 16,3 4 0-16,-3-4 0 15,0 4 0-15,0-4 0 0,-3 1 0 0,-1-4 0 0,1 7 0 0,-1-1 0 0,-3-2 0 0,0 2 0 16,0-3 0-16,-4-5 0 0,1 2 0 0,-1 0 0 16,1-3 0-16,-1 4 0 0,1-7 0 0,-1 0 0 15,-3 0 0-15,0-4 0 16,3 1 0-16,-3-3 0 0,3-3 0 0,1-4 0 15,3 7 0-15,-4-4 0 0,4 1-24 16,0 0-2-16,0 5-1 0,0 1 0 0,4-3-110 0,-1 0-23 16,0-4-4-16,4-2 0 0</inkml:trace>
  <inkml:trace contextRef="#ctx0" brushRef="#br0" timeOffset="9050.164">14997 6982 1926 0,'0'0'42'0,"0"0"9"0,0 0 1 0,0 0 3 15,0 6-44-15,-4 4-11 0,1-1 0 0,3 0 0 0,0-2 60 0,-4 5 11 0,4-2 1 0,0 5 1 31,4-5-58-31,-1 2-15 0,1 1 0 0,-1-4 0 0,4 7 0 0,0-7 0 16,4 10 0-16,-4-6 0 0,0 2 0 16,4-2 0-16,-4-1 0 0,3-2 0 0,-3 2 0 0,4-2 0 15,-1 2 0-15,1-2 0 16,0-1-30-16,3-3-9 0,-4 4-1 0,1-1-1 16,-1-2-139-16,1-7-28 0,0 6-6 0,-4-3-1 0</inkml:trace>
  <inkml:trace contextRef="#ctx0" brushRef="#br0" timeOffset="9360.356">15304 6888 1497 0,'0'0'32'0,"-4"6"8"0,0 4 0 0,1 5 4 0,-1 1-36 0,1 3-8 0,-1-4 0 0,1 4 0 0,3 3 53 0,0 3 9 16,-4 0 2-16,4-3 0 0,0 0 0 0,-3 0 0 16,3 3 0-16,0 0 0 0,0 0-52 0,0 4-12 15,0-1 0-15,0 3 0 0,0-2 43 0,0 2 5 16,0-3 2-16,0 7 0 0,0-4-34 0,0 3-8 16,0-5 0-16,-4 8-8 0,4-8 9 0,0-4-9 15,-3 0 0-15,3 0 9 0,0-3-9 0,0 0 0 16,0-7 0-16,0-2 0 0,0-1-15 0,0-2-5 15,0-10 0-15,0 0-1 16,0 0-128-16,0 0-26 0,0 0-5 0</inkml:trace>
  <inkml:trace contextRef="#ctx0" brushRef="#br0" timeOffset="10141.143">15600 6860 266 0,'0'0'0'0,"0"0"11"0,0 0-3 0,0 0 0 0,0 0-8 16,-11 0 0-16,4 6 0 0,0-3 0 0,0 3 58 0,4 1 10 16,-4-4 1-16,-1 6 1 0,5 1 20 0,-4-1 4 15,3 0 1-15,1 7 0 0,-1 0-12 0,1-1-3 16,-1 4 0-16,4 3 0 0,-3 3-3 0,3-6-1 16,0 0 0-16,0-3 0 15,3 2 8-15,-3 4 0 0,4 3 1 0,-1-3 0 0,1-3-68 0,-4 0-17 16,3 0 0-16,-3-3 0 0,0-4 35 0,0-3 3 15,0 1 1-15,0-10 0 0,0 3-11 0,0-3-3 16,0 0 0-16,0 0 0 0,-3 0 31 0,-1-6 7 16,-3-7 1-16,4-2 0 0,-4-1-21 0,3-3-4 0,1 0-1 15,-1 0 0-15,4 4-38 0,-3-4 0 0,3 0 0 16,0 3 0-16,0 1 0 0,0-1 0 0,0 4 0 0,0-4 0 16,3 13 0-16,1-7-10 0,-4 7 10 15,3-3-10-15,1 3-4 0,3 0-1 0,-7 3 0 0,7 0 0 31,0 3-9-31,3 0-3 0,1 6 0 0,0 1 0 0,-1-1 11 0,1 4 1 16,3-4 1-16,0 4 0 0,0-7 14 0,-3 10-11 0,-1-4 11 0,1 7-10 16,-4-3 10-16,3-1-8 15,-2 1 8-15,-5 0-8 0,1-4 8 0,-1-6 0 16,1 7 0-16,-4-13 0 0,0 0 0 0,0 0 0 0,0 0 10 0,0 0-10 16,0 0 16-16,0 0-2 0,0 0-1 0,0-6 0 15,-4-4-4-15,4 1-1 0,-3-4 0 0,3 1 0 16,0-4-8-16,0 4 0 0,0 2 0 0,3 1 8 15,-3-1-8-15,4 4 0 0,-4-3 0 0,0 9 0 0,0 0-8 16,0 0 8-16,0 0-10 0,0 0 10 0,0 0-21 0,0 0 1 16,0 0 1-16,7 6 0 15,-4 0-9-15,4-3-3 0,-3 10 0 0,-1-1 0 16,1 1 31-16,-1 3 0 0,1-1 0 0,3 1 0 0,-4 0 16 16,-3-1 10-16,4 1 2 0,0-7 0 15,-4 4-45-15,3-4-9 0,1 1-2 0,-4-4 0 0,0 4 52 16,0-10 11-16,0 0 1 0,0 0 1 0,0 0-12 15,0 0-2-15,0 0-1 0,7-4 0 16,0 1-14-16,3-3-8 0,-3-3 10 0,4-4-10 16,0 0-45-16,3 4-15 0,0-3-4 0,0-1-844 0</inkml:trace>
  <inkml:trace contextRef="#ctx0" brushRef="#br0" timeOffset="10740.739">16147 6954 1299 0,'0'0'28'0,"0"0"7"0,0 0 1 0,0 0 0 0,0 0-28 0,0 0-8 0,0 0 0 0,0 9 0 16,0 1 78-16,0 5 14 0,-4-2 4 0,4 6 0 15,0-4-11-15,0 4-1 0,4 3-1 0,-4-3 0 0,3 9-20 0,-3 3-4 16,4-2-1-16,-1 5 0 0,-3 1-38 0,4-4-8 15,-1 4-2-15,1 2 0 0,-1-6-10 0,1 4 0 16,-1-1 0-16,-3 1 0 0,4-7 34 0,-4 4 5 16,3-17 1-16,-3 10 0 0,0-3-25 0,0-3-5 15,4-3-1-15,-4-4 0 0,0 1-9 16,0-4 12-16,0-9-12 0,0 0 12 0,0 0-4 0,0 0 0 16,0 0 0-16,0 0 0 0,0 0-8 0,0 0 0 15,4-9 0-15,-4 3 0 0,0-4 8 0,0-2-8 16,0-7 8-16,0 0-8 0,0-9 0 0,0 3 0 15,-4-4 0-15,0-2-11 0,1-3 11 0,-1 5 0 16,-3 1 0-16,4-3 0 0,3 3 0 0,-4 3 0 0,4-1 0 16,0 1 0-1,0 3-50-15,0 0-11 0,4 0-3 0,-1-3 0 0,4 10 64 0,0 2 0 0,1 4 16 16,-1-1-3-16,0 4-13 0,3-3-10 16,1 2 2-16,-1-5 0 0,1 12-3 0,0-6 0 0,-1-1 0 0,1 4 0 15,-1 0 11-15,4 0 0 0,-3 0-9 0,3 3 9 16,0 0-10-16,0 3 10 15,4 0-13-15,-7 3 5 0,-1 1-7 0,-3-1-1 0,4 3 0 0,-4 1 0 16,0-7-12 0,0 0-2-16,-4 3-1 0,1 4 0 0,-4 2 31 0,0 4 0 15,0-4 0-15,-4 7 0 0,1-3 0 0,-8 3 0 0,1-4 0 0,-4 1 0 16,0 0 0-16,-4-4 0 0,0 1 0 0,1-4 0 16,-1-2 33-16,0-1 13 0,4-6 2 0,0 0 1 15,-4-6-28-15,4-4-5 0,0-2-2 0,-3-4 0 16,3-6-34-16,-4-3-6 0,4 0-2 0,0-10 0 15,0 1-92-15,3 2-20 0,4 1-3 0</inkml:trace>
  <inkml:trace contextRef="#ctx0" brushRef="#br0" timeOffset="11472.243">16535 6402 1335 0,'0'0'29'0,"0"0"7"15,0 0 0-15,0 0 2 0,-4 6-30 0,1-3-8 0,-1 7 0 0,1-7 0 0,3 6 27 0,-4 1 4 16,4-1 1-16,0 4 0 0,0-1 20 0,0 1 5 16,4 2 1-16,-1 7 0 0,4 0-10 0,0 0-3 15,4 3 0-15,-1 0 0 0,1 7-25 16,3-1-6-16,0 4-1 0,0 5 0 16,0-2-13-16,1 0 9 0,-5-1-9 0,1-2 8 15,-1-1 4-15,-6 7 0 0,3-7 0 0,-7-5 0 0,3-4-3 16,-6-3 0-16,3 0 0 0,-4 0 0 15,4-4 37-15,-3-5 7 0,-1-4 2 0,4 1 0 16,-3-7-37-16,3-3-7 0,0 0-2 0,0 0 0 16,0 0 44-16,0 0 9 0,0 0 2 0,-4-3 0 0,1-7-52 0,-1 4-12 0,4-3 0 15,4-4 0-15,-4-6 0 0,3 7 0 0,1-4 0 16,-4 4 0-16,3 5-10 0,4-2-2 0,-3-7 0 0,3 1 0 16,0 2 12-16,0 0-8 0,0 4 8 0,4 3-8 15,-4 3-7-15,3-7-1 0,1 10 0 0,-4-3 0 16,4 3 4-16,-1 3 0 0,4-3 0 0,0 0 0 15,-3 0-15 1,3 0-2-16,-3 0-1 0,-1 10 0 0,1-7 6 0,-1 6 2 0,-3-3 0 0,4 4 0 16,0-1 22-16,-4 4-11 15,3-1 11-15,-3 1-8 0,0-4 8 0,-3 4 0 0,3 3 0 0,-4-4 0 16,1 4-24 0,-4-1-2-16,3 1-1 0,-3-3 0 0,0-1 27 0,0-2 0 0,0-4 0 0,0 3 0 15,0-9 0-15,0 0 19 16,0 0-3-16,0 0-1 0,0 0-86 0,0 0-17 0,4-9-3 0,0 3-449 15,-1-10-91-15</inkml:trace>
  <inkml:trace contextRef="#ctx0" brushRef="#br0" timeOffset="11949.366">17156 7060 1364 0,'0'0'30'0,"-4"7"6"0,-3 2 2 0,3-6 0 0,4-3-30 0,-7 3-8 0,7-3 0 0,-3 10 0 15,-4-7 78-15,0 6 14 16,7-9 4-16,0 0 0 0,0 0-44 0,0 0-8 0,-7 7-1 0,0-4-1 16,7 3-18-16,-4 0-3 0,4-6-1 0,-3 3 0 15,-1 10-10-15,4-1-2 0,4-2-8 0,-4 2 12 16,3 1-12-16,-3-4 0 0,4 4 0 0,-1-1 0 15,4 1 0-15,-3 3 0 0,3-7 0 0,0 0 0 16,-4-2 34-16,4-1 4 0,1 0 1 0,-1-6 0 16,0 3-11-16,3-6-3 0,-3 3 0 0,0-6 0 15,4 3-25-15,-4-7 0 0,0 1 0 0,0 0 0 16,0-7 0-16,0 3 0 16,0 1 0-16,0-1 0 0,-3 1 0 0,3-1 0 0,-4-2 0 0,-3 5 0 15,0 10 35-15,0-6 1 0,4 0 1 0,-4-1 0 16,0 7-29-16,0-6-8 0,0 6 0 0,0 0 0 15,-4-3 0-15,1-3-15 0,-1 3 4 0,4 3 1 16,-7 0-24-16,0-4-5 0,0 4-1 16,0 0 0-16,4-3 26 0,-4 3 5 0,-1 3 1 0,-2 1 0 15,3-1-4-15,0-3 0 0,0 0 0 0,0 3 0 16,0 3-15-16,0 0-3 0,3 4-1 0,-3 2 0 16,3-5-26-16,1 2-6 0,-1 0-1 0,4 4 0 15,0-4 0-15,4-2 0 0,-1-1 0 0,1 3-640 0</inkml:trace>
  <inkml:trace contextRef="#ctx0" brushRef="#br0" timeOffset="12416.862">17505 7089 1728 0,'0'0'38'0,"-4"6"8"0,1 10 2 0,-4-7 0 0,7-9-39 0,-4 9-9 0,-3 1 0 0,4-1 0 15,-4 7 43-15,3-7 6 0,0 4 2 0,1-4 0 16,-1 4-31-16,4-4-5 0,-3-3-2 0,3 4 0 16,0-7 32-16,0-3 7 0,0 0 0 0,0 0 1 15,0 0-33-15,0 0-8 0,0 0 0 0,0 0-1 16,0 0-11-16,0-6 0 0,0-4 0 0,3-2 0 15,1-1 0-15,-1 4 0 0,5-4-10 0,-5 4 10 16,4-1-18-16,-3-2 2 0,3-1 1 0,0 4 0 0,0-4 15 16,-4 1 0-16,1 6-10 0,3-4 10 0,-4 4 0 15,1 3 0-15,3 0 0 0,-7 3 0 0,0 0-10 0,4-7 10 16,-4 7-13-16,0 0 5 0,0 0 8 0,0 0-12 16,0 0 12-16,0 10-12 0,3 2 12 0,-3-2 0 15,4-7 0-15,-4 13 0 0,0-7 0 0,0 0 0 16,0 10 0-16,0-3 0 0,3 3 0 15,-3-1 8-15,0 1-8 0,0-3 8 16,0 0-8-16,0-1 0 0,4-2 0 0,-4-4 0 0,3-2 0 0,1-1 0 16,-1 0 0-16,1 0 0 15,-1-2-10-15,1 2-6 0,-1-3-2 0,-3-3 0 16,7-3-152-16,-3-3-30 0,10-4-7 0,-3-6-1 0</inkml:trace>
  <inkml:trace contextRef="#ctx0" brushRef="#br0" timeOffset="12640.702">17720 7154 1280 0,'-4'16'36'0,"4"-10"8"0,-3 7-35 0,3-1-9 0,-4 1 0 0,1-4 0 16,3 10 36-16,0-3 6 0,0-4 1 0,-4-2 0 15,4-1-2-15,0-2 0 0,0 2 0 0,0-9 0 0,0 0-41 16,0 0-9-16,0 0-2 0,0 0 0 16,0 0-4-16,0 0-1 0,0 0 0 0</inkml:trace>
  <inkml:trace contextRef="#ctx0" brushRef="#br0" timeOffset="12814.374">17681 6872 1347 0,'-10'-6'38'0,"10"6"9"0,0 0-38 15,-7 0-9-15,7 0 0 0,0 0 0 0,-7 3 25 0,7-3 3 0,0 0 1 0,0 0 0 16,0 0-29-16,0 0 0 0,0 0 0 0,0 0 0 31,0 0-33-31,0 0-13 0,7 3-2 0,0 0-1 0</inkml:trace>
  <inkml:trace contextRef="#ctx0" brushRef="#br0" timeOffset="13570.637">18115 7032 1796 0,'0'0'40'15,"0"0"8"-15,0 0 1 0,-3-3 1 0,-4 0-40 0,7 3-10 0,-7-3 0 0,-1 0 0 0,1-1 76 0,0 1 12 16,0 0 4-16,-3 3 0 0,3 0-61 0,0 0-12 16,-4 0-3-16,4 0 0 0,7 0 4 0,-7 6 0 15,-4 1 0-15,4 2 0 0,0 1-20 0,0 5 0 16,0-2 0-16,0-1 0 0,0 7-16 0,3 0-1 15,1 0 0-15,-1 6 0 16,4-6 17-16,0-1 0 0,0 1 0 0,0-3 0 0,0 0 0 0,0-4 0 16,4-6 0-16,-4 4 0 0,0-10 0 0,0 0 0 15,3 3 0-15,-3-3 0 0,0 0 0 0,0 0 0 16,7 0 0-16,1-6 0 0,-1-1 22 16,0-2 8-16,0 3 2 0,0-4 0 15,-4-2-32-15,4 2 0 0,-3-2 0 0,3 2 0 16,-4-2 0-16,1 6 0 0,0-4 0 0,-4 4 0 0,3 0 0 0,-3 6 0 0,0 0 0 15,0 0 0-15,0 0 0 0,0 0 0 0,0 0 0 0,0 0-10 16,0 0 1-16,0 0 0 0,0 0 0 0,4 9 0 16,-1-3-11-16,-3 7-1 0,4-1-1 15,-4 4 0-15,3 0 22 0,-3 0 0 0,0 2 0 16,0 4 0-16,4 3 0 0,-4 0 0 0,0 1 0 0,3 8 0 16,-3-3 18-16,0 4 2 0,-3-1 0 0,3 4 0 15,0-10-31-15,-4 7-5 0,1 2-2 0,-1-2 0 16,-3-1 18-16,4 1 0 0,-5-1 0 0,-2-2 0 15,3-4 0-15,0-3 0 0,-4 3 0 0,1 0 0 16,3-2 0-16,-4-1 0 0,4-3 0 0,-4 6 0 16,8-9 0-16,-4 3 0 0,3-7 0 0,1 1 0 15,-1 3 28-15,1-4 8 0,-1-2 3 0,4-1 0 16,0-5-31-16,0 2-8 0,4 1 0 0,-4-1 0 16,0-9 0-16,0 0 0 0,0 0 0 0,0 0 0 15,7 0-35-15,3-6-1 0,-3 6-1 0,4-7 0 16,-1-5 61-16,1-4 12 0,0-3 2 0,-1-3 1 0,1 1-31 15,-1-1-8-15,1-7 0 0,-4 1 0 0,4 0 8 0,-4-3 0 16,0-4 0-16,-4 10 0 0,4-3-8 0,-3 3 0 16,-1-4 0-16,-3 7 0 0,4-3 0 0,-4 10 0 15,3-4 0-15,-3 3 0 16,0 1-36-16,4-1-9 0,-4 0-2 16,0 4 0-16,4-1 18 0,-1 4 3 0,-3-1 1 0,4 7 0 15,-1-6-41-15,1 6-8 0,-1-7-2 0,4 1-780 0</inkml:trace>
  <inkml:trace contextRef="#ctx0" brushRef="#br0" timeOffset="14037.625">18316 7126 1265 0,'0'0'36'0,"0"0"8"0,0 0-36 0,0 0-8 0,-7 3 0 0,7-3 0 0,-3 10 93 0,3-10 17 16,-7 3 3-16,3 9 1 0,1-5-22 0,-1-1-5 15,4 3-1-15,-4 1 0 0,1-1-42 0,3 1-8 16,0 2-1-16,0 1-1 0,0-1-13 0,3-2-2 16,-3 2-1-16,4 1 0 0,0-1-2 0,-1 4-1 15,1-3 0-15,3-1 0 16,-4 1-15-16,4-4 0 0,0 0 8 0,0 1-8 0,4-4 0 0,-4-6 0 16,4 6 0-16,-4-3 0 0,3-3 54 0,1 0 8 15,-4-3 2-15,0-3 0 16,3 3-64-16,-2-6-8 0,2 2-4 0,-3-2-1 0,0-10 36 0,0 7 7 15,0 2 2-15,0-6 0 0,0-6-32 0,0 7 0 0,1-4 0 16,-5 3 0 0,1-6-30-16,-1 7-12 0,1-1-2 0,-4-3-1 15,-4 0-21-15,1 1-4 0,-1-4-1 0,1 0 0 16,-1 3-138-16,0 3-28 0,-6-18-6 0,6 18-1 0</inkml:trace>
  <inkml:trace contextRef="#ctx0" brushRef="#br0" timeOffset="14489.483">18658 7189 1782 0,'0'0'39'0,"0"0"8"0,0 0 1 0,7 0 3 0,-3 12-41 0,3-2-10 0,0-1 0 0,0 1 0 0,0-4 26 15,0 7 3-15,4-7 1 0,-4 0 0 0,3-6 0 0,-2 0 0 16,2-3 0-16,1 0 0 0,-4 0-14 0,0-4-4 16,3-2 0-16,-3-4 0 0,1 7-28 0,-1-6-5 15,0-4-2-15,0 10 0 0,0-7 23 0,-4 4 0 16,1 2 0-16,3 1 0 0,-4-3 0 0,-3-1 0 16,4 4 0-16,-4 0 0 0,-4-4-14 0,1 4 5 0,-1 0 1 15,4 6 0-15,-3-6 8 0,-1-1 0 0,-3 7 0 0,7 0 0 16,0 0 0-16,-7-3-12 15,0 0 12-15,7 3-12 0,-7 3 12 0,0 0-12 0,7-3 12 16,-7 7-12-16,0-1 0 0,3 3-1 0,1 4 0 0,-1-1 0 31,1 7-14-31,3 0-2 0,0 3-1 0,0 0 0 0,0-3 55 0,0 3 11 0,3-4 3 0,1 8 0 16,3-4-26-16,0 3-5 0,-4-3 0 0,8 3-8 16,0-3 11-16,-1 3-11 0,1-3 10 0,-1 0-10 15,5-4 9-15,-1 1-9 0,0-6 8 16,3-1-8-16,5-2-39 15,-1-1-13-15,0-6-2 0,0-3-1 0,4 0-58 16,-4-3-12-16,4-6-3 0,-1-1-512 0</inkml:trace>
  <inkml:trace contextRef="#ctx0" brushRef="#br0" timeOffset="17307.226">19315 7399 806 0,'0'0'17'0,"0"0"4"0,0 0 1 0,0 0 2 0,0 6-24 0,0 1 0 0,0-1 0 0,-4 0 0 16,4 4 56-16,0-1 6 0,0-3 2 0,0 0 0 15,0-2 48-15,0-4 11 0,0 0 1 0,0 0 1 16,0 0-48-16,0 0-9 0,0 0-3 0,0 0 0 16,0 0 1-16,0 0 0 0,4-4 0 0,-4 1 0 15,3-6-14-15,1-4-2 0,-4 4-1 0,0 0 0 16,3 2-34-16,-3 1-7 0,4-3-8 0,-4 9 11 16,0 0-11-16,0 0 0 0,0 0 0 0,0 0 0 15,0 0 0-15,0 0 0 0,0 0-10 0,0 0 10 16,0 0-12-16,-4 9 12 0,4-3-13 0,-3 1 5 15,-1 5 8-15,1-2-8 0,3-1 8 0,0 0-8 16,-4-2-25 0,4 2-5-16,0-6-1 0,0 7 0 0,0-7 39 0,0-3 0 0,0 0 0 0,4 6 0 0,-4-6 20 0,0 0 12 15,0 0 3-15,7-6 0 16,-4 6-56-16,4-3-11 0,-3-1-3 0,3-2 0 16,0 6-81-16,-4-6-17 0,12-10-3 0,-5 4-1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7B2F8-F965-4947-B958-622363A2BCA4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78A91-F006-44B0-9448-4194FBAC7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5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A78A91-F006-44B0-9448-4194FBAC7D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5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2716-7E2A-4190-B2B8-E4DBFCC25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D00E-837F-4506-B0CC-634A88675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4FA2-FE4D-480C-90DB-0E40BEAB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44BC-58BE-49FF-89A2-16E573E7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78D5F-6BFC-4A94-8A1C-A07DB947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2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04D5-F2AF-4417-B8C7-0D025419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02A44-EF62-47E3-B473-F39A5ADAC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90744-6F5C-4510-AE5D-64E2EF7A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1C98F-AA2C-45C7-8D6D-0EC24BE2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1570B-8FDD-41A1-BDEC-3A4D3259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A4D15-48F4-47C8-9CA8-252A92FD6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38AAC-E92E-4F6A-8F4A-8D790BF25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F399-BBBC-4D3B-AA96-647CD492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EDFA0-C5FD-4DF6-BA7D-4905D67A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838EB-628F-432F-8797-E66E5D37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9C48-98E2-45AA-8CBF-ACFA3F47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C7AA-E08D-498D-867F-08A3B3912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9F31-BD12-4288-A3DD-DE45D58A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E39B9-3F51-408A-A7BC-3431F90A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40E1C-16B8-4F80-981E-E2AC746D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7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0381-B6E5-40D4-95DB-C3D5829A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D01EF-E0AA-4531-8088-12DF2BA8D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6F16-674A-47F9-800F-FC1777BD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02DE-7991-4A7F-8630-DD263811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9232B-BDAA-4A6A-984A-FC60BCAF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5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4345-DEA7-4799-9897-ACC7BAC5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674E-C1DE-4612-9CEC-FA5FC854B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E4355-9410-46A7-A280-B8AD44ECC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7F0D2-C1B8-49AF-AB4A-389D544A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95182-F3EF-4BDC-91A4-ED9C9066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0E0A1-70AD-49F0-8F17-9C13A07B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15-72CD-4609-891A-C2F39FC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9F9E-E1F7-4320-B7CE-22C6BFCEE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9041F-F82E-40AB-B778-DE573371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3B89C-8D53-40D1-9023-44BA4D5D0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BB80B-C853-4517-80F7-DB55F93B7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9554A-B4D8-404B-9121-DAF78F21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ADD4B-64B8-4FDD-A4CB-ACD44FE3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05875-7804-41C2-BDFA-1F1C90CF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6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E4B9-2A8E-487F-8CCE-A081952C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5300B-AFAD-44F8-9580-44DFDA66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24B6E-201F-44F4-8D07-B17B7B3D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A72C5-A810-4D1D-A05D-5D985F2A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4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15097-C0FE-44C9-8705-BF622B87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5AA7E-86A9-45D9-BBA7-3FF486AD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5B37D-FEB2-4385-81D9-98438C9E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4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0AB50-40F1-4573-8A95-2898A3CC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26AAC-D026-46B7-A7C7-6E8FE4B8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F3571-ED86-4AD8-813E-57F1054C5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8A8ED-4854-4C35-86B7-40FA28AB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5285F-73FB-4505-8411-36CC8B69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433C4-29B5-4ECC-A8B3-AEBBE05D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33D9-A7FC-4635-8624-6C787EDD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170E7-7EAF-4D23-8EC7-5FE4A94B3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665FE-3BD4-4168-8276-CEC61828D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B3822-A2D3-424A-A886-9EF3720C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100E0-70E7-4EB2-A21E-2A575CAE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438B0-EDD1-410A-839B-4F34C130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889C7-AADC-46D5-959F-55D5F17B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9EB06-88C3-40FD-8EA9-E2B7C3623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F6C0-0F81-4A48-86EB-F4CC7CA4D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168C-BD15-4131-927F-F342E60BCAC7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3C13-1775-4EEB-8C15-CD57A28A3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1E0F-60B7-4B3B-BB40-F2B2FA13E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customXml" Target="../ink/ink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37" Type="http://schemas.openxmlformats.org/officeDocument/2006/relationships/image" Target="../media/image1.png"/><Relationship Id="rId36" Type="http://schemas.openxmlformats.org/officeDocument/2006/relationships/customXml" Target="../ink/ink3.xml"/><Relationship Id="rId35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</a:t>
            </a:r>
            <a:r>
              <a:rPr lang="en-US" dirty="0" err="1"/>
              <a:t>vingt-neuf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2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F8899C-3904-4AB4-8612-1DE0F028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3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EDCE4C-82F4-4042-B3DE-8BFEE9CD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213"/>
            <a:ext cx="10515600" cy="50687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complete sentence which uses the words “</a:t>
            </a:r>
            <a:r>
              <a:rPr lang="en-US" dirty="0" err="1"/>
              <a:t>orchestre</a:t>
            </a:r>
            <a:r>
              <a:rPr lang="en-US" dirty="0"/>
              <a:t> </a:t>
            </a:r>
            <a:r>
              <a:rPr lang="en-US" dirty="0" err="1"/>
              <a:t>symphonique</a:t>
            </a:r>
            <a:r>
              <a:rPr lang="en-US" dirty="0"/>
              <a:t>.”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B523CA1-6B77-46D6-9194-BE58154BC363}"/>
                  </a:ext>
                </a:extLst>
              </p14:cNvPr>
              <p14:cNvContentPartPr/>
              <p14:nvPr/>
            </p14:nvContentPartPr>
            <p14:xfrm>
              <a:off x="3781049" y="3829813"/>
              <a:ext cx="8280" cy="8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B523CA1-6B77-46D6-9194-BE58154BC36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72049" y="3821173"/>
                <a:ext cx="2592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7E5AF419-2161-41F8-BFFA-C04D039E852B}"/>
                  </a:ext>
                </a:extLst>
              </p14:cNvPr>
              <p14:cNvContentPartPr/>
              <p14:nvPr/>
            </p14:nvContentPartPr>
            <p14:xfrm>
              <a:off x="6568169" y="3834133"/>
              <a:ext cx="8280" cy="111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7E5AF419-2161-41F8-BFFA-C04D039E852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559169" y="3825133"/>
                <a:ext cx="2592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2046C3-A1AA-4636-96E8-79C5B18F3F05}"/>
                  </a:ext>
                </a:extLst>
              </p14:cNvPr>
              <p14:cNvContentPartPr/>
              <p14:nvPr/>
            </p14:nvContentPartPr>
            <p14:xfrm>
              <a:off x="1591200" y="2191680"/>
              <a:ext cx="5385240" cy="754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2046C3-A1AA-4636-96E8-79C5B18F3F0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581840" y="2182320"/>
                <a:ext cx="5403960" cy="77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60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</a:t>
            </a:r>
            <a:r>
              <a:rPr lang="en-US" dirty="0" err="1"/>
              <a:t>vingt-neuf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6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A2CD2-4385-49A4-ADFC-2DC4781A6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Hélène Grimaud is a French pianist who founded a group which helps protect wolves.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080168-783C-4F4E-8774-170DCA9822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1841" y="2656111"/>
            <a:ext cx="5344154" cy="339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7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1165D-D9E4-4140-A4AA-6B403861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9C046-A96B-4C99-B558-3320DF9FD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/>
              <a:t>Avertissement</a:t>
            </a:r>
            <a:r>
              <a:rPr lang="en-US" b="1" dirty="0"/>
              <a:t>!</a:t>
            </a:r>
          </a:p>
          <a:p>
            <a:pPr marL="0" indent="0" algn="ctr">
              <a:buNone/>
            </a:pPr>
            <a:r>
              <a:rPr lang="en-US" b="1" dirty="0"/>
              <a:t>Examen: </a:t>
            </a:r>
            <a:r>
              <a:rPr lang="en-US" b="1" dirty="0" err="1"/>
              <a:t>Unité</a:t>
            </a:r>
            <a:r>
              <a:rPr lang="en-US" b="1" dirty="0"/>
              <a:t> 7</a:t>
            </a:r>
          </a:p>
          <a:p>
            <a:pPr marL="0" indent="0" algn="ctr">
              <a:buNone/>
            </a:pPr>
            <a:r>
              <a:rPr lang="en-US" b="1" dirty="0" err="1"/>
              <a:t>vendredi</a:t>
            </a:r>
            <a:r>
              <a:rPr lang="en-US" b="1" dirty="0"/>
              <a:t>, le trois </a:t>
            </a:r>
            <a:r>
              <a:rPr lang="en-US" b="1" dirty="0" err="1"/>
              <a:t>mai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352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96EBF-E8B1-4C59-B28C-8FC51AAD5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47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C0822-08BC-4418-B777-755B34378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7868"/>
            <a:ext cx="10515600" cy="5099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Nous n’aimons pas le roman-photo que nous avons lu en </a:t>
            </a:r>
            <a:r>
              <a:rPr lang="fr-FR" i="1" dirty="0"/>
              <a:t>D’Accord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Vous écrivez une nouvelle histoire pour le livre.</a:t>
            </a:r>
          </a:p>
          <a:p>
            <a:pPr marL="0" indent="0">
              <a:buNone/>
            </a:pPr>
            <a:r>
              <a:rPr lang="fr-FR" dirty="0"/>
              <a:t>Elle s’agit de Kelly, Taylor et Alex: trois étudiant(e)s américain(e)s qui sont à l’étranger pour mieux apprendre le français.</a:t>
            </a:r>
          </a:p>
          <a:p>
            <a:pPr marL="0" indent="0">
              <a:buNone/>
            </a:pPr>
            <a:r>
              <a:rPr lang="fr-FR" dirty="0"/>
              <a:t>Où sont-ils?</a:t>
            </a:r>
          </a:p>
          <a:p>
            <a:pPr marL="0" indent="0">
              <a:buNone/>
            </a:pPr>
            <a:r>
              <a:rPr lang="fr-FR" dirty="0"/>
              <a:t>Que sont leurs relations?</a:t>
            </a:r>
          </a:p>
          <a:p>
            <a:pPr marL="0" indent="0">
              <a:buNone/>
            </a:pPr>
            <a:r>
              <a:rPr lang="fr-FR" dirty="0"/>
              <a:t>Qui seront les personnes les plus importantes que nos héros rencontront?</a:t>
            </a:r>
          </a:p>
          <a:p>
            <a:pPr marL="0" indent="0">
              <a:buNone/>
            </a:pPr>
            <a:r>
              <a:rPr lang="fr-FR" dirty="0"/>
              <a:t>Que seront les évènements les plus importants de chaque personnage pendant leur temps de l’histoire.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8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A571-5FF1-49CA-AFB0-1D368DDD9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1D5D-2F8B-4C8C-95EF-1E45698FC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376289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Vous passerez votre troisième </a:t>
            </a:r>
            <a:r>
              <a:rPr lang="fr-FR" dirty="0" err="1"/>
              <a:t>anné</a:t>
            </a:r>
            <a:r>
              <a:rPr lang="fr-FR" dirty="0"/>
              <a:t> d’université à une ville francophone autre que Paris. Où </a:t>
            </a:r>
            <a:r>
              <a:rPr lang="fr-FR" dirty="0" err="1"/>
              <a:t>voudirez</a:t>
            </a:r>
            <a:r>
              <a:rPr lang="fr-FR" dirty="0"/>
              <a:t>-vous aller? Pourquoi?</a:t>
            </a:r>
          </a:p>
        </p:txBody>
      </p:sp>
    </p:spTree>
    <p:extLst>
      <p:ext uri="{BB962C8B-B14F-4D97-AF65-F5344CB8AC3E}">
        <p14:creationId xmlns:p14="http://schemas.microsoft.com/office/powerpoint/2010/main" val="16471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8672</TotalTime>
  <Words>163</Words>
  <Application>Microsoft Office PowerPoint</Application>
  <PresentationFormat>Widescreen</PresentationFormat>
  <Paragraphs>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Hélène Grimaud is a French pianist who founded a group which helps protect wolves.</vt:lpstr>
      <vt:lpstr>PowerPoint Presentation</vt:lpstr>
      <vt:lpstr>PowerPoint Presentation</vt:lpstr>
      <vt:lpstr>PowerPoint Presentation</vt:lpstr>
      <vt:lpstr>Billet de sortie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de cloche</dc:title>
  <dc:creator>Steven Gerson 🦅</dc:creator>
  <cp:lastModifiedBy>Steven Gerson 🦅</cp:lastModifiedBy>
  <cp:revision>76</cp:revision>
  <dcterms:created xsi:type="dcterms:W3CDTF">2020-04-20T20:32:09Z</dcterms:created>
  <dcterms:modified xsi:type="dcterms:W3CDTF">2024-04-29T19:27:50Z</dcterms:modified>
</cp:coreProperties>
</file>