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346" r:id="rId2"/>
    <p:sldId id="345" r:id="rId3"/>
    <p:sldId id="369" r:id="rId4"/>
    <p:sldId id="349" r:id="rId5"/>
    <p:sldId id="261" r:id="rId6"/>
    <p:sldId id="372" r:id="rId7"/>
    <p:sldId id="373" r:id="rId8"/>
    <p:sldId id="368" r:id="rId9"/>
    <p:sldId id="371" r:id="rId10"/>
    <p:sldId id="370" r:id="rId11"/>
    <p:sldId id="357" r:id="rId12"/>
    <p:sldId id="355" r:id="rId13"/>
    <p:sldId id="367" r:id="rId14"/>
    <p:sldId id="366" r:id="rId15"/>
    <p:sldId id="337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46"/>
            <p14:sldId id="345"/>
            <p14:sldId id="369"/>
            <p14:sldId id="349"/>
            <p14:sldId id="261"/>
            <p14:sldId id="372"/>
            <p14:sldId id="373"/>
            <p14:sldId id="368"/>
            <p14:sldId id="371"/>
            <p14:sldId id="370"/>
            <p14:sldId id="357"/>
            <p14:sldId id="355"/>
            <p14:sldId id="367"/>
            <p14:sldId id="366"/>
            <p14:sldId id="33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" y="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30T15:40:54.6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4131 6223 968 0,'0'0'21'0,"-11"0"5"0,4 0 1 0,0 0 0 0,0 0-27 0,0 0 0 0,7 0 0 0,-7 0 0 16,-3 0 45-16,3 0 4 0,-1 0 1 0,1 0 0 16,0 6-27-16,4-6-6 0,-4 7-1 0,0-7 0 15,0 9-16-15,3 0 0 0,-6-2 0 0,3 2 0 16,3 1 0-16,0-1 10 0,1 4-10 0,-1 2 8 16,1-2-8-16,-1 9 12 0,1-4-12 0,3 1 12 0,0-3-12 0,0 3 8 15,0-7-8-15,3 10 8 0,1 3-8 16,-1-3 8-16,-3 3-8 0,7 4 8 0,-3 2 4 15,3-3 0-15,4-6 0 0,-8-3 0 0,4 6 16 0,0-3 4 16,-3 0 1-16,3 0 0 0,-4 0 3 16,-3 6 0-16,4-3 0 0,-4-3 0 0,3 0-8 0,-6 0-2 15,3-6 0-15,-4 9 0 0,4-6-9 0,-7 3-1 16,0 0-1-16,0-1 0 0,0-2-3 0,-7 10-1 16,7-11 0-16,0 11 0 0,0-11-2 0,-4 4 0 15,4-3 0-15,0-3 0 0,-3-1-19 0,3-2-4 0,-4-4-1 16,4 1 0-16,3-7 15 0,1 3 0 15,3-6 0-15,-7 3 0 0,0-3 26 0,3 0 8 0,-3-3 2 16,-3-3 0-16,3 0-22 0,-1-4-4 16,1-2-1-16,0-7 0 0,0 6-9 0,0-2 0 0,0-4 0 15,0 0 8-15,0 0-8 0,0-3-11 16,0 4 3-16,0-4 0 16,3 3-25-16,-3-3-5 0,-3-3-1 0,3 3 0 15,-4-3-70-15,1 0-15 0,2-1-2 0</inkml:trace>
  <inkml:trace contextRef="#ctx0" brushRef="#br0" timeOffset="440.917">3560 6135 836 0,'-11'-9'24'0,"7"6"4"0,4-4-28 0,-3-2 0 16,3-3 0-16,0 5 0 0,-4-2 67 0,4-1 7 15,-3 1 2-15,3-3 0 0,0 8 2 0,3-5 1 0,-3 0 0 0,0 2 0 16,4 1-35-16,-4 3-6 0,3 0-2 15,-3 3 0-15,0 0-20 0,4 3-5 0,3 0-1 16,0 0 0-16,0-3-10 0,0 3 0 0,4 4 0 0,-1-1 8 16,1-3 0-16,7 3-8 0,-1 7 12 0,-3 2-4 15,0-5-8-15,-3-1 8 16,7 4-8-16,-4-4 8 0,0-3-8 0,4 1 12 0,-1-1-12 16,-3 3 12-16,4-9-1 0,-8 4 0 0,8-4 0 0,-4 9 0 15,4-6 4-15,3-3 1 0,0 0 0 0,0-3 0 16,-3 0 1-16,3-3 1 0,0-1 0 15,4 1 0-15,3 0-18 0,-7-4 10 0,8 4-10 0,-8 3 8 16,0-6-8-16,4 9 0 0,-8-4-12 0,-3 1-512 16,4 3-101-16</inkml:trace>
  <inkml:trace contextRef="#ctx0" brushRef="#br0" timeOffset="845.627">4558 6022 806 0,'0'0'17'0,"-4"7"4"0,1-1 1 0,-1 7 2 0,4 2-24 0,-3 4 0 0,3-6 0 0,0 12 0 16,0-3 90-16,0 0 14 0,0-1 2 0,0 8 1 16,0-7-47-16,0 0-10 0,0 0-2 0,0 0 0 15,3 3-12-15,1-10-2 0,-4 4-1 0,3-3 0 16,1-4-23-16,-1 4-10 0,1-10 8 0,-1 7-8 15,-3-7 24-15,4 0 0 0,-4-6 0 0,4 0 0 16,-4 7-39-16,0-1-8 0,0-3-1 0,0-3-656 16</inkml:trace>
  <inkml:trace contextRef="#ctx0" brushRef="#br0" timeOffset="1603.95">5133 6766 1263 0,'0'0'28'0,"-7"0"5"0,-4 6 2 0,-3-6 1 0,4 0-36 0,-1 0 0 0,-3 0 0 0,0 3 0 15,3 0 59-15,-3-3 5 0,-4 3 0 0,1 0 1 16,3 1-1-16,0 2 0 0,3-3 0 0,0 0 0 16,1-3-51-16,-1 6-13 0,8 1 0 0,-1-7 0 15,-3 9 0-15,4-6 0 0,-4 3 0 0,7-6 0 16,0 0 0-16,0 4 0 0,-4 5 0 0,-3 0 0 0,7-9 0 15,0 7-12-15,0 2 3 0,0-3 0 0,7 4 9 0,-7-4 12 16,0-6-2-16,0 0-1 0,4 3-9 0,-1 7 0 16,1 5 0-16,-4-5 0 0,7-4-8 0,-4 0-4 31,1-6-1-31,-1 6 0 0,4 1 13 0,0 2 0 0,0-3 12 0,4 1-12 0,-4-7 14 16,4 0-4-16,-4 0-1 0,0-3 0 15,3-1-9-15,-3 1 0 0,4 0 0 0,3-13 0 0,-7-5 0 0,0-1 0 16,0 6 0-16,0 0 0 0,-3 1 47 15,3-1 13-15,-4 0 4 0,1 4 0 0,3-1-64 16,-3 7-28-16,-4 6 3 0,3-10 0 16,-3 1-11-16,4-4-3 0,-4 4 0 0,0 9 0 15,0 0 39-15,0 0 0 0,0-6 0 0,0 6 0 0,0 0 0 0,3-6-19 0,-3-1 3 16,0 7 1-16,0 0 15 0,0 0 15 0,0 0-3 16,0 0-1-16,0 7-27 0,4 5-4 0,-4-3-2 0,0 1 0 15,3 6 22-15,-3-4 8 0,4 1 0 16,-1 5 0-16,1 4 10 0,-1 0 2 0,1-3 0 0,-1-6 0 15,1 6-20-15,-1-7 0 0,1 4-11 16,-4-7 11-16,3-3 17 0,5-2 11 0,-1-4 1 16,-4 3 1-16,1-3-21 0,3 0-9 0,-4-10 8 0,4-2-8 15,0 9-22-15,4 3-10 16,-1 3-1-16,1-3-1 0,0 0-24 0,3 0-5 16,0-3-1-16</inkml:trace>
  <inkml:trace contextRef="#ctx0" brushRef="#br0" timeOffset="1897.741">5447 6806 1036 0,'0'13'23'0,"0"-1"5"0,-4 1 0 0,4 3 1 0,0-1-29 0,4-2 0 0,-4 3 0 0,3-7 0 16,1 4 57-16,-1-4 6 0,1-3 1 0,0 7 0 15,-1-4-52-15,1 1-12 16,-1-1 0-16,-3-3 0 0,4 4 54 0,-1-7 8 0,1 3 2 0,-1 3 0 16,1 7-52-16,-1-6-12 0,1-4 0 0,-1 0 0 31,1-3-151-31,-4-3-33 0,0 0-6 0,0 0-2 0</inkml:trace>
  <inkml:trace contextRef="#ctx0" brushRef="#br0" timeOffset="2082.483">5330 6502 1267 0,'0'0'28'0,"0"0"5"0,0 0 2 0,0 0 1 0,-7 0-36 0,7 0 0 0,-7 3 0 0,4 4 0 0,3-7 0 0,0 0 0 16,-4 6-15-16,4-6 5 15,0 0-36-15,0 0-7 0,0 0-2 0</inkml:trace>
  <inkml:trace contextRef="#ctx0" brushRef="#br0" timeOffset="3038.294">6346 6797 836 0,'0'0'24'0,"0"0"4"0,-3-3-28 0,-1-3 0 0,-3 2 0 0,4-2 0 15,3 6 57-15,-4-3 6 0,1-6 1 0,3 9 0 0,0 0 0 0,-4 0 0 16,4 0 0-16,-3-7 0 16,3 7 0-16,0 0 0 0,0 0 0 0,0 0 0 0,0 0-29 0,0 0-6 15,0 0-1-15,0 0 0 16,0 0 8-16,0 0 2 0,0 0 0 0,-7 3 0 0,7 7-38 0,-4-4 0 16,4 4 0-16,4 2 0 0,-1 7 28 0,1 3 4 15,3 3 0-15,3 13 1 0,1-1-18 0,0 4-4 16,-1 0-1-16,-3-10 0 0,0-6 4 0,4 7 1 15,-1-4 0-15,-3 0 0 0,1 3-7 16,-1-6 0-16,0 7-8 0,0 9 12 0,0 6-3 0,-4-13-1 16,1-9 0-16,-1-3 0 0,-3 0 8 0,0 0 0 15,0-6 1-15,0 6 0 0,-3-10-3 0,-1 1-1 0,1-1 0 16,-1-2 0-16,4-4-13 0,-3 0 11 0,-1-6-11 16,1 0 10-16,-1 0 2 0,4 0 1 0,-3-6 0 0,-1 0 0 15,1-1 1-15,-1-2 0 0,0 3 0 16,1-7 0-16,-1 7-14 0,-3-3-8 0,4-4 8 0,-4 0-13 15,3 1 13-15,1-1 0 0,-4-2 0 0,3-10 0 16,-3 3 0-16,0-3 0 0,3-1 0 0,-3-5 0 16,-3-7 0-16,6 1-9 0,-3-7 9 0,0 3-8 15,0 4 8-15,0-1 0 0,0 0 0 0,3 1 0 16,1 2 0-16,-1 4 0 0,1-7 0 0,-1 4 0 16,4 9 0-16,-7-4 0 0,7 1 0 0,0 3 0 15,0 0 0-15,0 3-8 0,7 3 8 0,-3 0-12 16,-4 7 12-16,3-4 12 0,1 0-2 0,-1 10-1 15,-3-3-9-15,4-1-16 0,0 10 4 0,3-3 1 16,-4 0 11-16,-3 3-12 0,0 0 12 0,0 0-12 16,14 3 12-16,-14-3 0 0,18 3 0 0,-4 4 0 0,0-1-12 15,-3 6-1-15,3 4 0 0,3 0 0 16,-9 0 13-16,6 5 0 0,-4-2-10 0,1 3 10 0,-1-3 0 0,1 3-9 16,-4 3 9-16,-3 0 0 0,3-6 0 0,-4 3 0 15,1-3 0-15,-1 0 0 0,1-1 0 0,-1-2 0 16,-3 0 0-16,0-4 0 15,0-2 0-15,0 2 0 0,4-5 0 0,-4-1 0 0,0 3 0 0,0-3 0 16,-4 1 8-16,4-4-8 0,0 0 0 0,-3-3 0 16,-1 0-9-16,1 0 9 0,-4-3-17 0,0 0 2 15,-1-4 1-15,-2 1 0 16,-1 3-51-16,1-6-11 0,-1-1-1 0,-3-2-1 16,7 2 11-16,-11-2 3 0,4-1 0 0,0 1 0 15,-4-4 0-15,1-3 0 0,-1 10 0 0,1-4 0 16,2 1 51-16,-2-4 13 0,3 3 0 0,3 4 0 15,1 0-105-15,2-4-19 0,-6 1-3 0,7 8-1 0</inkml:trace>
  <inkml:trace contextRef="#ctx0" brushRef="#br0" timeOffset="3634.957">6639 6693 1437 0,'0'0'40'0,"0"0"10"0,0 0-40 0,-7 7-10 16,7-7 0-16,-3 6 0 0,-1 7 68 0,1-4 11 15,-1 4 2-15,1-4 1 0,3-6-30 0,-4 10-5 16,4-1-2-16,0-2 0 0,4 2-17 0,-4 1-4 16,3 5-1-16,1-2 0 0,-1-3-12 0,1 2-3 15,-1-2 0-15,1-1 0 0,-1 1-8 0,1 0 8 16,3-1-8-16,-4-3 8 0,1-2-8 0,-1 5 0 16,-3 1 9-16,0-13-9 0,0 0 10 0,0 0-2 0,0 0-8 0,0 0 12 15,0 0-12-15,0 0 0 0,4-3 8 0,-4 3-8 16,0 0 0-16,0 0 8 15,0 0-8-15,0 0 0 0,0 0 10 0,0 0-10 0,0 0 10 0,0 0-10 16,0 0 0-16,4-3 0 0,-4-4 0 0,0 1 0 16,0-3 0-16,0-1 8 0,0 4-8 0,-4 0 0 15,4-7 0-15,0 1 8 0,-4-4-8 0,4 3 0 16,0-2 0-16,0-1 0 0,-3-3 0 0,-1 4 0 16,4-1-25-16,0 0 1 0,0 0 1 0,0 1 0 15,0 2 23-15,0-2 13 0,0 15-1 0,4-7-1 16,-4-2-11-16,0-1-16 0,3 4 4 0,-3 0 1 15,0-3 11-15,4 9 0 0,0-4 0 0,-1 1 0 16,1-3-13-16,-1 3 2 0,4-7 1 0,-3 10 0 16,3-3-2-16,3 0 0 0,1 0 0 0,-1 0 0 15,5 0-23-15,-5 3-5 0,4-7 0 16,4 7-1-16,-11-3 33 0,7 3 8 0,-3 0 0 0,3-3 0 16,3 3-104-16,1-6-20 0,3 6-3 15,0 0-513-15</inkml:trace>
  <inkml:trace contextRef="#ctx0" brushRef="#br0" timeOffset="3946.416">7126 6750 1036 0,'0'0'23'0,"0"0"5"0,0 0 0 0,0 0 1 0,0 9-29 0,0-2 0 0,0 5 0 0,0-2 0 16,4-4 57-16,-4 0 6 0,0 7 1 0,0-4 0 15,0 0-18-15,0 4-3 0,-4-4-1 0,8 4 0 16,-4-4-12-16,3 1-2 0,-3-1-1 0,0-3 0 15,0-6-27-15,0 0 0 0,0 7 0 0,0-1-11 16,0 0 11-16,0-6 0 0,0 0 0 0,0 0-446 16,0 0-87-16</inkml:trace>
  <inkml:trace contextRef="#ctx0" brushRef="#br0" timeOffset="4194.965">7091 6336 1184 0,'0'0'26'0,"-7"3"6"0,0 0 0 0,0 7 1 0,3-4-33 0,1 0 0 0,-4 7 0 0,0-7 0 16,3 0 37-16,-3 1 1 0,3-1 0 0,4-6 0 15,0 0-22-15,0 0-5 0,0 0-1 0,0 0 0 32,0 0-30-32,0 0-7 0,7 3-1 0,1 3-357 0,-1-6-72 0</inkml:trace>
  <inkml:trace contextRef="#ctx0" brushRef="#br0" timeOffset="4687.511">7553 6518 836 0,'0'0'24'0,"0"0"4"0,0 0-28 0,0 0 0 0,0 0 0 0,0 0 0 0,-4-3 108 0,1-7 16 15,-1 10 4-15,-3 0 0 0,4-3-52 0,-11 6-9 16,7-3-3-16,-4 7 0 15,0-4 0-15,-3 0 0 0,4 9 0 0,-8-2 0 0,8 2-5 0,-5 1-2 16,1 9 0-16,0-10 0 0,7 1-45 0,0-1-12 16,0 4 0-16,0 0 0 0,3-4 0 0,-3-2 0 15,4 2 0-15,3-2 0 0,-4-4 0 0,4 3 0 16,0-5 0-16,0 8 8 0,0-12-8 0,4 3 10 16,-4-3-10-16,3 7 10 0,1-1-10 0,-4-6 0 0,0 0 0 15,7 3 0-15,-7-3 0 0,7 3 0 0,0-3 0 0,0 0 0 16,0 0 0-16,4 0 0 0,-8 0 0 0,4 0 0 15,0 0 0-15,1 0 0 16,-1 0 0-16,3 0 0 0,-3 0 20 0,4 0 3 0,-1 0 0 0,1 0 0 16,0 6-23-16,-1-3-12 0,-3 1 2 0,0 2 0 15,4-3-2-15,-4 0-1 0,0 3 0 0,-4-2 0 16,5 5 13-16,-5 0 0 0,4-2 0 16,-3-1 0-16,-1 0 0 0,1 0 0 0,-4 4 0 0,0-4 0 15,0 4 0-15,0-7 0 0,-4 9 0 0,1 1 0 16,-1 6 0-16,1-10 0 0,-4-3 0 0,-1-3 0 15,-2 7 0-15,3-4 0 0,-7 3 0 0,3-2 0 16,-3-1-54 0,3 0-8-16,-6 1-2 0,-1-4-742 0</inkml:trace>
  <inkml:trace contextRef="#ctx0" brushRef="#br0" timeOffset="6889.511">8636 6584 906 0,'0'0'25'0,"0"0"7"0,0 0-32 0,0 0 0 0,0 0 0 0,0 0 0 15,0 0 43-15,0 0 1 0,0 0 1 0,0 0 0 16,0 0 15-16,0 0 4 0,0 0 0 0,0 0 0 16,0 9-52-16,-4-3-12 0,1 7 0 0,-1-4 0 15,1 1 0-15,-4-1 0 0,3 4 0 0,1-7 0 16,-4 7 0-16,3-7 0 16,-3 3 0-16,0-3 0 0,4 4 0 0,-1-7 0 0,-3 6 0 0,0-5 0 15,7-4 65-15,-4 9 11 0,1 0 1 0,-1-5 1 16,4-4-28-16,-7 6-6 0,7-6 0 0,0 0-1 15,0 0-29-15,-3 6-6 0,3-6 0 0,0 0-8 16,0 0 42-16,0 0 2 0,0 0 0 0,0 0 0 16,0 0-34-16,-4 0-10 0,4 0 0 0,0 0 0 15,0 0 0-15,0 0 0 0,0 0 0 0,0 13 0 16,0-4 0-16,0-3 0 0,0-6 0 0,0 7 0 16,0 2 0-16,0-6 0 0,0-3 0 0,0 0 0 15,0 13 0-15,0-13-12 0,0 0 12 0,-3 6-12 0,3 0 12 16,0-6 0-16,-4 10 0 0,4-10 0 0,0 0 0 15,0 0 0-15,0 6 0 0,0-6 0 0,0 0 0 0,0 0 10 16,-3-6-10-16,-1-1 8 0,4 7-8 0,0-6 0 16,0-3 9-16,0 6-9 0,0-7 0 0,0 10 0 15,0 0 0-15,0 0 0 0,0-6 0 16,0 6-8-16,0 0 8 0,0 0 0 0,0-10-9 16,0 4 9-16,0 6-10 0,0-6 10 0,0-4-12 0,0 1 12 15,-3-3-13-15,3 5 5 0,-4-8 8 0,1 2 0 16,3 7 0-16,0-7 0 0,-4-2 0 0,4-1 0 15,0 0 0-15,0-3 0 16,0-3-25-16,0 0-3 0,4-3-1 0,-4 3 0 0,0-6 49 0,3 3 9 0,-3-3 3 16,0 3 0-16,4 3-32 0,-1-3 0 15,1 9 0-15,-1-3 0 16,1 4-20-16,-4-1-9 0,3 0-3 0,1 4 0 0,-4 9 49 0,3-7 10 16,-3 10 1-16,0 0 1 15,0 0-46-15,0 0-10 0,0 0-1 0,4 13-1 0,-1-1 29 0,1 7 15 0,-4-3-2 16,0 6 0-16,0-4-13 0,0 8-18 0,0-4 4 0,0 3 1 15,-4 0 13-15,4 6 0 0,0-6 0 0,-3 3 0 16,3-3 0-16,0 4 0 0,0-4 0 0,-4 0 0 16,4-3 0-16,0-7 0 0,0 4 0 0,4-3 0 15,-4-3 27-15,0-1 8 0,0 1 1 0,0-1 1 16,0-2-26-16,3-1-11 0,1 0 8 0,-4-2-8 16,3 2 24-16,4-3-1 0,-3 1 0 0,-1-1 0 15,1 0-35-15,0-6-8 0,-1 10 0 0,4-7-1 16,0 3 21-16,0-3 0 0,4 0 12 0,-4 0-4 15,-4 0-8-15,4 1 0 0,1-4 0 0,-1 3 0 16,0 0 0-16,0-3 0 0,3 6 0 0,-3-6 0 0,0-6 9 16,0 3-9-16,1 3 10 0,-1-7-10 15,0 1 12-15,0-6-3 0,-4-1-1 0,4 7 0 0,-3-10-8 16,-1 4 0-16,4-4 0 0,-3-3 0 0,-1 3 0 0,4-5 0 16,-3 8 0-16,3-9 0 0,-3 9 32 0,-1-8 5 15,4 5 1-15,-3 0 0 0,-1 0-28 0,1 4-10 16,-4-4 0-16,0-3 9 0,0 7-9 0,0-1 0 15,0 1 0-15,0-1 0 16,0 1-31-16,0-1-8 0,-4 4-1 0,1-1-1 0,-1 7 31 16,4-6 10-16,0 6 0 0,-3-7 0 15,3 4-56-15,0 6-5 0,0 0-1 0,0 0 0 16,0-9-2-16,0 9 0 0,0 0 0 0,0-7 0 16,0-5 0-16,0-1 0 0,0 10 0 0,0 3 0 15,3-9 0-15,-3 9 0 0,4-10 0 0,-4 10-435 0</inkml:trace>
  <inkml:trace contextRef="#ctx0" brushRef="#br0" timeOffset="7407.683">8954 6587 1267 0,'0'0'28'16,"0"0"5"-16,0 0 2 0,0 9 1 0,0 4-36 0,0-4 0 0,3-3 0 0,-3 4 0 0,0 2 58 0,4 1 5 16,-4 0 1-16,0 5 0 0,3-5-52 0,1-1-12 15,-4 1 0-15,3 0 0 0,-3-1 47 0,0 7 6 16,0-10 2-16,0-2 0 0,4 5-24 0,-4-6-5 16,0-6-1-16,0 0 0 0,0 0 0 0,0 0 0 15,3 7 0-15,-3-7 0 0,0 0 6 0,0 0 1 16,0 0 0-16,0 0 0 0,4-13-7 0,-1 10-1 15,1-6 0-15,-1 2 0 0,1-8-12 0,-1 8-2 16,1-5-1-16,-1-1 0 0,1-2-9 0,-1 2 0 16,1 7 9-16,0-7-9 0,-1-2 0 0,1 2 0 15,3 7 0-15,-4-1-8 0,1 1-2 0,-1 0 0 0,1-4 0 16,-1 4 0-16,1 0 10 0,-1 3-10 0,-3 3 10 16,4-10-10-16,-1 10 2 0,-3 0 0 0,4-3 0 0,-4 3 0 15,7 0 8-15,0-3-13 0,-3 3 5 0,3 0 8 16,0-3-10-16,0 6 10 0,3 3 0 0,-3 1-9 15,7-1 9-15,-3 0 0 0,-4 0 0 0,4 4-8 16,-1-4 8-16,1 7-12 0,-1-1 12 0,1 1-12 16,0 2 12-16,-4-2 0 0,-4 0 0 15,1 9 0-15,-1-4 0 0,1 1 0 0,-4 0 0 0,0-3 0 16,0-1 0-16,-4-2 0 0,4-1 0 0,-3 1 0 16,-1-4 0-16,1-2 0 15,3-7 0-15,0 0 0 0,0 0-53 0,0 0-9 16,0-7-2-16,-4 1 0 0,4-3-51 0,-3-4-10 15,10-12-3-15,0 3 0 0</inkml:trace>
  <inkml:trace contextRef="#ctx0" brushRef="#br0" timeOffset="7942.983">10319 6270 1267 0,'0'0'28'0,"0"0"5"0,0 0 2 0,0 0 1 0,0 0-36 0,0 0 0 0,0 0 0 0,-7 13 0 15,0-7 58-15,-4 0 5 0,0 7 1 0,1 2 0 16,-8 1-8-16,4 0 0 0,-3 3-1 0,-5-4 0 15,5 4 4-15,-4-3 1 16,3 3 0-16,0-4 0 0,4 4-26 0,-4-3-5 0,4-4-1 0,0 1 0 16,0-1-19-16,4 1-9 0,3-4 8 0,-4 1-8 15,4-7-10-15,3 9-7 0,1-5-2 0,-1-1 0 16,1 0 36-16,3-6 7 0,0 0 2 0,0 0 0 16,-4 3-18-16,4-3-8 15,0 0 0-15,0 0 8 0,0 0-8 0,0 0 8 0,7 10-8 0,-7-10 8 16,7 3-8-16,-7-3 0 0,11 0 0 0,-11 0 0 15,7 0 0-15,4 0 0 0,-1 0 0 0,1 0 0 16,-1-6-29-16,1-1-2 16,-1 4 0-16,1 0 0 0,0 0 31 0,-1 0 0 0,1 0 0 0,-1 3 0 15,1 3 0-15,0 0 0 0,-11-3 0 0,10 6 0 16,1 4 0-16,-4-4-9 0,-4 6 9 0,1-2 0 16,-4 2-11-16,0 7 11 0,0 0-13 0,-4 3 5 0,1 0 8 15,-4-3 11-15,0 6-3 0,-4-3 0 0,4-3-8 0,-7 3 0 16,3 0 0-16,1-4 0 0,-4-2 32 0,3 0 2 15,0-4 0-15,1 1 0 16,-1-4-54-16,1 1-12 0,-4-14-1 0,3 4-1 16,0 0-61-16,1-6-12 0,-4-3-2 0</inkml:trace>
  <inkml:trace contextRef="#ctx0" brushRef="#br0" timeOffset="8314.334">10481 5906 1170 0,'0'0'25'0,"-3"7"6"0,-1 5 1 0,-3 1 1 0,0 2-33 0,0 4 0 0,3-3 0 0,-3 9 0 16,4-3 68-16,-1 3 8 0,1-3 0 0,-1 0 1 0,4 0-29 0,0 3-7 16,0 0-1-16,0 10 0 0,0-10-1 0,4 9-1 15,3-2 0-15,-4-4 0 0,4 6-29 0,-3 1-9 16,3-1 0-16,-4 1 0 0,4-1 0 16,-3 1 0-16,0-1 0 0,-1 1 0 0,-3-4 9 15,4 0 2-15,-4 1 0 0,-4 2 0 16,1-2-11-16,-1-1-16 0,0-3 4 0,-3-6 1 0,4 6 11 0,-4-9-13 15,3-6 5-15,-3 6 8 16,7-7-63-16,-3 1-5 0,-1-10 0 0,4-3-1 16,0 0-135-16,0 0-28 0</inkml:trace>
  <inkml:trace contextRef="#ctx0" brushRef="#br0" timeOffset="8781.496">10255 6549 1504 0,'0'0'43'0,"0"0"9"0,0 0-42 0,0 0-10 0,0 0 0 0,7 0 0 16,0 0 44-16,0 0 6 0,0 0 2 0,1 0 0 16,2 0 26-16,-3 0 6 0,4 0 0 0,-1 0 1 15,8 0-44-15,-7 0-9 0,6-3-1 0,-3 3-1 16,7-6-22-16,-6 3-8 0,2-4 0 0,1 1 0 15,0 0 0-15,-1 6 0 0,1-6 0 0,-1-1-10 16,-2-2-32-16,2-4-6 0,-3 7-2 0,0 0 0 16,-3 0-52-16,0-1-10 0,-1 1-3 0,1 0 0 15,-8 3 23-15,-3 3 4 0,0 0 0 0,0 0 1 16,11 0 36-16,-11 0 7 0,0 0 2 16,0 0 0-16,7 3 61 0,0 3 12 0,-7-6 2 0,3 6 1 15,1 4 40-15,0-1 8 0,-1-3 2 0,1 7 0 0,-1-4-13 0,4 4-3 16,0 6 0-16,-3-4 0 0,-1-2-16 0,4-1-3 15,0 7-1-15,0-3 0 0,1 3-17 0,-1-4-4 16,0 7-1-16,-4 0 0 0,4 0-12 16,0-3-2-16,0-3-1 0,0-1 0 0,0 1 4 0,0 0 1 15,1 0 0-15,-1-4 0 0,0 1-16 0,0-1 0 16,0 1 8-16,0 2-8 0,0-8 0 0,3 2 0 0,-3-6 0 16,1 10 0-16,2-7 0 0,-3 0 0 0,0-3-13 15,0-3 4 1,0 4-31-16,0-4-7 0,-3-4-1 0,3 1 0 15,0-3-148-15,-3 0-31 0,10-16-5 0,-4 3-2 0</inkml:trace>
  <inkml:trace contextRef="#ctx0" brushRef="#br0" timeOffset="9066.542">10968 6512 982 0,'0'0'21'0,"0"0"5"0,-4 6 1 0,1 3 1 0,3-6-28 0,-4 13 0 0,4-10 0 0,0 13 0 16,0-3 94-16,0-4 13 0,0 1 2 0,-3 6 1 16,3-4-16-16,-4 7-3 15,4 3-1-15,0 1 0 0,0-4-39 0,0 3-8 0,0 6-2 0,0-3 0 0,0-6-27 16,0 9-6-16,0-2 0 0,0-1-8 0,0 3 15 16,0 1-4-16,0-4-1 0,0 0 0 0,0-3-10 0,0 0 10 15,0 0-10-15,0 0 10 0,0-3-10 16,0 0 12-16,-3 0-12 0,3 0 12 0,0-6-12 0,-4 3 0 15,4-7 0-15,-3 4 0 16,3-7-19-16,0 4-5 0,0-1-2 0,0-8 0 16,0-4-118-16,0 12-23 0,3-2-5 0</inkml:trace>
  <inkml:trace contextRef="#ctx0" brushRef="#br0" timeOffset="9480.259">11328 5906 1191 0,'0'0'26'0,"0"0"6"0,-7-3 0 0,7 3 2 0,0 0-34 0,0 0 0 0,-4 0 0 0,4 0 0 16,0 0 55-16,-7 3 4 0,0 4 1 0,0 2 0 0,0 0-14 0,3 1-2 16,-3 9-1-16,0-4 0 0,0 7-8 15,0 3-2-15,0 1 0 0,0 8 0 16,4-3-1-16,-1 4 0 0,4 2 0 0,0 7 0 0,0-3-9 16,0 6-3-16,-4 0 0 0,1 10 0 0,3-10-6 15,0 0-2-15,0-3 0 0,0-4 0 0,0 1 1 0,0-3 0 16,0-1 0-16,3-2 0 0,1-4-13 0,-4-2 0 15,4-4 0-15,-4 0 0 16,0 0 0-16,3-6 0 0,-3-1 0 0,0-2 0 16,4-3 0-16,-4-1 0 0,3-2 0 0,-3-1 0 15,0-9-51-15,0 0-9 0,0 0-3 0,0 0 0 16,0 0-103-16,0 0-21 0,11-9-4 0,-1-10-1 0</inkml:trace>
  <inkml:trace contextRef="#ctx0" brushRef="#br0" timeOffset="9924.292">11497 6672 1728 0,'0'0'38'0,"0"0"8"0,0 0 2 0,0 0 0 0,-7 0-39 0,0 0-9 0,0 6 0 0,0-3 0 15,0 3 11-15,0-3 0 0,7-3 0 0,-7 3 0 16,7-3 8-16,-7 0 1 0,0 7 1 0,-1-1 0 15,1 3-2-15,7-9-1 0,0 0 0 0,0 0 0 16,-7 4-8-16,4 8-2 0,3-2 0 0,-4 2 0 16,4 1-8-16,4 2 0 0,-4 1 0 0,3 0 8 15,1-4-8-15,3-2 8 0,-4 2-8 0,5 1 8 0,-1-1-8 16,0-2 8-16,0-1-8 0,0-6 8 16,3 7-8-16,-3-7 0 0,4 3 0 0,0-6-11 15,-1 0 11-15,-3 0 0 0,4-6 0 0,-4 6 0 0,0-3 0 0,0-1 0 16,0-2 0-16,0 0 0 15,-3 0 0-15,3-1 0 0,-4-2 0 0,1 3 0 0,-1-1 0 16,1 1 0-16,-4 0 0 0,0-4 0 16,0 1 0-16,0 0 0 0,-4 2 0 0,1-2 0 0,3-4 0 15,-4 4 0-15,1-4 0 0,3 4 0 0,-4 3 0 0,1-4-12 16,-4 4 12-16,-1 0-12 0,5 0-7 0,-4 6-1 16,-4-4-1-16,4 4 0 15,-3 0-13-15,-1 4-2 0,1 2-1 0,-5 3 0 0,-2 4 12 0,-1-1 2 16,4 4 1-16,0 3 0 15,0 0-16-15,0 3-3 0,3 0-1 0,0-4 0 0,4 1 21 16,4 0 4-16,-1-3 1 0,4-4-634 0</inkml:trace>
  <inkml:trace contextRef="#ctx0" brushRef="#br0" timeOffset="10596.758">12876 6659 1364 0,'0'0'30'16,"0"0"6"-16,0 0 2 0,0 0 0 0,0 0-30 0,-7 0-8 0,0-3 0 0,-7-7 0 0,0 10 89 0,-4-6 17 15,-3 3 3-15,-3 6 1 0,-5 0-49 0,1 0-9 16,-4-3-3-16,4 0 0 0,-4 0 3 0,1 0 1 16,-1 0 0-16,0 10 0 0,0-7-28 0,4 10-5 15,0-4-2-15,3 3 0 16,1 1-18-16,2 0 0 0,1 5-8 0,4-2 8 0,2 3-11 0,5-3 11 16,-1 2-12-16,1-2 12 0,6 3-12 0,1-3 4 15,6-1 8-15,1 1-13 16,-1 0-1-16,8-4 0 0,-4 4 0 0,3-7 0 15,5 4-14-15,-1-1-4 0,0 1 0 0,3-7 0 16,1-3-4-16,3-3-2 0,0-3 0 0,1-3 0 16,-1-7 3-16,3 1 1 0,-2-10 0 0,2-3 0 0,1 0 25 0,-4-10 9 0,4 1 0 15,0-7-9-15,-1 0 9 0,-3 0 0 0,-3-3-9 0,3-6 9 16,-3 0 0-16,-4 3 0 0,0-3 0 0,-3 0 8 16,-1 0 20-16,-3-4 3 0,-3 10 1 0,-1-6 0 15,1 3 9-15,-8 3 3 0,4 0 0 0,-3 4 0 16,-4 2-20-16,0 3-3 0,0-2-1 0,0 5 0 15,0 7-12-15,0 0-8 0,3 10 10 0,-3-4-10 16,3 13 0-16,-3-1 0 0,7 7 0 0,0 0 0 16,-3 10 0-16,-1 2-13 0,1 7 4 0,-4 0 1 15,7 15-2-15,-4 1 0 0,4 2 0 0,0 10 0 16,4 1 10-16,-1-1-8 0,1 9 8 0,-1 0-8 16,1-2 8-16,-1 2 0 0,4 1 0 0,-3-1 0 0,3-9 0 15,-3-6 0-15,-4 3 0 0,3-7 0 0,1 4 0 0,-4-3 9 16,0-4-9-16,0 1 0 15,0-4 8-15,-4-9-8 0,4 6 0 0,-3-3 0 16,3-6 0-16,0 0 0 0,0-3 0 0,0-4 0 16,0 1-9-16,0-4-9 0,3 4-2 0,1-4 0 15,-1-3-29-15,1 1-7 0,3-1 0 0,0-3-1 16,0 0-37-16,3 4-7 0,1-4-2 0</inkml:trace>
  <inkml:trace contextRef="#ctx0" brushRef="#br0" timeOffset="11022.305">13137 6631 1250 0,'0'0'35'0,"0"0"9"0,-7 3-36 0,7-3-8 0,-7 0 0 0,0 6 0 16,0 0 47-16,0 7 7 0,4 0 2 0,-1-1 0 16,1 4 12-16,-1-4 2 0,1 4 1 0,-1-3 0 15,4 5-21-15,0-5-4 0,4 3-1 0,-1-4 0 16,1-2 9-16,-1-1 2 0,1 0 0 0,3-2 0 15,3 2-24-15,-3-6-5 16,4 7-1-16,0-7 0 0,-1-3-14 0,4 0-2 0,0-3-1 0,4-1 0 16,-4-5-19-16,4 0-4 0,-4-4-1 0,3 1 0 15,-2-1-24-15,-1-3-5 16,0-3 0-16,-4-2-1 0,1 5-16 0,0-3-3 16,-4 0-1-16,-4 4 0 0,1 2 47 0,-4 10 10 0,0-10 8 0,-4 4-12 15,4-1 12-15,-7 4 16 0,0 0-4 0,0-7-1 16,-4 10 13-16,1-3 2 0,-4 0 1 0,-4-1 0 0,4 4-5 15,-4 3-1-15,-3 3 0 0,3-3 0 0,1 13-13 0,3-7-8 16,0 4 10-16,0 2-10 0,-1 7 8 0,5 3-8 16,3 3 0-16,-4-3 9 0,8 9-9 0,3-6 0 15,0 1 0-15,0-1-11 0,7 9 11 0,0-6 0 16,0 4 0-16,3-4 0 0,5-3 0 16,-5 0 12-16,4-3-4 0,0-3 0 0,4 0-18 0,-4-7-3 15,7 1-1-15,-3-1 0 16,0-5-37-16,3-1-7 0,0-9-2 0,0 0-718 0</inkml:trace>
  <inkml:trace contextRef="#ctx0" brushRef="#br0" timeOffset="11558.165">14206 6057 1335 0,'0'0'29'0,"0"0"7"0,0 0 0 0,0 0 2 0,4 0-30 0,-4 0-8 0,0 0 0 0,7 3 0 0,-4-3 11 0,5 3 1 16,-5-3 0-16,4 6 0 0,-3-2 32 0,-1-1 6 15,1 3 2-15,-1 0 0 0,1 1-7 0,-1 2-1 16,1 0 0-16,-1 1 0 0,1-4-10 0,3 7-2 16,-4-1-1-16,1 4 0 0,0 3-14 0,3 6-2 15,-4-3-1-15,4 9 0 0,-3-3 0 0,-1 7 0 16,4-1 0-16,-3 4 0 0,3-4-14 0,-4 10 11 16,4 0-11-16,-3-6 10 0,3-1 8 0,-3-2 2 15,3-4 0-15,-4 4 0 0,1-4-20 16,-1-3 0-16,1 1 0 0,-1-4 0 0,-3 3 0 0,0-3 0 15,0-3 0-15,0 3 0 0,-3-3 9 0,3-3-1 16,-7 3-8-16,0 0 12 0,0-7-12 0,-1 1 0 0,-2 0 0 16,-1-1 0-16,4-2 0 0,-3-4 11 0,-1 4-11 15,1-7 10-15,-1-3-10 0,4 0 0 16,-4-3-10-16,-3-3 10 0,4 3-12 0,-1-9 3 0,-3 6 1 16,3-13 0-16,-3-3 8 0,0-6 8 0,0 0-8 0,-4-6 11 15,4-4-29-15,-3 1-6 0,-1-7 0 16,0 0-1-1,4-3-15-15,0 4-4 0,-4 2 0 0,4 0 0 16,4 4-38-16,-1-4-8 0,1 4-2 0,-1-1-384 0,4 4-78 0</inkml:trace>
  <inkml:trace contextRef="#ctx0" brushRef="#br0" timeOffset="11881.961">13818 5891 640 0,'0'0'14'0,"-3"-7"3"0,3 1 1 0,0 6 0 0,0 0-18 0,0 0 0 0,0 0 0 0,0 0 0 0,0 0 90 0,0 0 14 16,0 0 4-16,0 0 0 0,0 0-28 0,0 0-6 15,-7 0-1-15,0 3 0 0,7-3-17 0,0 0-4 16,-7 7-1-16,3-1 0 0,4-6-13 0,-3 6-2 16,3 0-1-16,3 4 0 0,-3-4 1 0,7-3 1 15,-3 7 0-15,6-4 0 0,1 3-9 0,-1 1-3 16,5-1 0-16,2 4 0 0,1-7-7 0,3 3-2 15,4-6 0-15,-1 7 0 0,5-4 0 0,-1-3 0 16,4 0 0-16,-1 1 0 0,1-4 7 0,0 3 1 16,0-3 0-16,-1 3 0 0,1-3-24 0,-4 0 0 0,-3-3 0 15,-4 0 0-15,4 3 0 0,-4-4 0 0,0 4 0 16,0 4 0 0,-3-4-33-16,0 0-8 0,-4 0-2 0,3 0 0 15,-3 0-33-15,8 3-6 0,-5 3-2 0,4-6-419 0,-3 9-84 0</inkml:trace>
  <inkml:trace contextRef="#ctx0" brushRef="#br0" timeOffset="12343.968">14542 6841 664 0,'0'0'19'16,"0"0"4"-16,0 0-23 0,0 0 0 0,0 0 0 0,0 0 0 0,0 0 66 0,0 0 9 15,0 6 1-15,0-6 1 0,3 10-1 0,-3-10 0 16,0 0 0-16,0 3 0 0,4 6-3 0,-1 0-1 15,1-2 0-15,3-1 0 0,-4-3-12 0,1 7-4 16,-1-1 0-16,4 0 0 0,4-2 0 0,-4 2-1 16,0 0 0-16,4-2 0 0,-1 5-23 0,-3-2-5 0,4 2-1 0,-1-2 0 15,-3 2-13-15,1 1-2 0,-1-4-1 0,3 1 0 16,-3-10-10-16,0 3 10 0,4 9-10 0,-4-2 10 16,3-1-10-16,1-3 0 15,-4-6 9-15,4 0-9 0,-4 7 8 0,0-7-8 0,3 0 10 0,-3 0-10 16,4-7 16-16,-4 4-4 0,0-3 0 0,0 0 0 15,0-7-1-15,4 1-1 0,-4-4 0 0,0 0 0 16,-4 1-10-16,5-4 0 0,-5-3 0 0,4-3 8 31,-3 0-28-31,-1-1-7 0,-3 5-1 0,0-8 0 0,0 1-81 16,-3 0-17-16,3-3-3 0,-4 5-1 0</inkml:trace>
  <inkml:trace contextRef="#ctx0" brushRef="#br0" timeOffset="12904.54">15215 6753 1411 0,'0'0'31'0,"0"0"6"0,0 0 2 0,0 0 1 0,0 0-32 0,0 0-8 0,0 0 0 0,0 0 0 16,0 0 84-16,-7 0 16 0,-3 0 4 0,3 6 0 16,-4-3-48-16,0-3-10 15,1 0-2-15,-1 4 0 0,1 2-9 0,-4 0-3 0,3-3 0 0,-3 4 0 16,0 5-16-16,3-6-4 0,4 1-1 0,-3-1 0 15,3 3-11-15,-1-2 0 0,1 2 0 0,4-6 0 16,-1 7 0-16,1-7 0 0,3-3 0 0,0 9-11 16,0-3 11-16,0 1-8 0,0-7 8 0,0 0-8 15,0 0 8-15,0 0 0 0,3 6 0 0,-3-6 0 16,4 6 0-16,-1-6 0 0,4 6 8 0,1-2-8 16,-5-4 0-16,4 3 0 0,0-3 0 0,0 0 0 15,0 6 0-15,0-3 0 0,0 0 0 0,0 0 0 16,0 4 0-16,1-1 0 0,-1-3 0 0,0 0-8 15,-4 3 8-15,1 1 0 0,-1-1 0 0,1 0 0 16,-4-6 0-16,3 7 0 0,-3-7 0 0,0 9 0 0,0-3 0 16,0 4 0-16,0-1 0 0,0 0 0 0,0 1 0 15,-3-1 0-15,-1 1 0 0,-3-1 0 0,0 4 0 16,0-4 0-16,-4-3 0 0,-3 7 8 0,4-4-8 16,-4-2 0-16,0-4 0 0,3-3-8 0,0 3-4 0,1 0 0 15,-1-3 0-15,4 3 0 16,0-3-58-16,0 0-12 0,-4-3-2 0,1 0-466 15,-1 0-93-15</inkml:trace>
  <inkml:trace contextRef="#ctx0" brushRef="#br0" timeOffset="13378.231">15378 6073 1470 0,'0'0'41'0,"0"0"11"0,0 0-42 0,0 0-10 0,0 0 0 0,0 0 0 0,0 0 35 0,0 0 5 16,0 0 0-16,-7 6 1 16,7-6-18-16,-4 3-4 0,0 6-1 0,1-5 0 0,3 8 28 0,-4-6 6 15,4-6 0-15,0 10 1 0,4-4-27 0,-4 7-6 16,0 2 0-16,0 4-1 0,3 9-11 0,1 4-8 16,3-1 12-16,-3 7-12 0,-1-1 8 15,4-2-8-15,-3 9 0 0,3 3 0 0,0-3 0 16,-4-4 0-16,1-2 0 0,3 3 0 0,0-7 0 0,-3 1 0 15,3-1 0-15,-4-2 0 0,1-4 9 0,3 0 2 16,-4-3 0-16,1 3 0 0,-1-3-11 0,1 1 0 16,-1-1 0-16,-3 0 0 0,4-3 0 0,-1 3 0 15,-3-6 8-15,0-1-8 0,0 1 0 0,0-3 0 16,4-10 0-16,-1 0 0 16,-3 1-52-16,4-1-8 0,-4 3-3 0,0-9 0 15,0 0-52-15,0 0-10 0,0 0-3 0,11-3 0 0</inkml:trace>
  <inkml:trace contextRef="#ctx0" brushRef="#br0" timeOffset="13663.476">15162 6693 813 0,'0'0'17'0,"0"0"4"0,0 0 1 0,0 0 2 0,0 0-24 0,0 0 0 0,0 0 0 0,0 0 0 16,0 0 78-16,0 0 10 0,7 0 3 0,4 7 0 0,-4-4-19 0,4 0-3 16,-4-3-1-16,3 6 0 0,1-3 0 0,3 1 0 15,0-4 0-15,4 0 0 0,-4 0-20 16,0 0-5-16,4 0-1 0,-4-4 0 0,3 1-16 0,-3-3-3 16,4 6-1-16,-4 0 0 0,0-6-13 0,0-1-9 15,-3 4 12-15,3 0-12 0,-3 0 0 0,3-3-20 16,0 6 2-16,0-6 1 15,0 6-146-15,0-4-29 0,0 4-5 0,1 0-2 16</inkml:trace>
  <inkml:trace contextRef="#ctx0" brushRef="#br0" timeOffset="13898.809">15688 6841 1058 0,'0'0'23'0,"0"0"5"0,0 6 0 0,0 7 3 0,0-7-31 0,0 3 0 0,0 1 0 0,0-1 0 15,0 4 104-15,0-1 14 0,0-2 3 0,0 2 1 16,0 1-98-16,0 6-24 0,0-7 0 0,0-2 0 16,0-4 0-16,0-6 0 0,0 0 0 0,0 0 0 15,0 0 0-15,0 0 0 0,0 0 0 0,0 0-439 16,0 0-93-16</inkml:trace>
  <inkml:trace contextRef="#ctx0" brushRef="#br0" timeOffset="14083.637">15660 6483 1267 0,'0'0'28'0,"0"0"5"0,-7 10 2 0,3-4 1 15,1 0-36-15,-1 7 0 0,1-4 0 0,-1 1 0 0,4-4 0 0,0-6-14 16,0 9 1-16,0-9 0 16,0 0-15-16,0 0-4 0,0 0 0 0,7 0 0 15,0 0-25-15,0 0-6 0,4 0-1 0</inkml:trace>
  <inkml:trace contextRef="#ctx0" brushRef="#br0" timeOffset="14561.729">15850 6847 1267 0,'0'0'28'0,"0"10"5"0,0-1 2 0,0 3 1 0,4 1-36 0,-1 3 0 0,1 3 0 0,-1-4 0 16,1 4 58-16,-1-3 5 0,1-4 1 0,0 10 0 15,-1-6-52-15,-3 0-12 0,4-4 0 0,-4 1 0 16,3-4 54-16,-3-3 8 0,0-6 2 0,0 0 0 15,0 10-22-15,0-10-4 0,0 0-1 0,0 0 0 16,0 0-5-16,0 0-2 0,0 0 0 0,0 0 0 16,4-10-30-16,-1 1 0 0,-3-4 0 0,4 1 0 15,-1-4 0-15,1 4 0 0,-1-1 0 0,-3 1 0 0,4-4 0 0,-1 3 0 16,-3 1 0-16,4 5 0 16,-4 1 12-16,0 0 5 0,3 0 2 0,-3-1 0 0,0 7-31 0,0-6-5 15,4-3-2-15,-4 9 0 0,0 0 31 0,0-3 5 16,0-1 2-16,0 4 0 0,0 0 21 0,0-6 4 15,0 6 0-15,3-6 1 0,1 3-36 0,-4 3-9 16,0 0 0-16,4-3 0 16,3-1-49-16,-4 4-12 0,-3 0-3 0,7 0 0 15,0 4 47-15,0 2 9 0,4-3 8 0,-4 6-12 0,3-2 12 0,1 5 0 16,0-2-9-16,-4 2 9 0,3 1 0 0,1-1 10 16,-4 4-1-16,4 0 0 0,-4-4-9 0,0 7-16 0,0-3 4 15,-4 6 1-15,1-7 11 0,-1-2 0 16,1-7 0-16,-1 4 0 0,1-1 0 0,-1-3 0 0,4-3 0 0,-3 10 0 31,-1-7-40-31,1-3-12 0,0 0-2 0,-1 1-1 16,4-1-109-16,-3-3-23 0,6-3-4 0,4 3-1 0</inkml:trace>
  <inkml:trace contextRef="#ctx0" brushRef="#br0" timeOffset="14833.56">16323 7201 900 0,'0'0'20'0,"0"0"4"0,4 7 0 0,-4 2 1 0,3-3-25 0,-3 7 0 15,0 3 0-15,0-7 0 0,0 0 112 0,0 10 16 16,0-3 4-16,-3-3 1 0,-1 8-50 0,-3-2-11 15,3 0-1-15,-3 0-1 0,0 3-38 0,0-3-8 16,0-1-2-16,0-2 0 0,4-3-14 0,-4 2-8 16,3-2 10-16,1-1-10 15,-1-5-45-15,0 2-15 0,4-9-4 0</inkml:trace>
  <inkml:trace contextRef="#ctx0" brushRef="#br0" timeOffset="67131.145">17491 6825 1036 0,'0'0'23'0,"0"0"5"0,0 0 0 0,0 0 1 0,0 0-29 0,0 0 0 0,0 0 0 0,0 0 0 15,0 0 57-15,0 0 6 0,0 0 1 0,0 0 0 16,0 0 0-16,0 0 0 0,0 0 0 0,0 0 0 16,0 0-52-16,0 0-12 0,0 0 0 0,0 0 0 15,0 0 0-15,0 0 0 0,0 0 0 0,0 0 0 0,0 0 29 0,-4 6 3 16,-3-2 1-16,4 2 0 0,3-6-23 0,0 0-10 15,0 0 8-15,0 0-8 0,0 0 9 0,0 6-9 16,0 7 10-16,0-13-10 16,0 0 18-16,0 0-2 0,0 6-1 0,3 3 0 0,1-2 12 0,-1 2 2 15,1 0 1-15,-1-2 0 0,1 8 2 0,3-2 1 16,0-1 0-16,-4 4 0 0,1 3-9 0,3-3-1 16,-3 6-1-16,-1-7 0 0,-3 7-12 0,0 3-2 15,4 7-8-15,-4-4 12 0,0 3-12 0,-4 4 11 16,1 9-11-16,-1-7 10 0,-3-12 22 0,3 0 5 15,-3-3 1-15,0 0 0 0,0 0-29 0,0-3-9 16,4 9 0-16,-1-9 0 0,1 6 12 0,-1-9-4 0,4-4 0 16,-3-5-8-16,3-7 0 0,0 0 0 0,0 9 0 15,0-9 0-15,0 0 0 0,0 0 0 0,0 0 0 0,0 0 0 16,0 0-13-16,0 0 0 0,0 0 0 16,0 0 0-1,0 0-89-15,0-9-18 0,-4-4-3 0,0 10-714 0</inkml:trace>
  <inkml:trace contextRef="#ctx0" brushRef="#br0" timeOffset="67897.664">17667 6646 1157 0,'-14'-6'32'0,"7"3"8"0,0 3-32 0,0 0-8 15,0-3 0-15,-7 3 0 0,3-3 17 0,1-4 2 0,-5 4 0 16,5 3 0-16,-4-3-6 0,3-3-1 0,1 6 0 0,-1 0 0 15,0 0-12-15,4 0 0 0,-3 0 0 0,10 0 0 16,-4-3 19-16,4 3 1 0,0 0 0 16,0 0 0-16,0 0-5 0,0 0-1 15,0 0 0-15,0 0 0 0,0 0-14 0,0 0 9 0,0 0-9 0,0 0 8 16,0 0 9-16,-3 3 2 16,3 6 0-16,0-9 0 0,0 0 21 0,0 0 5 0,0 0 1 0,0 0 0 31,0 0-6-31,0 0-2 0,0 0 0 0,0 0 0 0,0 0 2 0,0 0 1 0,0 0 0 0,0 0 0 15,0 0-1-15,0 0 0 0,0 3 0 0,0-3 0 16,0 0-14-16,0 0-3 0,0 0-1 0,0 0 0 16,0 0-11-16,0 0-3 0,0 0 0 0,0 0 0 15,3-3-8-15,-3 3 0 0,7-3 0 0,0-3 0 16,-3 0 0-16,3-1 0 0,0 7 0 0,0-3 0 16,0-3-9-16,0 3 9 0,0 3 0 0,0-3 0 15,0 3 0-15,0 0 0 0,4 0 0 0,-4 0 0 16,4 3 0-16,-4 0 0 0,0 3 0 0,3-3 0 15,-3 7 0-15,4-7 0 0,-4 6 0 0,0-6 0 0,0 7 14 16,0-4 3-16,-3 0 1 0,3 4 0 0,-4-1-26 16,4-2-6-16,-3 2-1 0,-1-3 0 15,1 0 15-15,-1 4 0 0,1-1 12 0,-1-2-12 16,-3 5 0-16,0-2 0 0,0 2 0 0,0 1 0 0,0-1-11 0,-3 4 11 16,-1-4-12-16,1 4 12 0,-1-3-12 0,-3-1 12 15,0 1-12-15,0 5 12 0,-3-2-8 0,3-3 8 16,-1 2 0-16,1 1 0 0,0-7 0 15,0 4 0-15,-3 0 10 0,3-4-2 0,-4 4 17 0,4-7 4 16,0 0 1-16,0 0 0 0,0 1-9 0,0-4-1 16,7-3-1-16,-7 0 0 0,0 0-11 0,0-3-8 0,0 3 9 15,-4-4-9-15,0 1 0 0,4-3-12 0,-3-3 1 0,-4-1 0 32,3 1-13-32,0-4-4 0,1 1 0 0,-1-1 0 15,4 7-35-15,0-3-7 0,0-1-2 0,4 1 0 16,-1 2-136-16,4 7-28 0,0 0-6 0,0 0-1 0</inkml:trace>
  <inkml:trace contextRef="#ctx0" brushRef="#br0" timeOffset="68688.933">17907 6734 597 0,'0'0'16'0,"0"0"5"0,0-6-21 0,-4-3 0 0,4 9 0 0,0 0 0 16,0-7 107-16,0 7 17 0,0 0 3 0,0 0 1 15,0 0-103-15,0 0-25 0,0 0 0 0,0 0 0 16,0 0 56-16,-10 0 7 0,6 0 1 0,-3 0 0 15,0 3-52-15,7-3-12 0,0 0 0 0,0 0 0 16,0 0 54-16,0 0 8 0,0 0 2 0,0 0 0 16,0 0-52-16,0 0-12 0,0 0 0 0,0 0 0 15,0 0 0-15,0 0 0 0,0 0 0 0,0 0 0 16,0 0 54-16,0 0 8 0,-7 4 2 0,7-4 0 16,0 9-52-16,0-9-12 0,0 0 0 0,0 6 0 15,0-6 0-15,0 7 0 0,0-1 0 0,4 0 0 16,-4 3 40-16,0-5 6 0,0 5 1 0,0-3 0 15,0-6-35-15,0 0-12 0,3 7 9 0,-3 2-9 16,0-9 15-16,-3 9-3 16,3-2 0-16,3 2 0 0,-3 0-12 0,4 1 0 0,-4-4 0 0,0 4 0 15,0-10 0-15,3 9 0 0,1 0 0 0,-1 4 0 0,1-1 0 0,-1-5 0 16,1 5 0-16,3-2 0 16,-3-4 33-16,-1 0 1 0,4 7 0 0,-3-4 0 0,3-3-19 0,0 1-4 15,-4-1-1-15,4 0 0 16,0-6 1-16,0 10 0 0,0-10 0 0,1 3 0 0,2-3 8 0,-3 0 1 15,0 0 1-15,0 0 0 0,0 0-3 0,0 0-1 16,-3-3 0-16,3 3 0 0,0-3-2 0,-3-4-1 16,-1 7 0-16,-3 0 0 0,7 0-4 0,-3-6-1 15,-1 3 0-15,4-3 0 0,-3-1 1 0,-1 1 0 16,1 0 0-16,-4-7 0 16,3 1 0-16,-3 2 0 0,0-2 0 0,4-1 0 0,-1-3-10 0,-3-2 0 0,4 5 0 15,-4 1 0-15,4-10-8 0,-4 6-4 16,0 0-1-16,0-3 0 15,-4 4-19-15,4-4-3 0,0 3-1 0,0 4 0 16,-4-1-22-16,4 4-5 0,-3-1-1 0,3 1 0 0,0 6-16 16,0 3-4-16,0 0-1 0,0 0-469 0,0 0-94 0</inkml:trace>
  <inkml:trace contextRef="#ctx0" brushRef="#br0" timeOffset="69067.099">18288 6753 1497 0,'0'0'32'0,"0"0"8"0,0 0 0 0,0 0 4 0,0 0-36 0,0 0-8 0,0 0 0 16,-7 9 0-16,3 1 53 0,1-1 9 0,-1 4 2 15,1-1 0-15,-1-5-9 0,1 8-2 0,3-8 0 0,0 5 0 16,-4 1-33-16,1-4-8 16,3 0 0-16,0 4-1 15,0-4 29-15,0-2 5 0,3 2 2 0,-3 1 0 0,0-10-31 0,4 6-7 0,-4 3-1 0,3 1 0 16,-3-10 1-16,4 3 0 0,-1 3 0 0,-3-6 0 15,0 0-27-15,0 0-6 0,7 3 0 0,-3 0-1 16,-4-3-110 0,0 0-21-16,3 3-5 0,-3-3-610 0</inkml:trace>
  <inkml:trace contextRef="#ctx0" brushRef="#br0" timeOffset="69280.645">18246 6264 1440 0,'0'0'32'0,"0"0"6"0,0 0 2 0,0 0 0 0,0 0-32 0,0 0-8 0,0 0 0 0,-4 6 0 0,1 4 0 0,3-10 0 16,0 0 0-16,0 0 0 15,0 0-100-15,0 0-22 0,0 0-4 0</inkml:trace>
  <inkml:trace contextRef="#ctx0" brushRef="#br0" timeOffset="69921.831">18740 6515 1335 0,'0'0'29'0,"0"0"7"0,0 0 0 0,0 0 2 0,0 0-30 0,0 0-8 0,0 0 0 0,-8-10 0 16,5 10 87-16,-4-3 16 0,7 3 3 0,-7-3 1 15,0 3-42-15,0 0-8 0,0 0-1 0,-4 3-1 16,4-3-21-16,-4 3-4 0,4 4-1 0,-3-1 0 0,-1 3-29 0,1 1 8 16,3-1-8-16,-4 7 0 0,4-4 0 0,0 4 0 15,0 0 0-15,-4-4 0 0,4-6 0 0,0 7 0 16,4-4 0-16,-4 4 0 0,3 0 0 0,-3 2-13 16,3-9 4-16,1 7 1 0,-1-7 20 0,1 1 4 15,3 5 0-15,-4-6 1 0,4-6-8 0,0 0-1 16,0 0-8-16,0 0 12 0,0 0-4 0,0 0 0 15,0 0-8-15,0 0 12 0,0 0 5 0,0 0 1 16,0 0 0-16,0 0 0 0,4 4 4 0,-4-4 1 16,3 0 0-16,4 0 0 0,-3 0-23 0,-4 0 0 15,0 0 0-15,7 0 8 0,-3 0-8 0,3 0 0 16,0 0 0-16,-4 0 0 0,-3 0 0 0,7 0 0 0,-3 0 0 16,3 0 0-16,0 6 0 0,0-6 0 15,0 3 0-15,-3 0 0 0,3 6 0 0,0-5 0 0,0 5 0 0,-4 0 0 16,4-5 0-16,-3 8 0 0,-1-2 0 0,1-1 0 15,-1 0 0-15,-3-2 0 0,4 2 0 0,-4 0 0 16,0-2 0-16,-4-1 0 0,4 3 0 0,0-2 0 16,-3 2 0-16,3 0 0 0,-4-2 0 0,-3 2 0 15,4-3 0-15,-4 1 0 0,3-1 0 0,-6 0 0 16,3-6 0-16,0 0 0 0,7 0 0 0,-8 0 0 16,1 0 0-16,0 0 0 0,0 0 0 0,0 0-8 15,0-6 8-15,-3-3 0 0,3-1 0 0,-4 1 0 31,0 6-22-31,4-7-9 0,0 7-1 0,-3-3-1 0,3-1-23 0,0 4-5 16,3-3-1-16,-3-3-534 0,7 9-106 0</inkml:trace>
  <inkml:trace contextRef="#ctx0" brushRef="#br0" timeOffset="77205.137">19876 6490 874 0,'0'0'19'0,"0"0"4"0,0 0 1 0,-4 3 1 0,-3 3-25 0,3 0 0 15,1 7 0-15,3-1 0 0,-4 1 41 0,4-4 3 16,0 10 1-16,0-3 0 0,0-4 15 0,0 1 4 16,4 9 0-16,-1 0 0 0,1 6-52 0,-1-6-12 0,1 3 0 15,3-3 0-15,0 3 53 0,0-3 8 16,0 3 2-16,-3-3 0 0,3 9-27 0,0-2-4 0,-4-1-2 15,1 3 0-15,3 4-16 0,-7-4-3 16,3-3-1-16,-3 4 0 0,0-1-2 0,0 0-8 16,-3-2 12-16,3 2-4 0,-4 0 6 0,1-6 1 15,-1 7 0-15,1-4 0 0,-4-6 41 0,3 3 9 0,-3-6 2 16,0 3 0-16,4-3-67 0,-4-1 0 0,0-2 0 0,3-3-12 16,0-4 12-16,1 1 10 0,-1-7-2 0,4-3 0 15,0 0-8-15,0 0 0 0,0 0 0 0,0 0 0 16,-7 0 8-16,0-3-8 15,4-10 12-15,-4 0-4 0,7-5-8 0,-7 5-9 0,3-9 9 16,-3 0-13-16,0-3-41 0,0-3-8 16,0-3-2-16,-7-7 0 0,0 0-51 0,0-3-10 0,-4 1-3 15,0-1-512-15</inkml:trace>
  <inkml:trace contextRef="#ctx0" brushRef="#br0" timeOffset="77454.763">19480 5800 1454 0,'-10'6'32'0,"10"-6"6"0,-7 6 2 0,0 1 1 0,0-1-33 0,0 3-8 16,0 1 0-16,-1-1 0 0,1 7 0 0,4-4 0 0,-4 1 0 0,3-4 0 15,1 4 0-15,-1-4 0 0,4-3 0 0,0-6 0 16,0 0-9-16,0 0 9 0,0 0-12 0,0 0 12 31,7 4-88-31,0-4-12 0</inkml:trace>
  <inkml:trace contextRef="#ctx0" brushRef="#br0" timeOffset="78091.204">20133 6289 450 0,'0'0'9'0,"0"0"3"0,0 0 0 0,0 0 1 0,0 0-13 0,0 0 0 0,0 0 0 0,0 0 0 16,0 0 75-16,0 0 12 0,0 0 2 0,0 0 1 16,0 0-10-16,0 0-3 0,0 0 0 0,0 0 0 0,0 0-13 0,0 0-4 15,0 0 0-15,4 3 0 0,-1 0 0 0,1 7-1 16,-1-4 0-16,4 0 0 0,-3 0-43 0,-1-2-16 15,1-1 11-15,-1 9-11 16,1-2 0-16,-1 2 0 0,1 1 0 0,-1-1 0 16,1-2 0-16,-1 2 0 0,1 1 0 0,0-1 0 0,-1 4 0 0,1-3 0 15,-1 2 0-15,-3-2-438 16,4-4-94-16</inkml:trace>
  <inkml:trace contextRef="#ctx0" brushRef="#br0" timeOffset="78820.618">21008 6784 1036 0,'0'0'23'16,"0"0"5"-16,0 0 0 0,0 0 1 0,0 0-29 0,0 0 0 0,-11 0 0 0,4 0 0 0,0-3 57 0,-3 0 6 15,3 0 1-15,0-6 0 0,-4 5-52 0,4 1-12 16,0 3 0-16,-4-6 0 0,1-10 54 0,-1 4 8 16,1-1 2-16,-1 4 0 0,4-4 0 0,-4 7 0 15,1 3 0-15,-1 0 0 0,1-3-52 0,-1 6-12 16,0 6 0-16,-3 3 0 0,4-3 0 0,-4 7 0 16,3 6 0-16,-3-3 0 0,-4 5 26 0,4-2 2 15,-4 0 1-15,-3 3 0 0,4 0 4 0,-1 0 1 16,0-3 0-16,4 3 0 0,-3 0-11 0,3 0-3 15,-1-4 0-15,5 1 0 0,-1-6-10 0,4 6-2 16,-3-7-8-16,3 1 12 0,3-4-4 0,0 4 0 16,4-7-8-16,0 0 12 0,0-6 4 0,4 3 1 0,0 10 0 15,3-7 0-15,0-3-17 0,3 4 8 0,-3-7-8 16,4 0 0-16,3-7 0 0,0 4 0 0,0-3 0 16,4 0-12-1,3-10-28-15,-3 0-6 0,-1-6-1 0,1 7 0 0,3-7 38 16,-3 0 9-16,-1-3 0 0,1 3 0 0,0-3 0 0,-4-1 0 0,0 1 0 15,0 0 0-15,-3-3 0 0,-4 9 0 0,0-3 0 0,0 4 0 16,-7-4 0-16,3 9 0 0,-3 0 0 0,0 7 0 16,0-3 0-16,-3 3 0 0,-1-1 0 0,4 7 0 15,0 0 0-15,0 0 0 0,-7 7 0 0,0 5 0 16,0-3 0-16,4 4 0 0,-5 0 0 0,5-1 0 16,-1 4 0-16,1-1 0 0,-1 1 0 0,1 3 0 15,3-3 0-15,0 6 0 0,0 0 0 0,0-4 0 16,0 1 0-16,3 3 0 0,-3-6 0 0,4 3 0 15,-1-1 0-15,4 1 0 0,-3 0 0 0,0 0 0 16,3-3 0-16,-4-10 0 0,1 10 0 0,-1-7 0 16,1-3-156-16,3-3-28 0,-4 7-7 0,4-7-1 15</inkml:trace>
  <inkml:trace contextRef="#ctx0" brushRef="#br0" timeOffset="79190.87">21086 6844 1267 0,'0'0'28'0,"0"0"5"0,0 0 2 0,0 0 1 0,0 9-36 0,-4-2 0 0,4 2 0 0,0-3 0 16,0-6 70-16,0 10 7 0,0-1 2 0,0 1 0 16,0-1-31-16,0 0-7 0,4 1-1 0,-4-1 0 15,3 4-25-15,-3 2-6 0,4-2-1 0,-4 0 0 16,3-1-8-16,1 4 0 0,-1-4 0 0,-3 1 0 0,4 3 0 15,-1-4 0-15,1 1 0 0,3-7 0 16,-4 3-25-16,4-2-7 0,-3-1-2 0,-1 3-457 16,1-6-91-16</inkml:trace>
  <inkml:trace contextRef="#ctx0" brushRef="#br0" timeOffset="79393.559">20969 6302 1191 0,'0'0'26'0,"0"0"6"0,0 0 0 0,0 0 2 0,0 0-34 0,0 0 0 0,0 0 0 0,0 0 0 15,0 0 23-15,0 0-3 0,0 0 0 0,0 0-384 16,4-7-78-16</inkml:trace>
  <inkml:trace contextRef="#ctx0" brushRef="#br0" timeOffset="94574.409">21978 6719 1108 0,'0'0'24'0,"0"0"6"0,-3-7 1 0,3 7 0 0,0-6-31 0,0 6 0 0,0-6 0 0,0 6 0 16,0 0 73-16,0 0 9 0,0 0 2 0,0 0 0 15,0 0-20-15,0 0-4 0,0 0-1 0,0 0 0 0,0 0-23 16,0 0-4-16,0 0 0 0,0 0-1 0,0 0-13 0,-8 3-2 16,1-3-1-16,0 3 0 0,0 6-15 0,4-5 0 15,-1 8 8-15,1-2-8 0,-4-4 8 0,3 0 0 16,1 7-8-16,-1-4 12 0,1 0-12 0,3 4 0 15,-4-4 0-15,4-2-10 16,-3 8 10-16,3-8 0 0,-4 5 0 0,4 1 8 0,0-1 0 16,0 1 1-16,0-4 0 0,0 4 0 0,4-1-1 0,-8 1-8 15,4-4 12-15,0 4-4 16,0 2-8-16,0-2 0 0,0 0 0 0,0-1 8 0,-4-3-8 0,4 4 0 16,0 0 0-16,0-1 0 0,0-2 0 0,0-4 8 15,0-6-8-15,0 9 0 0,0-9 8 0,0 0-8 16,0 0 8-16,0 0-8 0,0 0 10 0,0 0-10 0,0 0 12 15,0 0-12-15,0 0 16 0,0 0-3 0,0 0-1 0,0 0 0 16,0 0 10-16,0 0 2 0,0 0 0 0,0 0 0 16,-3-6-12-16,3-3-1 0,0-1-1 0,0 1 0 15,0-4-10-15,0 1 0 0,0-1 0 0,0 4 0 16,0-4 0-16,0 1 0 0,0-1 0 0,0 0 0 16,0 1 0-16,0-4 0 0,-4 4 0 0,4-1 0 15,-3 1 0-15,3-1 8 0,0 1-8 0,0-1 0 16,0 4 0-16,0-4 0 0,0 4 0 0,0-4 0 15,3 1 0-15,-3 8 0 0,4-2-8 0,-1-6 8 16,1-1 0-16,0 1-9 0,-1 5 9 0,1-8 0 16,3 2-10-16,-4 7 10 0,4-4-8 0,-3 1 8 15,3 0 0-15,0 5 0 0,-4-5 0 0,4 9 0 16,0-3 0-16,1 3-13 0,2 0 5 0,-3 3 8 16,4-3-12-16,-1 9 12 0,-3-5-10 0,4 8 10 15,-4-3 0-15,0 1 0 0,4 2 0 0,-4 1 0 16,0 0 0-16,0-1 0 0,0 1-8 0,0 5 8 0,-4-2 0 0,1-3 0 15,0-1 0-15,-1-2 0 0,1 2 0 0,-1 1 0 16,1-4 0-16,-4 0 0 0,3 1 9 0,1-4-1 16,-4 7-8-16,0-1 12 0,0-5-12 0,0-7 0 15,3 6 0-15,1 0 0 0,-4-3 0 0,0-3 0 16,0 0 0-16,0 0 0 0,0 0 0 0,0 0 0 16,0 0 0-16,0 0 0 0,0 0 0 0,0 0 0 15,7 6 0-15,-7-6 0 0,0 0 0 0,0 0 0 0,0 0 0 0,3-6 0 16,1-3 0-16,3-1-10 15,-4 1 2-15,1-4 0 16,0 1-16-16,-1-1-2 0,-3-2-1 0,0-1 0 0,4 0 15 0,-4 1 2 16,3-1 1-16,-3 3 0 0,0 1 9 0,0 2 0 0,4-2 0 0,-4 3-8 15,0-1 8-15,-4 4 0 16,1 0 0-16,-1-1 0 0,4 7-8 0,0 0 8 0,0 0-8 0,0 0 8 16,0 0-12-16,0 0 2 0,0 0 1 0,0 0 0 15,7 7 9-15,-3-1 0 0,-4-6-9 0,7 6 9 16,-4-3 0-16,4 4 0 0,0-1 0 0,0 0 0 15,-3-6 0-15,-1 9 0 0,1-5 0 0,-1 5 0 16,1-3 0-16,0 1 0 0,3 2 0 0,-4 0 0 16,1-2 0-16,-1 5 0 0,4-6 0 0,-3-2 0 15,-1 8 0-15,1-2 0 0,-1-7 0 0,1 9 0 16,-1-6 0-16,1 4 0 0,3-4 0 0,-4 4 8 16,1-7-8-16,-4 9 0 0,4-2 0 0,-4-1 0 0,3 4 0 15,-3-4 0-15,4 0 0 0,-4 1 0 0,3-1 0 16,1 4 0-16,-1-4 0 0,-3 4 0 15,0-1 0-15,0-2 0 0,0-7 0 0,0 9 0 0,4-2 0 16,-4-1-17-16,3-6 4 0,-3-3 1 16,4 10-69-16,-4-10-14 0,0 3-2 0,0-3-603 15</inkml:trace>
  <inkml:trace contextRef="#ctx0" brushRef="#br0" timeOffset="94896.553">22433 6772 701 0,'0'0'20'0,"0"0"4"0,0 0-24 0,0 0 0 0,0 0 0 0,0 0 0 15,0 0 67-15,0 0 8 0,0 0 1 0,0 0 1 16,0 9-5-16,0-2-2 0,0 2 0 0,0 0 0 15,0-2-21-15,0 5-4 0,-3-2-1 0,-1 2 0 16,4 1-16-16,-3 2-3 0,-1-2-1 0,1 3 0 16,-1 2 3-16,0-2 0 0,1 0 0 0,3-1 0 15,0 1-18-15,0 0-9 0,0-1 10 0,0-2-10 16,0 0 0-16,3-7 8 0,-3 10-8 0,4-7 0 16,0 0 0-16,-4 1-8 0,3-1 8 0,-3-9-13 15,0 0-11-15,0 0-3 0,0 0 0 0,4 3 0 16,3 4-122-16,0-7-25 0</inkml:trace>
  <inkml:trace contextRef="#ctx0" brushRef="#br0" timeOffset="95121.003">22475 6499 1213 0,'0'0'26'0,"0"0"6"0,0 0 0 0,0 0 4 0,0 0-36 16,0 0 0-16,0 0 0 0,0 0 0 0,0 0 34 0,0 0 0 0,0 0 0 0,0 0 0 16,0 0-34-16,0 0-12 0,0 0 0 0,0 0 0 31,0 0-15-31,0 0-2 0,0 0-1 0,0 0 0 16,0 0-19-16,0 0-4 0,0 0-1 0,0 0-418 0</inkml:trace>
  <inkml:trace contextRef="#ctx0" brushRef="#br0" timeOffset="95673.62">22945 6665 1094 0,'-7'0'24'0,"0"0"4"0,-4 0 2 0,0 0 2 0,1 0-32 0,-4 0 0 16,0 3 0-16,-1-3 0 0,1 0 76 0,-3 0 8 16,3 0 3-16,-1 4 0 0,5 11-35 0,-4-9-6 15,3-6-2-15,1 0 0 0,10 0-19 0,-11 0-4 16,0 0-1-16,4 7 0 0,7-7-6 0,-7 3-2 16,0 0 0-16,7-3 0 0,0 0 16 0,0 0 2 15,-7 6 1-15,0 1 0 0,7-7-31 0,-7 9 8 16,4-3-8-16,-4 1 0 0,3 2 0 0,1-6 0 15,3 10 0-15,0-7 0 0,-4 3 0 0,4-2 0 16,0-7 0-16,0 9 0 0,0-6 0 0,4 3 0 0,-1 1 0 16,1-7 0-16,-4 0 0 0,3 9 0 0,4-9 0 0,-3 3 0 15,3 0 0-15,-7-3 0 0,3 0 0 0,-3 0 0 16,0 0 0-16,0 0 0 0,7 3 0 0,4-3 0 16,-4 4 0-16,0 2 0 0,0-3 0 15,0 0 0-15,0-3 0 0,-3 10 0 0,3-7 0 0,0 6 0 16,0-3 0-16,0-3 0 0,-4 4 0 0,1 2 0 15,3-3 8-15,-3 1 0 0,-4-7-8 0,0 12 12 16,3-2-12-16,-3-1 0 0,0 0 0 0,-3 4 0 16,3 0 15-16,-4-4-3 0,0-3-1 0,1 7 0 15,-1 2 1-15,-3-2 1 0,0 0 0 0,-3-7 0 16,3 10-1-16,-4-4 0 0,4-6 0 0,-4 7 0 16,1-4 7-16,3-2 1 0,-4-4 0 0,11-3 0 15,-7-3-8-15,0 3 0 0,-3 0-1 0,-1 0 0 16,4-7-2-16,0-2 0 0,0 6 0 0,-4-7 0 15,8 1-39-15,-4-4-8 0,-4 1-2 0,4-1-557 16,0 7-112-16</inkml:trace>
  <inkml:trace contextRef="#ctx0" brushRef="#br0" timeOffset="97031.213">23626 6878 1126 0,'0'0'24'0,"0"0"6"0,0 0 1 0,0 0 1 0,0 0-32 0,0 0 0 0,0 0 0 0,0 0 0 16,0 0 53-16,0 0 4 0,0 0 1 0,-8 0 0 15,8 0-24-15,0 0-5 0,0 0-1 0,-7 7 0 16,0-4-16-16,7-3-3 0,0 0-1 0,0 0 0 15,-7 6-8-15,4 4 0 0,3-1 0 0,-4-3-11 16,1 1 35-16,3-1 6 0,-4 3 2 0,4-3 0 0,0 1-20 0,4 8-3 16,-4-5-1-16,0-1 0 0,3 10-8 0,-3-3 0 15,7-4 0-15,-3 10 0 0,-1-3 0 16,4 0 0-16,0-7 0 0,1 4 0 0,-1 0 0 0,0-4 0 16,3 1 0-16,-3-1 0 15,4-2 0-15,-4-7 0 0,0 9 0 0,4-5 8 0,-4-7 29 0,0 0 6 16,3 0 1-16,-3-7 0 0,4 4 1 0,-1-6 1 15,-2-4 0-15,2 7 0 0,1-6-14 0,-4 2-4 16,3-2 0-16,-3-1 0 0,0 1-15 0,0-4-3 16,1 3-1-16,-5 4 0 0,1-4-9 0,-4 1 10 15,0-1-10-15,0 1 10 0,0 2-10 0,0-2 0 16,-4-1 0-16,1 4 0 16,-1-4-36-16,0 1-4 0,1 5 0 0,-1-2 0 15,4 0 4-15,-3-1 0 0,-1-2 0 0,1 5 0 16,3-2-27-16,0 0-5 0,0-4 0 0,0 4-423 0,0 2-84 0</inkml:trace>
  <inkml:trace contextRef="#ctx0" brushRef="#br0" timeOffset="97725.696">24081 6866 1384 0,'0'0'39'15,"0"0"9"-15,0 0-38 0,0 3-10 0,-4 3 0 0,1-3 0 0,-1 7 27 0,0-4 3 16,4 0 1-16,-3 1 0 0,-1 8 0 0,1-5 0 15,-1 5 0-15,1-8 0 0,-1 8-16 0,1-2-3 16,-1 3-1-16,1-1 0 0,-1-2-11 0,4 3 0 16,0-1 9-16,0 1-9 0,-3-7 11 0,3 4-3 15,0-7 0-15,-4 4 0 0,4-4 0 0,0-6-8 16,-3 6 12-16,3-6-4 0,-4 6 0 0,1 4-8 0,3-10 12 0,-4 3-4 16,1 6 1-16,3-9 0 0,0 0 0 0,-4 7 0 15,0-4-9-15,1 3 0 0,3-6 0 0,-7 3 8 16,3 3-8-16,4-6 0 0,0 0 0 0,0 0 0 15,0 0-12-15,0 0-5 0,-3 0-1 0,3 0 0 16,0 0 30-16,0-3 7 0,-4-6 1 0,4 3 0 16,4-1 12-16,-4-2 2 0,3-4 1 0,-3-2 0 15,4-4-7-15,-1 6-2 0,1-2 0 0,-4-4 0 16,3 3-6-16,1 0 0 0,0 1-1 0,3-1 0 16,-4 4-19-16,1-1 0 0,-1 0 0 0,1 7 0 15,-1-3 0-15,-3 3 0 0,4-1 0 0,-1 1 0 16,-3 6 0-16,0 0 0 0,0 0 0 0,4-6 0 15,3-1 0-15,-7 7 0 0,0 0 0 0,0 0 0 16,3-6-12-16,4 6-10 0,0 0-2 0,1 0 0 16,-1 0 8-16,0 6 0 0,0-2 1 0,0-1 0 15,0 6 4-15,-4-3 1 0,4 4 0 0,0-4 0 0,1 3 10 16,-1-2 0-16,0 2 0 0,-4 1-8 0,1-1 8 16,-1-3 0-16,1 7 8 0,-1 2-8 0,4 1 10 15,-3 0-2-15,-4-7-8 0,3 4 12 16,-3-1-1-16,0 1-1 0,0-7 0 0,0 4 0 0,-3-1 0 0,3 0 0 15,0 4 0-15,3-1 0 0,-3 1-10 0,4-4 0 16,-4 4 0-16,0-4 0 0,3 1 0 0,1-1 0 16,-4-6 0-16,4 0 0 15,-1 4-19-15,-3-1-9 0,4-6-1 0,-4 0-1 16,0 0-208-16,3 9-42 0,-3-9-8 0,11 7-1 0</inkml:trace>
  <inkml:trace contextRef="#ctx0" brushRef="#br0" timeOffset="98605.377">25118 6904 622 0,'0'0'13'0,"0"0"3"0,0 0 1 0,0 0 2 0,3-4-19 0,1-2 0 0,-1 0 0 0,1 3 0 16,-4 3 96-16,0 0 15 0,0 0 3 0,0 0 1 15,0 0 10-15,0-7 3 0,0 7 0 0,0 0 0 0,0-6-52 0,0 6-9 16,0 0-3-16,0 0 0 0,0 0 0 0,-7-3-1 16,3 3 0-16,-3-3 0 0,0 3-50 15,0 0-13-15,7 0 0 0,-10 0 0 0,2 3 0 0,-2 0 0 16,-1 0 0-16,4 0 0 0,0 1 0 0,-3-1 0 15,3 3 0-15,-4-3 0 0,0 3 0 0,1 1 0 16,-1-1 0-16,1 3 0 16,-1 1 0-16,1-1 0 0,-1 4-9 0,-3-1 9 0,7 1-9 15,-4 3 9-15,4-1 0 0,0 1-9 0,-4-7 9 0,8 4 0 16,-4-1 0-16,3-2-8 0,-3 2 8 0,4 1 0 16,-1-7 0-16,1 4 0 0,3-1 0 0,-4-3 0 15,4 4 0-15,0-10 0 0,0 0 8 0,4 6-8 16,-1 6 10-16,1-2-10 0,3-1 8 0,-4-6-8 0,1 7 0 15,3-7 9-15,0 6-9 0,0-6 0 16,4 1 0-16,-4-1 0 0,3 0 0 0,1-3 0 0,-4 3 0 16,7 0 0-1,-3-3-16-15,-1-3-9 0,4 0-2 0,-3-3 0 16,7-1-59-16,-1-2-12 0,1 3-2 0,-1-4-391 0,1-2-77 16</inkml:trace>
  <inkml:trace contextRef="#ctx0" brushRef="#br0" timeOffset="99166.106">25269 6878 1267 0,'0'0'28'0,"-3"7"5"0,-1 2 2 0,4 1 1 0,-3-1-36 0,3 0 0 15,-4 4 0-15,4-1 0 0,0 4 67 0,0-3 6 16,0-1 2-16,0 7 0 0,0-6-25 0,0-1-5 16,0 1-1-16,0-1 0 0,4 4-28 0,-4-7-5 15,0 4-2-15,0-4 0 0,0 4 28 0,3-1 6 16,-3 1 1-16,0-1 0 0,0-2-32 0,4-1-12 16,-4 4 8-16,0-1-8 0,0 1 8 0,3-4-8 15,-3 4 0-15,4-4 8 0,-4 1-8 0,0-4 0 0,0-6 0 0,0 0 8 16,0 0-8-16,0 0 0 0,4 6 9 0,-4-6-9 15,0 0 11-15,0 0-3 0,0 0 0 0,0 0 0 16,0-6-8-16,0-3 0 0,0-4 0 0,0 0 0 16,0-2-11-16,0-4-1 0,0 6 0 0,0 1 0 15,0-4 12-15,0-3-8 0,0 1 8 0,0-1-8 16,-4-3 8-16,4 0-8 0,0 3 8 0,-4 0-8 16,4-3 8-16,-3 10 0 0,-1-4 10 0,4-3-10 15,0 10 12-15,-3 3-4 0,3-1-8 0,0 1 12 16,0 0-24-16,0 6-6 0,0 0-1 0,0 0 0 15,0-7 19-15,0 1 0 0,0 0 0 0,3 0 0 16,1 2 0-16,-1-2 14 0,5 3-4 0,-5-6-1 16,1 6-9-16,-1-1 8 0,4-2-8 0,-3 3 8 15,3-6-8-15,-4 9 0 0,4-7 0 0,0 4 0 16,0 0 0-16,0 3 0 0,1 0 0 0,-1 0-11 0,3 0-9 16,-3 0-1-16,4 3-1 0,-4 0 0 15,3 0-53-15,1 1-10 16,0 2-3-16,-4 0 0 0,3 0-26 0,-3 1-6 0,4-1 0 0,-4 0-1 15</inkml:trace>
  <inkml:trace contextRef="#ctx0" brushRef="#br0" timeOffset="99750.676">25622 6935 1267 0,'0'0'28'0,"0"0"5"0,0 0 2 0,0 0 1 0,0 0-36 0,0 0 0 0,0 0 0 0,0 0 0 16,0 0 58-16,0 0 5 0,0 0 1 0,0 0 0 15,-7-3 0-15,7 3 0 0,-7-3 0 0,0 3 0 16,0 0-52-16,0 0-12 0,7 0 0 0,-7 0 0 16,-4 0 32-16,4 0 4 0,0 0 1 0,-3 0 0 15,10 0-28-15,-7 3-9 0,0 0 0 0,-4 3 0 16,7-6 0-16,-3 10 0 0,0-7 0 0,0 9 0 15,0-2-32-15,-3-1-3 0,6 1-1 0,-3 2 0 16,0 4 36-16,0-4 0 0,3 7 0 0,-3-3 0 16,4-4 0-16,-1 1 0 0,1-1 0 0,-1 1 0 15,1-4 0-15,-1 4 0 0,4-1 0 0,-3-2 0 16,3-1 0-16,3-6 0 0,-3 10 0 0,4-13 0 16,-4 0 0-16,0 0 0 0,7 9 0 0,0-6 0 15,3-3 0-15,-3 4 0 0,4-4 0 0,-4 0 0 16,4-7 22-16,-1-2 11 0,1 3 3 0,-4-1 0 0,7-2-27 15,-3 3-9-15,-4-4 0 0,0 7 9 0,0-3-9 0,0 6 0 16,-4-6 0-16,4-1 0 16,0-2-34-16,-3 3-2 0,-1-1-1 0,1 1 0 15,0 0 37-15,-1-7 0 0,1 10 0 0,-1-6 0 0,-3 3 0 16,4 2 0-16,-4-2 0 0,0 6 0 0,3-6 0 0,1 3 0 16,-4 0 0-16,0-4 0 0,0 1 0 0,0 6 0 15,0 0 0-15,0 0 0 0,0 0 0 0,0 0 0 16,0 0 0-16,0 0 0 0,0 0 0 0,0 0 0 15,0 0 0-15,0 0 0 0,0 0 0 0,0 0 0 0,0 0 0 16,0 0 0-16,0 0 0 0,0 0 0 0,0 6 0 16,0 4 0-16,0-1 0 0,3 1 0 15,-3-1 0-15,4 0 0 0,-1-2 0 0,1-1 0 0,-1 6 0 0,4-2 0 16,0-1-10-16,1 4 10 0,2-4 0 0,-3 7-9 31,0 3-42-31,4-4-8 0,-1-2-1 0,-3-4-643 0</inkml:trace>
  <inkml:trace contextRef="#ctx0" brushRef="#br0" timeOffset="100071.545">25866 6866 1267 0,'0'0'28'0,"0"0"5"0,0 0 2 0,0 9 1 0,3 1-36 0,-3-1 0 16,0 1 0-16,4-1 0 0,-1 4 58 0,1-1 5 16,-1 1 1-16,-3-1 0 0,4 4-52 0,3-7-12 15,-4 10 0-15,1-3 0 0,-1-4 0 0,5 1 0 16,-5-1 0-16,1-2 0 0,-1 2 0 0,4 1 0 0,-3-1 0 0,-1-8 0 31,4-8-20-31,-7 4-6 0,4 7-2 0,3-1 0 16,0 0-21-16,-4-3-5 0,5-3-1 0,-8 0-511 0</inkml:trace>
  <inkml:trace contextRef="#ctx0" brushRef="#br0" timeOffset="100394.789">26060 6828 1267 0,'0'0'28'0,"0"7"5"0,0 5 2 0,0 1 1 0,0-1-36 0,0 1 0 0,0-4 0 0,0 4 0 0,0 2 58 15,0 1 5-15,0 0 1 0,-4 3 0 0,1-4 0 0,3 10 0 16,-4-3 0-16,1 3 0 0,-4-3-52 0,3 0-12 15,-3 3 0-15,0 7 0 0,3-4 0 0,1 3 0 16,-4-2 0-16,-4 2 0 0,4 0 20 0,-3 1 2 16,-1-1 0-16,4-3 0 0,-4 0-35 0,4-3-7 15,-3 4-2-15,-1-7 0 16,4 3 22-16,-4-3 0 0,8-10 0 0,-4 7 0 0,0-6 19 0,3 2 8 16,1-5 1-16,-1 5 1 15,4-5-53-15,0 2-12 0,-3-5-1 0,3-7-1 16,0 0-116-16,0 0-23 0,0 0-5 0,0 0-1 0</inkml:trace>
  <inkml:trace contextRef="#ctx0" brushRef="#br0" timeOffset="100984.803">26296 6932 1116 0,'0'0'24'0,"0"0"6"0,0 0 1 0,0 0 0 16,-7 6-31-16,-4-3 0 0,4 7 0 0,0-7 0 0,0 9 91 0,0-2 12 16,0-1 2-16,-3 1 1 0,3 2-85 0,-1-3-21 15,1 1 0-15,0-1 0 0,0 4 47 0,0 3 5 16,4-4 0-16,-4 1 1 0,3-1-33 0,1-2-8 16,-1-1 0-16,4 0-1 0,0 4 9 0,0 3 3 15,4-4 0-15,-1-6 0 0,1 7-37 0,-1-4-7 16,4 1-2-16,-3-4 0 0,3 0 50 0,0-3 9 15,-4 7 3-15,4-7 0 0,1-3-27 0,-1 6-12 0,0-6 10 0,0 0-10 16,0 0 8-16,0-6-8 0,0 3 0 0,0 0 0 16,0-4 0-16,0 1-8 15,0 0-1-15,-3-4 0 16,3-2-23-16,0-1-4 0,-4 1 0 0,4-4-1 0,0 4 59 0,-3-4 12 16,-1 0 2-16,1-6 1 0,-1 7-15 0,1-4-3 0,-4 0-1 0,4 0 0 15,-4 4-8-15,-4-4-2 0,4-3 0 0,-4 9 0 16,1-2-8-16,-1-4 0 0,1 6 0 15,-4 1 0-15,0-1 0 0,0 4 0 0,3 2 0 0,-3 1 0 16,0 3 0-16,-4 3 0 0,4 3 0 0,-7 3 0 16,4 1 0-16,-1 8-12 0,-3-2 0 0,0 6 1 15,0 3-33 1,0-4-8-16,3 4 0 0,-3-3-1 0,7 6-9 16,-4-3-2-16,8-3 0 0,-1-3-409 0,4-4-83 0</inkml:trace>
  <inkml:trace contextRef="#ctx0" brushRef="#br0" timeOffset="101638.721">26420 6947 1036 0,'0'0'23'0,"0"0"5"0,0 0 0 0,0 0 1 0,0 0-29 0,-4 7 0 0,4 5 0 0,-4-5 0 15,8 2 88-15,-4-3 11 0,4 7 2 0,-4-7 1 16,0 7-61-16,3-4-12 0,-3 4-2 0,4-1-1 15,-4 4-26-15,0-4 0 0,3 1 0 0,-3-4 0 16,0 1 35-16,0-1 1 0,0-3 1 0,-3 4 0 16,3-7-8-16,-4 9-1 0,1-8-1 0,3-4 0 15,0 0-27-15,0 0 0 0,0 0 0 0,0 0 0 16,0 0 0-16,0 0 0 0,0 0 0 0,0 0 0 16,0 0 33-16,0 0 2 0,3-4 0 0,-3 4 0 15,0 0-19-15,4-12-3 0,-1 6-1 0,1-4 0 16,-1-2-3-16,4 2-1 0,-3-5 0 0,-1-1 0 0,1-3 1 15,-1 0 0-15,1 4 0 0,3-4 0 16,-4 0-9-16,1 0 0 0,3 7 0 0,-3-1 0 16,3 1 0-16,0-1 0 0,-4 4 0 0,4-1 0 0,-3 7 0 0,-1-3 0 15,4-1 0-15,0 4 0 0,-3 3 0 0,7-3 0 16,-4 6 0-16,0-3 0 0,0-6 0 0,0 6 0 16,0 0 0-16,0 0 0 0,0 3 0 0,4 0 0 15,-4-3 0-15,3 3 0 0,-3 4 0 0,0-1 0 16,0 3 0-16,4-2 0 0,-4 8 0 0,-4-2 0 15,1-1 0-15,0 4 0 0,-1 0 0 16,-3 3 0-16,0 3 0 0,0 0 0 16,0 0-49-16,0-4-12 0,-3-5-3 0,-1 12 0 0,0-6 52 15,1 3 12-15,-1 0 0 0,1-4 0 0,-1-2 0 0,1 0 0 0,3 0 0 16,-4-1 0 0,4-2-54-16,0-7-8 0,0 7-2 0,4-1 0 15,-4-6 0-15,0-6 0 0,3 4 0 0,-3-4-537 0</inkml:trace>
  <inkml:trace contextRef="#ctx0" brushRef="#br0" timeOffset="102568.545">27760 6900 1267 0,'0'0'28'0,"0"0"5"0,0 0 2 0,0 0 1 0,0 0-36 0,-7 4 0 0,7-4 0 0,-7 0 0 15,0-4 58-15,7 4 5 0,-7 0 1 0,-4 0 0 16,4-6-12-16,4 6-1 0,-4-3-1 0,0 3 0 0,0 3-29 15,-1-3-5-15,1-6-2 0,0 6 0 16,0-3 37-16,0 3 7 0,0 3 2 0,-3-3 0 0,3 6-44 0,0-6-16 16,-1 6 11-16,-2 1-11 15,3-1 0-15,0 0 0 0,0 4 0 0,0-1 0 0,0-6 0 0,3 7 0 16,1-7 0-16,-5 6 0 0,5-3 0 0,3-6 0 16,0 0 0-16,0 7 0 0,0 2 0 0,0-9 0 15,0 0 0-15,0 3 0 0,0-3 0 0,0 10 0 16,0-10 0-16,0 0 0 0,3 3 54 15,1 6 8-15,-4-9 2 0,4 6 0 16,-4-6-103-16,7 4-20 0,-4-1-4 0,-3-3-1 0,7 3 52 16,0 0 12-16,-3 0 0 0,3-3 0 0,0 3 0 0,0-3 0 15,-4 0 0-15,5 7 0 0,-5-7 16 0,1 0 7 16,-4 0 1-16,7 6 0 0,-4-6-24 0,1 9-12 16,-4-9 2-16,3 7 0 0,1-1 10 0,-1 0 0 0,1 0 0 15,-1 7 8-15,-3-4-20 0,4-2-4 0,-4-7-1 0,0 6 0 16,0 0 17-16,0 0 0 15,0 4 0-15,0-1 0 0,0-3 0 0,0 4 0 0,-4-1 0 0,4-6 0 16,0 10 26-16,-3-7 9 0,3 0 1 0,0-6 1 16,-4 7-28-16,4-7-9 0,-3 6 0 0,-4 0 0 15,3-3 27-15,4-3-2 0,-3 0 0 0,-8 7 0 16,4-4-25-16,0-3-11 0,-4 0 1 0,1 0 0 16,-1-3 10-16,1-4 0 0,-1 7 0 0,0 0 0 15,1-3 0-15,-4 0-16 0,3 0 4 0,1 0 0 16,-1 0 26-16,0-4 5 0,4 4 1 0,0 0 0 31,0-3-68-31,0 0-12 0,0-1-4 0,4 4 0 0,-1-3-51 0,4 6-10 0,-3-6-3 16,3 6-375-16,0-7-75 0</inkml:trace>
  <inkml:trace contextRef="#ctx0" brushRef="#br0" timeOffset="103053.708">27774 6963 1314 0,'0'0'37'0,"0"0"8"0,0 0-36 0,-3 3-9 0,3 7 0 16,-4-4 0-16,4-6 104 0,0 6 20 0,-3 4 3 0,3-1 1 16,0 0-36-16,0 4-8 0,0 0 0 0,0-1-1 15,0 4-51-15,0-4-9 0,3-2-3 0,-3-1 0 16,0 4-4-16,4-4-2 0,-1 7 0 0,-3-4 0 16,0-2-3-16,4 2-1 0,-4 4 0 0,3-4 0 15,1-2-10-15,-1-1 0 0,1 1 0 0,-1-4 0 16,1 3 0-16,-1-2 0 0,1-1 0 0,3 0 0 15,-3 0 0-15,-4-6 0 0,0 0 0 0,7 7 0 16,0-4 10-16,3 0-10 0,-3-6 12 0,0 0-12 16,4-4 0-16,-4 1 0 0,0 3 0 0,0-6-12 15,0-1 12-15,-3-9 0 0,6 10 0 0,-3-7 0 0,0 1 0 0,0 2 0 16,4 4 0-16,-7-4 0 0,3 1 0 0,-4-4 0 16,4 0 0-16,-3-6 0 0,-1 7 0 15,1-4 0-15,-1 3 0 0,-3 0 0 16,4 1-54-16,-4 2-8 0,-4 1-2 0,4-1 0 15,0 4 52-15,0 2 12 0,0 1 0 0,0 6 0 16,0 0-54-16,0 0-8 0,0 0-2 0,0 0-477 16,0 0-96-16</inkml:trace>
  <inkml:trace contextRef="#ctx0" brushRef="#br0" timeOffset="103651.919">28148 7001 1497 0,'0'0'32'0,"0"0"8"0,0 0 0 0,0 0 4 0,0 0-36 0,0 0-8 0,0 0 0 0,0 0 0 15,0 0 104-15,0 0 20 0,0 0 3 0,0 0 1 16,0 0-103-16,-3 6-25 0,3 0 0 0,-4 4 0 15,1-1 56-15,-1 4 7 0,4-4 1 0,-3 4 0 16,-1-1-52-16,4 1-12 0,-4-10 0 0,4 9 0 16,-3 1 0-16,3-4 0 0,-4 4 0 0,4 3 0 15,-3-7 0-15,3 0 0 0,-4 4 0 0,4 6 0 16,0-7 0-16,0 1 0 0,0-1 0 0,-3 1 0 16,3-4 0-16,0 1 0 0,0-4 0 0,0 7 0 0,0-7 0 15,0 0 0-15,0 0 0 0,0-6 0 0,0 0 0 0,0 4 0 16,0-4 0-16,0 0 0 15,0 0 0-15,0 0 0 0,0 0 0 0,0 0 0 0,0 0 0 0,0 0 0 16,0 0 0-16,0 0 0 0,0 0 0 0,0-4 0 16,-4-5 0-16,4 0 0 0,0-4 0 0,-3 7 0 15,3-7 0-15,0 1 0 0,-4-4 0 0,4 3 0 16,-3-2 0-16,-1-4 0 0,1 6 0 0,3-2 0 16,0-4 0-16,0 6 0 0,0-5 0 0,-4-1 0 15,4 3 0-15,4-3 0 0,-4 4 0 0,0-4 0 0,3 3 0 16,1 4 0-16,-4-1 0 0,3-3 0 0,-3 4 0 15,4-1 0-15,-1 4 0 0,1-4 0 16,-1 1 0-16,1-1 0 0,3 4 0 0,0-4 0 0,0 1 0 0,4-1 0 16,-4 1 0-16,0 2 0 0,3-2 0 0,1-1 0 15,-1 7 0-15,1 0 0 0,0 2 0 0,3-2 0 16,0-6 0-16,-4 8 0 0,5-5 0 16,-5 9 0-16,4-6 0 0,-3 6 0 0,-1 0 0 0,-3 6 0 31,4-6-48-31,-4 6-13 0,7-3-3 0,-3 1 0 0,-4 8-128 0,3-6-27 15,15 7-5-15,-4 0 0 0</inkml:trace>
  <inkml:trace contextRef="#ctx0" brushRef="#br0" timeOffset="105047.231">3739 8001 759 0,'0'0'16'0,"0"0"4"0,0 6 1 0,-3 4 1 0,-1 2-22 0,1 1 0 0,-1-7 0 0,1 13 0 16,-4-6 117-16,0 2 19 0,0 4 4 0,0-3 1 0,0 6-56 0,3-4-11 15,-3 1-2-15,3 6-1 0,1-6-31 0,-1 0-7 16,1 0-1-16,-1 3 0 0,1 0-19 0,3 0-4 15,0-4-1-15,0 1 0 0,0-3 0 0,3 6 0 16,1 0 0-16,-1 0 0 0,1 0 0 0,-1 0 0 16,1-3 0-16,-1 6 0 0,5 3-8 0,-5-3 0 15,1 3 0-15,-1-6 0 0,1 3 8 0,-4 3-8 16,0-3 8-16,0 1-8 0,0-4 8 16,0-1-8-16,-4-2 0 0,1 3 8 0,-1 0-8 0,1 0 0 15,-5-6 0-15,5 9 8 0,-1-6-8 0,4-4 0 16,-3 4 0-16,-1-3 8 0,4-4-8 0,0 1 0 15,0-4-10-15,0-9 10 16,0 0-86-16,4 0-11 0,-1-3-3 0</inkml:trace>
  <inkml:trace contextRef="#ctx0" brushRef="#br0" timeOffset="105611.326">4046 8547 1036 0,'0'0'23'16,"-3"-3"5"-16,-8-1 0 0,4 1 1 0,0 3-29 0,-3-6 0 0,-1 6 0 0,4 0 0 0,-4 0 95 0,-3 0 13 15,4 0 2-15,-4 6 1 0,-1 4-75 0,5-7-16 16,-4 0-2-16,3 3-1 0,-6 1 22 0,6-1 4 16,-3 0 1-16,3 7 0 0,4-4-34 0,-3 0-10 15,3 1 0-15,-1 6 0 0,5-4 0 0,-1 7 0 16,4-3 0-16,0 2-9 0,0 1 9 0,0 0-12 16,0-3 12-16,0 6-12 0,4-10 12 0,-1 7 0 15,1-3 0-15,3-4-8 16,0 1-20-16,0-1-4 0,0-2-1 0,0-1 0 0,0-3 33 0,0-2 0 15,4-4 0-15,-4-4 0 0,7 4 0 0,-7-3-8 0,4-3 8 16,-1-10 0-16,-3 10 0 0,4-13 0 0,-4 10-8 0,4-4 8 16,-1 1-15-16,-3-4 1 0,0-3 0 0,0 7 0 15,0-4-5-15,1 3-1 0,-1 4 0 0,3 0 0 16,-3 2 10-16,-3 1 2 0,-4 0 0 16,0 6 0-16,0 0 0 0,0 0 0 0,0 0 0 0,3 6 0 15,-3 4 8-15,4-1 0 0,-4 3 0 0,-4 4 0 16,1 3 28-16,-1 0 7 0,1 3 1 0,-1 0 1 15,1 0-17-15,-4 0-3 0,3-4-1 0,1 4 0 16,-1 0 20-16,0-3 4 0,4 3 1 0,0-6 0 16,0-1-32-16,0-2-9 0,4-4 0 0,0 4 0 15,-1-7 0-15,8 0 0 0,-1 1 0 0,1-7 0 32,-1 0-49-32,4 0-5 0,4 3-1 0</inkml:trace>
  <inkml:trace contextRef="#ctx0" brushRef="#br0" timeOffset="106236.25">4942 8136 1036 0,'0'0'23'0,"4"-6"5"0,-4 6 0 0,-4-3 1 0,4-1-29 0,-3 1 0 0,-1-6 0 0,1 6 0 16,3 3 63-16,-4-3 6 0,4-1 2 0,0-2 0 0,0 3 4 0,0-6 1 15,0 9 0-15,0 0 0 16,-3-3-32-16,3 3-7 0,0 0-1 0,0 0 0 0,0 0-36 0,0 0 0 16,0 0 0-16,0 0 0 0,0 0 11 0,3 9 7 15,-3 3 2-15,0 7 0 0,4 3-7 0,-1 3-1 16,-3 4 0-16,4-1 0 0,-4 3-4 0,3-3 0 16,-6 7-8-16,-1 9 12 0,4-7-12 0,-3 1 0 15,3 9 0-15,-4-3-10 0,-3 0 10 0,4-3 0 16,-1 2 10-16,-3-5-10 0,0 6 0 0,4-6 0 15,-1-1 0-15,-3-2 0 0,3 2 0 0,1-2 0 16,-4-1 0-16,3-2 0 0,1-4 9 0,-1-6-9 16,1 0 8-16,-1 0-8 0,4-6 0 0,-3-4 0 0,3 1 0 15,3-4 0 1,-3-9-132-16,0 0-18 0,0 0-4 0,7-6-1 0</inkml:trace>
  <inkml:trace contextRef="#ctx0" brushRef="#br0" timeOffset="106582.36">4628 8540 1086 0,'-14'7'31'0,"14"-7"6"15,0 0-29-15,-3 3-8 0,3-3 0 0,0 0 0 0,0 0 72 0,0 0 12 16,0 0 4-16,0 0 0 0,0 0-12 0,0 0-1 16,0 0-1-16,0 0 0 0,0 0-48 0,3 3-10 15,8-3-1-15,0 6-1 0,6-3-1 0,-3 1 0 16,4 2 0-16,3 0 0 0,0 0-13 0,4-2 0 15,0-1-9-15,-8 3 9 0,8-3 0 0,0 6 0 16,-8-5 0-16,4 5 0 0,1-6 0 0,-5 3 0 16,1-2 0-16,3-1 0 15,0-3-28-15,-3 0-10 0,7-7-2 0,-8 1-684 0</inkml:trace>
  <inkml:trace contextRef="#ctx0" brushRef="#br0" timeOffset="107076.221">5309 8741 836 0,'0'0'24'0,"0"0"4"0,-7-3-28 0,0 0 0 0,4 0 0 0,-4 0 0 16,0-7 108-16,-1 10 16 0,-2-3 4 0,-1 0 0 0,4-3-63 0,-3 6-12 15,3-7-2-15,-4 1-1 0,0 6-29 0,4 6-5 16,-3-2-2-16,3-1 0 15,7-3 5-15,-7 6 1 0,0 0 0 0,3 7 0 0,-3-4-20 0,4 1 0 16,-4-1 0-16,-4 4 0 0,7-1 0 0,-3 4-9 16,4-7 9-16,-1 7-8 0,1 0 8 0,-1-1 0 15,1 1 0-15,-1-4 0 16,1-2 0-16,3 2 0 0,0 1 0 0,0-4 0 0,-4-2 0 0,4-7 0 16,4 6 0-16,-4-6 0 0,3 6 0 0,4-3 0 15,0-3 8-15,0 0-8 0,0 0 16 0,8-3 0 16,-5-3-1-16,1 6 0 0,-1-6-15 0,4-1 0 15,-3-2 8-15,3-4-8 0,-3 1 0 0,3 2-8 16,-4-2 8-16,-3-4-13 0,7 1-7 0,-6 2 0 16,-1 4-1-16,0 2 0 0,-7 1 11 0,3 0 10 15,-3-1-13-15,0 7 5 0,0-6 8 0,0 6 9 0,0 0-1 0,0 0-8 16,0 0 0-16,0 0 0 16,-3 0-10-16,-1 6 10 0,-3 1 0 0,4 5 0 0,-1 1 9 0,0-4-1 15,-6 10-8-15,6-3-10 0,1-4 10 0,-1 1-13 16,4-1 13-16,0 4 0 0,0-7 0 0,0 1 0 15,4-1 0-15,3 1 0 0,-4-1 0 0,8-3 0 16,-7 4 0-16,3-7 12 0,0 9-3 0,-4-12 0 16,4 10-23-16,0-7-5 0,4 0-1 0,-1 0 0 15</inkml:trace>
  <inkml:trace contextRef="#ctx0" brushRef="#br0" timeOffset="107745.511">5556 8186 843 0,'0'0'24'0,"-10"0"5"0,10 0-29 0,-7 3 0 16,7-3 0-16,-7 0 0 0,-1 7 56 0,-2-4 4 16,10-3 2-16,0 0 0 0,0 0 2 0,-4 6 0 0,-3-3 0 0,4 6 0 15,-1-2-52-15,1 5-12 16,3 1 0-16,0-1 0 0,0 4 54 0,0 3 8 0,0 0 2 0,0 3 0 16,0 3-36-16,3 3-8 0,4 0 0 0,-3 7-1 15,3-7-10-15,3 3-1 0,-2 1-8 0,-1 2 12 31,-4-3-30-31,4 1-6 0,-3-1-2 0,3-3 0 0,-4 1 26 0,1-4 0 0,-1 0 0 16,-3-3 0-16,4-10 0 0,-4 7 0 0,0-6 0 0,0-1 0 16,0-2 46-16,0-10 14 0,0 0 4 0,0 0 0 15,0 0-52-15,0 0-12 0,-4-7 0 0,1 1 0 16,3 0 28-16,3 3 4 0,-3-7 0 0,4-2 0 16,-4-1-52-16,3 1-9 15,1-1-3-15,-1-6 0 0,5 7 48 0,-5 5 8 0,1-2 3 0,3-4 0 16,-4 7-27-16,1 0 0 0,-1 0 0 0,4 3 0 15,-3-1-13-15,-4 4 5 0,3 0 8 0,-3 0-13 16,7 4 3-16,4-1 1 0,-4-3 0 0,0 6 0 0,-3 0 9 16,6-6-13-16,-3 6 5 0,4-6 8 0,-1 0-18 15,1 0 4-15,0 4 1 0,-1-1 0 0,1-6 13 16,-4 3 0-16,3 3 0 0,4-3 0 0,-6 3 0 0,-5-3 0 16,4 3 0-16,-7-3 0 0,4 3 0 0,-1 7 0 15,1-7 0-15,-1 9 0 0,-3-2 0 0,0-1 0 16,-3 4 0-16,-1-1 10 0,-3-2 12 0,4-1 2 15,-1 7 1-15,-3-4 0 0,0 1-25 0,-4 2-11 16,1-5 1-16,-1 9 0 0,4-7 18 0,-3 4 3 16,3-7 1-16,-4 1 0 0,4 2-24 0,0-6-5 15,7-6-1-15,-4 7 0 0,4-7 27 0,0 0 6 0,-7-3 1 16,4-1 0 0,3 4-55-16,-7-9-10 0,3-7-3 0,1 4-445 15,-1-4-90-15</inkml:trace>
  <inkml:trace contextRef="#ctx0" brushRef="#br0" timeOffset="108238.817">5980 8105 1267 0,'0'0'28'0,"0"0"5"0,0 0 2 0,-7 0 1 0,7 0-36 0,0 0 0 15,-8 0 0-15,8 0 0 0,0 0 58 0,-7 9 5 16,4-3 1-16,-1 4 0 0,1 2-52 0,3 1-12 16,-4 2 0-16,4 4 0 0,4 0 0 0,-4-3 0 15,3 6 0-15,1-3 0 0,-1-1 0 0,1 7 0 0,-1-3 0 0,1 3 0 16,-4 4 0-16,4-1 0 16,-1-3 0-16,-3 9 0 0,4-2 0 0,-4-4 0 0,0 0 0 15,-4 1 0-15,4-4 54 0,-3 6 8 0,3-3 2 0,-4 4 0 16,0-11-52-16,1 5-12 0,-1-1 0 0,-3 0 0 15,4-6 0-15,-1-4 0 0,4 4 0 0,-3-3 0 16,3-4 0-16,-4 1 0 0,4-4 0 0,0 1 0 16,0-10 0-16,0 0 0 0,0 9 0 0,0-9 0 15,0 0 0-15,0 0 0 0,0 0 0 0,0 0 0 16,4 6-48-16,-4-6-13 16,3-3-3-16,4 0-640 0</inkml:trace>
  <inkml:trace contextRef="#ctx0" brushRef="#br0" timeOffset="108812.445">6121 8644 1074 0,'0'0'30'0,"0"0"8"0,0 0-30 0,3 3-8 16,1 10 0-16,-1-4 0 0,1 0 52 0,-4 1 10 16,0-4 2-16,3 4 0 0,-3-7 17 0,4 6 4 0,-4 0 1 15,7 1 0-15,-7-4-35 0,0-6-7 0,0 0-2 16,0 0 0-16,0 0-9 0,0 0-1 16,7 0-1-16,-7 0 0 0,4 0-11 0,-1-3-1 0,4-3-1 0,0-7 0 15,0 1-18-15,0-1 0 0,4 7 8 0,-4-10-8 16,0 0-16-16,0 1-6 0,0-1-2 0,0 4 0 31,0 8-9-31,-3-5-3 0,3 0 0 0,-4 2 0 16,1 1-3-16,-1 3-1 0,-3-6 0 0,0 9 0 0,7 0 20 0,-7 0 4 0,0 0 1 0,0 0 0 31,0 0-49-31,0 0-11 0,-10-4-1 0,3 4-1 16,0 0 21-16,-4 4 4 0,4-4 0 0,-4 0 1 0,1 0 92 0,-4 0 19 0,3 0 3 0,1 0 1 15,-1 6-52-15,0-6-12 0,-6 3 0 0,6 0 0 16,-3 7 54-16,4-4 8 0,-1 0 2 0,0 3 0 15,1 1-52-15,3-4-12 0,0 7 0 0,0-4 0 16,0 4 0-16,3-1 0 0,0 1 0 0,1-4 0 16,-1 4 54-16,1-1 8 0,-4-2 2 0,3 2 0 15,4 1-52-15,0-1-12 0,0 7 0 0,4-3 0 16,3-7 0-16,0 1 0 0,-4 2 0 0,1 1 0 0,3-1 0 16,0-2 0-16,0-1 0 0,0 0 0 15,0 1 10-15,-3-1-1 0,3 1 0 0,0-4 0 0,0 3-9 16,0 1-12-16,0-7 2 0,0 6 1 0,0 1 9 15,0-4 0-15,0-3 0 0,4 3 0 16,-4-3-53-16,0 1-9 0,-3-4-2 0,6-4-409 16,1 4-83-16</inkml:trace>
  <inkml:trace contextRef="#ctx0" brushRef="#br0" timeOffset="110789.127">7179 8205 518 0,'0'0'14'0,"0"0"5"0,0 0-19 0,0 0 0 0,0 0 0 0,-7 3 0 16,7-3 40-16,-7-3 4 0,7 3 0 0,-7 0 1 15,7 0-21-15,0-6-4 0,0-4 0 0,-4 4-1 16,4-3-9-16,0 2-2 0,0-2 0 0,4-1 0 16,-4 1 29-16,0 0 6 0,0-1 1 0,0 4 0 15,0 6 6-15,0 0 2 0,3-6 0 0,-3 6 0 16,0 0-16-16,0 0-4 0,0 0 0 0,0 0 0 16,0 0 12-16,0 0 3 0,0 0 0 0,0-3 0 15,0-7-27-15,0 10-4 0,0 0-2 0,0 0 0 16,0 0 17-16,0 0 3 0,0 0 1 0,-3 10 0 15,3-10-35-15,0 6 0 0,0 0 0 0,0-6 0 16,0 0-9-16,0 6-3 0,0 1 0 0,0-1 0 16,0-6 20-16,0 0 3 0,0 0 1 0,0 0 0 15,0 0-12-15,3 3 0 0,-3 6 0 0,0-2 0 16,0-7 17-16,0 6-1 0,4 3-1 0,-4-2 0 0,3 5 4 0,1-2 1 16,0 5 0-16,-1-5 0 15,1 9 5-15,-1-1 2 0,1-2 0 0,-1 3 0 0,4 0-17 16,-3-4-10-16,3 10 12 0,-4-3-12 0,1 0 16 15,-1 3-3-15,4 1-1 0,-3-5 0 0,-1 8 0 0,-3-10 0 16,4 6 0-16,0-7 0 0,-4-2 2 0,3 6 0 16,-3-9 0-16,0 9 0 0,4-10-14 0,-4 10 9 15,0-9-9-15,0-1 8 0,0 1 9 0,0-1 2 16,0-2 0-16,0-10 0 0,0 6-10 0,0 0-1 16,0-6-8-16,0 0 12 0,0 0-12 0,0 0 11 15,0 0-11-15,0 0 10 0,0 0 14 0,0 0 4 16,0 0 0-16,0 0 0 0,0 0-4 0,0 0 0 15,0 0 0-15,0 0 0 0,0 0-14 0,0 0-10 0,0 0 12 0,0 0-12 16,0 0 0-16,0 0 0 0,0 0-12 0,0 0 3 16,0 0 9-16,0 0 0 15,0 0 0-15,0 0 0 0,0 0-16 0,0 0-2 0,0 0 0 0,0-6 0 16,0 0 8-16,0-4 2 0,3-2 0 0,-3 5 0 16,4-5 0-16,-4-4 0 0,0 4 0 0,3-4 0 15,-3 3 8-15,4 1 0 0,-1-7 0 16,1 13 0-16,6 0 0 0,-10-4 0 0,4 4 0 0,-1 0 0 15,1-1 0-15,-1 1-8 0,-3 0 8 0,4 3-8 16,0 3 0-16,3 0 0 0,0-4 0 0,0 4 0 16,7 4 8-16,-4-1-8 0,4-3 8 0,-3 6-8 15,3 0 0-15,0 1 0 0,0-7 0 0,1 0 0 16,-5 6 8-16,4-3 0 0,-3 0 0 0,-1 7 0 16,1-4 0-16,0-3 0 0,-4 0 0 0,0 10 0 15,0-7 0-15,-4 0 0 0,8 4 0 0,-11-1 0 16,0-6 0-16,0 10 0 0,0-4 8 0,0 4-8 0,0-1 0 15,0 1-10-15,-4-4 1 0,-6 7 0 0,6-1 9 0,-3-2 0 16,-3 3 0-16,-1-4 0 16,0 1 0-16,4-4-8 0,-7 4 8 0,4-1-12 0,-1-2 12 0,-3-1 0 15,3-3 10-15,-3 1-10 0,0-1 20 0,4-3-1 16,-1 0-1-16,0-3 0 0,11 0-9 0,-7-3-1 16,-3-6-8-16,-1-1 12 0,1 7-12 0,3-6 0 15,-1-1 0-15,1-2 0 0,4 2-17 0,-1-2-7 16,1-4 0-16,-4-3-1 15,3 7-111-15,4-1-23 0,-3-3-4 0,3 7-1 0</inkml:trace>
  <inkml:trace contextRef="#ctx0" brushRef="#br0" timeOffset="111286.751">7722 8020 874 0,'0'0'19'0,"0"0"4"0,0 0 1 0,0 0 1 0,0 0-25 0,0 0 0 16,-7 3 0-16,0 3 0 0,4 1 66 0,-1-1 8 15,1 0 2-15,3-6 0 0,-4 10-10 0,-3-4-2 16,4 10 0-16,-1-1 0 0,0-2-9 0,1 2-3 16,3 1 0-16,0 3 0 0,0-3-16 0,0 6-4 15,0-4-1-15,0 1 0 0,3 0-5 0,1 0-1 16,0 6 0-16,-1-3 0 0,1 3 0 15,-1 3 0-15,-3 0 0 0,4-3 0 0,-1 7-9 0,1-4-1 0,-1-6-1 16,-3 3 0-16,4 3-5 0,-4-3-1 16,-4 4 0-16,4-1 0 0,-3-3 14 0,-1 0 2 0,-3 0 1 15,4-3 0-15,-1-6-25 0,4 3-16 0,-3-7 3 0,-1 4 0 16,4-7 13-16,-4-6 0 0,4-3 9 0,0 0-9 16,0 0 9-16,0 0-9 0,0 0 8 0,0 0-8 15,0 0-8-15,0 0-8 0,0 0 0 0,0 0-1 31,0 0-15-31,4 0-2 0,3 0-1 0,0-3-522 0,0-6-105 0</inkml:trace>
  <inkml:trace contextRef="#ctx0" brushRef="#br0" timeOffset="111883.576">7870 8572 1314 0,'0'0'37'0,"0"0"8"0,0 0-36 0,0 0-9 16,0 0 0-16,0 0 0 0,-3 3 53 0,-1 0 9 15,1 7 2-15,3-10 0 0,-4 3 0 0,4 3 0 16,0-3 0-16,0 10 0 0,0-13 0 0,4 0 0 15,-4 9 0-15,3-6 0 0,1 3-52 0,-1-2-12 0,5 2 0 0,-5 0 0 16,4-6 12-16,0 6-1 0,0-6 0 0,-3 3 0 16,3 1-11-16,0-4-16 0,0 0 4 0,0 0 1 15,0 6 11-15,4-12 0 0,-4-1 0 0,0 1 0 16,-4 0 20-16,4 0 7 0,0-4 1 0,-3 7 0 16,3-6-28-16,-4 2 0 0,5-2 0 0,-5 0 0 15,1-1 0-15,-1 7-11 0,1-6 1 16,-1-4 0-16,4 7-7 0,-7-4-2 0,0 1 0 15,0 0 0-15,0 2 2 0,0 1 0 0,-7-3 0 0,7-4 0 16,-3 7 4-16,-1-1 1 0,1 1 0 0,3 6 0 16,-4-6 4-16,1 3 8 0,-5 0-13 0,5 0 5 15,3 3-16-15,-7 3-2 16,-4-3-1-16,4 6 0 0,-3-6 27 0,-1 12 16 0,4-2-3 0,0 2 0 16,0 1-13-16,0 0-18 0,-4-1 4 0,8 1 1 15,-11-4 13-15,7 4 0 0,0-4 0 0,3 4 0 0,0-1 34 16,-3 1 10-16,4-4 1 0,-1 4 1 15,1-1-22-15,-1 1-5 0,1-4-1 0,-1 0 0 0,4 4-18 16,-3-4 0-16,3-2 0 0,0 5 0 0,0-12 0 16,3 6 0-16,-3 4 0 0,4-4 0 0,-4-6 0 0,3 10 0 15,4-7 0-15,0 9 0 0,0-12 0 0,4 10 0 16,-4-7 0-16,7 3 0 0,-10-3 0 0,6-3 8 16,4 0-8-16,-3 0 0 15,3 6-40-15,4-6-14 0,-4-6-3 0,0 6-491 16,0-3-99-16</inkml:trace>
  <inkml:trace contextRef="#ctx0" brushRef="#br0" timeOffset="112343.748">8216 8572 1378 0,'0'0'30'0,"0"0"6"0,0 0 2 0,-7 6 2 0,4 0-32 0,-4 1-8 0,3 2 0 0,1-3 0 16,-1 1 28-16,0 2 4 0,1 0 0 0,-1 1 1 16,1 2 39-16,-1-5 8 0,4 5 2 0,0 4 0 15,0 0-57-15,-3-1-11 0,3-2-2 0,3-4-1 16,-3 4 8-16,4-1 1 0,-1 7 1 0,-3-6 0 0,4-1-7 0,-4 1-2 15,3-1 0-15,1 1 0 0,3-7-12 0,-3 0 0 16,3 4 8-16,-4-7-8 16,1 3 0-16,3 0 0 0,-4-2 0 0,4-1 0 0,0 0 0 0,0-3 0 15,0 0 0-15,-3 0 0 0,3-3 0 0,0 3 0 16,-3-3 0-16,3-4 0 0,-4 1 40 0,4-3 6 16,0-1 1-16,0-2 0 0,-3-1-24 0,3-6-5 15,-4 7-1-15,5-7 0 0,-5 0-27 0,1-3-6 16,-1 0 0-16,1-3-1 15,-1 9-24-15,1-6-5 0,-4 1-1 0,0-1 0 16,0 0 38-16,0-3 9 0,0-1 0 0,-4 1 0 16,4 7-67-16,0-1-11 0,-3 0-2 0,3 6-1 15,-7 4-24-15,7-4-5 0,0 7-1 0,0 0 0 0</inkml:trace>
  <inkml:trace contextRef="#ctx0" brushRef="#br0" timeOffset="113011.959">8474 8704 1036 0,'0'0'23'0,"0"0"5"16,0 0 0-16,0 0 1 0,0 0-29 0,0 0 0 0,0 0 0 0,0 0 0 0,7-4 57 0,-4-2 6 15,1 6 1-15,3-6 0 0,0 0 0 0,0 2 0 16,0-2 0-16,0 0 0 0,0 0-52 0,0-1-12 16,4-2 0-16,-4 3 0 0,0-7 0 0,0 13 0 15,0-6 0-15,-3 0 0 0,3 6 0 0,0 0 0 16,0 0 0-16,0-4 0 0,-7-1607 25 0,3 3222 3 15,4-1614 0-15,-7 3 0 16,7-6-45-16,0 6-9 0,-3 0-2 0,3 0 0 0,0-3 28 0,-3 0 0 16,3 0 0-16,-7 3 0 0,7-3 0 0,-7 3 0 0,3-10 0 0,-3 10 0 15,0 0 0-15,0 0 0 0,0 0 0 0,4-3 0 32,-1-6-56-32,-3 2-7 0,4 1-1 0,-8 0 0 0,1-4 52 0,-1 1 12 0,1 0 0 15,-4 2 0 1,0 1-36-16,0 3-5 0,0-10-1 0,-1 4 0 0,-2-1 67 0,-1 4 14 15,1 0 2-15,-1 0 1 0,-3-1 18 0,0 4 3 0,0-3 1 0,0 6 0 16,3 6 0-16,1 1 0 0,-1-1 0 0,0-3 0 16,1 9-52-16,-1-5-12 0,4-1 0 0,0 7 0 15,0-4 41-15,0 4 6 0,3-1 1 0,1-3 0 16,-1 1-28-16,1-1-6 0,3 4-1 16,-4-1 0-16,4 1-13 0,0 3 0 0,4 2 8 0,-1-2-8 15,1-3 0-15,-1 5 0 0,1-2 0 0,0 3 0 16,-1-3 0-16,1-4 0 0,-1 1 0 0,1 6 0 15,-1-7 0-15,1 4 0 0,-1-4 0 0,1 1 0 16,-1-4 0-16,1 1 0 0,-1-1 0 0,4-3 0 16,-3 4 0-16,-1-7 0 0,4 3 0 0,-3-3 0 15,3 0 0-15,-3-3 0 0,3 0 0 0,0 0 0 0,0 0 24 0,0 0 0 16,3-3-1-16,1 0 0 16,0 3-57-16,3-3-11 0,-4-3-3 0,1 3 0 15,3-4-95-15,-3 1-19 0,3 0-4 0,0-7-1 0</inkml:trace>
  <inkml:trace contextRef="#ctx0" brushRef="#br0" timeOffset="113356.678">8968 8889 1728 0,'0'0'38'0,"-7"3"8"0,0 0 2 0,3 3 0 0,0-3-39 0,-3 0-9 0,7-3 0 0,0 0 0 0,0 0 53 0,0 0 9 16,0 0 2-16,0 0 0 0,0 0-52 0,0 0-12 16,0 0 0-16,0 0 0 0,0 0 0 0,0 0 0 15,4-3 0-15,-1-6 0 16,1 6-151-16,-4 3-33 0,0 0-6 0,11-10-2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30T16:08:36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3584 4865 846 0,'0'0'18'0,"-3"7"4"0,-1-1 1 0,4 3 1 0,-3-2-24 0,3 2 0 0,0-6 0 0,0 10 0 16,0-13 71-16,3 6 9 0,-3-6 1 0,4 6 1 15,-1-3-38-15,-3-3-7 0,0 0-1 0,4 7-1 16,-4-7 34-16,0 0 7 0,0 0 2 0,3 0 0 15,-3 0-19-15,0 0-4 0,0 0-1 0,0 0 0 16,0 0-12-16,4 9-2 0,-4-9-1 0,0 0 0 16,3 3-2-16,1 3 0 0,-4 4 0 0,0-4 0 15,0 3-1-15,0 1 0 0,-4-4 0 0,1 13 0 16,-1-6 3-16,4 2 0 0,-3 10 0 0,-4-3 0 16,3 10-2-16,1-4 0 0,-1 0 0 0,1 3 0 15,3 1-29-15,-4-1-8 0,4 0 0 0,0-2 0 16,0-1 29-16,4-3 5 0,-4-3 1 0,0 3 0 15,0-3-17-15,3 3-3 0,-3-3-1 0,4 3 0 16,-4-6-4-16,0 3-1 0,-4-3 0 0,1-4 0 0,3 1-9 16,-4-3 12-16,1-1-12 0,-1 1 12 0,-3-1 15 15,3-6 3-15,1 4 1 0,-8-4 0 0,4-6 1 0,0 6 1 16,-7-2 0-16,4-4 0 0,2-4-33 16,-2-2 0-16,-1 6 0 0,1-6 0 0,-1 3 0 15,1-4 0-15,-1 1 0 0,7-6 0 0,-6 5 0 0,-1 1 0 16,4-3 0-16,-7-4 0 0,7 7 0 15,-4-4-20-15,4 1 2 0,0 0 1 0,-3-4 5 0,3 1 2 16,0 5 0-16,-4-5 0 16,4-4-21-16,3 4-4 0,1 5-1 0,-4-5 0 15,3-4-104-15,1 10-22 0,-1-13-4 0,4 10-1 16,0-7-82-16,0 0-17 0,-3-12-3 0,3 0-1 0</inkml:trace>
  <inkml:trace contextRef="#ctx0" brushRef="#br0" timeOffset="305.631">3298 4683 1609 0,'0'0'35'0,"-7"4"7"0,0-1 2 0,0 0 2 0,4 6-37 0,-1-6-9 0,1 10 0 0,-1-7 0 0,-3 0 86 15,4 4 15-15,3-10 3 0,0 6 1 0,0-6-46 0,3 6-10 16,4 4-1-16,-3-7-1 0,3 6-19 0,0-5-3 16,0-4-1-16,0 3 0 0,0-3-24 0,4 0-19 15,3 0 3-15,0-3 1 0,0-1 40 0,4 1 8 16,3-3 2-16,0 3 0 16,-3-7-24-16,6 7-11 0,-3-6 10 0,4 3-10 15,3-4-26-15,-10 1-11 0,7-1-3 0,-4 10 0 16,4-6-64-16,-4 0-14 0,0 6-2 0,-7-3-456 15,4 0-92-15</inkml:trace>
  <inkml:trace contextRef="#ctx0" brushRef="#br0" timeOffset="824.902">3718 5282 928 0,'0'0'20'0,"0"0"5"0,0 10 1 0,0-10 0 0,0 9-26 0,0-9 0 0,-3 6 0 0,3-6 0 15,0 0 116-15,0 0 17 0,0 0 4 0,3 4 1 16,-3-4-14-16,4 6-4 0,-1-6 0 0,1 0 0 15,3 6-40-15,0-3-9 0,0-3-2 0,7 3 0 16,-3-3-23-16,-4 0-5 0,3 0-1 0,-3 0 0 0,0 0-13 16,4 0-3-16,0 0-1 0,-1 0 0 0,-3 0-8 0,4 0-2 15,-4 0 0-15,0 0 0 0,0 0-5 16,0 0 0-16,0-3-8 0,-3-6 12 0,-1 6-12 0,-3-7 9 16,0 1-9-16,0-4 8 0,0 1 12 0,-3 2 3 15,-1-2 0-15,-6-4 0 16,3 1-37-16,-1 2-7 0,1 4-2 0,0-4 0 0,-3 0 23 0,3 7 18 15,0-3-3-15,-4 6-1 0,4 0-14 0,-4 3-12 16,8 0 3-16,-4 6 0 0,0 0-2 0,-4 3 0 16,4 7 0-16,-3 3 0 0,3 0-1 0,-1 6 0 15,1 3 0-15,4 0 0 0,-1-3 24 0,1 7 5 16,-1-7 1-16,1 0 0 0,3 0-26 0,0-3-6 16,3 0-1-16,1-3 0 0,-1 0 15 0,1-1 13 15,3-5-2-15,0 3-1 0,0-4-10 0,7 1 10 16,-3-4-10-16,-1 0 10 0,1 1-10 0,7-4 0 0,-1-6 0 0,1 6 0 31,3-2-100-31,7-4-23 0,-7-4-4 0</inkml:trace>
  <inkml:trace contextRef="#ctx0" brushRef="#br0" timeOffset="1537.415">5062 5351 1656 0,'0'0'36'0,"0"0"8"0,0 0 2 0,0 0 0 0,-3 10-37 0,-1-7-9 0,1 6 0 0,-1-6 0 15,1 10 36-15,3-13 6 0,0 6 1 0,-4 1 0 16,4-1-26-16,0 3-5 0,0-3 0 0,0-6-1 16,0 0 15-16,0 0 3 0,0 0 1 0,0 0 0 15,0 0-30-15,0 0-8 0,4 0-1 0,-4 0 0 16,0 0 25-16,0 0 6 0,7 0 1 0,-4-3 0 15,1-6-23-15,-1 9-18 0,-3 0 3 0,0 0 1 16,0 0 38-16,0 0 7 0,0 0 1 0,-3-6 1 16,-1 6-25-16,-3-3-8 0,0 3 0 0,-3 3 0 0,-8-3 0 15,4 6 0-15,-4 0-11 0,1 0 11 0,-1 1 0 0,0-1 0 16,4 7 0-16,-7-4 9 16,3 4 6-16,1-4 1 0,3 3 0 0,0 1 0 0,-1 0-16 0,8-4 11 15,-3 0-11-15,3 4 10 0,7-4-10 0,-4-2 0 16,1 2 0-16,3 0 0 0,0-2 0 0,0-4 15 15,3 3-3-15,1 0 0 0,-1-3-12 0,8 1-12 16,-1-4 3-16,8 6 0 0,0-6 9 0,3 0 12 16,11 0-2-16,-8 0-1 0,5 0-9 0,2-6 0 15,1 6 0-15,-7 0 0 0,3-4 0 0,0 4-14 16,-3-3 3-16,0-3 1 16,-8 6-86-16,-3-3-18 0,4 0-3 0,-7 3-1 15,-1-3-94-15,-3 0-18 0,-3-10-4 0,-4 13-1 0</inkml:trace>
  <inkml:trace contextRef="#ctx0" brushRef="#br0" timeOffset="2003.024">5457 5373 1552 0,'0'0'44'0,"0"0"10"0,0 0-43 0,-7 3-11 0,4 10 0 0,-1-7 0 16,-3 1 98-16,0-1 18 0,0 3 3 0,0-3 1 15,0 7-39-15,-3-7-7 0,-5 4-2 0,1-4 0 16,0 3-24-16,4 1-6 0,-5-4-1 0,1 7 0 0,4-4-18 16,3 0-4-16,0 1-1 0,3-4 0 0,-3 10-18 0,4-10 0 15,3 7 0-15,0-1 0 0,0 1 0 0,0-4 0 16,3 0 0-16,4 4 0 0,-3 0 11 0,3-4-11 16,3 0 10-16,1-2-10 0,3 2 0 0,0-6 0 15,0 3 0-15,4-2 0 16,0-4 0-16,-1-4 0 0,1-2 0 0,-1 3 0 0,8-6 23 0,-4-4 1 15,-3 1 1-15,3-1 0 0,-10 0-10 0,3-2-3 16,-4-1 0-16,1 4 0 0,0-4-2 0,-8 3-1 16,4 4 0-16,-3-4 0 0,-1 4 1 0,-3 0 0 15,-3-4 0-15,3 7 0 0,-4-4-2 0,1 1-8 16,-4 0 12-16,-1 2-4 0,-2-2-8 0,-1-1 8 16,-3 4-8-16,4 0 8 0,-1 3-8 0,-3 0 0 0,0 3 0 15,3 3-11 1,4 0-12-16,-3 6-2 0,3-6-1 0,-1 10 0 15,-2 3-9-15,3-4-1 0,0 7-1 0,3 0 0 0,1-3 37 0,-1 6 0 16,1-1 0-16,-1-5 0 0,4 6 0 0,0-9 0 0,4-1 0 16,-1 4 0-16,1-10 0 0,-1 4 0 0,4-7 0 15,0-3 0 1,7 0-67-16,-3-3-5 0,7-7-2 0,-1-2-927 0</inkml:trace>
  <inkml:trace contextRef="#ctx0" brushRef="#br0" timeOffset="2763.509">5736 5436 1638 0,'0'0'36'0,"0"0"7"15,0 0 1-15,0 0 3 0,0 0-38 0,0 0-9 0,0 0 0 0,0 0 0 0,0 0 94 0,0 0 17 16,0 0 3-16,0 0 1 0,0 0-34 0,0 0-6 15,0 0-2-15,0 0 0 0,0 0-18 0,0 0-4 16,0 0-1-16,0 0 0 0,0 0-20 0,7 9-4 16,-3 1-1-16,-1-1 0 0,1-2-2 0,-4 5-1 15,3-3 0-15,1 1 0 0,-4 2-22 0,0-2 8 16,3 2-8-16,-3-2 0 0,0 2 9 0,7-5-9 16,-7 2 12-16,0 0-12 0,0-9 0 0,0 0 0 15,0 0 0-15,0 0 0 0,0 0 0 0,0 0 0 16,0 0 0-16,0 0 10 0,0 0-18 0,0 0-4 15,0 0-1-15,0 0 0 0,0 0 31 0,4-6 6 0,-4 0 2 16,3 0 0 0,1-1-42-16,-4 1-8 0,4 0-1 0,-4 3-1 0,3-4 39 0,-3 7 8 15,0-6 2-15,4 3 0 0,-1-6-37 0,-3 9-7 0,4 0-2 0,3-4 0 16,-4 1 23-16,-3 3 0 0,7-6 0 0,0 6 0 16,0-3 0-16,0 0 0 0,1 0 0 0,-1-1 0 15,0 4 0-15,0-3 0 0,0-3 0 0,0 6 0 16,-4 0 0-16,-3 0 0 0,7-3 0 0,-7 3 0 15,0 0 0-15,0 0 0 0,11 0 0 0,-11 0 0 16,7 3 0-16,-7-3 0 0,4 0 0 0,-4 0 0 16,0 13 0-16,0-7 0 0,3 3 0 0,-3-2 0 15,0 5 0-15,-3-2 0 0,3-1 0 0,0-6 0 16,0 10 47-16,0-13 13 0,0 6 4 0,0-6 0 0,0 0-52 16,0 0-12-16,0 0 0 0,0 0 0 15,0 0 0-15,3-6 0 0,4-1 0 0,0 1 0 16,0-3 0-16,4-4 0 0,-1 7 0 0,1 0 0 15,0-7-48-15,-1 10-13 0,1-7-3 16,-1 1 0-16,4 9 52 0,-3-6 12 0,-4 0 0 0,0 2 0 16,4 1-24-16,-1 3-3 0,-3-6 0 0,0 6 0 15,0 0-8-15,1 0-1 0,-5 6-1 0,1-3 0 0,3 1 37 0,-7 5 0 16,0-6 0-16,0 10 0 0,0-7 44 0,0 3 16 16,0-2 3-16,0 5 1 0,0-2-52 0,0-4-12 15,0 0 0-15,0 3 0 0,0-9 0 0,0 0 0 16,0 0 0-16,3 4 0 0,1-4 54 0,-1 6 8 0,4-6 2 15,0 0 0-15,4 0-52 0,-4-6-12 0,0 6 0 0,-3-7 0 16,6 1 0-16,1 3-18 0,-1 0 4 16,1-7 1-1,-1 4-31-15,1-6-5 0,0 8-2 0,3-5 0 16,3 0-61-16,-3-4-13 0,-3 10-3 0,3-6 0 16,0-4-51-16,0 10-10 0,-3-7-3 0,3-2 0 0</inkml:trace>
  <inkml:trace contextRef="#ctx0" brushRef="#br0" timeOffset="3487.991">6463 5270 843 0,'0'0'24'0,"0"0"5"0,0 0-29 0,0 0 0 0,0 0 0 0,0 0 0 0,0 9 107 0,0-6 15 16,0 10 3-16,0-4 1 0,0 1 2 0,0 2 0 15,0-2 0-15,3 2 0 0,-3 1-28 0,4-1-6 16,-4 1-1-16,0 3 0 0,3-7-17 0,-3 3-3 16,4 7-1-16,-4-3 0 0,4-3-24 0,-4-1-4 15,3 4-2-15,-3-1 0 0,4-2-9 0,-4 3-1 16,3-7-1-16,-3 10 0 0,0-13-13 0,0 7-2 16,0-7-1-16,0-6 0 0,0 0-15 0,0 0 8 15,0 0-8-15,0 0 0 0,0 0 0 0,0 0 0 16,0 0 0-16,0 0 0 0,0 0 0 0,0-6 0 15,4-7 0-15,-1 1 0 0,1-1 0 0,-1 1 0 16,1-4 0-16,-1-3 0 0,1 6 23 0,3-2-2 0,-4-4 0 16,4 6 0-16,-3-2-21 0,-4 2 0 0,4 1 0 15,3-4 0-15,-4 10 0 0,4-4 0 0,-3 1 0 0,-1 6-8 16,1 0 8-16,-4 3-8 0,0 0 8 0,0 0-8 16,3-4 8-16,4 8 0 0,-7-4-9 0,4 6 9 15,-1 0 0-15,1 0 12 0,3 7-2 0,-7 3 0 16,3-10 4-16,-3 6 1 0,4 1 0 0,-4 3 0 15,0-10-15-15,4 7 11 0,-1-7-11 0,1 0 10 16,-4-6-10-16,3 9 0 0,1-5 0 0,-4-4 0 16,0 0 0-16,0 0 0 0,0 0 0 0,3 0 0 15,4-4-12-15,-7 4 12 0,4-3-12 0,-1-3 12 16,1 6-12-16,-4 0 12 0,7-6-10 0,-4 0 10 16,1 6-13-16,-4 0 3 0,3-7 1 0,-3 1 0 15,0 6 9-15,4 0 0 0,-4-6-9 0,0 6 9 0,4-3 0 16,-4 3 0-16,0 0 0 0,3-4 0 15,1 1-10-15,-4 3 10 0,7-6 0 0,-4 6-9 0,1-6-1 0,-1-1 0 16,1 7 0-16,-4 0 0 0,3 0 10 0,-3 0 12 16,7-6-2-16,-3 6-1 0,3-6-9 15,-7 6 0-15,3 0 0 0,1 0 0 0,-4 0 0 0,7 0 0 16,-3 6-8-16,-1-3 8 0,4 0-8 0,-3 7 8 16,-1-1-10-16,1 1 10 0,-4-4 0 0,0 7 0 15,3-1 8-15,-3 1-8 0,0-4 19 0,0 4-3 16,0-4-1-16,0 0 0 0,0 1-6 0,0-4-1 15,0 3 0-15,0-9 0 0,0 4-8 0,0-4 0 0,0 0 0 16,0 0 8 0,7 6-38-16,4-6-8 0,-4-6-2 0,-4 6 0 15,8-7-176-15,-4 1-35 0,0 0-7 0,0-4-2 0</inkml:trace>
  <inkml:trace contextRef="#ctx0" brushRef="#br0" timeOffset="3945.723">6925 5317 1497 0,'0'0'32'0,"0"0"8"0,0 0 0 0,0 12 4 0,0-5-36 0,0-1-8 0,0 6 0 0,0-2 0 0,0-1 105 0,4 4 19 15,-4-4 4-15,3 4 1 0,1-4-27 0,-1-3-6 16,4 4 0-16,-3-7-1 0,3 6-32 0,0-2-7 15,0-4 0-15,0 0-1 0,0-3-1 0,0 0 0 16,0 0 0-16,0 0 0 0,0-3-14 0,0 0-2 16,4 0-1-16,-8-4 0 15,4-2-16-15,1-1-3 0,-5-2-1 0,1 3 0 0,3-4-17 16,-4 7 8-16,-3-4-8 0,4 1 0 0,-4-1 0 0,3-2 0 16,-3 6 0-16,0-1-12 15,-3 4-16-15,-1-6-4 0,4 9 0 0,-3 0 0 16,-4-6-15-16,7 6-3 0,-7-4-1 0,-1 4 0 15,1 0 9-15,0 4 2 0,-7 2 0 0,7 3 0 0,-3-6 24 0,3 4 4 16,-4-1 2-16,4 3 0 0,-4 1 10 0,4-1-8 16,0 4 8-16,0-7-8 0,4 7 8 0,-1-4 11 0,1 0-3 15,-1 1 0-15,4-4-8 0,0 3 0 0,0-2 0 0,4-1 0 16,3 3 30-16,0-5 1 0,0 5 0 0,7-6 0 16,-4 6-14-16,1-2-2 0,3-1-1 0,0 0 0 15,4 1-14-15,-8-7 0 0,8 0 0 0,-4 6 0 31,4-6-39-31,-4 0-4 0,-3-6-1 0,3 6 0 0,0-13-180 16,-4 4-36-16</inkml:trace>
  <inkml:trace contextRef="#ctx0" brushRef="#br0" timeOffset="4380.809">7207 5188 1623 0,'0'0'36'0,"-3"13"7"0,3-4 1 0,-4 1 2 0,4 2-37 0,-3 1-9 0,3-1 0 0,0 1 0 0,-4-1 111 0,4 7 20 16,0-3 4-16,0-4 1 0,0 1-53 0,0 6-11 16,0-7-1-16,0 4-1 0,0-3-44 0,0-4-9 15,4 3-1-15,-4 1-1 0,0-4 39 0,0-9 8 16,0 0 2-16,0 0 0 0,3 7-52 0,-3-7-12 16,0 0 0-16,0 0 0 0,0 0-16 0,0 0-5 15,0 0-2-15,0 0 0 0,7-3 23 0,-3-1 0 16,3 1 0-16,-4-3 8 0,4 3-8 0,-3-7 0 15,-1 10 0-15,5-6 0 0,-5 0 0 0,4 3 0 16,0 0 0-16,-3-4 0 0,3 4 0 0,3-3-11 16,-6 0 11-16,3-1-8 0,4 1 26 0,-4 0 6 15,0 0 0-15,3-1 1 0,-3-2-25 0,4 6 0 16,-4-7 0-16,0 10 0 0,0-3 0 0,-3 3 0 0,3-3 0 16,-7 3 0-16,7 0 0 0,-7 0 0 0,3 3 0 15,4 0 0-15,0 7 0 0,-3-1 0 0,-1 1 0 0,-3-4 0 16,0 6 0-16,0 1 0 0,4 0 0 0,-4-4 0 15,3 3 0-15,-3 1 0 0,0 0 0 0,0-4 0 16,4 4 0-16,-4-1 0 0,0-3 0 0,0 1 0 16,3-1 0-16,-3-2 0 0,4 2 0 0,0 0 0 15,-4-2 0-15,3-1 0 0,-3-3 0 0,4 6 0 16,-4-5-103-16,0-4-25 16,3 9-6-16</inkml:trace>
  <inkml:trace contextRef="#ctx0" brushRef="#br0" timeOffset="4793.172">7754 5307 2041 0,'0'0'44'0,"0"0"10"0,0 0 2 0,0 0 2 0,0 0-46 0,0 0-12 0,0 0 0 16,0 0 0-16,0 0 95 0,0 0 17 0,0 0 3 0,-7 0 1 16,7 0-51-16,-7 0-9 15,0 0-3-15,7 0 0 0,-4-3-42 0,-3 0-11 0,4-3 0 0,3 6 0 16,0 0 0-16,-7 0 0 0,7 0 0 0,0 0 0 16,-7 0 0-16,3 0 0 0,1 9 0 0,-4 1 0 15,3-1 0-15,1 4 0 0,-1-1 0 0,0 4 0 16,1-4 0-16,-1 7-16 0,4-3 4 0,-3 6 1 15,-1-6 11-15,4-1 16 16,-3-2-4-16,3 2-1 0,0-5-11 0,0-1 0 0,0-2 0 0,3 5 0 16,1-6 0-16,-1 4 0 0,1-4 9 0,-1 3-9 15,1-5 0-15,3 2 0 0,0-3 0 0,0 0 0 16,0 3 0-16,4-2 0 0,3-1 0 0,-4-3 0 16,5 0-56-16,-5-3-7 15,8-1-1-15,-4-2 0 0,4 0-153 0,-1-4-31 16,22-21-7-16,-11 6-1 0</inkml:trace>
  <inkml:trace contextRef="#ctx0" brushRef="#br0" timeOffset="5209.099">7980 5370 1552 0,'0'0'44'15,"0"0"10"-15,0 0-43 0,-4 6-11 0,4-6 0 0,0 0 0 0,0 0 104 0,0 0 20 16,0 0 3-16,0 0 1 0,0 0-20 0,0 0-3 15,0 0-1-15,4 7 0 0,-4-7-12 0,3 6-4 16,4-6 0-16,0 0 0 0,1 0-70 0,2 0-18 16,4-3 0-16,-7 0 0 0,7-4 0 0,-3 4 0 0,3 0 0 15,0-3 0-15,-3 6 0 0,3-3 0 16,-4 0-13-16,5-1 5 0,2-2-14 0,-10 0-2 16,4 3-1-16,-1 0 0 15,1-4-6-15,0 1-1 0,-1 0 0 0,-3 0 0 0,0 2 32 0,0-8 0 0,-3 9 0 16,-1-7 0-16,1 7 0 0,-4-6 0 0,3 6 0 0,-3 3 0 15,0 0 0-15,-3-7 0 0,3 7 0 0,-7-3 0 16,7 3 0-16,-7 0 0 0,-4-3 0 0,4 6 0 16,0 7 0-16,-3-7 0 0,3 3 0 0,-1 0 0 15,-2 7 24-15,3 6-3 0,0-4 0 0,3 4 0 16,-6-3 5-16,6 3 1 0,1 0 0 0,-1-10 0 16,1 3-9-16,3 1-2 0,0-4 0 0,3-2 0 15,4-1-16-15,0 0 0 0,4-3 0 0,3 1-9 16,4 2 58-16,-1-3 12 0,4 0 3 0,0-3 0 15,1 0-103 1,-1 0-20-16,0 0-4 0,4 0-1 0,-1 6-102 16,-2-12-21-16,2 6-4 0</inkml:trace>
  <inkml:trace contextRef="#ctx0" brushRef="#br0" timeOffset="5965.438">9204 5248 1148 0,'0'0'25'0,"0"0"6"0,0 0 1 0,0 0 0 0,-4 0-32 0,1-6 0 15,-1-1 0-15,1 4 0 0,3 3 134 0,-4-9 21 16,1 9 4-16,3 0 1 0,0 0-25 0,0 0-5 0,0 0-1 0,0 0 0 16,0 0-52-16,0 0-10 15,0 0-3-15,0 0 0 0,0 0 0 0,0 0 0 0,0 0 0 0,0 0 0 16,0 0-22-16,0 6-5 16,-4 0-1-16,4 7 0 0,0-1-21 0,0-2-5 15,4 2-1-15,-4 1 0 0,3-1-9 0,1-2 0 0,3 2 0 0,-4 1 0 16,5-4 17-16,2 4 2 0,1-7 0 15,-4 0 0-15,7 7-29 0,-4-4-6 0,5-2 0 0,-1-1-1 16,-4 3 8-16,4-6 9 0,0 4-13 0,1-1 5 16,-1-6 8-16,-4 6 0 0,4-3 0 0,-3 1 0 15,3-1 0-15,-3-3 8 0,-1 0-8 0,-3 0 0 16,4 0 8-16,-1-3-8 0,1-1 8 0,0-5-8 16,-4 6 12-16,0-7-1 0,0-2-1 0,-4 6 0 15,4-4-2-15,-3-2-8 0,3-1 12 0,-4-3-4 16,1 1-8-16,-4 2-11 0,4-2 3 0,-4-1 0 15,0 3-46-15,0-2-9 16,3 2-1-16,-6 1-1 0,3-1-121 0,0 4-24 0,0 2-5 16</inkml:trace>
  <inkml:trace contextRef="#ctx0" brushRef="#br0" timeOffset="6410.441">9631 5169 1295 0,'0'0'36'0,"0"0"9"0,0 0-36 0,0 0-9 15,0 0 0-15,-4 7 0 0,1 2 108 0,-1 1 20 0,4 2 4 0,-3 4 1 16,3-4-61-16,-4 7-12 0,4-3-2 0,0 6-1 16,4-7 0-16,-4 4 0 0,3 3 0 0,-3-6 0 15,4 6-34-15,-4-6-7 0,3-1-2 0,1-2 0 16,-4-1 34-16,3-5 6 0,-3-1 2 0,0-6 0 15,0 0-14-15,0 0-2 16,0 0-1-16,0 0 0 0,0 0-5 0,7-6-1 0,-3-7 0 0,-1 0 0 16,1 1 25-16,0-4 5 0,-1-3 1 0,1 4 0 31,-1-4-103-31,4 3-20 0,-3 1-4 0,-1-4-1 0,4 3 52 0,-3 4 12 0,-1-4 0 0,4 3 0 16,-3 7 0-16,-1 0 0 0,1 0 0 0,-4 6 0 15,0 0 0-15,7 0 0 0,0 3 0 0,0 0 0 16,0 9-54-16,0 1-8 15,0-1-2-15,0 4 0 0,0 0 52 0,-3-1 12 0,3 4 0 0,0-3 0 16,-3 6 48-16,-1-10 13 0,4 10 3 0,-3-9 0 16,-1-1-64-16,1 1-21 0,-1-4 0 0,1-2 0 0,-1-1 31 15,-3-6 6-15,4 0 2 0,3 9 0 0,-7-9-18 16,3 0 8-16,-3 0-8 0,7 4 0 0,1-4 0 0,-1 0 0 16,0 0 0-16,0-4 0 15,0 4-148-15,3-9-36 0</inkml:trace>
  <inkml:trace contextRef="#ctx0" brushRef="#br0" timeOffset="7251.305">10661 5157 1267 0,'-7'3'28'16,"-4"3"5"-16,1 1 2 0,-1 2 1 0,4-3-36 0,-4 4 0 0,1-1 0 0,-1-3 0 0,4 4 109 16,0-4 15-16,0 0 4 0,7-6 0 15,0 0-17-15,-3 7-3 0,3-7-1 0,-4 6 0 0,4 3-52 0,0 1-11 16,4-1-1-16,-1-3-1 0,4 7-11 0,0 3-3 15,4-1 0-15,-1-2 0 0,1 6-10 0,0-1-2 16,-1 1-1-16,4 3 0 0,-3-3-15 0,-1 3 0 16,-2 9 0-16,2-2 0 0,-3 2 54 0,-3-3 8 15,-1 7 2-15,1-1 0 0,-1-3-52 0,-3-2-12 16,0-1 0-16,-3-9 0 0,3 3 0 0,-4-10 0 0,1 1 0 16,3-1 0-16,-4 1 0 0,1-10 0 0,3-3 0 15,0 0 0-15,0 0 54 0,0 0 8 0,-4 0 2 16,-3-3 0-16,4 0-52 0,-5-7-12 0,5 4 0 0,-1-3 0 15,1-4 0-15,-1-6 0 0,1 4 0 16,-1-4 0-16,1-6 0 0,-1 6 0 0,1-9 0 0,-1 6 0 16,1-7 0-16,-1 4 0 0,4 0 0 15,-3-3 0-15,3 3 0 0,-4-3 0 0,4 3 0 0,-3-4 0 16,3 1 0-16,0-3 0 0,3 6 0 0,-3-3 0 16,4-1 0-16,3 1 0 0,-4 3 0 0,4 0 0 15,4 3 0-15,-1 3 0 0,1-3 0 0,0 10 0 16,-1-1 0-16,1 4 0 0,3-4 0 0,-4 7 0 15,1 0 0-15,0 3 0 0,3-4 0 0,-4 7 0 16,1-3 0-16,3 3 0 0,-3 3 0 0,3-3 0 16,0 3 0-16,0 1 0 0,4-1 0 0,-4 9 0 15,3-2-20-15,-6 2-8 0,3 1 0 0,-3-1-1 16,-4 4-5-16,0-4-1 16,-4 4 0-16,1 0 0 0,-4 0 35 0,0-4 0 0,0 4 0 0,-4-4 0 0,1 1 8 15,-8-1 8-15,4 1 1 0,-7-4 1 0,3 1-29 16,-3-1-5-16,0-6-2 0,0 0 0 0,-4 4 66 0,4-4 12 15,0-3 4-15,-3 0 0 0,2 0-52 0,1-3-12 16,-3-4 0-16,3 4 0 16,-1-6-48-16,5 6-13 0,-1-10-3 0,1 4 0 15,3-1-51-15,-4-2-10 0,8 9-3 0,-1-4 0 16,0-5-102-16,4 12-21 0,0 0-4 0,15-6-1 0</inkml:trace>
  <inkml:trace contextRef="#ctx0" brushRef="#br0" timeOffset="7745.273">11021 5270 1792 0,'0'0'51'0,"0"0"10"0,0 0-49 0,0 0-12 0,0 0 0 0,-4 9 0 16,4-9 105-16,-3 3 19 0,-1 10 3 0,1-4 1 16,3-2-59-16,0-1-11 0,0 6-2 0,0-2-1 0,0 2-15 0,0 1-4 15,0-4 0-15,3 4 0 16,-3-1-11-16,0 1-2 0,4-1-1 0,-4-2 0 16,3 2-6-16,-3-2 0 0,4-1-1 0,-1-2 0 0,-3-7-15 0,0 0 0 15,0 0 0-15,0 0 0 0,0 0 0 0,0 0 0 16,0 0 0-16,0 0 0 0,0 0 27 0,0 0 2 15,0 0 1-15,0-7 0 0,0-2-13 0,4-1-2 16,-4-2-1-16,0-4 0 0,3 4-14 0,-3-4 0 16,0 0 0-16,0 4 0 0,4-7 0 0,-4 6 0 15,3 1 0-15,-3-1 0 0,4 1 0 0,-4-1-8 16,0 1 8-16,3-1-13 0,-3 4 13 0,0-4 0 16,4 4 0-16,-4-1 0 0,0 1 0 0,4 0 0 15,-4 2 0-15,3-5 0 0,1 9-12 0,-1-1 12 16,1-2-13-16,-1 3 5 15,1 0-17-15,3 0-3 0,0 3-1 0,0-3 0 0,3 3 29 0,-3 0 0 16,4 0 0-16,0 3 0 16,-1 0-108-16,4 3-16 0,0-3-4 0,1 4 0 15,-1-4 52-15,3 3 9 0,1 0 3 0,0 1 0 16,-1-4-141-16,1 3-28 0,-4-3-6 0</inkml:trace>
  <inkml:trace contextRef="#ctx0" brushRef="#br0" timeOffset="8159.204">11462 5204 1958 0,'0'0'43'0,"0"0"9"0,-7 0 1 0,0 3 3 0,0-3-45 0,0 3-11 0,-1-3 0 0,-2 3 0 0,3-3 52 0,-4 0 8 15,4 4 1-15,0-1 1 0,0 0-38 0,0-3-7 16,0 6-1-16,0-3-1 15,3 0-15-15,-3 7 0 0,4-1 0 0,-4 1 0 0,7-4 0 0,-4 6-8 16,1 1 8-16,3 3-10 0,3-4 10 0,-3 1-13 16,4-7 5-16,3 10 8 0,0-10 0 15,0 6 16-15,0 1 0 0,0-4-1 0,4 4-6 0,-4-4-1 16,3-6 0-16,1 10 0 0,-4-7 3 0,0-3 0 16,0 1 0-16,0-1 0 0,0-3 9 0,0 0 1 15,-3-3 1-15,3-1 0 0,-4 1 9 0,-3-3 1 16,4-7 1-16,-4 7 0 0,3-3 6 0,-3-4 1 15,-3 1 0-15,3-1 0 0,0 1-19 0,-4-4-3 0,1 3-1 16,-1 1 0-16,1-1-17 0,-1-2 10 0,-3 2-10 16,-3-3 8-16,2 4-17 0,1-1-4 0,0 1-1 0,0 6 0 31,0-4-28-31,4 7-6 0,3 3 0 0,0 0-1 16,-7 3-20-16,3 3-4 0,-3 4-1 0,4 2 0 15,3 1-22-15,-4 6-5 0,4-4-1 0,4 4-499 0,-1-3-100 0</inkml:trace>
  <inkml:trace contextRef="#ctx0" brushRef="#br0" timeOffset="8699.102">11878 5204 1900 0,'0'0'54'0,"0"0"11"0,0 0-52 0,0 0-13 15,0 0 0-15,0 0 0 0,0 0 75 0,0 0 12 16,0 0 2-16,0 0 1 0,0 0-37 0,0 0-7 16,0 13-2-16,0-13 0 0,0 0-18 0,0 0-4 15,0 0-1-15,0 0 0 0,0 0-10 0,0 0-3 0,0 0 0 16,0 0 0-16,0 0 25 0,0 0 5 15,0 0 1-15,0 0 0 0,4 0-11 0,-4 0-3 0,3 0 0 0,1-4 0 16,-1-2-25-16,1 0 0 0,-1 3 0 0,-3-7 0 16,-3 7 0-16,3-6 0 15,-4 6 0-15,1-4 0 0,-1 1 0 0,-3 3 0 0,3-3 0 0,-3 3 0 16,0-4 0-16,0 4 0 0,0 0 0 0,-3-3 0 16,3 6 0-16,0 0 0 0,-4 6 0 0,0 0 0 15,4-6 0-15,-3 13 0 0,3-1 0 0,-4 4 0 16,1 0 0-16,-1 3 0 0,0-1 0 0,1 4 0 15,-1 0 0-15,1-6 0 0,3 6 0 0,0-10 0 16,3 10 0-16,0-9 0 0,1 6 0 0,3-7 0 16,0 1 0-16,3-1 0 0,-3 1 0 0,8-4 0 15,-5 1 56-15,4-4 7 0,4 7 1 0,-4-4 0 16,7 0-52-16,-4 1-12 0,1-4 0 0,3 7 0 16,0-4 0-16,-3 0 0 0,3-2 0 0,0-1 0 15,-3-3-48-15,3 6-13 0,3-5-3 0,-6 2 0 16,3-6 34-16,-3 0 6 0,-1 0 2 0,1-6 0 15,-4 6-67-15,3-4-14 0,-2-5-2 16,2 3-593-16,-3-4-118 0</inkml:trace>
  <inkml:trace contextRef="#ctx0" brushRef="#br0" timeOffset="9428.476">12150 5317 1497 0,'0'0'32'0,"0"0"8"0,-7 9 0 0,0-6 4 0,-1 4-36 0,8-7-8 0,0 0 0 0,-7 3 0 0,7-3 53 0,0 0 9 16,0 0 2-16,0 0 0 0,0 0 0 0,0 0 0 16,0 0 0-16,0 0 0 0,0 0-52 0,0 0-12 15,0 0 0-15,0 0 0 0,0 0 54 0,0 0 8 16,0 0 2-16,0 0 0 0,7-3 0 0,1-4 0 16,-1 7 0-16,3-3 0 0,1 3 0 0,-1-3 0 15,1-3 0-15,0 6 0 0,3 0-52 0,-4 0-12 16,4 0 0-16,0-3 0 0,-3 0-10 0,0 3-5 15,-1-4-1-15,1 4 0 0,-1-6 26 0,-3 0 5 16,0 0 1-16,1-1 0 0,-5-5-16 0,4 6 0 16,-3-4-12-16,-1-2 12 0,1 2-12 0,-1-2 12 0,-3 2-12 15,-3-2 12-15,-1 2-9 0,1-2 9 16,-4 2 0-16,0 1-9 0,-1-7 9 0,1 10-8 0,-3-3 8 0,-1-1-8 16,1 4-2-16,-1-4 0 0,1 4 0 0,-5 6 0 31,1-3-20-31,0 6-4 0,0-3-1 0,3 6 0 0,1 4 35 0,-1-1 0 0,1 1 0 0,3 9 0 15,0-4 0-15,3 7 0 0,1 0 0 0,3 0 0 16,0-3 0-16,3 3 0 0,4 0 0 0,-3 0 0 16,3 0 0-16,3 0 0 0,-3-4 0 0,4 8 0 15,3-8 0-15,-3-2 0 0,-1 6 0 0,4-9 0 16,-3-1 0-16,-4-6 0 0,4-3 0 0,-4 1 0 16,0 2 44-16,3-3 16 0,-3-3 4 0,0 0 0 15,0 6-64-15,0-12 0 0,4 6-16 0,-4-3 3 16,4-7-97-16,-1 1-19 0,1-3-4 15,-4-1-891-15</inkml:trace>
  <inkml:trace contextRef="#ctx0" brushRef="#br0" timeOffset="9779.243">12206 4683 1267 0,'0'0'28'0,"0"0"5"0,0 0 2 0,-7 4 1 0,4 2-36 0,-1 3 0 0,4-6 0 0,-4 10 0 16,4-13 58-16,-3 9 5 0,3-2 1 0,0-7 0 15,0 6 31-15,0-6 6 0,0 0 2 0,0 9 0 16,0-9-63-16,0 3-12 0,0-3-2 0,0 13-1 15,3-7 30-15,1 1 5 0,0 2 2 0,3 0 0 16,-4 1-24-16,4 2-5 0,4-2-1 0,-1 5 0 16,1 1-5-16,0 0-2 0,-1-1 0 0,1 1 0 15,3 6-14-15,0-3-3 0,-4-3-8 0,1-1 12 16,0 1-12-16,-1 0 0 0,1-1 0 0,3-5 0 16,0 8-116-16,0-5-19 15,4-4-4-15,-4-5-1 0</inkml:trace>
  <inkml:trace contextRef="#ctx0" brushRef="#br0" timeOffset="10342.788">12816 5019 2293 0,'0'0'50'0,"0"0"10"0,0 0 3 0,0 0 2 0,-3-3-52 0,-1-3-13 0,1-4 0 0,-4 10 0 16,7 0 31-16,-4-6 3 0,1 0 1 0,-1 2 0 16,4 4-3-16,-3-3 0 0,-4 0 0 0,3 0 0 15,4 3 0-15,-7 0 0 0,-4 0 0 0,4 0 0 31,0 3-76-31,-3 7-16 0,3-1-4 0,0 0 0 0,-4 7 52 0,4-3 12 0,-4 9 0 0,4-4 0 16,-3 1 0-16,3 6 0 0,-4-3 0 0,4 3 0 16,0-3 0-16,0-3 0 0,3-3 0 15,1-4 0-15,-1-2 48 0,4-1 13 0,0-9 3 0,0 0 0 16,0 0-52-16,0 0-12 0,0 0 0 0,0 0 0 16,0 3 0-16,0-3 0 0,7 3 0 0,-3-3 0 15,3-3 0-15,-3 3 0 0,3 0 0 0,0-3 0 16,3 3 54-16,1-6 8 0,-4 6 2 0,0 0 0 15,0 0-103-15,0 0-20 0,4 6-4 16,-4-3-1-16,0-3 52 0,0 7 12 0,0-1 0 0,-4 6 0 0,4-2 0 16,-3 2 0-16,0 1 0 0,-4 6 0 0,3-4 0 15,-3-2 0-15,-3-1 0 0,3 7 0 16,-4-3 0-16,4 3 0 0,-4 0 0 0,-3-4 0 0,7 1 0 16,-3-7 0-16,-4-2 0 0,3-1 0 0,1 3 48 15,-4-2 13-15,3-7 3 0,-3 9 0 0,0-6-52 0,0 3-12 16,7-6 0-16,-7 4 0 0,0-4 0 0,7 0 0 15,-7 0 0-15,0 0 0 0,0 0 0 0,-4-4 0 16,4-2 0-16,0 6 0 16,3-3-164-16,-3-6-36 0,4 9-8 0,-4-7 0 0</inkml:trace>
  <inkml:trace contextRef="#ctx0" brushRef="#br0" timeOffset="10634.243">13028 5411 2419 0,'0'0'53'0,"0"0"11"0,-3 12 3 0,-4-5 1 0,3-1-55 0,-3 0-13 0,3 4 0 0,1-4 0 0,-1 3 0 0,1-5 0 16,-1 5 0-16,4-6 0 0,0-3 0 0,0 0 0 15,0 9 0-15,0-9 0 16,7 4-232-16,-3-1-48 0,14-3-11 16,-8-7-491-16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trente avril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B97AF3-8BA8-4349-BFA9-69880A43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9E736-D952-4745-B1F7-12CE30043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un </a:t>
            </a:r>
            <a:r>
              <a:rPr lang="en-US" dirty="0" err="1"/>
              <a:t>ballon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02AD171-497F-44FE-829C-B95000EF8E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5032" y="2609884"/>
            <a:ext cx="1534733" cy="153473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3BE0DA-9DC9-47DF-A278-D08F2E202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balle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CED279C-B9C3-495B-97AA-05BD0403B7A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0071634" y="2792895"/>
            <a:ext cx="680058" cy="658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04026-F30E-4D47-BAC9-863F85EEE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109" y="4040257"/>
            <a:ext cx="2166110" cy="1217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D2AD6-3040-4943-8A7E-71042CB40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539" y="4947933"/>
            <a:ext cx="1088336" cy="1093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2970D8-FAE3-418D-B1E7-98F89A3A2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3232" y="3561521"/>
            <a:ext cx="957055" cy="957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AD7D09-9BA9-4A0C-8E3E-BCD32E465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703621" y="4642431"/>
            <a:ext cx="670096" cy="6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2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Penseur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3146" y="2053870"/>
            <a:ext cx="3365009" cy="40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0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penseur</a:t>
            </a:r>
            <a:r>
              <a:rPr lang="en-US" dirty="0"/>
              <a:t> </a:t>
            </a:r>
            <a:r>
              <a:rPr lang="en-US" dirty="0" err="1"/>
              <a:t>pense</a:t>
            </a:r>
            <a:r>
              <a:rPr lang="en-US"/>
              <a:t> à un </a:t>
            </a:r>
            <a:r>
              <a:rPr lang="en-US" dirty="0" err="1"/>
              <a:t>meuble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un </a:t>
            </a:r>
            <a:r>
              <a:rPr lang="en-US" dirty="0" err="1"/>
              <a:t>appareil</a:t>
            </a:r>
            <a:r>
              <a:rPr lang="en-US" dirty="0"/>
              <a:t> </a:t>
            </a:r>
            <a:r>
              <a:rPr lang="en-US" dirty="0" err="1"/>
              <a:t>ménagère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Les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vont</a:t>
            </a:r>
            <a:r>
              <a:rPr lang="en-US" dirty="0"/>
              <a:t> poser des questions </a:t>
            </a:r>
            <a:r>
              <a:rPr lang="en-US" dirty="0" err="1"/>
              <a:t>comme</a:t>
            </a:r>
            <a:r>
              <a:rPr lang="en-US" dirty="0"/>
              <a:t> “Est-</a:t>
            </a:r>
            <a:r>
              <a:rPr lang="en-US" dirty="0" err="1"/>
              <a:t>il</a:t>
            </a:r>
            <a:r>
              <a:rPr lang="en-US" dirty="0"/>
              <a:t> un </a:t>
            </a:r>
            <a:r>
              <a:rPr lang="en-US" dirty="0" err="1"/>
              <a:t>appareil</a:t>
            </a:r>
            <a:r>
              <a:rPr lang="en-US" dirty="0"/>
              <a:t> </a:t>
            </a:r>
            <a:r>
              <a:rPr lang="en-US" dirty="0" err="1"/>
              <a:t>ménagère</a:t>
            </a:r>
            <a:r>
              <a:rPr lang="en-US" dirty="0"/>
              <a:t>?”  </a:t>
            </a:r>
          </a:p>
          <a:p>
            <a:pPr marL="0" indent="0">
              <a:buNone/>
            </a:pPr>
            <a:r>
              <a:rPr lang="en-US" dirty="0"/>
              <a:t>Après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posé</a:t>
            </a:r>
            <a:r>
              <a:rPr lang="en-US" dirty="0"/>
              <a:t> la question et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reçu</a:t>
            </a:r>
            <a:r>
              <a:rPr lang="en-US" dirty="0"/>
              <a:t> la </a:t>
            </a:r>
            <a:r>
              <a:rPr lang="en-US" dirty="0" err="1"/>
              <a:t>réponse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devinez</a:t>
            </a:r>
            <a:r>
              <a:rPr lang="en-US" dirty="0"/>
              <a:t> à </a:t>
            </a:r>
            <a:r>
              <a:rPr lang="en-US" dirty="0" err="1"/>
              <a:t>ce</a:t>
            </a:r>
            <a:r>
              <a:rPr lang="en-US" dirty="0"/>
              <a:t> quoi le </a:t>
            </a:r>
            <a:r>
              <a:rPr lang="en-US" dirty="0" err="1"/>
              <a:t>penseur</a:t>
            </a:r>
            <a:r>
              <a:rPr lang="en-US" dirty="0"/>
              <a:t> </a:t>
            </a:r>
            <a:r>
              <a:rPr lang="en-US" dirty="0" err="1"/>
              <a:t>pense</a:t>
            </a:r>
            <a:r>
              <a:rPr lang="en-US" dirty="0"/>
              <a:t>. Si </a:t>
            </a:r>
            <a:r>
              <a:rPr lang="en-US" dirty="0" err="1"/>
              <a:t>vous</a:t>
            </a:r>
            <a:r>
              <a:rPr lang="en-US" dirty="0"/>
              <a:t> le </a:t>
            </a:r>
            <a:r>
              <a:rPr lang="en-US" dirty="0" err="1"/>
              <a:t>devinez</a:t>
            </a:r>
            <a:r>
              <a:rPr lang="en-US" dirty="0"/>
              <a:t>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devenez</a:t>
            </a:r>
            <a:r>
              <a:rPr lang="en-US" dirty="0"/>
              <a:t> le </a:t>
            </a:r>
            <a:r>
              <a:rPr lang="en-US" dirty="0" err="1"/>
              <a:t>penseur</a:t>
            </a:r>
            <a:r>
              <a:rPr lang="en-US" dirty="0"/>
              <a:t>. Si non, un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élève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poser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question. </a:t>
            </a:r>
          </a:p>
        </p:txBody>
      </p:sp>
    </p:spTree>
    <p:extLst>
      <p:ext uri="{BB962C8B-B14F-4D97-AF65-F5344CB8AC3E}">
        <p14:creationId xmlns:p14="http://schemas.microsoft.com/office/powerpoint/2010/main" val="331309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F639-DCD7-4288-BDA8-DA374107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AEF4-069E-4200-B85A-2C04025B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</a:t>
            </a:r>
          </a:p>
          <a:p>
            <a:pPr marL="0" indent="0">
              <a:buNone/>
            </a:pPr>
            <a:r>
              <a:rPr lang="en-US" dirty="0"/>
              <a:t>12</a:t>
            </a:r>
          </a:p>
          <a:p>
            <a:pPr marL="0" indent="0">
              <a:buNone/>
            </a:pPr>
            <a:r>
              <a:rPr lang="en-US" dirty="0"/>
              <a:t>123</a:t>
            </a:r>
          </a:p>
          <a:p>
            <a:pPr marL="0" indent="0">
              <a:buNone/>
            </a:pPr>
            <a:r>
              <a:rPr lang="en-US" dirty="0"/>
              <a:t>1.234</a:t>
            </a:r>
          </a:p>
          <a:p>
            <a:pPr marL="0" indent="0">
              <a:buNone/>
            </a:pPr>
            <a:r>
              <a:rPr lang="en-US" dirty="0"/>
              <a:t>12.345</a:t>
            </a:r>
          </a:p>
          <a:p>
            <a:pPr marL="0" indent="0">
              <a:buNone/>
            </a:pPr>
            <a:r>
              <a:rPr lang="en-US" dirty="0"/>
              <a:t>123.456</a:t>
            </a:r>
          </a:p>
          <a:p>
            <a:pPr marL="0" indent="0">
              <a:buNone/>
            </a:pPr>
            <a:r>
              <a:rPr lang="en-US" dirty="0"/>
              <a:t>1.234.567</a:t>
            </a:r>
          </a:p>
        </p:txBody>
      </p:sp>
    </p:spTree>
    <p:extLst>
      <p:ext uri="{BB962C8B-B14F-4D97-AF65-F5344CB8AC3E}">
        <p14:creationId xmlns:p14="http://schemas.microsoft.com/office/powerpoint/2010/main" val="11913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01280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Comment réagissez-vous* si un voisin a lavé son hippopotame dans votre baignoire?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* How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react</a:t>
            </a:r>
            <a:endParaRPr lang="fr-F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67F966-04C3-488F-ADE5-A577B54777DC}"/>
                  </a:ext>
                </a:extLst>
              </p14:cNvPr>
              <p14:cNvContentPartPr/>
              <p14:nvPr/>
            </p14:nvContentPartPr>
            <p14:xfrm>
              <a:off x="1171080" y="1685880"/>
              <a:ext cx="3519360" cy="41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67F966-04C3-488F-ADE5-A577B54777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1720" y="1676520"/>
                <a:ext cx="3538080" cy="4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26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I took a pen from Justin, then I put a pencil on the blue table.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C699BF-9A6B-404C-89AD-A130AE7C9F63}"/>
                  </a:ext>
                </a:extLst>
              </p14:cNvPr>
              <p14:cNvContentPartPr/>
              <p14:nvPr/>
            </p14:nvContentPartPr>
            <p14:xfrm>
              <a:off x="1272600" y="2083320"/>
              <a:ext cx="8960040" cy="1203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C699BF-9A6B-404C-89AD-A130AE7C9F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3240" y="2073960"/>
                <a:ext cx="8978760" cy="12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582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trente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avertissement</a:t>
            </a:r>
          </a:p>
          <a:p>
            <a:pPr marL="0" indent="0" algn="ctr">
              <a:buNone/>
            </a:pPr>
            <a:r>
              <a:rPr lang="fr-FR" dirty="0"/>
              <a:t>révision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F4EE-6D52-49C6-B101-10463E1A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dirty="0"/>
              <a:t>Moi, Tituba, </a:t>
            </a:r>
            <a:r>
              <a:rPr lang="en-US" sz="2800" b="1" i="1" dirty="0" err="1"/>
              <a:t>sorcière</a:t>
            </a:r>
            <a:r>
              <a:rPr lang="en-US" sz="2800" b="1" i="1" dirty="0"/>
              <a:t> </a:t>
            </a:r>
            <a:r>
              <a:rPr lang="en-US" sz="2800" b="1" dirty="0"/>
              <a:t>is a novel which imagines the life of a Black woman who was hung as a witch in Salem in 1692. The book was written by Maryse Condé, a native of Guadeloupe.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BDE8D6-E538-4788-8732-8415B5B81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35" y="2276062"/>
            <a:ext cx="5375429" cy="3642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3E1A98-6089-4F08-8A0D-4D0010969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648" y="2252144"/>
            <a:ext cx="2318709" cy="368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6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02269-8BB2-4A94-B53A-B4259E2D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C17AD4-C675-4436-9203-143A89840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0143" y="2261496"/>
            <a:ext cx="6052457" cy="37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3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71D2-32C2-4D98-9CA4-64D6D5FA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41E69-31B2-4387-9DA7-9C38C4210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err="1"/>
              <a:t>examen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err="1"/>
              <a:t>unité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 err="1"/>
              <a:t>vendredi</a:t>
            </a:r>
            <a:r>
              <a:rPr lang="en-US" b="1" dirty="0"/>
              <a:t>, le trois </a:t>
            </a:r>
            <a:r>
              <a:rPr lang="en-US" b="1" dirty="0" err="1"/>
              <a:t>mai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109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48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révision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8606"/>
            <a:ext cx="10515600" cy="49783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jouer</a:t>
            </a:r>
            <a:r>
              <a:rPr lang="en-US" dirty="0"/>
              <a:t> = to play</a:t>
            </a:r>
          </a:p>
          <a:p>
            <a:pPr marL="0" indent="0">
              <a:buNone/>
            </a:pPr>
            <a:r>
              <a:rPr lang="en-US" dirty="0"/>
              <a:t>Nous </a:t>
            </a:r>
            <a:r>
              <a:rPr lang="en-US" dirty="0" err="1"/>
              <a:t>allons</a:t>
            </a:r>
            <a:r>
              <a:rPr lang="en-US" dirty="0"/>
              <a:t> </a:t>
            </a:r>
            <a:r>
              <a:rPr lang="en-US" dirty="0" err="1"/>
              <a:t>jouer</a:t>
            </a:r>
            <a:r>
              <a:rPr lang="en-US" dirty="0"/>
              <a:t> au basket aux </a:t>
            </a:r>
            <a:r>
              <a:rPr lang="en-US" dirty="0" err="1"/>
              <a:t>jeux</a:t>
            </a:r>
            <a:r>
              <a:rPr lang="en-US" dirty="0"/>
              <a:t> </a:t>
            </a:r>
            <a:r>
              <a:rPr lang="en-US" dirty="0" err="1"/>
              <a:t>d’aigle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savent</a:t>
            </a:r>
            <a:r>
              <a:rPr lang="en-US" dirty="0"/>
              <a:t> comment </a:t>
            </a:r>
            <a:r>
              <a:rPr lang="en-US" dirty="0" err="1"/>
              <a:t>jouer</a:t>
            </a:r>
            <a:r>
              <a:rPr lang="en-US" dirty="0"/>
              <a:t> du piano.</a:t>
            </a:r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aimes</a:t>
            </a:r>
            <a:r>
              <a:rPr lang="en-US" dirty="0"/>
              <a:t> </a:t>
            </a:r>
            <a:r>
              <a:rPr lang="en-US" dirty="0" err="1"/>
              <a:t>jouer</a:t>
            </a:r>
            <a:r>
              <a:rPr lang="en-US" dirty="0"/>
              <a:t> à Monopoly.</a:t>
            </a:r>
          </a:p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faut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un </a:t>
            </a:r>
            <a:r>
              <a:rPr lang="en-US" dirty="0" err="1"/>
              <a:t>ballon</a:t>
            </a:r>
            <a:r>
              <a:rPr lang="en-US" dirty="0"/>
              <a:t> pour </a:t>
            </a:r>
            <a:r>
              <a:rPr lang="en-US" dirty="0" err="1"/>
              <a:t>jouer</a:t>
            </a:r>
            <a:r>
              <a:rPr lang="en-US" dirty="0"/>
              <a:t> au foot.</a:t>
            </a:r>
          </a:p>
          <a:p>
            <a:pPr marL="0" indent="0">
              <a:buNone/>
            </a:pPr>
            <a:r>
              <a:rPr lang="en-US" dirty="0"/>
              <a:t>Il ne </a:t>
            </a:r>
            <a:r>
              <a:rPr lang="en-US" dirty="0" err="1"/>
              <a:t>faut</a:t>
            </a:r>
            <a:r>
              <a:rPr lang="en-US" dirty="0"/>
              <a:t> pas </a:t>
            </a:r>
            <a:r>
              <a:rPr lang="en-US" dirty="0" err="1"/>
              <a:t>jouer</a:t>
            </a:r>
            <a:r>
              <a:rPr lang="en-US" dirty="0"/>
              <a:t> au foot dans les couloirs à </a:t>
            </a:r>
            <a:r>
              <a:rPr lang="en-US" dirty="0" err="1"/>
              <a:t>l’école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42338</TotalTime>
  <Words>265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Bonjour!</vt:lpstr>
      <vt:lpstr> Travail de cloche</vt:lpstr>
      <vt:lpstr>Bonjour!</vt:lpstr>
      <vt:lpstr>Pourquoi tombons-nous?</vt:lpstr>
      <vt:lpstr>PowerPoint Presentation</vt:lpstr>
      <vt:lpstr>Moi, Tituba, sorcière is a novel which imagines the life of a Black woman who was hung as a witch in Salem in 1692. The book was written by Maryse Condé, a native of Guadeloupe.</vt:lpstr>
      <vt:lpstr>PowerPoint Presentation</vt:lpstr>
      <vt:lpstr>PowerPoint Presentation</vt:lpstr>
      <vt:lpstr>révision</vt:lpstr>
      <vt:lpstr>PowerPoint Presentation</vt:lpstr>
      <vt:lpstr>Le Penseur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534</cp:revision>
  <cp:lastPrinted>2017-05-02T16:37:55Z</cp:lastPrinted>
  <dcterms:created xsi:type="dcterms:W3CDTF">2016-10-03T16:25:09Z</dcterms:created>
  <dcterms:modified xsi:type="dcterms:W3CDTF">2024-04-30T16:22:37Z</dcterms:modified>
</cp:coreProperties>
</file>