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98" r:id="rId2"/>
    <p:sldId id="345" r:id="rId3"/>
    <p:sldId id="499" r:id="rId4"/>
    <p:sldId id="368" r:id="rId5"/>
    <p:sldId id="501" r:id="rId6"/>
    <p:sldId id="373" r:id="rId7"/>
    <p:sldId id="362" r:id="rId8"/>
    <p:sldId id="364" r:id="rId9"/>
    <p:sldId id="500" r:id="rId10"/>
    <p:sldId id="359" r:id="rId11"/>
    <p:sldId id="366" r:id="rId12"/>
    <p:sldId id="33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98"/>
            <p14:sldId id="345"/>
            <p14:sldId id="499"/>
            <p14:sldId id="368"/>
            <p14:sldId id="501"/>
            <p14:sldId id="373"/>
            <p14:sldId id="362"/>
            <p14:sldId id="364"/>
            <p14:sldId id="500"/>
            <p14:sldId id="359"/>
            <p14:sldId id="36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" y="3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3:49:23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3 9936 0 0,'0'0'280'0'0,"0"0"72"0"0,0 0-288 0 0,0 0-64 0 0,0 0 0 0 0,0 0 0 0 0,0 0 224 0 0,0 0 24 0 0,-5-3 8 0 0,5 3 0 0 0,0 0-256 0 0,0 0 0 0 0,0 0-64 0 0,0 0 64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3:49:47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10136 0 0,'0'0'224'0'0,"0"0"40"0"0,0 0 16 0 0,0 0 8 0 0,0 7-288 0 0,0-7 0 0 0,0 0 0 0 0,0 0-2944 0 0,0 0-648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2:49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13432 0 0,'0'0'280'0'0,"0"0"64"0"0,0 0-280 0 0,0 0-64 0 0,4-4 0 0 0,1 1 0 0 0,-5 3-336 0 0,8-5-80 0 0,-3 5-24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2:56.0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12064 0 0,'0'0'512'0'0,"0"0"-416"0"0,-4 4 96 0 0,4-4 8 0 0,0 0 8 0 0,0 0 0 0 0,0 0-464 0 0,0 0-88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3:47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13160 0 0,'0'0'297'0'0,"-5"5"722"0"0,2 0-811 0 0,-2 5 1871 0 0,5-10-8162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3:51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1079 101 6800 0 0,'-4'12'136'0'0,"0"-1"48"0"0,4 1-184 0 0,0-5 0 0 0,0-7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15:02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8288 0 0,'0'0'184'0'0,"0"0"40"0"0,0 0 0 0 0,0 0 8 0 0,0 0-232 0 0,0 0 0 0 0,0 0 0 0 0,0 0-3640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32:05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7352 0 0,'0'0'158'0'0,"-1"1"-4"0"0,-2 4-48 0 0,-2 0 355 0 0,2 0 2620 0 0,3-5-4129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32:35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6440 0 0,'0'0'272'0'0,"0"0"-272"0"0,0 0-120 0 0,0 0-72 0 0,9-7-24 0 0,-4 3 0 0 0,-5 4-152 0 0,4-3-32 0 0,0-2-8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4253F-CBCB-4E76-900E-D5F50B96414B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20B4-4D34-436D-875F-85EBEA7F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E20B4-4D34-436D-875F-85EBEA7FAC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4" Type="http://schemas.openxmlformats.org/officeDocument/2006/relationships/customXml" Target="../ink/ink9.xml"/><Relationship Id="rId33" Type="http://schemas.openxmlformats.org/officeDocument/2006/relationships/image" Target="../media/image109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1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8" Type="http://schemas.openxmlformats.org/officeDocument/2006/relationships/customXml" Target="../ink/ink2.xml"/><Relationship Id="rId57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2" Type="http://schemas.openxmlformats.org/officeDocument/2006/relationships/image" Target="../media/image109.png"/><Relationship Id="rId2" Type="http://schemas.openxmlformats.org/officeDocument/2006/relationships/customXml" Target="../ink/ink3.xml"/><Relationship Id="rId13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31" Type="http://schemas.openxmlformats.org/officeDocument/2006/relationships/customXml" Target="../ink/ink5.xml"/><Relationship Id="rId173" Type="http://schemas.openxmlformats.org/officeDocument/2006/relationships/customXml" Target="../ink/ink7.xml"/><Relationship Id="rId130" Type="http://schemas.openxmlformats.org/officeDocument/2006/relationships/image" Target="../media/image49.png"/><Relationship Id="rId113" Type="http://schemas.openxmlformats.org/officeDocument/2006/relationships/customXml" Target="../ink/ink4.xml"/><Relationship Id="rId172" Type="http://schemas.openxmlformats.org/officeDocument/2006/relationships/image" Target="../media/image13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779E-F742-4973-B905-3AD8FBF6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E50A8-D97F-40E4-9AE9-8EC435B4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trente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1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4FAC-B3B1-459A-AEAF-76552B435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AC6F-DE39-4CD9-95BD-C1508077B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1804"/>
            <a:ext cx="10515600" cy="565515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begins: There is nobody we know…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“ne </a:t>
            </a:r>
            <a:r>
              <a:rPr lang="en-US" dirty="0" err="1"/>
              <a:t>explétif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DEDB-ECBA-42B7-A13E-DAE6CCAA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3570-4ED6-49E1-AF23-20A04B22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3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763" y="18132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err="1"/>
              <a:t>Écivez</a:t>
            </a:r>
            <a:r>
              <a:rPr lang="fr-FR" dirty="0"/>
              <a:t> une phrase qui s’agit de mardi.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B610D2E-0C89-4849-9CA9-3A918E62AAAA}"/>
                  </a:ext>
                </a:extLst>
              </p14:cNvPr>
              <p14:cNvContentPartPr/>
              <p14:nvPr/>
            </p14:nvContentPartPr>
            <p14:xfrm>
              <a:off x="8151089" y="2979853"/>
              <a:ext cx="4680" cy="61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B610D2E-0C89-4849-9CA9-3A918E62AAA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142089" y="2970853"/>
                <a:ext cx="2232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BE8DC1C-A663-44DC-8425-CA12FB03ADFB}"/>
                  </a:ext>
                </a:extLst>
              </p14:cNvPr>
              <p14:cNvContentPartPr/>
              <p14:nvPr/>
            </p14:nvContentPartPr>
            <p14:xfrm>
              <a:off x="10975289" y="3068053"/>
              <a:ext cx="8280" cy="72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BE8DC1C-A663-44DC-8425-CA12FB03ADF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966289" y="3059053"/>
                <a:ext cx="25920" cy="2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 The one who reads the books of Dickens loves those who write about Molière 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E6C96860-8B2F-4C78-86F9-AFB2F0C1C21B}"/>
                  </a:ext>
                </a:extLst>
              </p14:cNvPr>
              <p14:cNvContentPartPr/>
              <p14:nvPr/>
            </p14:nvContentPartPr>
            <p14:xfrm>
              <a:off x="5141129" y="4005493"/>
              <a:ext cx="2160" cy="144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E6C96860-8B2F-4C78-86F9-AFB2F0C1C21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018729" y="3996493"/>
                <a:ext cx="44856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7CA980B1-A5F4-4E5D-920A-524122CA04D8}"/>
                  </a:ext>
                </a:extLst>
              </p14:cNvPr>
              <p14:cNvContentPartPr/>
              <p14:nvPr/>
            </p14:nvContentPartPr>
            <p14:xfrm>
              <a:off x="7911689" y="3975253"/>
              <a:ext cx="360" cy="288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7CA980B1-A5F4-4E5D-920A-524122CA04D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902689" y="3966253"/>
                <a:ext cx="18000" cy="20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779E-F742-4973-B905-3AD8FBF6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E50A8-D97F-40E4-9AE9-8EC435B4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mardi</a:t>
            </a:r>
            <a:r>
              <a:rPr lang="en-US" dirty="0"/>
              <a:t>, le </a:t>
            </a:r>
            <a:r>
              <a:rPr lang="en-US" dirty="0" err="1"/>
              <a:t>trente</a:t>
            </a:r>
            <a:r>
              <a:rPr lang="en-US" dirty="0"/>
              <a:t> </a:t>
            </a:r>
            <a:r>
              <a:rPr lang="en-US" dirty="0" err="1"/>
              <a:t>avril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71D2-32C2-4D98-9CA4-64D6D5FA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1E69-31B2-4387-9DA7-9C38C421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/>
              <a:t>examen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unité</a:t>
            </a:r>
            <a:r>
              <a:rPr lang="en-US" b="1" dirty="0"/>
              <a:t> 7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trois </a:t>
            </a:r>
            <a:r>
              <a:rPr lang="en-US" b="1" dirty="0" err="1"/>
              <a:t>mai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09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EEAA-FDBF-4019-85ED-993813C6D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largest naval base in France is located at Toulon.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1D3D9C6-39BD-489F-85A2-810DFEA3C3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125" y="1662157"/>
            <a:ext cx="5230670" cy="43513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8CB65A-CBFB-48B7-A4FB-6A8699E49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033" y="2247687"/>
            <a:ext cx="4298397" cy="287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36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2269-8BB2-4A94-B53A-B4259E2D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C17AD4-C675-4436-9203-143A898401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0143" y="2261496"/>
            <a:ext cx="6052457" cy="379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3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9A6F-17C2-4F5C-A28E-A05B49E8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6374-EDD2-4D93-90DA-755115498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five sentences which tell about the work of an artist / performer, either real or imaginary.</a:t>
            </a:r>
          </a:p>
        </p:txBody>
      </p:sp>
    </p:spTree>
    <p:extLst>
      <p:ext uri="{BB962C8B-B14F-4D97-AF65-F5344CB8AC3E}">
        <p14:creationId xmlns:p14="http://schemas.microsoft.com/office/powerpoint/2010/main" val="1405809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9D036-AD1C-4264-9863-04133EBE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3032A-A2F0-4F91-821A-53D1770E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Nettoitou</a:t>
            </a:r>
            <a:r>
              <a:rPr lang="en-US" dirty="0"/>
              <a:t> 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produit</a:t>
            </a:r>
            <a:r>
              <a:rPr lang="en-US" dirty="0"/>
              <a:t> pour faire le ménage?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F87ADDC3-1AD7-442A-B34A-5A81EEE59554}"/>
                  </a:ext>
                </a:extLst>
              </p14:cNvPr>
              <p14:cNvContentPartPr/>
              <p14:nvPr/>
            </p14:nvContentPartPr>
            <p14:xfrm>
              <a:off x="9909689" y="3145453"/>
              <a:ext cx="8280" cy="468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F87ADDC3-1AD7-442A-B34A-5A81EEE59554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9901049" y="3136453"/>
                <a:ext cx="259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3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34FB60AC-1254-46A9-9B58-AE85C39D2F8F}"/>
                  </a:ext>
                </a:extLst>
              </p14:cNvPr>
              <p14:cNvContentPartPr/>
              <p14:nvPr/>
            </p14:nvContentPartPr>
            <p14:xfrm>
              <a:off x="2994089" y="3771853"/>
              <a:ext cx="1800" cy="180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34FB60AC-1254-46A9-9B58-AE85C39D2F8F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2985089" y="3763213"/>
                <a:ext cx="19440" cy="1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1">
            <p14:nvContentPartPr>
              <p14:cNvPr id="195" name="Ink 194">
                <a:extLst>
                  <a:ext uri="{FF2B5EF4-FFF2-40B4-BE49-F238E27FC236}">
                    <a16:creationId xmlns:a16="http://schemas.microsoft.com/office/drawing/2014/main" id="{87D8DC05-8FFC-455E-89BD-DF54861C02B0}"/>
                  </a:ext>
                </a:extLst>
              </p14:cNvPr>
              <p14:cNvContentPartPr/>
              <p14:nvPr/>
            </p14:nvContentPartPr>
            <p14:xfrm>
              <a:off x="4338329" y="4518493"/>
              <a:ext cx="5040" cy="7560"/>
            </p14:xfrm>
          </p:contentPart>
        </mc:Choice>
        <mc:Fallback xmlns="">
          <p:pic>
            <p:nvPicPr>
              <p:cNvPr id="195" name="Ink 194">
                <a:extLst>
                  <a:ext uri="{FF2B5EF4-FFF2-40B4-BE49-F238E27FC236}">
                    <a16:creationId xmlns:a16="http://schemas.microsoft.com/office/drawing/2014/main" id="{87D8DC05-8FFC-455E-89BD-DF54861C02B0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4329689" y="4509853"/>
                <a:ext cx="2268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5C020D94-CB3F-4FAB-B00E-361118711D41}"/>
                  </a:ext>
                </a:extLst>
              </p14:cNvPr>
              <p14:cNvContentPartPr/>
              <p14:nvPr/>
            </p14:nvContentPartPr>
            <p14:xfrm>
              <a:off x="5137889" y="4311493"/>
              <a:ext cx="3240" cy="15480"/>
            </p14:xfrm>
          </p:contentPart>
        </mc:Choice>
        <mc:Fallback xmlns=""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5C020D94-CB3F-4FAB-B00E-361118711D41}"/>
                  </a:ext>
                </a:extLst>
              </p:cNvPr>
              <p:cNvPicPr/>
              <p:nvPr/>
            </p:nvPicPr>
            <p:blipFill>
              <a:blip r:embed="rId172"/>
              <a:stretch>
                <a:fillRect/>
              </a:stretch>
            </p:blipFill>
            <p:spPr>
              <a:xfrm>
                <a:off x="4744049" y="4266853"/>
                <a:ext cx="46368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3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8C5545E9-6896-41FB-91DE-2C625C4B4308}"/>
                  </a:ext>
                </a:extLst>
              </p14:cNvPr>
              <p14:cNvContentPartPr/>
              <p14:nvPr/>
            </p14:nvContentPartPr>
            <p14:xfrm>
              <a:off x="7386449" y="4830613"/>
              <a:ext cx="360" cy="360"/>
            </p14:xfrm>
          </p:contentPart>
        </mc:Choice>
        <mc:Fallback xmlns=""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8C5545E9-6896-41FB-91DE-2C625C4B4308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7377449" y="4821613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458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7650-7978-450F-A9DF-DE7C9EB9E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EECE6-E344-4779-BE56-D32106370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1622"/>
            <a:ext cx="10515600" cy="562534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cake at the festival of arts is mine.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apple on the stage is yours (familiar)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poems about happiness are his and the poems about death are theirs.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two big dogs are yours. (formal)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8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40477</TotalTime>
  <Words>162</Words>
  <Application>Microsoft Office PowerPoint</Application>
  <PresentationFormat>Widescreen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 Travail de cloche </vt:lpstr>
      <vt:lpstr>PowerPoint Presentation</vt:lpstr>
      <vt:lpstr>PowerPoint Presentation</vt:lpstr>
      <vt:lpstr>The largest naval base in France is located at Toulon.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517</cp:revision>
  <cp:lastPrinted>2019-05-02T15:49:06Z</cp:lastPrinted>
  <dcterms:created xsi:type="dcterms:W3CDTF">2016-10-03T16:25:09Z</dcterms:created>
  <dcterms:modified xsi:type="dcterms:W3CDTF">2024-04-30T14:14:11Z</dcterms:modified>
</cp:coreProperties>
</file>