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46" r:id="rId2"/>
    <p:sldId id="345" r:id="rId3"/>
    <p:sldId id="376" r:id="rId4"/>
    <p:sldId id="349" r:id="rId5"/>
    <p:sldId id="261" r:id="rId6"/>
    <p:sldId id="374" r:id="rId7"/>
    <p:sldId id="373" r:id="rId8"/>
    <p:sldId id="375" r:id="rId9"/>
    <p:sldId id="340" r:id="rId10"/>
    <p:sldId id="366" r:id="rId11"/>
    <p:sldId id="337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376"/>
            <p14:sldId id="349"/>
            <p14:sldId id="261"/>
            <p14:sldId id="374"/>
            <p14:sldId id="373"/>
            <p14:sldId id="375"/>
            <p14:sldId id="340"/>
            <p14:sldId id="36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2T15:34:56.5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4801 5737 850 0,'-3'16'17'0,"-1"-4"6"0,4-2-23 0,-3-1 0 0,3 1 0 0,0 2 0 16,-4 1 80-16,1-4 12 0,3 4 3 0,-4-1 0 15,4 1-44-15,-3-1-9 0,3 1-2 0,-4-1 0 16,4 1-17-16,0-4-4 0,-3 4-1 0,3-1 0 16,0 4 3-16,0-3 1 0,0 2 0 0,0 1 0 15,0 3-6-15,0 0-2 0,3 2 0 0,-3 1 0 16,4 0 2-16,-4 3 0 0,0 4 0 0,3-1 0 16,-3-3-7-16,0 3-1 0,0 0 0 0,0 4 0 15,0-4 7-15,0 0 1 0,-3 4 0 0,3-4 0 16,-4 6 8-16,1-2 3 0,-5 2 0 0,5-6 0 15,-1 7-7-15,4-4-2 0,-3-3 0 0,-1-2 0 16,4-5-10-16,-3-2-8 0,-1-3 9 0,1-3-9 16,-1-1 13-16,1-3-3 0,-1-5-1 0,1 2 0 15,3-6 19-15,-7 3 3 0,7-3 1 0,-11 3 0 16,0-6-32-16,-3 0 0 0,4-3 0 0,-1 2 0 16,-3-5 0-16,-4-3 0 0,4 5 0 0,0-8 0 15,0 2 0-15,0 0-15 0,0-2 2 0,0-4 0 16,3 3-41-16,1-3-8 0,-8 7-2 0,4-7 0 15,3 3-136-15,1-2-28 0,-1-1-6 0</inkml:trace>
  <inkml:trace contextRef="#ctx0" brushRef="#br0" timeOffset="431.106">4473 5329 915 0,'0'0'39'0,"0"0"-31"15,0 0 8-15,0 0 3 0,0 0 0 0,0 0 0 16,0 0 25-16,0 0 4 0,0 0 2 0,0 0 0 16,7-3-25-16,0 0-5 0,0-3 0 0,4 6-1 15,3-3-19-15,0 0 10 0,-3-1-10 0,3 1 8 16,4 0-8-16,-1 3 0 0,1 0 0 0,3 0 0 16,0 0 0-16,-7 6 0 0,4-2 0 0,3 2 0 15,-3 0 12-15,-4 0 8 0,3 7 0 0,5-1 1 16,-8-2-21-16,0 2 0 0,3 1 0 0,1-4 0 15,-4 4-20-15,4-4-9 0,3 1-2 0,-3-4 0 16,-4 0 31-16,3 1-9 0,5-4 9 0,-1 0 0 16,0 0 0-16,0-3 0 0,-3 0 0 0,3 0 0 15,0-3 0-15,-3 3-8 0,3-3 8 0,4 0 0 16,-11 3-28-16,0-4-1 0,3 1 0 0</inkml:trace>
  <inkml:trace contextRef="#ctx0" brushRef="#br0" timeOffset="945.145">5546 5505 866 0,'-4'13'18'0,"1"-1"4"0,3 4-22 15,0-1 0-15,0-2 0 0,0 3 0 0,3-7 51 0,1 10 5 0,-1-7 2 0,1 4 0 16,3-3-23-16,0-1-5 0,-4 1-1 0,4-4 0 16,0 4-18-16,1-4-11 0,-1 1 12 0,0-1-12 15,0-3 8-15,-4 0-8 0,4 1 0 0,-3-1 0 16,3 0-12-16,-7 1-8 0</inkml:trace>
  <inkml:trace contextRef="#ctx0" brushRef="#br0" timeOffset="1716.364">6237 6220 608 0,'-7'3'25'0,"-4"3"-25"15,4-2 56-15,-3-1 5 0,3 6 2 0,-4 0 0 16,1-2 20-16,-1 2 4 0,4 4 1 0,-11-4 0 16,8 4-9-16,-4-1-2 0,0 1 0 0,-1-1 0 15,1 1-29-15,0-4-5 0,4 4-2 0,3-1 0 16,-1 4-32-16,1-10-9 0,-3 7 0 0,6-4 0 15,-3 1 0-15,4-1 8 0,-4-3-8 0,3 4 0 16,4-7 12-16,0-3-1 0,-3 12-1 0,3-2 0 16,3-1-10-16,-3 4 0 0,4-1 0 0,-4 4 0 15,3-7 0-15,1 10 0 0,-1 0 0 0,1-3 0 16,-1-1 0-16,8-2 0 0,-8-1 0 0,4 1 8 16,-3-4-18-16,0 1-4 0,3-7-1 0,0 0 0 15,0-6-19-15,0-6-4 0,3 2-1 0,1-2 0 16,0-7 24-16,-1-3 5 0,1-3 1 0,-4 0 0 15,3-3 9-15,4 0-8 0,-3 3 8 0,-7-3-8 16,6 3-14-16,-3 0-2 0,0-3-1 0,0 10 0 16,4-4 25-16,-8 6 0 0,4 1 0 0,-3-1 0 15,3 4 0-15,-3-4 0 0,-1 10 0 0,1-3 0 16,-4 6 46-16,0 0 14 0,0 0 4 0,0 0 0 16,0 0-52-16,0 0-12 0,0 0 0 0,0 0 0 0,0 0 40 15,0 0 4-15,0 0 2 0,0 0 0 0,0 0-22 16,0 0-5-16,0 0-1 0,0 0 0 0,-4 9-18 0,1-3 0 15,3 1 0-15,-4 5 0 0,4-2 14 0,-3 2-1 16,3 1 0-16,0-1 0 0,0 4-13 0,0-3-18 0,0-1 4 0,0 4 1 16,0-4 13-1,3 1 15-15,-3-1-3 0,4-2-1 0,-1 2-11 0,1-2-16 0,3-1 4 16,-4-3 1-16,4 1 11 0,0-1 0 0,7-3 0 0,-7 3 0 16,4-6-60-1,3 7-11-15,0-4-1 0</inkml:trace>
  <inkml:trace contextRef="#ctx0" brushRef="#br0" timeOffset="2012.032">6636 6361 1060 0,'-7'25'44'15,"3"-3"-35"-15,1 0 49 16,-4-3 10-16,3 3 1 0,1 0 1 0,-1 0-14 0,0-7-2 0,4 7-1 0,-3-3 0 31,3-3-27-31,0-4-6 0,0 1 0 0,0-4-1 16,3 1-19-16,-3-1 0 0,0-3 8 0,0-6-8 0,0 0 0 0,4 0 0 0,-4 0 0 0,0 0 0 31,4 0-108-31,-4 0-24 0</inkml:trace>
  <inkml:trace contextRef="#ctx0" brushRef="#br0" timeOffset="2173.707">6551 5875 1314 0,'-7'6'37'0,"4"4"8"0,-1-7-36 0,4-3-9 0,0 0 0 0</inkml:trace>
  <inkml:trace contextRef="#ctx0" brushRef="#br0" timeOffset="3153.431">7927 6073 782 0,'-7'34'33'16,"0"1"-33"-16,3-1 59 16,1-3 5-16,-8 4 0 0,8 3 1 0,-1-4-1 0,1-6 0 15,-1 7 0-15,1 6 0 16,-1-4-10-16,0 4-2 0,1 0-1 0,3-1 0 15,-4 1-25-15,4-3-5 0,0-1-1 0,0-2 0 0,4-4-10 16,-4-2-2-16,3-4-8 0,-3 6 12 16,4-9-12-16,0 0 9 0,-4-3-9 0,3 0 8 0,1-4-8 15,-4-2 8-15,3-1-8 0,-3-2 8 0,4-1-8 0,-4-9 8 16,0 0-8-16,0 0 8 0,0 0-8 0,0 0 0 0,0 0 0 16,0 0 8-16,0 0-20 0,0-6-4 0,0-4 0 15,-4 1-1-15,4-10 5 0,-3 7 2 0,3-10 0 0,-4 3 0 16,1-3 10-16,-1-3 0 15,0-3 0-15,1-4-8 0,-1 1 8 0,4-7 0 0,-3-2 0 0,-1 2 0 16,4-3 0-16,-3 0 0 0,3 7 0 0,0-4 0 16,-4 4 9-16,4-1-9 0,0 1 12 0,0-1-12 15,4 7 19-15,-4-3-3 0,3 2-1 0,1-2 0 16,-1 6-2-16,4 0 0 0,1 0 0 0,-1 3 0 16,0 0-13-16,7 0 9 0,-11 3-9 0,8 0 8 15,3 4-8-15,-3-4 12 0,3 3-12 0,3 1 12 16,-3 2-12-16,1-3 0 0,2 4 0 0,-3-1 0 15,0 1 0-15,1 2 0 0,-1 1 0 0,-4 3 0 16,1-1 0-16,-1 7 0 0,1 0 0 0,0 7 0 16,-1-1 0-16,4 0 0 0,-10 0 0 0,3 7 0 15,-4 3-18-15,1 2-9 0,-1 4-1 0,-3 3-1 16,-3 1 74-16,-1 2 15 0,-3 6 4 0,0-2 0 16,-3-1-64-16,-1-6-16 0,0 10-2 0,-3-10 0 15,0-7 18-15,0-5 17 0,0 0-3 0,0-10-1 0,-4 6 11 16,1-6 3-16,-1-3 0 0,0 0 0 0,4-6-27 0,-3-3 0 15,-1-1-9-15,0-6 9 16,8-2-50-16,-8-1-3 0,4-3-1 0,3 3 0 16,1-3-75-16,3-3-15 0,3 9-4 0</inkml:trace>
  <inkml:trace contextRef="#ctx0" brushRef="#br0" timeOffset="3665.529">8343 6129 1094 0,'-3'13'46'15,"-1"-7"-37"1,1 3 58-16,-1 1 11 0,1-1 2 0,-5 4 1 16,5-1-9-16,3-2-3 0,-4-1 0 0,1 0 0 15,3 4-25-15,0-1-6 0,0 1-1 0,0 0 0 16,-4-1-11-16,4-2-2 0,0-1-1 0,0 3 0 16,0-5-4-16,0 5-1 0,0 1 0 0,0-4 0 15,4 1-6-15,-4-7-2 0,0-3 0 0,0 0 0 16,0 0-10-16,0 0 10 0,0 0-10 0,0 0 10 0,0 0 7 0,0 0 2 15,0 0 0-15,0 0 0 16,-4-3-19-16,1-10 0 0,3-6 0 0,-4 7 0 0,4-4 51 0,-3-3 6 16,3 4 2-16,0-4 0 0,0-6-47 0,-4 9-12 15,4-9 0-15,0 3 0 0,-3 0 0 0,3 0 0 16,0 3 0-16,-4 0 8 0,4 1-8 0,0 2 0 16,0 3 0-16,0-2 0 15,0 5-59-15,0 1-4 0,4-1-1 0,-1 4 0 0,-3-3 52 0,4 6 12 0,-1-4 0 16,4 1 0-16,-3 3 0 0,3-3 0 0,0-1 0 15,0 7 0-15,0-3 0 0,4 0 0 0,-1 3 0 0,1-6 0 16,-1 6-27-16,5 0-2 16,-5 0-1-16,4 6 0 15,0-6-22-15,1 3-4 0,-1 0 0 0</inkml:trace>
  <inkml:trace contextRef="#ctx0" brushRef="#br0" timeOffset="3967.11">8745 6000 850 0,'-3'10'17'0,"-1"-1"6"0,-3-2-23 15,4 2 0-15,-1-3 0 0,1 1 0 0,-1 5 107 0,1-3 17 0,-1-2 3 16,1-1 1-16,-1 3-52 0,4 1-9 0,0 2-3 0,-3-2 0 16,3-4-51-16,0 7-13 0,0-4 0 0,3 4 0 15,-3-4 0-15,0 0 0 0,4-2 0 0,-4 5 0 16,3-2 0 0,-3-1 0-16,7 0 0 0,-3-2 0 0,-1 2 0 0,1-3 0 0,-1 1 0 0</inkml:trace>
  <inkml:trace contextRef="#ctx0" brushRef="#br0" timeOffset="4235.607">8742 5577 698 0,'-4'10'14'0,"1"-1"5"16,3 0-19-16,-4-2 0 0,4-1 0 0,0-6 0 16,0 0 36-16,0 0 3 0,0 0 1 0,0 0 0 15,0 0-32-15,0 0-8 0,0 0 0 0,0 0 0 16,0 0 0-16,4-6 0 0,3-1 0 0</inkml:trace>
  <inkml:trace contextRef="#ctx0" brushRef="#br0" timeOffset="4801.399">9246 5703 1074 0,'-3'9'30'0,"-1"-3"8"0,-3 4-30 0,4-1-8 0,-1-6 0 0,-3 10 0 16,0-4 52-16,0-6 10 0,0 7 2 0,0-1 0 15,-4-6 37-15,4 4 8 0,0-1 2 0,0 0 0 16,-3-3-75-16,2 0-16 0,1 4-2 0,-3-4-1 15,3 0 35-15,7-3 8 0,-7 3 0 0,-4-3 1 16,8 6-46-16,3-6-15 0,-11 0 8 0,4 7-8 16,0-1 0-16,7-6 0 0,-7 6 0 0,0 0 0 15,3 4 0-15,-3-1 0 0,4 1 0 0,-1 2 0 16,1 1 0-16,3-1 0 0,-4 1 0 0,4-4 0 16,0 4 0-16,0-4 0 0,0 1 0 0,0-1 0 15,0 0 0-15,0-6 0 0,0 10 0 0,0-7 0 16,4 1 0-16,-4-7 0 0,3 3 0 0,1 3 0 15,-4-6 0-15,3 0 0 0,-3 0-13 0,4 0 5 16,3 0 8-16,0-3 0 0,-4 3 0 0,4-3 0 16,0 3 0-16,-3 0 0 0,3-3 0 0,0 3 0 15,0 0 0-15,-3 3 0 0,3-3 0 0,0 3-8 0,0 0 8 16,0 3 0-16,-4 1 0 0,5-1-8 0,-5 3 8 0,1 1 16 16,-1-1-4-16,1 4-1 0,-4-1-11 0,0 4 0 15,0-1-10-15,-4 1 10 0,1 0 0 0,-1 3 0 16,-3-1 0-16,0-2 0 15,0-3 8-15,0 5-8 0,0-5 0 0,0 0 0 0,-4-4 0 0,1-3 0 0,2 7 0 16,-2-4 0-16,-1-3 0 0,4 1 0 0,0-1 0 16,0 0 0-16,7-6 11 0,-10 0-2 0,3-3 0 0,-1 0 0 15,8 3-53 1,-7 0-12-16,7 0-1 0</inkml:trace>
  <inkml:trace contextRef="#ctx0" brushRef="#br0" timeOffset="5600.377">10583 5900 1333 0,'-28'-9'28'0,"18"6"6"0,-5-4-34 0,1 4 0 0,4 3 0 0,-8-3 0 16,0 0 59-16,1 3 5 0,-4 3 0 0,-1 0 1 15,1 0-1-15,0 0 0 0,-4 4 0 0,1-4 0 16,-1 6-18-16,4 1-4 0,0-4-1 0,-4 3 0 16,7 4-23-16,1-4-5 0,-1 4-1 0,4-1 0 15,0 1-12-15,0 6 0 0,0-4 0 0,3 4 0 16,4 0-10-16,0 0 10 0,3-3-8 0,1 5 8 15,-1-2 0-15,4 0-8 0,0 0 8 0,4-3 0 16,-1-1-9-16,4-2 9 0,1-1-10 0,2-5 10 16,1 2-37-16,3-3-2 0,0-3 0 0,4 1 0 15,-1-8 30-15,4-5 9 0,4-7 0 0,0-2 0 16,3-4-16-16,-3-7 3 0,3-5 1 0,4-1 0 16,-8-2 12-16,1-1 0 0,0-3 0 0,-4-3 0 15,0 1 0-15,0 2 0 0,-3-6 0 0,0 0 0 16,-1 9 11-16,-3-6 1 0,0 3 1 0,0-2 0 15,-3 5-13-15,-4 0-8 0,0 4 8 0,0-7-13 16,-3 10 13-16,-1-10 0 0,-3 6 0 0,-3-2 10 16,3 2-10-16,-4-5 0 0,1-1 0 0,-4 6 0 15,0 7 0-15,0-3 0 0,-1 12 0 0,1-3 0 0,0 6 21 16,0 7-1-16,0-7 0 0,4 4 0 0,-1 12-32 0,-3-4-6 16,7 4-2-16,0 0 0 0,0 0 8 0,-3 10 2 0,3 6 0 0,-4 2 0 15,1 1 1-15,3 13 0 16,-4 2 0-16,1 4 0 0,3-1 9 0,-4 7-8 0,4-6 8 15,-4 9-8-15,1 0 8 0,-1 6 0 16,1-6 0-16,-1 7 0 0,1-1 0 0,-1 0 0 0,1 4 0 16,-1-1 0-16,1-6 0 0,-1 4 0 0,1-4 0 0,-1 0 8 15,1-3-8-15,3 0 8 0,0-3-8 16,0 0 8-16,0-10-8 0,3-2 8 16,-3-4-8-16,4-3 8 0,-4-3-8 0,3-3 0 0,4-7 0 0,-3 10 0 15,3-9 15-15,0-1-2 0,0 4 0 0</inkml:trace>
  <inkml:trace contextRef="#ctx0" brushRef="#br0" timeOffset="6170.227">10622 5982 1094 0,'0'0'46'16,"0"0"-37"-16,0 0 44 0,0 0 9 15,0 0 2-15,0 0 0 0,0 0 22 0,0 0 5 0,0 0 1 0,0 0 0 31,0 0-92-31,0 0-27 0,4 6-1 0,3 0 0 0,0 0 28 0,0-6 0 0,0 10 0 0,3-1 0 16,-2-2 0-16,2-4 0 0,1 3 0 0,-1-6 0 16,1 9 0-16,-1-5 0 0,1-4 0 0,0 0 0 15,-1 6 46-15,-3-6 14 0,4 0 4 0,-1 0 0 16,-3-6-52-16,1 2-12 0,-1-5 0 0,0 0 0 16,0-4 0-16,0 0 0 0,0 1 0 0,0 6 0 15,-4-4 0-15,1 1 0 0,-1-1 0 0,1-2 0 16,-1 9 0-16,1-7 0 0,-4 1 0 0,4-4 0 15,-4 1 0-15,0 9 0 0,3-7 0 0,-6 7 0 16,-1-3 0-16,0 0 0 0,1-1 0 0,-4 1 0 16,0 0 0-16,0 6 0 0,0 0 0 0,-4 0 0 15,4 0 0-15,-3 0 0 0,2 0 0 0,-2 6 0 16,3 0 0-16,-4 4 0 0,1-1 0 0,-1 1 0 16,4 2 0-16,0 4 0 0,0-1 0 0,0 1 0 15,3 3 0-15,-3 0 0 0,4 3 0 0,3 0 0 16,-4 3 8-16,8 0 0 0,-4 0-8 0,3 0 12 15,1-3-12-15,3-3-12 0,-4 0 3 0,4-4 0 16,1 1 9-16,-1-7 0 0,0-2 0 0,0-1 0 16,3 0-14-16,-3-6 2 0,4 3 1 0,-1-6 0 15,5 3-29-15,-5-6-5 0,4 0-2 0</inkml:trace>
  <inkml:trace contextRef="#ctx0" brushRef="#br0" timeOffset="6818.524">11204 5875 1314 0,'0'0'37'0,"-7"-3"8"16,0 0-36-16,4 3-9 0,3 0 0 0,-7-3 0 15,-1-4 104-15,1 7 20 0,4 0 3 0,3 0 1 16,-7-3-60-16,7 3-12 0,0 0-3 0,-11-3 0 15,4 3-37-15,0-6-8 0,0 6-8 0,0 0 11 16,7 0-11-16,-4 0 0 0,4 0 0 0,-7 6-11 16,7-6 3-16,-10 6 0 0,6 4 0 0,-3-1 0 15,0 1 20-15,4-4 4 0,-4 6 0 0,0 4 1 16,3-7-17-16,1 1 0 0,-5 2 0 0,5-2 0 16,-1-4 0-16,4 4 0 0,-3-4 0 0,3 3 0 0,0-9 0 15,0 0 0-15,0 6 0 0,0-6 0 16,0 0-16-16,0 0-8 0,3 0 0 0,-3 0-1 0,4 10 17 15,-1-7 8-15,5 0-8 0,-5 0 8 0,1-3 0 0,-1 7 0 0,4-4 0 16,-3 0 8-16,3 0-8 0,3-3 0 16,1 9 0-16,-1-5 0 0,1 5 21 0,0-3 3 0,-4-3 1 0,0 4 0 15,0 2-40-15,0-3-8 0,0 1-1 16,0 5-1-16,4-6 40 0,-4 1 8 0,0-4 1 0,0 3 1 16,0 7-25-16,-4-4 0 0,4 0 0 15,-3 4 0-15,-4 3 0 0,3-1 0 0,1 4 0 0,-4-6 0 16,0 9 0-16,0-4 0 0,-4-2 0 0,1 3 0 15,-1-3 0-15,-6-1 0 0,3-2 0 0,0-4 0 16,-4 4 0-16,4-7 0 0,0 0 0 0,-4 1 0 16,1-7 0-16,-1 3-16 0,1-6 3 0,-4 3 0 15,-1-7-31-15,1 4-5 0,0-6-2 16,0 6 0-16,4-7-17 0,-5 7-4 0,5-6-1 0</inkml:trace>
  <inkml:trace contextRef="#ctx0" brushRef="#br0" timeOffset="7685.966">12651 5781 1337 0,'-15'-16'28'0,"12"13"6"0,-4-6-34 0,0 9 0 0,0-7 0 0,0 1 0 15,-4 3 58-15,-3 0 5 0,0 0 1 0,0 3 0 16,-7 0-49-16,0 0-15 0,-1 3 8 0,-2 3-8 16,-1 0 0-16,-3 1 0 0,3 5 0 0,-7 7-9 15,4-3 9-15,0 3 0 0,-4 3 0 0,0-4 0 16,4 11 9-16,0-1-9 0,3-3 12 0,0 9-12 15,4 1 0-15,-3-1 0 0,2 4-10 0,5 0 10 16,3-7 0-16,0 3 0 0,3-5 0 0,0 2 0 16,8-6 0-16,-4-3 0 0,3-3 0 0,4 0 0 15,0-7 0-15,0 4 0 0,4-10 0 0,-1 7 0 16,1-4 0-16,-1-6 0 0,5-3 0 0,2 0 8 16,1-3-8-16,3-6 0 0,0-4-10 0,4-2 10 0,3-11 0 15,0-2 0-15,0-3 0 0,0-10 0 16,4 0 0-16,0-3 0 0,3-3 11 0,-3-9-3 15,-1 9-8-15,-3-3 8 0,1-7-8 0,-1 1 8 0,0 3-8 16,-4-1 0-16,1-5 0 0,-4 8 8 0,0 1-8 0,-3 3 9 16,-4 0-9-16,0 0 10 0,-3 0-2 0,-1 3 0 0,1 0 0 15,-4-3 0-15,0 7-8 0,0-1 0 0,-4 3 0 0,4-3-11 16,-3 7 11-16,-4 3 0 16,3-1 0-16,0 4 0 0,-3 0 0 0,4 0 8 0,-1 9-8 15,1-3 11-15,-1 6-11 0,1 0 0 0,3 4 0 0,-4 2 0 16,4 4 0-16,-3 0 0 0,3 6 0 0,0 0 0 15,0 0 0-15,0 0-11 0,0 12 3 0,0 7 0 16,0 0 8-16,0 3-10 0,0 0 10 0,0 3-10 16,0 10 10-16,0-1 0 0,3 1 0 0,-3 2 0 15,0 10-8-15,0 0 0 0,0 0 0 0,0 7 0 16,4-4 8-16,-1 0 0 0,1 3 0 0,-4 1 0 16,3-1 0-16,1 3 11 0,-1-2-3 0,-3 5 0 15,4-5-18-15,-4-4-4 0,0 0-1 0,0 3 0 16,0-6 15-16,-4 0 0 0,4 0 0 0,-3 0 0 15,-1-6 16-15,1 0 7 0,-1-4 1 0,1 1 0 16,-1-3-16-16,1-4-8 0,-1-3 8 0,1-3-8 16,3-3 0-16,0-3 0 0,0 0 0 0,0-3 8 15,0-4-8-15,3-6 0 0,1 4 0 0,3-4-8 16,0-6-37-16,0 0-7 0,3-3-2 0</inkml:trace>
  <inkml:trace contextRef="#ctx0" brushRef="#br0" timeOffset="8198.768">12711 5869 1362 0,'-7'0'38'0,"-4"0"10"0,4 3-39 0,0-3-9 0,0 3 0 0,-4 0 0 16,4 3 41-16,-3 1 7 0,-1-4 0 0,0 9 1 15,1-5-37-15,3 2-12 0,0 0 0 0,-4 1 0 16,8-1 0-16,-1 1 0 0,1-1 0 0,3 7 0 16,-4-4 0-16,4 4 0 0,0 3 0 0,4 3 0 15,-1-3 18-15,1 3-3 0,3 3-1 0,0-3 0 16,0-4-22-16,3-2-5 0,-3 6-1 0,0-9 0 15,0-1 14-15,4-6 0 0,-4 1 0 0,0-1 0 16,0-3 41-16,0-3 11 0,0 0 3 0,4 0 0 16,-4-9-37-16,4 6-7 0,-4-7-2 0,0-2 0 15,3-4 44-15,1-3 9 0,-4-3 2 0,4 3 0 16,-4-3-52-16,0 0-12 0,0-3 0 0,0 0 0 16,-4 3 0-16,4-3 0 0,-3 0 0 0,3-3 0 0,-4 3-9 15,-3 3-5-15,0 0-1 0,0 3 0 16,-3 0 15-16,-1 10 0 0,1-4 0 0,-1 1-9 0,-3 6 9 15,-3-4-12-15,-1 7 12 0,1-3-12 16,-1 6-23-16,-3 3-5 0,0 0 0 0,3 3-1 0,-3 4 33 0,0 2 8 16,-4 1 0-16,4-1 0 0,0 7 0 0,3 0 0 0,-3 3 0 15,4-3 0-15,-1-1 0 0,1 1 0 16,3-3 0-16,-1 0 0 0,5-4-16 0,3 1 0 16,0-4-1-16</inkml:trace>
  <inkml:trace contextRef="#ctx0" brushRef="#br0" timeOffset="8928.655">13279 6048 1743 0,'0'0'49'0,"0"0"11"16,-4 0-48-16,-3-7-12 0,3 1 0 0,-3 6 0 15,4-6 56-15,-8 3 8 0,4-1 1 0,-3 1 1 16,-4-3-35-16,3 6-7 0,0-3-2 0,-3 3 0 16,0 0-22-16,4 0 9 0,-5 0-9 0,1 3 0 15,0 3 0-15,0 1-16 0,4 2 2 0,-1 0 0 16,-3 7 14-16,3 0 0 0,4 3 0 0,-3 2 0 0,-1 1 0 0,4 0-11 15,3 3 11-15,-3-9-10 16,4 3 10-16,3-3-8 0,0-4 8 0,-4 1-8 0,8-4 8 16,-4 4-8-16,3-4 8 0,4 1-8 0,1-7 8 0,-1 0-10 15,3-3 10-15,-3-3-10 0,4-7 10 0,3-2 0 16,-4-1 8-16,5 1-8 16,-1-10 0-16,0 0 9 0,3-3-9 0,1-4 0 0,0-2 8 0,-1-7-8 15,5 1 0-15,-5-4 0 0,1 3 0 0,-1-2 0 0,-2-1 0 0,2-6 0 16,-6 9 9-16,3 1-9 0,-4-1 0 0,1-3 9 15,0 7-9-15,-4-1 0 0,0-2 9 0,0-1-9 16,0 3 0-16,-4-2 8 0,1 2-8 16,-1 4 0-16,-3 3 0 0,0-4 0 0,0-2 0 0,0-1 0 15,-3 1 0-15,-1 3 0 0,1-4 0 0,-4-6 0 16,3 7 19-16,-3 2-1 0,0 4 0 0,0 0 0 16,4 3-18-16,-4 6 0 0,3-3 0 0,0 10 0 15,1-1-11-15,-1 4-5 0,1 2-2 0,-1 1 0 16,4 6 18-16,0 0-10 0,0 0 10 0,-7 6-8 15,0 1-4-15,4 5-1 0,-4-2 0 0,3 8 0 16,-3 4 3-16,0-3 1 0,4 13 0 0,-5-1 0 16,1 0 9-16,4 10 0 0,-4 0-9 0,3 6 9 15,1 0 0-15,-1-3 0 0,1-4-9 0,3 11 9 16,-4-4 0-16,4 0 0 0,4 3 0 0,-4 0 0 16,3 3 0-16,1-2 0 0,-1-4 0 0,1 3 0 15,-1-3 0-15,1-6 0 0,-1-1 8 0,1 1-8 16,-1 0 0-16,1-3 8 0,-4 2-8 0,4-2 0 15,-1-4 8-15,1-5-8 0,-4 2 0 0,3-3 0 16,1-6 8-16,-4 3-8 0,3-3 0 0,1-9 0 0,-1 9 0 0,1-13 0 16,3 4 0-16,-4-10 0 15,1 9-36-15,3-12-12 0,-4 0-4 0</inkml:trace>
  <inkml:trace contextRef="#ctx0" brushRef="#br0" timeOffset="9460.595">13564 5947 1242 0,'-7'6'52'15,"0"1"-41"1,0 2 33-16,-3 1 6 0,3-1 2 0,-4 3 0 16,4 1 10-16,-4 0 2 0,4 2 1 0,0 1 0 15,-3 0-43-15,6 2-9 0,1-2-1 0,-5 6-1 16,5-3-11-16,-1 0 12 0,4-1-12 0,-3-2 12 16,3 3-12-16,0-3 0 0,0-1 0 0,0 1 0 15,3-3 10-15,-3-1-10 0,4-2 12 0,3-1-12 0,-3-3 12 16,3 0-4-16,0-2 0 0,0-1-8 15,0-3 11-15,3 0-11 0,1 0 10 0,0-3-10 16,-1-1 0-16,1-2 0 0,-1 0 0 0,1-3 0 0,3-1 39 16,-3 1 1-16,3-4 1 0,-4-3 0 0,4-2-29 15,-3 5-12-15,-4-6 11 0,4 0-11 0,-4 1 10 16,0 2-10-16,-4-6 10 0,4 9-10 0,-3-8 13 0,-4 8-3 16,3-6-1-16,-3 4 0 0,0-4-9 0,0 3 0 0,0 3 0 15,-3 1 0-15,-1-1 0 0,1 1 0 0,-1-1 0 16,-3 1 0-16,0-4 0 0,0 0-17 0,-4 4 4 0,1-1 1 15,-4 4 12-15,3-4 10 0,-3 7-2 16,3 0 0-16,-3 6-16 0,0 0-4 0,0 6-1 16,-3-3 0-16,2 7 3 0,1 2 1 15,0 1 0-15,0 2 0 0,0 1 9 0,3 3-13 0,1 6 5 0,3-6 8 16,0 3-8-16,0-3 8 0,3-1 0 0,4 1 0 16,0-3-52-16,0-4-7 0,4 4-1 15</inkml:trace>
  <inkml:trace contextRef="#ctx0" brushRef="#br0" timeOffset="10069.855">14104 5734 1265 0,'0'0'36'0,"-7"6"8"0,0 0-36 16,0 1-8-16,-4 2 0 0,1 1 0 0,-1-1 85 0,1-3 15 0,-5 7 4 0,5-4 0 16,-4 4-24-16,3-4-5 0,-3 4-1 15,3-1 0-15,1-2-42 0,-1 2-8 0,4-2-1 0,-3-4-1 16,3 6-22-16,0-5 9 0,0 2-9 0,-1-3 0 15,5 1 8-15,-4-1-8 0,3 0 0 0,4-6 0 16,-3 6 0-16,-1 1 0 0,4-7 0 16,-3 6 0-16,3-3 0 0,0 3-9 0,-4 1 9 0,8-4 0 15,-4-3-8-15,0 3 8 0,0-3-8 0,3 6 8 16,-3-6-21-16,0 6 1 0,0-6 0 0,4 0 0 16,-1 7 8-16,-3-7 3 0,4 0 0 0,-1 3 0 15,4-3 9-15,-3 0 0 0,3 3-9 0,0-3 9 16,0 3 0-16,0 0 0 0,0-3 0 0,0 3 0 15,0 1 0-15,0-4 0 0,0 0 0 0,4 3 8 16,-4-3-8-16,4 0 0 0,-1 3 0 0,-3 0 0 16,4-3 0-16,-4 6-11 0,0-3 3 0,0 1 0 15,-3 2 8-15,3-3 11 0,-4 3-3 0,4 0 0 16,-3 1-8-16,-1-1 0 0,-3 3 0 0,4 1 0 16,-4 2-19-16,3-2-5 0,-3 2-2 0,0 4 0 15,0-3 46-15,-3-1 10 0,3 7 2 0,-4-10 0 16,1 4-24-16,-1-7-8 0,-3 7 0 0,4-4 0 15,-4 0 8-15,-4 1-8 0,4-4 0 0,-7 7 9 16,3-1-9-16,1-5 12 0,-1-1-12 0,-3 0 12 16,3-3-12-16,-3-3 12 0,4 0-12 0,-1 0 12 0,1 0-12 15,-1-3 12-15,0-3-12 0,1 0 12 16,3-4-32-16,-4 1-7 0,1-4-1 0,3 4 0 16,-1-4-104-16,1 1-20 0,4-1-5 0</inkml:trace>
  <inkml:trace contextRef="#ctx0" brushRef="#br0" timeOffset="10376.946">14506 6245 1580 0,'-7'16'67'15,"-3"-1"-54"1,3 1 79-16,-4 3 16 0,4-3 4 0,0-1 0 16,3-2-63-16,-3-4-12 0,4 4-2 0,-4-4-1 15,7-6-34-15,0-3 0 0,0 0-10 0,0 0 10 16,0 0 0-16,0 0 0 0,0 0 9 0,0 0-1 15,0 0-75-15,0 0-14 0,3 0-3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8T14:15:59.3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10851 16912 649 0,'-3'-3'28'0,"-1"-2"-28"31,1-1 59-31,3-3 6 0,-4 3 2 0,4-3 0 16,0 9-14-16,0 0-2 0,-10 0-1 0,3 0 0 15,7 0-40-15,-7-9-10 0,3 4 0 0,4 5 0 0,0 0 53 0,-7 2 9 0,0 4 2 0,7-6 0 16,0 0-44-16,0 0-8 0,0 0-1 0,-4-3-1 16,4 3-1-16,0 0 0 0,0 0 0 0,0 0 0 15,0 0-9-15,0 0 8 0,0 0-8 0,0 0 8 16,0 0-8-16,0 0 0 0,0 0 0 15,0 0 0-15,0 0 0 0,0 9 0 0,4 0 0 0,-4 0 0 16,0-3 10-16,4 0 0 0,-4-1 0 16,0 1 0-16,0 0 6 0,0 3 2 0,-4 3 0 15,4-12 0-15,0 0-4 0,0 0-1 0,4-12 0 0,-1 0 0 16,-3 6-13-16,0 6 0 0,0 0 0 0,0 0 0 31,0 0-140-31,0 0-30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0" timeString="2023-05-04T14:52:18.57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3-05-04T14:52:19.001"/>
    </inkml:context>
  </inkml:definitions>
  <inkml:trace contextRef="#ctx0" brushRef="#br0">25753 16774 0</inkml:trace>
  <inkml:trace contextRef="#ctx1" brushRef="#br0">26070 16580 1337 0,'14'-9'28'0,"-7"9"6"0,0 0-34 0,-3 0 0 0,3 0 0 0,0 3 0 15,-3-3 44-15,-4 0 1 0,3 6 1 0,-3-6 0 16,7 0-8-16,-7 0-2 0,4-3 0 0,-4 3 0 15,0 0-4-15,0 0-2 0,3 6 0 0,-3-6 0 16,0 0 20-16,4 6 4 0,-4-6 1 0,0 6 0 16,3 2-19-16,-6-2-4 0,3 3-1 0,0-9 0 15,0 0-31-15,0 0 0 0,0 0 0 0,0 0 0 16,0 0 0-16,0 9-13 0,3 0 4 0,4-3 1 16,-3 0 8-16,3-4-13 0,0 1 5 0,0 0 8 15,0 0 0-15,4 3 10 0,-1-3 1 0,1 3 0 16,-4 0-134-16,4 3-26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2T15:42:29.1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6502 494 741 0,'0'0'31'0,"-7"0"-31"15,0 0 0-15,0-6 0 0,-1 6 9 0,8 0-9 16,-7 0 8-16,0-7-8 0,4 7 0 0,3 0 0 16,-7-6 0-16,0 6 0 0,3-9 0 0,-3 9 8 15,4-10-8-15,3 10 8 0,-4-6 13 0,1 0 3 16,-1 3 0-16,1-4 0 0,3 4 8 0,-4-6 1 16,4 3 1-16,0-4 0 0,0 4-15 0,0 3-3 15,0-7-1-15,0 4 0 0,0 0-7 0,0 3-8 16,0-7 11-16,0 10-11 0,4-6 12 0,-4 3-4 15,0 3 0-15,0-6-8 0,3-1 28 0,-3 7 0 16,0-6-1-16,4 0 0 0,-4 0 5 0,0 6 2 0,0 0 0 0,0 0 0 16,0 0 0-16,0 0 0 15,0 0 0-15,0-7 0 0,-4 4-18 0,4 0-4 0,0 3-1 0,0 0 0 0,0 0 16 16,0 0 3-16,0 0 1 0,0 0 0 0,0 0 15 0,0 0 3 16,0 0 1-16,0 0 0 0,0 0-5 0,0 0-1 15,0 0 0-15,0 0 0 0,-3-1609-18 0,-1 3231-4 16,4-1610-1-16,0-6 0 0,-4 10-9 0,4 0-1 15,-3-1-1-15,3 4 0 0,0-3 2 0,0 12 0 16,3-9 0-16,-3 6 0 0,0-3-3 0,0 6 0 16,4 0 0-16,-4-3 0 0,0 1-9 0,0 2 0 15,0-3 0-15,4 3 0 0,-4 0 0 0,0-3 0 16,3 0 11-16,-3 1-11 0,4-8 23 0,-4-2-2 16,0 0 0-16,3 6 0 0,-3 3 7 0,4-10 0 15,-4 4 1-15,3-6 0 0,-3-1-20 0,4-2-9 16,-4-1 8-16,0 1-8 0,0-10 10 0,0 0-10 15,0 0 12-15,0 0-12 0,0 0 20 0,0 0-4 16,0 0 0-16,0 0 0 0,0 0 0 0,-7-7-1 16,3 4 0-16,-3-6 0 0,0 3-15 0,7-4 0 15,-7 1 0-15,-4-1 0 0,8-5 9 0,-4 5-9 16,3 1 8-16,-3-4-8 0,4 7 0 0,-4-10 0 16,3 4 0-16,-3-1-11 0,3-2 11 0,1 2 0 15,-4 4 0-15,3-7 0 0,-3 6 0 0,4-8 0 16,-1 5 0-16,-3 1 0 0,4-10 0 0,-1 9 0 15,1-6 0-15,-1 0 0 0,1-2 0 0,-1-1 0 0,4 6-9 16,0-3 9-16,0-6 0 0,0 6 0 0,0-9 0 16,0 12 0-16,4-6 0 0,-4 0 0 0,0 7-9 15,3-4 9-15,1-3 0 0,-4 3 0 16,3 0 0-16,1 10 0 0,-1-10 0 0,1 7 0 0,-1-1 0 0,1 4 0 16,-1-10 0-16,1 12 0 0,-1-2 0 0,1 3 0 15,-4-7 0-15,0 7 0 0,3-3 0 0,1-1 0 16,-4 1 0-16,3-4 0 0,1 1 0 0,-4 12 0 15,0 0-8-15,7 0 8 0,0-7 0 0,-3 1 0 0,3 3 0 16,-4 0-8-16,4-3 8 0,7 6 0 0,-7-7 0 0,1 4-8 16,2 3 8-16,1 0 0 0,3 0-9 0,0 0 9 15,0 3 0-15,0-3-9 0,0 7 9 0,-3-7 0 16,6 0 0-16,-6 6-8 0,3-6 8 0,-3 3 0 16,3 0 0-16,-4-3 0 0,5 6 0 0,-5 1 0 15,1-7 0-15,-1 9 0 0,4-6 0 0,-7 4 0 16,4-7 0-16,3 6 0 0,-3-6 0 0,3 3 0 15,-4 3 0-15,1-6 0 0,3 10 0 0,-3-7 0 16,-1 3 0-16,4-3 0 0,-7-3 0 0,1 3 0 16,-5 7 0-16,4-7 0 0,-3 3 0 0,-1 3 0 15,-3-2 0-15,4-1 8 0,-1 7-8 0,-3-4 9 16,0-3-9-16,-3 7 10 0,-1-1-10 0,-3 4 8 16,-3 0-8-16,-1-1 8 0,4-5-8 0,-11 9 0 15,8-13 9-15,-4 13-9 0,-1-7 0 0,-2 1 0 16,3-1 0-16,-7-2-12 0,6 2 12 0,-9-2 16 15,6-4-4-15,-3 0-1 0,0 0-11 0,0-6 0 16,3 10 9-16,-3-10-9 0,3 0 0 0,0 0 0 16,1 0 0-16,3 0 8 0,0 0-8 0,0 6 0 0,6-6 0 15,-6 0 0-15,4 0 0 0,-1 0 0 16,4 0 0-16,0 0 0 0,-4 3 0 0,4-3 0 0,0 0-9 0,7 0 9 16,0 0-24-16,0 0-1 0,0 0 0 0,0 0 0 15,0 0-48-15,0 0-10 0,0 0-1 0,-3-3-1 16,3-3-57-16,0-4-11 0,7 10-3 15,-4-6-584-15</inkml:trace>
  <inkml:trace contextRef="#ctx0" brushRef="#br0" timeOffset="719.503">6981 607 1234 0,'0'0'27'0,"0"0"5"0,0 0 2 0,0 0 2 0,0 0-36 0,0 0 0 0,-7 9 0 16,4-9 0-16,-4 7 74 0,3-7 8 0,-6 9 2 0,3-6 0 0,0 3-44 16,-4-6-8-1,0 4-1-15,4-4-1 0,-7 6 3 0,4-6 1 0,-1 0 0 0,1 0 0 16,-1 3-6-16,0 0-2 0,4-3 0 0,-3 0 0 0,3 6-10 16,0-3-3-16,0 7 0 0,0-7 0 0,3 3-1 0,-3 1 0 15,7-1 0-15,-7 6 0 0,3-5 0 0,-3 5-1 16,0-2 0-16,4-1 0 15,-1 0-11-15,1-2 12 0,3 11-12 0,-4-8 12 0,4 6-12 16,0-7 0-16,-3 0 9 0,3 1-9 16,-4-4 0-16,4 3 0 0,4-2 0 0,-4-1 8 0,3 0 0 0,-3 4 0 15,4-4 0-15,-1 0 0 0,1 1-8 0,-1-1-12 16,4-6 4-16,4 9 0 0,-4-3 8 0,-4-6 0 16,8 0 0-16,0 0 0 0,-1 0 0 0,1 0 9 15,3 0-1-15,0-6-8 0,4 6 9 0,-4-9-9 16,3 9 0-16,-2-13 9 0,-1 10-9 0,0 0 8 15,3-6-8-15,-6-4 8 0,3 7-8 0,-3-1 10 16,-1-8-10-16,4 5 10 0,-7-5-10 0,-3 2 12 16,3-3-12-16,-3-2 12 0,-1 2-12 0,1 0 10 15,-4 1-10-15,0 2 10 0,0-3-10 0,0 4 10 16,-4-7-10-16,1 13 10 0,-1-10-10 0,0 4 0 16,1 5 9-16,-1-2-9 0,-3-1 0 0,-3 4 9 15,3 3-9-15,-4 3 0 0,1-6 9 0,-1 6-9 16,0 0 0-16,-3 6 9 0,0-6-9 0,4 0 0 15,-5 9 0-15,5-9 0 0,-4 10 0 0,3-1 0 16,-3-2 0-16,3 2 0 0,1 0-8 0,-1 1 8 0,1-7 0 16,3 6 0-16,-4-2 0 0,1-1-11 15,2 3 11-15,5-9-8 0,3 0 0 0,-4 7 0 0,4-7 0 16,0 0 0-16,0 0-16 0,-3 6-4 0,3-6 0 16,-4 6 0-16,4-6-131 0,0 10-26 0,0-7-6 15,4 9-1-15</inkml:trace>
  <inkml:trace contextRef="#ctx0" brushRef="#br0" timeOffset="1685.476">7239 670 910 0,'0'0'20'0,"-7"0"4"0,7 0 0 0,0 0 3 0,-7 0-27 0,7 0 0 0,0 0 0 0,0 0 0 0,-7 6 74 0,7-6 10 16,-7 0 1-16,7 0 1 0,0 0 8 0,0 0 2 15,-7 0 0-15,7 0 0 0,0 0-40 0,0 0-7 16,0 0-1-16,0 0-1 0,-7 3-8 0,7-3-2 16,0 0 0-16,0 0 0 0,0 0-1 0,0 0-1 15,0 0 0-15,0 0 0 0,0 0-15 0,0 0-4 16,0 0 0-16,-7 6 0 0,7-6-2 0,0 0-1 15,0 0 0-15,0 0 0 0,0 0-5 0,0 0 0 16,0 0-8-16,0 0 12 0,0 0-12 0,-4 7 0 16,4 5 0-16,0-6 0 0,0-6 11 0,0 7-11 15,0 5 12-15,4-2-12 0,-4 2 29 0,3 1-1 16,4-1 0-16,-3 1 0 0,-4-4-28 0,3 10 0 16,1-10 0-16,-1 7 0 0,1-7 12 0,-1 4 0 0,1 0 0 15,3-1 0-15,-4 4-4 0,1-7 0 0,3 7-8 16,-3-7 12-16,-1 1-12 0,1-7 11 0,-1 9-11 0,1-2 10 15,3-1-2-15,0-6-8 0,-4-3 12 0,-3 0-4 16,4 7 3-16,-4-7 0 0,7 3 0 0,0 0 0 16,-3-3 9-16,-4 0 3 0,7 0 0 0,-4 0 0 15,4-3-23-15,0 0 8 0,0-4-8 0,-3 4 0 16,-1-3 0-16,1-3 8 0,-1-1-8 0,1 1 0 16,-1-1 9-16,1 1-9 0,-4-1 12 0,3 4-12 15,-3-3 8-15,4-4-8 0,-4 7 0 0,0 6 0 16,0 0 0-16,0 0 0 0,0 0 0 0,0 0 0 15,0 0 0-15,0 0 0 0,0 0 0 0,0 0 0 16,0 0 0-16,0 0 0 0,4-6 0 0,-4 6 0 16,0 0 0-16,0 0-9 0,0 0 9 0,7 6 0 15,-4 0 0-15,4 1 0 0,-3-1 0 0,6 3 0 0,-3-3 0 16,-3 4 0-16,-1-1 0 0,4 1 0 0,1-7 0 16,-1 3 0-16,3 0 0 0,-3 4 0 0,4-7 0 0,-1 3-8 15,1-3 8-15,0 4 0 0,-1-7 0 0,1 3 0 16,3-3 0-16,-4 0 0 0,5 0 0 15,-5-3 8-15,4 3-8 0,-3 0 8 0,-1-10-8 0,1 4 0 16,-4 3 0-16,4-7 0 0,-4-2 0 0,0 9 11 16,3-7-11-16,-10 1 12 0,4-1 1 0,-4-5 1 15,3 9 0-15,-3-4 0 0,0 7 1 0,0-6 0 16,0-10 0-16,-3 12 0 0,3-8-5 0,-4 5-1 16,4-5 0-16,-10 2 0 0,6-3-9 0,1-2 0 0,-4 11 0 15,3-2 0-15,1-7 0 0,-5 1 0 16,5 8 0-16,-1-5 0 0,-3 2 0 0,4-2 0 0,-4 2 0 15,0 1 0-15,3 3-14 0,1-4 5 16,-1 1 1-16,1-4 0 16,-4 4-27-16,3-4-5 0,-3 7 0 0,3-3-1 15,1-1-113-15,-1-5-22 0,1 2-5 0,-1-3-1 16,4 4 8-16,0-4 2 0,0-3 0 0</inkml:trace>
  <inkml:trace contextRef="#ctx0" brushRef="#br0" timeOffset="8503.917">20729 168 874 0,'0'0'19'0,"0"0"4"0,-7 0 1 0,4 3 1 0,-1-3-25 0,1 3 0 16,-1-3 0-16,1 0 0 0,-1 6 84 0,0-6 11 15,1 0 2-15,-1 0 1 0,4 0-4 0,-3 0-1 16,-1 0 0-16,-3 0 0 0,4 0-22 0,-1 0-5 15,4 0-1-15,0 0 0 0,-3 7-52 0,-4-7-13 0,7 0 0 0,-4 9 0 16,4-6 0-16,-3 10 0 0,3-10 0 0,0 13 0 16,0-7 0-16,0-3 0 0,0 13 0 15,0-3-10-15,0 3 10 0,3-7 0 0,-3 10 8 0,0 0-8 16,4-3 10-16,-1 3-2 0,-3 3-8 0,4-6 12 16,-4-4 0-16,3 7-1 0,1 0 0 0,-4 0 0 15,3 0 28-15,1-3 5 0,-1 0 2 0,-3 6 0 16,4-9-29-16,-1 6-5 0,-3-1-2 15,4 1 0-15,-4 0 9 0,3-3 1 0,1 3 1 0,-4 0 0 16,0 3-4-16,4-6-1 0,-4-6 0 0,3-1 0 16,-6 1-4-16,3-4 0 0,0-3-1 0,0 1 0 15,0-7 1-15,0 0 1 0,0 0 0 0,0 0 0 16,0 0-3-16,0 0-1 0,0 0 0 0,0 0 0 0,0 0-9 16,0 0 0-16,0 0-10 0,0 0 10 15,0 0 0-15,0 0 0 0,7 0 0 0,-7 0 0 0,3-7 0 0,1 7 0 16,3 0 0-16,-7 0 0 0,3-6 0 15,4 6 0-15,-3 0 0 0,3-6 0 0,-4 6 0 0,1 0 0 16,-1 0 0-16,4-3 0 0,-3 3 0 16,3 0 0-16,-7 0-8 0,7-4 8 0,0 4 0 0,4 0 0 15,-4 0 0-15,0 0-9 0,3 4 9 16,1-4 0-16,0 0 0 0,-1 3 0 0,4 3-14 0,0 0 2 16,-3 1 1-16,3-4 0 15,-3 3-21-15,3 0-5 0,-4 7-1 0,1-13 0 16,0 9-25-16,3-3-5 0,-4-2 0 0,4 2-1 15,-3-6-27-15,0 0-6 0,-1 0-1 0,1 0 0 0</inkml:trace>
  <inkml:trace contextRef="#ctx0" brushRef="#br0" timeOffset="9140.662">21001 757 1256 0,'0'0'28'0,"0"0"5"0,0 0 2 0,0 0 0 0,0 0-35 0,0 0 0 0,0 0 0 0,0 0 0 0,0 0 57 0,0 0 5 16,0 0 1-16,0 0 0 0,0 0-18 0,0 0-3 15,0 0-1-15,0 0 0 0,0 0-22 0,0 0-5 16,0 0-1-16,0 7 0 0,0 2-13 0,0-9 11 15,3 3-11-15,4 3 10 0,0-2 12 0,1-1 2 16,2 0 1-16,-3-3 0 0,4 0-11 0,-4 0-2 16,0 0-1-16,3-3 0 0,-2 0 4 0,-1-1 1 15,0 4 0-15,0-6 0 0,3 3-5 0,-3-6-1 16,0 9 0-16,0-7 0 0,1 1-10 0,-1 3 0 16,0-6 9-16,-4 9-9 0,4-7 0 0,-7 7 8 15,4-3-8-15,-1-3 0 0,1 0 8 0,-1-1-8 16,1 1 8-16,-4 0-8 0,3-4 0 15,-3 7 9-15,0-6-9 0,-3-10 0 0,-1 13 0 0,-3-10 0 0,0 0-15 16,0-6 5-16,4 13 0 0,-4-16 0 16,-4 6 0-16,4 3 0 0,0 1-2 0,-4 2 0 0,4 1 0 15,0 5 0-15,-3 1 12 0,3 0-10 16,-1 3 10-16,-2 3-10 0,3 3 10 0,0 3 0 0,0 0 0 0,3 7-8 16,-3 3 8-16,4-4 0 0,-4 4 0 0,3 3-8 15,4-4 8-15,-4 4 9 0,1 0-1 0,-1-6-8 16,4 5 18-16,0-2-3 0,0-3-1 0,0 2 0 15,4-2 4-15,-4 3 1 0,0-7 0 0,0 7 0 16,3-7 5-16,1-6 0 0,-4 10 1 0,4-13 0 16,-1 9-25-16,-3-9 0 0,7 9 0 0,-3-5 0 15,-1-1 9-15,4 0-9 0,0 3 10 0,-3-6-10 16,3 10 0-16,0-10 0 0,0 0 0 0,0 3 0 16,0-3 0-16,0 0 0 0,0 0 0 0,0 0 0 15,0 6-32-15,4-6 1 0,-4 0 0 16,4 0 0-16,-1-6-23 0,-3 6-5 0,4-3-1 15,-1 3 0-15,1 0-88 16,3-10-17-16,-3 10-4 0</inkml:trace>
  <inkml:trace contextRef="#ctx0" brushRef="#br0" timeOffset="9705.455">21452 544 1285 0,'0'0'28'0,"0"0"5"0,0 0 2 0,0 0 2 0,0 0-29 0,0 0-8 0,0 0 0 0,-7 0 0 16,0 0 52-16,0 0 10 0,0-6 2 0,4 6 0 16,-4 0-15-16,3 0-2 0,-3 0-1 15,4 0 0-15,-5 0-9 0,1 0-1 0,0 0-1 0,4 0 0 16,-4 0-19-16,0 6-3 0,7-6-1 0,-7 3 0 15,0 0-12-15,0 10 0 0,-1-4 0 0,1-5 0 16,0 8 0-16,4-9 0 0,-1 3 0 0,1 4 0 16,-1-1 0-16,1-6 0 0,3 10-8 0,0-13 8 15,0 0 0-15,0 0 0 0,0 0 0 0,0 0 0 16,0 0 12-16,0 0-1 0,-4 3 0 0,4-3 0 16,0 0 1-16,0 0 1 0,0 0 0 0,0 0 0 15,0 0-13-15,0 0 0 0,4 10 0 0,-4-10 0 0,3 6 0 0,1-3 0 16,3 0 8-16,-4 3-8 15,4-3 0-15,-3 1 0 0,3 2 0 0,0-6 0 0,-3 3 0 16,3 3 0-16,0-3 0 0,0 1 0 0,-4-4 0 16,4 6 0-16,4 0 0 0,-4 0 0 0,0-6 0 15,0 4 0-15,0-1 0 0,0 3 0 0,0-12 0 0,-3 12 0 16,3 0 0-16,0-3 9 0,0 4-1 0,-4-7-8 16,5 0 12-16,-5 9-4 0,1-6-8 0,-1 3 10 15,1 1-10-15,-4-7 10 0,7 0 1 0,-7 9 0 16,0-9 0-16,3 9 0 0,-3-5-11 0,0 8 8 15,0-12-8-15,-3 13 8 0,-1-4-8 0,1-3 0 16,-4 4 9-16,3-4-9 0,4-6 0 0,-11 3 0 16,1 3 0-16,-1-2 0 0,-3-4-12 0,0 0-6 15,0 0-2-15,-4 0 0 16,1-4-27-16,-1-2-5 0,4 3-2 0,-4-9 0 16,-3 2-86-16,7 1-16 0,0-4-4 0</inkml:trace>
  <inkml:trace contextRef="#ctx0" brushRef="#br0" timeOffset="10595.449">22334 152 774 0,'0'0'16'0,"0"0"4"0,0 0 1 0,0 0 2 0,0 10-23 0,0-1 0 0,0-6 0 0,0 10 0 15,0-1 66-15,0 4 9 0,0 0 1 0,-3-4 1 16,3 4 10-16,0-1 1 0,0 4 1 0,0-3 0 16,0 3-18-16,0-7-4 0,0 10-1 0,0-9 0 15,0-1-6-15,-4-2-2 0,4-1 0 0,0-9 0 0,0 0 4 0,0 0 1 16,0 0 0-16,0 0 0 0,0 0-30 15,0 0-5-15,-7 0-2 0,0-6 0 0,0 3 2 0,4-7 0 16,-1-2 0-16,-3 9 0 0,3-7-20 0,1 1-8 16,-1-4 8-16,-3 7-8 0,4 0 0 0,-4-7-9 15,0 10 0-15,3 0 0 16,4 3-4-16,-10 0-1 0,3-6 0 0,0 3 0 0,-1 3-2 0,8 0-1 16,-7 0 0-16,-3 0 0 0,3 3-1 0,0 3 0 15,0-6 0-15,-4 3 0 0,1 0 2 16,-1-3 1-16,0 7 0 0,1-1 0 15,3 0 6-15,-4-3 1 0,1 0 0 0,-1 10 0 0,4-10 8 0,-4 3 0 16,1-6 0-16,3 13-8 0,0-1 8 0,-4-2 0 16,4-1 0-16,0 1 0 0,0-4 0 0,3 13-8 0,-3-10 8 15,4-3 0-15,-1 13 0 0,1-6 0 16,-1 2 0-16,4 4 0 0,-3-3 0 0,3 3-8 0,3 6 8 0,-3-10 0 16,0 7 0-16,4 0 0 0,-4-6 0 15,3 12 0-15,-3-3 0 0,4-6 0 0,-1 3 0 0,1 9 0 16,-1-15 0-16,4 6 0 0,-3 0 0 15,-1-9 11-15,4 2 5 0,1-5 2 0,-1 2 0 16,3 1 0-16,1 2-9 0,3-5-1 0,-4-1-8 0,5-9 12 16,-1 13-12-16,3-13 0 0,1 6-12 0,0 0 12 15,3-6 0-15,0 0 8 0,0 0 0 0,0-6 1 32,0 0-35-32,-3 3-7 0,3-7-2 0,0 1 0 0,-3-1-151 15,3-5-30-15,0 2-7 0,-3 7-1 0</inkml:trace>
  <inkml:trace contextRef="#ctx0" brushRef="#br0" timeOffset="11172.037">22497 657 1148 0,'0'0'25'0,"0"0"6"0,-4 13 1 0,-3-4 0 0,0 0-32 15,3 7 0-15,-3-10 0 0,0 7 0 0,0 3 57 0,0-4 6 0,0 1 1 0,0 5 0 16,0-2 0-16,0 3 0 0,4-6 0 0,-5-1 0 16,5 1-20-16,-1 2-4 0,1-8-1 0,-1 5 0 15,1 4-16-15,-1-1-3 0,1-5-1 0,3-1 0 16,0 1-1-16,0-7 0 0,0 9 0 0,0-12 0 15,7 4-5-15,-4 2-1 0,1-3 0 0,3 3 0 16,0-6-3-16,0 0-1 0,0 0 0 0,4 0 0 16,-1-6 0-16,-3 3 0 0,4-3 0 0,-1 2 0 15,1-8-8-15,0 9 12 0,-1-7-12 0,1 1 12 16,-4-1-3-16,0-5 0 0,0 2 0 0,-4 7 0 16,5-3-9-16,-5 2 0 0,1-8 0 0,-4 2 0 15,0 4 0-15,0-4 0 0,0 4 0 0,0-4 0 16,-4 7 0-16,1-4 0 0,-5 1 0 0,5 0 0 15,-4 9 11-15,7 0-3 0,0 0-8 0,-7 0 12 0,0 0-2 16,7 0-1-16,-11 0 0 0,11 0 0 16,-7 0-1-16,4 9 0 0,-4-6 0 0,7 3 0 15,-4 4-8-15,4-4 0 0,0 4 0 0,0-7 0 0,4 3 0 0,-1 3 0 16,1 1 0-16,3-1 0 0,-4-3 0 0,4 1-11 16,0 5 3-16,0-5 0 0,0 2 8 0,0-3 0 15,1 7 0-15,2-4 0 0,-3-3 0 0,0-2 0 16,0 2 0-16,0 3 0 0,4-9-8 0,-4 0 0 15,0 0 0-15,0 0 0 16,0 0-30-16,4 0-6 0,-4-6 0 0,3 6-1 16,-3-3-117-16,1-3-23 0,-1 2-5 0</inkml:trace>
  <inkml:trace contextRef="#ctx0" brushRef="#br0" timeOffset="11717.089">22729 764 1141 0,'0'0'24'0,"0"0"6"0,0 0 1 0,0 9 2 0,-3 0-33 0,3-2 0 0,-4 2 0 0,4 1 0 15,4-7 65-15,-4 3 7 0,0-6 0 0,3 9 1 16,-3 1-14-16,4-4-3 0,-4-6-1 0,4 9 0 15,-4-9-23-15,3 4-5 0,1-1-1 0,-4-3 0 0,0 0-10 16,7 12-3-16,-4-5 0 0,-3-7 0 16,0 0-13-16,0 0 8 0,0 0-8 0,0 0 0 0,4 0 9 0,-4 0-9 15,0 0 8-15,0 0-8 0,0 0 24 0,0 0-1 16,10 0 0-16,-10 0 0 0,4-7 4 0,-4-5 1 16,0 9 0-16,0-7 0 0,3-2-12 0,-3-1-3 15,0 1 0-15,-3 2 0 0,3-6-4 0,-4-2-1 16,1 5 0-16,3 1 0 0,-4-4 0 0,4 3-8 15,0 1 12-15,0-1-4 0,-3 4-8 0,3 3 0 16,0-7 0-16,3 10 0 0,-3 3 0 0,0 0 0 16,4-3 0-16,-4 3 0 0,3-6 0 0,-3 6-11 15,4-4 3-15,-4 4 0 0,7 0 8 0,3 0-8 16,-3 0 8-16,1 0-8 0,-1 0 8 0,3 4 0 16,-3 2 8-16,4-3-8 0,-1 0 0 0,-3 3 0 0,4 1 0 15,-4 2 8-15,4 0-8 0,-1 1 8 0,-3 2-8 16,0 1 8-16,4 3-8 0,-4-4 0 0,0 1 0 15,0 5 0-15,-3-2 0 0,3-3 0 0,-4 2 0 16,1-5 0-16,3 5 0 0,-4-11 8 0,1 5-8 0,-1-3 8 16,-3-6-8-16,4 7 0 0,-4-7 0 0,0 0 0 15,0 0 0-15,0 0 0 0,3 3 0 0,-3-3 0 32,0 0-41-32,0 0-7 0,0 0 0 0,0 0-1 0,0 0-35 15,0 0-6-15,0 0-2 0,0 0-408 0,0 0-83 0</inkml:trace>
  <inkml:trace contextRef="#ctx0" brushRef="#br0" timeOffset="12312.949">23248 717 1148 0,'0'0'25'0,"0"0"6"0,0 0 1 16,0 0 0-16,-7 6-32 0,0-6 0 0,0 6 0 0,0-6 0 0,0 3 72 0,0 4 9 15,7-7 2-15,-7 0 0 0,-4 0 10 0,1 0 3 0,2 0 0 0,-2 0 0 16,3 0-48-16,-4 0-8 0,4 9-3 0,-3-9 0 16,-1 3-11-16,4-3-2 0,-4 0-1 15,4 13 0-15,4-13-7 0,-4 9 0 0,3-6-1 0,4 3 0 16,-3 4-15-16,-1-4 0 0,4 7 8 0,0 2-8 15,0-8 0-15,4 2 0 0,-4 0 0 16,3-2-10-16,4 5 10 0,-3 4 0 0,-1-10 0 0,1 1 0 16,-1-1 0-16,1 3 0 0,-1-3 0 0,1 4 0 15,-1-7 0-15,5 3 0 0,-1-6 0 0,0 10 0 16,0-10 0-16,3 0-8 0,1 0 8 0,-1 0-8 16,1 0 8-16,0 0 0 0,-1 0 0 0,1-10 0 15,-1 10 0-15,1-6 0 0,0 3 0 0,-4-7 0 16,0 4 0-16,-4-3 0 0,1 3 0 0,-1-1 8 15,1 1-8-15,-4-3 9 0,3 2-9 0,-3-5 10 16,-3 9-2-16,3 3 0 0,0 0 0 0,-4-4 0 16,1-2-8-16,3 6 0 0,0 0 0 0,-7-3 0 0,7 3 0 15,-7 0 0-15,7 0 0 0,-11 3-11 0,11-3 11 16,0 0-10-16,-4 6 10 0,-3-2-10 0,7-4 10 0,0 3-8 16,-3 9 8-16,-1-5-8 0,4 2-4 0,0-6-1 15,0 0 0-15,4 10 0 0,-1-4 13 16,1-3 0-16,3-2 0 0,-3 5 0 0,3-3-9 15,0 4 1-15,-4-7 0 0,8 9 0 0,-4-2 0 0,0-1 0 16,3-6 0-16,-3 7 0 16,1-7-25-16,2 6-5 0,-3 1-1 0,0-1 0 15,4-9-49-15,-4 6-9 0,0 1-3 0,0-4-375 16,0 0-75-16</inkml:trace>
  <inkml:trace contextRef="#ctx0" brushRef="#br0" timeOffset="13074.251">23439 817 1004 0,'0'0'22'0,"0"0"5"0,0 0 1 0,0 0 0 0,0 0-28 0,0 0 0 0,0 0 0 0,-4-6 0 15,4 6 85-15,0 0 12 0,0 0 3 0,0 0 0 0,0 0-28 0,0 0-4 16,0 0-2-16,0 0 0 16,0 0-22-16,-3 9-4 0,3 1 0 0,0 2-1 15,3 1 0-15,-3 2 0 0,4 1 0 0,-1 3 0 0,1-4-11 16,-1 4-1-16,1-6-1 0,-1 12 0 0,1-6-1 0,-1 3 0 16,1 0 0-16,-1 0 0 0,4 3-6 15,-3-7-2-15,3 1 0 0,0 6 0 16,-3-9 15-16,3 6 4 0,0 0 0 0,3 0 0 0,-6 0-23 0,3 0-4 15,0-7-1-15,0 1 0 0,-4-6-8 16,4 2 8-16,-3 1-8 0,0 5 8 0,-1-14 0 0,1 2 0 16,-4-6 0-16,0 0 0 0,0 0-8 15,0 0 0-15,0 0 0 0,0 0 0 0,0 0 19 0,0 0 5 16,0 0 0-16,-4-10 1 0,4 1 6 0,-3 0 1 16,-1-4 0-16,-3 10 0 0,3-13-21 0,1 1-11 0,-4 2 12 15,0 1-12-15,3-4 13 0,-3-3-4 16,4 13-1-16,-4-13 0 0,0 3-8 0,3-3 0 15,-3 7-12-15,0-1 12 0,3-9 0 0,-3 10 0 0,4-4 0 0,-4 4 0 16,0-10 0-16,0 9 0 0,0-9 0 0,3 10 0 16,-3-13 0-16,0 6 0 0,3-3 0 15,-3 3 0-15,4 0 0 0,-1-3 0 0,1 10 0 0,-1-4 0 16,4 3-8-16,-3-2 8 0,3 5 0 0,3 1 0 16,-3 0 0-16,4-1-9 0,-4 1 9 0,3 2 0 15,1 7-10-15,3-6 10 0,-4 3-8 0,5 3 8 16,-1 0 0-16,0 0 0 0,3 0 0 0,-3 0 0 15,7 0-8-15,-3 0 8 0,0 0-8 0,3 0 8 16,0 3 0-16,0-3 0 0,-4 6 0 0,1-6 0 16,0 0-12-16,-1 0 2 0,1 4 1 0,-4 2 0 15,3 0-1-15,-3-6 0 0,-3 10 0 0,3-10 0 16,-7 0 10-16,4 3-8 0,-4-3 8 0,0 0-8 0,0 0 8 16,0 0 0-16,0 0-9 0,-4 9 9 0,1-3-9 15,-5-2 9-15,-2 2-12 0,3 0 12 0,-7 3-23 16,0-5 3-16,-1-4 0 0,1 3 0 0,0-3 0 0,0 0 0 15,0 6 0-15,3 0 0 16,1-6-26-16,-1 0-5 0,1 7-1 0,3-7 0 16,0 0 11-16,7 0 1 15,-7 0 1-15,3 0 0 0,-3 0-10 0,7 0-3 0,0 0 0 0,0 0 0 16,-4-7-28-16,4 7-5 0,-3-12-2 0,3 9-601 0</inkml:trace>
  <inkml:trace contextRef="#ctx0" brushRef="#br0" timeOffset="13716.512">23749 764 1220 0,'0'0'27'0,"0"0"5"0,0 0 2 0,0 0 0 0,0 0-34 0,-4 9 0 0,4-9 0 0,0 0 0 0,0 0 109 0,-7 3 15 15,4 7 4-15,3-10 0 0,0 6-55 0,0-6-10 16,0 0-3-16,0 0 0 0,0 6-19 0,0-6-4 16,0 0-1-16,0 0 0 0,3 0-28 0,-3 0-8 15,0 0 0-15,4 10 0 0,3-10 0 0,-3 3 11 16,3-3-11-16,0 0 12 0,0 0-12 0,0 0 12 15,0 0-12-15,0-3 12 0,-4 3-12 0,4 0 0 16,-3-10 0-16,3 10 0 0,-3 0 8 0,3 0 0 16,-7 0 0-16,3-6 0 0,1 3-8 0,-4 3 0 15,3-3 0-15,1-1 0 0,-4-2 0 0,0 6 0 16,3-3-10-16,-3-6 10 0,-3 2-8 0,3 7 8 16,-4-6 0-16,1 3-9 0,-1-6-7 0,-3 2-2 15,4 4 0-15,-5-9 0 0,5 9 2 0,-4-7 1 0,0 4 0 16,-4 0 0-16,4-1 15 0,0 1-12 15,-3 3 12-15,-1-7-12 0,-3 1 12 0,3 9 0 16,1-3 0-16,-1 0 0 0,1 3 0 0,-1 0 0 0,0 0 12 0,4 3-12 16,0 0 24-16,0-3-3 0,0 13 0 0,0-7 0 15,4 3-21-15,-1 4 0 0,1 6 0 0,-1-4 0 16,4 1 0-16,0 0 0 0,0-7 0 0,0 7 0 16,0-7 0-16,0 10 11 0,0-6-1 0,0-1 0 15,0-12 1-15,4 9 0 0,-1-2 0 0,1-1 0 16,-1 7-11-16,1-10 8 0,-1 6-8 0,4-6 8 15,0-3-8-15,0 7 12 0,0-1-12 0,0-6 12 16,1 0-12-16,2 9 0 0,1-3 0 0,-1-2 0 16,1 2 0-16,-1-3 0 0,1 3 0 0,3-6 0 15,0 0-8-15,-3 10-1 0,3-7 0 0,0-3 0 16,-3 6-29-16,3 0-6 16,-4-2 0-16,4-4-1 0,1 0-119 15,-1 0-23-15,0 0-5 0,-4 0 0 0</inkml:trace>
  <inkml:trace contextRef="#ctx0" brushRef="#br0" timeOffset="14226.565">23714 422 1422 0,'0'0'31'0,"0"0"6"0,0 0 2 0,0 0 1 0,0 0-32 0,0 0-8 0,0 0 0 0,0 0 0 0,0 0 60 0,3-6 9 16,1-4 3-16,-1 4 0 0,-3 6-28 0,7-3-6 16,0-7-1-16,-3 10 0 0,3-6-37 0,0 0 0 15,-3 3 0-15,6-7 0 0,-3 4-16 0,0 3 3 16,0-10 0-16,4 7 0 16,-4 0-11-16,0-7-3 0,4 10 0 0,-4 0 0 15,-4-6-29-15,4 2-7 0,-3 7-1 0,3-6 0 0</inkml:trace>
  <inkml:trace contextRef="#ctx0" brushRef="#br0" timeOffset="14904.654">24215 538 1407 0,'0'0'31'0,"0"0"6"0,0 0 2 0,0 0 1 0,0 0-32 0,0 0-8 0,0 0 0 0,-4 6 0 0,4-6 58 0,-7 3 10 16,7-3 3-16,0 0 0 0,-3 3-44 0,3-3-9 15,-7 7-2-15,-1-1 0 0,8-6 4 0,-3 0 0 16,3 0 0-16,-7 0 0 0,7 0-20 0,-7 9 0 16,0 1 0-16,0-4 0 0,3-3 0 0,1 3 0 15,-4 4 0-15,3-7 0 0,-3 6 0 0,3 4 0 16,-3-10 0-16,4 7 0 0,3-1 0 0,-4-6 0 0,1 10 0 15,3-7 0-15,-4 3 13 0,1-2-4 0,3-7-1 0,0 6 0 16,0-6-8-16,-4 6 0 0,4 0 0 16,0-6 0-16,0 0 0 0,0 0 0 0,0 0 0 0,0 0 0 15,0 0 0-15,0 0 0 0,7 7 9 0,-3-7-9 16,3 12 10-16,-4-12-2 0,-3 0-8 16,0 0 12-16,7 3-4 0,-7-3-8 0,8 7 11 15,-1-7-11-15,0 0 11 0,-7 0-11 0,3 0 10 0,4 0-10 16,0 9 8-16,0-9-8 0,0 3 0 0,-3 3 9 15,3 1-9-15,-3-7 0 0,3 9 0 0,-4 0 0 16,1-5 0-16,-1 2 0 0,1 0 0 0,-4 4 8 16,0-10-8-16,3 9 0 0,1-6 0 0,-4 7 8 15,3 2-8-15,-3-12 0 0,0 0 0 0,0 3 8 16,0 7-8-16,4-1 0 0,-4-3 0 0,0-6 0 16,0 10 0-16,-4-4 0 0,4-6 0 0,0 6 8 15,-7 1-8-15,4-1 0 0,3-6 0 0,-4 0 8 16,-3 9-22-16,0-9-5 0,0 0-1 0,-4-9 0 15,4 9-24-15,-3 0-4 0,-1-6-2 16,4-1 0-16,-7 4-22 0,7 0-5 0,-4-6-1 0,4 9-378 16,7 0-75-16</inkml:trace>
  <inkml:trace contextRef="#ctx0" brushRef="#br0" timeOffset="37935.784">8876 309 882 0,'-7'13'19'16,"3"-1"4"-16,1-9 1 0,-1 0 1 0,1 10-25 0,-1-10 0 0,4-3 0 0,-7 6 0 0,7-6 108 0,0 0 16 16,-7 0 3-16,7 0 1 0,-3-6-54 0,3 6-10 15,-8-3-3-15,1-3 0 0,4-1-26 0,3 7-6 16,-4-3-1-16,4 3 0 16,-3-3-8-16,3 3-1 0,0 0-1 0,0 0 0 0,0-6-2 0,0 6-1 15,0 0 0-15,0 0 0 0,0 0 1 0,0 0 1 16,0 0 0-16,0 0 0 0,0 0 6 0,0 0 1 15,0 0 0-15,-7 6 0 0,0-3-2 0,3 0 0 16,-3 4 0-16,4 2 0 0,-1-3-2 0,1 4 0 0,-1-7 0 0,1 9 0 16,-1-12-5-16,0 13-2 0,4-7 0 0,0 4 0 15,-3-4 0-15,3 3 0 0,0 1 0 0,0-1 0 16,0-6 1-16,3 0 0 16,-3 10 0-16,0-7 0 0,4 0-3 0,-4 7-1 0,0-13 0 0,0 6 0 15,4 4-10-15,-4-7 12 16,3 0-12-16,-3 9 12 0,4-2-12 0,-4-4 0 0,0 0 0 0,3 7 0 15,-3-4 9-15,4 1-9 0,-4 5 10 0,3-2-10 16,-3 0 15-16,4 5-3 0,-4-5-1 16,0 3 0-16,0 2 5 0,0 4 0 0,0-3 1 0,-4 3 0 15,4 0-4-15,0 3-1 0,-3-6 0 0,3-3 0 16,0 2-12-16,0-5 0 0,0 0 8 0,-4-4-8 16,4-3 0-16,0 7 0 0,0-13 0 0,0 9 0 15,0-9 0-15,0 10-12 0,0-4 3 0,0-6 0 16,0 3-18-16,4 3-3 0,-1 4-1 15,-3-7 0-15,4 3 7 0,-1 0 2 0,-3-2 0 0,0-4 0 0,4 6 4 16,-1-3 1-16,-3-3 0 0,0 6 0 16,0-6-15-16,4 10-4 0,-4-10 0 0,0 0 0 15,3 0-55-15,1 3-11 16,3-3-2-16,-4 0-438 0,1 0-87 0</inkml:trace>
  <inkml:trace contextRef="#ctx0" brushRef="#br0" timeOffset="53796.987">9049 274 550 0,'0'0'12'0,"0"0"2"0,0 0 1 0,0 0 1 0,0 0-16 0,0 0 0 0,0 0 0 0,-4-6 0 16,1 3 21-16,-1-6 1 0,1-1 0 0,-1 10 0 16,1-6-10-16,-1 0-3 0,4 3 0 0,-3-7 0 15,3 10-9-15,-4 0 0 0,4-9 0 0,-4 3 8 16,4 6-8-16,0 0 0 0,0 0 0 0,0 0 0 15,0 0 0-15,0 0 0 0,0 0 0 0,0 0 0 16,0 0 31-16,0 0 4 0,0 0 1 0,0 0 0 16,0 0-4-16,0 0 0 0,0 0 0 0,0 0 0 15,0 6 12-15,-3 3 1 0,3 1 1 0,-4-1 0 16,4-3 2-16,0 7 1 0,0 2 0 0,0-8 0 16,0 12-6-16,0-10-2 0,0 10 0 0,-3-7 0 15,3 4-8-15,0 3-1 0,3 3-1 0,-3 3 0 16,0-6-6-16,4 6-1 0,-4-10 0 0,0 14 0 15,0-11 4-15,0 4 0 0,0 4 0 0,0-5 0 0,3 1-5 16,-3 4-1-16,0-5 0 0,0 1 0 0,0 4-8 16,0-1-2-16,0 0 0 0,0-7 0 0,-3 8-2 0,-1-8-1 15,4-2 0-15,-3-3 0 0,3 2-9 0,0 1 0 16,0-3 0-16,0 2 0 0,-4 1 0 0,1-7 8 16,3 4-8-16,-4-1 0 0,4-2 0 15,0-7 0-15,0-3 0 0,4 6 0 0,-4 4 0 0,0-10 0 16,0 6 0-16,0-6 0 0,0 0-12 0,3 9 0 0,-3-9-1 15,4 3 0 1,-4-3-38-16,3 7-7 0,1-4-2 0,-1 3 0 16,-3-6-23-16,0 0-5 0,0 0 0 0,4 3-1 15,3 0-35-15,-7-3-8 0</inkml:trace>
  <inkml:trace contextRef="#ctx0" brushRef="#br0" timeOffset="65716.702">25231 372 638 0,'0'0'18'0,"0"0"4"0,0 0-22 0,0 0 0 0,0 0 0 0,0 0 0 16,0 0 52-16,-4-10 5 0,4 10 2 15,-3 0 0-15,-1-6-3 0,4 6 0 0,0 0 0 0,0-3 0 16,-3-10-7-16,3 13-1 0,0 0-1 0,0 0 0 15,0 0 2-15,-4-3 1 0,1 0 0 0,-1-3 0 16,4 6-3-16,0 0-1 0,-4-13 0 0,4 13 0 16,0 0-6-16,0 0-2 0,0 0 0 0,0 0 0 15,0 0-4-15,0 0-1 0,0 0 0 0,0 0 0 16,0 0-5-16,0 0-2 0,0 0 0 0,0 0 0 16,-7 0-4-16,7 0-1 0,-3 13 0 0,-1-7 0 15,1-3 1-15,-1 0 0 0,4-3 0 0,-3 13 0 16,-1-10-10-16,4 3-3 0,0 4 0 0,0-7 0 0,0-3 3 0,0 12 0 15,0-2 0-15,-3-7 0 0,3 6-1 0,0 4 0 16,0-4 0-16,3 10 0 0,-3-3 11 0,0-7 2 16,4 4 1-16,-4 2 0 0,0 4-25 0,3 3 0 15,-3-3 8-15,4 0-8 16,-4-4 8-16,3 11 0 0,-3 2 0 0,4-3 0 16,-4 3 2-16,0 0 0 0,0 4 0 0,0 2 0 0,3-12 0 15,-3 9 0-15,4-5 0 0,-4-4 0 0,0-1 1 0,3-2 0 16,-3 0 0-16,4-3 0 0,-4 3-3 0,0-13 0 15,0 6 0-15,0-5 0 0,0-7-8 0,0 0 10 16,0 0-10-16,0 0 10 0,0 0 1 0,0 0 0 16,0 0 0-16,0 0 0 15,0 0-32-15,0 0-7 0,0 0 0 0,0 0-1 16,0 0-27-16,0 0-4 0,0 0-2 0,0 0 0 16,0 9-37-16,0-9-7 0,0 0-2 0,4 3 0 15,-1 7-103-15,1-4-21 0,-1 0-4 0</inkml:trace>
  <inkml:trace contextRef="#ctx0" brushRef="#br0" timeOffset="78051.647">9306 293 548 0,'0'0'15'0,"0"0"5"0,-7-6-20 0,7 6 0 0,-3-6 0 0,3 6 0 16,-7-3 53-16,7 3 7 0,-4-4 2 0,4 4 0 16,-7 0-10-16,0-6-3 0,0 3 0 0,0 3 0 15,3-9-10-15,4 9-3 0,0 0 0 0,0 0 0 16,0 0 0-16,-10 0-1 0,3 0 0 0,0 0 0 0,7 0-4 15,0 0-1-15,0 0 0 0,0 0 0 0,-7 0-5 0,7 0-1 16,0 0 0-16,0 0 0 0,-7 0-16 0,7 0-8 16,0 0 8-16,0 0-8 0,0 0 0 0,0 0 0 15,0 0 8-15,0 0-8 0,0 0 0 0,0 0 0 16,0 0 0-16,0 0 8 0,0 0 4 0,3 3 0 16,-3 6 0-16,4 1 0 0,-1-1 17 0,1 4 4 15,-4-1 1-15,3 4 0 0,-3-7-6 0,4 7-2 16,-1 3 0-16,-3-4 0 15,4 7-3-15,-1 0-1 0,4-3 0 0,-3 6 0 0,-1 3-6 0,1-3-2 16,-1 4 0-16,1 2 0 0,-4-3-14 0,4 1 11 16,-4 2-11-16,0 3 10 0,0-5-10 0,-4 5 8 15,4-9-8-15,0 3 8 0,0 4 1 0,0-4 0 0,0 0 0 16,0-3 0-16,0 0-1 0,0-3-8 0,0 0 12 16,-4-3-4-16,4-6-8 0,0 2 0 0,0 1 0 15,4 0 0-15,-4-10 0 0,0 6 0 0,4-8 0 0,-4 5 0 16,0-9 0-16,0 0 0 0,0 0 0 0,0 0 0 15,0 0 0-15,0 0 0 0,0 0 0 0,0 0 0 32,0 0-44-32,0 0-5 0,0 0-1 0,0 0 0 15,0 0-46-15,0 0-10 0,7-3-2 0,-4-3-329 0,4 2-67 0</inkml:trace>
  <inkml:trace contextRef="#ctx0" brushRef="#br0" timeOffset="88449.167">25460 240 655 0,'0'-19'14'0,"0"19"3"0,0 10 1 0,-4-7 1 0,4-3-19 0,0 0 0 0,-3 6 0 0,3-6 0 16,0 0 64-16,0 0 10 0,0 0 2 0,-4 6 0 15,4-6-6-15,-3 0-1 0,3 0 0 0,0 0 0 16,0 0-26-16,0 0-6 0,0 0-1 0,0 0 0 16,0 0-12-16,0 0-4 0,-7 10 0 0,7-10 0 15,0 0 3-15,0 0 0 0,-4 9 0 16,4-9 0-16,0 0 11 0,0 0 2 0,-7 3 1 0,7-3 0 15,0 0-15-15,-3 6-3 0,3 1-1 0,0-7 0 16,0 0 15-16,-4 12 3 0,4-12 1 0,0 7 0 16,0 2-24-16,0-3-5 0,0 7 0 0,0-7-8 15,0 0 27-15,0 7-2 0,0-10 0 0,0 13 0 16,0-13 7-16,4 9 0 0,-1 7 1 0,-3-9 0 16,4 5-33-16,-1-2 0 0,1-1 0 0,-1 7 0 15,1-6 0-15,-1 2 0 0,1-2 0 0,-1-1 0 16,1 7 0-16,0-3 0 0,-1-3 0 0,-3-1 0 15,4-3 11-15,-1 10-2 0,1-12 0 0,-4 5 0 0,0-2-9 16,0-1 8-16,0 0-8 0,0 4 8 16,0-4 0-16,0-2-8 0,0 5 12 0,0-2-4 0,0-1-8 15,0 7 0-15,0-16 9 0,-4 12-9 0,4 1 0 0,4-4 0 16,-4 0 0-16,3 1 0 0,-6-4 0 0,3 7 0 16,3-4 0-16,-3 1 0 15,0-4 0-15,0-6 0 0,0 0 0 0,4 9 0 0,-1-3 0 0,1 1 0 16,-4 5 0-16,3-5 0 0,-3 2 0 0,4-3 0 15,-1 7 0-15,1-4 0 0,-1-3 0 0,1 4 0 16,-4-1 0-16,0 1 0 0,3-7 0 0,1 9 0 16,-4-12 0-16,0 0 0 0,-4 10 0 0,4-7 0 0,0-3 0 15,0 0 8-15,0 0-8 0,0 0 0 0,-3 6 0 0,3-6 0 16,0 0 0-16,-4 10 12 0,4-10-4 0,0 0 0 16,0 0-8-16,0 0 0 0,0 0 0 0,0 0 0 15,0 0 0-15,0 0-10 0,0 0 10 0,0 0-13 16,0 0-4-16,0 0-1 0,0 0 0 0,0 0 0 31,0 0-12-31,0 0-2 0,0 0-1 0,0 0 0 16,0 0-3-16,0 0 0 0,0 0 0 0,0 0 0 15,0 0-22-15,0 0-5 0,0 0-1 0,0 0 0 0,0 0-3 16,0 0-1-16,0 0 0 0,0 0 0 0,0 0-92 16,0 0-18-16</inkml:trace>
  <inkml:trace contextRef="#ctx0" brushRef="#br0" timeOffset="116438.171">9578 155 507 0,'0'0'11'0,"0"0"2"0,0 0 1 0,-4 13 1 0,4-13-15 0,0 0 0 0,0 3 0 0,0 0 0 0,0-3 41 0,-3 13 6 16,3-4 1-16,-4-6 0 0,4-3-4 0,0 13-1 16,0-10 0-16,-3 3 0 0,3 4 3 0,-4-1 1 15,4-3 0-15,-3 7 0 0,3-4 2 0,-4 1 1 16,1-1 0-16,3 4 0 0,-4-4-11 0,4 4-3 16,-3-1 0-16,3 1 0 0,-4 2-8 0,4-2-3 15,0-1 0-15,0 7 0 0,0-3 16 0,0-4 3 16,0 4 1-16,0 0 0 0,0-1-28 15,4 4-5-15,-4-6-2 0,0 2 0 0,3 1 10 0,-3 3 1 16,0 0 1-16,4-4 0 0,-4 4 14 0,0-3 2 16,3 3 1-16,-3 0 0 0,0-1-25 0,0 8-5 15,0-1-1-15,0 0 0 0,0-3 5 0,4 3 1 16,-4 6 0-16,0-9 0 0,0 3-2 0,3 0 0 0,-3-6 0 16,0 0 0-16,4 3 8 0,-4-10 2 0,3 1 0 0,-3 6 0 15,0-10-22-15,4-6 0 0,-4 7 0 0,0-4 8 16,0-6-8-16,3 6 12 0,-3-6-4 0,0 0 0 15,0 0-8-15,0 0-10 0,0 0 10 0,0 0-13 16,0 0 13-16,0 0 10 0,0 0-2 0,0 0 0 31,0 0-48-31,-3-6-9 0,3-7-3 0,0 7 0 16,0 0-26-16,0-4-6 0,3-2 0 0,-3 6-662 0</inkml:trace>
  <inkml:trace contextRef="#ctx0" brushRef="#br0" timeOffset="126404.368">25735 375 612 0,'0'0'17'15,"0"0"4"-15,0 0-21 0,0 0 0 0,0 0 0 0,0 0 0 0,0 0 63 0,0 0 8 0,0-3 1 0,0-7 1 16,0 10 6-16,0 0 1 0,0 0 0 0,4-6 0 15,-4 3-13-15,0-10-3 0,0 13 0 0,0 0 0 16,0 0-2-16,0-3-1 0,0 3 0 0,0-3 0 16,0-3-13-16,0 6-4 0,0 0 0 15,0 0 0-15,-4-13-11 0,4 13-2 16,0 0-1-16,0 0 0 0,0 0-18 0,0 0-3 0,0 0-1 0,0 0 0 16,0 0-8-16,0 0 0 0,0 0 0 0,0 0 0 15,0 0 0-15,0 0 12 0,0 0-12 0,0 0 12 16,0 0 10-16,0 0 2 0,0 0 1 0,0 0 0 15,0 0 3-15,0 0 0 0,4 13 0 0,-4-7 0 16,3 0-8-16,-3 7-2 0,0-4 0 0,0 4 0 16,4-1-7-16,-4 7-2 0,0-3 0 0,3-4 0 15,-3 4 3-15,4 0 1 0,-4-1 0 0,3 4 0 16,-3-6-3-16,0 2-1 0,4 1 0 0,-4-3 0 16,0 2-9-16,3 1 12 0,-3-7-12 0,4 10 12 15,-4-3-12-15,3 3 8 0,-3-7-8 0,7 4 8 0,-3 3-8 16,0-3 0-16,-1 2 0 0,1-2 0 0,-1 0 12 0,1 2-4 15,-1-2 0-15,1-3 0 0,-1 2 0 16,1 1-8-16,-1-7 12 0,1-2-4 16,-4 12-8-16,3-10 0 0,1-3 9 0,-4 7-9 15,3-4 0-15,-3 1 8 0,0-4-8 0,0-6 0 0,0 0 0 0,0 9 9 16,0-9-9-16,0 0 0 0,0 10 0 0,0-10 0 16,0 3-12-16,0 9 3 0,0-8 9 0,0 5 11 15,0 0-3-15,0-2 0 0,0-7-8 0,-3 6 0 16,3 6 0-16,0-2 0 0,-4-1 0 0,4 1 0 15,-3 2 0-15,3-9 0 0,0 7-9 0,0-1 9 0,0-3 0 16,-4 4 0-16,4-10-9 0,0 3 9 0,0 9 0 16,0-2-9-16,0-7 9 0,0-3-8 0,0 0 8 0,0 9-8 15,4-2-7-15,-4-1-1 0,0-6 0 0,0 9 0 16,0 1-5-16,0-10-2 0,0 0 0 0,0 6 0 16,0-6-1-16,0 0 0 0,0 0 0 0,3 9 0 15,-3-9 4-15,0 0 0 0,0 0 0 0,0 0 0 16,0 0 8-16,0 0 1 0,0 0 1 0,0 0 0 31,0 0-30-31,0 0-5 0,0 0-2 0,0 0 0 0,0 0-20 16,0 0-4-16,0 0-1 0,0 0-432 0,0 0-88 0</inkml:trace>
  <inkml:trace contextRef="#ctx0" brushRef="#br0" timeOffset="163786.815">26081 265 608 0,'0'0'13'0,"0"0"3"0,0 0 1 0,0 0 0 0,0 0-17 0,0 0 0 0,0 0 0 0,0 0 0 0,0 0 49 0,0 0 7 16,0 0 0-16,0 0 1 0,0 0 15 0,0 0 4 16,0 0 0-16,0 0 0 0,0 0-9 0,0 0-2 15,0 0 0-15,-7 3 0 0,7-3-25 16,-4 6-6-16,4-6-1 0,-7 7 0 0,7-7-5 0,-3 6 0 15,-1 0-1-15,4-6 0 0,0 0 1 0,-3 10 0 16,-1-4 0-16,4-6 0 0,0 0-1 0,0 6 0 16,-3 1 0-16,-1 5 0 0,4-9-6 0,-3 0-1 15,3-3 0-15,0 13 0 0,0-4-4 0,0-9 0 16,0 0-1-16,0 13 0 0,0-7-1 0,0 0 0 16,-4 4 0-16,4-1 0 0,0 1 14 0,0-4 4 15,0 3 0-15,4 1 0 0,-4-1-32 0,0-3 0 0,3 13 0 16,-3-13 0-16,0 7 0 0,4-4 9 15,-4 4-1-15,0-1 0 0,0 4 0 0,3-3-8 0,-3 2 12 16,0 1-4-16,4-7-8 0,-4 10 0 0,0-3 0 0,0-3 0 16,0-1 0-16,3 1 8 0,-3 2-8 0,4-8 8 15,-1 11-8-15,1-11 0 0,-1 8 0 0,1 1-11 16,-1-7 11-16,1-2 0 0,-4 11 0 0,3-8 0 16,1-4 0-16,-4 13 0 0,0-16 0 0,0 7 0 15,0-10 0-15,0 12 8 0,0-3-8 0,0-2 0 16,0 5 0-16,-4-2 9 0,1-1-9 0,-1 1 0 15,1-4 11-15,3 3-11 0,0-9 10 0,-4 6-10 16,1-2 0-16,-1 5 0 0,4-9 0 0,-3 6 0 16,-1 4 0-16,1-7 0 0,-1 9 0 0,4-8 0 15,0-4 0-15,-3 9-12 0,3 0 12 0,0-2-13 16,0-1 13-16,0 3-12 0,0 1 12 0,0-1-12 16,0-6 4-16,0 0 8 0,0 4-13 0,0-7 5 15,3 6 0-15,-3-6 0 0,0 0 0 0,0 0 0 16,0 0-15-16,0 0-2 0,0 0-1 15,0 0 0-15,0 0-24 0,0 0-5 0,0 0-1 0,0 0 0 16,0 0-20-16,0 0-4 0,4-6 0 0,-4-4-1 16,0 7-112-16,3-6-23 0</inkml:trace>
  <inkml:trace contextRef="#ctx0" brushRef="#br0" timeOffset="-201136.12">24864 1099 548 0,'0'0'15'0,"0"0"5"0,0 0-20 0,0 0 0 0,0-6 0 0,0 0 0 0,0-1 55 0,0 7 7 16,0 0 2-16,-4-9 0 0,4 3 3 0,-3 3 1 16,3-4 0-16,0 4 0 0,0-3-36 0,0 6-6 15,0 0-2-15,0 0 0 0,0 0-6 0,-4-6-2 16,4 6 0-16,0 0 0 0,0 0 0 0,0 0 0 16,0 0 0-16,-7 0 0 0,7 0 16 0,0 0 4 15,0 0 0-15,0 0 0 0,0 0-20 0,0 0-3 16,0 0-1-16,0 0 0 0,0 0 9 0,-7 0 2 15,7 0 0-15,0 0 0 0,0 0 1 0,0 0 1 16,0 0 0-16,0 0 0 0,0 0-5 0,0 0-2 16,0 0 0-16,0 0 0 0,0 0 3 0,0 0 1 0,0 0 0 0,4-7 0 15,-1 4 5-15,1 0 1 16,-1-3 0-16,-3 6 0 0,4-3-15 0,3 3-2 0,-4-7-1 0,-3 7 0 16,7 0-2-16,-7 0 0 0,4-3 0 0,3 3 0 15,0 0-8-15,-7 0 0 0,0 0 0 0,7 0 8 16,0 0-8-16,4-9 0 0,-4 9 0 0,0 0 8 15,0 0-8-15,0-3 0 0,0 3 0 0,0-3 0 16,0 3 0-16,4-7 0 0,-4 4 0 16,0-3 0-16,3 3 0 0,-3-7 0 0,4-2 0 0,0 9 8 15,3-7-8-15,0-5 8 0,0 5-8 0,0 1 8 16,0-4-8-16,0 7 0 0,-3 0 0 0,3 3 8 16,0-4-8-16,0 7 12 0,0-6-12 0,-3 0 12 15,-1 6-12-15,1-3 0 0,0 3 0 0,-1-4-11 16,1 4 11-16,-4 0 0 0,3 0 0 0,1 0 0 15,-4 0 0-15,0 0 0 0,0 0 0 0,0 0 0 16,0-6 0-16,0 6 0 0,0-3 0 0,0 3 0 16,0-6 0-16,1 0 8 0,2 2-8 0,1-5 0 15,-4 3 0-15,3 3 0 0,1-7 0 0,0-2 8 0,-1 8-8 0,1-5 8 16,3 0-8-16,-4-4 8 0,5 10-8 0,-1-6 12 16,0 2-4-16,0-2 0 0,0 3-8 0,0-1 0 15,0 1 0-15,-3-6 0 0,6 8 0 0,-6 1 8 16,3 3-8-16,-3-9 0 0,3 3 12 0,-4-1-1 15,4-2-1-15,-3 6 0 0,0-3-10 0,3 2-11 16,-4-2 3-16,1 3 0 0,0-6 8 0,-1 2 0 16,1 1 0-16,-4-7 8 0,3 13 6 0,-3-9 2 15,0-3 0-15,4 8 0 0,-4-5-8 0,-3-4-8 16,3 10 11-16,0 0-11 0,-4-3 12 0,4-4-12 16,-3 10 12-16,3-6-12 0,0 0 0 0,0 0 0 15,-4 6 0-15,5-7 0 0,-1 4 0 0,-4 3 0 0,4-6 0 0,-3 0 0 16,3-1 0-16,0 7 0 0,-4-6 0 0,4 6 0 15,4-9 0-15,-4 9 0 0,0-10 0 0,0 4 0 16,0 6 0-16,0-6 0 0,4 3 0 0,-4-7 0 16,0 1 0-16,0 9 0 0,0-6 0 0,0-1 0 15,0 4 8-15,0-3-8 0,0 3 0 0,-3-7 0 16,3 10 9-16,-4-12-9 0,1 12 0 0,3-3 9 16,-3-7 2-16,-1 4 0 0,-3 6 0 0,4-3 0 15,-1-3-3-15,1-1-8 0,-1 7 12 0,1-3-4 16,-1 0-8-16,4-3 0 0,0 6 0 0,0-6 0 15,-3-1 0-15,-1 7 0 0,5-3 0 0,-1 3 0 0,0-3 0 16,-4 3 0-16,4-6 0 0,0 3 0 16,0 3 0-16,-3-7 0 0,6 7 0 0,-3-6 0 0,1 6 0 15,-1 0 0-15,0 6 0 0,0 1 0 16,-4-14 0-16,1 1 0 0,3 0 0 0,-4 6 0 0,-3 0 0 0,0 0 0 16,4-3 0-16,-4 3 0 0,0 0 19 0,0 0-2 15,0 0 0-15,0 0 0 0,0 0-5 0,0 0-2 16,0 0 0-16,0 0 0 0,0 0-10 0,0 0 0 15,0 0 9-15,0 0-9 0,0 0 0 16,0 0 0-16,7 0 0 0,0 0 0 0,-3 0-9 0,3 0 9 16,0 0-10-16,-7 0 10 0,3 3 0 0,4-3 0 15,-7 0 0-15,0 0 10 16,0 0-41-16,7 0-8 0,-7 0-1 0,0 0-1 16,4 0-29-16,-4 0-6 0,0 0 0 0,0 0-1 15,7-3-15-15,-7 3-2 0,0 0-1 0,0 0 0 16,3 0-7-16,-3 0-2 0,0 0 0 0,0 0-465 0</inkml:trace>
  <inkml:trace contextRef="#ctx0" brushRef="#br0" timeOffset="-167723.349">8527 1018 759 0,'0'0'16'0,"0"0"4"0,0 0 1 0,0 0 1 0,-7-7-22 0,0 4 0 0,7 3 0 0,-8 0 0 15,5-9 82-15,-1 6 12 0,4 3 2 0,-7-3 1 16,4-4-22-16,-1 4-5 0,4 3-1 0,-7 0 0 16,4-6-13-16,3 6-2 0,0 0-1 0,0 0 0 15,0 0-20-15,0 0-4 0,-7-3-1 0,7 3 0 16,0 0-7-16,0 0-1 0,0 0-1 0,0 0 0 15,0 0-10-15,0 0-1 0,0 0-8 0,0 0 12 16,0 0-12-16,0 0 0 0,0 0 0 0,0 0 0 16,0 0 10-16,0 0-1 0,0 0 0 0,0 0 0 0,0 0 12 0,0 0 3 15,0 0 0-15,0 0 0 0,7-6 4 0,-4 6 2 16,-3 0 0-16,7-4 0 0,-7 4-2 0,4-6 0 16,-4 6 0-16,7-6 0 0,-4 6-3 0,4-3-1 15,1-7 0-15,-5 10 0 0,4 0 1 0,0-6 0 16,-3 3 0-16,3-3 0 0,3-4-17 0,-3 1-8 15,4 9 0-15,0-6 8 0,-1-4-8 0,1 7 0 16,-1-3 0-16,1 3 0 0,3-4 0 0,-3 1 0 16,3-3 0-16,0 5 0 0,0-5 8 0,0 0 0 15,0 2 0-15,0-2 0 0,4 3-8 0,-4-7 8 0,4 7-8 16,-4 0 8-16,3-4 4 0,-3-2 0 16,4 5 0-16,-4 1 0 0,0 3-4 0,0-6 0 0,-3 2 0 15,3 4 0-15,-3-3 4 0,-1 0 0 0,1 6 0 16,0-3 0-16,3-1 6 0,-7-2 2 0,3 0 0 0,1 0 0 15,-1 2-20-15,1 1 0 0,3-3 0 0,-3 3 0 16,3-3 0-16,-4 2 0 0,4 1 0 0,1-3 0 16,-1 6 0-16,0-6 0 0,0 6-8 0,0-6 8 15,0 2 0-15,0 4 0 0,0-9 0 0,4 9 0 16,-4-9 0-16,0 5 0 0,0 1 0 0,0 3 0 16,1-9 12-16,-5-1-2 0,1 4 0 0,-1-3 0 15,4 3-10-15,-3 2 0 0,3-5 0 0,0 3 0 16,0-4 0-16,-3 7 10 0,3-13-10 0,-3 10 10 15,-1-3-10-15,1-1 0 0,-1 1 9 0,1 3-9 16,3-7 0-16,-3 7 0 0,-4-7 0 0,3 10 0 0,1 0 0 16,-1-6 0-16,1 9 0 0,-4-7 0 0,4 4 0 15,-4-6 0-15,3 9 0 0,1-6 0 0,-4 6 0 16,4-7 0-16,-1 7 0 0,-3-3 0 0,4 3 0 0,-4 0 0 16,3-6 0-16,-3 6 0 0,1 0 0 0,-1 0 0 15,0 0 0-15,3 0 0 0,-3 0 8 0,-3 0-8 16,3 0 8-16,-4 0-8 0,4 0 0 0,-7 0 0 15,0 6 0-15,0-6 0 0,0 0 0 0,0 0 0 16,0 0 0-16,0 0 0 0,0 0 0 0,0 0 0 16,0 0 0-16,0 0-12 0,0 0 12 0,0 0 0 15,4 0 10-15,3 0-10 0,0 0 0 0,-3 0 0 16,-4 0-13-16,7 3 4 0,-4-3-5 0,4-3-1 16,-7 3 0-16,4 0 0 15,3 0-17-15,0 3-3 0,-7-3-1 0,7 0 0 16,0 7-13-16,-3-7-3 0,-4 0-1 0,7 6 0 15,0-6-16-15,-7 0-3 0,3 0-1 0,4 0 0 16,-3 9-19-16,3 1-3 0,-4-1-1 0,1-3-407 0,-1 4-81 0</inkml:trace>
  <inkml:trace contextRef="#ctx0" brushRef="#br0" timeOffset="-87899.828">26744 278 687 0,'0'0'15'0,"0"0"3"0,0 0 1 0,0 0 1 0,0 0-20 0,0 0 0 0,0 0 0 15,0 0 0-15,0 0 57 0,0 0 8 0,0 0 2 16,0 0 0-16,0 0-17 0,0 0-3 0,0 0-1 0,0 0 0 15,0 0-1-15,0 0 0 0,-3-4 0 0,3 4 0 16,0 0-7-16,0-6-2 0,-4 3 0 0,1-6 0 16,3-1-12-16,0 7-2 0,0 3-1 0,0 0 0 15,0 0-9-15,0 0-3 0,0 0 0 0,0 0 0 16,0 0 15-16,0 0 2 0,0 0 1 0,0 0 0 16,0 0 1-16,0 0 1 0,0 0 0 0,0 0 0 15,0 0-2-15,0 0-1 0,0 0 0 0,0 0 0 16,0 0-5-16,0 0-1 0,-8 3 0 0,8-3 0 15,0 0 0-15,-7 0-1 0,7 0 0 0,-7 10 0 16,7-10 6-16,-3 9 2 0,3-9 0 0,0 0 0 0,-4 3-27 16,4-3 0-16,0 0 0 0,-3 10 0 15,3-10 10-15,-4 9-10 0,4-3 12 0,-3 4-12 16,3 2 12-16,0 1-12 0,0-7 12 0,0 0-12 0,0 7 13 0,0-4-4 16,0 4-1-16,3 9 0 15,-3-13 0-15,0 7 0 0,4 3 0 0,-1-7 0 0,-3 4-8 16,4-4 12-16,-1 7-12 0,-3-3 12 0,4-4-12 0,-4 7 0 15,3-3 0-15,1 3 8 0,-4-4-8 0,3 4 0 16,-3-3 0-16,0 3 8 0,4 0-8 0,-4-1 0 16,4 4 0-16,-4-3 0 0,3 0 0 0,-3-3 0 15,4 12 0-15,-4-9 8 0,3 3-8 0,-3-4 0 16,0 1 0-16,0 0 0 0,0-3 0 0,0-1 8 16,4 4-8-16,-4-6 0 0,0-1 0 0,0-2 0 15,0-1 0-15,0-6 0 0,0-3 0 0,0 0 0 16,0 0 8-16,0 7-8 0,0-7 0 0,0 0 0 15,0 0 0-15,0 0 0 0,0 0 0 0,0 0 0 0,0 0 0 16,0 0 0-16,0 0-10 0,0 0 10 0,0 0 0 0,0 0-9 16,0 0-4-16,0 0-1 15,0 0 0-15,0 0 0 16,0 0-21-16,0 0-4 0,0 0-1 0,0 0 0 16,0 0-24-16,0 0-4 0,0 0-2 0,0 0 0 15,0 0-29-15,0 0-5 0,0 0-2 0,3-7 0 0</inkml:trace>
  <inkml:trace contextRef="#ctx0" brushRef="#br0" timeOffset="-53563.612">26952 287 537 0,'0'0'15'0,"0"0"4"0,0 0-19 0,0 0 0 0,0 0 0 0,0 0 0 16,0-6 21-16,0-1 1 0,0-2 0 0,0 9 0 16,0 0-2-16,0 0 0 0,0 0 0 0,0 0 0 15,0 0 4-15,0 0 1 0,0 0 0 0,0 0 0 16,0 0 10-16,0 0 1 0,0 0 1 0,0 0 0 15,0 0-11-15,0 0-2 0,0 0-1 0,0 0 0 16,0 0 9-16,0 0 3 0,0 0 0 0,0 0 0 16,0 0-7-16,0 0 0 0,0 0-1 0,0 0 0 15,0 0 4-15,0 0 1 0,0 0 0 0,0 0 0 16,0 0-1-16,0 0 0 0,0 0 0 0,0 0 0 16,0 0-10-16,0 0-1 0,0 0-1 0,0 9 0 0,0-2 0 0,4-1 0 15,-4-6 0-15,3 13 0 0,-3-4-7 0,4-3-2 16,-1 7 0-16,1-1 0 0,-1 1 3 0,1-4 1 15,-1 4 0-15,1-1 0 0,3 7-4 16,-3-3-1-16,-1-7 0 0,1 10 0 0,-4-3 17 0,3-1 3 16,-3 4 1-16,0-3 0 0,4 6-10 0,-4-10-3 15,0 10 0-15,0-3 0 0,0 0-2 0,0 3-1 16,-4-3 0-16,4-4 0 0,0 4 1 0,-3 0 0 16,3-6 0-16,-4 9 0 0,4-10 10 0,0 1 3 15,0 5 0-15,0-8 0 0,0-4-16 0,0 7-4 16,0-4 0-16,0-3 0 0,4 4 0 0,-4-4 0 15,0 3 0-15,0-9 0 0,0 0-8 0,0 0 0 0,0 0 9 0,0 0-9 16,0 0 0-16,0 0 9 0,0 0-9 16,0 0 0-16,0 0 0 0,0 7 0 15,0-7 0-15,0 6 0 0,0-6 0 0,3 6 0 0,-3 4 0 16,0-4 0-16,0 0 0 0,4 1 0 0,-4-1 0 16,0 3 0-16,0-3 0 0,3 4 0 0,-3-7 0 0,0 3 0 15,0-6 0-15,0 10 0 0,0-10 0 0,4 3 0 16,-4 9 10-16,0-2-10 0,0-1 8 0,3-6-8 15,-3 7 0-15,4-7 0 0,-4-3 0 0,0 9 0 16,3 1 0-16,-3-10 0 0,0 0 0 0,0 9 0 16,0-6-9-16,4 0 9 0,-4-3 0 0,0 13 0 15,0-13-13-15,0 0 4 0,0 6 1 0,0-6 0 16,0 0 8-16,-4 10-8 0,4-10 8 0,0 0-8 16,-3 3 0-16,3-3 0 0,0 0 0 0,0 0 0 15,0 9-9-15,0-9-2 0,0 0 0 0,-4 6 0 16,4-6-11-16,0 7-2 15,4-1-1-15,-4 0 0 0,7 0-19 0,-4 4-4 0,-3-10-1 0,4 3 0 16,-1 6-1-16,1-2 0 0,3-1 0 16,0 7 0-16,-3-7-14 0,3 0-2 0,-4 3-1 0,4 1 0 15,0-7-31-15,-3 3-6 0</inkml:trace>
  <inkml:trace contextRef="#ctx0" brushRef="#br0" timeOffset="-41197.874">10298 234 604 0,'0'0'16'16,"0"6"6"-16,-4 0-22 0,4-6 0 0,-3 10 0 0,3-10 0 0,-4 9 87 0,4-9 13 15,-4 3 2-15,1 3 1 0,-4 1-20 0,3-1-4 16,4-6-1-16,-3 6 0 0,3-6-23 0,0 0-5 0,0 0-1 0,-7 7 0 16,0-4-1-16,7-3 0 0,0 0 0 0,-7 6 0 15,7-6-16-15,0 0-4 0,0 0-1 0,0 0 0 16,0 0-17-16,-4 6-10 0,4-6 12 0,0 0-12 16,-7 7 0-16,4-1 0 0,3-6 0 0,0 0 0 15,0 0 8-15,-4 9-8 16,1 1 0-16,3-10 0 0,0 0 24 0,-4 9-3 0,0-3 0 0,4 7 0 15,0-1-21-15,0 1 0 0,4 3 0 0,-4-10 0 16,0 6 8-16,0 4 0 0,0-10 0 16,4 13 0-16,-4-6-8 0,3 2 11 0,-3-2-11 0,4 9 12 15,-4-10-4-15,0 1 0 0,0 6 0 0,3-4 0 16,-3 4 4-16,0-3 1 0,4-3 0 0,-4 5 0 16,3-2-13-16,-3-3 0 0,0 5 0 0,0-5 0 15,0 3 13-15,0 2 0 0,4-2 0 0,-4-7 0 16,0 7-13-16,0-6 11 0,0 2-11 0,0-2 10 15,0 2-2-15,0-12-8 0,0 0 12 0,0 0-4 0,-4 9-8 16,4-2 0-16,0-7 0 0,0 6 8 0,0-6-8 16,0 6 10-16,0-6-10 0,0 7 10 0,0-7-10 0,0 0 0 15,0 3 0-15,0-3 0 0,0 6 8 0,0-6 0 16,0 6 0-16,0 1 0 0,0-1-8 0,4 3-11 16,-1-3 3-16,-3 4 0 15,0-7 8-15,0 3 8 0,0 4-8 0,0-7 11 0,0-3-11 0,0 6 0 16,0-6 0-16,0 10 0 0,0-10 0 0,0 0 0 15,0 0-10-15,0 0 10 16,0 0-41-16,0 0-3 0,0 0 0 0,0 0 0 16,0 0-24-16,-7-4-4 0,0-8-2 0,0-1 0 15,4 4-89-15,-5-1-17 0</inkml:trace>
  <inkml:trace contextRef="#ctx0" brushRef="#br0" timeOffset="-28706.122">10520 146 734 0,'0'0'16'0,"0"0"3"0,0 0 1 0,0 0 1 0,0 0-21 0,-7 6 0 0,0-3 0 0,0 4 0 15,7-7 34-15,-7 6 2 0,7-6 1 0,-7 3 0 0,0 0 11 0,3 10 3 16,4-13 0-16,-11 0 0 0,8 9 0 0,-4-6 0 16,0 4 0-16,3-1 0 0,4-6-9 0,-7 9-2 15,7-9 0-15,0 0 0 0,0 0-16 16,-7 0-4-16,4 13-1 0,-1-7 0 0,4 0-19 0,0 4 10 16,0-1-10-16,0-6 8 0,4 3-8 0,-4 1 0 15,3 5 0-15,1-2 0 0,-1-1 0 0,1 1 0 16,-1 2 0-16,1 1 0 0,-1 2 26 15,1-5 0-15,-1 5 0 0,1 4 0 0,-1-3-5 0,1 3-1 16,-1-7 0-16,1 10 0 0,0-9 9 0,-1 9 2 16,1-4 0-16,-1-2 0 0,1 3 5 0,-4 6 0 15,3-6 1-15,-3-3 0 0,4 6 3 0,-4-1 1 16,0-2 0-16,0 0 0 0,3 6-25 0,-3-6-6 0,0-3-1 16,0 2 0-16,0-2-9 0,0-3 0 15,0-4 9-15,0 4-9 0,0-4 0 0,0 0 0 0,0-2 0 16,0 5 8-16,0-5-8 0,0-7 8 0,-3 9-8 15,3-6 8-15,0 7-8 0,0-4 0 0,0-6 0 0,-4 9 0 16,1-3 0-16,3 4 8 0,-4-7-8 0,4 3 8 16,0-6-8-16,-3 10 0 0,-1-7 0 15,4 9 0-15,0-12 0 0,0 10 0 0,0-7-8 0,0 3 8 16,0-6-12-16,4 10 2 0,-4-4 1 0,0 3 0 16,3 1-3-16,-3-1-1 0,0-3 0 0,0 1 0 15,0-1-5-15,0-6-1 0,4 9 0 0,-1-2 0 16,-3-7-12-16,0 0-2 15,0 0-1-15,0 0 0 0,0 0-33 0,0 0-6 16,0 0-2-16,0 0 0 0,0 0-28 0,4-7-5 0,-1 4-2 16,-3-6 0-16</inkml:trace>
  <inkml:trace contextRef="#ctx0" brushRef="#br0" timeOffset="-11015.833">10823 221 435 0,'0'0'9'0,"0"0"3"0,-3 0 0 0,-4-6 0 0,3 3-12 0,1-3 0 0,-1-4 0 0,-3 10 0 16,7 0 19-16,0-9 1 0,0 9 0 0,-4 0 0 16,4 0-4-16,-3-13 0 0,-1 10 0 0,4 3 0 15,0 0 32-15,-3-3 7 0,3 3 1 0,-7-6 0 16,3 6-6-16,4 0-1 0,0 0 0 0,0 0 0 15,0 0-25-15,0 0-6 0,0 0-1 0,0 0 0 16,0 0-17-16,0 0 0 0,0 0 0 0,0 0 0 16,0 0 9-16,0 0 5 0,0 0 1 0,0 0 0 15,0 0 27-15,0 0 6 0,0 0 0 0,0 0 1 0,0 0-5 0,0 0-2 16,0 0 0-16,0 0 0 0,0 0-18 0,0 0-4 16,-3 6-1-16,-1-3 0 0,4-3-5 0,0 9-1 15,0-2 0-15,0 5 0 0,0 1 5 0,0-4 1 16,0 1 0-16,0 2 0 0,4 1-2 0,-4-1 0 15,3 1 0-15,1-1 0 0,-4 4-3 0,3-10-1 16,1 13 0-16,-1-6 0 0,1-4-1 0,-1 7-1 16,1-7 0-16,0 7 0 0,-1-7-11 0,1 1 0 0,-1-4 9 15,1 6-9-15,-1 4 0 0,1-10 8 16,-1 4-8-16,1-1 0 0,-1-3 0 0,-3 1 8 0,4 5-8 0,-4-2 0 16,0-7 8-16,0 6-8 15,0-3 8-15,-4 4-8 0,4-4 0 0,0 0 0 0,0 7 0 0,-3-13 8 16,3 0-8-16,-4 9 11 15,4-9-11-15,0 0 12 0,0 0-12 0,-3 10 0 0,3-10 9 0,0 0-9 16,0 0 0-16,0 0 0 16,0 6 0-16,0 3 0 0,3-9 0 0,1 10-8 0,3-1 8 0,-4-2-12 15,1 2-4-15,3-6-2 0,-4 7 0 0,4-1 0 16,-3 0 4-16,0 4 1 0,-1-4 0 0,-3-2 0 16,4 5 3-16,-1-2 1 0,-3-1 0 0,0 0 0 15,4-2 9-15,-4 2 0 0,0-9 0 0,0 0 0 16,0 0 0-16,0 3 0 0,0-3 0 0,-4 6 0 15,4-6 0-15,-3 7 8 0,-1-7-8 0,4 0 0 16,-3 9 0-16,3-9 0 0,-4 9 0 0,4-9-8 31,0 0-20-31,-4 4-3 0,1 2-1 0,-1 0 0 0,1 4-49 0,3-1-11 0,-4 0-1 0,4 1-1 16,4 5-23-16,-4-8-5 0,-4 12-1 0,4-4 0 16,0-2 51-16,0 2 11 0,0 4 1 0,0-9 1 15,-3-7 15 1,3 9 2-16,0-2 1 0,0-10-144 0</inkml:trace>
  <inkml:trace contextRef="#ctx0" brushRef="#br0" timeOffset="-8966.326">27280 243 734 0,'0'0'16'0,"0"13"3"0,-3-4 1 0,3-6 1 0,0-3-21 0,0 6 0 0,0 1 0 0,0-7 0 0,0 0 61 0,3 12 8 15,1-5 2-15,-4 2 0 0,3-3-6 0,1 1-1 16,-4-7 0-16,3 6 0 0,1 0-16 0,-1-3-3 15,-3-3-1-15,4 10 0 16,0-4-9-16,-1-3-3 0,4 3 0 0,-3 4 0 0,3-10-2 0,-7 0-1 16,0 0 0-16,3 3 0 0,1-3-16 0,3 6-3 15,-7-6-1-15,3 6 0 0,4-6 0 0,-3 10 0 16,3-7 0-16,-3 3 0 0,3-3-9 0,-4 4 0 16,1-1 0-16,-1 3 0 0,1 1 0 0,-1-7 0 15,-3 6 0-15,4 4 8 0,-1-4-8 0,4-3 0 16,-3 13 9-16,-1-6-9 0,1-4 0 0,-4 7 0 15,3-7 0-15,1 7 0 0,-1-7 0 0,1 7 8 16,0-7-8-16,-1 10 0 0,1-12 9 0,-1 5-9 0,1 4 12 16,-1-10-12-16,1 7 20 0,-1-4-4 0,1 0 0 0,-4 1 0 15,3-4-16-15,1 4 0 0,-4-1 8 0,3 0-8 16,1-2 0-16,-1 2 0 0,-3-9 0 0,0 0 0 16,0 0 0-16,0 3 0 0,0 10 8 15,0-13-8-15,0 0 0 0,4 0 0 0,-4 0 0 0,0 9 0 16,0-9 8-16,0 9-8 0,0-9 0 0,0 7 0 15,0 2 8-15,-4 1-8 0,4-7 0 0,-3 6 0 16,3 1 0-16,0-4 0 0,0-6 0 0,0 6 0 16,0-6 0-16,0 9 0 0,0-2 10 0,0 5-10 15,0-2 9-15,0-1-9 0,0 1 10 0,0 5-10 16,0-9 0-16,0 7 0 0,0-7 0 0,0 4 0 16,0-1 0-16,0 1 0 0,0-1 0 0,0 0 0 15,0-2-10-15,3-1 2 0,-3 6 0 0,0-5 0 16,0-7 8-16,0 0 11 0,4 9-3 0,-4-9 0 0,0 0-8 0,0 0-11 15,0 0 3-15,0 3 0 0,0-3 8 0,0 0 11 16,0 0-3-16,0 10 0 0,0-4-8 0,0 0-9 16,0-6 9-16,0 0-13 0,0 10-7 0,0-7-2 15,-4 3 0-15,4 3 0 0,0-2 6 0,0-1 0 16,0 0 1-16,0 4 0 0,0-10 5 0,-3 6 1 16,3-6 0-16,0 6 0 0,0-6 9 0,0 6-8 15,0-6 8-15,0 0-8 0,0 0 8 0,0 0-10 16,0 0 10-16,0 13-10 15,0-13-16-15,0 0-3 0,0 0-1 0,3 0 0 16,-3 0-18-16,4 9-4 0,-4-9-1 0,3 4-355 0,5-4-70 16</inkml:trace>
  <inkml:trace contextRef="#ctx0" brushRef="#br0" timeOffset="15478.841">11112 93 442 0,'0'0'9'16,"-3"6"3"-16,-1 3 0 0,4-6 1 0,-3 13-13 0,3-10 0 0,0-2 0 0,-4-1 0 0,1 9 41 0,-1-2 6 15,4-4 1-15,-3-3 0 0,3-3 16 0,0 9 3 0,0-2 1 0,-4 5 0 16,4-5-28-16,0 2-4 16,0-3-2-16,4 4 0 0,-4-7-7 0,3 6-2 15,1 4 0-15,-4-4 0 0,3 0-10 0,1-2-3 0,3 5 0 0,0 4 0 16,-3-10 0-16,3 13-1 16,-4-13 0-16,4 10 0 0,-3-10-11 0,3 7 12 0,0-1-12 15,0 1 12-15,-4-4 0 0,4 4 0 0,-3-4 0 0,0 4 0 16,3-4 6-16,-4 4 2 0,4-4 0 0,-7-3 0 15,4 7-20-15,-4-7 0 0,3 7 8 0,-3-4-8 16,4 7 18-16,-8-10 0 0,1 0 0 0,-1 7 0 16,1-4 2-16,3 1 1 0,-4-4 0 0,1 3 0 15,-1 1-10-15,1 2-3 0,-1 1 0 0,0-4 0 16,1-5-8-16,-1 5 8 0,1-6-8 0,3-3 8 16,0 0-8-16,0 0 0 0,0 9 0 0,0-9 0 15,-4 10 0-15,4-10 0 0,0 0 0 0,0 9 0 16,0-9 0-16,0 0 0 0,0 3 0 0,0 7 0 15,0-10 0-15,0 0 0 0,0 0-9 0,0 0 9 16,4 6 0-16,-4-6 0 0,0 0-8 0,0 0 8 16,0 0 0-16,0 0 0 0,0 0-8 0,0 0 8 15,0 0-13-15,0 0 1 0,0 0 0 0,0 0 0 0,0 0-8 16,0 0 0-16,0 0-1 0,0 6 0 16,7-6-28-16,-7 0-6 0,0 0-1 15,0 0 0-15,3 4-38 0,1-4-8 0,0 3-2 0,3-3 0 0</inkml:trace>
  <inkml:trace contextRef="#ctx0" brushRef="#br0" timeOffset="17383.966">27855 281 1119 0,'0'0'24'16,"0"0"6"-16,0 0 1 0,0 0 1 0,0 0-32 0,0 0 0 0,0 0 0 0,0 0 0 0,0 0 68 0,0 0 8 16,0 0 2-16,0 0 0 0,0 0-16 0,0 0-3 15,0 0-1-15,0 0 0 0,0 0-5 0,0 0-1 16,0 0 0-16,-3 12 0 0,3-12-28 0,0 7-7 0,0-7-1 16,3 9 0-16,-3-3 2 0,0 7 0 15,0-4 0-15,4 1 0 0,-4-1 10 0,0-3 1 16,0-6 1-16,0 13 0 0,0-1-18 0,3 7-4 0,1-9-8 15,-4 5 12-15,0-2 1 0,3-1 0 0,-3 7 0 16,4-6 0-16,-4 2 2 0,4-2 0 0,-4 9 0 0,0-10 0 16,3 10 11-16,1-3 2 0,-4 0 1 0,0 3 0 15,0-3-29-15,0 0 0 0,0 3 0 0,0-4 0 16,0 1 8-16,3 0 1 0,-3-3 1 0,0 6 0 16,0 0-10-16,-3-10 0 0,3 1 0 0,-4-1 0 15,4 1 0-15,-3-1 0 0,3 4 0 0,0-10 0 16,0 7 0-16,-4-4 0 0,4-3 11 0,0 4-11 15,0-1 0-15,0 1 0 0,0-7 0 0,0 9 0 16,-4-2 0-16,4-10 0 0,0 0 0 0,0 9 0 16,0-9 0-16,0 0 0 0,-3 3 0 0,3-3 0 15,0 0 0-15,0 0 0 0,0 0 0 0,0 0 0 16,0 0-12-16,0 0 4 0,0 0 8 0,0 0-13 0,0 0-7 16,0 0 0-16,0 0-1 0,0 0 0 15,0 7-10-15,0-7-1 16,0 0-1-16,0 0 0 0,3 6-34 0,-3-6-6 0,0 0-2 0,4 9 0 15,-4-6-33-15,4 4-6 0,-4-7-2 0</inkml:trace>
  <inkml:trace contextRef="#ctx0" brushRef="#br0" timeOffset="19068.206">11183 215 532 0,'0'0'12'0,"0"0"2"0,0 0 1 0,4 6 0 0,-4 4-15 0,3-1 0 0,1-3 0 0,-4 7 0 16,3 2 48-16,-3-2 6 0,4 9 2 0,-4-9 0 15,3 5 0-15,-3 4 0 0,0 3 0 0,0-6 0 16,0 6-13-16,0-6-3 0,0-3 0 0,0-1 0 15,0 4-4-15,0-6 0 0,0 2-1 0,0 1 0 16,0-3-22-16,0 2-4 0,-3 1-1 0,3-7 0 16,0 1-8-16,0 2 0 0,0 1 0 0,0-4 8 15,-4-5-8-15,4 5 0 0,0-6 0 0,0 10 0 16,0-7 0-16,0 3 0 0,0-6 0 0,0 1 0 16,4 8 10-16,-4-6 0 0,0 1 0 0,3-1 0 15,-3 3 3-15,0-2 1 0,4 5 0 0,-4 1 0 0,3-4 0 16,-3-6 0-16,0 7 0 0,0 2 0 0,0-12-4 15,0 13-1-15,0-7 0 0,0 3 0 0,0-9-9 16,0 4 8-16,0 2-8 0,0-6 8 0,0 6-8 0,0-6 8 16,0 0-8-16,0 0 8 15,0 0-8-15,0 0 0 0,0 0 0 0,0 0 8 0,0 0-8 0,0 3 0 16,0-3 0-16,-3 6 8 0,3-6-19 0,0 0-4 16,-4 7-1-16,4-1 0 15,0 0-18-15,0-6-4 0,-3 7-1 0,3-7 0 16,-4 9-1-16,4-6-1 0,-3 0 0 0,-1 10 0 15,4-13-4-15,0 9-1 0,0-9 0 0,-3 6 0 16,-1-2 15-16,4 2 3 0,0-6 1 0,0 0 0 0,0 0 16 0,4 3 11 16,-4 3-13-16,0-6 5 0,0 0 8 0,0 0-8 0,3 0 8 0,4 0-8 15,-3 10-6-15,6-10-1 0,-3 3 0 16,0-3-329-16</inkml:trace>
  <inkml:trace contextRef="#ctx0" brushRef="#br0" timeOffset="65425.342">25675 356 230 0</inkml:trace>
  <inkml:trace contextRef="#ctx0" brushRef="#br0" timeOffset="67327.003">26494 1127 862 0,'0'0'24'0,"0"0"6"0,0 0-30 0,0 0 0 0,0 0 0 0,0 0 0 16,0 0 17-16,0 0-2 0,0 0-1 0,0 0 0 16,0 0 13-16,0 0 2 0,0 0 1 0,0 0 0 15,0 0 21-15,0 0 4 0,0 0 1 0,0 0 0 16,0 0-24-16,0 0-5 0,0 0-1 0,-7 0 0 15,7 0-14-15,0 0-4 0,0 0 0 0,0 0 0 16,0 0 4-16,0 0 0 0,0 0 0 0,0 0 0 0,0 0-3 16,0 0 0-16,0 0 0 0,0 0 0 0,0 0 16 0,0 0 3 15,0 0 1-15,0-6 0 0,0 6 7 0,0 0 2 16,0 0 0-16,3-3 0 0,4 0-2 0,-3-3 0 16,-4 6 0-16,0 0 0 0,7-4-8 0,-7 4-3 15,7-6 0-15,-4 0 0 0,4 6-5 0,-7 0 0 16,4-3-1-16,-4 3 0 0,0 0-11 15,7 0-8-15,0-3 9 0,-7 3-9 0,7 0 0 0,-7 0 0 16,7-7 0-16,0 7 0 0,0 0 8 0,0-6-8 16,0 6 0-16,0-3 0 0,-3 3 0 0,3 0 0 15,0-6 0-15,0 3 0 0,0 3 14 0,0-7-3 16,0 4-1-16,0 3 0 0,0-6 8 0,0 3 2 0,0 0 0 16,4-4 0-16,-4 4-2 0,4 0 0 0,-4-3 0 15,0 3 0-15,3-4 16 0,1 4 3 0,-4-9 1 16,4 9 0-16,-1-7-23 0,1 1-5 15,-1-1-1-15,1-2 0 0,0-1 6 0,-1 13 1 0,-3-9 0 0,4-1 0 16,-1-5-7-16,1 9-1 0,0-4 0 16,-1 7 0-16,1-3 0 0,-1 3 0 0,-3 3 0 15,4-7 0-15,-1 7-8 0,-2-6-16 0,2-3 4 0,-3 5 1 16,4-5 11-16,-1 9 0 0,-3-9 0 0,4 2 0 16,0 7 8-16,-1-6 4 0,-3 3 1 0,4-3 0 15,-1 3-13-15,1 3 0 0,0 0 0 0,-4-10 0 16,3 10 0-16,-3 0 0 0,4-6 0 0,-4 3 0 15,0 0 21-15,4-1-1 0,-4 4-1 0,0 0 0 16,0-6-19-16,0 3 0 0,3-6 0 0,-3 9 0 16,4-7 14-16,-4 1-4 0,0 3-1 0,0-6 0 15,0 2-9-15,0 4 8 0,4-9-8 0,-4 9 8 16,3-1-8-16,-2-2 0 0,2 0 9 0,-3 0-9 0,4 2 0 16,-1 1 0-16,1-6 0 0,-4 3 8 0,4-1-8 0,-4 1 0 15,3 6 0-15,-3-3 0 16,4 0 0-16,-4-3 0 0,0 2 0 0,4-2 0 0,-4 3 0 0,0-6 0 15,3 5 0-15,-3 1 0 0,4 3 0 0,-1-9 0 16,1 9 0-16,0-10 8 0,-4 4-8 0,3 3 0 16,-3-3 0-16,4 6 0 0,-4-10 0 0,4 10 0 15,-8-9 0-15,4 3 0 0,4-1 0 0,-4 7 0 16,3-3 0-16,-3 0 8 0,0-3-8 0,4 6 0 16,-4-10 0-16,0 10 0 0,4-6 0 0,-4 0 0 15,3 6 0-15,-3-6 0 0,4-1 0 0,-4 4 0 0,0 3 0 16,4 0 0-16,-4-6 0 0,3 6 0 15,-3-6 0-15,0-1 0 0,0 7 0 0,1-3 0 0,2 0 0 16,-3-3 8-16,0 3-8 0,4 3 0 0,-4-10 0 0,0 7 0 16,0 0 0-16,4-3 0 0,-4 3 0 0,3 3 0 15,-3-7 0-15,4 4 0 0,-4 3 0 0,3-9 8 16,-2 9-8-16,-1-6 0 0,0 6 0 0,0-7 0 16,0 4 0-16,0-3 0 0,0 3 0 0,0 3 0 15,0 0 0-15,0 0 0 0,-3-10 0 0,3 10 0 16,0 0 0-16,0 0 0 0,-4 0 0 0,4-6 0 15,0 0 0-15,0 6 0 0,0 6 0 0,-3-6 0 16,3 0 0-16,-7 0 0 0,7 0 0 0,0 0 0 16,0 0 0-16,0 0 0 0,-7 0 0 0,7-6 0 15,0 6 0-15,-7 0 0 0,0 0 0 0,7 0 0 16,1 0 0-16,-8 0 0 0,0 0 0 0,0 0 0 0,0 0-12 16,0 0 2-16,0 0 1 0,0 0 0 0,0 0-4 0,0 0-1 15,0 0 0-15,0 0 0 0,0 0 1 16,0 0 0-16,0 0 0 0,0 0 0 0,3 6-1 0,-3-6 0 15,0 0 0-15,0 0 0 16,0 0-5-16,4 6-1 0,3 4 0 0,-7-10 0 16,0 0-12-16,0 0-4 0,0 0 0 0,0 0 0 15,0 0-36-15,0 0-7 0,3 3-1 0,1 3-1 16,-4-6-95-16,3 10-18 0,-3-10-4 0,0 0-1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2T15:53:00.4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2896 5599 788 0,'0'0'17'0,"0"0"4"0,0 0 1 0,0 0 0 0,0 0-22 0,0 0 0 0,0 0 0 0,0 9 0 16,0-9 56-16,0 4 6 0,0 8 2 0,0-6 0 16,0 1-26-16,0-1-5 0,0-3-1 0,0 10 0 0,-3-7-4 0,3 0-2 15,0 4 0-15,-4-1 0 0,4 0-3 0,0-2-1 16,-3 5 0-16,3 4 0 0,-7-4 5 0,3 1 1 15,4 3 0-15,-3-4 0 0,-1 7-3 0,1 0 0 16,-1 0 0-16,1-4 0 0,-5 7 4 0,1 0 1 16,4-3 0-16,-4 0 0 0,3 0-4 0,-3 3-1 15,4-4 0-15,-4 1 0 0,3-3-13 0,1 9-2 16,-1-6-1-16,1 6 0 0,-1-6 44 0,0 0 9 16,1 6 2-16,-1-7 0 0,1 1-55 0,3 0-9 15,0-6 0-15,0 5 0 0,0-2 0 0,0-6 0 16,0 2 0-16,0-9 0 0,0 7 0 0,0-10 0 15,0 0 0-15,3 6 0 0,1 0 0 0,-4-6 0 16,0 0 0-16,3 0 0 0,5 0 0 0,-5 0 0 0,-3 0 0 0,4 0 0 16,-4 0 0-16,3 0 0 0,-3 0 0 0,7 0 0 15,0 0 0-15,0 6 0 0,-7-6 0 0,4 0 0 16,3 0 18-16,0 4-2 0,-4-4 0 0,5 3 0 16,-8-3-8-16,7 0-8 0,0 0 12 0,7 6-12 15,-7-6-11-15,0 0-9 0,0 0-1 0,0 0-1 16,0 0 5-16,0 0 1 0,0 0 0 0,0-6 0 15,0 6-128-15,-3-7-26 16,3-2-5-16,-4 6-1 0</inkml:trace>
  <inkml:trace contextRef="#ctx0" brushRef="#br0" timeOffset="353.642">2843 6035 1033 0,'0'0'22'0,"0"0"5"0,0 0 1 0,0-6 2 0,4-1-30 0,-4 1 0 0,3 3 0 0,1-3 0 32,0-1 70-32,3 7 8 0,0-6 2 0,0 6 0 15,3-6-44-15,1 6-9 0,-1-3-2 0,1 3 0 16,-4 0-4-16,4 0-1 0,3 0 0 0,0 0 0 16,0 3-20-16,-3-3 9 0,-1 6-9 0,4-3 0 15,-3 0 8-15,-1 7-8 0,1-7 0 16,-11 3 0-1,7 4-24-15,-3-4-9 0,-1 3-2 0,4 1-388 0,-3-7-77 0</inkml:trace>
  <inkml:trace contextRef="#ctx0" brushRef="#br0" timeOffset="2388.343">2984 5511 576 0,'0'0'12'0,"0"0"4"0,-3 7 0 0,-4 2 0 0,3 0-16 0,1-2 0 0,-1-1 0 0,1-3 0 16,-1 6 54-16,1 1 8 0,-1-7 2 0,-3 6 0 15,7-2 0-15,-3-4 0 0,3-3 0 0,0 0 0 16,0 0-33-16,0 0-7 0,0 6 0 0,0-6-1 16,0 0 14-16,0 0 3 0,0 0 1 0,3 6 0 15,4-3-33-15,-3 1-8 0,-4-4 0 0,0 0 0 16,7 0 36-16,3 0 4 0,-3 0 2 0,0 6 0 16,1-3-16-16,-1 0-3 0,-4 3-1 0,8-2 0 15,-1-1-22-15,-3-3 0 0,7 3 0 0,-3 0 0 16,0-3 0-16,3 0 0 0,0 0 0 0,4 3 0 15,-4 3-12-15,7 1-6 0,-7-7-2 0,0 0 0 16,-3 0-36-16,3 0-7 0,0 6-1 0,0-3-1 16,-4-3-53-16</inkml:trace>
  <inkml:trace contextRef="#ctx0" brushRef="#br0" timeOffset="2826.949">3545 5552 1267 0,'0'0'28'0,"0"0"5"0,0 0 2 0,0 13 1 0,0-4-36 0,-3 0 0 0,-1 4 0 0,-3 3 0 16,7-4 0-16,-7 10 0 0,4-3 0 0,-4 3 0 15,0 3 58-15,3 0 5 0,1 0 1 0,-4 0 0 16,3 0-52-16,-3 4-12 0,3-4 0 0,1 3 0 15,-1-6 0-15,1 3 0 0,-1-3 0 0,1 0 0 0,-1 3 54 0,4-3 8 16,-3 0 2-16,-1 3 0 0,1-3-34 0,-1-7-6 16,1 4-2-16,-1-3 0 0,1 3-4 0,-1-4-1 15,0 4 0-15,1 0 0 16,3-6-9-16,0 12-8 0,-4-10 9 0,1 1-9 0,3-6 0 0,0 2 0 16,0-9 0-16,0 7 0 15,0-10-46-15,0 0-12 0,0 0-2 0,3 0-716 0</inkml:trace>
  <inkml:trace contextRef="#ctx0" brushRef="#br0" timeOffset="3226.446">3708 5693 1501 0,'0'0'32'0,"0"0"8"0,0 0 0 0,0 0 4 0,0 0-36 0,0 0-8 0,0 0 0 0,0 0 0 16,0 0 44-16,-4 6 6 0,4 1 2 0,-3 2 0 16,3-6-20-16,-4 10-4 0,4-7-1 0,0-3 0 15,4 7-6-15,-4-7-1 0,3 6 0 0,-3 1 0 16,4-7-4-16,-1 6 0 0,-3-6-1 0,4 10 0 15,-1-1-3-15,1 1 0 0,-4-4 0 0,0 10 0 16,0 0 0-16,0-3 0 0,0 2 0 0,-4 4 0 16,1-3 0-16,-1 3 0 0,1-3 0 0,-1 9 0 0,-3 0-12 0,0-3 11 15,0 1-11-15,0 8 10 0,0-6 0 0,3-3 0 16,-3 0 0-16,4-3 0 0,-4 0 2 0,3-3 0 16,1-6 0-16,3-7 0 0,0 0-12 0,0-6 0 15,-7 7 0-15,7-7 8 0,0 0-8 0,0 0 0 16,0 0-10-16,0 0 10 15,10-7-124-15,-3 4-18 0,4-6-4 0</inkml:trace>
  <inkml:trace contextRef="#ctx0" brushRef="#br0" timeOffset="3732.551">3768 6138 1026 0,'0'0'28'0,"0"0"8"0,0-9-28 0,0 9-8 0,0 0 0 0,0 0 0 15,0 0 103-15,0 0 19 0,0 0 4 0,0 0 1 16,0 0-39-16,0 0-8 0,0 0-2 0,0 0 0 16,3 6-28-16,4 1-6 0,-3-1 0 0,3 0-1 15,0 0-19-15,-4 1-4 0,4-1-1 0,1-3 0 16,2 6-3-16,1-5-1 0,-4-4 0 0,3 0 0 15,1 0-15-15,-4 0-18 0,4 0 4 0,-1 0 1 16,1-4 41-16,-4-5 9 0,0 6 2 0,0-3 0 0,0-1-26 0,4-2-5 16,-1 0 0-16,-6 2-8 15,3-2 9-15,-4 3-9 0,1-1 0 0,-4 7 9 0,0 0-9 0,0 0-14 16,0-6 3-16,-4 0 1 16,4-4-25-16,-3 7-5 0,3 3 0 0,-11-6-1 15,4 6-17-15,0 0-3 0,-4 0-1 0,4 0 0 0,4 0 50 0,-4 0 12 16,-4 0 0-16,-3 6 0 0,7-6 0 0,-4 0 0 15,4 0 0-15,-3 0 0 0,3 3 26 0,7-3 8 16,-7 4 2-16,7-4 0 0,0 0-27 0,-4 9-9 16,1-3 0-16,-1 0 9 15,1 4-9-15,3 2 10 0,0 1-10 0,0 3 10 0,0-7-2 0,3 4-8 16,-3 5 12-16,4-2-4 0,-1-3 1 0,1-1 0 0,-4 4 0 0,3-4 0 16,1 4-9-16,-1-3 0 0,1-4 9 0,-1 4-9 15,1 2 0-15,-1-5 0 0,4-4 0 0,4 0 0 16,-4 4 0-16,7-7 0 0,-3-3 0 0,-4 6-573 15,0-6-122-15</inkml:trace>
  <inkml:trace contextRef="#ctx0" brushRef="#br0" timeOffset="4187.069">4343 5975 1126 0,'0'0'24'0,"0"0"6"15,-7 7 1-15,0-4 1 0,0 0-32 0,-1 3 0 0,1 0 0 0,0 1 0 0,0-1 93 0,4 0 12 16,-4 1 3-16,0-1 0 0,0-3-40 0,-4 3-7 16,4 1-1-16,0-7-1 0,3 9-24 0,-3-6-5 15,0 3-1-15,4-3 0 0,3-3-1 0,-7 7-1 16,7-7 0-16,-4 6 0 0,4-6-7 0,-3 6 0 15,-1 1-1-15,1-1 0 0,3 3-10 0,0-3-1 16,0 1-8-16,0-1 12 0,0 0-12 0,0 1 0 16,0-7 0-16,3 9 0 0,-3-3 0 0,4 4 0 15,-4-4 0-15,3-3 0 0,1 10 0 0,3-7 0 16,-4 3 0-16,1-2 0 0,3-1 8 0,0-3-8 16,0 0 0-16,0 7 0 0,4-7 0 0,-1 3 0 15,-3 0 0-15,0 4 0 0,0-4 8 0,4 0-8 0,-4 7 0 16,0-4 0-16,0 1 0 0,0-1 0 15,-3-3 0-15,3 4 0 0,-4-1 0 0,1-3 0 0,-1 10 0 0,1-10 0 16,-4 7 0-16,0 6 0 0,0-10 0 0,-4 4 0 16,4-1 8-16,0-6-8 0,-3 10 0 0,-1-3 9 15,4-1-9-15,-3 1 0 0,-1-4 0 0,1-3 0 16,-1 4 0-16,-3-7 0 0,7-3-14 0,0 0 5 16,-7 6-123-16,0-6-25 0</inkml:trace>
  <inkml:trace contextRef="#ctx0" brushRef="#br0" timeOffset="5015.423">4985 6054 1101 0,'0'0'24'0,"0"0"4"0,-7 3 2 0,7-3 2 0,0 0-32 0,-4 3 0 15,4-3 0-15,0 0 0 0,-7 3 95 0,7-3 12 16,0 0 2-16,-3 6 1 0,-1-2-58 0,1 2-12 15,3-6-3-15,-4 3 0 0,0 6-8 0,4-9-1 16,0 0-1-16,0 0 0 16,0 0-3-16,0 4-1 0,0-4 0 0,4 12 0 0,0 1 14 0,-1-4 3 15,-3 4 1-15,4-4 0 0,3 0-33 0,-4 7-8 16,4-3 0-16,0 2 0 0,0-2 0 0,0 6 0 16,0-4 0-16,4 4 0 0,-4-6 0 0,0 6 0 15,0-4 9-15,-3-2-9 0,3-1 15 0,0 1-2 16,0-7 0-16,0 3 0 0,0-2 7 0,0 2 2 0,-3-6 0 0,3 4 0 15,0-4 0-15,-4 0 0 0,-3-3 0 16,7 0 0-16,-3-3 2 0,-4 3 0 0,7-3 0 0,0-4 0 16,4-5-1-16,-8 5 0 0,4-2 0 0,0-3 0 15,-3 2-11-15,-1-2-1 0,1 2-1 0,3-5 0 16,-4 2-10-16,4-6 0 16,0 7 0-16,-3-4 8 0,3 3-8 0,-7 1 0 0,4-1 9 0,-1 4-9 15,4-1 0-15,-3 1 0 0,-1-3 0 0,-3-1 0 16,4 0 0-16,-1 1-13 15,4-1 5-15,-3 4 8 0,-1-4-25 0,1 1 2 0,-1 2 1 0,1 1 0 16,-1-3-108-16,4-1-22 0,-3 7-4 0</inkml:trace>
  <inkml:trace contextRef="#ctx0" brushRef="#br0" timeOffset="6704.683">5507 6123 1267 0,'0'0'28'0,"0"0"5"0,0 0 2 0,0 0 1 0,0 0-36 16,0 0 0-16,0 0 0 0,-4 6 0 0,-3-6 58 0,7 0 5 0,-3 9 1 0,-1-5 0 640</inkml:trace>
  <inkml:trace contextRef="#ctx0" brushRef="#br0" timeOffset="6730.502">5489 6151 1712 0,'-3'9'64'0,"-1"1"0"0,1 2 0 0,3 1-52 0,0-1-12 0,0 1 0 15</inkml:trace>
  <inkml:trace contextRef="#ctx0" brushRef="#br0" timeOffset="8070.156">5500 5903 1004 0,'0'0'22'0,"0"0"5"0,0 0 1 0,0 0 0 0,-7 3-28 0,3 4 0 0,1-1 0 0,-4 0 0 15,3 0 12-15,-3 4-2 0,4-4-1 0,-5 0 0 16,1 4 44-16,4-1 9 0,-1 1 2 0,-3-4 0 15,4 6-52-15,-1 1-12 0,1 0 0 0,-1-4 0 16,4 4 54-16,-3-1 8 0,3 1 2 0,0-4 0 16,-4 0-52-16,8 4-12 0,-4-4 0 0,3 4 0 15,-3-4 0-15,4-2 0 0,-1 5 0 0,1-2 0 16,-1-4 0-16,1 0 0 0,-1-6 0 0,1 13 0 16,-1-7-48-16,1 0-13 0,-1-3-3 0,-3-3-537 15</inkml:trace>
  <inkml:trace contextRef="#ctx0" brushRef="#br0" timeOffset="8412.46">5341 5656 1267 0,'0'0'28'0,"0"0"5"0,0 0 2 0,0 0 1 0,0 0-36 0,-3 3 0 0,-5 3 0 0,5 0 0 15,3-6 0-15,-4 6 0 0,4-6 0 0,0 0 0 16,0 0 0-16,0 0 0 0,0 0 0 0,0 0 0 16,0 0 38-16,0 0 1 0,0 0 0 0,7-6 0 15,1 3-63-15,-1-6-12 16,14-4-2-16,-7 1-1 0</inkml:trace>
  <inkml:trace contextRef="#ctx0" brushRef="#br0" timeOffset="9134.719">5687 5985 242 0,'0'0'0'0,"0"0"14"0,0 0-14 0,0 0 0 0,-7-3 0 0,7 3 0 15,0 0 24-15,0 0 1 0,0 0 1 0,0 0 0 16,0 0 19-16,0 0 4 0,0 0 1 0,0 0 0 16,0 0 6-16,0 0 0 15,0 0 1-15,0 0 0 0,0 0 18 0,0 0 3 0,0 0 1 0,0 0 0 16,0 0-7-16,0 0-2 0,0 0 0 0,0 0 0 16,0 0-9-16,0 0-1 0,0 0-1 0,0 0 0 15,-4 3-39-15,4-3-8 0,0 0-2 0,-3 3 0 16,-1 3 22-16,4 0 4 0,4 7 0 0,-4-7 1 15,0 1-22-15,3 2-5 0,1 0-1 0,-1 4 0 16,1-1 7-16,-1 1 2 0,1 0 0 0,-1-1 0 16,1 1-18-16,3-4-17 0,-7 10 3 0,3-7 1 15,1 4 13-15,-4-3 0 0,4-1 0 0,-4-2 0 16,0-1 0-16,0 0 0 0,0-2 8 0,3 5-8 0,-3-6 8 16,0-2-8-16,0-4 12 0,0 0-12 0,0 0 9 15,0 0-9-15,0 0 0 0,0 0 9 0,0 0 22 0,0 0 4 16,7 6 1-16,0-6 0 0,-7 0-21 0,4 0-4 15,3 0-1-15,-7 0 0 0,0 0 6 0,3-3 2 16,4 0 0-16,-3 3 0 0,-1-4-18 16,4-2-11-16,-3 0 2 0,3 0 0 0,-3-7 9 0,-1 1 9 15,-3-4-1-15,4-3-8 0,-4 3 8 0,3-6-8 16,1 4 0-16,-1-7 0 0,1 3 0 0,3-3 0 0,-4 6 0 16,1 0 0-16,-1-6 0 0,4 3 0 0,0 0 0 0,1 3 0 15,-1 0 0-15,-4 4 0 0,1-1 0 0,3 0 0 16,-4 1-14-16,4 2-6 0,-3-3-2 0,3 4 0 31,-4 6-35-31,4-4-7 0,-3 4-2 0,3 0 0 16,-3-1-30-16,-1 7-5 0,4-6-2 0,0 0-321 0,0 6-64 0</inkml:trace>
  <inkml:trace contextRef="#ctx0" brushRef="#br0" timeOffset="9752.951">6142 5941 1094 0,'0'0'24'0,"0"0"4"0,0 0 2 0,0 0 2 0,0 0-32 0,-7 6 0 15,7-6 0-15,-4 6 0 16,4-6 71-16,0 0 8 0,-10 0 1 0,3 0 1 0,0 7-9 0,0-7-1 15,7 0-1-15,-8 3 0 0,1-3-42 0,-3 3-8 16,3-3-1-16,0 3-1 0,0-3-18 0,0 3 0 16,0 0 0-16,3 4 0 0,-7-4 0 0,1 0 0 15,3 6 0-15,-4-6 0 0,4 10 0 0,4-4 0 16,-4 4 0-16,0 0 0 0,-1-1 0 0,1 1 15 0,0-4-3 16,0 4-1-16,4-1 8 0,-4 7 1 15,3 3 1-15,-3-6 0 0,4-4-8 0,-1-6-1 0,1 1-1 0,3-7 0 16,0 6 8-16,0-6 1 15,0 0 1-15,0 0 0 0,0 6-9 0,0-6-3 0,0 0 0 0,7 3 0 16,0 0-9-16,0-6 0 16,3 0 0-16,1 0 0 0,3-6 0 0,-3 5 0 0,3-5 0 0,-4 3 0 15,8-4 24-15,-4 1 4 0,-3 0 0 0,3-4 0 16,-4 0-28-16,4 1-11 0,-3-4 1 0,3 4 0 16,-3-4 10-16,-1 4-13 0,-3-4 5 0,4 3 8 15,-4 1-16-15,-3-1 4 0,-1 1 0 0,1 2 1 16,-4 1 11-16,3-1-13 0,-3 4 5 0,0-3 8 15,4 6-13-15,-4 3 5 0,0 0 8 0,0 0-13 16,0 0 13-16,0 0 0 0,0 0 0 0,-7 6 0 16,3 0-11-16,1 7 11 0,-1-1-12 0,0 4 12 0,1 3 0 15,-4 3 0-15,3-3 12 0,4 2-3 0,-3-2-1 16,3 3 0-16,-4-3 0 0,4 6 0 16,0-3-8-16,0 0 0 0,0 0 9 0,0 0-9 0,0-3 8 0,0-4-8 15,0-2 10-15,4 0-10 0,-1-7 8 16,1 0-8-16,-4-6 0 0,0 0 9 0,10 3-9 0,-6-3 0 15,3 0 0-15,-7 0 8 16,7-3-64-16,0-3-12 0,4 3-4 0,-4-7-739 0</inkml:trace>
  <inkml:trace contextRef="#ctx0" brushRef="#br0" timeOffset="10080.331">6371 6044 1036 0,'0'0'23'0,"0"0"5"0,-3 10 0 0,-1-4 1 0,1 3-29 0,-1 1 0 0,4-1 0 0,-3-2 0 16,3 5 57-16,-4-3 6 0,0 1 1 0,1-1 0 15,3 4 0-15,0-4 0 0,0 1 0 0,0-1 0 16,0 0-52-16,0 1-12 0,0-1 0 0,-4 1 0 16,1-1 54-16,3-3 8 0,-4 1 2 0,1 5 0 0,3-2-52 0,0-4-12 15,0 0 0-15,0 7 0 16,-4-4 0-16,4-6-12 0,0 10 3 0,4-7 0 0,-4-6 9 0,0 3 12 16,3 3-2-16,-3-6-1 15,0 0-212-15,7 4-42 0,4-14-9 0,0 7-2 0</inkml:trace>
  <inkml:trace contextRef="#ctx0" brushRef="#br0" timeOffset="10260.904">6350 5794 836 0,'0'0'24'0,"0"0"4"0,0 0-28 0,-7 0 0 16,7 0 0-16,0 0 0 0,-4 6 0 0,4-6 0 0,0 0 0 0,0 0 0 15,0 0 57-15,0 0 6 16,0 0 1-16,0 0 0 16,0 0-103-16,7 0-20 0,-3 0-4 0,3 0-1 0</inkml:trace>
  <inkml:trace contextRef="#ctx0" brushRef="#br0" timeOffset="10802.906">6569 6060 1170 0,'0'0'25'0,"0"0"6"0,0 0 1 0,0 0 1 15,0 0-33-15,0 6 0 0,-4 1 0 0,1 2 0 0,3-3 76 0,-4-3 9 16,4-3 2-16,0 10 0 0,0-4-35 0,0-6-8 15,0 6 0-15,0-6-1 0,4 7-16 0,-4-7-3 16,3 3-1-16,4 0 0 16,-3 0 6-16,3-3 2 0,0 0 0 0,-4 0 0 0,4 0-13 0,1-3-2 15,-1 0-1-15,0-4 0 0,0 4-4 0,0-3-1 16,-4 3 0-16,8-6 0 0,-8 5-10 0,4-5 0 16,-7 6 0-16,4 0 0 0,0-4 8 0,-4 1-8 0,3 3 0 15,-3 3 8-15,0 0-8 0,0 0 10 0,-3-6-10 0,-1 0 10 16,0 2-10-16,4-5 0 0,-3 9 0 0,-1-3 0 15,-6 0 0-15,6 0 0 0,-3-4 0 0,0 4 0 16,0 0-15-16,0 0-8 0,4-7-1 0,-5 10-1 16,8 0 5-16,-7 0 0 15,0 0 1-15,-3 10 0 0,6-7 1 0,-3 3 0 0,4 1 0 0,-4 2 0 16,3 4 4-16,-3 5 1 0,4-2 0 0,-1 3 0 16,0-7 13-16,1 4 0 0,-1-3 0 0,1 2-9 15,-4 1 9-15,7 0 11 0,0-4-3 0,-4 1 0 16,4-4 16-16,0 4 4 0,0-4 0 0,4 7 0 15,3-1-3-15,0-2 0 0,-4-10 0 0,1 0 0 16,3-3-8-16,4 7-1 0,-1-7-1 0,1 3 0 16,3-3-15-16,-4-3 0 0,5-4 0 0,-1 4 0 15,0-6-96-15,3-4-26 0,-2-3-5 0,-1-2-615 16</inkml:trace>
  <inkml:trace contextRef="#ctx0" brushRef="#br0" timeOffset="11190.893">6809 6022 978 0,'-4'19'28'0,"1"-12"5"0,-1 8-33 0,1-2 0 16,-1 2 0-16,0 4 0 0,1 0 79 0,3 0 9 15,0 0 1-15,-4-1 1 0,4-2 23 0,0 0 5 0,0 0 1 0,0-4 0 16,0 1-88-16,0-4-18 0,0-6-3 0,0-3-1 15,0 0 27-15,0 0 6 0,0 0 1 0,0 0 0 16,0 0-18-16,0 0-3 16,4-3-1-16,-1-6 0 0,8-7-21 0,-4-3 0 0,0 0 0 0,0 4 0 31,-3 2-17-31,3-3-8 0,0-2-2 0,0 2 0 16,-4-3-8-16,1 3-1 0,-1 1-1 0,1-4 0 0,3 3 37 0,-3 4 0 0,-1 2 0 0,1 1 0 15,-1-1 0-15,1 7 0 0,-4-6 0 0,0 9 0 16,0 0-59-16,0 0-4 15,0 0-1-15,0 0 0 0,0 0 52 0,0 0 12 0,3 12 0 0,1-2 0 16,-4-1 48-16,0 7 13 0,0-3 3 0,3 2 0 16,-3 1-52-16,7-4-12 0,-7 4 0 0,4 0 0 15,-1-1 0-15,1 4 0 0,-4-3 0 0,3 0 0 16,1 2 34-16,0-2 4 0,-1-3 1 0,4 2 0 16,0 1-39-16,0-7 0 0,0-2-9 0,4 5-541 15,-4-5-108-15</inkml:trace>
  <inkml:trace contextRef="#ctx0" brushRef="#br0" timeOffset="11539.861">7271 5646 1004 0,'-4'13'22'0,"1"-1"5"0,3 1 1 0,-4-4 0 0,4 4-28 0,-3 6 0 0,3-4 0 0,-4 4 0 15,4-3 108-15,0-4 16 16,-3 10 3-16,3-6 1 0,0 3-32 0,0-4-5 0,0 7-2 0,0 0 0 16,3 0-41-16,-3 0-9 0,0 0-2 0,0 6 0 15,4-3-5-15,-4 1-2 0,0 8 0 0,0-3 0 16,0-2-39-16,0 5-8 0,0-6-2 0,0 1 0 15,0-4 19-15,0-3 0 0,3 3 0 0,-3-3 0 16,0-7 0-16,0 7 0 0,4-3 0 0,-4-3 0 16,3-4 0-16,-3 1-12 0,4-4 12 0,3-6-10 15,-7 10-62-15,3-10-13 16,-3-3-3-16,0 0-686 0</inkml:trace>
  <inkml:trace contextRef="#ctx0" brushRef="#br0" timeOffset="11814.07">7101 6095 1065 0,'0'0'23'0,"-3"9"5"0,-1 0 0 0,1 1 4 0,-1-4-32 0,4 7 0 16,-3-4 0-16,-1 0 0 0,4-9 81 0,0 7 11 15,0-7 1-15,0 9 1 0,0-9-18 0,0 0-3 16,4 6-1-16,-4-6 0 0,3 7-17 0,4-1-4 0,0-3-1 0,0 0 0 15,4-3-14-15,0 0-4 16,3 0 0-16,0 0 0 0,0 0-32 0,0 0 0 0,0-3-12 0,4 3 3 16,-1-3 9-16,1-3 0 0,0 6-9 0,-1 0 9 15,1-4-20-15,0 4 1 0,-1 0 0 0,4 0 0 32,-3 0-29-32,7 0-7 0,-8 4-1 0,5-4 0 15,-1 0-139-15,0 0-28 0</inkml:trace>
  <inkml:trace contextRef="#ctx0" brushRef="#br0" timeOffset="29389.003">14312 5982 892 0,'0'0'20'0,"0"0"4"0,0 0 0 0,0 0 1 0,0 0-25 0,0 0 0 0,0 0 0 0,0 0 0 15,0 0 50-15,0 0 5 0,0 0 1 0,-7 3 0 16,7-3 13-16,0 0 3 0,0 0 1 0,-7 3 0 16,7-3-12-16,-7 0-2 0,7 0-1 0,-7 6 0 15,-4-6-43-15,4 0-15 0,0 3 9 0,-3-3-9 16,3 0 24-16,0 0 0 0,-4 3 0 0,4-3 0 16,-4 0 0-16,1 7-1 0,3-4 0 0,-4 0 0 15,1 0 1-15,3 0 0 0,-4-3 0 0,4 3 0 16,-4 1-8-16,4-1-2 0,0-3 0 0,7 0 0 0,0 0-14 0,-7 6 9 15,-3 0-9-15,2-3 8 16,8-3-8-16,0 0 0 0,-7 4 9 0,4 5-9 0,3-9 8 0,-7 6-8 16,7-6 8-16,-4 10-8 0,1-1 8 0,-4 4-8 15,3-1 10-15,4-3-10 0,0 1 10 16,0-10-10-16,0 0 10 0,0 3-10 0,0 10 20 16,0-4-1-16,0 0-1 0,0-2 0 0,4 2-18 0,-4-9 0 15,0 0 0-15,0 0 0 0,3 9 0 0,1-5 0 16,-1 5 0-16,-3-3 0 0,4 1 0 15,-4-1 0-15,0-6 0 0,3 6 0 0,4 0-11 0,-3-2-5 16,3-1-2-16,-3 3 0 0,3-3 18 0,0 0 0 16,0 3-8-16,-4-2 8 0,4-4 0 0,0 3-12 15,0-3 12-15,4 0-10 0,-4-3 10 0,0 3 0 16,0-4-9-16,4-2 9 0,-4 3-8 0,0-6 8 0,3 6-10 0,-3-7 10 16,1 4 0-16,2-4-9 0,-3-2 9 0,0 2 0 15,0-2-9-15,0 3 9 0,0-1-10 0,0-2 10 16,-3-1-12-16,0 0 3 0,-1 1 1 0,1-1 0 15,-1 4-4-15,-3 0 0 0,0-1 0 0,0 1 0 16,0-1 12-16,0 1 0 0,-3 6 0 0,3-3 8 16,-4-1-8-16,4 1 0 0,-3 0 0 0,3-1 0 15,0 7 0-15,-4-6 0 0,4 6 0 0,0 0 0 16,0 0 0-16,0 0 0 0,0 0 0 0,-4-6-8 16,4 6 8-16,0 0 0 0,0 0 8 0,0 0-8 15,0 0 0-15,0 0 0 0,0 0 0 0,0 0 0 16,0 0 12-16,0 0-3 0,0 0 0 0,-3 0 0 15,3 0 3-15,0 0 0 0,0 0 0 0,0 0 0 0,0 0-12 0,0 0 10 16,0 0-10-16,-4 6 10 0,4 0-10 16,0 10 0-16,0-3 0 0,0 2 0 15,4 1 0-15,-1-3-11 0,1 2 11 0,0 1-8 0,3-4 8 0,-4 1 0 16,1 6 0-16,3-7-8 0,0 4 8 0,3-3 0 16,-3-1 0-16,4 1-8 0,0-4 8 0,-1 4 0 15,-3-4 0-15,4 0-8 0,-4 1-8 0,3-4-2 16,1 7 0-16,-4-7 0 15,4 0-17-15,-1 4-3 0,1-1-1 0,-1-6 0 16,-3 3-12-16,0-2-2 0,4-1-1 0,-4 3 0 16,0-3-26-16,-3 0-6 0,-4-3-1 0</inkml:trace>
  <inkml:trace contextRef="#ctx0" brushRef="#br0" timeOffset="30818.332">14231 5938 759 0,'0'0'16'0,"0"0"4"0,0 0 1 0,0 0 1 0,0 0-22 16,0 0 0-16,0 0 0 0,0 0 0 0,0 0 49 0,-7 0 6 0,0 0 1 0,7 0 0 15,-7 0 11-15,0-3 2 0,0-1 1 0,0 4 0 16,0-6-10-16,0 6-3 0,7 0 0 0,-7-3 0 16,-4 0-7-16,4 3-2 0,7 0 0 0,-7 0 0 15,-4 0-16-15,11 0-4 0,-7 0-1 0,7 0 0 16,0 0-7-16,-7 3-2 0,0 0 0 0,7-3 0 16,-7 6-5-16,4 1-1 0,-1 2 0 0,0-3 0 15,4 7-12-15,4 0 0 0,-4-4 0 0,4 10-10 16,-1-4 10-16,1-2-8 0,-1 6 8 0,-3-4-8 15,4-2 8-15,-1 6 16 0,1-7-4 0,3 1-1 16,-4-4 6-16,1 4 2 0,-1-4 0 0,1 1 0 0,-1-1-7 16,1 0-2-16,-1 1 0 0,1-4 0 15,0 0-10-15,3 1 0 0,-4 2 0 0,1-3 8 0,3 1-8 16,-4-1 0-16,1-3 0 0,3 3 0 16,-4-3 0-16,4 1 0 0,-7-4 0 0,4 6 0 0,3 0 0 0,0-6 0 15,-3 0 0-15,3 10 0 0,0-10 0 0,-7 0 0 16,7 3 0-16,0-3 0 0,0 0 0 0,0 0 0 15,0-3 0-15,0 3 0 0,0-4 0 0,0 4 0 16,0-6 8-16,0 6-8 0,0 0 0 0,0-3 8 16,0 0-8-16,0 0 0 0,0-4 9 0,1 1-9 15,-1 3 10-15,-4-6-10 0,4 2 16 0,-3 1-4 16,3-3 0-16,-4-1 0 0,1 1 3 0,3-1 0 0,-4-2 0 16,1-1 0-16,-4 1 4 0,3-7 1 0,1 3 0 15,-4-2 0-15,0 2-5 0,-4 0-1 0,4-3 0 0,-3 4 0 16,-1-4 7-16,-3 3 2 15,0 4 0-15,0-4 0 0,0 0-23 0,0 1-15 0,-3 2 3 0,-1-3 0 16,4 4 12-16,-4 6 16 0,1-1-3 0,-1 1-1 16,1 0-12-16,-1 3-8 0,0 3 8 0,4 0-13 15,-3 0 13-15,3 3-12 0,-4 0 12 0,1 0-12 16,2 0 4-16,1 0 8 0,7-3-13 0,-7 3 5 16,7-3 0-16,-7 10 0 0,4-4 0 0,-1 0 0 15,4 4-3-15,0-1 0 0,0 1 0 0,0-4 0 16,4 6 11-16,-1 1-10 0,-3-4 10 0,4 4-10 15,-4-1 10-15,3 1 0 0,1 0 0 0,-4-4 0 0,3 4 0 16,1 5 0-16,-4-5 0 0,3 3 0 16,1-1 0-16,0-2 0 0,-1-7 0 0,1 7 0 0,-1-4-12 15,4 0 4-15,-3-2 0 0,-1 2 0 16,4 0-34 0,0-5-6-16,0 5-2 0,4-3 0 0,-4-3-38 0,4 4-7 0,-1-4-1 0,1 0-405 15,3-3-81-15</inkml:trace>
  <inkml:trace contextRef="#ctx0" brushRef="#br0" timeOffset="31598.973">14538 5988 982 0,'0'0'21'0,"-7"6"5"0,7-6 1 0,-4 6 1 0,4 4-28 0,-3-4 0 0,3 4 0 0,-4-4 0 16,4 3 29-16,0-2 0 0,0 5 0 0,0-6 0 0,0-6-1 0,0 7-1 16,0 2 0-16,0 0 0 0,0-5-15 0,4 8-4 15,-4-3 0-15,0 1 0 16,3-7-8-16,-3 10 8 0,4-1-8 0,-4-2 8 0,0 2 33 0,3-3 7 16,-3 4 0-16,0 0 1 15,0-1 4-15,0-2 1 0,0-1 0 0,0 0 0 0,0-9-14 0,4 7-4 16,-4-7 0-16,0 0 0 0,0 6-8 0,0-6-3 15,0 0 0-15,0 0 0 0,0 0 1 0,0 0 0 16,0 0 0-16,0 0 0 0,0 0-12 0,-4-6-2 16,1-1-1-16,-1 1 0 0,1-3-11 0,3 2 0 15,-4-2 0-15,1 0 0 0,-1-1 0 0,4-2 0 16,-3-1 0-16,3 4 0 0,0 9 0 0,0-10 0 16,-4-5 0-16,4-1 0 0,0 0 0 0,0-3-11 0,-3 4 11 0,3-4-8 15,0-3 8-15,0 6 0 16,3-3 0-16,1 1 0 0,-4 2 0 0,3 0 0 0,1-3 0 15,-1 4 0-15,1 2 0 0,3-2-8 0,4 5 8 0,-4-2 0 16,0 2 0-16,0 1-10 0,0 3 10 0,0-1 0 16,0 4 0-16,0 0 0 0,-7 3 0 0,3 0 0 15,4 3 0-15,4 0 0 0,-4 4 0 0,-3-1 0 16,3 0 0-16,-4 0 0 0,4 7 0 0,0-4 0 16,-3 1 0-16,3-1 0 0,-4 4 8 0,5-4-8 15,-1 4 0-15,-4-1 0 0,4 1 0 0,0-1 0 16,-3 1 0-16,-1-4 0 0,1 4 0 0,3-1 0 15,-7 1 0-15,3-1 0 0,1-2 0 0,-1 2 0 16,1 1 0-16,-1-1 0 0,-3 1 0 0,4-1 0 16,3 1 0-16,-7 0 0 0,4 2 0 0,-1 1 0 0,-3 0 0 15,4-1-15-15,-1-2 3 0,-3-1 1 0,4 1-3 0,-1-4-1 16,-3 1 0-16,4-1 0 16,-4-3 3-16,0-6 1 0,0 0 0 0,0 0 0 15,0 0-41-15,0 0-9 0,0 0-2 0,0 0 0 16,0 0-20-16,0 0-4 0,0 0-1 0,0 0-323 15,3-6-65-15</inkml:trace>
  <inkml:trace contextRef="#ctx0" brushRef="#br0" timeOffset="32163.753">14813 5530 892 0,'0'0'20'0,"0"0"4"0,0 0 0 0,0 0 1 0,0 0-25 0,0 0 0 0,0 0 0 0,0 0 0 0,0 0 59 0,0 0 6 15,0 0 2-15,0 0 0 0,0 13 7 0,4-4 2 16,-4 0 0-16,3 1 0 0,-3-4-22 0,4 10-4 16,-4-10-1-16,3 7 0 0,1-1-14 0,-1 4-3 15,1-4-1-15,-1-5 0 0,4 11-5 0,-3-2-1 16,3-3 0-16,-3 9 0 0,3-4-25 0,-4 1 0 15,1 3 8-15,3 3-8 0,-4-3 0 0,4 3 0 16,0 0 0-16,-3-3 0 0,3 7 9 0,-4-1 0 16,1-3 0-16,3 6 0 0,-3-2 7 0,-1 2 2 15,1-6 0-15,-1 0 0 0,1 3 10 16,-1 0 3-16,1-2 0 0,-1-1 0 0,4 3-15 0,-3-9-4 16,-1 6 0-16,-3-6 0 0,0-4-12 0,4 1 11 15,-1-4-11-15,-3 1 10 0,4-7-10 0,-1 4 0 16,-3-10 0-16,0 6 0 0,4-3 0 0,-4-3 0 15,0 0 0-15,0 0 0 0,0 0-24 0,0 0-1 0,0 0 0 16,0 0 0 0,4 0-16-16,-1 0-3 0,1 0-1 0,-4-3 0 15,7 3-23-15,-4-3-4 0,1 0 0 0,-4 0-418 16,3-4-83-16</inkml:trace>
  <inkml:trace contextRef="#ctx0" brushRef="#br0" timeOffset="32540.162">14626 5935 1485 0,'0'0'42'0,"0"0"10"0,0 0-42 0,0 0-10 0,0 0 0 0,0 0 0 0,0 0 32 0,0 0 5 16,0 0 1-16,0 0 0 0,0 0-22 0,0 0-4 16,0 0 0-16,0 0-1 0,0 0-11 0,0 0 0 15,4-4 0-15,3 1 8 0,3 3-8 0,1-3 0 16,0 3 0-16,3 0 8 0,-4 0-8 0,1 0 0 16,3 0 0-16,-4 0 0 0,5 0 0 0,-1 0 8 15,-4 0-8-15,4 0 8 0,4 6-8 0,0-2 0 16,-4-1 0-16,3 0 0 0,1 3 0 0,-4-3 0 0,7 0 0 15,-3 4 0-15,0-1-9 0,3-3-4 0,-4 3-1 16,5 1 0-16,-1-4 0 0,-4 0 0 0,5 3 0 0,-5-3 0 31,4 0-12-31,-3-3-2 0,0 0-1 0,-4 0 0 16,3 7-123-16,-6-4-25 0</inkml:trace>
  <inkml:trace contextRef="#ctx0" brushRef="#br0" timeOffset="33906.882">15476 5969 1176 0,'0'0'33'0,"0"0"7"0,0 0-32 0,-3 6-8 0,-1-2 0 0,4-4 0 0,-3 6 37 0,3-6 6 16,0 0 1-16,-4 3 0 0,-3 9-3 0,4-5 0 15,3-1 0-15,-4 0 0 0,1 1 2 0,-1-1 0 16,4-3 0-16,0 6 0 0,0-9-23 0,0 10-4 16,0 2 0-16,0 1-1 0,0-1-6 0,0 1-1 15,0-1 0-15,0 1 0 0,0 0-8 0,4-1 0 16,-4 1 0-16,3-4 0 0,-3 10 12 0,4-3 1 0,-1-4 0 0,1 1 0 15,-1-1 4-15,1 4 1 16,-4-10 0-16,3 7 0 0,1-1-8 0,-4-5-2 0,0-7 0 16,0 0 0-16,3 9-8 0,-3-9 8 0,0 0-8 0,0 0 8 15,0 0-8-15,0 0 0 0,0 0 0 0,0 0 0 16,0 0 0-16,0 0 0 16,0 0 0-16,0 0 0 0,0 0 0 0,0 0 0 0,0 0 0 0,-3-9 0 15,3 2 0-15,-4 1 0 0,4-3 0 0,-3-1 0 16,3 4 0-16,-4-4 0 0,1-2 0 0,-1 3 0 15,4-4 0-15,-3 4 8 0,3-1-8 0,-4-2 0 16,4 5 0-16,0-2 0 0,4 3 0 0,-4-4 0 16,0 1 0-16,0-1 0 0,0-2 0 0,0 2 0 15,0 4 0-15,3-3 0 0,-3 3-9 0,4-7 9 16,-4 7 0-16,3-1 0 0,-3 7 0 0,0 0 0 16,0 0 0-16,0 0 0 0,7-3-8 0,-7 3 8 15,7 0 0-15,0 0-8 0,0 3 8 0,1 1 0 0,-8-4 0 16,3 6 0-16,4-3 0 0,0 3 0 0,-3 1 0 0,3-1 0 15,0 0 0-15,-4-3 0 0,4 3 0 0,0 1 0 16,1-1 0-16,-1 0 0 0,0-3 0 0,0 7 0 16,0-4 0-16,-4 7 0 0,4-4 0 0,0 4 0 15,0-1 0-15,4 4 0 0,-4 0 0 16,0-4 0-16,0 1 0 0,-3-1 0 0,3 1 0 16,-4-1 0-16,-3-2 0 0,4-1 0 0,-4-6 0 0,0-3 0 15,0 0 8-15,0 0-8 0,0 0 0 0,0 0 0 16,0 0 0-16,0 0 0 0,0-3 0 0,0-6 0 15,0-4 0-15,-4 4 0 0,4-4 0 0,0-3-16 16,-3 4 3-16,3-7 1 0,0 7 12 0,0-1-9 16,-4 0 9-16,4 1-8 0,0 3 8 0,0-4-8 0,0 4 8 15,0-4-8-15,4 4 0 0,-1-4 0 16,-3 1 0-16,4 5 0 0,-1-2-8 0,1-1-2 0,-4 4 0 0,3 0 0 16,-3-3 8-16,4 5 2 0,-1-5 0 0,-3 9 0 15,0 0 8-15,0 0 0 0,0 0 0 0,4 6 0 16,3 1 0-16,-3-1-12 0,-4-6 12 0,0 0-12 15,0 0 12-15,7 6 11 0,-7-6-3 0,3 6 0 16,4 1-8-16,-3-1 8 0,-1-3-8 0,4 3 8 16,-3 1 0-16,-1-1 0 0,1 0 0 0,3 0 0 15,-4-3 4-15,5 4 0 0,-5-1 0 0,4 3 0 16,-3 1-12-16,-1 2 0 0,4-2 0 0,-3 2 0 16,-1 1 18-16,1-4 2 0,3 4 0 0,-4-1 0 15,4 1-20-15,-3-1 0 0,0 4 0 0,3-6 0 16,-4-1 0-16,1-3 0 0,-1 4 0 0,1-4 0 15,-4-6 0-15,3 3-16 0,-3-3 4 0,4 3 0 16,-4-3-15-16,0 0-2 0,7 0-1 0,0 0 0 16,-7 0-34-16,7-3-6 0,0 0-2 0,0 0 0 15,0 3-40-15,0 0-8 0,0-3-1 0,0 0-1 16</inkml:trace>
  <inkml:trace contextRef="#ctx0" brushRef="#br0" timeOffset="34663.079">16044 6041 1191 0,'0'0'26'0,"0"0"6"0,0 0 0 0,0 0 2 0,0 0-34 0,0 0 0 0,0 0 0 0,0 0 0 15,0 0 57-15,0 0 5 0,0 0 1 0,0 0 0 16,-3 7-5-16,3-7-1 0,0 0 0 0,0 0 0 0,0 0-21 0,0 0-4 16,0 0 0-16,0 0-1 15,0 0-15-15,-7 6-2 0,3-3-1 0,-3 3 0 0,0-3-13 16,0 4 0-16,0-4 0 0,0 3 0 0,3 0 0 0,-6 1 9 15,3 5-9-15,0-3 8 0,3 1-8 0,-3-7-11 16,0 6 3-16,0 1 0 0,4-1 8 0,-1 1 11 16,0-1-3-16,1 0 0 0,-1 1-8 15,4-4 0-15,-3 4 0 0,-1-1 0 0,4-9 0 16,0 3 0-16,0 7 0 0,4-7 0 0,-4-3 0 0,0 0 0 16,3 9 0-16,1-6 0 15,3 3-28-15,-3-2-4 0,3 2 0 0,0-3-1 0,-4 0 33 16,4-3 0-16,0 0 0 0,0 6 0 0,4-2 0 0,-4-1 0 15,4-3 0-15,-1 0 0 0,1 0 9 0,-1 0 3 16,-3 0 0-16,4 0 0 0,-4 0-12 0,4-3 0 16,-4-7 0-16,0 7 0 0,0-6 0 0,-4 2 0 15,4-2 0-15,-3 0 0 0,3-1 18 0,-4-2 2 0,1 2 0 0,-1-2 0 16,1-1-7-16,0 7-1 0,-4-4 0 0,3 1 0 16,-3-4 0-16,0 4 0 15,-3 0 0-15,3-1 0 0,-4 1 0 0,4-1 0 0,-4 1 0 0,1 6 0 16,3-3-12-16,-4 2 9 0,4 4-9 0,-3-6 8 15,3 6-8-15,0 0 8 0,0 0-8 0,0 0 8 16,-7-3 10-16,7 3 2 0,0 0 0 0,0 0 0 16,0 0-32-16,0 0-7 0,0 0-1 0,-7 6 0 15,3 1 12-15,1-1 8 0,3-6-12 0,-4 3 12 16,4 6-12-16,0-9 12 0,-3 10-12 0,3-1 12 16,3 1 0-16,-3-1 0 0,4 4 0 0,-1 2 0 15,1-2-8-15,-1-1 8 0,4 1 0 0,-3 3 0 16,3-4 0-16,-4 1 0 0,5-1 0 0,-1 1 0 0,-4-4 0 15,4 4 0-15,-3-4 0 0,3 1 0 16,-4-4-8-16,4-3 8 0,0 0 0 0,-3 0 0 16,3-3-29-16,0 0 1 0,-3 0 0 15,3 0 0-15,0 0-39 0,0 0-7 0,0-3-2 0,-4 0-646 16</inkml:trace>
  <inkml:trace contextRef="#ctx0" brushRef="#br0" timeOffset="35370.674">16256 6073 1299 0,'0'0'28'0,"0"0"7"0,0 0 1 0,0 0 0 0,0 6-28 0,4 3-8 0,-4-2 0 0,0-1 0 16,0-6 33-16,0 0 6 0,0 0 1 0,3 6 0 16,-3-6 6-16,0 0 2 0,4 3 0 0,-1 3 0 15,1 1-18-15,-1-1-3 0,1 0-1 0,-4-6 0 16,0 0-8-16,3 7-2 0,1-1 0 0,-1 3 0 0,1 1 2 0,-1-4 0 15,1-3 0-15,-4 10 0 0,3-7-5 16,-3 3-1-16,0-2 0 0,0-7 0 0,0 0-1 16,0 0-1-16,0 0 0 0,0 0 0 0,0 0-10 0,0 0 8 15,0 0-8-15,0 0 8 16,4 6-8-16,-4-6 0 0,0 0 0 0,0 0 0 0,0 0 26 0,0 0 0 16,0 0 0-16,0-6 0 0,0-4-17 0,-4-2-9 15,4 8 10-15,-3-5-10 0,3 3 19 0,-4 0-3 16,4-1 0-16,-3-2 0 0,-1-4-8 0,1 4-8 15,-1-4 12-15,4 4-12 0,-3 0 8 0,3-4-8 16,0 7 0-16,0-1 0 0,0 1 0 0,0 0 0 16,0-3 0-16,0 5 0 0,0 4 0 0,0 0 0 15,0 0 0-15,3-3 0 0,-3-3 0 0,0 6 0 16,7-3-12-16,-7 3 3 0,7 0 9 0,0-3-8 0,0 3 8 16,1 0-8-16,2 0 8 0,-3 3-8 0,4 0 8 0,-4-3-8 15,3 9 8-15,-3-5 0 0,0 5 0 0,1-3 0 16,-1 0 0-16,0-2 0 0,0 5 0 0,-4-3 0 15,4 1 0-15,0 2 0 0,-3 0 0 16,3 1-8-16,0-4 8 0,0 3 0 0,-3-5 0 0,3 5 0 16,0 0 0-16,-4 1 0 0,8-4 0 0,-4 7 0 15,0-4 0-15,0-3 0 0,-4 1 0 0,5-1 0 16,-1 0 0-16,-4-6-8 0,4 6 8 0,-3-6 0 16,3 4-25-16,-4-1 0 0,-3-3 0 0,7 0 0 15,-3 0-41-15,3 0-8 16,-4 0-2-16,1 0 0 0,0 0-20 0,-4 0-5 15,3-7-1-15,4 7 0 16,-7 0-21-16,4-6-4 0,-1 3-1 0</inkml:trace>
  <inkml:trace contextRef="#ctx0" brushRef="#br0" timeOffset="36170.659">16803 6060 1191 0,'0'0'26'0,"0"0"6"0,0 0 0 0,0 0 2 0,-11 0-34 16,4-3 0-16,7 3 0 0,-7-3 0 0,0 3 62 0,-4 0 6 0,11 0 0 0,-7 0 1 16,-3 0 2-16,3 0 0 0,0 0 0 0,0 0 0 15,7 0-26-15,-11 0-5 0,4 3 0 0,-4 0-1 16,4 0-20-16,0 0-4 0,7-3-1 0,-7 3 0 15,0 7-6-15,4-7-8 0,-4 6 11 0,0-5-11 16,3 5 9-16,1-3-9 0,-5 0 0 0,5 1 9 16,-1-1-9-16,4 3 0 0,0 1 0 0,0-1 8 15,0-2-8-15,4-1 0 0,-1 0 0 0,1 3 0 16,0 1 0-16,3-4-9 0,-4 4 9 0,4-1 0 16,4-6 0-16,-4 7 0 0,0-7 0 0,3 6 0 15,1-9-8-15,0 3 8 0,-1-3 0 0,4 0 0 16,0 0 0-16,-3-3 0 0,0 0 0 0,3-3 0 15,-4 3 0-15,1-7 0 0,-1 7 0 0,-2-3 0 0,2-4 0 0,-3 4 0 16,0-3-10-16,0 2 10 0,-3 1-13 0,3-3 2 16,-4-1 1-16,-3-5 0 0,0 8 1 0,4-2 0 15,-4-1 0-15,0 1 0 0,-4 3 9 0,4 0 0 16,0-1 0-16,0 7 0 0,0 0 0 0,0 0 0 16,-3-6 0-16,3 6 0 0,0 0 0 0,0 0 0 15,0 0 0-15,0 0 0 0,0 0 11 0,0 0-3 16,0 0 0-16,0 0 0 0,0 0-8 0,3 6 0 15,-3 1 0-15,4-1 0 0,-1 0-8 0,1 0 8 16,3 4 0-16,-3-4 0 0,3 0-9 0,0 1 9 16,-4 2-12-16,4 4 12 0,0-1-13 0,0 1 4 15,0-1 1-15,0 4 0 16,0-4-25-16,1 4-5 0,2 0-1 0,-6-1 0 0,3 1 23 0,0 0 4 0,0-1 0 0,0 1 1 16,0 0 11-16,-4-1 0 0,5 1 0 0,-1 0 0 15,-4 0 0-15,4-1 0 0,-3 1 0 16,-1 0 0-16,1-1 0 0,-1 1 0 0,1 0 8 0,-1-1-8 15,-3 1 0-15,4 0 8 0,-4-4-8 0,3 1 0 16,-3-1 8-16,0-2-8 0,-3-4 10 0,3 3-10 16,0-9 24-16,0 0-2 0,-7 3 0 0,-4 7 0 15,4-7 15-15,-3 0 3 0,-1 0 1 0,-7 0 0 16,1-3-7-16,-1 0-2 0,-3-6 0 0,3 6 0 16,-3-3-3-16,3 0-1 0,-6 0 0 0,3-4 0 15,-1 4-9-15,5-6-3 0,-4 9 0 0,7-6 0 16,-1-1-16-16,1-2 0 0,4 6 0 0,-1-7 0 15,4 10 0-15,-4-6-12 0,8 0 12 0,-4 3-12 16,3-7-2-16,-3 7 0 0,4-3 0 0,-1 0 0 16,4-1-18-16,-3 1-4 0,-1-3-1 15,4-1 0-15,-3 4-29 0,3-3-6 0,0-4 0 16,0 4-1-16,0-4-117 0,3 4-23 0</inkml:trace>
  <inkml:trace contextRef="#ctx0" brushRef="#br0" timeOffset="36982.272">17127 6063 928 0,'0'0'20'0,"0"0"5"0,-3 10 1 0,3-10 0 0,0 0-26 0,0 0 0 0,0 6 0 0,0-6 0 0,-4 9 68 0,4-9 9 16,0 0 2-16,0 0 0 0,0 7-16 0,0-7-3 15,0 0-1-15,0 0 0 0,0 0-21 0,0 0-4 16,0 0-1-16,0 0 0 0,0 0-7 0,0 0-2 16,4 6 0-16,-4-6 0 0,0 0-8 0,7 0-1 15,-7 0-1-15,7 3 0 0,0-3-2 0,0 0-1 16,0 0 0-16,0 0 0 0,0-3-2 15,4 3 0-15,-4-6 0 0,0 6 0 0,3 0-1 0,-2 0 0 16,-1-4 0-16,0 4 0 0,0-3 0 0,0 3-8 16,0-6 12-16,0 6-4 0,-4-3-8 0,1 0 10 15,3 0-10-15,-3-1 10 0,-4-2-1 0,3 3 0 16,-3-3 0-16,0 6 0 0,0-6 4 0,0 2 1 0,0-5 0 16,-3 3 0-16,3 6-14 0,-4-3 11 0,0-4-11 15,1 1 10-15,-1 3-10 0,-3-7 0 0,4 10-10 0,3 0 10 16,-7-6 0-16,0 0 13 0,-4 6-1 0,4-3 0 15,0 0-12-15,-4 0 0 0,4-1 0 0,-3 4 0 16,3 0 0-16,-4 4 0 0,1-4 0 0,-1 3 0 16,4 0 0-16,-4-3-12 0,1 3 12 0,-1 3-10 15,4 0 10-15,-3-6 0 0,3 13 0 0,-1-7 0 16,1-3 0-16,4 4 0 0,-4-1 0 0,3 0 0 16,4-6 0-16,-3 7 0 0,3-7 0 0,-4 9 8 15,1 0-8-15,3 1 0 0,0-4 0 0,0 0 0 16,0-6 0-16,0 7-10 0,3 2 10 0,1-3 0 15,3 0-9-15,-4 4 9 0,1-7 0 0,3 6-9 16,0 1 9-16,0-1 0 0,0 1 0 0,4-1-8 16,-4 0 8-16,0 1 0 0,3-1 0 0,1 1 0 0,-4-4 0 15,4 3 0-15,-1-2 0 0,1 2-8 0,-1-3 8 0,-3 1-10 16,4 2 10-16,0-6-10 0,-1 3-6 0,1-2-2 16,-1-1 0-16,1-3 0 15,-1 0-16-15,1 0-3 0,0 0-1 0,-1-3 0 16,1-1 5-16,-1-2 1 0,5 3 0 0,-5-3 0 15,1-1-127-15,-1-2-25 0,18-7-4 0,-10 1-2 0</inkml:trace>
  <inkml:trace contextRef="#ctx0" brushRef="#br0" timeOffset="37562.88">17173 5794 867 0,'0'0'19'0,"0"0"4"0,0 0 1 0,0 0 0 0,0 0-24 0,0 0 0 16,0 0 0-16,0 0 0 0,0 0 79 0,0 0 10 15,0 0 3-15,0 0 0 0,0 0-24 0,0 0-4 16,0 0 0-16,0 0-1 0,0 0-27 0,0 0-6 16,0 0-1-16,0 0 0 0,0 0-4 0,0 0-1 15,0 0 0-15,0 0 0 0,0 0-3 0,0 0-1 0,0 0 0 0,7 0 0 16,0-7 14-16,0 7 2 0,0-3 1 0,0 0 0 15,1-3-13-15,-1 3-4 0,3-4 0 0,4 1 0 16,-3 0-20-16,3-1 8 0,-3 1-8 0,3-3 0 16,3-4 0-16,-3 1 0 0,-3 5 0 0,3 1 0 15,-3 0-16-15,3-4-4 0,-4 1 0 0,5 0-1 16,-5-4-136 0,1 10-27-16,3-6-6 0,0-1-1 0</inkml:trace>
  <inkml:trace contextRef="#ctx0" brushRef="#br0" timeOffset="85155.757">2720 8528 702 0,'0'0'15'0,"0"0"3"0,0 0 1 0,0 0 1 0,0 0-20 0,0 0 0 0,0 0 0 0,0 0 0 16,0 0 70-16,0 0 10 0,0 0 1 0,0 0 1 16,0 0-34-16,0 0-6 0,0 0-2 0,0 0 0 15,0 0-27-15,0 0-5 0,0 0-8 0,0 0 11 16,0 0 4-16,0 3 1 0,0 6 0 0,0 1 0 15,0-1 3-15,0-2 1 0,0 5 0 0,0-2 0 0,0-1 5 0,-4 3 2 16,4-2 0-16,-3 2 0 0,3 1-6 16,-4-1-1-16,4 1 0 0,-3 0 0 15,3-1-8-15,-4 7-3 0,4 0 0 0,-3 0 0 16,3-4 5-16,0 7 1 0,3-3 0 0,-3 0 0 0,0 0 1 16,0-4 1-16,0 7 0 0,0 0 0 0,0-3 13 0,0 0 2 15,0 3 1-15,0 0 0 0,0-7-33 0,-3 11 0 16,3-5 0-16,-4 1 0 0,-3-3 0 0,4 0 13 15,-1 3-2-15,-3-3-1 0,7 0-2 0,-7-4 0 16,0-2 0-16,0 3 0 0,0-4 5 0,0 1 1 16,-4-4 0-16,4 0 0 0,0 1-6 0,0-4 0 15,4 4-8-15,-5-7 12 0,5 3-12 0,3-6 8 0,-7 3-8 16,7-3 0-16,0 0 8 0,0 0-8 0,0 0 0 16,-4 3 0-16,4-3 14 0,-7-3-3 0,0 0-1 15,0-6 0-15,4-1-10 0,-4 1 10 0,3-4-10 0,-3-3 10 16,3 1-23-16,-6-4-5 0,3-3-1 15,0 3 0 1,-7-9-14-16,3 3-3 0,0-3-1 0,1-4 0 16,-4 4-73-16,3 0-14 0,1 0-4 0,3 3 0 15,0 3 28-15,-1 0 4 0,-2-22 2 0,3 16-375 0</inkml:trace>
  <inkml:trace contextRef="#ctx0" brushRef="#br0" timeOffset="85536.903">2378 8377 583 0,'0'0'12'0,"-7"10"4"0,3-7 0 0,-3 6 0 0,4 1-16 0,-1-7 0 15,-3 6 0-15,3-6 0 0,4-3 68 0,-3 13 11 16,-1-7 1-16,4-6 1 0,-3 7-5 0,3-7-2 15,0 6 0-15,0-6 0 0,0 0-30 0,0 0-7 16,0 0-1-16,0 0 0 0,0 0-4 0,0 0-2 16,0 0 0-16,3 3 0 0,4 3 2 0,-3-3 1 15,3 0 0-15,0-3 0 0,4 0-33 0,3 0-9 16,-7 0-1-16,7 7 0 0,-3-7 10 0,-1 0 0 0,8 3 10 0,-4 0-10 16,0-3 10-16,0 0-10 15,4 6 10-15,-1-3-10 0,1 1 0 0,-7-4 0 0,6 3 0 0,1 0 0 16,-4 0 0-16,0-3 0 0,7 0 0 0,-7 0 0 15,4 0 0-15,-4 0 8 0,4 0-8 0,3-3 0 16,-3-3 0-16,-1-1-18 0,4 1 4 0,1-7 1 31,-8 7-31-31,3-3-7 0,1-1-1 0,3 1 0 0,0-4-87 16,-3 1-17-16</inkml:trace>
  <inkml:trace contextRef="#ctx0" brushRef="#br0" timeOffset="85854.544">3179 8377 874 0,'0'0'19'0,"0"0"4"0,0 0 1 0,0 0 1 0,0 0-25 0,-4 10 0 16,0-7 0-16,-3 6 0 0,0-2 61 0,4-1 7 16,-4 6 2-16,3-2 0 0,-3 2-27 0,0 1-6 0,4-1-1 0,-1 7 0 15,1-3-20-15,-1-3-5 0,1 5-1 0,-1-2 0 16,0 3-10-16,1-3-9 0,3-7 9 0,0 0-13 16,0-2 13-16,0-7 12 0,0 6-3 0,0-6 0 15,0 0-18-15,0 0-4 0,0 0-1 0,0 6 0 31,0-6-36-31,0 0-7 0,0 0-2 0</inkml:trace>
  <inkml:trace contextRef="#ctx0" brushRef="#br0" timeOffset="86551.464">3482 9030 889 0,'0'0'19'0,"0"0"4"0,0 0 1 0,0 0 2 0,0 0-26 16,-4 6 0-16,4-6 0 0,0 0 0 0,-7 0 89 0,7 0 13 15,-7 0 2-15,7 0 1 0,-7 0-46 0,4-3-10 16,-4 0-1-16,3 0-1 0,-3-1-24 0,7 4-5 16,-3-3-1-16,-5-3 0 0,5 6-17 0,3 0 0 0,-7 0 0 15,0 0 0-15,7 0 0 0,-7 3 0 0,0 3 0 0,0 7 0 16,0-1 22-16,0 4 1 0,0 3 0 0,3 0 0 15,-3 3-37-15,0-3-7 0,3 9-2 0,-3-3 0 16,4-3 23-16,-4 3 16 0,3-3-2 0,-3 3-1 16,0-6-5-16,4 3 0 0,-1-10-8 0,0 10 12 15,4-9-3-15,0-1-1 0,0-2 0 0,0-1 0 16,0-6 1-16,0-3 0 0,4 6 0 0,0-6 0 16,3 0 15-16,-4-6 2 0,8 3 1 0,-4-6 0 15,3-1-27-15,1-2 0 0,3-1 0 0,-3 1 0 16,6-4 0-16,-3-3 0 0,-3 7 0 0,3-4 0 15,0-3 14-15,-3 0-2 0,3 4-1 0,-4-1 0 16,-2 0-11-16,2 1-16 0,1 2 4 0,-8 4 1 16,4-4 11-16,-3 1-10 0,-4 5 10 0,0 1-10 15,3 0 10-15,-3 6 0 0,0 0 0 0,0 0-8 16,0 0 8-16,0 0 0 0,0 0 0 0,0 0 0 0,-7 0 0 16,0 3 0-16,-3 0 0 0,10-3-8 0,-4 6 8 0,-3 1 0 15,7-7 8-15,-3 9-8 0,3-9 0 0,0 6 0 16,0-6 0-16,-4 10 0 0,4-4 0 0,0-3 0 15,4 10 0-15,-4-7 0 0,3 3 0 0,1-2 0 16,3 2 0-16,0 0 0 0,-4-2 0 0,1 2 0 16,-1 0 0-16,4 1 0 0,-3-4 0 0,-1 4 0 15,1-1 0-15,-1-3 0 0,-3 0-12 0,7-2-1 16,-3 2 0-16,0-3-484 16,3 0-97-16</inkml:trace>
  <inkml:trace contextRef="#ctx0" brushRef="#br0" timeOffset="86822.912">3842 9124 1108 0,'0'0'24'0,"0"6"6"0,-4 3 1 0,1 1 0 0,-1-1-31 0,1 4 0 0,3-7 0 0,-4 7 0 16,1 2 61-16,-1 1 7 0,4-4 0 0,0 1 1 15,0 0-24-15,0-4-5 0,0 0 0 0,0-2-1 0,0 2-31 0,0-9-8 16,0 0 0-16,0 0 0 0,0 0 0 0,0 0 0 16,7 0 0-16,0-3-443 15,0-3-89-15</inkml:trace>
  <inkml:trace contextRef="#ctx0" brushRef="#br0" timeOffset="87817.997">4392 8939 597 0,'0'0'16'0,"0"0"5"0,0 0-21 0,0 0 0 0,0 0 0 0,0 0 0 16,0 0 56-16,0 0 6 0,-10 3 2 0,6 6 0 0,0 1 0 16,1-4 0-16,-1 3 0 0,1 1 0 15,-1-1 0-15,1 4 0 0,-1-4 0 0,4 4 0 0,-3-7-52 0,3 6-12 16,0 1 0-16,-4 0 0 0,4-4 52 0,0 0 7 16,4 1 1-16,-4 2 1 0,3-2-15 0,-3-4-3 15,4 7-1-15,-1-1 0 0,4 1-14 16,-3-4-2-16,-1 0-1 0,5 1 0 0,-5-1-25 0,8 1 0 15,-8-1 0-15,1 0 0 0,3 1 36 0,-4-4 3 16,1 0 0-16,-1 4 0 16,-3-7-23-16,0-3-4 0,4 3 0 0,-4-3-1 0,3 6 2 0,-3-6 1 15,0 0 0-15,0 0 0 0,0 0-14 0,7 4 0 16,-7-4 0-16,4-10 0 0,-1 10 0 0,1-6 0 16,3 0 0-16,-7-1 0 0,4 1 32 0,-1-3 3 15,1 2 1-15,-4-2 0 16,3 0-58-16,1-1-11 0,-1-2-3 0,1-1 0 0,-1 4 36 15,1-4 0-15,-1 1 0 0,1-4 0 0,-1 3 44 0,1-5 16 0,-1 2 4 16,4-3 0-16,1 3-64 0,-1-2-24 0,-4 2 0 16,1-6 1-1,3 9-14-15,-4-2-3 0,1-4-1 0,-1 6 0 0,4-2 33 0,0 2 8 0,0 1 0 16,4-1 0 0,-7-3-53-16,3 10-9 0,0-3-2 0,3-1 0 15,-3 1-84-15,0-4-18 0,0 7-3 0</inkml:trace>
  <inkml:trace contextRef="#ctx0" brushRef="#br0" timeOffset="88484.611">4748 8989 1041 0,'0'0'29'0,"-3"6"7"0,-4 0-28 0,3 4-8 16,1-1 0-16,-1-2 0 0,-3-1 60 0,4-3 10 16,3-3 2-16,-4 9 1 0,4-9-7 0,-3 3-2 0,3-3 0 0,0 0 0 15,0 0 0-15,0 0 0 0,0 0 0 0,0 0 0 16,0 0-44-16,0 0-8 0,0 0-3 0,0 0 0 15,3 10 10-15,1-7 1 16,-4-3 1-16,7 3 0 0,0 0 11 0,-4 0 1 16,4-3 1-16,0 0 0 15,0 0-50-15,0 0-9 0,4 0-3 0,-4-3 0 0,0 0 28 0,0 0 0 0,0-3 0 0,0-1 0 16,0 4 20-16,4-6 5 0,0 3 2 0,-4-1 0 16,0-2-27-16,3-4 0 0,-3 7 0 0,0-6 0 15,0 2 0-15,4 4 0 0,-4-7 0 0,0 10 0 16,-3-6 0-16,-1 6 0 0,1-4 0 0,-4 1 0 15,0 6-17-15,0 0-9 16,0-3-2-16,0 3 0 0,0 0 45 0,0 0 9 0,0-6 2 0,0 6 0 16,-4-3-44-16,1-4-8 15,-1 4-1-15,-3 3-1 0,4-3 42 0,-8-3 8 0,0 6 1 0,4 0 1 16,-3 0-45-16,-1 0-9 0,4 0-1 16,-3 0-1-16,-5 0 48 0,5 0 10 0,-1 0 1 0,4 0 1 15,-3 0-30-15,3 6-15 0,-4-3 2 0,0 0 0 0,8 4 13 16,-4-1 12-16,3 3-3 0,-3 4 0 15,4-1-9-15,-1 4 8 0,1 0-8 0,3-1 8 16,-4 4-8-16,4-3 0 0,0 6 0 0,0-3 0 0,4 0 0 16,-1-1 0-16,1-2 0 0,-1 6 0 0,1-6 0 0,-1-7 0 15,1 10 0-15,3-7 0 0,-4 4-8 0,1-7-4 16,-1 4-1-16,1 0 0 0,-1-4 21 0,8 0 4 16,-7-2 0-16,-1-1 1 0,4 0-13 0,-3-3-15 15,3 0 3-15,0 1 1 0,0-1 11 0,3-3 16 16,5 0-4-16,-5-3-1 15,1-1-60-15,3-2-12 0,0 0-3 0,4-3-742 0</inkml:trace>
  <inkml:trace contextRef="#ctx0" brushRef="#br0" timeOffset="88880.265">4858 8835 836 0,'0'0'24'0,"0"0"4"0,0 0-28 16,0 0 0-16,0 0 0 0,0 0 0 0,0 0 57 0,0 0 6 16,0 0 1-16,0 0 0 0,7-3 50 0,-4-3 10 15,4 0 3-15,-3-1 0 0,3 1-70 0,4 0-13 16,-4-7-4-16,0 7 0 0,0-3-22 0,0-4-5 16,3 4-1-16,1-1 0 0,3 1-4 0,-3-4-8 15,3 1 11-15,0 5-11 0,0-2 0 0,4-4 0 0,-8 4 0 16,4-4 0-16,4 1 0 0,-4-1 0 15,0 1 0-15,0-1 0 16,4 1-31-16,0-4 0 0,-4 4 0 0,-7-1-450 16,7 4-91-16</inkml:trace>
  <inkml:trace contextRef="#ctx0" brushRef="#br0" timeOffset="89554.635">5263 8901 1093 0,'0'0'31'16,"0"0"7"-16,0 0-30 0,0 0-8 0,0 0 0 0,0 0 0 0,0 0 76 0,0 0 13 16,0 0 3-16,0 0 1 0,0 0-19 0,0 0-4 15,0 0-1-15,0 0 0 0,0 0-44 0,0 6-9 16,0-6-1-16,0 0-1 0,-3 7-2 0,3-7-1 15,0 0 0-15,0 0 0 0,0 0-11 0,0 0 0 0,0 6 0 16,0-6 0-16,0 0 0 0,0 0 0 0,0 0 0 0,0 0 0 16,0 0 0-16,0 0 0 0,0 0 0 0,0 0 0 15,0 0 0-15,0 0 0 0,0 0 0 0,0 0 0 16,0 0 0-16,0 0 0 0,0 0 0 0,0 0 0 16,0 0 0-16,-4-3 0 15,-3 0 0-15,4-4 0 0,-4 4 0 0,3 3 0 0,-3-3 0 0,0 3 0 16,0 0 0-16,-4 0 0 0,1 3 0 0,-1 0 0 15,4 4 0-15,-3-4 0 0,3 3 0 0,0 3 0 16,-8 1 8-16,8 2-8 0,0-2 12 0,0 2-4 16,0 1-8-16,0-4 0 0,0-6 0 0,4 10 0 15,-1 0 0-15,-3-4-9 0,3 3 9 0,-3 1-13 16,4 0 28-16,-1-4 5 0,4 0 2 0,-3 4 0 16,3-1-6-16,0-2-2 0,0-1 0 0,3-2 0 15,-3 2 4-15,0-3 1 0,4 4 0 0,-1-1 0 16,4-3-6-16,-3 1-1 0,3-1 0 0,0 0 0 0,0 0-4 15,0 1-8-15,0-1 11 0,0-3-11 0,4-3 14 16,0 6-4-16,-1-3-1 0,1-3 0 0,-4 4-21 0,3-4-5 16,1-4-1-16,-1 1 0 0,1 3 34 0,3-6 6 15,0 0 2-15,0 0 0 16,4-4-90-16,0 4-18 0,-8 0-3 0,4-1-465 16,0 1-94-16</inkml:trace>
  <inkml:trace contextRef="#ctx0" brushRef="#br0" timeOffset="90095.788">5496 8914 1074 0,'0'0'30'0,"-7"9"8"0,7-3-30 0,-3 4-8 0,-1-1 0 0,1 4 0 16,-1-4 104-16,1 4 19 0,-1-1 4 0,1 1 1 16,3-1-39-16,0 1-7 0,-4-1-2 0,0-2 0 15,4 2-30-15,0 1-6 0,4-4-2 0,-4-2 0 0,0 8-14 16,4-2-4-16,-1-7 0 0,1 7 0 15,3-4-14-15,-4 0-10 0,4-2 12 0,-3 2-12 16,3 0 12-16,0-5-12 0,7 8 12 0,-7-6-12 0,0 1 11 0,0-1-11 16,0-3 10-16,0 3-10 15,0-3 11-15,0 1-11 0,4 2 12 0,-4-3-12 0,0-3 16 0,-3 0-4 16,6 0-1-16,-3 0 0 0,0 0 5 16,0 0 2-16,0-3 0 0,4-3 0 0,-4 2-18 0,0 1 0 15,-3-3-11-15,-1-3 11 0,4-1 0 0,0 1 0 16,0-4 0-16,-3 1 0 0,6-1 20 0,-3-2 12 15,1-1 1-15,-1 3 1 16,0-5-54-16,0 5-12 0,-4 0-1 0,4 1-1 16,0 2 55-16,0-2 11 0,0 3 3 0,-3-1 0 0,-1 1-35 0,1 2 0 15,0-5 0-15,-4 9 0 0,0-4 0 0,0-2 0 0,0 3-12 16,0-4 3 0,0 4-31-16,0 0-7 0,3-4-1 0,-3 4 0 15,-3 0-34-15,3 0-7 0,0-1-2 0,0 1 0 16,0 0-105-16,0 0-22 0,0-4-4 0,0 4-1 0</inkml:trace>
  <inkml:trace contextRef="#ctx0" brushRef="#br0" timeOffset="206934.382">4353 11074 345 0,'0'0'0'0,"0"0"14"0,0 0-4 0,0 0 2 0,0 0-12 0,0 0 0 0,0 0 0 0,0 0 0 16,0 0 59-16,0 0 9 0,0 0 3 0,0 0 0 16,0-6-29-16,0 6-6 0,0 0 0 0,0-6-1 15,0 6 8-15,0-7 1 0,0-5 1 0,0 6 0 16,0 6-3-16,0 0-1 0,0 0 0 0,0 0 0 16,0 0-8-16,0 0-1 0,0 0-1 0,0 0 0 15,0 0 1-15,0 0 1 0,0 0 0 0,0 6 0 16,-3 0-33-16,3-6 0 0,0 10 0 0,0-10 0 15,0 0 58-15,0 9 5 0,0-3 1 0,0-6 0 0,0 0-64 0,0 6 0 16,0-6-12-16,-4 4 2 0,4-4 10 0,0 0 14 16,0 0-3-16,0 12-1 0,0-12 4 0,0 6 1 15,-3 1 0-15,3-1 0 0,0 0-24 0,0-6-5 16,0 7-1-16,0-7 0 0,0 9 15 0,0-3 0 16,0 0 0-16,0 1 0 0,0-7 27 15,0 0 8-15,3 0 1 0,4 3 1 0,-3 0-8 0,-1 3-1 16,1 4-1-16,-1 2 0 0,1-12-27 0,-1 10 0 15,5 2 0-15,-5-2 0 0,4-7 0 0,0 9 0 16,-3 4 0-16,-1 0 0 0,1-7 0 0,-1 7 0 16,1-4 0-16,-1 7 0 0,1 0 0 0,-1 3 0 15,-3-3 0-15,4-1 0 0,-1-2 0 0,1-3 0 0,-1-1 0 16,-3 4 0-16,4-7 0 0,-4 1 0 0,0-4 0 16,-4 0 0-16,4-6 20 0,0 0-2 0,0 0 0 0,0 0 0 15,0 0-29-15,0 0-5 0,0 0-2 0,0 0 0 16,0 0 49-16,0 0 9 0,0 0 3 0,0 0 0 15,0 0-19-15,0 0-4 0,0 0-1 0,0 0 0 16,4-6-19-16,0 3 0 0,-4-7 8 0,3 4-8 16,1 0 0-16,-1-4 0 0,1-2 0 0,-1 6 0 15,1-7 0-15,-1 1 8 0,1-4-8 0,-1 10 0 16,4-7 0-16,0 1 0 0,-3-4 0 0,3 10 0 16,4-7 0-16,-8 1 0 0,4 2 0 0,-3 1 0 15,-1-1 0-15,4-2 0 0,-3 5 0 0,-1-2 0 16,1 3 0-16,-1-7 0 0,4 1 0 0,-3 2 0 0,-1 1 0 15,5-7 0-15,-1 4 9 0,-4 2-9 16,4-5 0-16,-3 2 0 0,3 1 0 0,0-1 0 0,0 0 0 16,0-5-12-16,0 8 12 0,4-2-13 15,-8-1-3-15,4 1 0 0,-3 2 0 0,3 1 0 16,-4-1-22-16,1 4-5 0,-1 0-1 0,1 0-488 16,-1 2-99-16</inkml:trace>
  <inkml:trace contextRef="#ctx0" brushRef="#br0" timeOffset="207431.554">4837 11106 806 0,'0'0'17'0,"0"6"4"15,-4 3 1-15,1-2 2 0,-1 2-24 0,0-3 0 0,-3 7 0 0,4-1 0 0,-1-2 107 16,1 2 17-16,-1-2 3 0,1 2 1 16,-1-2-103-16,1-1-25 0,3-3 0 0,-4 7 0 0,4-7 48 0,0 0 5 15,0-6 1-15,-3 7 0 0,3-7-40 0,0 0-14 16,0 0 9-16,0 3-9 0,0-3 10 0,3 9-10 15,-3-9 12-15,0 3-12 0,0 7 0 0,4-4 0 16,-4-6 0-16,0 6 0 0,0 4 0 0,0-7 0 16,0 6 0-16,0 1 0 0,0-4 0 0,0 0 0 0,0 0 0 15,0 1 0-15,0 2 0 0,0-9 0 0,0 0 0 16,0 3 0 0,0-3-147-16,0 0-36 0,0 0-7 0</inkml:trace>
  <inkml:trace contextRef="#ctx0" brushRef="#br0" timeOffset="207695.162">4861 10820 1497 0,'0'0'32'0,"-7"3"8"0,0 4 0 15,0-4 4-15,7-3-36 0,0 0-8 0,-7 3 0 0,7-3 0 0,0 0 0 0,0 0-12 16,0 0 2-16,0 0 1 0,0 0 9 0,0 0 11 16,0-6-3-16,4-1-447 15,3-2-89-15</inkml:trace>
  <inkml:trace contextRef="#ctx0" brushRef="#br0" timeOffset="208570.308">5048 11074 788 0,'0'0'17'0,"0"0"4"0,0 0 1 15,0 0 0-15,0 0-22 0,0 0 0 0,0 0 0 0,0 0 0 0,0 0 83 0,0 0 12 16,0 0 2-16,0 0 1 0,0 0-30 0,0 0-7 15,0 0-1-15,0 0 0 0,0 0-19 0,0 0-4 16,0 0-1-16,0 0 0 0,0 0 8 0,0 0 0 16,0 0 1-16,0 0 0 0,-3-3-6 0,3 3-2 15,0 0 0-15,-4 0 0 0,4 0-37 0,-7 0-16 0,4-6 0 16,-1 0 1-16,4 6 15 0,0 0 0 16,0 0 0-16,0 0 0 0,0 0 21 0,0 0 7 0,0 0 2 0,0 0 0 15,0 0-22-15,0 0-8 0,0 12 0 0,4 1 0 16,-1-1 8-16,1 1-8 0,-1 2 0 0,1 1 0 31,-1-7-21-31,4 7-11 0,-3-3-1 0,3-1-1 0,-4 7 57 0,1-3 11 0,3 3 2 16,-3-1 1-16,-4 1-21 0,3 0-5 0,-3-3-1 0,4-1 0 15,-4 4-2-15,3-3 0 0,-3 3 0 0,0-7 0 16,4-2 4-16,-4 2 0 0,0-6 0 0,3 4 0 16,-3-1-12-16,0-9 0 0,0 0 0 0,0 0 0 15,0 0 0-15,0 0 8 0,4 3-8 0,-4-3 0 16,0 0 0-16,0 0 0 0,0 0-9 0,0 0 9 15,3 0 0-15,-3 0 0 0,0 0 0 0,0 0 0 16,7-3 0-16,-3 3 0 0,3-6 0 0,-7 6 0 0,3-3 0 16,1-7 0-16,-1 10 0 0,5-6 0 15,-8 0 0-15,3-4 0 0,1-2 0 0,-4 6 0 0,3-7 21 16,4-3 11-16,-3 1 3 0,-4-1 0 0,7-3-35 16,-4-3 0-16,4 7 0 0,-3-7 0 15,3 0 0-15,0-3 0 0,0 3 0 0,-3 0 0 16,3-3-21-16,0 6-11 0,0-3-3 15,-4 3 0-15,4-3 35 0,0 6 0 0,0 1 0 0,-3-1 0 0,6 0 0 0,-6 7 0 16,3-4 0-16,-3 4 0 0,-4 6 0 16,0 3 0-16,3-10 0 0,-3 10 0 0,0 0 0 0,0 0 0 15,0 0 0-15,0 0 0 0,0 0-18 0,0 0 3 16,0 0 1-16,4 0 0 16,-4 0-131-16,0 0-27 0,3 10-4 0,-3-10-494 0</inkml:trace>
  <inkml:trace contextRef="#ctx0" brushRef="#br0" timeOffset="209069.707">5412 11143 597 0,'0'0'16'0,"0"0"5"0,0 0-21 0,0 0 0 16,0 0 0-16,0 0 0 0,0 0 56 0,0 10 6 15,3-4 2-15,-3-6 0 0,0 0 51 0,0 6 10 16,0 0 3-16,0 1 0 0,4 2-103 0,-4 0-25 0,0 1 0 16,0-1 0-16,3 1 56 0,-3-1 7 0,-3 1 1 15,3 5 0-15,0-5-52 0,-4 5-12 0,4-2 0 0,-3 3 0 16,3 2 54-16,0-8 8 0,-4-7 2 0,1 9 0 15,3 7 0-15,-4-3 0 0,4 6 0 0,-3-10 0 16,-1 7-52-16,4-6-12 16,0-1 0-16,0 1 0 0,-7-4 0 0,7-2 0 0,0-7 0 0,0 0 0 15,0 0 0-15,0 0 0 0,0 0 0 0,7-13 0 16,-3 0-100 0,-1-2-22-16,4-4-5 0,-3-6-1 0</inkml:trace>
  <inkml:trace contextRef="#ctx0" brushRef="#br0" timeOffset="209317.338">5465 10820 835 0,'0'0'18'0,"0"0"4"0,-8 6 1 0,1 1 1 0,4-4-24 16,-1 3 0-16,4-6 0 0,0 0 0 0,0 0 49 0,0 0 6 16,0 0 1-16,0 0 0 15,0 0-90-15,7 3-18 0,0-6-3 0</inkml:trace>
  <inkml:trace contextRef="#ctx0" brushRef="#br0" timeOffset="210074.039">5884 11137 936 0,'0'0'20'0,"0"-6"5"0,-3-4 1 0,3 4 0 0,-4-3-26 16,1-1 0-16,-1 4 0 0,1 0 0 0,-1-1 79 0,1 1 10 16,-1 0 3-16,1 3 0 0,-4 0-23 0,-1-7-4 15,1 10-1-15,-3 0 0 0,3-3 0 0,0 3 0 16,-4 3 0-16,4-3 0 0,0 0-24 0,-4 6-4 16,1 1-2-16,-1-1 0 0,1-3-10 0,-1 6-1 0,4-5-1 0,-4 8 0 15,1-6-11-15,3 4-3 0,-4-4 0 16,1 4 0-16,3-1-8 0,3-3 0 0,-3 7 0 0,0-4 0 15,-4-3 0-15,4 1 0 0,4 5 0 16,-4-6 0-16,3 4 0 0,1-1 0 16,-1-2 0-16,1 2 0 0,3-3 30 0,-4 7 4 0,4-7 1 15,0 0 0-15,0 4-27 0,4-1-8 0,-4 4 0 0,3-4 0 16,1 1 0-16,-1-4 0 0,4 6 0 0,0-2 0 16,0-1 0-16,4 1 0 0,0-4 8 0,-4 6-8 15,-4-2 0-15,4-7 0 0,4 9 0 0,-1-5 0 16,1-4 0-16,0-3 0 0,-1 0 0 0,-3 0 0 15,4 0 27-15,-1 0-2 0,8-6 0 0,-7-4 0 16,-4 1-33-16,0-1-8 0,3-2 0 0,1-1-1 16,-1 1 17-16,1-1 0 0,0-2 0 0,-4-1 9 15,0 3-9-15,0 1 0 0,-4-1 0 0,1 1 8 16,-4-1-8-16,0-3 0 0,3 4 0 0,-3-4 8 0,0 4-8 16,0-1 0-16,0 4 0 0,0-4 0 0,-3 1 0 15,-1-1 0-15,-3 1 0 0,0 2 0 16,-3-2 0-16,3-1-14 0,-4 1 3 0,0 2 1 0,4-2 2 15,-3 8 0-15,-1-2 0 0,4 3 0 0,4 0-3 16,-5 3 0-16,1 0 0 0,-3 3 0 16,10-3 0-16,-7 6 0 0,3 1 0 0,-3 5 0 0,4-2 1 0,-1-1 0 15,1 3 0-15,-1 1 0 0,1-4 10 0,3 1-10 16,0 2 10-16,0 1-10 16,0-1-30-16,3 1-7 0,4 0-1 0,-3-1 0 15,3 1-76-15,-4 2-16 0,4-5-4 0,0 2 0 0</inkml:trace>
  <inkml:trace contextRef="#ctx0" brushRef="#br0" timeOffset="210696.85">6131 11055 1256 0,'0'0'28'0,"0"0"5"0,-3 7 2 0,-1 2 0 0,-3 4-35 0,4-1 0 0,-4-2 0 0,0 2 0 16,3 1 101-16,-3-1 14 0,0 4 2 0,0-4 1 0,3 1-51 0,1-1-11 15,-1 1-1-15,1 0-1 0,-1-1-20 0,1-2-4 16,-1-1-1-16,1-3 0 0,3 4-13 0,0-1-2 15,0-3-1-15,0 1 0 0,0-7-25 0,0 0-6 16,0 0-1-16,0 0 0 0,3 3 35 0,-3-3 6 16,0 0 2-16,0 0 0 0,0 0-39 0,4 3-7 15,3-3-2-15,-7 0 0 0,3-3 46 0,1 0 9 16,3-4 1-16,0 4 1 0,-4 0-33 0,4-6 0 16,-3 2 0-16,0-5 0 0,-1-1-11 0,1 1 11 0,-1 5-12 15,-3-5 12-15,4-4-25 0,-1 4 1 0,1 2 1 16,-4-2 0-16,3-1 23 0,1 7 13 15,-1-3-1-15,1 2-1 0,-1-2-11 0,1-1 0 0,3 1 0 16,-4 0 0-16,1 5-9 0,-4 1 9 16,4 0 0-16,-4 3 0 0,3 3-9 0,-3-3 9 0,0 0 0 0,0 7-9 15,4-7 9-15,-4 0-8 0,3 6 8 0,-3-6-8 16,7 3 8-16,-3-3 0 0,3 3 0 0,-7-3 0 16,0 0 0-16,7 0 0 0,-4 0 0 0,1 6 0 15,3-6 0-15,0 4 0 0,0 2 0 0,-3-3 0 16,3 0 0-16,-4 3 0 0,1 1 0 0,-1-1 0 15,1 0 0-15,-1 7 0 0,-3-4 0 0,4 1 0 16,-4 2 0-16,0 1 0 0,0-1 0 0,0 1 0 16,0-1 36-16,-4 1 5 0,4-1 2 0,0-2 0 15,0 2-31-15,0 1-12 0,4-4 8 0,-4 1-8 16,3-7 19-16,1 9-2 0,6-2 0 0,-6-7 0 16,3 6-81-16,-4-6-16 15,5 4-3-15,-1-4-515 0,3 3-103 0</inkml:trace>
  <inkml:trace contextRef="#ctx0" brushRef="#br0" timeOffset="211378.115">6713 10964 1029 0,'0'0'22'0,"0"0"5"0,0 0 1 0,0 0 2 0,0 0-30 0,0-9 0 0,0 9 0 0,0 0 0 15,0 0 102-15,0 0 14 0,0 0 4 0,0 0 0 16,-3-6-37-16,3 6-7 0,0 0-2 0,0 0 0 16,-7-7-15-16,7 7-3 0,-4 0-1 0,-3-3 0 15,4 0-6-15,3 3-1 0,0 0 0 0,-7 0 0 16,0 0-21-16,0-3-5 0,7 3-1 0,-8 0 0 15,5 3-13-15,-4-3-8 0,-4 0 8 0,4 3-8 16,0-3 0-16,4 3 0 0,3-3 0 0,-7 10 0 16,0-7 0-16,3 6 0 0,0-2 0 0,-3 2-8 15,4 1 8-15,-1-1 0 0,1 0-9 0,-1 1 9 16,1-1 0-16,-1 1 0 0,4-1 0 0,-3 0 0 16,3 1 0-16,0-4 0 0,0-6 0 0,0 0 0 15,0 0 0-15,3 6-9 0,-3-6 9 0,0 0 0 16,0 7-8-16,4-1 8 0,-4-6 0 0,7 3 0 0,0 0-15 15,-7-3 4-15,7 0 1 0,-4 6 0 0,-3-6 10 0,8 4-12 16,-1-4 12-16,-4 0-12 0,4 3 12 0,0-3 0 16,-7 0 0-16,4 3-8 0,3 0 8 0,0-3 0 15,0-3 0-15,-4 0 0 16,-3 3-29-16,4 0-4 0,3 3-1 0,-3-3 0 0,3 3 54 0,0 0 12 16,-4 3 1-16,4 1 1 0,-3-1-26 0,3-3-8 15,-4 0 0-15,4 10 0 0,-3-7 0 0,-1 0 0 16,1 1 0-16,0 2 0 15,-1-3-27-15,1 10-5 0,-4-7-2 0,3 1 0 0,-3-1 68 0,4 1 14 16,-4-4 2-16,0 6 1 0,3-2-31 0,-3-1-7 16,0 1-1-16,0-1 0 0,0 0-12 0,0 1 0 0,0-1 0 15,-3 4 0-15,-1-4 0 0,4 1 0 0,-3 2 0 16,-1-6 0-16,1 7 0 0,-1-1 0 0,0-2 0 0,-3 2 0 16,4 1 0-16,-4-4 0 0,0 4 0 0,0-4 0 15,3 1 0-15,-3-4 0 0,0 7 0 0,4-7 0 16,-4 3 0-16,-1-3 0 0,5-6 0 0,-11 10 0 31,7-7-45-31,0-3-15 0,0 6-4 0,-4-3-546 0,0 4-110 0</inkml:trace>
  <inkml:trace contextRef="#ctx0" brushRef="#br0" timeOffset="-201236.675">12330 11030 576 0,'0'0'12'0,"0"0"4"0,0 0 0 0,0 0 0 0,0 0-16 0,0 0 0 16,0 0 0-16,0 0 0 0,0 0 105 0,-7-3 19 15,-1 3 3-15,8 0 1 0,-7-3-35 0,7 3-6 16,0 0-2-16,0 0 0 0,0 0-28 0,0 0-5 15,0 0-2-15,0 0 0 0,0 0-21 0,0 0-4 0,0 0-1 16,0 0 0-16,0 0-7 0,0 6-1 16,-3 1-1-16,-1 5 0 0,4-2 2 0,0-1 1 0,-3 0 0 0,3-2 0 15,0 5 0-15,-4 4 0 0,1-7 0 0,-1 1 0 16,1 2 0-16,-1 1 0 16,1-1 0-16,-1-2 0 0,1 2 3 0,-4-2 1 0,3-1 0 15,1 0 0-15,-5-2-2 0,5 2 0 0,3-9 0 0,-7 3 0 16,7-3-8-16,-4 10-1 0,-3-7-1 0,7-3 0 15,-7 3-1-15,7-3 0 0,0 0 0 0,0 0 0 16,0 0 2-16,0 0 0 0,0 0 0 0,0 0 0 16,0 0 7-16,-7 0 2 0,4-3 0 0,-1 0 0 15,1-7-20-15,3 7 0 0,0-6 0 0,0-1 0 16,0 1-11-16,0-7 11 0,0 4-12 0,0 2 12 16,3-2 0-16,-3-1-8 0,4 1 8 0,-4-4 0 15,3 3 0-15,1 1-12 0,-1-1 12 0,1 1-10 16,3-4 10-16,-4 4 0 0,1 2 0 0,-1 1-8 15,4-7 8-15,-3 10 0 0,3-7 0 0,-3 7 0 16,-1 0 0-16,4-1 0 0,0-2 0 0,-3 9-8 0,3-3 8 0,0 0-12 16,-4-4 12-16,4 7-12 0,4 0 12 15,-7 0 0-15,3 0 0 0,0 0 0 0,-4 0 16 0,4 0 8 16,-3 0 1-16,3 0 1 16,-7 0-42-16,0 0-9 0,3 0-2 0,-3 0 0 0,7 0 27 0,-3 7 0 15,-1-4 0-15,-3-3-8 0,4 3 8 0,-1 3 0 16,-3-6 0-16,4 7-8 0,0-1 8 0,-1 0 0 15,1 4 0-15,-4-4 0 0,3 0 0 0,-3 7 0 0,0-4 8 16,4 4-8-16,-4-1 0 0,3-2 0 16,-3 2 0-16,4 1 0 0,-4-1 0 0,0-2 0 0,3 2 0 15,-3 1 0-15,0-4 0 0,0 4 0 0,4-1 0 16,-4-2 0-16,0 2 0 0,3-3 0 0,-3 1 0 16,0 2 0-16,4-5 25 0,-4 5 1 0,3 1 0 15,-3-1 0-15,0-2-41 0,4-1-8 0,-4 4-1 0,0-4-1 31,0 1-11-31,3 2-3 0,1-6 0 0,-4 7 0 0,3-7-20 16,1 4-4-16,-4-4-1 0,4 0 0 16,-4-6-102-16,0 0-21 0,0 0-4 0,0 0-1 0</inkml:trace>
  <inkml:trace contextRef="#ctx0" brushRef="#br0" timeOffset="-200505.656">12714 10986 1029 0,'0'0'22'0,"0"0"5"0,0 0 1 0,0 0 2 0,0 0-30 0,0-6 0 0,0 6 0 0,0 0 0 15,0 0 97-15,0 0 14 0,0 0 2 0,0 0 1 16,0 0-29-16,-3-3-5 0,3 3-2 0,-7-3 0 15,7 3-22-15,-8 0-5 0,1 3-1 0,0 0 0 16,-3 0-14-16,3 4-4 0,0-1 0 0,0 0 0 16,-4 0-19-16,4 4-4 0,-4-4-1 0,4 3 0 15,0 1-8-15,0-4 8 0,0 4-8 0,0-1 8 16,0-3-8-16,0 4 0 0,3-4 9 0,-3 0-9 16,4 4 0-16,-1-4 0 0,1 0 0 0,-1 4 0 15,4-10 0-15,0 3 0 0,-3 6 0 0,3 0 0 16,0-9-20-16,0 10-9 0,0-4-2 15,3 4 0-15,-3-1 48 0,4-3 10 0,-1 0 1 0,1 4 1 0,-1-7-29 16,4 3 0-16,1 1 0 0,-1-4 0 0,0 3 0 16,3-3 0-16,1-3 0 0,-1 3 0 0,1-3 0 15,3 0 0-15,-3 7 0 0,3-7 0 0,-4-7 8 16,4 4-8-16,1-6 0 0,-1 6 0 0,0-4 8 0,-4-2-8 16,5-7 0-16,-5 10 9 0,1-7-9 0,-4 4 10 15,3-10-10-15,-3 7 10 0,0 2-2 16,-3-2-8-16,3-1 12 0,-3 1-4 0,-1-4-8 0,-3 3 0 15,4 1 0-15,-4-1 0 0,0 1 0 0,-4-4 8 16,4 4-8-16,-3 2 0 0,-1-2 0 0,-3-1 0 16,0 0 0-16,-4 1 0 0,4-1-8 0,-3 4 8 15,-1-4-10-15,-3 7 10 0,3 0-12 0,1 0 12 0,-4-1-13 16,3 4 5-16,-3 3-11 0,3 0-1 0,1 7-1 16,-1-1 0-1,4-3-15-15,-3 9-4 0,-1 1 0 0,4 3 0 16,0-1 1-16,3 1 0 0,1 0 0 0,-1-1 0 15,4-2-1-15,0 3 0 0,0-7 0 0,4 4 0 16,-1-1-52-16,1-2-10 0,3-1-2 0</inkml:trace>
  <inkml:trace contextRef="#ctx0" brushRef="#br0" timeOffset="-199988.476">12933 10974 1036 0,'0'0'23'0,"0"0"5"15,0 0 0-15,0 0 1 0,-4-3-29 0,4 3 0 0,-7-3 0 0,0-1 0 0,7 4 96 0,0 0 12 16,0 0 4-16,0 0 0 0,0 0-37 0,0 0-7 15,0 0-2-15,0 0 0 0,0 0-33 0,0 0-6 0,0 0-2 16,0 0 0-16,0 0-25 0,-7 7-12 16,7-7 0-16,-3 9 1 0,3 1 11 0,-4-1 0 0,4 0 0 0,0 1 0 15,0-1 33-15,0 1 9 0,4 2 2 0,-4 4 0 16,3-4-23-16,1 1-4 0,-4-7-1 0,3 10 0 16,1-4-16-16,-4 4 10 15,3 0-10-15,1-1 8 0,3-2 1 0,-4-7 0 0,1 10 0 16,-1-4 0-16,1-5-9 0,3 2-12 0,-3-6 2 0,3 7 1 15,0-7 9-15,0-3 0 0,0 3 0 0,0-6 0 16,3 3 48-16,-3-6 12 0,4-1 3 0,0-5 0 16,-1 5-50-16,1-5-13 0,-1-4 0 0,1 4 0 15,0-1 24-15,-1-3-1 0,1 4 0 0,-1-4 0 16,-3 1-23-16,0 2 9 0,0-3-9 0,-3 1 0 16,0-4 0-16,-1 3-14 0,-3 4 1 0,0-4 0 31,0 0-25-31,-3 7-5 0,-1-4-1 0,0 4 0 0,1-4-9 0,-4 4-3 0,3 3 0 15,1 3 0-15,3 3-11 0,0 0-2 0,0 0-1 0,0 0 0 16,0 0-32-16,-4 3-6 0,1 3-2 0,3 3-305 16,0-6-61-16</inkml:trace>
  <inkml:trace contextRef="#ctx0" brushRef="#br0" timeOffset="-199374.106">13473 10861 1497 0,'0'0'32'0,"0"0"8"0,0 0 0 0,0 0 4 0,0 0-36 0,0 0-8 0,-7 0 0 0,-1 6 0 15,1-6 94-15,0 3 17 0,0 1 3 0,0-1 1 16,0-3-44-16,0 6-9 0,0-6-2 0,0 6 0 16,0-3-38-16,0 0-8 0,0-3-2 0,0 10 0 15,0-7-12-15,0 6 0 0,0-5 0 0,3 2 0 16,-3 0 0-16,0 0 0 0,3-3 0 0,1 7 0 16,3-10 0-16,-4 9-8 0,1-2 8 0,-1-1 0 15,4 0-10-15,-3 4 10 0,3-10-8 0,0 6 8 16,0 0 0-16,0 0-10 0,0-6 10 0,3 7 0 15,-3-7 0-15,4 3-8 0,-4-3 8 0,0 0 0 16,0 0 0-16,3 3 0 0,-3-3 0 0,0 0 0 0,0 0 0 16,4 3 11-16,3 0-2 0,-7-3 0 15,0 0-1-15,4 0 0 0,-4 0 0 0,0 0 0 0,7 0-8 0,-4 3 0 16,-3-3 0-16,7 3 0 0,0-3 0 0,-7 0 0 16,7 0 0-16,-3 4 0 0,3-4 0 0,-4 0 0 15,4 6-9-15,-3-3 9 0,3 0 0 0,0 3 0 16,-3 1 0-16,3-1 0 0,0-3 0 0,0 3 0 15,-4 1 0-15,4 2-10 0,-3 0 10 0,3-2 0 16,-4-1 8-16,1 3-8 0,0-2 0 0,-1 5 8 16,-3 1-8-16,4-4 0 0,-4 1 0 0,0-1 0 15,0-3 0-15,0 7 0 0,-4-4 0 0,4-3 0 16,-3 1 0-16,-1 2 0 0,0-6 0 0,1 4 0 16,-1-1 0-16,-3 0 8 0,4 0-8 0,-4-3 0 0,0 1 0 15,0-4 0-15,0 0 0 0,-4 0 0 0,4-4 0 0,-4 1 0 31,1 0-32-31,-4-3-4 0,0 3 0 0,3-10-1 16,-3 10-118-16,3-6-23 0,1 2-5 0</inkml:trace>
  <inkml:trace contextRef="#ctx0" brushRef="#br0" timeOffset="-198394.373">14097 10952 1242 0,'0'0'27'0,"0"0"5"0,-4 3 2 0,-3 3 2 0,7-6-36 0,-3 3 0 0,3-3 0 0,0 0 0 0,0 0 64 0,-4 7 5 16,4-7 2-16,-3 6 0 0,3-6-6 0,0 0-1 16,-4 9 0-16,4 1 0 15,0-4-24-15,4 3-4 0,-4 1-2 0,3-1 0 0,1 4-10 0,-4-7-1 16,3 10-1-16,-3-4 0 0,0 1-4 0,0-1-1 15,0 1 0-15,-3 0 0 0,3-1-17 0,-4-3-11 16,1 4 2-16,-1-4 0 0,1-2 26 0,-1-1 6 16,4-6 1-16,0 0 0 0,0 0-16 0,0 0-8 15,0 0 10-15,0 0-10 0,0 0 13 0,0 0-3 16,0 0-1-16,0 0 0 0,0 0-9 0,-3-6-11 0,3 3 3 16,0-4 0-16,0 1-4 0,3-3 0 0,1-1 0 15,-1 4 0-15,4-3 12 0,-3-4-10 16,3 0 10-16,-4-5-10 0,1 2 10 0,3-3 0 0,-3 7 0 0,3 2 0 15,-4-2 0-15,1-4 0 0,-1 3 0 0,-3 7 0 16,0 6 0-16,0 0 12 0,4-6-2 0,-4 3-1 16,0-4 0-16,3-2 0 0,-3 6 0 15,0-7 0-15,4 7 5 0,-4-3 1 0,3 0 0 0,1 0 0 16,-1 2-15-16,1-5 0 0,-1 6 0 0,5 0 0 16,-1-4 0-16,0 1 0 0,0 0 0 0,0 3 0 15,3 0 0-15,1 0 0 0,-1-1 0 0,1 4 0 16,0 0 0-16,-4 4 0 0,7-1 0 0,-7 0 0 15,3 0 0-15,-2 9 0 0,-1-2 0 0,3 2 0 16,-6 1 0-16,-1-1 0 0,4 1 0 0,-3 9 0 16,-1-3 0-16,-3 0 0 0,4-1 0 0,-4 4 0 15,0 0 0-15,0-3 0 0,0 0-13 0,0 3 4 0,0-3 9 16,-4 0 0-16,4-4 0 0,-3 7 0 0,3-9 0 16,-4-1 0-16,4 4 0 0,0-7 0 0,4 1-20 15,-4-1 2-15,0-6 0 0,3 7 0 16,-3-10-155-16,0 0-31 0,0 0-7 15,0 0-1-15</inkml:trace>
  <inkml:trace contextRef="#ctx0" brushRef="#br0" timeOffset="-198057.161">14496 10789 836 0,'0'0'24'0,"0"0"4"0,3-6-28 0,-3-1 0 0,0 7 0 0,0 0 0 15,0 0 108-15,0 0 16 0,0 0 4 0,0 0 0 16,0 0-103-16,0 0-25 0,0 0 0 0,0 0 0 15,0 0 56-15,0 0 7 0,4 10 1 0,-4 2 0 16,0-2 0-16,0 2 0 0,0 1 0 0,0-1 0 16,3 1-16-16,-3-1-4 0,4-2 0 0,-4 2 0 0,0-2-20 15,-4-4-4-15,4-6 0 0,0 0-1 0,0 13-19 0,0-7 0 16,4 0 0-16,-4 0 0 16,0-6-28-16,7 0-13 0,-4 0-3 0</inkml:trace>
  <inkml:trace contextRef="#ctx0" brushRef="#br0" timeOffset="-196863.503">15102 11062 899 0,'0'0'25'0,"0"0"7"0,0 0-32 0,0-7 0 0,0 1 0 0,0 3 0 16,0 3 95-16,0-9 13 0,-3 5 2 0,-1-2 1 15,1 0 6-15,-1 0 2 0,-3 2 0 0,0 1 0 16,4-3-37-16,-4 6-7 0,-4-3-2 0,0 3 0 15,1-3-58-15,3 3-15 0,-4 3 0 0,1-3 0 16,-1 3 40-16,-7-3 6 0,4 9 1 0,-3-2 0 16,3-1-31-16,-1 0-7 0,1 1-1 0,0 2 0 15,0-6-8-15,4 10 0 0,-5-4 0 0,8 4 0 16,0-1 0-16,0-2 0 0,0-1 0 0,4-3 0 16,-1 4-10-16,1-1 10 0,3 0 0 0,-4-2-9 0,4 2 9 15,0 1 0-15,4-7 0 0,-4 9-8 16,3-6 8-16,-3 4 0 0,4-4 0 0,3 0 0 0,-4 1 12 15,4-1 4-15,0-3 0 0,0 0 1 0,0-3-17 0,4 7-11 16,0-7 2-16,-4 0 0 0,3-7 9 0,1 4 0 16,3-6 0-16,-3 2 0 15,3-2 8-15,-4-4-8 0,1 1 10 0,-1-4-10 0,-3 4 8 0,1-4-8 16,2 0 0-16,-3 1 0 0,-3-1 0 0,3 0 0 16,0 4 0-16,-4-4 0 0,1 4 0 0,-4 2 0 15,3 1 0-15,-3 6 0 0,0 3 0 0,0 0 0 16,0 0 0-16,0 0 0 0,0 0 0 0,0 0 0 15,0-13 0-15,-3 13 0 0,3 0 0 16,0 0 0-16,0 0 0 0,0 9 0 0,-4 1 0 16,1 2-15-16,-1 4 2 15,4-3 0-15,-3-1 13 0,3-2 0 0,0 2 0 0,0-2 0 16,0 2 0-16,0-2 0 0,3-7 0 0,-3-3 0 0,0 0 0 0,0 0 0 16,4 6 8-16,3-3-8 0,-4 0-14 0,4-3-6 0,1 0-2 0,-1 0-604 15,3-3-121-15</inkml:trace>
  <inkml:trace contextRef="#ctx0" brushRef="#br0" timeOffset="-196785.65">15258 10971 2174 0,'-4'9'0'0,"1"7"0"0,-1-1 0 0,4 1 0 0,0 3 0 15,0-3 0-15,0-4 8 0,0 4-8 0,0 0 8 0,0-1-8 0,0 1 8 0,4 0-8 0,-4-4 0 0,3 1 8 0,-3-4-8 0,4 0 0 0,-1 1 0 0,1-1 8 0,-1-2-8 0,1 8 0 0,3 4 8 0,0-3-8 0,-4-7 10 0,4-6-10 0,-3 7 12 0,3-10-4 0,0 3-8 0,0-3 12 0,0 3-4 0,4-3 0 0,-4-3-8 0,7 0 12 0,0-7-33 0,0 7-7 0,4-6-2 0,-1-1 0 0,-2 1-78 0,2-7-16 0,-3 4-4 0</inkml:trace>
  <inkml:trace contextRef="#ctx0" brushRef="#br0" timeOffset="-195006.721">15692 10638 1087 0,'0'0'24'0,"0"0"4"0,0 0 2 0,0 0 1 0,-4 7-31 0,1-4 0 0,3 9 0 0,-4 1 0 15,0-4 78-15,4 4 10 0,-3-1 1 0,-1 1 1 16,1-4-20-16,-1 4-4 0,1-1-1 0,-1-2 0 16,1 2-21-16,3 1-5 0,-4-4-1 0,4 4 0 15,-3-4 2-15,3 1 1 0,0-4 0 0,0 6 0 0,0 1-4 16,0-4-1-16,3 4 0 0,-3-4 0 0,4 1-14 0,-4 2-3 15,3 1-1-15,1-1 0 0,-1 4-4 0,1-3-1 16,-4 2 0-16,3 1 0 16,-3 0-3-16,4-1-1 0,-4 1 0 0,0-3 0 15,0 2-9-15,0-5 10 0,-4 2-10 0,4 4 10 0,0-7-10 16,0 1 8-16,-3-4-8 0,3-6 8 0,0 0-8 0,0 6 8 16,0-6-8-16,0 0 8 0,0 0-20 0,0 0-4 15,0 0 0-15,0 0-1 0,0 0 17 0,-4-3 0 16,1-6 0-16,-1 2 0 0,4 7 10 0,0-6 6 15,0 0 0-15,0-4 1 0,4 4-27 0,-4 0-6 16,0-4 0-16,3 4-1 0,-3 0 17 0,4-3 17 16,-1-1-3-16,-3 7-1 0,4-6-13 0,-1 5 0 0,1-5 0 0,0 0 0 15,-1 2 0-15,1 1 0 0,-1 0 0 0,1 0 0 16,-1-1 0-16,4-2-8 0,-3 3 8 16,-1-1 0-16,1 1 0 0,3 6 0 0,-4-3-8 0,1-7 8 15,3 10 0-15,0-3-10 0,0 0 10 16,0 3-8-16,-3 0 8 0,3 0-12 15,-4 3 12-15,4 0-12 0,-3 4 12 0,3-1-12 0,-4 0 12 16,1 4-12-16,3 2 12 0,-3 1-8 0,-1-7 8 0,1 13-8 16,-1-7 8-16,1 4 0 0,-1 0 0 0,1-1 0 15,-4 1 12-15,3-3-1 0,-3-1-1 0,4-2 0 16,-4-1-10-16,0 0 0 0,0-2 0 0,3-1 0 16,-3 0 0-16,0-6 0 0,4 7 0 0,-4-7 0 15,0 0 0-15,0 0 0 0,0 0 0 0,0 0 0 16,0 0-46-16,0 0-14 0,0 0-4 15,0 0 0-15,3 0-103 0,4 0-21 0,7-4-4 16,-14 4-485-16</inkml:trace>
  <inkml:trace contextRef="#ctx0" brushRef="#br0" timeOffset="-194397.676">15995 11049 1728 0,'0'0'38'0,"0"0"8"0,0 0 2 0,0 0 0 0,-4 10-39 0,4-10-9 0,-7 3 0 0,4 6 0 15,-1-3 53-15,4 1 9 0,-3-1 2 0,3-6 0 16,-4 6 0-16,4-6 0 0,0 0 0 0,0 6 0 15,0-6-52-15,4 7-12 0,-4-7 0 0,3 6 0 16,1 0 0-16,-1 1 0 0,4-4 0 0,0-3 0 16,1 6 33-16,-1-3 4 0,0-3 1 0,0 0 0 15,0 0-23-15,0-3-5 0,-4-6-1 0,4 2 0 16,-3 4 0-16,3-3 0 0,-3 0 0 0,-1 2 0 16,4-2-1-16,-3 0-8 0,-1-4 12 0,1 4-4 15,-4 0-8-15,3 0 0 0,-3-1 0 0,0 1 0 16,-3 0 0-16,3-4 0 0,-4 4-9 0,4-3 9 15,-3-1-53 1,3-2-4-16,-4-1-1 0,1 1 0 0,-1-4 32 0,4 13 6 0,0 3 2 0,0 0 0 16,-7-10-22-16,3 4-5 0,-3 0-1 0,4 0 0 15,-4-1 32-15,3-2 14 0,-3 3-12 0,0-1 12 0,7 7 0 16,-3 0 0-16,3 0 0 0,-7 0 0 0,0 0 0 0,-1 7 0 16,1-7 8-16,0 6-8 0,4 3 0 15,-4-2 0-15,0-1 0 0,3 0 0 0,-3 0 56 0,4 7 7 16,-1 3 1-16,-3-1 0 15,7 1-103-15,0 0-20 0,0 3-4 0,0-1-1 16,0-2 52-16,4-3 12 0,-4-1 0 0,3 4 0 0,1-4 0 0,-1-5 0 16,1 5 0-16,-1-2 0 0,1-1 0 0,-1-3 0 15,4 1 0-15,0 2 0 0,4-3 0 16,-4-6 0-16,0 10 0 0,4-4 0 0,-4-3 24 0,3 3 7 16,1-6 1-16,-1 3 1 15,1-3-53-15,0-3-10 0,3 3-2 0,-4-3-1 16,4-3-76-16,-3 3-15 0,0 0-4 0</inkml:trace>
  <inkml:trace contextRef="#ctx0" brushRef="#br0" timeOffset="-193998.072">16320 10613 1083 0,'0'0'24'0,"-4"10"4"0,4-10 2 0,-4 3 1 16,4 9-31-16,0-12 0 0,0 0 0 0,0 7 0 0,0-7 102 0,0 3 14 16,0-3 4-16,4 9 0 0,-4-9-49 0,0 3-10 15,4 4-1-15,-1-1-1 0,1 3 4 0,-4-6 1 16,0 4 0-16,3-4 0 0,-3 9-17 0,0-2-3 15,4-1-1-15,-4 4 0 0,3 2-18 0,-3 7-3 16,4 0-1-16,-1 3 0 0,-3 0-21 0,0 1 0 0,0-8 0 16,0 4 0-16,0 3 56 0,-3 0 6 15,3 1 2-15,-4 5 0 0,4-3-64 0,-3 0 0 16,3-3 0-16,0 4-13 0,0-4 13 0,0-3 10 16,3 6-2-16,-3-9 0 0,4 9-8 0,-1-9 0 0,1 0 0 15,-1-4 0-15,1-2 0 0,-1-1 0 0,1-2 0 16,3-7 0-1,-4 6-49-15,-3-9-12 0,0 0-3 0,4 0 0 16,3-3-65-16,-3-3-14 0,3 0-2 0</inkml:trace>
  <inkml:trace contextRef="#ctx0" brushRef="#br0" timeOffset="-193658.259">16217 11049 1227 0,'0'0'27'0,"0"0"5"16,0 0 2-16,0 0 1 0,0 0-35 0,0 0 0 0,0 0 0 0,0 0 0 0,0 0 100 0,0 0 12 16,0 0 4-16,-3 0 0 0,3 0-19 0,0 0-3 15,0 0-1-15,0 0 0 0,0 0-28 0,0 0-5 16,0 0-2-16,0 0 0 0,0 0-29 0,0 0-5 15,3 10-2-15,1-4 0 0,3 0-22 0,0-6 0 16,0 0 0-16,0 0-8 0,4 3 8 0,-1-3 0 0,4 3 0 16,-3-3 0-16,3 0-19 0,0 3 2 0,0 1 0 15,0-4 0-15,4 0 17 0,-4 0 0 0,-3 0 0 0,3 9 0 32,3-6-55-32,-3 3-7 0,-3-12-2 0,3 3 0 15,-3-6 0-15,-1 9 0 0,1 0 0 0,-4 0 0 16,4 6-22-16,-4-3-5 0,0-12-1 0</inkml:trace>
  <inkml:trace contextRef="#ctx0" brushRef="#br0" timeOffset="-193076.201">16665 11068 1206 0,'0'0'26'0,"0"0"6"0,0 0 0 0,-3 9 3 0,3-2-35 0,-4 2 0 0,1-6 0 0,3 10 0 16,-4-7 83-16,1 7 9 0,3-4 3 0,-4-3 0 15,4 7-38-15,0-7-7 0,0-6-2 0,0 6 0 16,-3 1-15-16,3 2-3 0,0-3-1 0,0 4 0 15,0-1-6-15,0 0-2 0,0-2 0 0,0 12 0 16,0-7-11-16,0 1-2 0,0-4-8 0,-4 4 12 0,4 2-12 16,0-5 0-16,-4-1 0 0,4-3 0 15,-3 4-16-15,3-1-5 0,0-9-2 0,0 0 0 16,0 0-129-16,0 0-27 0</inkml:trace>
  <inkml:trace contextRef="#ctx0" brushRef="#br0" timeOffset="-192894.961">16672 10964 1468 0,'0'0'32'0,"0"0"8"0,0 0 0 0,0 0 1 0,0 0-33 0,0 0-8 0,0 0 0 0,0 0 0 16,0 0 0-16,0 0 0 0,0 0 0 0,4-9-436 15,3 6-85-15</inkml:trace>
  <inkml:trace contextRef="#ctx0" brushRef="#br0" timeOffset="-192296.486">16962 11109 1497 0,'0'0'32'0,"0"0"8"0,0 0 0 0,0 0 4 0,0 0-36 0,-8 3-8 0,1 0 0 0,4 0 0 0,3-3 104 0,0 0 20 15,-7 3 3-15,7-3 1 0,0 0-65 0,-7 3-13 16,7-3-2-16,-7 4-1 0,7-4-24 0,0 0-5 15,0 0-1-15,0 0 0 0,0 0-17 0,-11 0 0 16,4 0 0-16,7 0 0 0,-3 3 0 0,-4-3 0 16,-1 6 0-16,8-6 0 0,0 0 18 0,-3 3 0 15,3-3 0-15,-7 3 0 0,3-3-29 0,1 10-5 16,-4-4-2-16,3 0 0 0,1 4 18 0,-1-1 12 16,1 7-1-16,3-4-1 0,-4-6-10 0,4 1-14 0,0 2 3 15,0 1 1-15,0-1 10 0,0 0 0 16,4-2 0-16,-1-4 0 0,1 6 0 0,-1-6 14 0,1 4-3 15,-1-1-1-15,1-3-10 0,3 0-14 0,-4 3 3 16,4-2 1-16,-3-1 10 0,3 0 0 0,0-6 0 16,-3 0 0-16,3-1 0 0,3-2 0 0,-3 3 0 0,0-3 0 15,0-4 24-15,4 4 6 0,-4-3 2 0,4-1 0 16,-4 4-24-16,0 0-8 0,0-7 0 0,0 4 0 16,-4-1 8-16,1 1-8 0,-1-7 0 0,1 10 9 15,-4 0-9-15,0-1 0 0,0-5 0 0,0 2 0 31,-4 1-32-31,4 6-3 0,-3-3 0 0,-4-1 0 0,3 1 35 0,1 0 0 0,-4 3 0 0,0-4 0 16,0-2 0-16,0 0 0 0,3 2 0 0,-7 4 0 16,4 0 0-16,-3 0 0 0,3 3 0 0,0 0 0 15,0 3-14-15,0 3 4 0,0-3 1 0,0 1 0 16,-1 8 1-16,1-2 0 0,4-1 0 0,-1 0 0 16,1-2 0-16,-4 5 0 0,3 1 0 0,1-4 0 15,3 4-91-15,0-4-17 0,-4-6-4 0</inkml:trace>
  <inkml:trace contextRef="#ctx0" brushRef="#br0" timeOffset="-191705.192">17230 11062 1220 0,'0'0'27'0,"0"0"5"0,-7 6 2 0,3 0 0 0,-3 4-34 16,3-1 0-16,1 4 0 0,-4-1 0 0,0 1 100 0,3-1 12 0,-3 4 4 0,0 0 0 16,0-4-24-16,0 4-5 0,4-4-1 0,-4-2 0 15,3 2-42-15,0 1-8 0,-3-1-1 0,4-2-1 16,3-4-9-16,-4 0-1 0,4 7-1 0,-3-7 0 15,3 0-9-15,0-6-2 0,-4 7 0 0,4-7 0 16,0 0-3-16,0 0-1 0,0 3 0 0,0-3 0 16,0 0 7-16,0 0 1 0,4-3 0 0,-4 0 0 0,3-4-4 15,1 1 0-15,3-10 0 0,-4 4 0 0,1 2-12 0,0-2 0 16,-1-4-12-16,4 4 12 0,-3-1-9 0,-1 4 9 16,1-7 0-16,-1 7-9 15,1-1 9-15,-1 1 0 0,-3 2 0 0,4 1-8 16,-1 0-16-16,-3 6-2 0,0 0-1 0,0 0 0 15,0 0 27-15,0-6 0 0,4 3 0 0,-4 3 0 16,0 0 8-16,0 0 8 0,0 0 0 0,0 0 1 0,0 0-27 0,0 0-6 16,7 0 0-16,-4 0-1 0,4 3 17 0,1-3 11 15,-5 0-2-15,4 0 0 0,0 0-9 0,-3 6-12 16,6 0 2-16,-3 0 1 0,-3 1 9 0,3-1 0 16,0 3 0-16,0-2 0 0,0 2 0 0,-3-6 0 15,-1 7 0-15,4-4 0 0,-3 3 0 0,-1 1 0 16,1-10 0-16,-4 12 0 0,0-2-12 0,3-1 4 0,-3 0 0 15,0 4 0-15,0 3 0 0,0-4 0 0,0-2 0 16,0 2 0-16,4 1-4 0,-4-4 0 0,0-9 0 0,0 6 0 31,0 1-69-31,3-4-15 0,-3-3-2 0,0 0-1 16,0 0-23-16,4 0-5 0,3-3-1 0,-3-4 0 0</inkml:trace>
  <inkml:trace contextRef="#ctx0" brushRef="#br0" timeOffset="-191030.123">17716 10996 1267 0,'0'0'28'0,"0"0"5"0,0 0 2 16,0 0 1-16,0 0-36 0,0 0 0 0,0 0 0 0,0 0 0 0,0 0 109 0,0 0 15 16,0 0 4-16,0 0 0 0,0 0-52 0,0 0-9 15,-7 0-3-15,7 0 0 0,-7 0-7 0,7 0-1 16,-7 0-1-16,0 0 0 0,7 0-21 0,-7-6-4 16,0 6-1-16,0 0 0 0,0 0-18 0,0 0-11 0,7 0 12 0,-7 0-12 15,0 0 0-15,0 0 0 0,0 6 0 0,-4-3 0 16,4 0 0-16,0 3 0 15,0 1 0-15,0-1 0 0,-4 0 0 0,1 4 0 0,-1-4 0 0,1 0 0 16,3 7 0-16,0-4 0 0,-4 0 0 16,4 1-9-16,3-4-10 0,-3 0-1 15,4-2-1-15,-1 2 0 0,4-6 21 0,0 0 0 0,0 0 0 16,0 0 0-16,0 0 0 0,0 0 0 0,0 0 0 0,0 0 0 16,0 9 12-16,0-9 6 0,0 0 2 0,0 0 0 15,0 0-20-15,4 3 0 0,-4-3 0 0,0 0 0 16,0 0 9-16,7 4-9 0,3-4 0 0,-3 0 9 15,1 3-9-15,2-3 0 0,-3 0 0 0,0 6 8 16,0-6-8-16,0 3 0 0,0-3 0 0,0 3 0 16,1 3 0-16,2 1 0 0,-3-4 0 0,4 3 0 15,-4 0 0-15,0-2 0 0,0-1 0 0,3 6 0 16,-2-6 0-16,-1 7 0 0,0-4 0 0,0-3 0 0,-4 6 0 16,4-2 0-16,0-1 0 0,-3 0 0 0,3 7 0 0,-4-7 0 15,4 0 0-15,-3 1 0 16,0 2-24-16,-1-3 0 0,1 1 0 0,-4-1 0 0,3 3 24 0,-3-2 0 15,0-7 0-15,0 0 0 0,0 0 0 0,-3 6 0 16,3 13 0-16,-4-13 0 0,1 6 19 16,-5-5 8-16,5-4 1 0,-4 3 1 0,7-6-21 0,-11 6-8 15,4 1 0-15,-3-1 9 0,3 3-9 0,0-6 0 16,-4 4 0-16,4-4 8 16,-4-3-33-16,4 6-7 0,-3-3-2 0,3 0 0 0,0-3 34 0,0 0 0 15,0 0 8-15,-1 0-8 16,8 0-56-16,-7 0-18 0,0 0-3 0,0 0-531 0,7 0-107 15</inkml:trace>
  <inkml:trace contextRef="#ctx0" brushRef="#br0" timeOffset="-180243.223">18461 11071 576 0,'0'0'12'0,"0"0"4"0,0 0 0 0,0 0 0 0,0 0-16 0,0 0 0 15,0 0 0-15,0 0 0 0,-7 0 48 0,7 0 8 16,-7 3 0-16,0 0 1 0,7-3 3 0,-4 3 0 16,-3 1 0-16,4 2 0 0,3-6-5 0,-7 6-1 15,3 0 0-15,4-6 0 0,0 7-6 0,-4-1-2 16,1 3 0-16,3-9 0 0,0 7 2 0,-4 2 0 16,4 0 0-16,-3 1 0 0,-1-1-2 0,4-2 0 0,0-7 0 15,0 3 0-15,0-3-30 0,-3 9-5 0,3 4-2 0,-4-1 0 0,1 1 35 16,-1 9 8-16,1-7 0 15,-1 4 1-15,4-3-27 0,-7 6-6 0,4 3 0 0,-1-3-1 16,1 3-9-16,-4 9-2 0,3-9 0 0,0 7 0 16,1-7-19-16,-1 0-4 15,1 6-1-15,-1-6 0 0,1 1 16 0,-1-4 0 0,1-1 0 0,-1 1 0 0,1 0 0 16,-1-3 0-16,1-3 0 0,3 3 0 0,-4-7 0 0,1 1 0 16,-1-4 0-16,4 1 0 0,-3-7 0 0,3-3 0 15,0 0 0-15,0 0 0 0,0 0 37 0,-4 0 11 16,0 0 1-16,1 0 1 0,-1-7-36 0,1 1-14 15,-1 3 11-15,-3-3-11 16,4-7-27-16,-4 7-11 0,0-7-2 0,0 1-1 16,0-4-132-16</inkml:trace>
  <inkml:trace contextRef="#ctx0" brushRef="#br0" timeOffset="-179834.977">18429 10736 1336 0,'0'0'28'0,"-3"6"-28"0,3-6 0 0,-7 6 0 0,7-6 70 0,-4 6 8 15,4-6 2-15,-4 7 0 0,4-7-24 0,0 0-5 16,0 0-1-16,-7 3 0 0,7-3-34 0,0 0-8 16,0 0 0-16,0 0-8 0,0 0 0 0,0 0 0 15,0 0 0-15,0 0 0 16,0 0-160-16</inkml:trace>
  <inkml:trace contextRef="#ctx0" brushRef="#br0" timeOffset="-179189.469">18722 11033 1306 0,'0'0'28'0,"-7"4"7"0,0-4 1 0,0 6 1 0,7-6-29 0,-7 3-8 16,0 0 0-16,7-3 0 0,-7 6 56 0,0-2 9 16,-1 2 3-16,1 0 0 0,4 0-44 0,-4 1-9 15,0 2-2-15,0-6 0 0,0 7-13 0,0-1 0 16,0 0 8-16,0-2-8 0,3 5 0 0,-3 1 0 15,3-1 0-15,1-2 0 0,-4 2 0 0,3 4 0 16,1-4 0-16,-1-5 0 0,4 5 0 0,-3 1 0 16,3-4 0-16,0 1 0 0,0-7 0 0,0 6 0 15,0-9 0-15,0 0 0 0,0 3 12 0,3 7 7 16,-3-10 1-16,7 3 0 0,-7-3 1 0,4 0 1 16,3 0 0-16,0 0 0 0,-4-3-1 0,5 0 0 15,-1-4 0-15,0 4 0 0,3-6-7 0,-3-1-2 16,0 1 0-16,0-7 0 0,0 4 0 0,0-1-1 15,-3-3 0-15,3-2 0 0,0 5-11 0,-3-9 10 16,-1 10-10-16,1-4 10 0,-1-3-2 0,1 7 0 16,-4-1 0-16,3 1 0 0,-3-1-8 0,0 0 0 15,0 7 0-15,0-3 0 0,0 6 0 0,0 3 0 16,0 0 0-16,0 0 8 0,0 0 4 0,0 0 1 16,0 0 0-16,0 9 0 0,-3 0-13 0,3 4 0 15,0 0-12-15,-4-1 12 0,4 1 0 0,-3 5 0 16,3-5 10-16,0 3-2 0,0-4-8 0,0 7 0 0,0-6 8 15,0 2-8-15,0-2 8 0,0-1-8 0,3-2 8 16,-3 2-8-16,0 1 0 0,4-4 0 0,-4 1 0 0,0-1 0 16,3-3-20-16,1 4 0 0,-4-1 1 0,3 1 0 15,4-4 19-15,-3 0 0 0,3 0 0 0,-4 4 0 16,5-7 0-16,-1 3-12 0,0-6 12 0,0-6-10 16,0 3-90-16</inkml:trace>
  <inkml:trace contextRef="#ctx0" brushRef="#br0" timeOffset="-178350.541">18916 11037 751 0,'0'0'16'0,"0"0"-16"0,-4 9 0 0,4-9 0 0,-3 3 42 0,-1 7 5 16,4-10 1-16,-3 6 0 0,3-6 7 0,-4 6 1 16,4-6 1-16,0 0 0 0,0 0 0 0,-3 6 0 15,3-6 0-15,-4 7 0 0,4-7-9 0,-3 9-3 16,3-6 0-16,0 7 0 0,0-4 5 0,0 3 1 16,0 1 0-16,0-1 0 0,0 0-3 0,0 1-1 15,0-1 0-15,0 1 0 0,0 2-7 0,0-6-2 16,0 1 0-16,0-7 0 0,0 0-13 0,0 0-2 15,3 6-1-15,-3-6 0 0,0 6-10 0,0-6-3 0,0 10 0 16,0-10 0-16,0 0-9 0,0 0 12 0,0 0-12 0,0 0 12 0,0 0 0 16,0 0 0-1,0 0 0-15,0 0 0 0,0 0 3 0,0 0 1 0,0 0 0 0,0 0 0 0,0-7-8 16,4 1-8-16,-1 0 11 0,1 0-11 0,3-4 8 0,-4 4-8 16,1-3 0-16,-4 2 0 0,3-2 0 0,1-1 0 15,-4 1 0-15,4 0 0 0,-1-4 0 0,-3 10 0 16,4 0 0-16,-4 3 0 0,0 0 0 0,3 0 0 15,1 0 0-15,-1-3 0 0,1 0 0 0,3 3 0 16,-4-4 0-16,-3 4-9 0,4-6 9 0,-4 6 0 16,7 0-9-16,-4 0 9 0,1 0 0 0,3 0 0 15,-4 0-9-15,1 6 9 0,3-2 0 0,0 2 0 16,-3-3 0-16,-1 3 0 0,1 1 0 0,-4 2 0 16,3-3 0-16,1 10 0 0,-4-4 0 0,3 1 0 15,1-1 0-15,-4 1 9 0,0 0 2 0,0-4 0 16,0 4 0-16,0-4 0 0,0-3-11 0,0 0 0 15,0-6-12-15,0 0 12 0,0 0 9 0,0 0 10 16,0 0 1-16,0 0 1 0,0 0-33 0,0 0-8 16,0 0 0-16,0 0-1 0,3-6 46 0,1 0 10 15,-1-3 1-15,1-1 1 0,3 1-37 0,-7-1 0 16,4-2 0-16,-1-1 0 0,1 7-8 0,-1-3 0 16,1-1 0-16,-1 1 0 0,1 2-3 0,-1-2 0 15,1 0 0-15,-1 6 0 0,1-4 11 0,-4 4-12 16,3-3 12-16,-3 6-12 0,7-3 12 0,-3-4-10 15,-1 1 10-15,1 6-10 0,3-3 10 0,-3 0 0 0,-1-3 0 16,-3 6-8-16,7 0 8 0,0 0 0 0,-7 0-9 16,4 0 9-16,3 0 0 0,-4 0 0 15,1 9-9-15,-1-6 9 0,-3 3 0 0,4 4 0 0,-1-4 0 0,1 0 0 16,-4 1 0-16,3 2 0 0,-3 4 0 0,4-1 0 16,-4-2 0-16,0 5 0 0,0-5 0 0,0 5 0 15,0-5 0-15,0 2 0 0,0 1 0 0,0-4 0 16,0 1 12-16,0-7-4 0,0-3-8 0,0 0 12 0,0 0-12 0,0 0 0 15,0 0 0-15,0 0 0 0,0 0 0 0,4-3-12 16,-1-7 3-16,1 1 0 16,3-7-111-16,0 4-23 0,0-4-4 0,0 0-674 0</inkml:trace>
  <inkml:trace contextRef="#ctx0" brushRef="#br0" timeOffset="-177689.999">19463 11096 1014 0,'3'-19'20'0,"-3"13"-20"16,0 0 0-16,4 3 0 0,-4 0 93 0,0 3 15 0,0 0 2 15,0 0 1-15,0 0-16 0,0 0-3 0,0 0-1 0,0 0 0 16,0 0-26-16,0 0-5 0,0 0 0 0,0 0-1 0,0 0-24 0,0 0-5 16,0 0-1-16,0 0 0 0,-7 0-13 0,0 3-2 15,7-3-1-15,-7 3 0 0,3 0-3 0,-3 0-1 16,7-3 0-16,-7 3 0 0,0 0-9 0,3 0 0 16,-3 1 0-16,0-4 0 0,7 0 0 0,-7 9 0 15,4-6 0-15,-4 7 0 0,0-4 0 0,3 0 0 16,-3 4-10-16,4-1 10 0,-1-3 0 0,0 7-9 15,1-4 9-15,-1 4 0 0,1-1 0 16,3-2 0-16,-4 2 0 0,4-2 0 0,0-1 0 0,0-9-8 16,0 0 8-16,0 0 0 0,0-6 0 0,4 6 0 15,-4 0 0-15,3 0 0 0,-3 0 0 0,4 0 0 16,3 0 0-16,4 0 0 0,-1 0 0 0,1-3 0 16,-1-1 12-16,1-2-4 0,-1 0 3 0,1 3 1 15,0-4 0-15,-1 1 0 0,1 0-12 0,-1 0 12 16,1-1-12-16,0-2 12 0,-1-4-12 0,-3 4 0 15,0 0 9-15,-3 2-9 0,3-2 0 0,-4 6 9 16,1 3-9-16,-1-3 0 0,-3 3 10 0,0 0-10 16,0 0 8-16,0 0-8 0,4-3 0 0,-4 3 0 15,0 0 8-15,0 0-8 0,0 0 0 0,0 0 0 16,3-4 0-16,-3 4 0 0,0 0 0 0,0 0 0 16,0 0-10-16,4 4 10 0,0-4-8 0,-4 0 8 15,3 6 0-15,1 0-9 0,3 0 9 0,-7 1 0 16,3 2 0-16,-3 0 0 0,4 4 0 0,-4-4 0 0,0 4 0 0,3-7 0 15,-3 10 0-15,0-4 0 0,4-5 0 16,-4 5 0-16,3-2 0 0,-3-4 0 0,4 3 0 16,-4-2 0-16,0-4 0 0,0-3 0 0,3 6 0 0,1 0 0 0,-1-6-10 0,1 7-6 31,3-4-2-31,0-3 0 0,0 3-155 0,0-3-31 0,0 0-7 0,0 0-1 0</inkml:trace>
  <inkml:trace contextRef="#ctx0" brushRef="#br0" timeOffset="-177369.502">19847 11106 1267 0,'-3'12'112'0,"-1"1"-89"16,4-1-23-16,-3 1 0 0,3-1 56 0,-4-2 6 15,4 2 2-15,0 1 0 0,-3-4 0 0,3 1 0 16,0-1 0-16,-4-3 0 0,4 4 0 0,-3-4 0 16,3 0 0-16,0-6 0 0,3 10-64 0,-3-7 0 15,0-3-9-15,0 9 0 0,0-9 9 0,0 0 9 16,4 3-1-16,-4-3-8 0,0 0 0 0,0 10-16 15,0-10 2-15,0 0 0 0,0 0-181 0,7 0-36 16,3-10-7-16,1-5-2 0</inkml:trace>
  <inkml:trace contextRef="#ctx0" brushRef="#br0" timeOffset="-177154.289">19854 10892 1123 0,'-17'-12'23'0,"10"9"-23"0,0-4 0 0,0 4 0 0,-1-3 56 0,1 3 6 16,4 0 2-16,-4-4 0 0,7 7 0 0,0 0 0 15,0 0 0-15,0 0 0 0,0 0-52 0,0 0-12 16,0 0 0-16,-4 0 0 0,4 0 0 0,0 0 0 16,0 0 0-16,0 0 0 15,0 0-48-15,4 0-13 0,3-3-3 0,3 0 0 0</inkml:trace>
  <inkml:trace contextRef="#ctx0" brushRef="#br0" timeOffset="-176546.344">20271 10823 1267 0,'0'0'28'0,"-4"7"5"0,1-1 2 0,-5 3 1 0,5-6-36 0,-4 7 0 0,3-1 0 0,-3 1 0 0,0-4 109 0,0 3 15 15,0 1 4-15,0-4 0 0,0 0-47 0,0 1-9 32,-4-4-1-32,4 0-1 0,0-3-46 0,-3 0-8 0,3 0-3 0,0 3 0 15,0-3-13-15,-4 6 0 0,7-3 0 0,4-3 0 0,-7 10 0 0,0-4 0 16,4 0 0-16,3-6 0 0,-4 10 0 0,1-7 0 15,-1 3 0-15,4 4 0 0,-3-1 0 0,3 0 0 16,0 1-10-16,0-4 10 0,0-6 0 0,0 0 0 16,3 6 0-16,-3-6 0 0,4 3 0 0,-4-3 0 15,0 0 0-15,3 4 0 0,-3-4 0 0,0 0 0 16,7 0 0-16,-7 0 8 0,0 0-8 0,4 0 0 16,3 6 0-16,-4-6 0 0,1 0 0 15,3 0 0-15,-3 0 0 0,3 0 0 0,-4 0 0 0,-3 0 0 16,7 3 0-16,-3 0 0 0,3-3 0 0,-7 0 0 15,7 0 0-15,-7 0 0 0,3 6 0 0,-3-6 0 16,4 4 0-16,3-1 0 0,-4 3 0 16,1-3 0-16,0 3 0 0,-1-3 0 0,1 1 0 15,-1 5 0-15,1-6 0 0,-1 7 0 0,-3-4 14 0,4 3-2 16,-4-2 0-16,3 2 0 0,-3-3 4 0,0 7 0 16,0-4 0-16,-3-3 0 0,3 1-2 0,0 2 0 15,0-9 0-15,0 0 0 0,0 0-14 0,0 0 8 16,-7 3-8-16,0-3 0 0,3 10 0 0,-3-4 0 15,0-3 0-15,7-3 0 0,-7 3 48 0,3 0 4 16,-3-3 1-16,0 3 0 0,0-3-35 0,0 0-7 16,4 0-2-16,-4 0 0 0,7 0-9 0,-11-3 0 15,4 3-12-15,0 0 12 0,3-3-33 0,-3 0 1 16,0 0 0-16,-3 0 0 0,3-4-8 16,0 1-2-16,-1 6 0 0,-2-3 0 0,-1 0-23 0,1-3-5 0,3 3-1 15,-4-4 0-15,0 1-123 0</inkml:trace>
  <inkml:trace contextRef="#ctx0" brushRef="#br0" timeOffset="-175572.339">21170 11096 1266 0,'-14'6'27'0,"14"-6"-27"0,-7 4 0 0,-4 2 0 0,4-3 78 0,0-3 10 16,-3 3 3-16,3 0 0 0,0-3-22 0,0 3-4 16,-4-3-1-16,4 0 0 0,-4 0-20 0,1 4-4 15,-1-4 0-15,4 0-1 0,-3 0-30 0,2 0-9 16,1 3 0-16,0-3 0 0,7 0 0 0,-7 6 0 15,0 0 0-15,4 0-9 0,-1 4 9 0,1-4-12 16,-1 4 12-16,4-1-12 16,-3 3-14-16,3-2-3 0,-4-1-1 0,4 1 0 0,0-1 40 0,0 1 8 15,4-4 2-15,-4 0 0 0,3 0-34 0,-3-6-6 16,4 7-2-16,3-4 0 0,-4-3 2 0,4 0 0 16,0 0 0-16,4 0 0 0,-4 0 20 0,0-3 0 15,4-4 0-15,-1 1 0 0,1 0 0 0,-1-7 16 16,1 1-2-16,0 2-1 0,-1-9-3 0,-3 1-1 15,4 5 0-15,3-9 0 0,-3 10 35 0,-4-4 8 16,3-3 0-16,-3-6 1 0,4 3-33 0,-4-6-8 16,0-3 0-16,0 5-1 0,0-5-11 0,0-7 0 15,4 1 0-15,-4 2 0 0,0 7 20 0,0-3 3 16,-4 3 0-16,4-4 0 0,-3 1-23 0,-1 3 9 16,-3 3-9-16,0-4 0 0,-3 1 8 0,3 6-8 0,-4 0 0 0,1 0 0 15,-1 3 0-15,-3 1 0 0,4 5 0 0,-1 0 0 16,-3 1-25-16,4 3 1 0,-1 2 0 15,1 1 0-15,-1-3 24 0,4 9 0 0,-3 0 0 0,3 0 0 16,0 0 0-16,0 0-8 0,0 0 8 0,-4 12 0 0,0 4-10 16,1 3 10-16,-4 3-12 0,3 0 12 0,1 3 0 15,-4-3 0-15,3 3 12 0,1 6-3 16,3-6-9-16,-4 3 0 0,1 4 0 0,-1-1 0 0,1 4 0 0,-1-4 0 16,4 0 0-16,-3 4 0 0,3-7 0 0,0 3 0 15,-4 4 0-15,4-1 0 0,0 1 0 0,0-4 0 16,0 1 0-16,0-7 0 0,0 3 0 0,0-3 0 15,0-3 0-15,0-3 0 0,0 3 0 0,4 0 0 16,-4-7 0-16,0 10 0 0,3-3 0 0,-3-3 0 16,4-3 0-16,-4 9 0 0,3-3-14 15,-3 3-5-15,4-6-1 0,-4-4 0 16,3-2-39-16,1 6-8 0,-1-10-1 0,1-3-450 0,-1 1-90 0</inkml:trace>
  <inkml:trace contextRef="#ctx0" brushRef="#br0" timeOffset="-175064.773">21301 11131 1267 0,'0'0'28'0,"0"0"5"0,0 0 2 0,0 0 1 0,0 0-36 0,0 0 0 15,0 0 0-15,0 0 0 0,0 0 107 0,0 0 14 16,0 0 3-16,0 0 1 0,0 0-69 0,0 0-13 16,0 0-3-16,0 0-1 0,3 9-26 0,1 0-5 15,-4-9 0-15,3 7-8 0,1-1 24 0,-4-6-3 16,7 3 0-16,0 0 0 0,0 0-21 0,0-3-8 16,0 0 0-16,4-3 0 0,-4 0 16 0,0-3 3 15,-4 0 1-15,4-4 0 0,0-2 0 0,-3-1 0 16,3 1 0-16,-3 2 0 0,-1-2-2 0,1 2 0 15,-4 1 0-15,3-1 0 0,-3 1-10 0,-3 0 0 16,3 2 9-16,-4 1-9 0,4 0 0 0,-3-1 0 16,-1-2 0-16,1 3 0 0,-5 0 0 0,5-4-16 15,-4 7 2-15,0 0 1 0,0 0 4 0,0 0 1 16,0-1 0-16,0 1 0 0,0 3 8 0,-4-6-8 16,4 6 8-16,-4 0-8 0,4-3 8 0,0 3-12 15,-3 3 12-15,3-3-12 0,-1 9 0 0,-2-2 0 16,3 2 0-16,0 1 0 0,0 2 12 0,0 1 0 15,3-1-9-15,1 4 9 0,-1 0 9 0,4-1 7 16,0 4 0-16,0 0 1 0,4 0-17 0,-4-1 0 16,7-2 0-16,-4-3 0 0,4-1-22 0,0 7-8 15,0-10-2-15,0 4 0 0,4-7 32 0,0 7 0 16,-4-4 0-16,3-3 0 0,1 1-16 0,-1-1 4 16,1-3 0-16,0 0 0 0,-1 7-57 0</inkml:trace>
  <inkml:trace contextRef="#ctx0" brushRef="#br0" timeOffset="-174317.667">21812 10964 1177 0,'0'0'24'0,"0"0"-24"0,0 0 0 0,0 0 0 16,0 0 96-16,0 0 15 16,0 0 2-16,0 0 1 0,0 0-40 0,0 0-8 15,0 0-2-15,0 0 0 0,-3 7-21 0,-1-1-5 16,4-6-1-16,-3 6 0 0,-1 1-9 0,4-7-3 16,-3 6 0-16,-1 0 0 0,4 0 3 0,-3 4 0 15,3-4 0-15,0 0 0 0,0-6-4 0,0 7 0 0,0 2 0 0,0 0 0 16,0-2-2-16,0 2-1 15,3-3 0-15,1 1 0 0,-1 5-5 0,1-6-2 0,-1 4 0 0,4-1 0 0,-3-2-4 0,-1-4-1 16,4 9 0-16,-3-6 0 16,3 4-1-16,-4-1 0 0,1-2 0 0,3 2 0 0,-3-3-8 15,-1 4 10-15,1-4-10 0,-4 0 10 16,3 0-10-16,1 1 8 0,-1-1-8 0,-3-6 8 16,4 6-8-16,-4-6 12 0,0 0-12 0,0 0 12 0,0 0-12 0,0 0 12 15,0 0-12-15,0 0 12 0,0 0 3 0,0 0 1 16,0 0 0-16,0 0 0 0,0 0-4 0,3 0 0 15,-3 0 0-15,0 0 0 0,0 0-12 0,0 0 0 16,0 0 8-16,7 0-8 0,-7 0 0 0,4 0 0 16,-1-3 8-16,1-6-8 0,-1 9 0 0,1-7 0 15,0-2 0-15,-4 0 0 0,3-4 9 0,1 1-9 16,-4 2 8-16,3 1-8 0,1 2 8 0,-1-2-8 16,1 0 0-16,-1-1 8 0,1-2-8 0,3-7 0 15,-4 0 0-15,1-3 8 0,3 3-8 0,-4 0-12 16,1-2 2-16,3 2 1 0,-3 3-7 0,3-3-2 15,-4 4 0-15,1-1 0 0,-1 0 2 0,4 4 0 16,-3-4 0-16,-1 10 0 0,4-4-13 0,-3 1-3 16,-1 6 0-16,-3-4 0 0,0 7-19 0,0 0-4 15,0 0-1-15,0 0 0 0,0 0-33 0,4-3-7 16,-4 3-2-16,0 0 0 0,7 0-75 0,-7 0-15 16,3 0-4-16,-3 0 0 0</inkml:trace>
  <inkml:trace contextRef="#ctx0" brushRef="#br0" timeOffset="-173936.59">22176 10974 1123 0,'0'0'23'0,"0"0"-23"15,0 0 0-15,-4 6 0 0,4-6 107 0,-3 6 17 16,3 4 3-16,-4-4 1 0,1 0-52 0,-1 1-9 16,0 2-3-16,1-3 0 0,-1 1 0 0,1 5 0 15,-1-6 0-15,1 4 0 0,-1-4-13 0,1 3-3 16,3-5-1-16,-4 8 0 0,1-6-24 0,3 1-5 15,0-7-1-15,-4 9 0 0,4-3-17 0,0-6 0 16,-3 7 0-16,3-7 0 0,0 9 0 0,0-9 0 16,0 0 0-16,0 0 0 0,0 0 0 0,0 0 0 15,0 0 0-15,0 0 0 0,3 3-48 0,-3-3-12 16,0 6-4-16,0-6 0 0,0 0-102 16,0 7-21-16,0-7-4 0,0 0-1 0</inkml:trace>
  <inkml:trace contextRef="#ctx0" brushRef="#br0" timeOffset="-173709.137">22162 10626 1497 0,'0'0'32'0,"-4"9"8"0,4-9 0 0,-7 6 4 0,7-6-36 0,-4 7-8 15,1-1 0-15,3-6 0 0,-4 6 0 0,4-6 0 16,0 0 0-16,0 0 0 0,0 0 0 0,0 0 0 16,0 10 0-16,0-10 0 15,0 0-49-15,0 0-12 0,0 0-3 0,0 0 0 0</inkml:trace>
  <inkml:trace contextRef="#ctx0" brushRef="#br0" timeOffset="-173063.596">22296 10917 1267 0,'0'0'112'0,"-4"7"-89"0,4-1-23 0,-4 3 0 0,1 1 107 0,3-4 17 15,-4 7 3-15,4-4 1 0,-3 4-68 0,3-4-14 16,-4 3-2-16,1 1-1 0,-4 0-24 0,3-1-5 16,1 1-1-16,3 2 0 0,3-2-4 0,-3-7-1 15,4 4 0-15,-4-4 0 0,0-6-8 0,0 3 0 32,3 6 0-32,-3-2 0 0,0 2 0 0,4 4 0 0,-4-4 0 0,3 0 0 0,-3-9 0 0,0 0 0 15,0 0 0-15,0 0 0 0,0 0 52 0,0 0 8 16,0 0 1-16,0 0 1 0,0 0 3 0,0 0 1 15,0 0 0-15,-3-6 0 0,-1-3-53 0,4-4-13 16,-3 1 0-16,3 2 0 16,-4-5-48-16,4-1-13 0,0 3-3 0,0-2 0 0,0 2 52 0,4 1 12 15,-4 8 0-15,0 1 0 0,0 3 0 0,0 0 0 16,0 0 0-16,0-3 0 0,0-3 0 0,0 3 0 16,0 3 0-16,0-7 0 0,3 4 0 0,-3 3 0 15,0 0 0-15,4-6 0 0,-4 6 0 0,0 0 0 16,0-3 0-16,3-6 0 0,1 9 0 0,-1-7 0 15,-3 7 0-15,4-3 0 0,3-3 0 0,-3 3 0 16,-4 3 0-16,7-3 0 0,-4-1 0 0,-3 4 0 16,7 0 0-16,0-3 0 0,0 3 0 0,0 0 12 15,-3 0-3-15,3 3 0 0,0-3-9 0,-3 0 10 16,3 4-10-16,-4-1 10 0,4 0-10 0,-3 0 0 16,3 0 0-16,0 7 0 0,0-4 0 0,-4 0 0 15,1 0 8-15,-4 4-8 0,0-1 12 0,3 1-2 16,-3 2-1-16,0-2 0 0,4-1-9 0,0 3 0 15,-4 1 0-15,3-4 0 0,1 1-16 0,-4 2-9 16,3-5-2-16,1 5 0 0,-4 1 43 0,3-7 9 0,1 3 2 16,-4-2 0-16,3 2-27 0,1-6 0 0,-4 10 0 15,3-7 0-15,1-3-28 0,-4-3 1 0,0 0 1 0,3 6 0 16,-3-6-28-16,0 0-6 0,0 0 0 16,7 4-549-16,-7-4-110 0</inkml:trace>
  <inkml:trace contextRef="#ctx0" brushRef="#br0" timeOffset="-172715.821">22645 11077 1123 0,'0'0'23'0,"3"7"-23"16,1-7 0-16,-4 9 0 0,0 0 107 0,3-2 17 16,-3-1 3-16,-3 0 1 0,3 4-52 0,0-4-9 15,-4-3-3-15,4-3 0 0,0 9-51 0,0-9-13 16,0 7 0-16,0-7 0 0,0 6 0 0,0-6 0 15,0 0 0-15,0 0 0 0,0 0 0 0,0 0 0 0,0 0 0 16,0 0 0-16,0 0 0 0,0 0 0 0,0 0 0 0,0 0 0 16,0 0-48-16,0 0-13 0,0 0-3 0,0 0-409 15,0 0-83-15</inkml:trace>
  <inkml:trace contextRef="#ctx0" brushRef="#br0" timeOffset="-129627.508">2889 13762 576 0,'0'0'12'0,"0"0"4"0,0 0 0 0,0 0 0 0,0 0-16 0,0 0 0 0,0 0 0 0,0 0 0 16,0 0 111-16,0 0 19 0,0 0 4 0,0 0 1 16,-10 0-51-16,10 0-9 0,0 0-3 0,0 0 0 15,-7 3-18-15,7-3-4 0,-7 3-1 0,7-3 0 16,-4 6-39-16,1 0-10 0,3-6 0 0,-4 10 0 16,0-1 37-16,1-6 6 0,3 10 1 0,0-4 0 15,0 1-31-15,0-1-5 0,0-3-8 0,0 7 11 16,3 3-11-16,-3-1 0 0,4-2 0 0,-4 3 0 15,4-1 0-15,-1 4 0 0,1 0 0 16,-1-4 0-16,1 11 0 0,-1-8 0 0,1 7 0 0,3-3 0 16,-4 0 0-16,-3-3 0 0,4 0 0 0,-4 3 0 15,0-6 16-15,0 9-3 0,0-3 0 0,0-4 0 16,0 4-13-16,-4-3 0 0,4 0 0 0,0-3 0 16,-3 6 0-16,3-7 0 0,0 1 0 0,-7 0 0 0,7-4 0 15,-4-2 0-15,4-1 0 0,0-3 0 16,0-6 0-16,0 0 0 0,0 0 0 0,0 0 0 0,0 0 0 15,0 0 0-15,-3-6 0 0,-1-6 0 0,1-1-19 0,-1-3 3 16,4 4 1-16,-3-1 0 0,3 1 5 16,0-4 1-16,0 3 0 0,0-2 0 15,0 2-23-15,0 1-4 0,0-1 0 0,0 1-1 0,0-1 46 16,-4 4 10-16,4-7 1 0,0 3 1 0,-4 1-21 0,4-1 0 16,0-2 0-16,-3-1 0 0,3 0-12 0,-4 1-8 15,4-4 0-15,-3 0-1 0,-1-3 21 0,4 6 0 16,-3-6 0-16,-1 0 0 0,1 4 0 0,3-4 0 15,-4 0 0-15,4 0 0 0,-3 0 0 0,3 6 0 0,0-3 0 16,-4 7 0-16,4-4 0 0,0 4 0 16,0-1 0-16,0 4 0 0,0 2 18 0,0-5 8 0,0 9 2 15,0 3 0-15,0-10-20 0,0 10-8 0,0 0 0 16,0 0 8-16,0 0-8 0,0 0 0 0,4 0 0 16,-4 0 0-1,7 0-28-15,0 0 0 0,0 10-1 0,0-1 0 0,0-3 45 0,0 4 10 0,4 9 2 16,6-1 0-16,-6 4-45 15,3 0-9-15,-3 3-2 0,3 4 0 0,3-4 51 0,-3 0 9 0,4 0 3 0,0-3 0 16,-1 0-23-16,-3-3-12 0,1-1 12 0,-1-2-12 16,0 3 16-16,0-3-4 0,0-4-1 0,0 7 0 15,4-3-11-15,-8-4 0 0,4 7 9 0,-3-6-9 16,0-1 8-16,-1 1-8 0,1-1 8 0,-4-2-8 16,0-7 8-16,3 6-8 0,-6-6 10 0,3 4-10 15,0-4 0-15,-3 0 0 0,-1-3 0 0,8 3 0 0,-11-3 0 16,0 0 0-16,3-3 0 0,1 0 0 0,-1 0 30 0,1-4 0 15,-1 7 0-15,1-6 0 0,-4-3-17 0,3-4-3 16,-3 0-1-16,4-5 0 0,-4 8-9 16,0-9 10-16,0-2-10 0,0-1 10 0,0-7-10 15,0 1 0-15,0 0 0 0,0-3 8 0,0-4-8 0,0 4 0 16,0-1 0-16,0 1 0 16,0 0 0-16,0-1 0 0,3 1-10 0,-3 6 10 0,0-3-10 0,0 2 10 15,0 5-10-15,0-1 10 0,4 0-9 0,-4 0 9 16,4 6-8-16,-4-3 8 0,3 7-13 0,-3 2 2 15,4-2 1-15,-4 5 0 16,3 1-33-16,-3 0-6 0,0 0-2 0,0 6-453 0,0 0-92 0</inkml:trace>
  <inkml:trace contextRef="#ctx0" brushRef="#br0" timeOffset="-129001.029">3711 14000 1101 0,'0'0'24'0,"0"0"4"0,0 0 2 0,-7 0 2 0,-3 0-32 0,3 0 0 16,-1 0 0-16,1 0 0 0,0 3 92 0,-3-3 12 15,3 0 3-15,-7 0 0 0,3 0-27 0,0 0-6 16,1 0-1-16,-1 0 0 0,-3 0-21 0,4 6-4 16,-1-3 0-16,0 1-1 0,4 2-23 0,-3 0-4 15,3 0 0-15,-7-2-1 0,7 8-19 0,0-3 0 16,-1 1 0-16,1-1 0 0,4-2 0 0,-1 5 0 15,4 1 0-15,-3-1-9 0,-1-2 9 0,4-1 0 16,0 0-9-16,0 1 9 0,4-1 0 0,-4-2 0 16,0 2-9-16,3-3 9 0,1 4 0 0,-1-4-8 0,-3 3 8 15,7-2 0-15,-3-4-10 0,3 6 10 0,0-6-8 0,7 3 8 16,-7-2 0-16,0-1 0 16,4 0 0-16,-4-3-8 0,4 0 8 0,3-3 0 0,-4 0 0 15,4-7 0-15,0 7 0 0,-3-6 11 0,0 2-11 0,6-2 12 16,-6-4-12-16,-1 1 0 0,1-1 0 0,0 1 8 15,-4-4-8-15,3 0 0 0,-3 1 0 16,-3-1 0-16,3-3 11 0,-4 4 0 0,-3 2 0 0,0 1 0 16,4-1-11-16,-4 4-16 0,0-4 4 0,-4 7 1 15,1-1-13-15,-1 1-2 16,-3 0-1-16,0 3 0 0,0 0-8 0,-3 3-1 16,-1 0-1-16,0 3 0 0,1-3 13 0,-1 6 4 0,-6-3 0 0,-1 3 0 15,4 1 32-15,-4-1 6 0,4 0 2 0,-4 1 0 16,11-1-36-16,-7 0-8 0,4 0 0 0,3-2-1 0,-4 2 11 15,11-6 2-15,0 0 1 0,0 6 0 16,4 0-62-16,6 1-13 0,-3-4-2 0</inkml:trace>
  <inkml:trace contextRef="#ctx0" brushRef="#br0" timeOffset="-128546.315">3916 13981 1227 0,'0'0'27'0,"0"0"5"0,0 0 2 0,0 0 1 0,0 0-35 0,0 0 0 0,-7 6 0 0,3-3 0 16,1 10 67-16,-1-7 6 0,1 4 2 0,3-1 0 15,-4 1-9-15,4 2-2 0,0 1 0 0,-7-1 0 16,7-2-51-16,0 2-13 0,0 4 0 0,7-7 0 16,-7 1 34-16,0 2 4 0,4 1 1 0,-1-4 0 15,1 1-19-15,-1-7-3 0,1 9-1 0,3-6 0 16,-4 1 0-16,1 2-1 0,3-3 0 0,0-2 0 16,4-1 0-16,-4-3 0 0,3 0 0 0,1 0 0 15,-1 0-3-15,1 0 0 0,0-3 0 0,3-4 0 16,0 1-2-16,-4 0-1 0,1-1 0 0,0-2 0 15,3-3-1-15,-4 2-8 0,1-6 12 0,-1 4-4 0,-3-1-8 16,4-2 10-16,-7-1-10 0,6 0 10 0,-6 1-10 16,3 2 0-16,-4-3 0 0,1 4 0 15,-4-1 12-15,0-6-2 0,0 10-1 0,0-3 0 0,0-1-25 0,0 0-6 16,-4 1-1-16,4-4 0 16,-3 4-14-16,3 2-3 0,-4-5-1 15,1 5 0-15,3-2-70 0,0 2-13 0,0 1-4 0</inkml:trace>
  <inkml:trace contextRef="#ctx0" brushRef="#br0" timeOffset="-127962.763">4537 13862 1267 0,'0'0'28'0,"0"0"5"0,0 0 2 0,0 0 1 0,0 0-36 0,0 0 0 0,0 0 0 0,0 0 0 16,0 0 65-16,-7 0 7 0,7 0 0 0,-7 0 1 16,0 6-14-16,-4-6-3 0,4 3-1 0,0 0 0 15,0 1-13-15,-4-1-2 0,4 0-1 0,0-3 0 16,-3 0-8-16,2 6-2 0,-2-3 0 0,3-3 0 15,3 3-8-15,-6-3-1 0,-1 0-1 0,-3 0 0 0,7 0-34 0,-4 7-6 16,4-7-2-16,0 3 0 0,7-3 47 0,-3 3 8 16,3-3 3-16,-7 6 0 15,7 1-56-15,-4-1-11 0,4-3-3 0,0 6 0 0,0-6 35 0,0 10 0 16,4-7 0-16,-1 1 0 0,-3-7 0 0,4 6 0 16,3 3 0-16,-4-3 0 0,4-6 0 0,0 10 0 15,1-7 0-15,2 3 0 0,-3 1 0 0,0-4 0 16,4 0 0-16,-4 0 0 0,0-3 0 0,3 3 0 15,1-3 0-15,-4 0 0 0,0 0 0 0,0 0 11 16,0 0 0-16,0 0 0 0,0 0-11 0,-3 0-16 16,3 0 4-16,-7 0 1 0,3 0 19 0,-3 0 4 15,11 3 1-15,-11-3 0 0,4 3-13 0,-4-3-18 0,3 4 4 16,1 2 1-16,-1 0 13 0,-3-6 0 0,0 6 0 16,0 1 0-16,0 2 0 0,-3 0 0 0,-1-5 0 15,1 5 0-15,-1-6 48 0,1 7 13 0,-8-4 3 0,4-3 0 31,0 3-103-31,0-3-20 0,-4 0-4 0,1 1-1 0,-1-4 89 0,0 0 18 0,1 0 3 0,-1 6 1 16,1-6-75 0,-1 0-16-16,-6 0-2 0,6 0-1 0,0 0 37 0,1 0 10 0,3 0 0 0,0 0 0 31,7 0-70-31,0 0-10 0,0 0-1 0</inkml:trace>
  <inkml:trace contextRef="#ctx0" brushRef="#br0" timeOffset="-127026.334">5341 13473 1267 0,'0'0'28'0,"0"0"5"16,0 0 2-16,0 0 1 0,0 0-36 0,0 0 0 0,0 0 0 0,0 0 0 0,0 0 58 0,0 0 5 16,0 0 1-16,0 0 0 0,0 9-9 0,0 1-2 15,0-7 0-15,0 6 0 0,4-5-16 0,-4 8-3 16,3-2-1-16,1-1 0 0,-1 3 0 0,1 4 0 15,-1-3 0-15,-3 6 0 0,4-4-17 0,-1 7-3 16,-3-3-1-16,4 0 0 0,-4 3-12 0,0 3 11 16,3 6-11-16,-3 1 10 0,0-1-10 0,4-3 0 15,-4 3 9-15,0-2-9 0,3-1 0 0,-3-6-13 16,0 0 1-16,0 0 1 0,0-3 11 0,0-4 0 0,0 1 0 16,0 0 0-16,4-7 9 0,-4 4 4 0,0-4 1 15,7 0 0-15,-7-5-14 0,0-4 0 0,4 6 0 0,-4-6 0 16,0 0 0-16,0 0 0 0,0 0 0 0,0 0 0 15,0 0 0-15,0 0 11 0,0 0-11 16,0 0 10-16,0 0-2 0,3-6-8 0,-3-4 12 0,4-2-4 16,-4 2-8-16,0-6 0 0,0 1 9 0,0-4-9 15,0-3 0-15,0-3-16 0,3 0 2 0,-3 0 1 16,0 0 1-16,0 0 0 0,4 3 0 0,-1 3 0 16,-3-3 12-16,0 9-11 0,4 1 11 0,-1 2-10 15,4-2 10-15,-3 9-10 0,3 0 10 0,-4 3-10 16,4 3-2-16,4 0 0 0,-4 6 0 0,4 4 0 15,-1-1 12-15,1 7 0 0,-1-3-9 0,1 9 9 16,0-3 0-16,-4 0 0 0,3 0 0 0,-3 0 0 16,4 0 0-16,-1-4 0 0,1 4 0 0,-4 0 0 15,4-6 15-15,-4 6 4 0,0-9 1 0,0 9 0 0,0-10-20 16,-4 1 10-16,4-4-10 0,-3 0 8 16,0-2-8-16,-1-1 10 0,1 0-10 0,-4-6 10 0,0 0-10 0,0 0-12 15,3 3 2-15,-3-3 1 16,0 0-44-16,0 0-9 0,0 0-2 0,4 0-477 15,-4-6-96-15</inkml:trace>
  <inkml:trace contextRef="#ctx0" brushRef="#br0" timeOffset="-126494.572">5909 13878 1036 0,'0'0'23'0,"0"0"5"0,-3-4 0 0,3 4 1 0,-4-3-29 0,4 3 0 0,-4-3 0 0,4 3 0 16,0 0 108-16,-10-6 16 0,10 6 4 0,-7 0 0 16,7 0-52-16,-7 6-9 0,0-3-3 0,0 4 0 15,3-1-51-15,-3 3-13 0,0 1 0 0,0-4 0 16,3 10 0-16,-3-4 0 0,4 4 0 0,-4 0 0 15,3-4 28-15,1 4 4 0,-1-1 0 0,1 1 0 0,3 0-12 16,-4 3-1-16,4-4-1 0,-3-2 0 0,3-1-8 0,0 1-2 16,0-4 0-16,3-2 0 15,-3 2-8-15,0-9 12 0,0 0-12 0,0 9 12 0,0-9-12 0,0 0 0 16,7 0 0-16,-3 0 0 0,3 0 33 0,-4-6 5 16,8 3 1-16,-4-6 0 0,4 2-27 0,-1-5-12 15,4-4 10-15,-3 0-10 0,6 1 0 0,-2-1 0 16,-1-6 0-16,0 3 0 0,0 0-17 0,0 1-3 15,-3-4-1-15,-1 3 0 16,1 3-13-16,-1 4-2 0,1 2-1 0,-4 1 0 0,-4 3 9 0,1 2 3 16,-4 4 0-16,0 0 0 0,4 0 5 0,-1 7 0 15,-3-4 1-15,0 9 0 0,4 1 19 0,-4 0-10 0,-4 5 10 16,4-2-8-16,0 3 24 0,-3-4 4 16,3 4 2-16,-4 0 0 0,4 3 7 0,0-6 2 0,0-1 0 0,0 1 0 15,0 0-13-15,0-7-2 0,0 1-1 0,4-1 0 16,-1-6-15-16,1 3 0 0,3-2 8 0,-4-1-8 15,4-3 0-15,0-3 0 0,4-1-9 0,-1-2 9 32,1 0-112-32,0-7-16 0,-1 1-3 0</inkml:trace>
  <inkml:trace contextRef="#ctx0" brushRef="#br0" timeOffset="-125800.088">6234 13388 1299 0,'0'0'28'0,"0"0"7"0,0 0 1 0,-4 4 0 0,1 5-28 15,-1 0-8-15,0 1 0 0,1-4 0 0,-1 3 45 0,1 1 8 16,-1-1 2-16,1-2 0 0,-1 5 7 0,4-3 2 16,-3 4 0-16,3 0 0 0,0-1-9 0,3 1-2 15,-3 2 0-15,0 1 0 0,4 0-33 0,3 3-8 16,-4-4 0-16,1 7-1 0,3 0-11 0,0 0 0 16,-3 0 0-16,3 3 0 0,0 0 30 0,0 3 4 0,0 1 1 15,3-1 0-15,-3-3-25 0,0 6-10 16,1-2 8-16,-1-8-8 0,0 8 0 0,-4-11 0 0,4 4 0 0,-3-6 0 15,-1 0 11-15,-3-1-3 0,4-2-8 0,-4-4 12 16,0-9-12-16,0 0 11 0,0 0-11 0,0 0 10 16,0 0 2-16,0 0 0 0,0 0 0 0,0 0 0 15,0 0-12-15,0 0 0 0,0 0 0 0,0-9 0 16,-4 0 0-16,4 2 0 0,0-2 0 0,-3 0 0 16,3-1 0-16,0 4 0 0,0-4 0 0,0 1 0 15,0 3 0-15,0-1 0 0,0 1 0 0,0-3 0 16,3 3 0-16,-3-1 0 0,0 7 0 0,4-6 0 15,-4 6 24-15,3-3-1 0,1-7 0 0,-4 10 0 16,7 0-23-16,0-3 0 0,0 0-10 0,0 3 10 16,4 0-11-16,-1 0 11 0,-3 3-10 0,7 0 10 15,-6-3-10-15,2 7 10 0,1-1-10 0,-4 0 10 16,0 1-8-16,3-1 8 0,-3 0 0 0,0 3-9 0,-3 1 9 16,0-7 0-16,3 10 0 0,-4-4 0 0,1 0 0 15,-1 1 0-15,-3 2 0 0,0 1 0 0,4-1 0 16,-4 1 0-16,-4-4 0 0,4 1 8 15,-3-1-8-15,3-3 0 0,0-6 8 0,-4 10-8 0,4-10 18 0,-7 3-1 16,7-3 0-16,-7 3 0 0,7-3-1 0,-7 0 0 16,-4 0 0-16,1 0 0 0,3 0-16 0,0 0 8 15,-4-3-8-15,4 0 0 16,0-3-30-16,0 6-13 0,-7-4-2 0,7-2-1 16,0 0 13-16,-4 3 2 0,4-3 1 0,0-4 0 15,3 7-106-15,1-6-20 0,-1 5-5 0,4 4-1 0</inkml:trace>
  <inkml:trace contextRef="#ctx0" brushRef="#br0" timeOffset="-125543.334">6668 14019 1386 0,'0'0'30'0,"0"0"6"0,0 0 2 0,0 0 2 0,0 0-32 0,0 0-8 0,0 0 0 0,-4 6 0 16,4 0 26-16,0 1 4 0,0 2 1 0,0-6 0 0,0 10 26 15,4-4 6-15,-4-3 1 0,0 1 0 0,3 2-52 0,-3 0-12 16,0-2 0-16,4-1 0 0,-4 3 0 0,0-2 0 16,0-7 0-16,0 0 0 15,3 0-99-15,-3 0-22 0,0 0-5 0,0 0-1 0</inkml:trace>
  <inkml:trace contextRef="#ctx0" brushRef="#br0" timeOffset="-125361.979">6632 13586 1690 0,'0'0'48'0,"0"0"11"0,0 0-47 0,0 0-12 0,0 0 0 0,0 0 0 15,0 0 0-15,0 0-11 0,0 0 3 0,0 0 0 16,0 0-5-16,0 0-1 0,0 0 0 0,-3-6-684 16</inkml:trace>
  <inkml:trace contextRef="#ctx0" brushRef="#br0" timeOffset="-124973.178">7116 13379 1497 0,'0'6'32'0,"0"7"8"0,0 3 0 16,0 5 4-16,0 1-36 0,0 0-8 0,0 0 0 0,0 7 0 0,0-4 73 0,0 0 13 16,0-3 2-16,0 9 1 0,0-6-40 0,3 0-8 15,-3-3-1-15,4 6-1 0,-1-6-4 0,1 7-1 16,-1-1 0-16,1-3 0 0,-1 0-20 0,1 3-4 16,3-9-1-16,-4 9 0 0,1-3-9 0,-1-3 0 15,1-3 0-15,-1 6 8 0,1-3 2 0,0-3 0 16,-1-3 0-16,1 2 0 0,-1-5-10 0,-3-1 0 15,4 1 0-15,-4-4 0 0,3 1 0 0,-3-1 0 0,0-2 0 16,0-7 0 0,0 0-36-16,0 0-8 0,0 0-3 0,0 0 0 15,0 0-20-15,0 0-4 0,0 0-1 0,0 0-473 0,0 0-95 16</inkml:trace>
  <inkml:trace contextRef="#ctx0" brushRef="#br0" timeOffset="-124690.824">6929 13708 1404 0,'0'0'31'0,"0"0"6"0,-7 10 2 0,-1-7 0 0,8-3-31 0,0 0-8 0,-3 0 0 0,-1 9 0 0,4-9 52 0,0 0 8 15,0 0 3-15,0 0 0 0,0 0-15 0,0 0-2 16,0 0-1-16,0 0 0 0,0 0-16 0,4 6-3 15,-1-2-1-15,5-1 0 0,-1-3-13 0,3 0-4 16,4 6 0-16,0-6 0 0,0 0-8 0,1 0 10 16,2-6-10-16,4 6 10 0,-6 0-10 0,2 0 0 15,1 0 0-15,-1 0 8 0,1 0-8 16,0 0-11-16,-1 0 3 0,-3 0 0 16,4 0-136-16,0 0-28 0,-1 0-4 0,1 0-2 0</inkml:trace>
  <inkml:trace contextRef="#ctx0" brushRef="#br0" timeOffset="-124181.46">7546 13849 1242 0,'0'0'35'0,"0"0"9"0,0 0-36 0,0 0-8 0,-7 7 0 0,3-4 0 16,1 0 108-16,-8 3 20 0,8-3 4 0,-4 0 1 15,0 1-33-15,3-1-6 0,-3 0-2 0,0 6 0 16,0-6-36-16,0 4-8 0,3-1-2 0,-3 0 0 16,0 1-19-16,4 2-4 0,-1 0-1 0,-3 1 0 15,4-4-14-15,-1 7-8 0,1-4 10 0,-1 0-10 16,4 1 0-16,0 2 0 0,0-2 0 0,0-1 0 16,0 1 0-16,0 2 0 0,4-3 0 0,-4 1 0 0,3-4 0 15,1 0 0-15,-1 4 0 0,1-4 0 16,-4-6 0-16,7 6 0 0,-4 1 0 0,4-4 0 15,0 0 0-15,0 3 0 0,0-6 0 0,0 0 0 0,1 0 0 0,-1 0 8 16,3-3-8-16,-3 0 0 0,4 0 0 0,-8-3 8 16,4-4-8-16,0 4 0 0,-3-4 8 0,3 4-8 15,0-3 0-15,-3 2 0 0,-1-2 0 0,1-3 0 16,-4 8 0-16,0-5 0 0,3 0 0 16,-3 2 0-16,0 1 0 0,0-7-10 0,0 10 10 0,0-3-13 15,-3 0 5-15,3 0 8 0,0 6-18 0,-4-7 4 0,4 7 1 16,-7-6 0-16,4 3 4 0,-4-7 1 0,-1 10 0 15,1-3 0-15,4 0 8 0,-4-3 0 0,-4 6 0 16,4 0 0-16,-3-3 0 0,3 6 0 16,-1-3 0-16,-2 6 0 0,3 0 0 0,0 1 0 0,-4-1-9 15,4 3 9-15,0 1-13 0,0 2 1 0,4-2 1 0,-1 2 0 32,0-2-29-32,4-1-5 0,0 1-2 0,0-1 0 15,4-6-115-15,-4-3-23 0</inkml:trace>
  <inkml:trace contextRef="#ctx0" brushRef="#br0" timeOffset="-123652.336">7740 13896 1036 0,'0'0'23'0,"0"0"5"0,0 0 0 0,0 0 1 16,0 0-29-16,0 0 0 0,0 0 0 0,0 0 0 0,0 0 108 0,-4 7 16 15,4-7 4-15,0 6 0 0,0-6-52 0,4 9-9 16,-4 1-3-16,0-1 0 0,3-3-51 0,-3 4-13 16,0-1 0-16,4 1 0 0,-4-1 54 0,4 0 8 15,-4 1 2-15,3-1 0 0,-3 1-64 0,0-4-8 16,0 3-4-16,0-9-1 0,0 4 13 0,0-4 0 15,0 0 0-15,0 0 10 0,0 0-10 0,0 0 0 0,0 0 0 16,0 0 0-16,0 0 0 0,0 0 8 0,0 0-8 0,0 0 8 16,0 0-8-16,0 0 0 0,0 0 0 0,0 0 0 15,4-4 0-15,-1-5 0 0,-3 0 0 0,0-4 0 16,4 0 0-16,-4 4 0 0,3-7 0 0,-3 7 0 16,4-7 0-16,3 7 8 0,-7-4-8 0,3 4 12 15,-3-4-12-15,4 7-12 16,-1 0 2-16,1 0 1 0,-1 2 9 0,-3 4 12 0,4-3-2 0,3 3-1 15,0 0-9-15,0 7-16 0,0-4 4 0,0 0 1 16,0 9 24-16,0 1 5 0,-3-4 1 0,3 4 0 16,-4-1 1-16,4 7 1 0,-3 0 0 0,0-3 0 15,-1 3 3-15,1-1 1 0,-1-2 0 0,1 3 0 16,-1-3-13-16,4-4-4 0,-3 4 0 0,-1-4 0 16,4 1-8-16,-3-7 0 0,3 7-10 0,0-7 10 15,-3 0-44-15,3-3-4 16,0 1 0-16,0-1 0 0,0-3-131 0,-4 0-26 0</inkml:trace>
  <inkml:trace contextRef="#ctx0" brushRef="#br0" timeOffset="-123064.993">8244 13768 1267 0,'0'0'28'0,"0"0"5"0,0 0 2 0,0 0 1 0,0 0-36 0,0 0 0 0,0 0 0 0,-7 0 0 16,7 0 109-16,-7 0 15 0,0 0 4 0,0 6 0 15,7-6-36-15,-10 3-8 0,3 4 0 0,-4-1-1 16,4 0-38-16,-4-3-7 0,4 7-2 0,0-4 0 15,-3 0-16-15,-1 0-3 0,4-2-1 0,0 2 0 16,0-6-4-16,7 0 0 0,-4 9-1 0,-3-6 0 16,7-3-11-16,-3 10 0 0,-1-7 0 0,4-3 0 15,-3 6 0-15,3 0-9 0,-4 1 9 0,4-4-10 16,0-3 10-16,0 12-10 0,0-12 10 0,4 7-10 16,-4-7 10-16,0 6-10 0,0-6 10 0,0 6-10 15,0-6 10-15,0 0-12 0,3 7 12 0,-3-7-12 0,4 6 12 16,-4-6-10-16,3 3 10 0,-3-3-10 15,4 6 10-15,3-3 0 0,-7-3-9 0,3 0 9 0,-3 0 0 0,7 3 0 16,-3-3 0-16,-4 0 0 0,7 0 0 0,0 0 0 16,-7 0 0-16,4 0 0 0,-4 0 0 0,10 7 0 15,-6-7 0-15,3 3 0 0,-4 0 0 0,4-3 8 16,-3 6-8-16,3-3 0 16,-3 1 12-16,3 2-2 0,-4 0-1 0,1 0 0 0,-1-3-1 0,4 7 0 15,-3-1 0-15,-4-2 0 0,3 2-8 0,-3-3-14 16,4 1 3-16,-4 5 1 0,0-3 10 0,0-2 0 15,0 2 0-15,-4-3 0 0,4-2 0 0,-3 8 0 16,3-6 0-16,0-6 0 0,-4 7 0 0,4-7 0 16,-7 6 0-16,0-3 0 0,7-3 0 0,-7 0 0 0,0 0 0 15,0-3 0-15,-4-3 0 0,4-7 0 0,0 1 0 16,-7-1 0 0,4-3-70-16,-1-2-12 0,4 5-2 0,-4-3-804 0</inkml:trace>
  <inkml:trace contextRef="#ctx0" brushRef="#br0" timeOffset="-122106.454">9200 14025 925 0,'0'0'26'0,"0"0"6"0,0 0-32 0,0 0 0 0,0 0 0 0,0 0 0 0,0 0 83 16,0-6 9-16,0-4 3 0,-3 4 0 0,3 0-31 0,0-1-7 15,0-2-1-15,-4 3 0 0,4-4-31 0,0 1-6 16,0 3-2-16,-3-1 0 0,-1 1 23 0,4 0 5 16,0 6 1-16,-3-6 0 0,-1-1-22 0,1-2-5 15,-1 9-1-15,4 0 0 0,-7-3 30 16,0 0 5-16,0 3 2 0,0 0 0 0,7 0-28 16,-11 0-6-16,4 3-1 0,-3 0 0 0,3-3-4 0,0 6 0 15,-4 1-1-15,4 2 0 0,0-3 3 0,-4 0 1 16,4 4 0-16,0-1 0 0,-3 1-1 0,6-4 0 15,-3 3 0-15,0-6 0 0,4 10-18 0,-1-7 8 16,4 1-8-16,-4-1 0 0,4-6 0 0,0 0 0 16,-3 6 0-16,3-6 0 0,0 0 0 0,3 10 0 15,-3-10-10-15,4 6 10 0,0 0-11 0,-4-6 3 0,7 0 0 0,-4 0 0 16,4 0 8-16,0 0-10 0,4-6 10 0,-4 0-10 16,3-1 10-16,-3 1 0 0,4-3 0 0,-4-4 0 15,4 7 0-15,-4-4 0 0,0 1 0 16,0 0 0-16,0-4 0 0,0 7 8 0,-3-4-8 0,-1 1 0 15,1 3 0-15,-1-4 8 0,1 4-8 0,-4 6 0 16,0 0 0-16,0 0 8 0,0 0-8 16,0 0 0-16,0 0 0 0,0 0 0 0,0 0 0 0,0 0 0 15,3 6 0-15,-3 4 0 0,4-4 0 0,-1 6 0 16,-3 1 0-16,4 0 14 0,-1-1-3 0,-3-3-1 16,4 4-10-16,-4 0 0 0,3-4 0 0,1 0 0 15,-4-5 0-15,0-4 0 0,0 0 0 0,3 9 0 16,-3-9 0-16,0 0 0 0,0 0 0 0,7 3 0 15,-7-3 0-15,4 0 0 0,3 0 0 0,0 0 0 16,0 0 0-16,0 0-19 0,4-3 3 0,-1 0 1 16,1-3-129-16,0 2-27 0,3-5-5 15</inkml:trace>
  <inkml:trace contextRef="#ctx0" brushRef="#br0" timeOffset="-121726.414">8954 13426 537 0,'0'0'15'0,"0"0"4"0,0 0-19 0,0 0 0 0,0 0 0 0,0 0 0 15,0 0 69-15,0 0 11 0,0 0 1 0,3 6 1 16,4-3-3-16,-3 1-1 0,3 2 0 0,-4 0 0 16,4 0-2-16,0-2-1 0,0 5 0 0,0-6 0 15,0 10-16-15,1-7-3 0,-1 3-1 0,0-2 0 16,0 5-13-16,0 1-2 0,0-1-1 0,0-2 0 15,0-1-21-15,0 0-4 0,0-2-1 0,0 5 0 0,0-2-13 16,0-4 0-16,0 0 0 0,0-6 0 16,0 13-53-16,4-13-14 0,-4 6-2 0,0-6-639 15</inkml:trace>
  <inkml:trace contextRef="#ctx0" brushRef="#br0" timeOffset="-120839.719">9938 13385 936 0,'0'0'20'0,"-4"7"5"0,-3-1 1 0,0 0 0 0,0 4-26 0,4-4 0 0,-1 0 0 0,-3 7 0 16,3-7 91-16,-3 3 13 0,4-2 2 0,-4 2 1 15,3-6-34-15,1 10-6 0,-1-7-2 0,1 0 0 16,3-6-12-16,-4 10-2 16,4-4-1-16,-3 0 0 0,3-6-5 0,0 10-1 15,-4-7 0-15,4 9 0 0,4-6-16 0,-4 4-3 0,0-4-1 0,0 0 0 16,3 7-5-16,-3-4-2 0,4-2 0 0,-1 5 0 15,1 1-3-15,-1 2-1 0,1-2 0 0,-1 0 0 16,1 2-1-16,-1-2-1 0,1 6 0 16,-1-4 0-16,-3 4-11 0,4 0 0 0,-4 3 0 0,3-3 8 15,-3-1-8-15,4 4 0 0,-4-3 9 0,0-3-9 16,0 6 0-16,0-3 8 0,0-4-8 0,0-2 0 16,4-1 0-16,-4 1 0 0,0-4 0 0,0 1 8 15,0-4 0-15,0 7 0 0,0-7 0 0,0 0 0 16,0-6 4-16,3 10 0 0,-3-10 1 0,0 0 0 15,0 0-5-15,0 6-8 0,0-6 11 0,0 0-11 16,0 0 13-16,0 0-4 0,0 0-1 0,0 0 0 16,7 3-8-16,-7-3 12 0,4 3-12 0,-4-3 12 0,7 0-12 15,0 0 0-15,-4 6 9 0,4-6-9 16,0 3 0-16,0-3 0 0,1 0 0 0,-1 0 0 16,0 4 0-16,0-4 0 0,0 0 0 0,3 3 0 0,-3 0 0 15,0 0 0-15,0-3 0 0,1 0 0 0,-1 3 0 16,0-3 0-16,3 0 0 0,-3 3 0 0,0-3 0 0,0 0 0 15,0 0 0-15,0 0 0 16,1 0-26-16,-1 0-6 0,3 0-2 0,-3 0 0 0,0-3 14 0,0 3 2 16,4-3 1-16,0 0 0 15,-1 0-127-15,1 0-24 0,-1-4-6 0,1 1-351 16,-1-6-71-16</inkml:trace>
  <inkml:trace contextRef="#ctx0" brushRef="#br0" timeOffset="-120343.716">10393 13903 1134 0,'0'0'24'0,"0"0"6"0,0 0 1 0,0 0 1 0,0 0-32 0,-7-7 0 0,3 1 0 0,1 0 0 15,-4 3 60-15,3 0 4 0,-3-4 2 0,0-2 0 16,3 6 5-16,-6-7 1 0,3 7 0 0,0 0 0 15,0-3-16-15,0 6-4 0,0-3 0 0,-4 3 0 0,4 0-19 0,-4 3-4 16,4-3-1-16,0 6 0 16,0 0-15-16,0 4-3 0,4-1-1 0,-4 7 0 0,3-4-9 0,1 1 0 15,-1 3 0-15,4-1 0 0,0 1 8 16,0-3-8-16,0 2 8 0,4-2-8 16,-1-1 8-16,1 1-8 0,-1-4 0 0,4-2 8 0,0 5 4 0,0-6 0 15,0 1 0-15,4-1 0 0,0-3-2 0,-1 0 0 16,1 0 0-16,3-3 0 0,-4 0-2 15,4 0 0-15,-3-3 0 0,3 0 0 0,0-3 1 0,-3-1 0 16,3-2 0-16,-3 6 0 0,-4-6 1 0,3-1 0 16,-3 4 0-16,0 0 0 0,-3-1-10 15,-1-2 0-15,1-1 0 0,-4 4 0 0,3 0 0 0,-3 6 0 16,0-6 0-16,0-4 0 0,-3 4-11 0,3 0-4 16,0 6-1-16,-7-10 0 0,0 1 16 0,0 6 0 0,0-3 0 15,-4-1 0-15,4 1 0 0,-4 3 0 16,1-7 0-16,-1 10-9 0,1-6 9 0,-1 0 0 0,4 6 0 15,-4-3 0-15,4 0-16 0,0 3 3 0,7 0 0 16,-3 0 0 0,3 0-28-16,0 0-6 0,0 0-1 0,-7 3 0 15,7-3-146-15,-4 3-30 0,4-3-5 0,0 0-2 0</inkml:trace>
  <inkml:trace contextRef="#ctx0" brushRef="#br0" timeOffset="-119807.735">10576 13749 1249 0,'0'0'27'0,"0"0"5"0,0 0 2 0,0 0 2 16,0 0-28-16,0 0-8 0,0 0 0 0,-7 6 0 0,7-6 56 0,-3 10 11 16,-4-1 1-16,3 1 1 0,1 2-4 0,-1 1-1 15,1-7 0-15,3 10 0 0,-4-10-1 0,4 6-1 16,0 1 0-16,4-1 0 0,-4-2-48 0,3 2-14 0,1 1 0 16,-1 3 8-16,1-4 39 0,3-6 8 0,-4 7 1 0,4 3 1 15,0-7-40-15,0 0-8 0,4 1-1 0,-4-1-8 16,0 1 0-16,0-1 0 0,0 1 0 0,-3-4 0 15,3 0 24-15,0 3-3 16,-4 1 0-16,4-4 0 0,-7-6-21 0,0 0 9 16,0 0-9-16,4 6 0 0,-4-6 12 0,0 0-12 0,0 0 12 15,0 0-12-15,0 0 10 0,0 0-10 0,0 0 8 0,0 0-8 16,0 0 0-16,3-6 0 0,1 0 8 0,-4 0-8 16,4-7 0-16,-1 7 0 0,1-4 9 0,-4-5-9 15,3-1 0-15,1 3 8 0,-4-2-8 0,3-4 0 16,1 3 0-16,-1-2 9 0,1-1-9 0,-1 0 0 15,1-3 0-15,-1 6 0 0,1-3 0 0,-1 1 0 16,1-1 8-16,-1 3-8 0,1 4 0 0,0-7 0 16,-1 9 0-16,1-2 0 0,-1-1 0 0,1 1 0 15,3 2 0-15,-4-2-9 0,1 6 9 0,-1-7-12 16,1 4-20-16,-1-4-4 0,1 4 0 16,3-1-1-16,0-2-63 0,0 5-12 0,4-2-2 0,-1 0-466 15,1-1-92-15</inkml:trace>
  <inkml:trace contextRef="#ctx0" brushRef="#br0" timeOffset="-119254.865">10964 13736 1267 0,'0'0'28'0,"-7"7"5"0,4 2 2 0,-1-6 1 0,1 10-36 0,-1-4 0 0,4 1 0 0,-3 2 0 15,3-2 58-15,-4-4 5 0,4 6 1 0,0-2 0 16,0-1-9-16,0 1-2 0,4-4 0 0,-1 0 0 16,1 0-17-16,-1 1-4 0,1-4-1 0,-4-3 0 15,3 6 10-15,1-3 3 0,3 0 0 0,0-3 0 16,-4 7-44-16,5-7 0 0,-1 0-13 0,-4-7 3 15,4 4 20-15,0-6 4 0,-3 6 1 0,3-4 0 16,-4-5-2-16,1 6 0 0,3-4 0 0,-4 1 0 16,1-1-4-16,-4 4-1 0,3-3 0 0,-3-1 0 15,0 4-8-15,0-3 0 0,0 2 0 0,0-5 0 16,0 6-12-16,-3-1-5 0,-1-5-1 0,1 5 0 16,3 1 7-16,-4-3 2 0,1 6 0 0,-1-7 0 15,1 7-7-15,-1 0-2 0,1-3 0 0,-1 3 0 16,-3-1 9-16,4 1 9 0,-4 3-13 0,0 0 5 0,-1 0-1 15,1 3 0-15,7-3 0 0,-7 7 0 0,0 2 1 0,-3 1 0 16,6 2 0-16,-3 1 0 0,0 2 8 0,4 4-12 16,-5 3 12-16,5-3-12 0,-1 3 12 0,1 3 0 15,-1-3 0-15,1 3 0 0,3-6 0 0,0-4 0 16,0 4 8-16,0-6-8 0,3-4 0 0,-3-3 9 16,4 4-9-16,3-1 0 0,-4-6 18 0,5 1-3 15,-5-1-1-15,4-3 0 0,0 3-6 0,0-3 0 0,4 0-8 16,-4 0 12-16,3-3-12 0,1 0-10 0,3-4 2 15,-3 1 0 1,3 0-125-16,0-4-25 0,14-12-5 0,-7 0-1 0</inkml:trace>
  <inkml:trace contextRef="#ctx0" brushRef="#br0" timeOffset="-118863.024">11261 13257 1497 0,'0'0'32'0,"0"0"8"0,-7 9 0 0,3-3 4 0,1 13-36 0,-4-6-8 0,3 2 0 0,0-2 0 0,1 6 53 0,-1-4 9 16,1 4 2-16,-1 0 0 0,1 0 0 0,-1-3 1 15,4 6 0-15,0-4 0 0,0 1-34 0,0 0-7 16,4-3-2-16,-1 6 0 16,1-4-13-16,-1 8-9 0,1-5 12 0,3 5-12 0,-3-1 8 0,3 0-8 15,-4 0 0-15,1 9 0 0,3-2 8 0,-4-4-8 16,4 6 0-16,-3-2 0 0,-1-4 8 0,-3 3-8 16,4-6 0-16,-4 0 0 0,3 1 0 0,-3-4 0 15,4-1 8-15,-4-2-8 0,0-3 0 0,0 0 0 16,3-4 0-16,-3-2 0 0,4 2 0 0,-4-6 0 15,0-6-13-15,0 0 5 16,0 0-24-16,0 0-5 0,0 0-1 0,0 0 0 16,0 0-22-16,0 0-5 0,0-6-1 0,3-6-724 0</inkml:trace>
  <inkml:trace contextRef="#ctx0" brushRef="#br0" timeOffset="-118263.099">11504 13812 1508 0,'0'0'43'0,"0"0"9"0,0 0-42 0,0 0-10 0,0 0 0 0,0 0 0 0,-3 3 63 0,3-3 10 15,0 0 3-15,-11 0 0 0,4 6-10 0,0-3-2 16,7-3 0-16,-7 3 0 0,7-3-10 0,0 0-2 16,-7 7-1-16,7-7 0 0,-7 3-31 0,7-3-5 15,-7 0-2-15,7 0 0 0,-7 9-13 0,3-6 0 16,4-3 0-16,-3 13-10 0,-1-7 10 0,4 4 0 16,-4-4-9-16,4 6 9 0,-3 1 0 0,3 0 0 15,0-4-9-15,-4 3 9 0,4 1 0 0,0-4 0 16,0 1 0-16,0-1 0 0,0-3 0 0,4 4 0 15,-4-1 0-15,-4-2 0 0,4-7 0 0,0 0 0 16,4 6 0-16,-4-6 0 0,0 0 0 0,3 6 0 16,5 0 0-16,-8-6 0 0,3 0 0 0,-3 0 0 0,7 0 0 15,-3-3 0-15,3 0 0 0,-4 0 0 0,4-3 8 0,-3-1-8 16,-1-2 0-16,1 3 0 0,-1-4 0 16,1-2-10-16,-1 2 10 0,1-2-12 0,-4-1 12 0,0 4-12 15,4-4 12-15,-4 1 0 0,0 2 0 0,0-2-8 16,0 2 8-16,-4 4 0 0,4-3 0 0,-4-1 0 15,4 7 0-15,0 3 0 0,0 0 0 0,0 0 0 16,0 0 0-16,0 0 0 0,0 0 0 0,0 0 0 16,0 0 0-16,0 0-12 0,0 0 12 0,0 0-12 15,0 10-23-15,0-4-5 0,0 6 0 16,4-2-1-16,-4 2 64 0,0 1 13 0,4 3 2 0,-1-4 1 16,-3 1-30-16,4 2-9 0,-1-5 0 0,1 2 0 15,-1-2 0-15,-3-4 0 0,4 7 0 0,-1-4 0 0,-3-9 0 16,7 6 0-16,-3-3 0 0,-4-3-12 15,7 4-124-15,0-4-24 0,0 0-4 0,0-4-2 16</inkml:trace>
  <inkml:trace contextRef="#ctx0" brushRef="#br0" timeOffset="-117701.285">11677 13765 1314 0,'0'0'37'0,"0"0"8"0,0 0-36 0,0 0-9 0,0 0 0 0,0 0 0 16,0 0 104-16,0 0 20 0,0 0 3 0,0 3 1 16,0 9-52-16,0-5-9 0,0 2-3 0,0 4 0 15,0-7-16-15,0 10-3 0,0-4-1 0,0 1 0 16,0-1-27-16,0 4-5 0,0-4-2 0,0 1 0 15,0 0-10-15,0-4 0 0,0 3 9 0,0 1-9 16,0-4 0-16,3 1 8 0,-3-1-8 0,4-3 0 16,-4-6 0-16,0 7 0 0,0-7 0 0,0 0 0 15,0 0 0-15,0 0 0 0,0 0 0 0,0 0 0 16,0 0 0-16,0 0 0 0,0 0 0 0,4 0-12 16,3 0 12-16,-4-7-8 0,1 4 8 0,3-3-8 15,-4-3 8-15,1-1 0 0,-1 1 0 0,-3-4 0 16,4 4 0-16,-1 0 0 0,1-4 0 0,-1 7 0 0,-3-1 0 0,4-5 0 15,-4 9 0-15,0 3 0 0,3-3 0 0,-3 3 0 16,4-7 0-16,-4 7 0 0,0 0 0 0,0 0 0 16,4-3 8-16,3-3-8 0,-4 6 0 0,1-3 9 15,3 0-9-15,-4 3 0 0,4 0 0 0,-3 0 0 16,3 0 0-16,0 3 0 0,0 0 0 0,0 3 0 16,0-3 0-16,0 4 0 0,0-1 0 0,0 3 0 15,0-6 0-15,0 10-9 0,4 0 9 0,-8-4 0 16,4 3 0-16,1 1 8 0,-1-4-8 0,-4 7 0 15,1-7 0-15,-1 4 0 0,1 3 0 0,-4-1 0 16,3-2 0-16,1-1 8 0,-4 1-8 0,3 0 0 16,-3-7 0-16,0-6 8 15,4 6-35-15,-4-6-6 0,0 0-2 0,7 0 0 16,0-3-106-16,-4-6-22 0,5 5-4 0,-1-5-573 0</inkml:trace>
  <inkml:trace contextRef="#ctx0" brushRef="#br0" timeOffset="-116947.434">12277 13837 1036 0,'0'0'23'0,"0"0"5"0,0 0 0 0,0 0 1 0,0 0-29 0,0 0 0 0,0 0 0 0,0 0 0 16,0 0 108-16,0 0 15 0,0 0 3 0,0 0 1 0,0 0-15 0,0 0-4 15,-7 0 0-15,0 0 0 0,0 6-38 0,-1-6-8 16,8 0-2-16,-7 0 0 0,0 0-35 0,0-6-7 16,0 6-2-16,0 0 0 0,7 0-8 0,-7 0-8 15,0 0 9-15,7 0-9 0,-7 0 0 0,7 0 0 16,-7 0 0-16,0 9 0 0,3-6 0 0,1 10-12 16,-1-4 3-16,1 4 0 0,-1-1 9 0,4 1-8 15,-3 0 8-15,3 2-8 0,0-2 8 0,0 2 0 16,0 1 0-16,0-7 0 0,3 4 0 0,1 0 0 15,-1-4 0-15,1 0 0 0,-1 1 0 0,1-4 0 16,3 0 0-16,-4-3 0 0,-3-3 0 0,8 4 12 0,-1-1-4 16,0 0 0-16,0-3-8 0,0-3 9 0,3 0-9 15,-3 3 10-15,4-4-10 0,-4-5 0 0,4 6 0 0,-1-6 0 16,-3 5 0-16,4-5-9 0,-1 0 9 16,-3-4 0-16,4 0-10 0,-4-2 10 0,4-4-8 15,-1 0 8-15,-3 0-8 0,0-3 8 16,0-3-8-16,0-3 8 0,1 0 0 0,-1 3-8 0,-4-3 8 0,4-4 0 15,-3 4 0-15,-1 0 0 0,1-4 0 0,-1 4 0 16,-3 0 0-16,0-3 0 0,0-4 8 16,0 7-8-16,-3-3 0 0,-1 2 9 0,1-2-9 0,-4-4 0 15,3 10 8-15,-3-3-8 0,0 0 0 0,-4 6 0 16,4-3 0-16,0 9 0 0,0-3 0 0,-3 7-9 16,3-1 9-16,3 7 0 0,1 0-9 0,3 0 9 15,0 6 0-15,0 0 0 0,0 0 0 0,0 0 0 16,0 0-8-16,0 9 8 0,0 0-10 0,3 4 10 15,-3 6 0-15,4-4 0 0,-4 7 0 0,3 0 0 16,-3 0 8-16,0 3-8 0,0 4 9 0,4-1-9 0,-4 0 0 16,0-3 8-16,3 3-8 0,-3 0 0 0,4-2 0 15,-1-1 0-15,1-3 8 0,-1 3-8 0,1 3 0 0,-1-3 0 16,4 0 0-16,0-3 0 0,-3 3 0 0,3-3 0 16,-3 3 0-16,3 0 0 0,-4 0 0 15,4-3 0-15,-3 0 8 0,3 3-8 0,0-3 0 0,-4 0 0 16,4 0 0-16,1-3 0 0,-5-3-10 0,4-4-2 15,0 4 0-15,-3-4 0 0,3-2-1 0,-4 2-1 16,4-2 0-16,-3-4 0 16,3 3-12-16,0 1-2 0,-3-4-1 0,-1 0 0 15,1-2-27-15,-1 5-4 0,1-6-2 0,-4-3 0 16,3 0-2-16,-3 0 0 0,7 6 0 0,-3-6 0 16,-4 0-96-16,3 0-20 0</inkml:trace>
  <inkml:trace contextRef="#ctx0" brushRef="#br0" timeOffset="-116521.116">12802 13953 1670 0,'0'0'36'0,"0"0"8"0,0 0 2 0,0 0 2 0,0 0-39 0,0 0-9 16,0 0 0-16,0 0 0 0,0 0 99 0,0 0 17 16,0 0 4-16,0 0 1 0,0 0-44 0,-3 3-9 0,3-3-1 0,0 0-1 15,0 0-34-15,-4 9-8 0,4-9 0 0,0 0-1 16,0 0-12-16,-3 7-3 0,3-7 0 0,0 0 0 16,0 0-23-16,0 0-5 15,0 0 0-15,0 0-1 16,0 0-55-16,0 0-10 0,0 0-2 0,0 0-1 15,3-7-98-15,1-2-19 0,3 6-4 0</inkml:trace>
  <inkml:trace contextRef="#ctx0" brushRef="#br0" timeOffset="-60062.272">3256 16273 458 0,'0'0'12'0,"0"0"5"0,0 0-17 0,0 0 0 0,0 0 0 0,0 0 0 16,0-3 79-16,7-3 12 0,-7 6 2 0,0-6 1 15,0 6-18-15,0 0-4 0,0 0-1 0,0 0 0 16,0 0 21-16,0 0 4 0,0 0 0 0,0 0 1 16,0 0-17-16,0 0-4 0,0 0-1 0,0 0 0 15,0 6-44-15,0 3-9 0,0 1-2 0,0 2 0 16,0 1 24-16,0-1 5 0,0 1 1 0,0-1 0 16,0 4-14-16,0 0-2 0,0-4-1 0,0 4 0 15,0 0-15-15,0-4-3 0,4 4-1 0,-4-3 0 31,0 5-38-31,3-2-7 0,-3 3-1 0,0-4-1 0,4 1 53 0,-1 0 12 0,1 0 1 0,-1-4 1 16,-3 1-34-16,4 5 0 0,-1-2 0 0,4-3 0 16,-7 5 0-16,4-5 0 0,3 3 0 0,-3-4 0 15,-1 1 0-15,4 2 0 0,-3 1 0 0,3-3 0 16,-4 2 8-16,1-5-8 0,-1 9 0 0,4-7 0 16,-3 1 0-16,3-1 10 0,-3-2-10 0,-1-4 8 15,1 3-37-15,-1-2-8 16,1-1-2-16,-4-6 0 0,10 0 63 0,-10 0 12 0,4 6 2 0,-4-6 1 0,0 0-29 0,7 3-10 15,-7-3 0-15,7 0 9 0,-7 0 11 0,7-3 1 16,0-3 1-16,-7 6 0 0,0 0-22 0,7-6-18 16,-3-4 3-16,-1 4 1 0,4-7 14 0,-3 1 8 15,-1 2 0-15,1-2-8 0,-1-4 14 16,1-3-4-16,-1 4-1 0,-3-7 0 0,4 0-1 16,-1 3-8-16,1 0 12 0,-1-3-4 0,1 3-8 0,3 1-12 0,-3-4 2 15,-1 0 1-15,4 3 17 0,4-3 3 0,-8 3 1 16,4-3 0-16,0 3-12 0,0-3 0 15,0 4 0-15,-3-8 0 0,3 8 0 0,0-11 0 0,0 7 0 0,0-3 0 16,0 7 0-16,0-4 0 0,0 0 0 0,0 3 0 16,4 3 0-16,-4 1-17 0,-3-1 4 0,-1 3 1 15,8 4-2-15,-8-1 0 0,4 1 0 0,-3 0 0 16,-1-1-131 0,1 7-27-16,-1 0-4 0,1-3-351 0,-4 3-69 0</inkml:trace>
  <inkml:trace contextRef="#ctx0" brushRef="#br0" timeOffset="-59574.651">3771 16540 1126 0,'0'0'24'0,"0"0"6"0,0 0 1 0,0-6 1 0,-3 2-32 0,3 4 0 0,0-9 0 0,0 9 0 16,-4-3 73-16,4 3 8 0,0 0 2 0,0 0 0 16,0 0-10-16,0 0-1 0,0 0-1 0,0 0 0 15,-7 3-47-15,4 6-8 0,-1-5-3 0,1 5 0 16,3-3-13-16,-4 1 0 0,4 2 0 0,0-6 0 15,-4 10 21-15,4-4 2 0,0 0 0 0,0-5 0 16,0 8-23-16,0-2 0 0,0-1 0 0,4-3 0 16,-4 4 0-16,0-4 0 0,4 0 0 0,-4 4 0 15,0-7-11-15,3 6-6 0,-3 1-2 0,4-1 0 16,-1-3-145-16,-3 4-28 0,7 2-7 16,-7 1-1-16</inkml:trace>
  <inkml:trace contextRef="#ctx0" brushRef="#br0" timeOffset="-59258.497">3750 16320 1141 0,'0'0'24'0,"0"0"6"0,0 0 1 0,0 0 2 0,0 0-33 0,0 0 0 0,0 0 0 0,-3-3 0 16,3-9 35-16,0 2 0 0,3-2 0 0,-3-4 0 15,4 0-35-15,-1 4 0 0,4-7 0 0,0 3 0 16</inkml:trace>
  <inkml:trace contextRef="#ctx0" brushRef="#br0" timeOffset="-58454.711">3983 16424 853 0,'0'0'18'0,"0"0"4"16,0 0 1-16,0 0 2 0,0 0-25 0,-4 9 0 0,1-2 0 0,-1-1 0 0,4-6 97 0,-3 9 15 15,3-2 2-15,-4-1 1 0,4-6-23 0,-3 6-5 16,3 3-1-16,-4 1 0 0,4-10-23 0,0 6-5 16,0 0-1-16,0 4 0 0,0-10-26 0,0 6-6 15,4 3-1-15,-1-5 0 0,1 5-13 0,-1-3-3 0,1 1-8 16,3 2 12-16,0 0-12 0,-4 4 0 0,5-4 0 0,-1 4 0 16,3 3 0-16,-3-1 0 0,4-5 0 0,-4 12 0 15,-4-4 0-15,4 1 0 0,0 0 8 16,-3-3-8-16,3 6 0 0,0-7 0 0,-3-5 0 0,-1 2 0 15,-3 1 0-15,4-7 0 0,-1-3 8 0,-3-3-8 16,0 0 9-16,0 0-1 0,0 0 0 0,0 0 0 16,0 0 21-16,0 0 4 0,0 0 1 0,0 0 0 15,0 0-13-15,0 0-2 0,0 0-1 0,0 0 0 16,0 0-18-16,0 0 10 0,-3-9-10 0,3 9 8 16,0-13-8-16,0 10 8 0,0-6-8 0,0 2 8 15,0-2-8-15,0 0 0 0,3-4 9 0,-3 1-9 16,0-1 0-16,4 1 9 0,-4-7-9 0,0 6 0 15,0-3 12-15,0-2-12 0,0 2 12 0,0-3-12 16,0 3 11-16,0-2-11 0,0 5 10 0,3-6-10 16,-3 4 0-16,4 2-12 0,-4-3 1 0,3-2 0 15,1 5-44-15,-1 1-9 0,1-4-1 0,-1-3-539 16,1 6-108-16</inkml:trace>
  <inkml:trace contextRef="#ctx0" brushRef="#br0" timeOffset="-57851.069">4322 16521 1022 0,'0'0'22'0,"-4"6"5"0,4 1 1 0,0 2 1 0,-4-3-29 0,4 1 0 0,0-1 0 0,0 0 0 16,0 0 60-16,0-6 7 0,0 7 1 0,0-7 0 16,0 0-4-16,0 6 0 0,0-6 0 0,0 0 0 15,0 0-51-15,0 0-13 0,0 0 0 0,8 3 0 16,-1-3 40-16,0 0 4 0,-4 0 2 0,4 0 0 15,0-3-22-15,0-3-5 0,0 6-1 0,0 0 0 16,4-7-18-16,0 1 0 0,-1 6 0 0,-3-3 0 16,0-6 0-16,4 9 0 0,-4-7-8 0,4 4 8 15,-4-3 0-15,0 0 0 0,0 2 0 0,-4 1 10 16,4-3-10-16,-3 0-12 0,-1-4 2 0,-3 4 1 16,4 0-16-16,-4-4-3 0,0 1-1 0,0-3 0 15,-4 5 0-15,4-8 0 0,-3 8 0 0,-4-5 0 16,3-1 19-16,-3 4 10 0,0-4-10 0,0 1 10 0,-4 2 0 0,4 1 0 15,-3-1 13-15,6 4-4 0,-6 0-9 0,-1 3 0 16,-3 3 0-16,0 0 0 0,3 0 55 0,1 3 9 16,-1 3 1-16,1 0 1 0,-1 4-38 0,4-1-8 15,-4 4-2-15,4 3 0 0,4-4-18 0,-1 4 8 16,-3 3-8-16,4-1 0 0,-1-2 0 0,4 6 0 16,-3 0 0-16,-1-6 0 0,4 6 0 0,0-4 0 15,0-2 0-15,0 3 0 0,0-3 0 0,4 2 0 16,-1-2 0-16,1-3 0 0,-1 2-19 0,1 1-1 15,3-3 0-15,-4-1 0 0,4 1 32 0,4-1 7 16,0 1 1-16,-1-4 0 0,1-3-32 0,3 4-7 16,3-10-1-16,1 9 0 15,0-6-86-15,-1-3-18 0</inkml:trace>
  <inkml:trace contextRef="#ctx0" brushRef="#br0" timeOffset="-57266.143">5196 15975 1411 0,'0'0'31'0,"0"0"6"0,0 0 2 0,0 0 1 0,0 0-32 0,-3 7-8 0,-1-1 0 0,1 7 0 16,-1-4 68-16,1 3 12 0,-1 4 2 0,1-3 1 16,-1 6-23-16,1-4-4 0,3 4 0 0,-7 0-1 15,3 0-15-15,1 3-2 0,-1 0-1 0,1 3 0 16,-5 0-14-16,5 0-3 0,-4 0-1 0,3 0 0 16,4-3-7-16,0 6-2 0,-3-9 0 0,3 9 0 15,0-9-10-15,3 0 0 0,-3-3 0 0,4 5 8 16,-1-5-8-16,-3 0 0 0,4-1 0 0,-1-2 0 15,5 0 0-15,-5-1 0 0,1 1 9 0,-1 2-9 16,1-2 0-16,-1-1 0 0,1 1 0 0,-4 0 0 16,3-1 0-16,1 1 8 0,-1-1-8 0,1 1 0 15,-1-1 0-15,1 1 0 0,-1 2 0 0,1 1-8 16,-4-3-5-16,3 2-1 0,-3-5 0 0,0 9 0 16,4-13-22-16,-4 6-4 0,0-2 0 0,-4-1-1 0,4-9 33 15,0 0 8-15,0 0 0 0,0 0 0 16,0 0-53-16,0 0-9 0,-3-9-2 0,-1 3 0 15,1-4 6-15,3-2 1 0,0-7 0 0,0 9 0 16</inkml:trace>
  <inkml:trace contextRef="#ctx0" brushRef="#br0" timeOffset="-56532.868">5316 16556 1242 0,'0'0'27'0,"0"0"5"0,0 0 2 0,0 0 2 0,0 0-36 0,-7 6 0 15,7-6 0-15,-7 3 0 0,7-3 64 0,0 0 5 16,-7 0 2-16,7 0 0 0,0 0-6 0,0 0-1 15,0 0 0-15,0 0 0 0,0 0-16 0,0 0-3 16,0 0-1-16,0 0 0 0,0 0-29 0,0 0-7 16,0 0 0-16,0 0-8 15,0 0 17-15,7 0-3 0,0 3-1 0,0-3 0 0,4 0-13 0,-4 6-13 16,4-2 2-16,-4-1 1 0,3-3 10 0,-3 9 0 16,4-9-9-16,3 3 9 0,-7 0 0 0,4-3 0 15,-4 0 0-15,3 0 0 0,-3 0 0 0,0-3 0 16,0 0 8-16,4 0-8 0,-7-3 12 0,3-1-4 15,-4 1 0-15,4 0 0 0,-3-7-8 0,-1 4 0 16,1-1 0-16,-4-2 0 0,0-1 0 0,0 1 0 0,0-1 0 0,0 1 0 16,-4 2 12-16,1-2 1 0,-1 2 0 15,1 1 0-15,-4-4-13 0,0 10-12 0,-1-3 3 0,-2 0 0 16,-1 0 9-16,1-1-8 0,-1 1 8 16,1 6-8-16,-8-6 8 0,7 6 0 0,-3 0 0 15,4 0 0-15,-4 3 0 0,3 0-12 0,0 3 12 16,4 1-12-16,0 2 12 0,4 0 0 0,-1 1 0 0,1 2 0 15,3 1 0-15,0 3 8 0,0-4-8 0,0 7 11 16,0-7-11-16,0 4-16 0,3-3 4 0,1 5 1 16,3-2 11-16,-4-3 0 0,4 5 0 0,0-2-8 15,4-3 8-15,0 2 0 0,-1 1 0 0,1 0 0 16,-1-4 0-16,1 4 0 0,7-3 0 0,-8 2 0 16,1-2 0-16,3-1-8 0,3 1 8 0,-2-1 0 15,2-2-26-15,-3-1 0 0,4-6 0 16,-4 7 0-16,0-7-154 0,0-3-30 0</inkml:trace>
  <inkml:trace contextRef="#ctx0" brushRef="#br0" timeOffset="-55727.719">6163 16446 1389 0,'0'0'30'0,"0"0"6"0,0 0 2 0,0 0 2 0,0 0-32 0,0 0-8 0,0 0 0 0,0 0 0 16,0 0 77-16,0 0 14 0,0 0 2 0,0 0 1 0,0 0-26 0,0 0-6 15,0 0-1-15,0 0 0 16,0 0-46-16,0 0-15 0,0 6 8 0,0 0-8 16,0 4 19-16,0-4 0 0,0 7 0 0,0-4 0 0,0 0-31 0,4 4-5 15,-4-1-2-15,3 1 0 0,1 0 19 0,-1-1 0 16,-3 1 0-16,4-1 0 0,-4-2 0 0,3 2 0 16,1 1 0-16,-4 2 0 0,3-2 24 0,-3-1 8 15,0-5 1-15,4 5 1 0,-4-2-24 0,0 2-10 16,0-5 8-16,3-1-8 0,-3 6 0 0,4-5 0 15,-1-4 0-15,1 6 0 0,-4-9 0 0,0 3 0 16,0-3 8-16,0 0-8 0,0 0 22 0,3 7 2 16,-3-7 1-16,0 0 0 0,0 0-40 0,0 0-8 0,0 0-1 15,0 0-1-15,4-7 33 0,-1 1 6 16,-3 0 2-16,0-1 0 0,0-2-16 0,0-3 0 0,0 2 0 16,-3-2-10-16,3-1 10 0,0 4 0 0,-4-4 8 15,4 4-8-15,-3-1 0 0,-1-2 0 0,1-1 0 0,-1 1 0 16,4 5 0-16,-3-8 0 0,-1 12 0 0,4-7 0 15,-3-2 0-15,-1 5 16 0,4-2-4 0,0 3-1 16,-3-7-11-16,3 10-12 0,0-6 2 0,0 2 1 16,0-2 9-16,0 3 0 0,3-1 0 0,-3 1-8 15,0 0 8-15,0 6 16 0,4-6-4 0,-4 6-1 16,3-4-23-16,1-2-4 0,-1 3 0 0,-3 3-1 16,4 0 27-16,3 0 6 0,0 0 0 0,0 0 1 15,0 3-33-15,0 0-8 0,4 0 0 0,-1 1-1 16,4 2 13-16,-3-3 4 0,-4 0 0 0,0-3 0 15,4 0-19-15,-4 0-3 16,3 0-1-16,1-3 0 0,-1 0-26 0,-2-3-6 0,2 2-1 0,-3 1 0 16,4-3-99-16,-1-3-20 15</inkml:trace>
  <inkml:trace contextRef="#ctx0" brushRef="#br0" timeOffset="-55055.422">6604 16440 1155 0,'0'0'25'0,"0"0"6"0,-7 0 1 0,0 9 0 0,0-6-32 0,0 3 0 0,3-2 0 0,-3 2 0 16,0-3 111-16,4 0 15 0,-4 3 3 0,0 1 1 16,3-7-41-16,0 6-8 0,-3-3-1 0,-3 3-1 15,3-3-37-15,0 1-7 0,3-4-2 0,-3 6 0 16,4-3-17-16,3-3-3 0,0 0-1 0,-7 3 0 15,3 3-12-15,-3-3 8 0,7-3-8 0,-4 4 0 0,1 8 0 0,3-6 0 16,-4-2 0-16,4 8 0 0,-3-2 0 16,3-1 0-16,0 0 0 0,0-2 0 0,0 5 0 0,3 1 0 15,-3-1 0-15,0-2 0 0,4 2 0 0,-1 1 0 16,1-1 0-16,-1-2 0 0,1-1 0 0,-4 1 0 16,4-4 0-16,3 3 0 0,-4-3 0 0,4 1 0 15,0-7 0-15,0 6 0 0,4-3 9 0,-8 0-9 16,4-3 8-16,-3-3-8 0,3 0 16 0,4-3-3 15,-4-1 0-15,0 1 0 0,3-3 5 0,-3-4 1 16,4 7 0-16,0-7 0 0,-4-2-6 0,0 2-1 16,0 1 0-16,-4 2 0 0,4-2-12 0,4-1 11 0,-8 1-11 15,1-1 10-15,-1 4-10 0,-3-4 0 16,0 1 0-16,0 5 0 0,0-2 0 0,0-1 0 0,0 1 0 16,-3 6 0-16,3-6-21 0,-4 2 0 0,1 1 0 0,-8 3 0 15,8-3 21-15,-4 2 0 0,-4 1 0 0,1-3 8 16,-1 6-20-16,0-3-5 15,-3 0-1-15,4 3 0 0,-4-6 18 0,3 2-8 0,0 1 8 0,-6 0 0 16,3 0 0-16,3 0 0 0,-3-3 0 0,7 6 0 16,-4-4 0-16,8 4-8 0,3 0 8 0,0 0 0 15,0 0-16-15,0 0 1 0,0 0 0 0,0 0 0 16,0 4-25-16,0 8-6 0,3-2-1 0,4 2 0 16,0 1-37-16,0 2-8 0,1 1-2 15,-1 0-657-15</inkml:trace>
  <inkml:trace contextRef="#ctx0" brushRef="#br0" timeOffset="-54608.678">6773 16421 1314 0,'0'0'37'0,"0"0"8"0,0 0-36 0,0 0-9 0,0 0 0 0,0 0 0 16,0 0 104-16,0 0 20 0,0 0 3 0,-7 6 1 16,7 7-103-16,0-7-25 0,0 3 0 0,0-2 0 15,0 5 49-15,7-3 5 0,-7 1 1 0,0-1 0 16,4 4-28-16,-4-7-6 0,3 7-1 0,-3-1 0 16,4-2-20-16,-4 2-13 0,0 1 1 0,0 2 1 15,0-8 31-15,0 5 5 0,3 1 2 0,-3 2 0 16,0-8-27-16,0 5 0 0,4 1 0 0,-4-1 0 15,0-2-16-15,4 2-9 0,-4-2-2 0,3-1 0 16,1 0-29-16,-1-2-7 0,4 5-1 16,-3-2 0-16,-1-7-102 0,1 3-21 0,-4-6-4 0,0 0-1 0</inkml:trace>
  <inkml:trace contextRef="#ctx0" brushRef="#br0" timeOffset="-54353.585">6724 16085 1335 0,'0'0'29'0,"0"0"7"0,0 0 0 0,0 0 2 0,0 0-30 0,-4 6-8 0,4-6 0 0,-3 7 0 15,3-7 20-15,0 0 2 0,0 0 1 0,0 0 0 16,0 0-1-16,0 0 0 0,0 0 0 0,0 0 0 31,0 0-69-31,0 0-13 0,0 0-4 0,0 0-537 0</inkml:trace>
  <inkml:trace contextRef="#ctx0" brushRef="#br0" timeOffset="-52056.214">7108 16615 1029 0,'0'0'22'0,"0"0"5"0,0 0 1 0,0 0 2 0,0 0-30 0,0 0 0 0,0 0 0 0,-7 0 0 16,7 0 59-16,0 0 5 0,0 0 2 0,0 0 0 15,0 0-2-15,-3 0 0 0,3 0 0 0,0 0 0 16,0 0 0-16,0 0 0 0,0 0 0 0,0 0 0 16,0 0-64-16,0 0 0 0,0 0-13 0,0 0 1 15,0 0 12-15,0 6 0 0,0 1 0 0,0-1 0 16,0-6 9-16,0 0-9 0,0 6 12 0,0-6-12 15,0 0 0-15,0 0 0 0,3 7 0 0,-3-7 0 16,0 0 0-16,0 0 0 0,0 0 0 0,0 0 0 16,0 0 0-16,0 0 0 0,7 3 0 0,-7-3 0 15,0 0 0-15,0 0 0 0,0 0 11 0,0 0-3 16,4 0-8-16,3-3 0 0,-7 3 0 0,4 0 0 16,-1-4 0-16,-3 4 0 0,7-3 0 0,-7 3 0 0,4-3 0 15,-4 3 0-15,0 0 0 0,0 0 0 0,0 0 0 0,0 0 0 16,0 0 0-16,0 0 0 0,0 0 0 0,0 0 0 15,0 0 0-15,0-9 0 16,0 9 0-16,0 0 0 0,0-3 0 0,0 3 8 0,0-10-8 0,-4 7 0 16,4-6 0-16,0 9 8 0,-3-4-8 0,3 4 0 15,-7-3 0-15,7 3 8 0,0 0-8 0,-4-6 0 16,4 6 0-16,-3-3 0 0,3 3 0 0,0 0 8 16,0 0-8-16,0 0 0 0,0 0 0 0,0 0 0 15,0 0 0-15,0 0 0 0,0 0 0 0,0 0 0 16,0 0-9-16,0 0 9 0,0 0 0 0,-4 6-11 15,4-6 11-15,0 10-8 0,0-4 8 0,0-6 0 0,0 6 0 0,0-6 0 16,0 0 0-16,0 0 0 16,0 0 0-16,0 0 0 0,0 0 0 0,0 0 0 0,0 0 0 0,0 0 0 15,0 0 0-15,0 0 0 0,0 0 0 0,0 0 0 16,0 0-12-16,0 0-6 0,0 0-2 0,0 0 0 31,0 0-144-31,0 0-28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deux mai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written homework due Friday, May 3</a:t>
            </a:r>
          </a:p>
          <a:p>
            <a:pPr marL="0" indent="0" algn="ctr">
              <a:buNone/>
            </a:pPr>
            <a:r>
              <a:rPr lang="en-US" dirty="0" err="1"/>
              <a:t>Étudiez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2808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une phrase qui parle de votre examen demain.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était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chose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faisiez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étiez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 </a:t>
            </a:r>
            <a:r>
              <a:rPr lang="en-US" dirty="0" err="1"/>
              <a:t>primaire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07F5C7-6114-453F-8662-FDAA8E428CB1}"/>
                  </a:ext>
                </a:extLst>
              </p14:cNvPr>
              <p14:cNvContentPartPr/>
              <p14:nvPr/>
            </p14:nvContentPartPr>
            <p14:xfrm>
              <a:off x="1605240" y="1723320"/>
              <a:ext cx="3617280" cy="791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07F5C7-6114-453F-8662-FDAA8E428C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5880" y="1713960"/>
                <a:ext cx="3636000" cy="81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deux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le jeu de </a:t>
            </a:r>
            <a:r>
              <a:rPr lang="fr-FR" dirty="0" err="1"/>
              <a:t>tappettes</a:t>
            </a:r>
            <a:r>
              <a:rPr lang="fr-FR" dirty="0"/>
              <a:t> aux mouches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EDA2-63F7-4EF9-8ED6-3AA8CC87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Jacques Plante, who was born in Notre Dame de Mont Carmel, Quebec, was the first goaltender in the NHL who wore a mask.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8DC891-7500-431A-A852-341BE2D373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8900" y="1771064"/>
            <a:ext cx="6556978" cy="437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97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C3E0-3952-4D44-9440-89C93D54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A2C3-B413-454F-A0D2-3E68FC04B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</a:t>
            </a:r>
          </a:p>
          <a:p>
            <a:pPr marL="0" indent="0" algn="ctr">
              <a:buNone/>
            </a:pPr>
            <a:r>
              <a:rPr lang="en-US" b="1" dirty="0" err="1"/>
              <a:t>Unité</a:t>
            </a:r>
            <a:r>
              <a:rPr lang="en-US" b="1" dirty="0"/>
              <a:t> 8</a:t>
            </a:r>
          </a:p>
          <a:p>
            <a:pPr marL="0" indent="0" algn="ctr">
              <a:buNone/>
            </a:pPr>
            <a:r>
              <a:rPr lang="en-US" b="1" dirty="0"/>
              <a:t>DEMAIN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trois </a:t>
            </a:r>
            <a:r>
              <a:rPr lang="en-US" b="1" dirty="0" err="1"/>
              <a:t>mai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644C411-F4D2-4567-A49D-C7EDF9B2C78D}"/>
                  </a:ext>
                </a:extLst>
              </p14:cNvPr>
              <p14:cNvContentPartPr/>
              <p14:nvPr/>
            </p14:nvContentPartPr>
            <p14:xfrm>
              <a:off x="3884760" y="6069600"/>
              <a:ext cx="21960" cy="29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644C411-F4D2-4567-A49D-C7EDF9B2C7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5400" y="6060240"/>
                <a:ext cx="4068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CF71189-5D03-49A8-B2CD-5F34A8AD8EFB}"/>
                  </a:ext>
                </a:extLst>
              </p14:cNvPr>
              <p14:cNvContentPartPr/>
              <p14:nvPr/>
            </p14:nvContentPartPr>
            <p14:xfrm>
              <a:off x="9271080" y="5965560"/>
              <a:ext cx="173160" cy="73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CF71189-5D03-49A8-B2CD-5F34A8AD8EF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61720" y="5956200"/>
                <a:ext cx="191880" cy="9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761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E4FE-C91B-431A-B88A-53BCC0664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9E394-F0CA-4F9C-91B3-00926F442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952"/>
            <a:ext cx="10636526" cy="5516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un couloir	  </a:t>
            </a:r>
            <a:r>
              <a:rPr lang="en-US" dirty="0" err="1"/>
              <a:t>une</a:t>
            </a:r>
            <a:r>
              <a:rPr lang="en-US" dirty="0"/>
              <a:t> armoire    </a:t>
            </a:r>
            <a:r>
              <a:rPr lang="en-US" dirty="0" err="1"/>
              <a:t>soudain</a:t>
            </a:r>
            <a:r>
              <a:rPr lang="en-US" dirty="0"/>
              <a:t>	  la </a:t>
            </a:r>
            <a:r>
              <a:rPr lang="en-US" dirty="0" err="1"/>
              <a:t>poussière</a:t>
            </a:r>
            <a:r>
              <a:rPr lang="en-US" dirty="0"/>
              <a:t>       </a:t>
            </a:r>
            <a:r>
              <a:rPr lang="en-US" dirty="0" err="1"/>
              <a:t>toujours</a:t>
            </a:r>
            <a:r>
              <a:rPr lang="en-US" dirty="0"/>
              <a:t>    </a:t>
            </a:r>
            <a:r>
              <a:rPr lang="en-US" dirty="0" err="1"/>
              <a:t>gris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draps</a:t>
            </a:r>
            <a:r>
              <a:rPr lang="en-US" dirty="0"/>
              <a:t>       le </a:t>
            </a:r>
            <a:r>
              <a:rPr lang="en-US" dirty="0" err="1"/>
              <a:t>loyer</a:t>
            </a:r>
            <a:r>
              <a:rPr lang="en-US" dirty="0"/>
              <a:t>        </a:t>
            </a:r>
            <a:r>
              <a:rPr lang="en-US" dirty="0" err="1"/>
              <a:t>souvent</a:t>
            </a:r>
            <a:r>
              <a:rPr lang="en-US" dirty="0"/>
              <a:t>       </a:t>
            </a:r>
            <a:r>
              <a:rPr lang="en-US" dirty="0" err="1"/>
              <a:t>mettre</a:t>
            </a:r>
            <a:r>
              <a:rPr lang="en-US" dirty="0"/>
              <a:t> la table      sale   </a:t>
            </a:r>
            <a:r>
              <a:rPr lang="en-US" dirty="0" err="1"/>
              <a:t>l’aspirateur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l’évier</a:t>
            </a:r>
            <a:r>
              <a:rPr lang="en-US" dirty="0"/>
              <a:t>           </a:t>
            </a:r>
            <a:r>
              <a:rPr lang="en-US" dirty="0" err="1"/>
              <a:t>une</a:t>
            </a:r>
            <a:r>
              <a:rPr lang="en-US" dirty="0"/>
              <a:t> cafetière         un </a:t>
            </a:r>
            <a:r>
              <a:rPr lang="en-US" dirty="0" err="1"/>
              <a:t>balai</a:t>
            </a:r>
            <a:r>
              <a:rPr lang="en-US" dirty="0"/>
              <a:t>       le four    savoir    laver  jaune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jardin</a:t>
            </a:r>
            <a:r>
              <a:rPr lang="en-US" dirty="0"/>
              <a:t>        un fauteuil        </a:t>
            </a:r>
            <a:r>
              <a:rPr lang="en-US" dirty="0" err="1"/>
              <a:t>parfois</a:t>
            </a:r>
            <a:r>
              <a:rPr lang="en-US" dirty="0"/>
              <a:t>        ranger        </a:t>
            </a:r>
            <a:r>
              <a:rPr lang="en-US" dirty="0" err="1"/>
              <a:t>oreiller</a:t>
            </a:r>
            <a:r>
              <a:rPr lang="en-US" dirty="0"/>
              <a:t>      </a:t>
            </a:r>
            <a:r>
              <a:rPr lang="en-US" dirty="0" err="1"/>
              <a:t>propre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autrefois    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chambre</a:t>
            </a:r>
            <a:r>
              <a:rPr lang="en-US" dirty="0"/>
              <a:t>        </a:t>
            </a:r>
            <a:r>
              <a:rPr lang="en-US" dirty="0" err="1"/>
              <a:t>une</a:t>
            </a:r>
            <a:r>
              <a:rPr lang="en-US" dirty="0"/>
              <a:t> couverture        </a:t>
            </a:r>
            <a:r>
              <a:rPr lang="en-US" dirty="0" err="1"/>
              <a:t>débarrasser</a:t>
            </a:r>
            <a:r>
              <a:rPr lang="en-US" dirty="0"/>
              <a:t>     le </a:t>
            </a:r>
            <a:r>
              <a:rPr lang="en-US" dirty="0" err="1"/>
              <a:t>frigo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connaitre</a:t>
            </a:r>
            <a:r>
              <a:rPr lang="en-US" dirty="0"/>
              <a:t>      un </a:t>
            </a:r>
            <a:r>
              <a:rPr lang="en-US" dirty="0" err="1"/>
              <a:t>mur</a:t>
            </a:r>
            <a:r>
              <a:rPr lang="en-US" dirty="0"/>
              <a:t>        la </a:t>
            </a:r>
            <a:r>
              <a:rPr lang="en-US" dirty="0" err="1"/>
              <a:t>baignoire</a:t>
            </a:r>
            <a:r>
              <a:rPr lang="en-US" dirty="0"/>
              <a:t>     le placard      </a:t>
            </a:r>
            <a:r>
              <a:rPr lang="en-US" dirty="0" err="1"/>
              <a:t>louer</a:t>
            </a:r>
            <a:r>
              <a:rPr lang="en-US" dirty="0"/>
              <a:t>      la </a:t>
            </a:r>
            <a:r>
              <a:rPr lang="en-US" dirty="0" err="1"/>
              <a:t>poubelle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8508F7-7D06-4B9E-9185-199344918357}"/>
                  </a:ext>
                </a:extLst>
              </p14:cNvPr>
              <p14:cNvContentPartPr/>
              <p14:nvPr/>
            </p14:nvContentPartPr>
            <p14:xfrm>
              <a:off x="2264400" y="-468000"/>
              <a:ext cx="7826040" cy="961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8508F7-7D06-4B9E-9185-1993449183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5040" y="-477360"/>
                <a:ext cx="7844760" cy="97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842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lived happily after they ate an apple.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lived in Europe in May 1937.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lived well because we never bought wine.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live in Loveland.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Long live the 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16B923-0A53-409D-9EB8-339B879AB669}"/>
                  </a:ext>
                </a:extLst>
              </p14:cNvPr>
              <p14:cNvContentPartPr/>
              <p14:nvPr/>
            </p14:nvContentPartPr>
            <p14:xfrm>
              <a:off x="839520" y="1983960"/>
              <a:ext cx="7316640" cy="4098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16B923-0A53-409D-9EB8-339B879AB6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0160" y="1974600"/>
                <a:ext cx="7335360" cy="411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44041</TotalTime>
  <Words>218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 Travail de cloche</vt:lpstr>
      <vt:lpstr>Bonjour!</vt:lpstr>
      <vt:lpstr>Pourquoi tombons-nous?</vt:lpstr>
      <vt:lpstr>PowerPoint Presentation</vt:lpstr>
      <vt:lpstr>Jacques Plante, who was born in Notre Dame de Mont Carmel, Quebec, was the first goaltender in the NHL who wore a mask. 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548</cp:revision>
  <cp:lastPrinted>2024-05-02T13:48:26Z</cp:lastPrinted>
  <dcterms:created xsi:type="dcterms:W3CDTF">2016-10-03T16:25:09Z</dcterms:created>
  <dcterms:modified xsi:type="dcterms:W3CDTF">2024-05-02T16:21:23Z</dcterms:modified>
</cp:coreProperties>
</file>