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99" r:id="rId2"/>
    <p:sldId id="345" r:id="rId3"/>
    <p:sldId id="501" r:id="rId4"/>
    <p:sldId id="374" r:id="rId5"/>
    <p:sldId id="368" r:id="rId6"/>
    <p:sldId id="361" r:id="rId7"/>
    <p:sldId id="359" r:id="rId8"/>
    <p:sldId id="362" r:id="rId9"/>
    <p:sldId id="366" r:id="rId10"/>
    <p:sldId id="337" r:id="rId1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99"/>
            <p14:sldId id="345"/>
            <p14:sldId id="501"/>
            <p14:sldId id="374"/>
            <p14:sldId id="368"/>
            <p14:sldId id="361"/>
            <p14:sldId id="359"/>
            <p14:sldId id="362"/>
            <p14:sldId id="366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5-04T13:49:23.3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320 3 9936 0 0,'0'0'280'0'0,"0"0"72"0"0,0 0-288 0 0,0 0-64 0 0,0 0 0 0 0,0 0 0 0 0,0 0 224 0 0,0 0 24 0 0,-5-3 8 0 0,5 3 0 0 0,0 0-256 0 0,0 0 0 0 0,0 0-64 0 0,0 0 64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5-04T14:25:21.5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 1 8784 0 0,'0'0'197'0'0,"0"0"24"0"0,0 0 19 0 0,-9 15 1256 0 0,0-7 1168 0 0,-16-8-3106 0 0,24 0 332 0 0,1 0 12 0 0,-1 0 6 0 0,-7 0 16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5-02T18:40:51.8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5401 654 1371 0,'-3'3'58'0,"-8"-3"-46"16,11 0 34-16,-7 0 7 0,7 0 2 0,-7 6 0 15,0-3-32-15,0-3-7 0,7 0 0 0,-7 4-1 16,0-4 5-16,7 0 2 0,-4 0 0 0,4 0 0 16,0 0-3-16,0 0-1 0,0 0 0 0,0 0 0 15,0 0-8-15,0 0-2 0,0 0 0 0,0 0 0 16,0 0-8-16,0 0 0 0,0 0 0 0,0 0 0 15,0 0 0-15,0 0 0 0,0 0 0 0,-7 6 0 16,7-6 36-16,-4 9 3 0,4-6 0 0,-3 7 0 16,3 2-5-16,0-5-1 0,0 8 0 0,0 1 0 15,0 0 1-15,3 6 0 0,-3 0 0 0,4 3 0 16,0 0 1-16,-4 6 0 0,3 0 0 0,-3 1 0 16,4-1-3-16,-1 4-1 0,1-1 0 0,-4 1 0 15,3-1-8-15,-3 4-2 0,4 3 0 0,-4-1 0 16,3 1 4-16,-3-6 1 0,4 8 0 0,-1-8 0 15,-3-7-11-15,4 0-3 0,-1-2 0 0,-3-5 0 16,0-2-12-16,4-6 9 0,-4-1-9 0,0-2 8 16,3-1-8-16,-3 1 0 0,0-4 0 0,0-6 0 0,0 0 0 15,0 0 12-15,0 0-12 0,0 0 12 0,0 0-12 16,0 0 0-16,0 0 0 0,0 0-11 0,0 0 1 0,0 0 0 16,0 0 0-16,0 0 0 0,0 0-4 0,0 0-1 15,0 0 0-15,0 0 0 16,0 0-13-16,0-3-4 0,4 0 0 0,3-7 0 15,-7 1-24-15,4 9-4 0,-4-13-2 0,3 10 0 16,-3-6-14-16,0-7-2 0,4 3-1 0,-4-2 0 0,0 2-13 16,0-6-4-16,0 4 0 0,0-4 0 0,0 6-108 15,-4-5-23-15</inkml:trace>
  <inkml:trace contextRef="#ctx0" brushRef="#br0" timeOffset="650.21">5218 591 1337 0,'0'0'56'16,"-7"6"-44"-16,7-6 21 0,-8 0 5 15,8 0 1-15,0 0 0 0,0 0-11 0,0 0-3 0,0 0 0 0,0 0 0 32,0 0 31-32,-3-6 7 0,-1 3 1 0,4-3 0 0,0 0-52 0,4 2-12 0,-4-5 0 0,7 3 0 15,-3-1 30-15,3 4 3 16,0 0 1-16,0-3 0 16,3-4-24-16,-3 10-10 0,4-6 8 0,-1 0-8 15,1 6 26-15,-4-3 0 0,0 3 0 0,4 0 0 0,-1-3-37 0,-3 3-7 0,4 0-2 16,-4 0 0-16,0 0 31 0,0-7 5 0,0 7 2 0,0 0 0 15,-3 0 0-15,3 0 0 0,-4 7 0 16,-3-7 0-16,11 0 2 0,-4 0 1 0,0 3 0 16,-3 0 0-16,-1 3 1 0,4 0 0 0,0 4 0 0,0-4 0 15,0 0-10-15,0 7-3 0,4-13 0 0,-4 13 0 16,0-1-9-16,0-3 10 0,0 1-10 0,0-1 10 16,0 7-10-16,0-7-12 0,4-5 2 0,-4 8 1 15,0-3 22-15,-3 4 5 0,6 0 1 0,-3-1 0 16,0 1-19-16,-3 9 0 0,3-10 0 0,0 13 0 15,-4-3 10-15,1-3-2 0,0 0 0 0,-1 0 0 16,1 3-8-16,-4-7 0 0,0 7 0 0,0-6 0 16,-4-7 0-16,4 4 8 0,-3 3-8 0,-1-1 8 15,0-5-8-15,1-4 8 0,-4 6-8 0,3-2 8 16,1-1 3-16,-4 1 0 0,0 2 0 0,3-2 0 16,-3-1 1-16,0 0 1 0,0 1 0 0,-7-7 0 15,3 9-5-15,1-2 0 0,-1-7-8 0,1 0 12 16,-1 3-12-16,-3 7 11 0,0-13-11 0,0 9 10 15,3-5-10-15,-3 2 0 0,-4-6 9 0,4 0-9 16,0 3 10-16,4-3-2 0,-5 0-8 0,5 0 12 16,3 0-52-16,0-3-12 0,7 3-1 0,0 0-1 15,0 0-15-15,0 0-3 0,0 0-1 0,0 0 0 16,7-6-37-16,0 2-7 0,0-5-2 0</inkml:trace>
  <inkml:trace contextRef="#ctx0" brushRef="#br0" timeOffset="1282.456">5743 1294 1302 0,'0'0'27'0,"0"0"7"0,-3 6-34 0,3-6 0 0,-7 6 0 0,7-6 0 15,-7 3 79-15,7-3 9 0,0 0 1 0,-7 7 1 16,7-7-15-16,-8 0-3 0,8 0-1 0,-7 0 0 16,0 9-27-16,7-9-4 0,-7 0-2 0,-3 3 0 15,3-3-8-15,0 6-2 0,0 1 0 0,0-7 0 16,-8 9-10-16,5-6-2 0,-1 7-1 0,1-4 0 15,-1 0-6-15,4 7-1 0,-4-4 0 0,4 4 0 16,0-4-8-16,0 4 0 0,4 2 9 0,-1-5-9 16,1-1 0-16,-1 7 0 0,4-7 0 0,0 1 0 15,0 5 0-15,4-5 0 0,-1 2-8 0,1 1 8 16,3-4-8-16,0 4 8 0,0-4-8 0,3 4 8 16,1-10 0-16,0 6 0 0,3-6 0 0,0 4 0 15,4-4 0-15,-4 0 0 0,3 3 0 0,1-6 0 0,0 0 0 16,-1 0 0-16,4-6 0 0,0 3 8 0,-6 0-8 0,6-4 0 15,-4 7 0-15,1-3 0 0,-4 0 0 0,0-3 0 16,-3 3 0-16,-1-4 0 0,1 1 0 0,-7 0 8 0,3 0-8 16,-4-4 8-16,1 1 19 0,-4 2 4 0,0 1 1 15,0-3 0-15,-4 6-16 0,1-7-4 0,-1-2 0 0,1 5 0 16,-4 1-4-16,-8-3 0 0,5 3-8 0,-4-1 12 16,-4 4-3-16,0 0-1 0,1-10 0 15,-4 10 0-15,6-3-8 0,-9 0 0 0,6 6 9 16,-3-3-9-16,3 3 0 0,1 0 0 15,3 0 0-15,7 0-12 0,-4 0-4 0,0 0-2 0,11 0 0 0,0 0 0 16,0 0-22 0,-3 3-4-16,-1 9 0 0,4-9-1 0,0 4-2 15,4-1 0-15,-1 0 0 0,4 1 0 0,1-1 3 0,-1 3 1 16,0-6 0-16,3 7 0 0,1-4-33 16,3 0-6-16,0 7-2 0</inkml:trace>
  <inkml:trace contextRef="#ctx0" brushRef="#br0" timeOffset="2075.547">6029 1482 1432 0,'0'0'60'0,"0"0"-48"15,0 0 62-15,0 0 12 0,-7 0 2 0,7 0 1 16,0 0-29-16,0 0-5 0,0 0-2 0,0 0 0 16,0 0-21-16,0 0-5 0,0 0-1 0,-11 9 0 15,11-9-9-15,0 0-1 0,-3 6-1 0,3-6 0 16,0 7-15-16,0-1 0 0,0-6 0 0,0 6 0 15,3 7 0-15,-3-7 0 0,4 0 0 0,-4 4 0 16,0-10 0-16,0 0 0 0,0 0 0 0,7 9 0 16,-7-9 0-16,7 0 0 0,-7 0 0 0,0 0 0 15,0 0 0-15,0 0 0 0,0 0 8 0,0 0-8 16,0 0 24-16,3-9-2 0,-3 2 0 0,4 1 0 16,-4-3-10-16,0 6-3 0,0-7 0 0,0-2 0 15,0 2-9-15,0-2 0 0,0 6 0 0,0-4 8 16,4 1-8-16,-4 2 0 0,3 4 0 0,1-9 0 15,-1 12 0-15,-3 0-11 0,4-3 11 0,3-1-8 16,-7 4 8-16,3 0 0 0,4 0-9 0,-7 0 9 16,7 0-12-16,0 4 3 0,0-4 0 0,-3 3 0 15,3 3 9-15,0 0 0 0,0-3 0 0,0 1 0 16,-3 5 0-16,3-3 0 0,-4 1 0 0,8-1 0 16,-8 3 8-16,1-3-8 0,3 1 10 0,-7-1-10 0,4 0 12 15,-1 4-3-15,-3-1-1 0,0-9 0 0,4 3 2 16,-4-3 0-16,0 0 0 0,0 0 0 0,0 0-10 0,0 0 8 15,0 0-8-15,0 0 8 0,0 0 2 0,3-3 0 16,1 3 0-16,-1-9 0 0,1-1 5 0,-1-2 1 16,-3 5 0-16,4-8 0 0,-1 2-16 0,-3 7-10 15,4-7 2-15,-1-2 0 0,1 8 8 0,-1-5 0 0,1 3 0 16,-1 5 0-16,5-5 0 0,-5 3-8 0,1 3 0 0,3-7 0 16,-7 10 8-16,7 10 11 0,0-10-3 0,-4 3 0 15,4 3-29-15,0 3-7 16,0-2 0-16,-3 2-1 0,-1 0 29 0,-3 4 0 0,8 0 0 15,-5-1 0-15,1-2 0 0,-1-4 0 0,-3 6 8 0,4-2-8 16,-1 2 18-16,1-12-3 0,-1 13-1 16,1-7 0-16,-4-6 0 0,3 6 0 0,-3-6 0 0,0 0 0 15,7 3-6-15,0 4-8 0,0-7 11 0,1 0-11 16,-1 0 8-16,0 0-8 0,0 0 0 0,0 0 0 16,0 0 0-16,7 0-17 0,-7 0 1 0,-3 0 1 15,6-7-32-15,1 7-6 16,-1-3-2-16,1 3 0 0,-1-3-107 0,1 3-22 0,3 0-4 15</inkml:trace>
  <inkml:trace contextRef="#ctx0" brushRef="#br0" timeOffset="2844.673">6593 1375 1332 0,'0'0'37'0,"0"0"10"0,0 10-38 16,0-10-9-16,0 9 0 0,0-6 0 0,0-3 67 0,0 6 11 15,0-6 2-15,4 7 1 0,-4 2-11 0,3 0-2 0,1-5-1 0,0-1 0 16,3 9-34-16,-4-9-6 0,1 1-2 0,3 5 0 16,-4-3-6-16,1 1-2 0,3-1 0 0,0 3 0 15,-4-3-2-15,4 1-1 0,-7 5 0 0,4-12 0 16,3 10-14-16,-3-7 0 0,-4-3 0 0,0 0 0 15,0 0 0-15,0 0 16 0,0 0-4 0,0 0 0 16,0 0 2-16,0 0 0 0,0 0 0 0,0 0 0 16,0 0 5-16,0 0 1 0,0 0 0 0,0 0 0 15,0 0 5-15,0 0 2 0,0 0 0 0,0 0 0 16,0-3-11-16,0-7-3 0,0-2 0 0,0 9 0 16,0-4-13-16,0 4 9 0,0 3-9 0,-4-9 8 15,4 9-8-15,0-6 0 0,0-1 0 0,0 7 0 16,0 0 0-16,0 0 0 0,0 0 0 0,0-1608 0 15,0 3216 0-15,0-1608 0 0,0 0 0 0,0 0 0 16,0 0 0-16,0 0 0 0,0 0 0 0,0 0 0 16,0 0 0-16,4 0 0 0,3-3 0 0,-4 3 0 15,-3 0 0-15,0 0 0 0,0 0 0 0,7-3 0 16,-7 3 0-16,4 3 0 0,3-3 0 0,-7 0 0 16,7 3 0-16,-4-3 15 0,1 13-4 0,3-13-1 15,-4 9 1-15,1-3 0 0,3 1 0 0,-3 5 0 0,-1-2 8 16,1-7 1-16,-1 3 1 0,1 0 0 0,-4-6-21 15,3 10 0-15,1-1 0 0,-4-9 8 0,0 0-8 16,0 0 0-16,0 0-8 0,0 0 8 0,0 0 0 0,0 0 8 0,0 0 0 16,0 0 0-16,10-9-8 0,-6 9 8 0,-1-7-8 15,1 1 8-15,-4 3-8 0,7-3 0 0,-3 3 0 0,-1 3 0 16,1-10 0-16,-4 10 0 0,3 0 0 0,-3 0 0 16,4-6 0-16,3 0 0 0,-4 6 0 15,4-3 0-15,-3-1 0 0,3 4 0 0,0 0 0 0,-7 0-8 16,0 0 8-16,0 0 0 0,0 0-9 0,0 0 9 15,3 4 0-15,1-1 0 0,3 3 0 16,-7-6 0-16,4 6 0 0,-1-6 0 0,4 10 0 0,-7-10 0 16,4 9 8-16,-4-6-8 0,0-3 12 0,3 6-4 15,-3-6-8-15,4 7 0 0,-4-7 0 0,7 0 8 16,-4 9-8-16,8-9 0 0,-4 0 0 0,-7 3 0 16,7-3 0-16,0 0-14 0,0 0 5 0,4 0 1 15,-4 0-27-15,3-3-5 0,1 3 0 16,-4 0-1-16,4 0-35 0,-4-9-6 0,3 9-2 15,-3 0 0-15,0-7-152 0,7 7-30 0,-7-3-6 0</inkml:trace>
  <inkml:trace contextRef="#ctx0" brushRef="#br0" timeOffset="3366.816">7168 1435 989 0,'0'0'28'0,"0"0"6"0,0 0-34 0,0 0 0 0,0 0 0 0,0 0 0 15,0 0 101-15,0 0 14 16,0 0 2-16,0 0 1 0,0 0-28 0,0 0-6 0,0 0 0 0,-3 12-1 16,3-5-19-16,0-7-3 0,3 9-1 0,1-3 0 15,-4 1-7-15,4-1-1 0,-4-6-1 0,3 0 0 16,4 9-22-16,-3-3-4 0,3 1-1 0,0-7 0 15,0 6 0-15,0 0-1 0,0-6 0 0,0 0 0 16,0 0-8-16,0 0-2 0,0 0 0 0,0-6 0 16,0 0-1-16,4 6-1 0,-4-7 0 0,0 4 0 15,-4 0-11-15,5-6 12 0,-5 3-12 0,1-1 12 16,-4 1-12-16,0 0 8 0,3-1-8 0,-3 4 8 16,0-9 1-16,0 5 0 0,0 1 0 0,0 0 0 15,-3 0 0-15,-1-1 0 0,1 1 0 0,-5 3 0 16,5-3 5-16,-4 3 1 0,3-7 0 0,-10 10 0 15,7-3-15-15,0 3 0 0,-3-3 0 0,-1 3 0 16,4 3 0-16,-4 0 0 0,-3 7 0 0,7-7 0 16,-3 3 0-16,3 3 0 0,3-5 0 0,0 5 0 15,1-3 0-15,-1 4-10 0,1 5 2 0,3-8 0 16,0 2 8-16,0 4 8 0,0-7-8 0,0 9 11 16,0-8-11-16,0 5 0 0,7-2 0 0,-4-1 0 15,5 0-10-15,-1-2-7 0,0 2-2 0,0 1 0 16,0-4 19-16,3 0-10 0,-3 0 10 0,4 4-8 15,-4-4-16-15,7-3-2 0,-3 0-1 0,6 7 0 16,-6-7-36-16,0 3-7 0,3-3-2 0,0 4 0 16,3-7-120-16,-3 0-25 0,4 0-5 0</inkml:trace>
  <inkml:trace contextRef="#ctx0" brushRef="#br0" timeOffset="3864.997">7655 1300 1644 0,'0'0'34'0,"0"0"9"0,0 0-35 0,0 0-8 0,0 0 0 0,-3 6 0 16,-8-3 80-16,11-3 15 0,-7 7 2 0,0-7 1 15,4 0-24-15,-5 9-5 0,1-6-1 0,0-3 0 16,0 6-24-16,0 1-4 0,0-7-2 0,0 9 0 15,0-9-14-15,7 0-4 0,-7 9 0 0,4-5 0 16,-5 2-20-16,8-6 0 0,0 6 0 0,-3 4 8 16,3-10-8-16,0 3 0 0,0-3-8 0,3 6 8 15,-3 3 0-15,4-9-10 0,0 7 10 0,-1-7 0 16,1 6-9-16,-1 0 9 0,1 0 0 0,3-6-9 16,-4 4 9-16,4-1 0 0,-3 3 0 0,-1 0 0 15,4-3 0-15,-3 1 0 0,-1 5 0 0,4-9 0 0,-3 6 0 0,3 1 0 16,0-1 0-16,0-6 0 15,4 9 0-15,-8-6 0 0,8 4 0 0,-4-4-8 0,-4 3 8 0,5 0 0 16,-5-6 0-16,1 10 0 16,3-1 0-16,-4-9 9 0,4 6-9 0,0-3 0 15,-7-3 10-15,4 7-10 0,-4-7 8 0,3 9-8 0,-3-9 8 16,0 0-8-16,0 0 0 0,4 3 8 0,-4-3-8 16,0 0 10-16,0 0-10 0,0 10 10 0,0-7-10 0,-4 9 10 15,4-2-10-15,-7-1 10 0,0-6-10 0,0 10-17 16,0-4 4-16,-3 1 1 0,-1-7-5 0,-3 9-1 0,0-12 0 15,0 7 0 1,-4-7-86-16,0 0-18 0,1-7-3 0,3 7-1 0,3-6-62 0,-3-3-13 16</inkml:trace>
  <inkml:trace contextRef="#ctx0" brushRef="#br0" timeOffset="4662.149">8908 1435 1845 0,'-29'-3'38'0,"19"-1"10"0,-1 4-38 0,1 0-10 0,-4 0 0 0,3 0 0 16,-3 0 9-16,3 4 0 0,-3-4 0 0,4 0 0 16,-1 3 4-16,0-3 1 0,1 0 0 0,-1 6 0 15,1 0-14-15,-1 1 8 0,4 2-8 0,0-6 0 16,0 7 0-16,3 5-13 0,1-9 1 0,3 13 0 16,-4-9 2-16,4 5 1 0,0-5 0 0,4 9 0 15,-1-7 9-15,-3 1 11 0,4-1-3 0,3-2 0 16,-3 2-16-16,3-2-4 0,3-7-1 0,1 0 0 15,-4-3 13-15,3 0 16 0,-3 0-3 0,4-3-1 16,0 0 4-16,-1-13 0 0,1 3 0 0,3-2 0 16,0-7-6-16,0 0-1 0,4-3 0 0,-4-7 0 15,-4 1 3-15,1-4 1 0,0-8 0 0,-1-1 0 16,-3 3 1-16,-3-3 0 0,-1 0 0 0,1 0 0 16,-4 3-1-16,-4 1 0 0,1-1 0 0,-1 3 0 15,-3-2-1-15,0 2 0 0,-3 0 0 0,-1 4 0 16,0 9 1-16,-3 0 0 0,4-1 0 0,-8 8 0 0,4 2 5 15,-4 7 1-15,1-1 0 0,-1-2 0 16,0 9-11-16,4-1-8 0,0 4 9 0,4 0-9 16,-1 0 0-16,0 0 0 0,8 4 0 0,-4-1 0 0,3 9 0 0,1-2 0 15,3 8 0-15,0 1 0 16,3 3-14-16,4 10 4 0,0-4 1 0,4 6 0 0,0 4 9 16,3-4-10-16,0-2 10 0,-4 5-10 0,4 1 10 15,-3 0 0-15,3 2-9 0,-3 4 9 0,-1-6 0 0,4 6 0 0,-3-3 0 16,3 2 0-16,0 1 0 0,-3-12 0 0,-1-1 0 15,1-3 0-15,0-6 0 0,-1 6 0 0,1-2 0 0,-4-8 0 16,3-2 0-16,-3 0 0 0,4-4 0 0,0 1 0 16,-4-1 0-16,0-12 0 0,0 10 0 0,0-7 0 15,0 3-30-15,0 0 2 16,-4-6 0-16,5 0 0 0,-5 0-100 0,4 0-19 16,0 0-4-16</inkml:trace>
  <inkml:trace contextRef="#ctx0" brushRef="#br0" timeOffset="5120.816">9080 1529 1972 0,'0'0'83'16,"0"0"-67"-1,0 0 5-15,0 0 1 0,0 0 0 0,0 0 0 0,0 0 6 16,8 6 2-16,-1-6 0 0,0 0 0 0,0 0-21 0,3-6-9 16,1 3 8-16,-1-7-8 0,5 10 0 15,-5-6 0-15,4 0 0 0,-3-1 0 0,3 1 0 0,-7-3 0 0,4 3-9 16,-4-1 9-16,0 1 0 0,-4-3 0 0,1 2 0 0,-1-5 0 16,-3 5 0-16,0-2 0 0,0 0 0 0,-3 2 0 15,-1 1 0-15,1 3 0 0,-4-6 0 16,3-1 9-16,-3 7-1 0,-3 0-8 0,-1 3 12 0,0-6-4 15,1 6-8-15,-1 0 0 0,1 6 0 0,-5-6 8 16,5 3-8-16,-1 0 0 0,1 7 0 0,-1-7 0 16,4 3 0-16,0 3 0 0,0-2 0 15,0 5 0-15,3-2 0 0,1 5-11 0,3-5 3 16,3 2 0-16,-3 1 8 0,4 6-8 0,3-4 8 0,-4 4-8 16,5-3 8-16,2 3 0 0,1-1 0 0,-1-2 0 15,1 0 0-15,-1 3 0 0,5-13 0 0,-5 6 0 16,4 1 0-16,0-1 0 0,4-2 0 0,0-10 0 15,-1 9 0-15,1-6 0 0,3-3 0 0,0 0 0 16,0 0-38-16,1-3-2 0,2 3-1 0,-3-9 0 16,4-1-124-16,-4-5-25 0,8-1-5 0</inkml:trace>
  <inkml:trace contextRef="#ctx0" brushRef="#br0" timeOffset="5696.299">10612 692 1579 0,'-15'12'32'0,"15"-12"10"0,-7 6-34 0,7-6-8 0,0 0 0 0,-7 0 0 15,7 0 52-15,0 0 8 0,-3 7 1 0,3-7 1 16,-4 6-14-16,4 0-2 0,-3 4-1 0,3-10 0 16,0 12-25-16,0 1-6 0,0 5-1 0,0-2 0 15,0 6 11-15,0 3 3 0,3 0 0 0,-3 10 0 16,4-7-27-16,-4 3 0 0,3 4 0 0,1-1 0 15,-1 4 0-15,4-4 18 0,-3 1-2 0,-1 9 0 16,5-6 6-16,-5 2 1 0,1 4 0 0,3-9 0 16,-4 9-1-16,4-13 0 0,-3 0 0 0,3-2 0 15,0-1-13-15,-4-3-9 0,4-3 12 0,-3 3-12 16,0-6 8-16,-1-4-8 0,-3-2 0 0,4-4 0 0,-4-2 9 16,0-7-9-16,0 0 0 0,0 0 9 15,0 0-33-15,0 0-6 0,0 0-2 0,-11-7 0 16,4-5-94-16,0-1-19 0,-4 1-4 0</inkml:trace>
  <inkml:trace contextRef="#ctx0" brushRef="#br0" timeOffset="6084.342">10185 688 1549 0,'0'0'44'16,"-7"4"9"-16,7-4-42 0,0 0-11 0,0 0 0 0,0 0 0 15,0 0 77-15,-4-4 14 0,4 4 2 0,-3-3 1 16,-1-3-44-16,8 3-9 0,-1-7-1 0,1 1-1 15,6 6-22-15,-3 0-4 0,7-3-1 0,1 2 0 16,2-5-12-16,1 9 8 0,3-9-8 0,4 5 0 16,-4 4 0-16,3-3 0 0,5 3 0 0,-5 0 0 0,1-6 0 15,0 6 0-15,3 0 0 0,-3 0 0 16,-1 6 9-16,1-6-9 0,0 0 8 0,-1 0-8 0,1 0 0 16,-4 0 0-16,-3 0 0 0,3 0 0 0,-3 0 0 15,3 0 0-15,0 0 0 0,-3 0 0 0,-1 0-19 0,1 0-2 16,-4 0-1-16,-3 0 0 15,3 0-146-15,-4 3-28 0</inkml:trace>
  <inkml:trace contextRef="#ctx0" brushRef="#br0" timeOffset="6614.301">10869 1328 1097 0,'0'0'31'15,"0"0"7"-15,0 0-30 0,0 0-8 0,0 0 0 0,0 0 0 16,7 0 52-16,0 0 8 0,0 0 3 0,0 0 0 15,0 6-15-15,4-6-2 0,0 0-1 0,-1 0 0 16,1 0-1-16,-1 0-1 0,4 0 0 0,-3 0 0 0,0-6-11 16,-1 6-1-16,-3 0-1 0,0 0 0 15,0-3 3-15,0-6 1 0,-3 9 0 0,3-10 0 0,-7-2-6 16,3 5 0-16,-3-5-1 0,-3 2 0 0,3 1-11 0,-7 0-1 16,3-4-1-16,1 7 0 0,-4-4-4 0,0 4-1 15,0-6 0-15,0 12 0 16,0-4-9-16,-4 1 0 0,4 3 0 0,-4 0 0 0,1 0 0 15,-1 0 8-15,4 3-8 0,-3 1 0 0,2 2 0 0,1 6 0 0,-3-2 0 16,3-4 0 0,0 13 0-16,0-7-9 0,0 4 9 0,3 9-10 0,1-6 10 0,3-3 0 15,3 6 0-15,-3 0-8 0,4-4 8 0,-1-2 0 16,1 0-9-16,3-1 9 0,-4-2 0 0,4 0 0 0,0 2 0 0,4-5 0 16,-4-1 0-16,4 7 0 0,-4-7 0 0,3-3 0 15,1 4 0-15,-1-1 8 0,1 1-8 0,0-7 0 16,3 0 0-16,-4-3 0 0,4 6 0 15,-3-6 0-15,3-6-14 0,0 6-8 0,-3-3-2 0,3 0 0 16,0-4-134-16,0 4-27 0,-3-6-6 16</inkml:trace>
  <inkml:trace contextRef="#ctx0" brushRef="#br0" timeOffset="7047.359">11151 1240 1337 0,'0'22'56'0,"-3"-9"-44"31,3 2 72-31,3 4 16 0,-3 0 2 0,4-6 1 0,-4 9-28 0,0-10-6 16,0 10-1-16,3-9 0 0,-3 5-19 0,4-5-4 0,-1 0-1 15,1 2 0-15,3-2-18 16,0-4-4-16,0 1-1 0,0-1 0 0,0-3-12 0,0 4-9 0,0-1 12 0,4-9-12 15,-4 3 12-15,0 0-4 0,0 0 0 0,0-3-8 16,0-3 20-16,-3 0-2 0,-4 3-1 0,3-3 0 16,1 3 0-16,-4-9 0 0,0-1 0 0,0 4 0 15,-4 0-5-15,4-4 0 0,-3-2-1 0,-1-1 0 16,-3 7 0-16,-3-10 0 0,-1 1 0 0,0-1 0 16,1 3-11-16,-1-5 12 0,1 2-12 0,-1-3 12 15,0-3-12-15,4 10 8 0,0-4-8 16,0 3 8-16,0 1 12 0,4-1 1 0,-1 4 1 0,1-4 0 15,-1 4-22-15,4 6-16 0,0-7 2 0,0 10 1 16,4-9 3-16,-4 6 1 0,3-3 0 0,4 6 0 16,0-4-11-16,0 4-1 0,4-3-1 0,0 3 0 15,-1 0-24-15,4 0-5 16,0 3-1-16,4-3 0 0,-4 0-25 0,4 4-6 0,-4-4-1 0,3 6 0 16,-2-3-103-16,-1 0-21 0,0 3-4 0</inkml:trace>
  <inkml:trace contextRef="#ctx0" brushRef="#br0" timeOffset="7525.746">11448 1240 1709 0,'0'13'48'0,"-4"-4"12"0,4-2-48 0,4 5-12 0,-4 7 0 0,3-3 0 15,1-4 60-15,-1 1 11 0,1 5 1 0,-1-5 1 16,1 0-21-16,3 5-4 0,-4-5 0 0,1-1-1 16,3 1-15-16,-3 0-2 0,-1 2-1 0,4-2 0 15,-3-4-15-15,3 4-3 0,-4-1-1 0,4-12 0 16,-3 10-10-16,-4-10 8 0,0 0-8 0,0 0 8 15,0 0 4-15,0 0 1 0,0 0 0 0,0 0 0 16,0 0 19-16,0 0 4 0,-7-10 1 0,-4 10 0 16,4-12-14-16,0 5-3 0,0 1-1 0,0-3 0 15,3 3-19-15,-3-4 0 0,4 1-13 0,-4 2 5 16,3-2 8-16,1 3 0 0,-4-1 0 0,3-2 0 16,1 0 0-16,-1 6-8 0,4-7 8 0,-3 7 0 15,3-6 0-15,-4-1-10 0,4 4 10 0,0-4 0 16,-4 1 0-16,4-7 12 0,0 7 0 0,0-7 0 15,0 1-12-15,0 2-16 0,0 1 3 0,0-1 1 16,4-3 20-16,0 4 4 0,-1-4 0 0,1 0 1 16,-1 4-26-16,4-4-6 0,-3 1-1 0,3 2 0 15,0 0-20-15,3 4-4 0,-3 0 0 0,4 5-1 16,0-2-139-16,-4 0-28 0,3 3-6 0</inkml:trace>
  <inkml:trace contextRef="#ctx0" brushRef="#br0" timeOffset="8079.947">11680 1281 1697 0,'0'0'35'0,"4"6"9"0,-4-6-35 0,0 7-9 0,4-1 0 0,-1 0 0 15,1-3 76-15,-1 4 14 0,1-7 2 0,-1 0 1 16,4 9-41-16,0-9-8 0,4 0-1 0,-4 0-1 16,4 0-17-16,-1 0-3 0,1 0-1 0,-1 0 0 15,1-9-7-15,-4 9-2 0,3 0 0 0,1-7 0 16,-4 4 0-16,-3-3-1 0,3 0 0 0,-4-1 0 15,1 1 1-15,-1-6 0 0,-3 5 0 0,0-8 0 16,0 2-4-16,0 7 0 0,0-4 0 0,-3-8 0 16,-4 11-8-16,3-2 0 0,-3-1 9 0,4 4-9 15,-4 0 8-15,-1 3-8 0,1-3 10 0,0 2-10 16,0 4 12-16,0 0-4 0,0-9-8 0,7 9 12 16,-7 9-12-16,0-9 8 0,0 4-8 0,4 2 0 0,-5 0 0 15,5 3 0-15,-4 1 0 0,3-1 0 16,1 4 0-16,-1-1 0 0,1 1 0 0,-1 3 0 15,4-1 11-15,0 4-11 0,4-6 12 0,-4 2-12 0,3 1 15 16,1 0-4-16,-1 2-1 0,4-5 0 16,-3 0-10-16,3-1 0 0,4 1 9 0,-1-1-9 0,1-2 0 0,-1-1 0 15,4 0 0-15,1 4 0 0,-1-7 0 16,0 7 0-16,3-4 0 0,1-6 0 0,0 4 0 0,-1-4-8 0,4 3 8 16,-3 0-12-1,3-6-19-15,0 0-4 0,1 0-1 0,-1 0 0 0,-4 0-26 16,1 0-6-16,0 0 0 0,-4 0-1 0,0 0-95 0,0-6-20 15,-3 6-3-15</inkml:trace>
  <inkml:trace contextRef="#ctx0" brushRef="#br0" timeOffset="14925.847">19463 692 874 0,'0'0'19'0,"0"0"4"0,0 0 1 0,0 0 1 0,0 0-25 0,0 0 0 0,0 0 0 0,0 0 0 15,0 0 15-15,0 0-3 0,0 0 0 0,0 0 0 16,0 0 53-16,0 0 11 0,0 0 1 0,0 0 1 15,0 0 6-15,0 0 2 0,0 0 0 0,0 0 0 16,-7 0-27-16,7 0-6 0,-4-4-1 0,4 4 0 16,0 0-22-16,-7-3-5 0,7 3-1 0,0 0 0 15,0 0-1-15,-7 3-1 0,7-3 0 0,-3 4 0 0,-1 2-5 0,0 6-1 16,4 1 0-16,0 3 0 0,0 9-3 0,4-7-1 16,0 8 0-16,-1-1 0 15,1 6 11-15,3-3 1 0,-4 13 1 0,1 0 0 16,-1-7-6-16,1 1-2 0,-1 2 0 0,1-2 0 15,-4-1 11-15,3 1 1 0,1-1 1 0,-1-9 0 0,1 1-2 0,-1-1 0 16,1-3 0-16,-1 3 0 16,1-7-12-16,0-5-4 0,-1 3 0 0,1-1 0 15,-4-8-12-15,3 5 9 0,1-6-9 0,-1 1 8 16,-3-7-8-16,0 0 10 0,0 0-10 0,0 0 10 16,0 0-10-16,0 0 8 0,0 0-8 0,0 0 8 0,0 0 1 15,0 0 0-15,0 0 0 0,0 0 0 0,0 0 2 0,0 0 0 16,0 0 0-16,0 0 0 0,0 0-11 15,0 0 0-15,4-3 0 0,-4 3 0 0,3-4 0 0,-3 4 0 16,7 0 0-16,-7 0 0 16,4 0-21-16,-1-6-10 0,4 6-1 0,0 0-1 15,1 0-1-15,-1 0 0 0,0 0 0 0,0 0 0 16,3 6-15-16,1-6-3 0,-1 4-1 0,5-1 0 16,-1-3-23-16,0 6-5 0,3 0-1 0,1-6 0 15,-4 3-26-15,4 1-4 0,-1-1-2 0</inkml:trace>
  <inkml:trace contextRef="#ctx0" brushRef="#br0" timeOffset="15449.237">19734 1080 1568 0,'-10'10'32'0,"3"-7"9"16,3 9-33-16,1-2-8 0,3-10 0 0,0 3 0 15,0-3 29-15,0 6 4 0,0-6 1 0,0 0 0 0,0 0-3 0,0 0-1 16,3 3 0-16,1 4 0 16,3-1-16-16,-4-6-3 0,4 0-1 0,0 0 0 15,0 0-10-15,4 0 8 0,0 0-8 0,-1-6 8 0,4 6-8 0,-3-7 0 0,3 7 0 0,-3 0 8 16,-1-3-8-16,4 0 8 0,-3-3-8 0,0 0 8 15,-1 2-8-15,1-2 0 16,-4-3 0-16,0 6-11 0,0-10 11 0,0 4 0 16,-4-4 0-16,1 1 0 0,-1-1 12 0,1 4-3 15,-4-10 0-15,0 6 0 0,-4 1-9 0,1 2-12 0,-1-5 2 0,-3 5 1 16,0 1 9-16,0 3 0 0,-3 2 0 16,-1-2 0-16,1 6 0 0,-1 0 0 0,0-9 0 15,1 18 0-15,-1-3 0 0,1 4 8 0,-1-1-8 16,0 4 8-16,4 3 0 0,-3 9 1 0,6 0 0 15,-3 0 0-15,4 6-1 0,-4 0 0 0,3 4 0 0,1-1 0 16,-5 1 7-16,5-4 1 0,3-2 0 0,-4 2 0 16,4-3-4-16,0-3 0 0,0-3 0 0,0-3 0 15,0-3 0-15,4-4 0 0,-4-2 0 0,0-7 0 16,0-3-1-16,0 0-1 0,0 0 0 0,11-3 0 16,-4-1 0-16,3-5 0 0,4-3 0 0,-3 2 0 15,3-2-39-15,4-1-8 16,-1 0-2-16,1-5 0 0,0 5-151 0,-1 1-30 0</inkml:trace>
  <inkml:trace contextRef="#ctx0" brushRef="#br0" timeOffset="15950.268">20087 851 1501 0,'0'0'32'0,"-3"4"8"0,3-4 0 0,-7 9 4 0,-4 4-36 0,4-4-8 0,3 10 0 0,-3-4 0 16,0 4 58-16,0-6 10 0,0 9 1 0,0-3 1 16,0-4-12-16,4 4-2 0,-8-3-1 0,7 3 0 15,1-10-23-15,-1 7-5 16,1-10-1-16,-1 6 0 0,4-2-13 0,0-4-2 0,-3 0-1 0,3-6 0 15,0 0-10-15,0 0 8 0,0 0-8 0,0 0 8 16,0 0 0-16,0 0-8 0,7 0 12 0,-7 0-4 16,7 0-8-16,0 0 0 0,0 0 0 0,0-3 8 15,0 6-8-15,0-3 0 0,0-3 0 0,0 0 0 16,0 3 0-16,0 3 0 0,4 0 0 0,0-3 0 16,-1 7 0-16,-3-1 0 0,4-6 0 0,-1 9-11 15,-3 1 11-15,4-1 0 0,-4-3 0 0,0 7 0 16,4 0 0-16,-4-1 0 0,-4 4 8 0,1-10-8 15,-1 13 14-15,1-10-2 0,-1 4 0 0,1-1 0 16,-4 7 8-16,0-9 0 0,0 2 1 0,-4 1 0 16,1 5-12-16,-1-5-9 0,1 3 12 0,-1-1-12 15,1 1 9-15,-4-3-9 0,3 2 0 0,-3-5 9 16,0 2-9-16,-3 1 0 0,2-13 0 0,-2 12 0 16,-1-9 8-16,1 1-8 0,-1-1 8 0,1-3-8 15,-5-3-16-15,1-1-8 0,0-2-1 0,0-3-1 16,0-4-114-16,0 7-22 0,3-10-5 15</inkml:trace>
  <inkml:trace contextRef="#ctx0" brushRef="#br0" timeOffset="16445.219">20944 632 1333 0,'-17'19'28'0,"13"-13"6"0,-3 3-34 0,4 1 0 0,-4 2 0 0,3 4 0 0,4-3 46 0,-3 9 2 16,-1-4 1-16,4 7 0 0,0-9 2 0,0 12 0 15,0-12 0-15,4 0 0 16,-1 12 4-16,1-9 1 0,-4 6 0 0,7-3 0 0,-4 9-19 0,4-6-3 0,-3-6-1 15,-1 6 0-15,4-3-13 0,-3-3-2 16,-1 6-1-16,1-3 0 0,-1 0-9 0,1 0-8 0,0 0 9 0,-4 0-9 16,3-10 0-16,-3 10 8 15,0-3-8-15,4-6 0 0,-4-1 0 0,3-2 9 0,-3-1-9 16,0-6 8-16,0 10-8 0,0-13-17 16,0 0 4-16,0 0 1 15,0 0-32-15,0 0-7 0,0 0-1 0,0 0 0 16,0 0-144-16,-3-13-28 0</inkml:trace>
  <inkml:trace contextRef="#ctx0" brushRef="#br0" timeOffset="16800.26">21213 516 1037 0,'0'22'44'0,"0"-10"-36"0,-4 10 47 0,4-3 9 15,-4 0 1-15,1 6 1 0,3-3 26 0,-4 9 6 16,1-2 1-16,-1 2 0 0,1-3-17 0,-1 4-3 16,4-4-1-16,-3 0 0 15,-1 0-25-15,1 10-5 0,-1-16 0 0,-3 12-1 16,4-2-28-16,-1-4-6 0,1 6-1 0,3-9 0 15,-4 4 4-15,4-4 0 0,0 0 0 0,0 0 0 0,0 0-16 16,4-3 0-16,-1 3 0 0,-3-12 0 0,4 9 0 16,-1-10 0-16,1 1 0 0,-1-4 0 0,1 0 0 0,-4 1 0 15,3-4 0-15,1 4 0 16,-4-1-22-16,3-9-4 0,1 9-1 0,-4-9 0 16,3 0-46-16,-3 0-10 0,0 0-1 0,0 0-1 15,0 0-153-15,0 0-30 0</inkml:trace>
  <inkml:trace contextRef="#ctx0" brushRef="#br0" timeOffset="17078.62">20980 1071 1279 0,'-18'0'26'0,"18"0"8"0,-7 0-34 0,0-6 0 0,0 3 0 0,7 3 0 0,0 0 89 15,-4 0 11-15,-3 0 3 0,7 0 0 16,0 0-29-16,0 0-6 0,-3-10 0 0,3 10-1 0,0 0-27 0,0 0-6 16,0-6-1-16,0 6 0 15,3-3-33-15,8 0 0 0,-1-4 0 0,1 7 0 0,7 0 0 0,-4 0 0 16,7 0 0-16,-3 7 0 16,3-7 0-16,-4 6 0 0,5 0-8 0,-5-6 8 15,4 3-31-15,-3 4-3 0,0-7-1 0,-4 3 0 16,3-3-52-16,-2 6-10 0,-1-6-3 0</inkml:trace>
  <inkml:trace contextRef="#ctx0" brushRef="#br0" timeOffset="17319.629">21396 1212 1288 0,'0'16'54'0,"4"-1"-43"16,-4 4-3-16,0 0 0 0,3-6 0 0,-3 2 0 15,4 1 12-15,-4-7 1 0,3 7 1 0,1-7 0 16,-4-5-11-16,3 5-3 0,1-6 0 0,-4 7 0 16,3-1-8-16,-3-9 0 0,0 0 0 0,0 0 0 15,0 0-41-15,0 0-11 0,0 0-1 16</inkml:trace>
  <inkml:trace contextRef="#ctx0" brushRef="#br0" timeOffset="17476.736">21340 949 1108 0,'0'0'24'0,"0"0"6"0,0 0 1 0,0 0 0 0,0 0-31 0,0 9 0 0,0-3 0 0,0-6 0 16,0 0 0-16,0 0 0 0,0 0 0 0</inkml:trace>
  <inkml:trace contextRef="#ctx0" brushRef="#br0" timeOffset="18152.796">21650 1300 1516 0,'0'0'32'0,"0"0"6"0,0 0-30 0,0 0-8 0,0 0 0 0,0 0 0 16,0 0 65-16,0 9 12 0,0-2 3 0,4 2 0 0,-4 0-31 0,0 7-5 15,0-3-2-15,3-1 0 16,-3 7-8-16,4-6-2 0,-1-4 0 0,1 3 0 0,-1 1-6 0,4 3-2 16,-3-4 0-16,-1 10 0 15,4-9-12-15,-3 9-2 0,-1-4-1 0,-3 1 0 16,4 0-9-16,-4 3 0 0,0-6 0 0,3 3 8 16,-3-1-8-16,4-5 0 0,-4-1 0 0,0-2 8 0,3 2-8 15,-3 1 0-15,0-13 9 0,0 9-9 16,0-9 13-16,0 0-1 0,0 0-1 0,0 0 0 0,0 0 17 0,-7-15 4 15,4-4 1-15,-4-3 0 16,3 3-14-16,-3 0-3 0,0-3-1 0,-3 7 0 16,-1-7-5-16,4 0-1 0,-4-3 0 0,1 0 0 15,3 0-9-15,-4-1 0 0,4 4 0 0,4-3 0 0,-4 7 0 0,3 2 0 0,0-3 0 16,4-3 0-16,-3 3 0 16,3 0 0-16,-4 4 0 0,4-4 0 0,4 3 0 0,-1-2 0 15,1 2 0-15,3-3 0 0,0 6 0 0,0-2-11 16,0 5 11-16,4-5-8 0,-1 5 8 0,1 1-12 0,3-1 12 0,-3-2-12 15,3 6 12-15,0-1 0 16,0 1-9-16,0 3 9 0,-3 3 0 16,3 0-11-16,-4 0 11 0,1 0-8 0,-4 3 8 0,4 3-13 15,-4 1 5-15,0-4 8 0,0 0-10 0,-4 9 10 0,1-2 0 16,-1-1-9-16,-3 7 9 0,4-7 0 0,-8 4 0 0,4-1 0 16,0 7 0-16,0-12 0 0,0 11 0 0,-3-8 0 15,-1-4 0-15,4 7 0 0,-3-4 0 0,-1 0 0 16,1-5 0-16,-4 8 0 0,0-12 10 0,0 9-10 15,-1-5 13-15,1 2-3 0,-3 0-1 0,3-6 0 0,-4 0-9 16,4 0 0-16,0 3 0 0,0-3 0 16,-4 0-30-16,4-3-8 15,0-3-2-15,4 0 0 0,-4-1-33 0,3 1-7 0,1-6-2 0,3 8 0 16,0 1-118-16,3-6-24 0,4-1-5 0</inkml:trace>
  <inkml:trace contextRef="#ctx0" brushRef="#br0" timeOffset="18801.775">22024 1243 1333 0,'-11'19'28'0,"8"-12"6"0,-1 5-34 16,4 1 0-16,-3 9 0 0,-1-10 0 0,1 10 90 0,-1-9 11 0,1-1 3 0,-1 10 0 15,4 0-38-15,-3-6-7 0,-1 12-2 0,1-9 0 16,3-4-11-16,0 4-2 0,-4 0-1 0,4-3 0 16,0 3-13-16,0-7-2 0,0 4-1 0,0-4 0 15,4 7-16-15,-4-6-3 0,3 2-8 16,-3-5 12-16,4 5-12 0,-1-11 0 0,1 2 8 0,-1 3-8 16,1-6 0-16,-4 10 9 0,3-13-9 0,-3 0 8 15,4 9-8-15,-4-9 8 0,0 0-8 0,0 0 8 16,0 0 0-16,0 0 0 0,0 0 0 0,0 0 0 15,0-9 12-15,0-4 1 0,0 10 1 0,-4-6 0 16,1-7-4-16,-4 4-1 0,3-1 0 0,1 1 0 16,-4 2-4-16,-1-9-1 0,1 4 0 0,0-7 0 15,-3 0-3-15,3 6-1 0,0-3 0 0,-4-6 0 16,4 0-8-16,0 0 10 0,0 0-10 0,0 3 10 16,3-3 4-16,-3-3 1 0,4 3 0 0,-1 3 0 0,1-7 1 0,-1-2 1 15,4 9 0-15,0-3 0 16,4 6-17-16,-4 0 10 0,3-3-10 0,1 4 8 0,3 2-8 0,0 3 0 15,0 4 0-15,0 0 0 16,4-1 0-16,3 1-12 0,-4-1 4 0,4 7 8 0,-3 0-11 0,3 3 11 16,0 0-8-16,-3 0 8 0,3 3-17 15,-4 0 1-15,1-3 1 0,0 7 0 0,-4-1 7 0,0 0 8 16,3-3-13-16,1 4 5 16,-4 2 8-16,-4-6 0 0,5 3-9 0,-5 4 9 0,-3-1 0 0,4 1 0 0,-1-1 0 15,4 0 0 1,-3 4-10-16,-4 0 10 0,0 2 0 0,-4 1-9 0,4 0 9 0,-3 2 0 15,-1-2 0-15,4 6 0 0,-3-3 0 0,-4-4-10 16,-1 4 10-16,5-3-10 0,-4 0 10 0,3 2 0 0,-6-5 0 0,3 0-8 16,0-4 8-16,-4-6 0 0,4 3 0 15,0-2 0-15,0-4 0 0,0 0 0 0,-4 0 0 0,4-4 0 16,-3-5-16-16,3 0 0 0,-4-4-1 0,-3 0 0 31,3-5-106-31,1 2-21 0,-1 0-4 0</inkml:trace>
  <inkml:trace contextRef="#ctx0" brushRef="#br0" timeOffset="19326.41">22391 1159 1029 0,'-14'0'21'0,"14"0"6"0,-7 0-27 0,0 0 0 0,0-6 0 0,7 6 0 16,-8 0 77-16,-2 0 11 0,10 0 1 0,-7 6 1 0,7-6-5 0,-7 0-1 0,0 3 0 0,3-3 0 31,-3 6-21-31,0 0-5 0,4-6-1 0,-5 10 0 0,5-1-22 0,-1-2-5 0,1 5-1 0,-1 4 0 31,-3-10 0-31,4 7 0 0,-1 2 0 0,1-8 0 0,3 5 7 0,0 7 2 0,-4-10 0 16,4-2 0-16,0 5-11 0,0 1-3 15,4-4 0-15,-4 0 0 0,0 1-9 0,3 6-3 0,4-7 0 16,-3 0 0-16,3-2-2 0,0-1-1 16,0-3 0-16,4 0 0 0,-1-3-1 0,1 0 0 0,3 0 0 0,-4-6 0 15,5 0 0-15,-1-1-8 0,0-2 12 0,0 0-4 16,4-7 4-16,-4 0 0 0,-4 4 0 0,4-4 0 16,-7 0-12-16,0 1 0 0,1-4 9 0,-5 6-9 15,1-6 0-15,-1 7 0 0,-3-1 0 16,-3-5-12-16,-1 11 12 0,-3-2-13 0,0-1 5 0,-4-2 8 15,1 3-19-15,-1-4 4 0,1 13 1 0,-1-13 0 16,-3 13 4-16,3-3 1 0,-3 0 0 0,0 3 0 16,4 0 9-16,-5 3-13 0,1 0 5 0,4-3 8 15,-1 7-12-15,1-1 12 0,2-6-10 0,1 9 10 0,0 1-11 16,0-7 11-16,0 9-12 0,4-12 12 16,-1 13-13-16,4-4 4 0,0 4 1 0,4-4 0 15,-4 1-26-15,3-4-5 0,4 3-1 16,-3 4 0-16,3-4-154 15,-4 1-31-15,1-4-7 0</inkml:trace>
  <inkml:trace contextRef="#ctx0" brushRef="#br0" timeOffset="19880.828">22691 1099 1409 0,'0'0'60'0,"0"0"-48"16,-7 6 49-16,0 4 11 0,0-7 1 0,-1 0 1 16,1 3 0-16,0 1 0 0,0-1 0 0,0 3 0 15,0-9-27-15,0 10-6 0,0-7-1 0,0 3 0 16,0 0-32-16,0-6-8 0,0 13 0 0,3-7 0 15,-3 1 0-15,4 2 0 0,3 0 0 0,-4 1 0 16,4-4 0-16,0 3 8 0,0 1-8 0,0-1 8 16,0-6-8-16,4 7 0 0,-1-4-12 0,-3 0 12 15,4 1 0-15,-1-1 0 0,4 0 0 0,-3-3 0 16,-1 4 12-16,-3-7 3 0,7 0 1 0,1 9 0 16,-1-9-16-16,0 0 0 0,-4 0 8 0,4 0-8 15,4 0 0-15,-4 0 8 0,3 0-8 0,1 0 0 0,0 3 0 0,-1-3 0 16,1 6 0-16,-1 1 0 15,1-7 0-15,0 0 0 0,-1 0 0 0,1 0 0 0,-4 0 0 0,0 9 0 16,0-6 0-16,0 3 0 16,0-2 8-16,-4 2-8 0,5 0 0 0,-5 4 0 0,1-1 9 0,-1 0-9 15,1-2 8-15,-4 2-8 16,0 4 8-16,0-4-8 0,0 0 8 0,-4 4-8 16,4-7 9-16,-3 7-9 0,-1 2 10 0,4-8-10 15,-7 5 11-15,3-2-11 0,-3-1 12 0,0-3-12 0,0 4 17 0,0-1-3 16,-3-6-1-16,3 4 0 0,-7-7-5 15,3 3-8-15,-3-3 11 0,0-3-11 0,0 3-12 0,0 0-10 0,3-7-2 0,-3 4 0 32,0-6-102-32,0 9-21 0,3-13-4 0</inkml:trace>
  <inkml:trace contextRef="#ctx0" brushRef="#br0" timeOffset="32900.957">13331 877 961 0,'0'0'20'0,"0"0"5"0,0 0 1 0,0 0 2 0,0 0-28 0,0 0 0 0,0 0 0 0,-7 9 0 16,7-9 67-16,-3 0 7 15,3 0 2-15,-7 6 0 0,7-6-16 0,0 0-4 0,-7 0 0 0,7 0 0 32,0 0-6-32,0 0-2 0,0 0 0 0,-7 0 0 0,7 0-4 0,0 0-2 0,-7 0 0 0,7 0 0 15,-7 0-10-15,7 0-1 16,0 0-1-16,0 0 0 0,0 0-10 0,0 0-3 0,0 0 0 0,0 0 0 15,0 0-1-15,0 0 0 0,-4 0 0 0,1 13 0 16,-1-4-6-16,4-3-2 0,0 4 0 0,0-1 0 16,0 4 8-16,0 9 2 0,0-3 0 0,-3-4 0 15,3 4-2-15,0-3-1 0,0 3 0 16,0 6 0-16,0-7-1 0,0 1 0 0,0 6 0 0,0-6 0 16,0 6 3-16,0 0 1 0,0-9 0 0,0 6 0 15,0 3-6-15,0-6-2 0,0-3 0 0,3 2 0 16,-3 1-10-16,4-3 0 0,-1 0 0 0,-3-4 0 15,4 1 0-15,-1-1 0 0,-3 1 9 0,4-1-9 0,-4-9 0 16,3 10 8-16,1-10-8 0,-4 0 0 16,3 10 0-16,-3-13 0 0,0 0 0 0,0 0 0 0,4 0 0 15,-1 9 0-15,1 1 0 0,-4 5 0 16,3-5 0-16,1-1 8 0,-4 0-8 0,3-2 0 0,1 5 0 16,-4-2 0-16,3 2 0 0,-3 7 0 15,0-13 0-15,4 13 0 0,0-9 0 0,-4 2 0 0,3-6 8 0,-3 7-8 16,0-1 8-16,4-2-8 15,-4-10 0-15,0 9 0 0,0-9 0 0,0 0 0 0,-4 3 0 0,4-3 8 16,0 0 0-16,0 0 0 16,0 0 3-16,0 0 1 0,0 0 0 0,0 0 0 15,-3-3-37-15,3-6-7 0,0-1-2 0,0 4 0 16,0 0-144-16,0-7-29 0,0 13-5 0</inkml:trace>
  <inkml:trace contextRef="#ctx0" brushRef="#br0" timeOffset="52474.33">13483 889 615 0,'0'0'12'0,"0"0"4"0,0 0-16 0,0 0 0 0,0 0 0 0,0 0 0 16,0 0 39-16,-3 3 4 0,3-3 1 0,0 0 0 16,-7 13 3-16,7-13 1 0,0 0 0 0,-4 9 0 15,4-9 6-15,-3 6 2 0,-1 4 0 0,4-1 0 16,-4 1-14-16,4-7-2 0,0 9-1 0,0-2 0 16,0-1-6-16,4 1-1 0,-4-4 0 0,0 3 0 15,4 1-2-15,-4-1-1 0,3-3 0 16,1 4 0-16,-1 2-2 0,4-2-1 0,-3-1 0 0,-1 4 0 15,1-1-3-15,-1 4-1 0,-3-4 0 0,4 10 0 16,-1-9 0-16,4 9 0 0,-3-6 0 0,-1 6 0 16,1-4 4-16,3 4 1 0,-3-3 0 0,3 0 0 15,-4-3-6-15,1 9-1 0,3-7 0 0,-4-2 0 16,1 12 0-16,-1-9 0 0,1 0 0 0,-4 3 0 16,3-9-4-16,-3 2 0 0,0-2-1 0,0 9 0 15,-3-13-3-15,-1 7-1 0,4-4 0 0,0 1 0 0,-3-1-2 16,3 4 0-16,0-10 0 0,0 4 0 15,-4-1-9-15,4 1 0 0,0-4 0 0,0-6 0 0,0 0 0 0,0 0 8 16,0 0-8-16,0 6 0 16,0-6 0-16,4 6-11 0,-4-6 1 0,0 7 0 15,3-1-24-15,1 0-5 0,-1 0-1 16,4 4 0-16,-3-10-20 0,-1 9-5 0,1-9-1 0,0 3 0 16,-1 4 10-16,1-1 1 0,-1 3 1 0,1 1 0 15,-1-7 14-15,1 6 4 0,-1 4 0 0,1-10 0 0,-4 6 12 16,3-2 4-16,-3-1 0 0,0-6 0 15,0 0 9-15,0 6 3 0,0-6 0 0,0 0 0 16,0 0-36-16,0 0-6 0</inkml:trace>
  <inkml:trace contextRef="#ctx0" brushRef="#br0" timeOffset="118143.844">13772 1027 732 0,'0'0'15'0,"0"0"5"0,0 0-20 0,0 0 0 0,0 0 0 0,0 0 0 15,0 0 44-15,0 0 4 0,0 0 2 0,0 0 0 16,0 0-7-16,0 0-2 0,0 0 0 0,0 0 0 16,0 0 5-16,0 0 1 0,0 0 0 0,0 0 0 15,0 0-11-15,0 0-1 0,8 3-1 0,-8-3 0 16,0 0-6-16,0 0 0 0,0 0-1 0,0 0 0 16,3 3 9-16,-3-3 1 0,0 0 1 0,0 10 0 15,0-10 1-15,0 9 0 0,0-9 0 0,0 10 0 16,0-1-8-16,-3-6-2 0,3 3 0 0,0-6 0 15,-4 7-14-15,0-1-3 0,1 6-1 0,3-2 0 16,-4-7-11-16,4-3 10 0,-3 9-10 0,-1-2 10 16,4-1-10-16,-3 7 0 0,3-7 9 15,0 3-9-15,0-3 0 0,0 13 8 0,0-16-8 0,0 7 0 0,3 2 12 16,-3-2-3-16,4-4 0 0,-1 13 0 16,1-10-1-16,-1 4 0 0,1-1 0 0,0 7 0 15,3-9-8-15,0 2 0 0,0 10 0 0,0-9 8 0,0 9 12 16,0-10 3-16,0 1 0 0,0 5 0 0,0 1-23 0,0-12-13 15,0 5 1-15,0-2 1 0,-3-4 19 0,-1 3 4 16,1-3 1-16,-4-6 0 16,0 7-13-16,0-1 0 0,0 0 0 0,0 4-10 0,-4-7 10 0,4 9 0 15,0-2 8-15,-3-1-8 0,-1 1 0 0,1-4 0 16,-1 13 0-16,-3-10 0 0,4-3 0 0,-1 13 0 16,0-6 0-16,-3 2 0 0,4-2 0 0,-4 3 0 15,3-1 0-15,-3 1 0 0,4-3 0 0,-1-4-10 0,1 3 10 16,-1 7 0-16,1-9 0 0,3-7 0 15,-4 3 0-15,4-6 9 0,0 0-25 0,0 0-4 0,0 0-2 0,0 0 0 32,0 0-3-32,0 0-1 0,0 0 0 0,0 0 0 15,0 0-10-15,7 3-3 0,-3 0 0 0,3 0 0 16,0-3-2-16,-4 7-1 0,4-7 0 0</inkml:trace>
  <inkml:trace contextRef="#ctx0" brushRef="#br0" timeOffset="131629.416">23745 905 519 0,'0'-13'10'0,"0"7"5"0,0 0-15 0,0-4 0 0,0 4 0 0,0 0 0 16,0-1 8-16,0-2 0 0,0 0-8 0,0 2 12 16,-3-2-12-16,3 0-8 0,0-1 8 0,0 1-13 15,-4 2 13-15,4-2-11 0,0-7 11 0,0 7-10 16,0 0 10-16,0 2 0 0,0-2 0 0,0 3 0 15,0-1 0-15,0 7 0 0,0 0 0 0,0-6 0 16,0 6 13-16,0 0 5 0,0 0 1 0,0 0 0 16,0 0 15-16,0 0 3 0,0 0 1 0,0 0 0 15,0 0 30-15,0 0 7 0,0 0 1 0,0 0 0 16,0 0 4-16,-3 10 2 0,-1-7 0 0,1 9 0 0,-1-9-14 0,1 4-2 16,3-7-1-16,-4 12 0 0,1 1-15 0,-1-1-3 15,1-2-1-15,-1 2 0 0,4 1-16 0,-3 2-3 16,3 1-1-16,-4-7 0 15,4-2-11-15,0 5-3 0,0 4 0 0,0-10 0 0,0 7 0 16,0 2-1-16,4-2 0 0,-4 3 0 0,0-1-1 16,3-2 0-16,-3 3 0 0,0-1 0 15,4-2 5-15,-1-1 1 0,-3 7 0 0,4-6 0 0,-1 2-1 0,1-2 0 16,-4 3 0-16,3-1 0 0,1 1 1 0,-1-3 1 16,1-4 0-16,-1 3 0 0,1 7-5 0,-1-6-2 15,1 3 0-15,0-7 0 0,-1 0 5 0,1 4 1 16,-1-10 0-16,1 3 0 15,-1 1-2-15,1 5 0 0,-1-12 0 0,1 13 0 0,-4-13-14 16,0 6 0-16,0-6 8 0,0 0-8 0,3 6 8 0,-3-6-8 16,0 0 11-16,0 0-11 0,4 3 0 0,-4-3 0 0,0 0 0 0,0 0 0 15,0 0 0-15,0 0 0 0,0 7 8 16,0-7-8-16,0 0 0 0,0 0 0 0,0 0 0 0,-4 9 0 16,1-6 0-16,3-3 0 15,-4 13 0-15,1-13 0 0,3 0-10 0,0 0 1 0,-4 9 0 16,4-9 0-16,-3 9-9 15,-1-5-2-15,4 5 0 0,0-9 0 16,0 0-18-16,0 3-4 0,0-3-1 0,0 10 0 16,4-1-35-16,-4-9-7 0,3 9-2 0,1-9 0 15,-4 0-31-15,7 4-6 0,-4-1-2 0</inkml:trace>
  <inkml:trace contextRef="#ctx0" brushRef="#br0" timeOffset="160965.018">14083 1052 766 0,'0'0'16'0,"0"0"4"0,0 0 1 0,0 0 2 0,0 0-23 16,0 0 0-16,0 0 0 0,0 0 0 0,0 0 59 0,0 0 7 0,0 0 2 0,0 0 0 16,0 0-35-16,0 0-6 0,0 0-2 0,0 0 0 15,-4 10-6-15,4-10-2 0,0 0 0 0,0 0 0 16,0 3 7-16,0-3 2 0,0 0 0 0,0 0 0 16,0 0 3-16,0 0 1 0,-3 9 0 0,3-9 0 15,0 6-9-15,0-6-1 0,0 7-1 0,0-1 0 16,3 6-2-16,-3-8 0 0,0 2 0 0,0 0 0 15,0 0 0-15,0-6 0 0,0 0 0 0,0 13 0 16,4-4 5-16,-4 1 1 0,0-4 0 0,0 3 0 16,0 4 17-16,3 0 3 0,-3 5 1 0,0-5 0 15,0 3-33-15,4 2-11 0,-4-2 0 0,3-3 9 16,-3 9 3-16,0-10 0 0,0 10 0 0,4 0 0 16,-4 3 15-16,0-6 3 0,0-7 1 0,0 1 0 15,4 0-7-15,-4 2-2 0,3-2 0 0,-3-1 0 0,4-2-11 16,-1 2-3-16,-3-2 0 0,4-1 0 0,-4-3-8 15,0 4 0-15,3-1 0 0,1-6 8 0,-4-3-8 0,0 10 0 16,0-10 0-16,3 3 0 16,-3-3 0-16,0 9 0 0,0-9 0 0,0 0 0 0,0 10 0 0,0-10 0 15,0 0 0-15,0 9 0 0,0-3 0 16,0 4 0-16,-3-1-9 0,3-9 9 0,0 3 0 0,0-3 0 16,-4 10 0-16,1-7 0 15,3-3-12-15,0 0 2 0,0 0 0 0,-4 12 0 16,4-5-29-16,0-7-5 0,0 6-2 0,4-6 0 15,-4 12-46-15,3-8-10 0,4 2-2 0</inkml:trace>
  <inkml:trace contextRef="#ctx0" brushRef="#br0" timeOffset="162474.931">23989 692 425 0,'0'0'8'0,"0"0"4"0,0 0-12 0,0 0 0 0,0 0 0 0,0 0 0 15,0 0 38-15,7 0 6 0,-4-4 0 0,-3 4 1 16,8 0-9-16,-5 4-1 0,1 2-1 0,3 0 0 15,-4 0 23-15,4-2 5 0,-7-1 1 0,4 9 0 16,-1-2-14-16,1-1-2 0,-1 7-1 0,1-4 0 16,-4 4-6-16,0 0 0 0,0 2-1 0,0-2 0 15,0-3 10-15,0 9 3 0,-4-10 0 0,4 4 0 16,-3 9-16-16,3-6-4 0,-4 6 0 0,1-3 0 16,-1 0 0-16,1 3 0 0,-1-3 0 15,1 3 0-15,3 0-7 0,-4 0-1 0,1-3-1 0,3 0 0 16,-4 0-4-16,4 0-1 0,0-3 0 0,0-1 0 15,0-2-4-15,0-7-1 0,4 1 0 0,-4-1 0 0,3 7-2 16,-3-13-1-16,4 10 0 0,-4-13 0 16,3 9-10-16,1 0 0 0,-1-5 0 15,1 2 0-15,-1-3 0 0,1 0-11 0,-1 7 3 0,1-1 0 0,-1-6 8 16,1 3-10-16,3 1 10 0,-4 2-10 16,5 0-22-16,-1-5-4 0,-4 5 0 15,-3 0-1-15,4-2 6 0,-1 2 2 0,-3 1 0 16,4-4 0-16,-4 3-15 0,3-3-4 0,-3 1 0 0,0-7 0 15,0 0 19-15,0 0 3 0,0 0 1 0,0 0 0 16,0 0-23-16,0 0-5 0,0 0-1 0</inkml:trace>
  <inkml:trace contextRef="#ctx0" brushRef="#br0" timeOffset="-211216.576">12975 1761 553 0,'0'0'11'0,"0"0"5"0,0 0-16 0,0 0 0 0,0 0 0 16,0 0 0-16,-3-10 76 0,3 10 12 0,-7 0 2 0,7 0 1 16,0 0-7-16,0 0-2 0,-7 0 0 0,7 0 0 15,0 0-18-15,0 0-3 0,-8-3-1 0,8 3 0 16,-7-9-4-16,4 9-2 0,3 0 0 0,0 0 0 15,-7-3-26-15,7 3-4 0,0 0-2 0,-4 0 0 16,4 0-5-16,0 0-1 0,0 0 0 0,0 0 0 16,0 0 10-16,0 0 2 0,-7-6 0 0,7 6 0 15,0 0-5-15,0 0-1 0,-7-4 0 0,7 4 0 16,0 0-8-16,0 0-2 0,0 0 0 0,0 0 0 16,0 0-1-16,0 0-1 0,0 0 0 0,0 0 0 15,0 0 14-15,-3-9 2 0,3 9 1 0,0 0 0 16,0 0-5-16,0 0-1 0,0 0 0 0,0 0 0 15,3-13 11-15,1 13 1 0,-1-3 1 0,4 3 0 16,-3-9-26-16,-4 9-8 0,0 0 0 0,7 0 0 0,0 0 0 0,-4 0 0 16,5 0 0-16,-1 0 0 0,0 0 0 0,-4 0 0 15,8 0 0-15,-4-6 0 0,0 6 0 0,0-4 0 16,4 4-11-16,-4 0 11 0,3 0 0 0,1-6 0 16,-4 0 0-16,3 6 0 0,1-3 0 15,0 0 0-15,-1 3 0 0,1-7 0 0,-1 7 0 16,1 0 0-16,-1-6 0 0,1 0 0 0,0 3 0 0,3 0 0 15,-4 3 0-15,1-7 0 0,-1 4 9 0,1-3-1 16,0 3 0-16,-1-7 0 0,1 7-8 0,-4 0 8 16,3-3-8-16,1 3 8 0,0-7-8 15,-1 1 10-15,1 9-10 0,-1-6 10 16,1 6-1-16,0-10 0 0,-1 1 0 0,1 9 0 0,-1-13-1 0,-3 10 0 16,7-6 0-16,-3-1 0 15,0 4 0-15,-4 0-8 0,3-4 12 0,1 7-4 0,-4-6-8 0,3 9 12 16,1-13-12-16,0 10 12 0,-1 0-12 0,1-3 0 15,-4 3 9-15,3 3-9 0,1-4 0 0,0 1 0 0,-1-3 0 16,4 6 8-16,-3-6-8 0,-1 6 0 16,1-3 8-16,0 3-8 0,-1-4 0 0,1 4 9 0,-1-6-9 15,1 6 0-15,-4-6 10 0,4 0-10 0,-4 3 8 0,3-1-8 16,-3-2 14-16,0 3-2 0,0-3-1 0,4 3 0 16,-4-7-2-16,0 7 0 0,0 0 0 15,0 3 0-15,-3-10-9 0,3 10 12 0,0-9-12 0,0 0 12 16,-4 9-12-16,5-7 0 0,-1 1 0 15,0 6 0-15,-4 0 0 0,4-3 8 0,0 3-8 0,-3 0 0 16,3-9 0-16,0 9 0 0,3-7 8 0,-2 4-8 16,2-3 0-16,1 0 0 0,-1 2 0 0,1 1 0 15,-1-3 0-15,1 6 0 0,0 0 0 0,3-6 0 16,-4 0 0-16,4-1 0 0,1 1 0 0,-1 3 0 16,0-7 0-16,0 7 0 0,-4-3 0 0,5 0 0 0,-1 0 0 15,0 2 0-15,0-2 0 0,0 3 0 16,0-6 0-16,0 5 0 0,-3 1 0 0,-1-3 0 0,5 3 0 15,-5-7 0-15,1 1 0 0,-4 3 0 16,3-4 8-16,-3 1-8 0,0 3 0 0,4-1 8 0,-4 1-8 0,0 0 0 16,0 0 9-16,0 2-9 15,0-8 0-15,0 9 0 0,-3 0 0 0,3 3 0 0,0-7 0 16,-3 1 0-16,3 3 0 0,0 3 8 0,0-6-8 16,0 6 0-16,0 0 0 0,-4 0 0 0,4 0 0 0,-3 0 0 0,3 0 0 15,-7 0 0-15,3 6-11 0,5 3 11 16,-5-2-13-16,4-4 5 0,-3 0-1 0,-1 9 0 0,-3-2 0 15,4-4 0-15,-1 0 9 0,1 7-10 16,-4 0 10-16,3-4-10 0,1 3-7 0,-4-2-2 16,3-7 0-16,1 3 0 15,-1 1-27-15,1-1-6 0,-1-3 0 0,1 0-1 0,3-3-135 16,-3 0-26-16,3 0-6 0</inkml:trace>
  <inkml:trace contextRef="#ctx0" brushRef="#br0" timeOffset="-171051.402">24306 792 794 0,'0'0'16'0,"0"0"4"0,0 0-20 0,0 0 0 0,0 0 0 0,0 0 0 0,0 0 62 0,0 0 8 15,0 0 2-15,0 0 0 16,0 0-8-16,0 0-2 0,0 0 0 0,-3-6 0 0,-1 2-16 0,4-2-3 16,0 3-1-16,0 3 0 15,-3-9-3-15,3 9-1 0,0-7 0 0,0 7 0 16,-4-6-11-16,4-6-3 0,-3 12 0 0,3-10 0 15,0 10-11-15,0-6-2 0,0 6-1 0,0-6 0 0,0-1-2 16,0 7-8-16,0 0 12 0,0 0-4 16,0 0 8-16,0 0 2 0,0-6 0 0,0 6 0 0,0-6 6 0,0 6 0 15,0 0 1-15,0 0 0 16,0 0-10-16,0 0-3 0,0 0 0 0,0 0 0 0,0 0 0 0,0 0-1 16,0 0 0-16,0 0 0 0,0 0 3 0,0 0 1 0,0 0 0 0,0 0 0 15,3 6 6-15,-3-6 2 0,4 6 0 0,-1 1 0 16,1 5-3-16,-4-9 0 0,0-3 0 15,0 7 0-15,0 2-4 0,3 0 0 0,-3-2-1 0,0 2 0 16,0 0-3-16,0-5 0 0,0 8 0 0,0-12 0 16,0 13 0-16,0-4 0 0,0 1 0 0,0 2 0 15,0-3-12-15,0-2 11 0,0 5-11 16,0-2 10-16,0 2-10 0,0 1 10 0,-3 6-10 0,3-4 10 16,0-2-10-16,0 3 12 15,0 2-12-15,0-5 12 0,0 9-12 0,0 0 12 16,0-3-12-16,0 6 12 0,3-7-12 0,-3-2 10 15,0 3-10-15,0 6 10 0,4-3-10 0,-1-3 12 0,-3 3-12 0,0-7 12 16,4 4-12-16,-1 0 12 0,-3-6-12 0,4 9 12 16,0-10 8-16,-4 10 3 0,3-9 0 0,1-1 0 15,-1 7-23-15,1-6-12 0,-1 2 2 0,1-2 0 16,-1-1 10-16,1 4 0 0,-1-10 0 0,1 7 8 16,-1-1-8-16,-3-2 0 0,4 2 0 0,-1-12 0 15,1 13 0-15,-4-7 0 0,0-6 0 0,0 6 0 16,0-6 0-16,0 0 9 0,0 0-9 0,3 10 0 0,-3-10 9 0,0 0-9 15,0 0 0-15,0 0 9 16,0 0-9-16,0 0 0 0,-3 9 0 0,3-9 0 0,0 0-8 0,-4 3 8 16,1 7-10-16,-1-7 10 15,1 9-16-15,3-12 4 0,-4 7 0 0,4-7 0 16,-3 9-3-16,3-9 0 0,0 3 0 0,-4 7 0 16,4-10-9-16,4 6-1 0,-4-6-1 0,0 6 0 15,3 4-33-15,4-7-6 0,-3 0-2 0,3 3 0 16,4 0-110-16,-4-6-23 0,3 0-4 0</inkml:trace>
  <inkml:trace contextRef="#ctx0" brushRef="#br0" timeOffset="-156867.977">24613 836 732 0,'0'0'15'0,"0"0"5"0,0 0-20 0,0 0 0 0,0 0 0 0,0 0 0 16,0 0 63-16,0 0 9 0,0 0 1 0,0 0 1 31,0 0-18-31,-10 0-3 0,3-3-1 0,0 0 0 0,7 3-19 0,-4-4-4 0,-3-2-1 0,3 3 0 15,1-3 7-15,-4 3 1 0,3-7 0 0,1 10 0 16,-1-12-4-16,1 8-1 0,-1-5 0 0,4 9 0 16,-3-9-10-16,-1 9-1 0,4 0-1 0,-3-13 0 15,3 10-6-15,-4 3-1 0,1-9 0 0,3 9 0 16,-4-7 4-16,4 7 1 0,0 0 0 0,0 0 0 16,-3-3 15-16,3 3 4 0,0 0 0 0,0 0 0 15,0 0-19-15,0 0-3 0,0 0-1 0,0 0 0 16,0 0-13-16,0 0 8 0,0 0-8 0,0 0 0 15,0 0 0-15,0 0 0 0,0 0 0 0,0 0 0 0,0 0 8 0,0 10-8 16,3-1 0-16,1 0 9 16,-1-2-1-16,1 2-8 0,-1 0 12 0,4-5-4 15,-3 2 3-15,-1 0 0 0,1 4 0 0,3-1 0 16,-4-6 13-16,1 3 4 0,-1 1 0 0,1 2 0 0,0 0-28 0,-1-5 0 16,-3-4 0-16,0 0-11 15,4 3 24-15,-1 9 5 0,1-5 1 0,-1 2 0 0,-3 4-4 0,0 2-1 16,4-5 0-16,-1 5 0 15,-3-2-1-15,0 3 0 0,0-1 0 0,0 1 0 0,-3 3-1 0,3-7-1 0,-4 4 0 16,4 0 0 0,0 2 2-16,-3-5 1 0,3 3 0 0,0-4 0 0,0 7-2 0,0-6-1 15,3 2 0-15,-3 1 0 16,0 0-11-16,0 2 0 0,0-8 0 0,4 2 0 0,-4 1 0 16,3-1 0-16,1 4 0 0,-1-7 0 0,1 7 0 0,-1-6 0 15,1-1 0-15,-1-6 8 0,1 10-8 0,-1-1 8 16,1-2-8-16,0-1 8 0,-1-6-8 0,1 10 0 0,-1-4 0 15,1-3 8-15,-4 1-8 0,0-1 8 0,3 0-8 0,1 0 8 16,-4-6-8-16,0 7 0 0,3-1 9 0,-3 3-9 16,0-9 0-16,0 7 8 0,4-1-8 0,-4 0 0 15,3 7 0-15,-3-13 0 0,-3 0 0 0,3 0 8 16,0 0-8-16,0 9 0 0,-4-6 0 0,4-3 8 16,-3 10-8-16,-1-4 0 0,1 0 0 0,3-6 0 15,-4 10 0-15,4-10 9 0,-3 3-9 0,-1 3 0 16,4-6 0-16,-3 9 0 0,-1-2 0 0,4 2 0 0,-4 1 0 15,4-7 0-15,0-3 0 0,0 3 0 16,0 9-10-16,0-12 10 0,-3 7-10 0,3 2 10 16,0-9-11-16,0 0 11 0,0 3-12 0,0-3 12 15,0 3-12-15,0-3 4 0,0 0 8 0,0 0-13 0,0 0 0 0,0 10 0 16,0-10 0-16,3 9 0 16,1-6 3-16,-4-3 1 0,0 7 0 0,0-7 0 15,0 0-3-15,0 0-1 0,0 0 0 0,0 0 0 16,0 6-15-16,0 6-4 0,0-5 0 0,0-1 0 15,0 6-3-15,0-8-1 0,0-4 0 0,4 6 0 16,-4-6-11-16,0 9-2 0,0-9-1 0,0 0 0 16,0 0-18-16,0 3-3 0,0-3-1 0,0 0 0 15,0 0-83-15,0 0-17 0,0 0-3 0</inkml:trace>
  <inkml:trace contextRef="#ctx0" brushRef="#br0" timeOffset="-138867.83">14736 1109 481 0,'0'0'9'0,"0"0"5"0,0 0-14 0,0 0 0 0,0 0 0 0,0 0 0 15,0 0 22-15,-8-4 2 0,8 4 0 0,0 0 0 16,0 0 18-16,-3-6 4 0,3 6 1 0,0 0 0 0,0 0 0 0,0 0 0 16,0 0 0-16,0 0 0 15,0 0-9-15,0 0-2 0,0 0 0 0,0 0 0 0,0 0-5 0,0 0-2 16,0 0 0-16,0 0 0 16,0 0 21-16,0 0 4 0,0 0 1 0,0 0 0 0,0 0-8 0,0 0-2 15,0 0 0-15,0 0 0 16,0 0-6-16,0 0-2 0,0 0 0 0,0 0 0 0,0 0 3 0,0 0 0 15,0 0 0-15,0 0 0 16,0 0-7-16,0 0-1 0,0 0 0 0,3 6 0 0,-3-6-4 0,4 4-2 0,-4 2 0 16,0 0 0-1,0-6-3-15,4 6-1 0,-4-6 0 0,0 13 0 0,0-4-9 0,0-5-1 0,0-4-1 0,3 9 0 16,-3-3 1-16,0 0 0 16,4 7 0-16,-4-4 0 0,3 1-1 0,-3 6 0 15,0-4 0-15,0 1 0 0,4 2 9 0,-4-2 3 16,3-7 0-16,-3 7 0 0,4-1-15 0,-1-2-8 0,-3 8 10 0,4-2-10 15,-1 3 21-15,1-3-1 0,-1 2-1 16,1-2 0-16,-4 0-10 0,3 3-1 0,1-4-8 0,-4-2 12 16,3 2-4-16,1 4 0 0,-4-6-8 0,4-1 12 15,-4 7-4-15,0-9-8 0,3 2 11 0,-3 1-11 16,4-1 0-16,-4-2 0 0,3 2 0 0,-3-2 0 16,0 2 0-16,4-6-11 0,-4 4 2 0,0-7 0 15,3 9 19-15,-3-2 4 0,4-1 1 0,-4-6 0 16,0-3-15-16,0 0 9 0,0 0-9 0,0 0 8 15,0 0 4-15,0 0 1 0,0 0 0 0,-4 13 0 0,4-13-13 16,0 0 0-16,-3 0 0 0,3 0-10 16,0 0 10-16,0 0 8 0,0 0-8 0,0 0 11 0,0 0-11 0,0 0 10 15,0 0-10-15,0 0 10 16,0 0-10-16,0 0 0 0,0 0 0 0,0 0 8 16,0 0-8-16,0 0 0 0,0 0 0 0,0 0-11 15,0 0-9-15,0 0-1 0,0 0-1 0,0 0 0 16,0 0-3-16,0 0-1 0,0 0 0 0,0 0 0 15,0 0-11-15,0 0-3 0,0 0 0 0,0 0 0 16,0 0-20-16,0 0-5 0,7 0-1 0,-7 0 0 16,0 0-10-16,0 0-3 0,7 0 0 0,-7 0 0 15,0 0-94-15,0 0-19 0,3-6-4 0</inkml:trace>
  <inkml:trace contextRef="#ctx0" brushRef="#br0" timeOffset="-123200.394">23527 1463 843 0,'-21'6'17'0,"14"-6"5"0,-1 0-22 0,8 0 0 0,0 0 0 0,-7 7 0 15,0-1 23-15,7-6 0 0,-7 0 0 0,7 0 0 0,0 0 21 0,-3 9 5 16,-4-6 1-16,7-3 0 16,0 0-22-16,0 0-5 0,0 0-1 0,0 0 0 0,0 0 10 0,0 0 1 15,0 0 1-15,0 0 0 16,0 0 4-16,0 0 1 0,0 0 0 0,0 0 0 0,0 0-11 0,0 0-3 16,-7-3 0-16,7 3 0 15,0 0-1-15,0 0 0 0,0 0 0 0,0 0 0 0,0 0-8 0,0 0-1 16,0 0-1-16,0 0 0 15,0 0 0-15,0 0 0 0,0 0 0 0,0 0 0 16,0 0 21-16,0 0 4 0,0 0 1 0,0 0 0 16,0 0-16-16,0 0-4 0,0 0 0 0,0 0 0 0,0-9 8 0,3 3 2 0,-3-1 0 0,4 4 0 15,-1 0-6-15,1-3-2 0,-1 3 0 16,1-4 0-16,3 1-5 0,-4 0-1 0,4 3 0 0,-3-1 0 16,3 4-8-16,0-6-8 0,0 3 12 0,0 0-12 15,0-3 8-15,0 6-8 0,0-3 0 16,0-1 0-16,4 4 0 0,0 0 0 0,-1 0 0 15,1 0 0-15,-1 0 0 0,4 0 0 0,-3 0 0 16,0-6 0-16,3 6 0 0,-4-3 0 16,4 3 0-16,-3-6 0 0,3 6 10 0,0-3-10 15,-3-7 8-15,3 10-8 0,0-6 18 0,-3 6-2 0,3-10 0 0,-4 4 0 16,4 3-5-16,1-6-2 0,-5 2 0 0,1 1 0 16,3 3-1-16,-4-6-8 0,5 2 12 0,-1 4-4 15,0-9 0-15,-4 5-8 0,8 1 12 0,-4 6-4 16,0-12-8-16,4 8 0 0,-4 1 0 0,4-3 0 0,-1 3 0 15,-3-10 0-15,0 7 0 0,1 0 0 16,-1-4 8-16,0 4 0 0,0-6 0 0,0 5 0 16,0 1 4-16,-3-7 1 0,3 13 0 0,0-12 0 15,0 9-2-15,-3-7-1 0,-1 1 0 0,4-4 0 16,-3 7-2-16,3 0-8 0,-3 0 12 0,-1 2-4 16,1-8-8-16,-1 9 12 0,1 0-12 0,-1-4 12 0,1 1-12 15,0 3 0-15,3 3 0 0,-4-6-11 16,1 3 11-16,3 3 0 0,-3-7 0 0,3 4 0 15,-4 3 0-15,4-9 0 0,-3-1 0 0,3 10 0 16,-3-3 0-16,6 0 0 0,-6-3 0 0,7 3 0 16,-4-4 0-16,0 4 9 0,0-6-9 0,-4 6 10 0,5 0-2 15,-1-7 0-15,-4 1 0 0,4 3 0 0,-3-4 0 0,0 4-8 16,-1 3 12-16,1-7-4 0,-4 4-8 16,3 3 0-16,1-7 9 0,0 4-9 0,-4-3 0 0,0 9 9 15,3 0-9-15,-3-6 0 0,4-1 8 0,-4 7-8 16,0 0 0-16,0-3 0 0,4 3 0 0,-8-3 0 0,4 3 0 0,0 0 0 15,-3-6 8-15,3 6-8 0,0 0 0 0,-4-3 0 16,4 3 9-16,-3 0-9 0,3 0 0 0,-3 0 9 16,3 0-9-16,-7 0 0 0,3 0 0 0,-3 0 0 15,0 0 8-15,0 0-8 16,4 3 0-16,-4-3 8 0,0 0-8 0,0 0 0 0,7 6 0 0,-7-6-11 16,0 0 11-16,0 0 14 0,3 3-3 0,-3-3-1 15,0 0-10-15,0 0 0 0,4 3 0 0,-1 4 8 16,-3-7-8-16,4 6-14 0,3-6 3 0,-4 9 1 15,1-3 10-15,0 4 0 0,-1-1 0 0,1-9-8 16,-1 10 8-16,-3-7 0 0,4 9 0 0,-1-8-8 16,-3-4-6-16,4 6-1 0,-4-6 0 0,3 9 0 15,4-6-16-15,-7 4-3 0,0-7-1 16,4 6 0-16,-4 3-19 0,0 1-4 0,3-1-1 0,-3-3 0 16,-3 4-85-16,-1-1-16 0,-3 1-4 0,0-1-387 15,0 0-77-15</inkml:trace>
  <inkml:trace contextRef="#ctx0" brushRef="#br0" timeOffset="-107169.521">25312 826 908 0,'0'0'38'16,"0"0"-30"-16,0 0 50 15,0 0 10-15,0 0 3 0,0 0 0 0,0 0-15 0,0 0-2 16,0 0-1-16,0 0 0 0,0 0-17 0,0 0-4 0,0 0-1 16,0 0 0-16,0 0 6 0,0 0 2 0,0 0 0 0,0 0 0 15,0 0-26-15,0 0-5 0,0 0 0 0,0 0-8 16,0 0 12-16,0 0-4 0,0 0 0 0,-4 7-8 16,4-7 15-16,-7 3-4 0,7-3-1 0,-3 6 0 15,3-6 8-15,0 0 2 0,0 0 0 0,-4 9 0 16,4-5 2-16,-3-1 1 0,-1 9 0 0,4-12 0 15,0 0 5-15,-3 7 2 0,3-7 0 0,0 0 0 16,0 9 8-16,-4-6 2 0,4-3 0 0,0 3 0 16,-3 10-28-16,3-13-12 0,0 0 10 0,-4 15-10 15,4-11 8-15,0 2-8 0,0-6 0 0,0 9 0 16,0 1 0-16,0-7 0 0,0-3 0 0,4 12 0 16,-4-2 0-16,0-1 8 0,3-6-8 0,-3 7 0 0,4 2 0 15,-4-2 11-15,0-7-11 0,0 6 10 16,0 1-10-16,0 2 0 0,0 1 0 0,3-4 0 15,-3 4 0-15,4-1 0 0,-4 4 0 0,0-7 0 16,3 7 10-16,-3-3 0 0,0 2 0 0,4 1 0 16,-4 0-10-16,0 6 0 0,0-4 0 0,0 4 0 15,0-3 26-15,0-6 6 0,0 9 2 0,0-10 0 16,0 10-22-16,0-3-4 0,0 0 0 0,0-4-8 16,0 4 0-16,0-6 0 0,0 6 0 0,0-4 0 0,0-2 0 0,0-1 12 15,0 4-4-15,0 0-8 16,0-7 11-16,0 7-11 0,0-7 10 0,0 1-10 0,0-4 8 0,0 13-8 15,0-10 0-15,0-3 9 16,0 7 0-16,0-4 0 0,0-2 0 0,0-1 0 0,0 6-1 16,0-2 0-16,0 5 0 0,0-5 0 0,0 2-8 15,0 1 0-15,0-4 9 0,0 1-9 0,0-7 0 0,0 9 0 0,0-2 0 0,0-1 0 16,0 1 0-16,0-4 0 16,0 3 0-16,0 1 8 0,0-10-8 0,0 0 0 15,0 6 0-15,0 0 0 0,0-6 0 16,0 7 9-16,0-1-9 0,0-6 0 0,0 0 0 0,0 0 0 15,0 0 0-15,0 0 0 0,0 0 0 0,0 0 0 0,0 0 0 16,0 0 0-16,0 0 0 0,3 9 0 0,-3-9 0 0,4 0 0 16,-1 7 0-16,-3-7 0 0,0 0-12 15,0 0 3-15,0 0-9 0,7-4-2 0,-3 1 0 0,-4 3 0 16,0 0 4-16,7 7 0 0,-4 5 0 0,1-12 0 16,-1 9-26-1,-3-9-5-15,4 7-1 0,0 2 0 0,-4-9-25 0,3 0-6 0,-3 0-1 16,4 10 0-16,-4-10-121 15,3 0-25-15</inkml:trace>
  <inkml:trace contextRef="#ctx0" brushRef="#br0" timeOffset="-81609.22">14986 1018 732 0,'0'0'15'0,"0"0"5"0,0 0-20 0,0 0 0 0,0 0 0 0,0 0 0 16,0 0 68-16,0 0 9 0,0 0 3 0,0 0 0 15,0 0-5-15,0 0-1 0,0 0 0 0,0 0 0 16,0 0-28-16,0 0-6 0,0 0 0 0,0 0-1 16,0 0 8-16,0 0 1 0,0 0 1 0,0 0 0 15,0 0-25-15,0 0-4 0,0 0-2 0,0 0 0 16,0 0 6-16,-4 9 0 0,4-9 1 0,0 6 0 15,-3 4-6-15,3-1-2 0,0 4 0 0,0-4 0 16,0 4 6-16,0-1 1 0,0 4 0 0,0-4 0 16,0 1 1-16,0 0 1 0,3 2 0 0,-3 1 0 15,0 0-6-15,4 6-2 0,-8-10 0 0,4 10 0 16,4-3 7-16,-4-4 2 0,4 4 0 0,-4 0 0 16,0 3-2-16,3-3 0 0,-3 0 0 0,4 3 0 15,-4 0-12-15,3 0-2 0,-3 0-1 0,4-1 0 16,-4 8-2-16,3-11-8 0,1 8 12 0,-4-1-4 15,3-10-8-15,1 4 10 0,-1-3-10 0,1 3 10 0,-1 3-10 16,-3-4 0-16,4 4 0 0,-1-9 0 16,1 9 0-16,-1-13 8 0,5 4-8 0,-5-1 0 0,1 1 11 0,-4-4-3 15,3 4-8-15,1-1 12 16,-1-2-12-16,-3 5 0 0,0-8 0 0,0 2 0 16,0 1 0-16,-3-1 0 0,3-6 0 0,0 10 0 15,-4-4 0-15,1 0 0 0,3 1 0 0,-4-7 0 0,1 0 0 0,3-3 0 16,0 10 0-16,0-10 0 0,0 0 0 0,-4 9 0 15,4-9-8-15,0 3 8 16,0-3-35-16,4 10 0 0,-1-7 0 0,1 6 0 16,-1-6-37-16,4 3-7 0,0-12-1 0,0 3-1 15,0 3-83-15,0-3-17 0,4-3-3 0</inkml:trace>
  <inkml:trace contextRef="#ctx0" brushRef="#br0" timeOffset="-68237.858">15346 1218 318 0,'-14'-6'0'0,"14"6"14"0,-11 0-14 0,4-3 0 0,0 0 0 0,0-3 0 16,7 6-9-16,-7-4-5 0,3 1-1 0,-3-3 0 16,7 6 48-16,-3-3 10 0,-1-7 1 0,1 10 1 15,-1-9-1-15,4 9-1 16,0-6 0-16,0 6 0 0,0 0-13 0,0 0-2 0,0-6-1 16,0 6 0-16,0 0-6 0,0 0-1 0,0-4 0 0,0 4 0 15,0 0-11-15,0 0-9 0,0 0 12 0,0 0-12 16,0 0 47-16,0 0 2 0,0 0 1 0,0 0 0 15,0 0 15-15,0 0 3 0,0 0 1 0,0 0 0 16,0 0-15-16,0 0-3 0,0-9-1 0,0 9 0 16,0 0-15-16,0 0-3 0,0 0-1 0,0 0 0 15,0 0 1-15,0 0 0 0,0 0 0 0,0 0 0 16,0 0-17-16,0 0-3 0,0 0-1 0,0 0 0 16,0 0 9-16,0 0 1 0,0 0 1 0,0 13 0 15,0-4-9-15,0 3-1 0,0-2-1 0,0-1 0 0,4 4 1 0,-4-1 1 16,0-2 0-16,0 5 0 0,0 4-5 0,0-6 0 15,-4 6-8-15,4-4 12 0,0 4-12 0,4 3 0 16,-4 0 0-16,0 0 0 0,0 0 13 0,0 3-3 16,0-3-1-16,3-3 0 15,-3 3 8-15,4 3 2 0,-4-3 0 0,0 0 0 0,0 0 5 16,3 0 0-16,-3 0 1 0,4-4 0 0,-1 1-25 16,1-3 0-16,-1 3 0 0,-3-4 0 0,4-2 8 15,0-1 4-15,-4 1 0 0,0 3 0 0,3-13-12 0,-3 3 0 16,0-6 0-16,0 0 0 0,0 0 0 0,0 0 0 15,0 0 0-15,0 0 0 0,0 0 0 0,0 0 0 16,4 9 0-16,-4-9 0 16,0 0-20-16,0 0-5 0,0 0-2 0,0 0 0 15,0 0-50-15,0 0-11 0,0 0-1 0,0 0-436 0,0 0-87 0</inkml:trace>
  <inkml:trace contextRef="#ctx0" brushRef="#br0" timeOffset="-66500.718">25559 983 922 0,'-7'10'19'0,"7"-4"5"0,-4 6-24 0,4-2 0 0,0-4 0 0,0 0 0 15,0 4 56-15,0-1 7 0,0-9 1 0,0 0 0 16,0 10-26-16,0-10-5 0,4 3-1 0,-4-3 0 0,0 0 10 0,0 0 2 15,0 0 0-15,0 0 0 16,0 0-17-16,0 0-3 0,7 0-1 0,-7 0 0 16,3 6-5-16,-3-6-1 0,7-6 0 0,-7 6 0 15,0 0-17-15,7 0 10 0,0-3-10 0,-7 3 8 16,4 0-8-16,-4 0 0 0,0 0 0 0,0 0 0 16,0 0 0-16,0 0 0 0,0 0 0 0,0 0 0 15,7-7 0-15,-7 7 0 0,0 0 0 0,0 0 0 16,4 7 0-16,-1 2 16 0,-3 0-2 0,0-2-1 0,0-1 18 0,0 10 3 15,0-4 1-15,0 1 0 16,-3 2 1-16,3 1 0 0,-4 3 0 0,0-7 0 0,1 4-8 0,3 3 0 16,-4-3-1-16,1 2 0 15,-1-2-9-15,4 9-2 0,-3-15 0 0,3 15 0 0,-4-13 3 16,4 4 0-16,0 3 0 0,0-4 0 0,0 1-19 16,4 0 0-16,-4 3 0 0,0-4 0 0,0-2 9 15,0-1-9-15,0-2 0 0,0 2 9 0,3 1-9 0,-3-4 0 16,0 4 0-16,0-4 0 0,4 1 0 15,-4-4 0-15,0 3 0 0,0 1 0 0,0-1 0 0,0-3 0 16,-4 4 0-16,1-1 8 0,3 1-8 0,0-4 0 0,0 0 0 16,0 0 0-16,0 4 0 15,-4-7 0-15,4 9 0 0,-3-2 0 0,3-10 0 0,0 0 0 16,-4 9 0-16,4-6 0 0,0 10-15 0,-3-4 2 0,3-5 0 16,0 5 0-16,0-3-7 0,-4 0-2 0,1 4 0 0,3-10 0 15,0 9 4-15,-4-6 1 0,4-3 0 0,0 0 0 16,0 0 1-16,0 0 0 0,0 0 0 0,-3 7 0 15,3-7-6-15,0 0-1 0,0 6 0 0,0-6 0 16,0 0-35-16,0 9-7 16,0-9-2-16,0 0 0 0,0 0-113 0,0 0-22 0</inkml:trace>
  <inkml:trace contextRef="#ctx0" brushRef="#br0" timeOffset="-49052.198">15617 1080 850 0,'-10'13'17'0,"6"-7"6"0,1 0-23 0,-1 4 0 0,4-7 0 0,-3 3 0 16,3-6 56-16,-4 10 6 0,1-4 2 0,3-6 0 15,0 0-14-15,0 9-2 0,0-9-1 0,0 0 0 16,0 0 8-16,0 0 1 16,0 0 1-16,0 0 0 0,0 0-8 0,0 0-1 0,0 0-1 0,0 0 0 15,0 0-21-15,-4 4-4 0,4-4-1 0,0 0 0 16,0 6-11-16,0-6-2 0,4 3-8 0,-1 3 12 15,-3 0-12-15,4 4 0 0,-1-1 8 0,1-6-8 16,-1 7 8-16,1 2-8 0,-1-2 11 0,1 2-11 16,-1 1 24-16,-3-1-1 0,4 4-1 0,0-3 0 15,-4 9-8-15,0-10-2 0,3 10 0 0,-3-3 0 16,-3 6-3-16,3-9-1 0,-4 6 0 0,0-4 0 16,1 1 5-16,-1 3 1 0,1-9 0 0,-1 9 0 15,1-10 13-15,-1 1 2 0,1 6 1 0,3-4 0 16,-4-2-18-16,1-1-4 0,3-2-8 0,-4 2 12 0,1-2-2 0,3-1-1 15,-4-3 0-15,4 4 0 0,0-10-9 0,0 3 0 16,0-3 9-16,0 0-9 0,0 12 0 0,0-12 9 16,0 0-9-16,4 4 0 0,-4-4 0 0,0 0 0 15,0 6 0-15,0-6 0 0,3 0 0 0,4 9-11 16,-3-9 0-16,3 3 0 16,-4 4-25-16,1-1-4 0,3-6-2 0,-7 0 0 15,3 0 7-15,-3 0 2 0,0 0 0 0,0 0 0 16,0 0-47-16,4 9-8 0,-4-9-3 0</inkml:trace>
  <inkml:trace contextRef="#ctx0" brushRef="#br0" timeOffset="-47458.992">26031 1040 936 0,'0'0'26'0,"0"0"7"15,0 0-33-15,0 0 0 0,0 0 0 0,0 0 0 0,0 0 26 0,0 0-2 0,0 0 0 0,0 0 0 31,0 0 64-31,0 0 13 0,-10 0 3 0,6-7 0 0,4 7-31 0,0 0-5 0,0 0-2 0,-7 0 0 16,7 0-26-16,0 0-4 0,0 0-2 0,0 0 0 16,-7 7-6-16,7-7 0 0,0 0-1 0,-7 3 0 15,4 0-11-15,-4 3-3 0,7-6 0 0,-4 10 0 16,1-7 3-16,-1 3 0 0,1-3 0 0,-1 10 0 16,4-10 0-16,-4 6 0 0,1-3 0 0,3 4 0 15,0 2 6-15,-4 1 2 0,4 0 0 0,-3 2 0 16,3 1-13-16,0 0-3 0,-4 6 0 0,4-4 0 15,-3 4 6-15,3-3 1 0,0 6 0 0,0-6 0 16,-4-3-6-16,4 6-1 0,0 0 0 0,-3 0 0 16,3-1 8-16,0-8 2 15,-4 9 0-15,4-9 0 0,0 2-18 0,0-2 0 0,0-1-13 0,0 7 5 16,0-3 8-16,0-7 12 0,4 4-2 0,-4 2-1 16,0 1-9-16,3-10 0 0,-3 13-12 0,4-9 12 15,-4 2 0-15,3 1 0 0,-3-1 0 0,4 4 0 16,-4-7 0-16,0 7 0 0,0-7 0 0,0 4 0 15,0-4 0-15,0 4 0 0,-4-4 0 0,4 1 0 16,0-7 0-16,0-3 0 0,0 0 10 0,0 0-10 16,0 6 12-16,-3 0-4 0,3-6 0 0,0 10-8 15,-4-7 0-15,1 6 0 0,-1 1 0 0,1-4 0 16,-1 0 0-16,4 1 0 0,0-7 0 0,-3 6 0 16,-1 0 0-16,4-6 0 0,-3 9 0 0,3-2 0 15,0-7 0-15,-4 9 0 0,4-9-12 0,-3 3 12 16,3 4-22-16,-4 2 2 0,4-9 0 0,0 0 0 15,0 0-7-15,0 3-1 0,0-3 0 0,0 0 0 16,0 10 9-16,0-10 2 0,0 0 0 0,0 0 0 16,0 0-11-16,0 0-3 0,0 0 0 0,0 6 0 0,0-6 7 0,0 0 2 15,0 6 0-15,0-6 0 16,0 0-18-16,0 0-4 0,0 9-1 0,0-9 0 16,0 0-35-16,0 0-8 0,0 0 0 0</inkml:trace>
  <inkml:trace contextRef="#ctx0" brushRef="#br0" timeOffset="-22493.589">14644 1730 1087 0,'0'0'24'0,"0"0"4"0,-4 6 2 0,4-6 1 0,-7 3-31 0,7-3 0 0,-7 6 0 0,7-6 0 15,-3 6 64-15,3-6 8 0,0 0 0 0,0 0 1 16,0 0-17-16,0 0-3 0,0 0-1 0,0 0 0 15,0 0-25-15,-7-3-6 0,3-6-1 0,4 9 0 16,-7-3-4-16,7-7 0 0,0 1-1 0,0-4 0 0,0 10 7 0,0-6 2 16,0 3 0-16,4 2 0 0,-4 4-16 0,0 0-8 15,0-12 10-15,0 9-10 0,0 3 9 0,0 0-9 16,0 0 8-16,3-3-8 16,-3 3 11-16,0 0-3 0,0 0-8 0,0 0 12 0,0 0-4 0,0 0 0 15,0 0-8-15,0 0 12 16,0 0-1-16,0 0-1 0,7-7 0 0,-7 7 0 0,0 0 3 0,0 0 1 15,0 0 0-15,7 0 0 16,0 0 2-16,0 0 1 0,0 0 0 0,-7 0 0 0,7 0-3 0,0 0-1 16,1 0 0-16,-5-6 0 15,4 6 6-15,0-6 1 0,0 6 0 0,4 0 0 0,-4 0-4 0,0 0-1 16,3 0 0-16,-2 0 0 0,2 0-5 16,-3-3-1-16,0 3 0 0,4-3 0 0,-4 3-1 0,3 0-8 15,-2 0 12-15,-1 0-4 0,3-7 0 16,-3 4 0-16,0-16 0 0,0 16 0 0,0 3-8 0,4 0 0 15,0-3 9-15,-1 3-9 0,1 0 0 0,-1-6 9 0,4 3-9 16,-3-4 0-16,-4 4 8 0,4 0-8 0,3-3 0 0,-4 6 0 16,1-3 0-16,3 0 8 0,-3-4-8 0,3 4 0 15,0-6 17-15,0 9-3 0,0-7-1 16,-3 4 0-16,-1-3-3 0,1 6-1 0,-1-9 0 0,4 9 0 16,-3-10-1-16,0 10-8 0,-1-6 12 0,-3 0-4 15,4 3-8-15,-4-1 12 0,4 1-12 0,-4 0 12 16,3-6-4-16,-3 9-8 0,0 0 12 0,0-6-4 15,0 6-8-15,0 0 10 16,0-7-10-16,1 7 10 0,2 0-10 0,-3-3 8 0,-3 0-8 0,3 3 8 16,0-9-8-16,-4 5 0 0,4 1 9 0,0 3-9 0,4 0 0 0,-4-6 0 15,0 6 0-15,4 0 8 16,-1-6 2-16,-3 6 1 0,4-3 0 0,3-1 0 16,-3 4-11-16,3-6-11 0,0 3 3 0,-4-6 0 0,5 9 8 15,-1-7 11-15,0 1-3 0,0 3 0 0,0-3-8 0,0 3 0 16,-3-7 0-16,3 7 0 15,-4 0 0-15,1-3 0 0,3 2 0 0,-3 4 0 0,-1 0 0 16,1-6 0-16,-1 6 0 0,1-3 0 16,0 3 0-16,-4-9 0 0,0 9 0 0,3 0 0 15,-3-7 0-15,0 1 0 0,0 6 8 0,1-3-8 16,-5 3 0-16,1 0 0 0,-4 0 0 0,7 0 0 0,-4 0 0 0,1 0 0 16,-4 0 0-16,7-9 0 0,-4 9 0 15,4 0 0-15,-3 0 0 0,3 0 0 0,0 0 0 0,0 0 0 16,-3 0 0-16,3-7-11 0,0 4 11 0,0 3-12 15,3 0 12-15,1-6-12 16,-1 0-13-16,-2 6-3 0,2 0-1 0,1 0 0 16,-1-4-23-16,1 4-5 0,3-3-1 0,-3 3 0 15,-1 0-106-15,1 3-22 0,-1 1-4 0</inkml:trace>
  <inkml:trace contextRef="#ctx0" brushRef="#br0" timeOffset="-20785.435">26254 1033 794 0,'0'0'16'0,"0"0"4"0,0 0-20 0,0 0 0 0,0 0 0 0,0 0 0 15,0 0 66-15,0 0 9 0,3 10 1 0,-3-10 1 16,0 9-9-16,0-9-3 0,4 3 0 0,-4-3 0 16,3 7-11-16,-3-7-2 0,4 9-1 0,-1-9 0 15,-3 0-3-15,7 9-1 0,-7-2 0 0,0-7 0 16,4 3 2-16,-4-3 1 0,0 9 0 0,3-3 0 16,-3 4-10-16,0-7-3 0,0-3 0 0,0 9 0 0,0 4 2 0,0-4 0 15,-3 1 0-15,-1-1 0 16,4 7-12-16,-3-7-3 0,3 7 0 0,-4 3 0 0,1-7-4 15,3 10 0-15,-4-3-1 0,1 0 0 0,3-3 0 16,-4 9 0-16,1-7 0 0,3 8 0 0,-4-8-3 0,1 7-1 16,3-3 0-16,0 4 0 0,-4-1-5 0,4 0-1 0,0 0 0 15,-3 0 0-15,3-3 0 0,0 0 0 16,0 0 0-16,0 0 0 0,0-4-1 0,0-8-8 0,0 9 12 0,0-4-4 16,0-2-8-16,3-1 0 0,-3 1 9 0,0-4-9 15,0 4 0-15,0-4 8 0,0 1-8 0,-3-4 0 16,6 0 0-16,-3 4 0 0,-3-4 0 0,3-6 8 15,3 6-8-15,-3-6 0 0,0 7 0 0,0-1 0 16,4 0 0-16,-4 7 0 0,0-7 0 0,0 3 0 16,0-2 0-16,0 5 0 0,0-6-8 0,0 4 8 15,0-1-9-15,0-3 9 0,0 4-10 0,0-10 10 16,0 0-20-16,0 0 1 0,0 0 1 0,0 0 0 16,0 0 18-16,0 0 0 0,0 0-8 0,0 0 8 15,0 0-31-15,0 0-2 0,0 0-1 0,0 0 0 16,0 0-37-16,0 0-7 0,0 0-2 0,0 0 0 15,0 0-117-15,3-10-24 0,1 4-5 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5-02T18:51:49.52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3298 7775 816 0,'0'0'16'0,"0"10"6"0,0-7-22 0,-3 6 0 0,3 1 0 0,0-4 0 15,-4 7 57-15,4-4 7 0,0 3 2 0,-3 1 0 16,3 3-10-16,-4 2-1 0,4-5-1 0,0 12 0 15,-3-3-10-15,3 3-1 0,-4-3-1 0,4 6 0 16,-3-9 8-16,-1 9 2 0,1 1 0 0,-1-4 0 16,-3 6 11-16,4-3 2 0,-4 0 1 0,3 7 0 15,-3-4-15-15,3-2-3 0,1-4-1 0,-1 0 0 16,1-3-29-16,3 0-6 0,-4-4 0 0,1 1-1 16,3-3-11-16,0-4 8 0,-4 1-8 0,4 0 8 15,0-4-8-15,0 0 0 0,0-9 9 0,0 0-9 16,0 0 0-16,0 0 9 0,0 0-9 0,0 0 0 0,0 0 16 15,0 0-4-15,-3 4-1 0,3-4 0 16,-7 0-11-16,0 0 8 0,0-7-8 0,-4-2 8 16,7-1-8-16,-6-2 0 0,-1-1 0 0,1-2 0 15,-4-1 0-15,3-3-20 0,0 0 3 0,1-3 1 16,-1 7-25-16,1-7-5 0,-1 0-1 0,4 0 0 16,0 3-40-16,-4 0-8 0,-3-3-1 0</inkml:trace>
  <inkml:trace contextRef="#ctx0" brushRef="#br0" timeOffset="378.462">2925 7731 957 0,'-4'-6'20'0,"4"0"4"0,-4 3-24 0,4-7 0 0,0 7 0 0,0-6 0 16,4 6 85-16,0-4 12 0,-4-5 3 0,3 6 0 15,4-1-80-15,0 1-20 0,4 0 0 0,-4-1 0 16,7 4 0-16,0-3 0 0,0 0 0 0,4 6 0 16,-4 0 42-16,0-3 5 0,-3 3 1 0,3 3 0 15,0-3-29-15,0 9-6 0,4-3-1 0,3 1 0 16,-4-1-4-16,1-3 0 0,0 0-8 0,3-3 12 15,0 7-12-15,-3-1 0 0,6 0 0 0,-10 0 0 16,1 1 0-16,2 2 0 0,-3-3 0 0,0 4 0 16,1-7 0-16,-1 6 0 0,0-6 0 0,0 1 0 15,0-1 0-15,-3-3 0 0,3-3 0 0,0 3 0 16,0-4-40-16,-4 1 0 0,5 3-1 16,-1-3 0-16,0-3-85 0,-4 6-17 0</inkml:trace>
  <inkml:trace contextRef="#ctx0" brushRef="#br0" timeOffset="976.172">3545 8167 1213 0,'0'0'34'0,"0"0"8"15,0 0-34-15,-7-3-8 0,7 3 0 0,-3-3 0 0,3 3 84 0,0 0 14 0,-7-3 3 16,7 3 1 0,0 0-36-16,0 0-7 0,0 0-2 0,0 0 0 15,0 0-30-15,0 0-7 0,0 0 0 0,0 0-1 16,0 0-19-16,0 0 0 0,-4 6 0 0,4 4 0 0,0-7 0 0,0 9 0 0,4-2 0 0,-1 2 0 31,-3-2 0-31,4-1 0 0,-1-3 0 0,4 10 0 0,-7 0-17 0,4-1-4 0,3-2-1 0,-3 3 0 16,-1-4 69-16,4-6 13 15,-3 7 4-15,3-4 0 0,-4 1-52 0,4-7-12 16,-3 6 0-16,3-6 0 0,0 10 0 0,0-4 0 0,0 1 0 16,4-1 0-16,-1-3 0 15,-3 4 0-15,4-7 0 0,-4 6 0 0,-4-5 36 0,8-1 4 0,-4-3 0 16,4 0 1-16,-4 0-22 0,0 0-5 0,0 0-1 16,0-3 0-16,0-4-2 0,0 1-1 0,0 0 0 0,-3-7 0 15,-1 1-10-15,8-4 0 0,-8 0 0 0,1 1 0 16,-1-4 0-16,-3 6 0 0,4-2 0 0,-4-1 0 15,0-3 0-15,0 3 0 0,-4-2 0 0,1-1 0 16,-1 0 0-16,1 0 0 0,3-3 0 0,-4 0 0 16,-3 7-10-16,4-4-4 0,-4 3-1 0,3 4 0 15,0 2-134-15,-3 1-27 0,7 9-6 0</inkml:trace>
  <inkml:trace contextRef="#ctx0" brushRef="#br0" timeOffset="1546.831">4177 8064 1340 0,'0'0'28'0,"-4"-3"7"0,1 0-35 0,3 3 0 0,-7-4 0 0,0 4 0 16,0-6 92-16,0 6 12 0,-4 0 3 0,0 0 0 15,4 0-42-15,-3 0-8 0,3 0-1 0,-4 6-1 16,4-2-43-16,-3 2-12 0,2 0 0 0,1 4 8 16,0-7-8-16,4 9 0 0,-1-2 0 0,-3 2-8 15,4-2 8-15,-1 2 0 0,4 1 0 0,-3-4-8 16,3 0 8-16,0-2 0 0,-4 5 0 0,4-12-8 15,0 0 8-15,0 0 0 0,0 0 0 0,0 0 0 16,0 0-26-16,0 0-3 0,0 0-1 0,0 0 0 16,0 0 75-16,0 0 15 0,7 0 4 0,-7 0 0 15,4 7-103-15,-1-7-20 0,4 0-4 0,-3 0-1 16,-1-7 79-16,-3 7 15 0,7 0 3 0,0-3 1 16,-3 0-34-16,0-3 0 0,-4 6 0 0,7 0 0 15,-7 0 0-15,7 0 0 0,0 6 0 0,0-3 0 16,-4 0 0-16,1 4 0 0,3-1 0 0,-4 0 0 15,1 3 0-15,-4-2 0 0,3 5 0 0,1-2 0 16,-4-1 0-16,4 1 0 0,-1-4 10 0,-3 6-10 16,0-2 16-16,4-1-1 0,-4 1-1 0,7 2 0 15,-7-6 3-15,0 7 1 0,3-4 0 0,-3 1 0 0,0-1-1 16,0-3 0-16,0 7 0 0,0-4 0 16,-3-2-5-16,3-7-2 0,0 0 0 0,0 6 0 0,0-6-2 0,-7 6-8 15,7-6 12-15,-7 6-4 0,7-6-8 16,-8 0 0-16,-2 0 0 0,3 0 0 15,0 0-118-15,0-3-19 0,0 0-4 0</inkml:trace>
  <inkml:trace contextRef="#ctx0" brushRef="#br0" timeOffset="2096.254">4459 7493 1094 0,'0'0'23'0,"-7"6"5"0,7-6-28 0,0 0 0 0,0 0 0 0,0 0 0 16,0 0 56-16,0 0 7 0,0 0 1 0,0 7 0 16,0-7 0-16,4 9 0 0,-1 0 0 0,1-2 0 15,-1-1 0-15,4 0 0 0,-3 4 0 0,3-4 0 16,-4 0-52-16,1 4-12 0,-1-1 0 0,4 0 0 15,-3-2 54-15,-1 12 8 16,8-7 2-16,-7 10 0 0,-1-3-52 0,-3 3-12 0,4 9 0 0,-4-3 0 16,0 4 24-16,0 2 1 0,-4 1 1 15,4 2 0-15,-3-2-26 0,-1-1 8 0,1 1-8 16,-5-1 0-16,5 1 0 0,3-4 0 0,-4 10 8 16,4-7-8-16,-3-2 18 0,-1-1 2 0,1-3 0 0,-1 1 0 15,1-4 0-15,3 0 1 0,0-3 0 0,0 3 0 16,3-3-13-16,-3 0-8 0,4 3 8 15,-4-10-8-15,3 4 0 0,1-6 8 0,-1-4-8 0,-3-2 0 16,4-7-12-16,-1 6-8 0,8-3 0 0,-7-6-1 16,3-3-180-16,-4-7-36 0</inkml:trace>
  <inkml:trace contextRef="#ctx0" brushRef="#br0" timeOffset="2371.463">4343 8164 998 0,'-4'-9'20'0,"1"-4"7"0,-1 1-27 0,1 2 0 0,-1-2 0 16,1-1 0-1,3 1 76-15,0 2 11 0,0-2 1 0,0-1 1 0,0 7-20 0,3-4-4 0,1 4-1 0,-1-3 0 16,1 6-8-16,-1-4-1 0,1 1-1 15,3 3 0-15,0 0-43 0,3 3-11 0,1-6 0 0,7 6 0 16,-4 0 10-16,-4-4 0 0,4 4 0 0,-3 0 0 16,3 4-10-16,4-4 0 15,-4 6 0-15,3-3 0 0,5 0 0 0,-8 3 0 0,7 1 0 0,4-1 0 32,-4-3-49-32,-4 0-12 0,8 0-3 0</inkml:trace>
  <inkml:trace contextRef="#ctx0" brushRef="#br0" timeOffset="2604.913">4808 8189 1337 0,'0'0'56'15,"0"0"-44"1,0 0 40-16,0 0 9 0,0 0 2 0,0 0 0 15,0 10 1-15,0-4 1 0,0 0 0 0,4 0 0 16,-4 1-52-16,0 2-13 0,3 1 0 0,-3 2 0 16,0 1 0-16,0-4 0 0,0 4 0 0,0-1 0 15,0-2 0-15,0-4-18 0,4 3 4 0</inkml:trace>
  <inkml:trace contextRef="#ctx0" brushRef="#br0" timeOffset="2792.802">4794 7920 950 0,'0'0'20'0,"0"0"4"0,0 0-24 0,0 0 0 0,0 0 0 0</inkml:trace>
  <inkml:trace contextRef="#ctx0" brushRef="#br0" timeOffset="3337.57">5031 7989 1429 0,'0'25'40'0,"3"-3"10"0,-3 0-40 0,4 0-10 15,-4 3 0-15,3 0 0 0,-3-3 72 16,4-4 13-16,3 1 3 0,-4 3 0 0,1-3-32 15,-1 0-7-15,1 0-1 0,-4-4 0 0,3-2-18 0,1 6-4 16,-1-7-1-16,-3-2 0 0,4-4-25 0,-4 3 0 16,0 1 0-16,0-7 0 0,0-3 0 0,0 6 0 0,4-6 0 15,-4 0 0-15,0 0 36 0,0 0 3 0,0 0 0 16,0 0 0-16,0 0-27 0,-4-6-12 0,-3-4 10 0,3-2-10 16,4 6-10-16,-3-1-8 15,3 7-2-15,0 0 0 0,0-15-9 0,0-4-3 16,-4 6 0-16,4-5 0 0,-3 2 7 0,-1 0 1 0,4-3 0 15,0 4 0-15,0-1 8 0,4 3 1 0,-4 13 1 0,0-18 0 16,3 2 2-16,1 0 0 0,-4 16 0 0,7-12 0 16,0-1 12-16,-3 1-9 0,3 12 9 0,0 0-8 15,0 0 8-15,0 6 0 0,0-3-9 0,3 0 9 16,5 3 0-16,-5 1-11 0,1 5 11 0,-1-2-8 0,1-1 8 0,-1 4 0 16,5-1 10-16,-5 1-10 15,1-4 12-15,3 4-4 0,-4-4-8 0,4 4 12 0,-3-1-12 0,0 4-8 16,-4 3 8-16,0-4-13 0,3-8 13 0,-6-1 0 15,3 0 0-15,0 4 0 0,-3-4 0 0,3 0 0 16,0 0 0-16,-4 7 0 16,4 3-105-16,-3-4-19 0,-1-9-3 0,4 0-1 15</inkml:trace>
  <inkml:trace contextRef="#ctx0" brushRef="#br0" timeOffset="4233.599">6258 8308 761 0,'0'0'21'0,"-7"-3"6"0,0 0-27 0,4-3 0 0,3 6 0 0,-7-3 0 16,7 3 57-16,-4-10 7 0,4 10 0 0,-3 0 1 16,3 0 19-16,0 0 3 0,0 0 1 0,0 0 0 15,0 0-27-15,0 0-5 0,0-6 0 0,0 6-1 16,0 0-25-16,0 0-5 0,0 0-1 0,7 0 0 15,0 0-35-15,0 0-7 0,3 0-2 0,4 3 0 16,-3 0 34-16,-4-3 6 0,4 0 2 0,-4 0 0 16,3-3-22-16,-3 0 0 0,4-3 0 0,-1 6 8 15,-2-3 4-15,2-4 2 0,1 4 0 0,-1-3 0 16,-3-3 3-16,4 2 1 0,-4 4 0 0,-7-6 0 16,0 2-18-16,4 1 0 0,-4 0 8 0,0 6-8 15,0-6 9-15,-4-4-1 0,4 7-8 0,0-6 12 16,-7 6-60-16,3-4-13 0,-6 1-3 0,-1 0 0 15,1-1 52-15,3 1 12 0,-4 3 0 0,0 0 0 16,1-3 0-16,-1 3 0 0,1 3 0 0,-4-4 0 16,6 4 0-16,1 4 0 0,-7-1 9 0,4-3-9 15,-1 6 27-15,4 0-1 0,0-6 0 0,4 13 0 16,-1-7-26-16,-3 3 0 0,7 4 0 0,-4-7 0 16,4 10-27-16,4-7-1 0,-1 1 0 0,5 2 0 0,-1 1 52 0,3-1 11 15,1-5 1-15,-1 5 1 0,8 1-16 0,-4-4-3 16,0 1-1-16,0-4 0 0,4 6-17 0,0-2 0 15,-4-7 0-15,3-3 0 0,1 6 10 0,-4-3-10 0,4 0 8 16,-1-3-8-16,1-3 0 0,0 0 0 16,-1-3-14-16,1 0 5 15,-4-7-108-15,0 1-22 0,0-4-4 0,-3-3-1 0</inkml:trace>
  <inkml:trace contextRef="#ctx0" brushRef="#br0" timeOffset="4561.341">6558 7612 874 0,'0'13'18'0,"4"6"4"0,-1-4-22 0,1 7 0 0,3 0 0 0,-4 3 0 15,4 0 82-15,0-3 12 0,-3 3 2 0,-1 4 1 16,5-4-6-16,-5 3-2 0,4-3 0 0,-3 6 0 16,3-2-27-16,-4-1-6 0,1 3 0 0,-1 1-1 15,1-1-15-15,3 0-4 0,-4 4 0 0,-3-1 0 0,0 1-9 0,4-4-3 16,-4-3 0-16,-4 7 0 0,4-10-9 16,0 6-3-16,-3-3 0 0,3-6 0 0,0 4-12 0,3-5 0 15,-3 1 0-15,0-9 0 0,4 6 12 0,-4-13-4 0,3 3-8 16,-3-5 12-1,4 2-54-15,-4-3-11 0,4-3-3 0,-4 0-498 0,0 0-100 16</inkml:trace>
  <inkml:trace contextRef="#ctx0" brushRef="#br0" timeOffset="4841.489">6470 7989 960 0,'-7'6'20'0,"-4"0"5"0,8-6-25 0,-4 10 0 0,0-7 0 0,7-3 0 16,-4 6 84-16,4-6 12 0,-7 6 3 0,7-6 0 15,0 0-41-15,0 0-8 0,0 0-2 0,0 0 0 16,0 0 4-16,0 0 1 0,0 0 0 0,0 0 0 16,0 0-17-16,0 0-3 0,0 0-1 0,0 0 0 15,7 3-11-15,4 0-2 0,-1 1-1 0,4-4 0 16,1 0-6-16,2 0 0 0,8 6-1 0,-11-6 0 15,7 0-11-15,0 0 0 0,4 0 0 0,-4 0 8 16,-3 0-8-16,7 0 0 0,-4 0 0 0,3 3 0 16,-2 0-27-16,-1-3-7 0,3 10-2 15,-6-7-753-15</inkml:trace>
  <inkml:trace contextRef="#ctx0" brushRef="#br0" timeOffset="5600.799">7641 7735 712 0,'0'0'16'0,"0"6"3"0,-3 3 1 0,3 1 0 0,0-4-20 0,0 13 0 0,0-7 0 0,0 4 0 16,3 3 72-16,8 6 10 0,-8-3 2 0,1 3 1 15,3 0-13-15,0 0-4 0,0 0 0 0,0-3 0 16,0 6-16-16,0-9-4 0,-3 6-1 0,3-3 0 16,0 6-23-16,-4-9-5 0,4 9-1 0,-7-2 0 0,4-5 26 15,-4-2 4-15,0 0 2 0,0-3 0 0,-4-4-36 16,1 10-14-16,-1-9 11 0,-3 9-11 0,-3-10 11 15,-1 1-11-15,4-1 12 0,-4 1-12 16,1 6 0-16,-1-7-17 0,8 4 1 0,-8-3 1 16,1-4-47-16,3 0-10 0,-1-6-1 0,5 7-375 15,-1-7-76-15</inkml:trace>
  <inkml:trace contextRef="#ctx0" brushRef="#br0" timeOffset="6108.659">8022 8305 1048 0,'0'0'29'0,"0"0"8"0,0 0-29 0,-3-3-8 0,-1-3 0 0,1 0 0 16,-1-1 57-16,1 1 11 0,-1-3 1 0,0 2 1 15,1-2 5-15,-1 3 1 0,1-4 0 0,3 4 0 16,-4 0-19-16,4 6-3 0,-3-7-1 0,3 7 0 15,-4-3-17-15,4 3-3 0,0 0-1 0,-7-3 0 16,4 3 0-16,-4 0 0 0,3 6 0 0,1 1 0 16,-4 2-44-16,0 4-8 0,3-1-3 0,-7 7 0 15,4 0 37-15,4 3 7 0,-4 0 2 0,7 0 0 16,-4-7-40 0,4 4-8-16,-7-3-2 0,7-4 0 0,0 7 27 0,7-6 0 0,-7-4 0 0,4-3 0 15,-1 4 0-15,1-1 0 0,3-6 0 0,3 1 8 16,-2-4 3-16,2 0 1 0,4-4 0 0,0-5 0 0,4 3-1 15,0-4 0-15,-1-5 0 0,-3-1 0 16,4 3-11-16,-4-2 0 0,4-4 0 0,-8 3 0 16,1-3-49-16,-1 4-12 0,-2 2-3 15,2-2 0-15,-3-1 39 0,0 3 7 0,-7 10 2 0,4-6 0 16,-4 6-26-16,0 3-5 0,0 0-1 0,0 0 0 0,0 0 39 16,0 0 9-16,0 0 0 0,-4 3 0 0,-3 9 0 0,0 1 0 15,4-1 0-15,-4 4 0 0,-1 0 49 0,5-1 12 16,-1 1 3-16,1 0 0 0,-1-1-52 0,4 1-12 15,0 0 0-15,0 0 0 0,0-7 37 0,0 3 5 0,4 1 1 16,-1-4 0-16,4-2-28 0,-3-1-6 16,3 3-1-16,0-5 0 0,7 2-8 0,-7-3 0 15,4 0 0-15,3-3-566 16,0 0-113-16</inkml:trace>
  <inkml:trace contextRef="#ctx0" brushRef="#br0" timeOffset="6943.421">9402 8268 1497 0,'0'0'32'0,"0"0"8"0,-8-7 0 0,-2 4 4 0,3-3-36 0,0 0-8 16,-4-4 0-16,1 7 0 0,-1-6 53 0,4 9 9 15,0-7 2-15,0 4 0 0,0 0-52 0,0 0-12 16,0 0 0-16,0 3 0 0,3 0 0 0,-3 0 0 16,0 3 0-16,0 3 0 0,-4-3 0 0,4 4 0 0,4 5 0 15,-4 1 0-15,0-4 17 0,3 4 1 0,-3-1 0 0,0 1 0 16,4-4-29-16,-1 4-5 0,0-1-2 0,4-2 0 16,0-1 29-16,0 1 5 0,4-4 2 0,0 0 0 15,-4-6-18-15,3 6 0 0,4 1 8 0,0-1-8 16,0 0-12-16,0-3-7 0,0-3-1 15,0 3 0-15,4 1 68 0,-4-4 12 0,0 0 4 0,4 0 0 16,-1 0-52-16,1 0-12 0,-1-4 0 0,1-2 0 16,3 0-8-16,-7 0-5 0,4-1-1 0,-1 1 0 15,-3-3 14-15,4 2 8 0,-4-5 0 16,-3 9-8-16,-1-7 10 0,1-2-10 0,-1 6 8 0,1-1-8 16,-4-2 0-16,0 3 0 0,0-1 0 0,0 1 0 15,0 6 0-15,0 0 0 0,-4-6 0 0,4 6 0 16,-3-6 0-16,3 6 8 0,0 0-8 0,0 0 0 15,-4-4 0-15,4 4 0 0,0 0 8 0,0 0-8 0,0 0 0 16,0 0 0-16,-7 7 0 0,3 2 0 16,1-3 0-16,3 4 0 0,0 2 0 0,3 1 0 15,-3-1 0-15,4 7 0 0,0-3 0 0,3 3 0 0,-4 3 0 0,4-4 0 16,0 11 0-16,0-4 0 0,0 3 0 0,0-3 0 16,-3 10 0-16,3-1 0 0,-3 1 0 15,3-1 0-15,-4 1 0 0,1 2 0 0,-4-2 0 0,0-4 0 16,0-3 0-16,0 10 0 0,0-4 0 0,-4-5 0 15,4-1 0-15,0-9 0 0,-3-7 0 0,3 4 0 16,0-4 0-16,-4 1 0 0,4-1 0 0,-3 1 0 16,-1 0 0-16,4-4 0 0,0 0 0 0,0-9 0 0,0 0 0 15,0 0 0-15,0 0 0 0,-7 0 0 0,0 0 0 16,0-3 0-16,0-3 53 0,-4 0 9 16,1-7 2-16,-1 4 0 0,0-10-52 0,-3 10-12 0,-3-7 0 15,-1 0 0-15,0-3-17 0,-3 4-7 16,4-4 0-16,-5 3-1 15,5-3-11-15,-1 4-3 0,1-1 0 0,2-3 0 16,1 4-123-16,4-4-25 0,-1-22-5 0,11 13 0 0</inkml:trace>
  <inkml:trace contextRef="#ctx0" brushRef="#br0" timeOffset="7543.466">9511 8183 1409 0,'0'0'29'0,"0"0"7"16,0 0-28-16,0 0-8 0,0 0 0 0,0 0 0 16,-4 6 55-16,1 7 9 0,-1-4 3 0,4 4 0 15,-3-1-17-15,3 1-3 0,0-1-1 0,0-2 0 16,0 2-18-16,3 1-4 0,-3-1-1 0,4-2 0 16,-1-4-9-16,-3 0-2 0,4 4 0 0,-1-1 0 0,1-3-12 0,-4 1 11 0,3-4-11 15,-3 6 10-15,0-6-1 0,0-3 0 0,0 0 0 16,0 0 0-16,0 0 11 0,0 0 1 0,0 0 1 0,0 0 0 15,0 0-11-15,0 0-3 0,0 0 0 0,0 0 0 16,0 0 0-16,0 0-8 0,0 0 12 0,0 0-4 16,0 0-8-16,0 0 8 0,0 0-8 0,0 0 8 15,0 0 4-15,0 0 1 0,0 0 0 0,0 0 0 16,0 0 7 0,4-6 0-16,-4 0 1 0,0-4 0 0,0-2-21 0,0-1 0 0,0-2 0 0,0 2 0 15,4-6 0-15,-4 4 0 0,0-4 0 0,3-6 0 16,-3 12 0-16,4-9 0 15,-1 7 0-15,-3-1 0 0,4 0 0 0,-1 4 0 0,1 2 0 0,-1 1 0 16,1-1 0-16,-1 4 0 0,1 3 0 0,-4 3 0 16,0 0-12-16,7-3-3 0,-4 3-1 0,4 3 0 15,0 0-24-15,4 3-6 0,0 1-1 16,-1 2 0-16,1 1 38 0,-4-7 9 0,3 9 0 0,1 1 0 0,0-4-12 16,-1 4-1-16,1-1 0 0,-4-2 0 15,0-4-31-15,4 3-5 0,3-6-2 0,-4 4 0 16,1-7-61-16,3 6-13 0,-4-3-3 0,1-3-512 15</inkml:trace>
  <inkml:trace contextRef="#ctx0" brushRef="#br0" timeOffset="8076.255">9966 8277 922 0,'0'0'26'0,"0"0"6"0,0 0-32 0,0 0 0 0,0 0 0 16,-11 3 0-16,4-3 90 0,0 0 12 0,7 0 2 0,-7 0 1 16,0-3-33-16,0 3-6 0,0-6-2 0,0 3 0 15,-4 0-51-15,4-1-13 0,0 1 0 0,0 0 0 16,7 3 54-16,-7-3 8 0,0 3 2 0,0-3 0 16,7 3-52-16,0 0-12 0,-3 3 0 0,-5 3 0 15,1-3 0-15,4 4 0 0,-1-4 0 0,-3 9 0 16,7-2 0-16,-3-1 0 0,-1 1 0 0,4-4 0 15,0 6 0-15,0-2 0 0,0-7 0 0,0 9 0 16,0-2 0-16,4-4 0 0,-4-6 0 0,3 6 0 16,1 7 40-16,-1-7 6 0,4 0 1 0,4-2 0 0,-4 2-26 15,0-6-5-15,4 6 0 0,-4-3-1 0,3 0-15 0,1-3 0 16,3 0 8-16,-3 0-8 0,-1 0 0 16,1-3 0-16,3-6 0 0,-3 6 0 0,3-4 0 15,-4 1 0-15,-3 0 0 0,4-7 0 16,-4 7 0-16,0 0 0 0,0-4 0 0,0-2 0 0,-3 6 0 0,-1-1 0 15,-3-5 0-15,0 9 0 0,4-7 0 0,-8 1 0 16,1 6 0-16,-1-7 0 0,1 4 0 0,-1 0 0 16,-3-4 0-16,0 4 0 0,0-3 0 0,0-1 0 15,0 4 0-15,-4 0 0 0,4-1 0 0,0 4 0 16,-4 3 0-16,1 0 0 0,3 0 0 0,-4 0 0 0,4 3 0 16,0 4 0-16,0 2 0 0,4 1 0 0,-5-1 0 15,5 4 0-15,-1-1 0 0,1 1 0 0,-1-1 0 0,1-2 0 16,3 2 0-16,0 1-15 0,0-7 3 0,0 3 1 31,0 1-33-31,3-7-8 0,1 6 0 0,-1-6-485 0,4-3-97 16</inkml:trace>
  <inkml:trace contextRef="#ctx0" brushRef="#br0" timeOffset="8475.94">10206 8290 1267 0,'0'0'28'0,"0"0"5"16,0 0 2-16,0 0 1 0,0 0-36 0,0 0 0 0,0 0 0 0,0 0 0 0,0 0 83 0,0 0 9 15,0 0 3-15,0 0 0 0,0 0-35 0,0 0-8 16,0 0 0-16,0 0-1 0,0 0-51 0,0 6-19 15,0 0 1-15,0 4 0 0,0-4 42 0,0 0 9 16,3 0 2-16,-3 4 0 0,4-1-23 0,-1 4-12 16,-3-4 12-16,4 4-12 0,0-7 15 0,-1 3-4 15,4-2-1-15,-3-1 0 0,-1 3 2 0,4-6 0 0,0 7 0 16,0-7 0-16,0 3-12 0,0-3 0 16,0 1 0-16,1-4 0 0,2 0 0 0,1 0 0 15,-1 0 0-15,-3-4 0 0,4 1 56 0,-4-3 7 16,0 3 1-16,0-7 0 0,0 7-52 0,0-9-12 15,-3-1 0-15,3-6 0 0,-4 7 0 0,1 2 0 0,-1-5 0 16,1-1 0 0,-4 0-48-16,3 1-13 0,-3-7-3 0,0 6 0 15,4-3-51-15,-4 0-10 0,0 1-3 0</inkml:trace>
  <inkml:trace contextRef="#ctx0" brushRef="#br0" timeOffset="9116.737">10495 8258 1396 0,'0'0'31'0,"0"0"6"0,0 10 2 0,4-7 0 0,-1 9-31 0,1-2-8 0,-1-1 0 0,4 1 0 0,-3 2 73 0,-1 4 14 16,1-4 2-16,-1 7 1 0,4-3-36 0,-3 3-7 15,0-4-2-15,-1 1 0 0,1 6-19 0,3-3-4 16,-4 3-1-16,1-3 0 0,-1-1-21 0,1-2 0 16,-1 3 0-16,1 0 0 0,-1-1 0 0,1 4 0 15,-1-6 0-15,4 3 0 0,-7-3 0 0,4 2 0 16,-1 1 0-16,-3-3 0 0,4 0 0 0,-4-1 0 16,7-2 0-16,-7-4 0 0,4 4 0 0,-4-1 0 15,0-5 0-15,0-1 0 0,0 0 0 0,0-6 0 0,0 0 0 16,0 0 0-16,0 0 32 0,0 0 3 0,0 0 0 0,0 0 0 15,0 0-12-15,0 0-3 0,-4-6 0 16,4 0 0-16,0-4-8 0,-3 1-3 16,3-7 0-16,-4-3 0 0,0 4-9 0,1-7 0 15,3 0 0-15,-4 0 0 0,-3-3 0 0,4 0 0 0,-1-1 0 0,1-5 0 16,-4 6 0-16,3 0 0 0,1-6 0 0,3 2 0 16,-4-2 0-16,4 6 0 0,0-3 0 0,0 3 0 15,0 3 0-15,4-3 0 0,-4 3 0 0,0 3 0 16,7 0 0-16,-4 0 0 0,1 3 0 0,-1 4 0 15,1-4 0-15,3 4 0 0,-4 2 0 0,4 4 0 16,1-3 0-16,-5-1 0 0,4 7 0 0,-3 0 0 16,-1-3 0-16,4 6 0 0,4 0 0 0,-4 0 0 15,3 0 0-15,-2 0 0 0,2 6 0 0,-3 0 0 16,4 4 0-16,-4-1 0 0,-4 0 0 0,1 4 0 0,3 0 0 16,0-4 0-16,-3 3 0 0,-1 4 0 15,1-3 0-15,-4 2 0 0,0-5 0 0,0 9 0 0,-4-1 0 0,4-2 0 16,-3 0 0-16,-5-4-11 0,1 1 11 0,0-1 0 15,-3-2 8-15,3-1-8 0,-4 1-16 0,1-7-7 16,-1 0-1-16,0 3-1 16,1-6-11-16,-1 0-3 0,1-9 0 15,-1-1 0-15,0 1-20 0,1-7-4 0,3 4-1 0,-4-7 0 16,4 3 12-16,0-3 1 0,4 4 1 0,-4 2 0 16</inkml:trace>
  <inkml:trace contextRef="#ctx0" brushRef="#br0" timeOffset="9713.847">10922 8177 1552 0,'0'0'44'0,"0"0"10"0,0 0-43 0,0 0-11 0,0 0 0 0,0 0 0 16,0 0 49-16,0 0 8 0,0 0 2 0,0 0 0 16,0 0 6-16,0 9 2 0,4-6 0 0,-4-3 0 0,7 10-35 15,-4-7-8-15,4 3 0 0,-3-3-1 0,3 0-13 16,3 0-2-16,1-3-8 0,-4 0 12 0,4 0-4 16,-1 0 0-16,1-3-8 0,-4 3 12 0,3-6-12 0,-3 3 9 15,4 0-9-15,0 0 8 16,3 0-8-16,-7-4 0 0,0 1 0 0,0 0 8 15,-4 3-8-15,4-4 8 0,-3 1-8 0,3 3 8 0,-3 0-8 0,-1 0 0 16,-3 3-12-16,4-10 12 0,-1 7-24 0,1-6 4 16,3 2 0-16,-7 1 0 15,3 0-29-15,-3 6-6 0,0 0-1 0,0 0 0 16,0-6 2-16,0-4 0 0,0 7 0 0,-3-6 0 16,-1 2 27-16,-3 1 6 0,4 0 1 0,-4 0 0 15,3-4 20-15,-3 10 0 0,0-6 0 0,-4 6 0 0,8 0 0 16,-4 0 0-16,0 6 0 0,3 0 0 0,-3 1 0 0,4-1 0 15,-4 0 0-15,-1 1 0 0,1-4 10 0,0 9 0 16,0 1 0-16,4-1 0 0,-4 4 13 0,3-4 2 16,-3 4 1-16,0-3 0 0,7-1 2 0,-3 7 1 0,-1-3 0 15,1-4 0-15,3 4 12 0,0 0 3 16,-4-4 0-16,8 1 0 0,-1-1-44 0,1-2 0 0,-1 2-11 16,1-2 3-16,-1-4 8 0,1 6 9 0,-1-2-1 0,1-1-8 15,6 1 12-15,-3-4-4 0,0 3 0 0,0-2-8 16,8-1 0-16,-5 3 0 0,4-6 0 0,-3 4 0 15,3-1 0-15,0-6 0 0,-3 6-12 0,3-3 3 16,-4 1-53-16,1-1-10 16,3 0-3-16,-3-3-458 0,-4-3-92 0</inkml:trace>
  <inkml:trace contextRef="#ctx0" brushRef="#br0" timeOffset="11593.953">11486 8337 1250 0,'0'0'26'0,"-7"6"6"0,7-6-32 0,-7 0 0 0,0 9 0 0,4-2 0 16,-1-1 24-16,1 0 0 0,-1-3-1 15,1 0 0-15,-1 7-23 0,1-7 0 0,-1 6 0 0,4-9 0 16,-3 7 29-16,3-7 2 0,-4 6 0 0,4-6 0 16,4 6-31-16,-4-6 0 0,0 0 0 0</inkml:trace>
  <inkml:trace contextRef="#ctx0" brushRef="#br0" timeOffset="77516.093">13854 7600 1004 0,'3'-3'44'0,"1"-4"10"15,-4 4-43-15,3-6-11 0,1 6 0 0,-4-7 0 0,3 7 85 0,-3-6 15 16,4 6 4-16,-4 3 0 0,0 0-32 0,0 0-7 0,0 0-1 15,0 0 0-15,0 0-24 0,0 0-6 16,0 0-1-16,0 0 0 0,3 3 9 0,1 9 2 0,-1 1 0 16,1-1 0-16,-4-2-20 0,3 2-3 0,1 1-1 0,-4-1 0 31,3-2 22-31,1 2 4 0,-4 1 1 0,4-1 0 16,-1-8-24-16,-3-4-5 0,0 0-1 0,0 0 0 0,0 0 22 0,0 0 4 0,0 0 1 0,0 0 0 15,0 0-20-15,0 0-3 0,0 0-1 16,0 0 0-16,4-4 36 0,-4 4 6 0,3-12 2 0,-3 12 0 15,0-13-52-15,0 10-12 0,0-6 0 0,0 9 0 16,0-7-14-16,0 7-6 0,-3-6 0 0,3 6-1 16,0 0 4-16,-7-9 1 0,7 9 0 0,-8 0 0 15,1-3-9-15,0-7-2 0,0 7 0 0,-3 0 0 16,3-3 7-16,-4 6 2 0,4-3 0 0,0 3 0 16,-4 0 5-16,4 3 1 0,0-3 0 0,-3 0 0 15,3 6-18-15,0-6-3 0,0 0-1 0,-1 3 0 16,1 0 34-16,0 7 0 0,0-7 0 0,-3 9 0 15,3-5 0-15,0 2 17 0,3-3-1 0,-7 7-1 16,8 6-15-16,-4-4 0 0,0 10 0 0,0-3 0 16,-4-9-16-16,4 9 3 0,0 9 1 0,-3-3 0 15,2-2 12-15,1-5 13 0,-3 8-2 0,3-1-1 16,0 0-10-16,0 0-14 0,0 1 3 0,0-4 1 0,3-3 27 16,0 3 6-16,1-3 1 0,3 6 0 0,0-9-8 15,0 9-2-15,3-9 0 0,1 6 0 0,0-6-2 0,3-4 0 16,0-2 0-16,0 6 0 0,0-4-1 0,0 4-1 15,0-6 0-15,3 2 0 0,1 7-10 0,0-9 12 16,-1-1-12-16,1 1 12 0,-1-7-12 16,4 4 0-16,-3-4 0 0,3 6 0 0,0-5 0 15,0-4 0-15,1 0 0 0,-1 3 0 0,0-6 0 16,0 3 0-16,0 1 0 0,0-4 0 0,0 0 0 0,-3-4 0 16,3 1 0-16,0-3 0 15,0 3-160-15,-3 0-28 0</inkml:trace>
  <inkml:trace contextRef="#ctx0" brushRef="#br0" timeOffset="78613.006">14041 8177 1029 0,'0'0'21'0,"0"0"6"0,0 0-27 0,0 0 0 0,0 0 0 0,0 0 0 16,0 0 70-16,0 0 9 0,0 0 1 0,0 0 1 15,0 0-13-15,0 0-4 0,0 0 0 0,0 0 0 16,0 0-8-16,0 0-1 0,0-7-1 0,3 1 0 16,-3 3-37-16,4-3-7 0,-1-1-2 0,-3 7 0 15,0 0-8-15,4 0 0 0,-1 4 0 0,1-4 8 16,-4 0-8-16,3 3 0 0,1 0 0 0,-4-3 0 16,0 0 0-16,0 3 0 0,0-3 0 0,0 0 0 15,0 0 0-15,0 0 0 0,0 0 0 0,0 0 0 16,0 0 53-16,0 0 9 0,0 6 2 0,0-6 0 15,0 0-52-15,0 0-12 0,0 0 0 0,0 0 0 16,0 0 54-16,0 0 8 0,0 0 2 0,0 0 0 16,0 0-52-16,0 0-12 0,0 0 0 0,0 0 0 15,0 0 54-15,0 0 8 0,0 0 2 0,7-3 0 0,0 3-52 0,0-3-12 16,0-3 0-16,0 3 0 16,4 3-16-16,-1 0-7 0,1 0-1 0,3 3 0 0,-3-3 24 0,-1 0 0 0,1 0 0 0,-1 9 0 15,1 4 0-15,-1 6 0 0,1-13-9 16,-4-3 9-16,4-3 0 0,-1 0 0 0,-3 0 0 0,-7 0 0 15,7-6 0-15,0 3 0 0,-3-7 0 0,3 1 0 16,-3 6 10-16,3-7-10 0,-4 1 10 0,4 6-10 16,-7 3 12-16,0 0-3 0,4-10-1 0,-1 4 0 15,1-3-8-15,-4-4 0 0,0 0 0 0,0 4 0 16,0 0-11-16,-4-4 3 0,4 4 0 0,-3-4 0 16,-4 7-12-16,3-4-3 15,-6 4 0-15,2 0 0 0,-2-3-9 0,3-1-3 16,-4 4 0-16,4 0 0 0,-3-4 12 0,-1 4 3 0,0-4 0 0,1 7 0 15,-1-3 0-15,1 12 1 0,-1-3 0 0,1 4 0 16,-1-1 9-16,0 3 2 0,4 1 0 0,-3 2 0 16,-1 4 8-16,1-3 0 0,-1-1-9 0,4 10 9 15,-4-3 0-15,4 0 0 0,4 3 0 0,-1 3 0 16,-3-3 0-16,7 0 0 0,-3 3 0 0,-1 0 0 16,4-6 26-16,4-4 10 0,-1 7 1 0,1-3 1 15,3 0-6-15,0 0-2 0,-4-10 0 0,4-3 0 0,0 7-6 0,0 3-2 16,4-10 0-16,3 6 0 0,-3 1-8 15,-1 0-2-15,4-4 0 0,-3 3 0 0,0-2-4 0,3 2-8 16,-4-5 11-16,4 5-11 0,1-5 8 0,-5 5-8 16,4-6 0-16,-3-3 0 15,-1 4-16-15,5-1-9 0,-5 0-3 0,1-3 0 16,3 1-166-16,-4-4-34 0,15 0-6 0,-14-22-2 0</inkml:trace>
  <inkml:trace contextRef="#ctx0" brushRef="#br0" timeOffset="79421.477">15367 7609 1089 0,'-18'-9'22'0,"15"9"7"0,-4 0-29 0,-4-3 0 0,4 6 0 16,-3-3 0-16,-1 9 115 0,-3-6 17 0,0 10 3 0,0-1 1 16,0-2-20-16,-1-1-3 0,1 4-1 15,0-1 0 1,0-5-32-16,0-1-6 0,0 3-2 0,0-6 0 0,0 10-56 0,3-4-16 16,-3 4 0-16,3-4 0 0,1 1 0 0,3-4 0 0,3 0 0 15,-3 0 0-15,0-2 56 0,4 2 7 0,-4 0 1 0,7-6 0 31,0 0-103-31,0 0-20 0,0 0-4 0,0 0-1 0,-4 3 52 0,0 7 12 0,4-4 0 0,-3 3 0 16,6 1 23-16,-3-1 7 0,4-3 2 0,0 7 0 16,-1-7-52-16,1 4-9 0,-1-4-3 15,1 3 0-15,3-6 32 0,-4 4 0 0,4-1 0 16,-3 3 0-16,3-2 16 0,0-1 8 0,0 3 3 16,0-5 0-16,4 5-43 0,-4-6-9 15,3 6-2-15,1-5 0 0,-1-1 45 0,1 0 9 0,0-3 1 0,-1 6 1 16,1-3-21-16,3 0-8 0,0 1 0 0,0-4 9 15,0 6-9-15,0-6 0 0,0 3 9 0,1 0-9 16,-1-3 8-16,-4 0-8 0,1 6 10 0,3 1-10 0,-4-1 9 16,5 3-9-16,-5-6 8 0,-3 1-8 15,4 8 0-15,-4 1 0 0,0 2 8 0,0 1-8 0,-3 3 0 16,-1 0 0-16,-3 3 0 0,4 0 8 0,-4-7-8 16,3 7 0-16,-3-3 0 0,0 3 0 0,-3-3 0 15,-1 3 0-15,4-7 0 0,-3 4 0 16,-1 3 0-16,0 0 0 0,1-9 0 0,-1 5 0 0,-3 1 0 0,4-3 13 15,-4-3-3-15,3-4-1 0,-3-3-9 0,4 0 0 16,-4 1 0-16,-4-4 0 16,4 0 9-16,0 6 0 0,-4-5 0 0,4 2 0 15,-3-6 19-15,-1 3 3 0,1-3 1 0,-1 0 0 0,-3 0-19 16,0-3-3-16,0 0-1 0,-1-4 0 0,1-2-9 16,0 9 0-16,0-6 0 0,0-1 8 15,0 1-40-15,3-3-9 0,-3 3-2 0,4-1 0 0,3 1 15 0,0 3 4 16,3 0 0-16,4 3 0 15,0 0-126-15,0 0-25 0,0 0-5 0,0 0-676 0</inkml:trace>
  <inkml:trace contextRef="#ctx0" brushRef="#br0" timeOffset="79980.892">15861 8105 1337 0,'0'0'56'0,"-11"0"-44"16,4 0 41-16,-3 0 9 0,3 3 2 0,-7 0 0 15,3 0 23-15,-3 0 5 0,3 0 0 0,-3 0 1 16,0 4-28-16,0-1-5 0,0 0-2 0,0 7 0 15,3-4-27-15,1 1-6 0,-1-1-1 0,4-3 0 16,0 10-13-16,0-7-3 0,3 1-8 0,-3 9 12 16,7-7-12-16,-3 4 0 0,3-4 0 0,0 7 0 0,0-3 0 0,0-4 8 15,0-2-8-15,3-1 0 0,1 4 11 0,-1-4-11 0,1-3 12 0,-1 7-12 16,1-4 11-16,3-2-11 16,0-4 10-16,-4 0-10 0,5 3 10 0,-1 0-10 15,0-6 10-15,3 0-10 0,-3 0 0 0,0 0-8 16,4 0-1-16,-1 0 0 0,1-3 9 0,-4 0 0 0,4-3 0 0,-1 3 0 15,1-4 0-15,-1 1 0 16,1 0 0-16,0-7 0 0,-4 10 0 0,0-6 0 0,0-4 0 0,0 4 0 16,0 3 0-16,0-4 0 0,0-5 0 0,-3-1 0 15,-4 3 0-15,0-2 0 0,0 5 0 16,0-5 0-16,-4 5 0 0,-3 1 0 0,0-1 0 0,0 1 0 16,0 0 0-16,-4-1 0 0,4 1 0 0,-3 2 0 15,-1 1-22-15,0-3 1 0,-3 2 0 0,4 1 0 16,-1 6 1-16,1 0 1 0,2 6 0 0,-2 1 0 15,-1 5-1-15,4 4 0 0,0 0 0 0,-3 6 0 16,3-7-14-16,0 7-3 0,3 0-1 0,-3-6 0 16,3 6-11-16,4 0-3 0,-3-3 0 0,3-1 0 15,0-5-30-15,0 6-6 0,3-16-2 16,4 9-551-16</inkml:trace>
  <inkml:trace contextRef="#ctx0" brushRef="#br0" timeOffset="80454.936">16013 8214 1337 0,'0'0'56'0,"0"0"-44"15,0 7 92-15,0-7 20 0,0 3 3 0,0 9 1 16,0-5-52-16,0-1-11 0,3 3-1 0,-3 1-1 15,0-1-50-15,-3-3-13 0,3 4 0 16,0-1 0-16,0 1 56 0,0-4 7 0,-4 6 1 0,4 1 0 16,-3-7-64-16,-1 0-15 0,4-6-1 0,-7 7-1 15,3-4 17-15,4-3 9 0,0 0-1 0,-7 0 0 16,4 0 1-16,3 0 0 0,0 0 0 0,-4 0 0 16,1-13-9-16,3 1 0 0,-4-1 0 0,4 1 0 15,4-1 0-15,-1 1 0 0,1-1 0 0,3 1 0 16,0-1 0-16,0-3 0 0,0 4 0 0,4 2 0 15,-4-2 0-15,0-1 0 0,3 1 0 0,-3-1 0 16,4 4 0-16,-4-4 0 0,4 7 0 0,-4 0 0 16,3-1 0-16,-3 4 0 0,4 0 0 0,-1 3 0 15,-2-6 0-15,-1 3 0 0,0 0 0 0,3-1-11 16,-3 4 11-16,0 4 0 0,4-1 8 0,-4 6-8 16,0-3 0-16,0 1 0 0,4 5 0 0,-4-2-12 15,0 2 12-15,-4-2 0 0,4 2 0 0,0 1 0 0,-3 2 0 0,-1 1 0 16,1 0 0-16,0-4 0 0,-4 1 0 15,3-1 0-15,-3 7 0 0,0-3 0 0,0-10 0 0,0 0-16 16,0 4 4-16,0-10 0 16,0 0-174-16,0 0-35 0</inkml:trace>
  <inkml:trace contextRef="#ctx0" brushRef="#br0" timeOffset="80844.534">16457 7490 1166 0,'-3'13'49'0,"3"2"-39"15,-4-2 93-15,4 2 18 0,0 4 4 0,0-6 1 16,0 9-13-16,0-3-2 0,4-1-1 0,-4 1 0 16,3 3-42-16,-3 3-8 0,4-3-1 0,-1 6-1 15,1 1-41-15,-1-4-8 0,1 3-1 0,-1 6-8 16,1 1 32-16,-1 3 0 0,1-1 0 0,-1 4 0 16,1 0-23-16,-4-7-9 0,0 7 0 0,3-3 9 15,-3-1-9-15,0-5 0 0,4 2 9 0,-4-6-9 16,0 4 0-16,3-7 8 0,-3-3-8 0,4 0 0 0,0-4 0 0,-1-5 0 15,1 3 0-15,-1-10 8 0,-3 6-8 0,0-2 0 16,0-10 0-16,0 0 0 0,0 0-17 0,4 3-5 16,-4-3-1-16,0 0 0 15,0 0-101-15,0 0-20 0,0 0-4 0</inkml:trace>
  <inkml:trace contextRef="#ctx0" brushRef="#br0" timeOffset="81139.816">16249 7916 2098 0,'0'0'60'0,"0"7"12"0,0-7-58 0,0 0-14 0,0 0 0 0,0 0 0 15,0 0 91-15,0 0 15 0,0 0 3 0,0 0 1 16,0 0-37-16,0 6-7 0,0 3-2 0,3-5 0 15,1 2-64-15,3-3-24 0,-3 0 1 0,6-3 0 16,1 6 23-16,-1-6 0 0,4-6 0 0,1 6 0 16,-1 0 16-16,0 6 5 0,3-6 1 0,-2 0 0 15,2 0-22-15,4 0 0 0,-3 0 0 0,3 3 0 16,0-3-56-16,0 0-16 0,1 4-4 0,-1-4 0 16,-4 0-72-16,5 0-16 0,-5-4-2 15</inkml:trace>
  <inkml:trace contextRef="#ctx0" brushRef="#br0" timeOffset="81931.473">17336 7644 1333 0,'-15'22'28'0,"12"-16"6"0,-1 3-34 0,-3 4 0 0,4-4 0 0,-1 1 0 15,1-4 109-15,-1 6 15 0,4-12 4 0,0 10 0 16,0 2-51-16,0 1-9 0,0-1-3 0,4 4 0 16,-1-3-21-16,1-1-4 0,-1 4 0 0,1-4-1 15,3 7-11-15,-4-3-3 0,1-4 0 0,3 7 0 16,-3-3-25-16,-1 6 0 0,1-6 0 0,-1 6 0 16,1-10 0-16,-4 10 0 0,0-3 0 0,0 0 0 15,3-4 0-15,-3 1 0 0,4-3 0 0,-4-1 0 16,-4-2 0-16,4-1 0 0,-3-3 0 0,-1 7 0 0,4-4 35 15,0-3 1-15,4 1 1 0,-1 5 0 16,1-2-59-16,-1-1-12 0,1-3-2 0,3 4-1 0,-4-4 81 16,4 0 16-16,-3-6 3 0,-1 10 1 0,1-4-64 15,-1 0-16-15,5 4-2 0,-8-1 0 0,3-3 18 0,1-6 0 16,-4 0 0-16,0 0 0 0,0 7 0 16,0-7 0-16,0 0 0 0,0 0 9 0,0 0-9 0,0 0 0 0,0 0 0 0,3 3 8 15,1 0 1-15,-1 3 0 16,1 0 0-16,3 1 0 0,-4-4-9 0,4-3 0 0,0 6 9 0,4-3-9 15,0-3 9-15,-1 0-9 0,8 3 12 16,-8-3-12-16,8 0 0 0,-4 0 0 0,0 0 0 0,0-3-12 16,4 3 12-16,-4 0 0 0,0 0 0 0,4 0 0 15,-8 3 0-15,5-3 0 16,-1 7 0-16,-4-1 0 0,1 3 0 0,-1 4 0 0,1-1 0 0,0 1 0 16,-1-7-16-16,-3 0-1 0,4-2 0 0,-4-4 0 15,0 3-24-15,0 0-5 0,0-3-1 0,0 6 0 16,0 0 18-16,0-6 3 0,0 7 1 0,-3-4 0 15,-4-3-63-15,7 3-12 0,-4-3-2 0</inkml:trace>
  <inkml:trace contextRef="#ctx0" brushRef="#br0" timeOffset="82412.183">17731 8136 1337 0,'0'0'28'0,"0"0"6"0,0 0-34 15,0 0 0-15,0 0 0 0,0 0 0 0,3 3 96 0,1 0 12 0,-1 7 2 0,4-7 1 16,4 3-24-16,-4-3-5 0,3-3-1 0,1 3 0 16,0 0-33-16,3 1-8 0,0-1 0 0,0-3-1 15,0 0-12-15,4 0-3 0,-1-3 0 0,1 3 0 16,-4-4-24-16,0 1 0 0,0 3 8 0,0-3-8 15,-3 0 0-15,0-3 0 0,-1-1 0 0,-3-2 0 16,0 6 53-16,0-3 9 0,-3-1 2 0,-1 4 0 16,-3-3-52-16,0 0-12 0,0-1 0 0,-3 1 0 15,-1 0-23-15,-3-3-7 0,0-4-2 0,-7 4 0 16,4-1-5 0,-5-2-2-16,5 2 0 0,-4 1 0 0,0 6 17 0,0-4 3 15,-1 7 1-15,5 0 0 0,-4 4-17 0,3 2-3 16,4 0-1-16,-3 3 0 0,2 4 39 0,-2 0 0 0,3 2 0 0,0 4 0 15,3 0 0-15,-3 0 0 0,0-1 0 0,4 1 0 16,-1-3 0-16,1 3 0 0,-1-4 0 0,4 1 0 16,4 0 16-16,-4 0 10 0,3-1 2 0,1-2 1 15,3-1-9-15,0 1-1 0,3-4-1 0,1 4 0 16,-1-4-10-16,1 1-8 0,0 2 12 0,-1-6-12 16,4 1 12-16,0-1-12 0,4-6 12 0,-4 0-12 15,4 0 0-15,-1 0-9 0,5-3-1 0,-1 0 0 16,-4-7-106-16,5 1-20 0,-1 6-5 15</inkml:trace>
  <inkml:trace contextRef="#ctx0" brushRef="#br0" timeOffset="82973.112">18538 7982 998 0,'0'0'20'0,"0"0"7"0,0 0-27 16,0 0 0-16,0 0 0 0,0 0 0 0,0 0 143 0,0 0 23 0,-7 3 5 0,0 1 1 16,0-4-68-16,-3 6-12 0,-1-3-4 0,-3 0 0 15,3-3-20-15,1 6-4 0,-4-2 0 0,0-1-1 16,3 3-19-16,-3-3-3 0,0 3-1 0,0 1 0 16,3-1-40-16,1 0-20 0,3 4 1 0,-1-1 1 15,1 4 18-15,0-1 0 0,-3 1 0 0,3-1 0 16,0-2 0-16,0-1 0 0,3-3 0 0,1 4 0 15,-1-4 0-15,4 6 0 0,-4-5 0 0,1 5 0 16,3 1 0-16,0-1 0 0,-4-2 0 0,4-1 0 16,0-9 0-16,0 0 0 0,0 0 0 0,0 0 0 15,0 0 0-15,0 0 0 0,0 0 0 0,0 0 0 16,0 0 21-16,7-3 8 0,-7 3 2 0,8 0 0 16,-8 0-50-16,10-6-9 0,1 6-3 0,-11 0 0 15,7 0 31-15,0-7 0 0,-7 7 0 0,10-3 0 16,-3 3 0-16,4-3 0 0,0 6 0 0,-1 0 0 15,-3 1 0-15,4-1 0 0,-1 3 0 0,1 0 0 16,0 1 0-16,-1-1 0 0,4 3 0 0,-3-2 0 16,-4-1 0-16,3 3 0 0,-2 1 0 0,-1-4 0 0,3 3 0 15,-6-2 0-15,3-1 0 0,-4 6 0 0,1-2 0 0,-1-7 0 16,1 9 0-16,-4-5 0 0,0 2 20 0,0-3 11 16,0 7 1-16,-4-4 1 0,4-9-1 0,-7 10-1 0,0-7 0 15,0 9 0-15,-3-5-31 0,-5-1 0 0,5-6 0 16,-4 6 0-16,0-3 0 0,-4-3 0 0,0 4 0 0,1-8 0 15,-1 1 0-15,4-3 0 0,-4 0 0 0,1-1 0 16,3-5-45-16,-4 9-15 16,0-4-4-16,4-5 0 0,0 9 0 0,4-7 0 15,-1 7 0-15</inkml:trace>
  <inkml:trace contextRef="#ctx0" brushRef="#br0" timeOffset="83765.756">19382 7390 1168 0,'-4'12'33'0,"4"-2"7"0,-3 2-32 0,-1 7-8 0,1-3 0 0,-1-4 0 16,0 13 114-16,1-6 21 0,-1 3 4 0,1 0 1 16,3-3-43-16,0 3-8 0,0 3-1 0,3-3-1 15,-3 0-33-15,4 0-6 0,-1-7-2 0,1 10 0 16,0-6-12-16,3-6-2 0,0-1-1 0,-4 1 0 15,1-7-8-15,-1 0-2 0,1 1 0 0,-1-4 0 16,-3-3-1-16,0 0 0 0,0 0 0 0,0 0 0 16,4-3 4-16,-1-4 0 0,1-5 0 0,-1 6 0 15,1-10-35-15,-4 3-6 0,0 1-2 0,0-1 0 16,0 1-33-16,-4-1-6 0,1-2-2 0,-1-1 0 16,1 10 6-16,-4-4 1 0,3 1 0 15,-6 2 0-15,-1 1 21 0,0-3 4 0,1 6 0 0,-1-7 1 16,-3 10 13-16,0 0 2 0,-4 0 1 0,1 7 0 15,-1-4 11-15,0 0 0 0,1 9 0 0,-4-2 0 16,7 2 0-16,-4 10 0 0,4-3 10 0,-4 0-10 16,4 3 8-16,4-3-8 0,-1-1 0 0,0-2 0 15,4 3 17-15,0 0-2 0,0-4-1 0,4 7 0 0,-1-3-2 16,4 0-1-16,0 3 0 0,0 0 0 0,4-3-11 16,-4 6 0-16,7-3 0 0,-4-3 0 0,1 6 38 0,3-3 6 15,3 0 0-15,-3 0 1 0,4-7-21 0,0 7-4 0,-1-9 0 16,1 9-1-16,-1-4-19 0,1 1 0 0,-4 6 0 0,4-3 0 15,-1-3 0-15,-3-3 0 16,4 3 0-16,-4-1 0 0,3-2 0 0,-3-3 0 16,1 2 0-16,2-2 0 0,1-4 0 0,-4 1 0 0,7-4 0 15,-4 0 0-15,1 1 32 0,3-1 2 16,0-3 1-16,0 6 0 0,1-6-35 0,6-3-12 0,-4 0 0 16,4-3 0-16,1-6-112 15,-1 6-21-15,0-7-5 0</inkml:trace>
  <inkml:trace contextRef="#ctx0" brushRef="#br0" timeOffset="84227.253">19710 8105 1094 0,'-29'0'23'0,"22"0"5"0,-3 3-28 15,3 0 0-15,-4 3 0 0,4 0 0 16,-3 1 88-16,-1 5 12 0,0 4 2 0,4-4 1 0,-3 4-31 0,6-3-7 0,-3 2-1 0,0-5 0 16,4 9-1-16,-4-7-1 15,3 1 0-15,0 2 0 0,4-2-22 16,-3 3-4-16,6-10 0 0,-3 13-1 0,0-13-35 0,0 6 0 16,4-2-12-16,-4-1 3 15,4 1 45-15,3-4 8 0,0-6 3 0,0 9 0 16,0-9-30-16,0 0-5 0,3 0-2 0,1-3 0 0,0-3-2 0,-1 3-8 0,4-7 12 15,-3 4-4-15,-1-3-8 0,1-4 0 16,0 1 0-16,-4-7 0 0,3 6 0 0,-3-9 0 16,-3 7 0-16,3-4 0 0,-4 3 0 0,1 0 0 0,-1 7 0 15,1 0 0-15,-4 9-11 0,0 0-1 0,0-10 0 0,0 10 0 16,0 0 0-16,0 0 0 0,0 0 0 0,0 0 0 16,-4 0-21-16,4 13-5 15,0-7-1-15,-3 10 0 0,-1-4 63 0,1 7 12 0,-1 3 2 0,1-3 1 16,-1 3-12-16,1 0-3 0,3 0 0 0,0-7 0 15,-4 7-24-15,4-3 0 0,0 0 8 0,4 0-8 16,-4-7 0-16,3 1 0 0,1-4 0 16,-1-2 0-16,-3-7 0 0,0 0 0 0,7 0 0 0,0 0 0 15,0-4-12-15,8-5-4 0,-1 3 0 0</inkml:trace>
  <inkml:trace contextRef="#ctx0" brushRef="#br0" timeOffset="84723.06">20119 8007 1789 0,'-11'0'37'0,"1"7"9"0,-1-1-37 0,1 3-9 0,3-2 0 0,-4 5 0 15,0-2 9-15,1-1 0 0,-1 0 0 0,4-2 0 16,-3 11 44-16,-1-2 9 0,4 3 2 0,0-3 0 16,0-4-52-16,3 1-12 0,1-1 0 0,-1 1 0 15,4-1 0-15,0-2 0 0,0-1 0 0,0 1 0 16,0-4 0-16,0 0 0 0,0 0 0 0,4 1 0 16,-4-7 0-16,0 0 0 0,0 0 0 0,3 3 0 15,-3-3 0-15,4 6 0 0,-1-3 0 0,-3-3 0 16,7 3 0-16,-3-3 0 0,-4 0 0 0,7 7 0 15,-4-4 34-15,5 0 4 0,-1 3 1 0,-7-6 0 16,3 3-11-16,4-3-3 0,-7 0 0 0,7 7 0 16,0-7-25-16,-3 6-9 0,3-6 0 0,-7 0 0 15,3 6 9-15,-3-6 12 0,7 3-2 0,-3 0-1 16,-4-3-9-16,7 0 0 0,-7 0 0 0,4 10 0 16,-4-10 0-16,3 3 0 0,1 6 0 0,-4 1 0 15,0-1 33-15,0-3 5 0,0 7 1 0,0-4 0 16,-4 1-27-16,4-10-12 0,-3 3 10 0,-1 9-10 15,1-5 0-15,-5-1 0 0,5 3 0 0,-4 1 0 16,0-7-29-16,0 9-12 0,0-2-3 0,0-7 0 16,-4 10-16-16,4-7-3 0,-4-3-1 0,1-3 0 15,-4 0-51-15,3-3-10 0</inkml:trace>
  <inkml:trace contextRef="#ctx0" brushRef="#br0" timeOffset="85207.049">20316 7446 1288 0,'0'0'54'16,"0"0"-43"-1,-3 6 42-15,-4 1 9 0,0-1 2 0,0 0 0 16,-4 7 0-16,4-1 0 0,0-2 0 0,0 8 0 15,0-2 9-15,0 3 3 0,3 0 0 0,1 0 0 16,-1 6-29-16,1 0-6 0,-1 0-1 0,4 3 0 16,0 0-12-16,0 4-2 0,4-4-1 0,-1 6 0 15,1 1 2-15,-1-4 0 0,1 1 0 0,3 2 0 16,0 1-14-16,0-4-2 0,4-3-1 0,-4 7 0 16,0-1 14-16,3-9 2 0,-3 10 1 0,0-1 0 0,1-9-27 0,-1 10 0 15,0-10 0-15,-4 9 0 0,1-5 0 16,-4-4 0-16,3 3 0 0,-3-3 0 0,0-3 0 15,0 0 0-15,-3 0 0 0,3-6 0 16,-4-4-16-16,4 4-9 0,0-10-2 0,-3 7 0 0,3-13-59 16,0 0-12-16,0 0-2 0</inkml:trace>
  <inkml:trace contextRef="#ctx0" brushRef="#br0" timeOffset="85522.046">20052 8095 1337 0,'3'6'56'15,"1"-6"-44"1,-4 0 84-16,3 0 18 0,1-6 3 0,3 3 1 15,0-6-21-15,-3 9-4 0,3-7-1 0,3 1 0 16,1 3-44-16,3-3-8 0,4-1-3 0,-4 1 0 16,3 0-23-16,1 0-5 0,0 2-1 0,3-2 0 15,3 3-8-15,-2-3 0 0,-1 3 0 0,0 3 0 16,0-3 8-16,0 3-8 0,-3-4 8 0,0 4-8 0,-1 0 0 16,-3 4 0-16,0-1-9 0,1 3 9 15,-5 0-167-15,4 0-26 0,-3-2-6 0</inkml:trace>
  <inkml:trace contextRef="#ctx0" brushRef="#br0" timeOffset="85985.271">20592 8127 1409 0,'-11'3'60'0,"0"-3"-48"16,1 0 13-16,-1 0 3 0,1 0 1 0,3 0 0 15,-4 6 25-15,4-3 5 0,0 0 1 0,-4 7 0 16,4-4-32-16,4 3-7 0,-4 1-1 0,3 2 0 16,1 1-10-16,-1-1-2 0,1-2-8 0,-1 2 12 15,4 7 8-15,-3-3 2 0,3 3 0 0,0-1 0 16,3 1 0-16,-3-3 0 0,4 3 0 0,-4-7 0 16,3 4 6-16,4-4 0 0,-3-2 1 0,3-1 0 15,0 1-5-15,0-4-2 0,3 0 0 0,-2-3 0 16,2 1 2-16,-3-4 1 0,7 0 0 0,-3-4 0 15,-1 1-25-15,1-3 0 0,0 3 8 0,-1-7-8 16,1-2 33-16,-1 2 5 0,1-5 1 0,0-7 0 16,-1 6-25-16,-3-3-5 0,0 4-1 0,0-4 0 15,-3 0-8-15,-1 3-14 0,-3 4 3 0,4-4 1 16,-8 4 0-16,4-4 0 0,0 0 0 0,-3 4 0 16,-4 2-14-16,0 1-4 0,0-7 0 0,-4 10 0 15,1 0 15-15,-1-1 2 0,0 1 1 0,1 6 0 0,3-3 10 16,-4 6-12-16,4-3 12 0,-4 6-12 15,4 1-28-15,0 2-5 0,-3 4-2 0,3-1 0 0,0 1 38 0,0-1 9 16,0 7 0-16,-1-3 0 16,1-4 0-16,0 7 0 0,4-6 0 0,-4 2 0 0,7-5 0 15,-4-1 0-15,4-9 0 0,4 10 0 16,-1-4-99-16,1 0-17 0,3-3-4 0</inkml:trace>
  <inkml:trace contextRef="#ctx0" brushRef="#br0" timeOffset="86440.553">20892 8164 1653 0,'-4'6'69'0,"0"1"-55"16,4 2 40-16,0 4 8 0,0 2 2 0,0 1 0 15,0 0 6-15,0-1 2 0,4 1 0 0,0 0 0 16,-4-1-42-16,3 4-8 0,1-6-2 0,-4 6 0 15,3-4-6-15,-3-2-2 0,4 2 0 0,-4-5 0 16,0 2 9-16,3 1 2 0,-3 3 0 0,0-10 0 16,0-6-11-16,0 12-3 0,0-12 0 0,0 0 0 15,0 0-9-15,0 0 8 0,0 0-8 0,0 0 8 16,0 0 5-16,0 0 1 0,0 0 0 0,0 0 0 16,0 0-4-16,0 0-1 0,0 0 0 0,0 0 0 15,-3-3-9-15,-1-6 12 0,1 9-12 0,-1-9 12 16,4-4 8-16,0 0 3 0,-3 1 0 0,3 6 0 0,-4-10-23 0,4 0 0 15,0 1 0-15,-4-4 0 0,1 3 0 16,-1-3 0-16,1-3 0 0,-1 7 0 0,4-7 0 16,-3 0 0-16,-1-3 0 0,4 3 0 15,0 0-21-15,0 6-9 0,4 0-2 0,-1 4 0 0,1-4 32 0,-1 1 0 16,1 2-8-16,3 0 8 0,0 4-21 0,0-4-2 16,4 4 0-16,-4 3 0 0,3 0-20 15,1 2-4-15,-1 4-1 0,1 0 0 0,3 0 20 0,-3 0 3 16,3 0 1-16,0 7 0 0,4-4-26 15,-4 0-5-15,3 0-1 0,1 3 0 0,0-3-151 0,-1 1-30 16</inkml:trace>
  <inkml:trace contextRef="#ctx0" brushRef="#br0" timeOffset="87006.932">21424 8117 1402 0,'0'0'59'16,"0"0"-47"-1,0 0 100-15,-3-3 21 0,-4 3 4 0,0-3 1 16,0 3-48-16,-1 0-10 0,-2-6-1 0,-1 6-1 16,4-4-22-16,-3 4-5 0,-1 0-1 0,-3 0 0 15,3 0-27-15,1 0-6 0,-1 0-1 0,-3 0 0 0,3 4-16 16,1-4 0-16,-4 0 0 0,3 6 0 0,4-3 0 0,0 0 0 0,4 3 0 15,-1 1 0-15,-3 2 0 16,3-6 0-16,1 10-11 0,-4-4 11 0,3 1 0 0,1-7 0 0,3 9 0 0,0-2 0 16,0-1 0-16,0-3 0 0,0 1 0 15,0-4 0-15,3 9 0 16,-3-5 0-16,4-1 0 0,-4-6 0 0,0 0-8 0,0 0 8 16,0 0 0-16,7 3 0 0,-7-3 0 15,7 6 0-15,-3-3 0 0,-4-3 0 0,7 4 8 0,-7-4-8 0,3-4 0 16,-3 4 9-16,7 0-1 0,0 4 0 0,0-4 0 15,0 3 0-15,0 0-8 0,0-3 0 0,0 0 0 0,1 0 0 16,2 6 0-16,-3 0 0 0,0-6-14 0,0 10 5 16,0-7 9-16,0 3 0 0,4 4 0 0,-4-4 8 15,0 6-8-15,0-2 0 0,-3-7 0 16,3 13 0-16,-4-10 0 0,1 6 0 0,-1 1 0 16,-3 3 0-16,4-4 0 0,-4 1 0 0,-4-1 0 0,4 1 0 15,-3-1 0-15,-1-2 0 0,4 2 0 0,-3 1 0 16,-1-4 0-16,1-2 9 0,-1 2-9 0,-3 0 0 15,4-2 9-15,-4-1-9 0,-4-3 0 0,4 6 9 16,0-5 1-16,-4 2 0 0,4-6 0 0,-3 0 0 16,3 0 8-16,-4 0 2 0,0 0 0 0,1-6 0 15,3 6-42-15,0-13-8 0,3 10-2 0,-3-7 0 16,4 1 7-16,-4 6 1 0,3-6 0 0,0 9 0 16,1-4-156-16,3 4-32 0,0 0-5 0</inkml:trace>
  <inkml:trace contextRef="#ctx0" brushRef="#br0" timeOffset="87996.229">22338 7785 1549 0,'0'0'44'0,"-7"3"9"0,-4 3-42 0,1-3-11 0,-1 0 0 0,0 4 0 16,4 5 70-16,4 1 12 0,3 2 2 0,-4 4 1 15,1 0-33-15,-1 0-8 0,1 3 0 0,-1 0-1 16,-3 3-23-16,0-3-4 0,4 3 0 0,-4 0-1 15,3 0 10-15,-3 0 3 0,7 0 0 0,-7 3 0 16,3-2 10-16,1 2 2 0,-4-6 1 0,0 6 0 16,3-9-26-16,1 6-6 0,-1-3-1 0,-3-3 0 15,4-1-8-15,-1-2 0 0,-3-3 0 0,4 2 0 16,-1-2-22-16,-3-4-3 16,3 1-1-16,1-4 0 0,-1 3 42 0,4-9 9 0,0 0 2 0,0 0 0 15,0 0-27-15,0 0 0 0,0 0 0 0,0 0 0 16,0 0 12-16,0 0-4 0,0 0 0 0,-3-9 0 15,3 3-8-15,-4-7 12 0,8 1-12 0,-4-7 12 16,3-3-12-16,-3 0 8 0,4-3-8 0,-1 3 8 16,-3-6-8-16,4-4 0 0,-4-2 0 0,3-4-11 15,1 1 11-15,3 2 0 0,0-3 0 0,0 1 0 16,0-1 0-16,0 1 0 0,0-4 8 0,4 0-8 16,-4 0 0-16,4 4 0 0,-4-4 0 0,0 6-12 15,3 1 12-15,-3 9 0 0,0 0 0 0,0 0 0 16,0 3 0-16,0 0 0 0,1 0 0 0,-1 6 0 15,3 0 0-15,-3 1 0 0,0 2 0 0,0 7-8 16,0 0 8-16,-3-1 0 0,3 1 0 0,-3 3 0 0,-4 3 0 16,7 0 0-16,0 3-9 0,0 3 9 0,0 1 0 15,3 5-9-15,4 1 9 0,-3 6 0 0,3-4 0 0,0 10 0 16,0-3 0-16,0 13 0 0,-3-4 0 0,3 10 0 16,0 0 0-16,-3 6 0 0,-1-7 0 0,1 14 9 15,-4-4-9-15,0 0 8 0,0 3-8 0,0-6 8 16,-3 0-8-16,-1 0 8 0,-3-6 0 0,0 6 0 15,-3-3 0-15,-1-6 0 0,1 3-8 0,-1-10 0 16,1 3 0-16,-1-5 0 0,1-4 0 0,3-3 0 0,0-3 0 0,-4-7 0 16,4-3-24-1,0-2-6-15,0-7-2 0,0 0 0 0,0 0-20 0,0 0-4 16,4-7 0-16,-4-2-1 0,0-3-90 16,0-4-17-16,0-6-4 0</inkml:trace>
  <inkml:trace contextRef="#ctx0" brushRef="#br0" timeOffset="88263.076">22137 8174 1337 0,'-11'3'28'0,"11"-3"6"15,-7 12-34-15,7-12 0 0,-7 0 0 0,7 0 0 0,0 0 52 16,0 0 4-16,0 0 1 0,0 0 0 0,0 0 11 0,0 0 3 0,4 0 0 15,-1-3 0 1,4-6-6-16,4 6-1 0,-1-7 0 0,1 4 0 0,3 0-4 16,4-4 0-16,-1 4-1 0,1 0 0 0,3-4-20 0,-3 1-4 15,3-7-1-15,0 10 0 0,0-3-22 0,-3 2-12 0,3-2 12 16,0 6-12-16,-3-4 0 16,0 1 0-16,-1 3-15 0,1 0 5 15,3-3-126-15,-3 6-24 0,-1 0-6 0</inkml:trace>
  <inkml:trace contextRef="#ctx0" brushRef="#br0" timeOffset="88669.88">23209 7747 1907 0,'0'-22'54'0,"0"3"12"16,-3 1-53-16,-1 2-13 0,-3 3 0 0,0-2 0 15,-3 2 65-15,-1-6 11 0,-3 4 1 0,0 2 1 16,-4 1-48-16,-3 2-10 0,0 1-1 0,-4 6-1 16,7-4-18-16,-3 7 0 0,0 3 0 0,3 1 0 15,4 5 0-15,-3-3 0 0,3 7 0 0,-1 6 0 16,1-4 0-16,0-2 0 0,4 9 0 0,-1 3 0 15,4 3 0-15,0 0 0 0,3 10 0 0,1-4 0 16,-1 7 0-16,4 0 0 0,0 0 0 0,0 3 0 0,0 0 0 16,4-7 0-16,-4 10 0 0,3-3 0 0,1-6 0 15,-1 2 0-15,1 1 0 0,0-3 0 0,-4-7 0 0,0 1 0 16,3-7 0-16,-3 3 0 0,0-6 19 0,0 0 0 16,0-7 0-16,-3 4 0 0,3-6-19 0,0-4 0 15,-4-2 0-15,4-7 0 16,0 0-29-16,0 0-3 0,0 0-1 0,0 0 0 0,0 0-35 15,0 0-6-15,0 0-2 0</inkml:trace>
  <inkml:trace contextRef="#ctx0" brushRef="#br0" timeOffset="88944.576">22581 8105 1552 0,'-7'3'44'0,"7"-3"10"0,-3 6-43 0,3-6-11 0,0 6 0 0,0 1 0 15,0-7 53-15,3 3 9 0,1 3 2 0,-1 0 0 16,4 0-1-16,-3-2 0 0,3 2 0 0,0-3 0 16,4 0-12-16,3 0-3 0,0 0 0 0,3-3 0 15,1 4-24-15,3-4-6 0,0 0-1 0,4 0 0 16,-4 0 0-16,0 0 0 0,-3-4 0 0,3-2 0 15,-3 3-17-15,0 0 0 0,-1-3 0 0,1-4 0 16,-1 7-28-16,1-6-12 0,0-1-2 0</inkml:trace>
  <inkml:trace contextRef="#ctx0" brushRef="#br0" timeOffset="89347.981">23558 7841 1037 0,'4'-19'44'0,"3"-3"-36"15,-3 0 37-15,-1-3 7 0,1 7 2 0,-1-4 0 16,-3 3 43-16,4-3 9 0,-4 3 2 0,0 0 0 16,0-3-36-16,-4 0-8 0,1-3 0 0,-4 10-1 15,0-4-38-15,-4 3-7 0,-3 4-2 0,3-1 0 16,-3 7 4-16,0-1 1 0,3 1 0 0,-3 6 0 15,0 10-21-15,4-1 0 0,-4 4 0 0,-1 2 8 16,1 4-8-16,0 3 8 0,-3 3-8 0,2 3 8 16,1 0 12-16,0 4 2 0,4 2 1 0,-1 7 0 15,0-3-3-15,1-1 0 0,3 1 0 0,0 9 0 16,0-6-4-16,3-4 0 0,-3 4-1 0,7 0 0 16,0-3-15-16,0-1 11 0,0 7-11 0,0-6 10 15,7 3-10-15,-7-10 0 0,4 3 9 0,-1 7-9 16,4-10 0-16,-3 4 0 0,-1-4 0 0,4 1 8 15,-3-4-8-15,-1 3 0 0,1-2 8 0,0-4-8 16,-1 0 0-16,1-3 0 0,-1 0 0 0,-3-4-8 16,4-2-16-16,-1 0-4 0,-3-7 0 0,4 1 0 15,-4-10-94-15,0 0-19 0,0 0-4 0</inkml:trace>
  <inkml:trace contextRef="#ctx0" brushRef="#br0" timeOffset="89601.819">23022 8199 1364 0,'-17'18'28'0,"17"-18"7"0,0 0-35 16,0 0 0-16,0 0 0 0,0 0 0 0,0 0 89 0,0 0 11 0,-4 7 3 0,4-7 0 15,4 6-17-15,3-3-3 0,3-3-1 0,1-3 0 16,3-3-25-16,4 6-5 0,-1-7 0 0,4 1-1 15,1 0-30-15,6 0-5 0,-3-4-2 0,3 4 0 16,-4 0-14-16,1 6 0 0,0-3 0 0,-1-1 0 16,-2 4-12-16,-1 0-6 0,0 0-1 0,4 0 0 15,-8 4-137-15,5-1-27 0,-5-3-5 0</inkml:trace>
  <inkml:trace contextRef="#ctx0" brushRef="#br0" timeOffset="90097.541">23883 8271 1530 0,'0'0'43'16,"0"0"10"-16,0 0-42 0,0 0-11 0,0 0 0 0,0 0 0 16,0 0 84-16,-7-3 14 0,0-4 3 0,-4 4 1 0,4 0-47 0,-3 0-10 15,-4-3-1-15,3 3-1 0,-3-4-21 0,3 7-4 0,-3 0-1 16,0-3 0-16,0 3-9 0,0 3-8 0,3-3 9 15,-3 0-9-15,4 7 0 0,-4-1 0 0,3 0 0 0,0 4 0 16,1-4 0-16,-1 6 0 0,4 1 0 0,-3 3 0 16,2-1 0-16,5-2 0 0,-4 2 0 0,3 1 0 15,1 0 12 1,3-4 4-16,-4 1 0 0,4-1 0 0,0 1 16 0,0 0 3 0,0-4 1 16,4 0 0-16,-1-6-36 0,-3-3 0 0,4 10 0 0,3-7 0 15,-4 3 16-15,8-3-3 0,3-3-1 0,-3 4 0 16,3-8 3-16,4 4 0 0,-1-9 0 0,1 6 0 15,-1-7-15-15,1-2 8 0,3-1-8 0,-3-9 0 16,-4 10 0-16,0-1-8 0,0-2-1 0,0-4 0 16,-3 9-8-16,-4-2-2 0,0-1 0 0,0 1 0 15,0 9-2-15,0-7-1 0,-3 7 0 0,-4 3 0 16,0 0 3-16,0 0 1 0,0 0 0 0,0 0 0 16,-7 6 7-16,0 4 2 0,0 2 0 0,-1 1 0 15,-2 6 24-15,3-4 5 0,0 7 0 0,0 0 1 16,0-6 13-16,0 6 2 0,0 3 1 0,-1-6 0 15,5 3-13-15,-1-3-4 0,4-4 0 0,0 4 0 16,4-3-8-16,-1-1-1 0,1 1-1 0,0-3 0 16,3-7 10-16,3-3 1 0,1 3 1 0,-1-6 0 15,4 0-39-15,4 0-8 0,0-6-2 0</inkml:trace>
  <inkml:trace contextRef="#ctx0" brushRef="#br0" timeOffset="91163.333">24165 8296 1337 0,'-3'-6'28'0,"-1"-1"6"0,4 7-34 16,0 0 0-16,0 0 0 0,0 0 0 0,0 0 58 0,0 0 5 15,0 0 1-15,0 0 0 0,0 0 0 0,0 0 0 16,0 0 0-16,0 0 0 0,0 0-5 0,0 0-1 0,7 0 0 0,-3 7 0 16,-1-1-22-16,4 0-5 0,-3 4-1 0,3-4 0 15,-3 3-3-15,-1 1-1 0,1-4 0 0,-1 6 0 16,1-2-5-16,-4 2-1 0,0 1 0 0,0-1 0 16,0-2-4-16,0 2 0 0,-4 1-1 0,1 3 0 15,3-10-5-15,-4 6-1 0,4 1 0 16,-3 0 0-16,3-7-9 0,0-6 0 0,0 0 0 15,0 0 8-15,0 9-8 0,0-9 0 0,0 7 0 0,0-7 0 16,0 0 0-16,0 0 0 0,0 0 0 0,0 0 0 16,0 0 0-16,0 0-9 0,0 0 9 0,7 0 0 15,0-7 0-15,-4 1 0 0,1-3 0 0,-1-4 0 16,1 0 0-16,3-5 0 0,-4-1 0 0,1-3 0 16,3 0 0-16,-4 3-13 0,1-3 2 0,3 3 1 15,-3 1 0-15,-1-1 0 0,4-3 0 0,-3 9 0 16,-1 1 10-16,1-1 0 0,-1 4 0 0,1-1 0 15,-1 4-12-15,-3 6 2 0,0 0 1 0,0 0 0 16,0 0 9-16,0 0 0 0,4 3 0 0,3 7 0 16,0-1 0-16,-4 4 0 0,4 2 0 0,-3-2 0 15,0 6 0-15,3-4 0 0,-4-2 0 0,1 6 0 0,-1-4 0 16,-3-2 0-16,4 6 0 0,-4-4 0 0,3-2 0 16,-3-1 0-16,0 1 0 0,0 0 0 15,0-13 49-15,0 0 12 0,0 0 3 0,0 0 0 0,0 0-52 16,0 0-12-16,0 0 0 0,0 0 0 0,0 0 0 0,0 0 0 15,4-7 0-15,-1 1 0 0,-3 3-11 0,4-7-5 16,-1 4 0-16,1-3-1 16,-1 2-24-16,1-5-5 0,-1 6-1 0,1-4 0 0,0 1 38 15,-1 6 9-15,1-4 0 0,-1 1 0 0,1 0 0 0,-1 3 0 16,1-7 0-16,-1 7 0 0,1-6 0 16,-4 9 0-16,3 0 0 0,-3 0 0 0,4-3 0 0,3 0 0 0,-4-1 0 0,-3 4 0 15,7-3 0-15,-7 3 0 0,0 0 0 16,0 0 0-16,4 0 0 0,3 0-10 0,0 0 10 0,0 3-10 15,0 1 10-15,4-1 0 16,-4 0 8-16,0 6-8 0,3-6 0 0,-2 7 0 0,-1-7 0 0,0 9 8 16,-4-2-8-16,4 2 0 0,-7 1 0 0,4 3 0 15,-1-4 16-15,1 1 3 0,3-1 0 0,-4 4 0 16,-3-4-7-16,4 1-2 0,-4 3 0 0,3-4 0 16,-3 1-10-16,4-7 0 0,-4 3 0 0,3 1 0 15,1-7 0-15,-4 3-14 0,7 1 3 0,-3-7 1 16,-1 0-136-16,4 0-27 0,4 0-6 15</inkml:trace>
  <inkml:trace contextRef="#ctx0" brushRef="#br0" timeOffset="91660.494">24765 8377 1682 0,'0'0'35'0,"0"0"9"15,0 0-36-15,0 0-8 0,0 0 0 0,0 0 0 0,0 0 98 0,0 0 18 0,0 0 3 0,0 0 1 16,0 0-71-16,0 0-13 0,7 0-4 0,-3 0 0 16,3 0 7-16,0-3 1 0,0 0 0 0,0 3 0 15,0-6-32-15,0 6-8 0,3 0 0 0,1 0 0 16,0-3 0-16,-1 0 8 0,1-1-8 0,-1 1 8 15,-3 0-8-15,4-3 0 0,-4 3 0 0,0 0 0 16,-3-4 9-16,3 4 1 0,-4-6 0 0,4 3 0 16,-3-1 3-16,-1-2 1 0,1 3 0 0,-1-1 0 15,-3-5-14-15,0 6 0 0,0-1 0 0,-3-2-10 16,-1 3 10-16,1-4 0 0,-4 1 0 0,3 2 0 16,-3 4-11-16,0-3 11 0,0 6-13 0,-3-3 5 15,-1 3 23-15,4 3 5 0,-4-3 0 0,1 3 1 16,3 3-21-16,0 1 0 0,-4 2 0 0,4 1 0 15,-4 5 0-15,4-2 0 0,0 9 0 0,0-3 0 16,0-1-47-16,0 1-13 0,4-3-4 0,-1 6 0 16,1-3 103-16,-1-1 20 0,4-5 4 0,0 9 1 15,0-10-52-15,0 1-12 0,4-4 0 0,-1 4 0 16,1-4-14-16,3-5-6 0,-4 8 0 0,4-3-1 16,4-2 21-16,-4-1 0 0,7 0 0 0,-3-3 0 15,3-3-9-15,0 4 9 0,0-4-12 0,0 0 12 16,4-4-47-16,3 1-2 0,0-3-1 0</inkml:trace>
  <inkml:trace contextRef="#ctx0" brushRef="#br0" timeOffset="91964.525">24874 8064 1482 0,'0'0'31'0,"0"0"6"0,0-6-29 0,0-4-8 0,4 7 0 16,-1-6 0-16,1-1 63 0,-1 1 11 0,5-7 2 0,-1 10 1 16,0-7 9-16,3 1 2 0,1-4 0 0,-1 4 0 15,5-4-42-15,-5-3-8 0,4 6-2 0,-3-5 0 16,3 2-24-16,-4 3-4 0,5 7-8 0,-5-3 11 15,1-1-20-15,-4 1-4 0,0 3-1 0,0-4 0 16,0 7-37-16,0-3-7 0,-3 0-2 0,3 2 0 16,0 1-115-16,0 0-23 0,0-3-5 0</inkml:trace>
  <inkml:trace contextRef="#ctx0" brushRef="#br0" timeOffset="92986.103">25594 8174 1668 0,'0'0'47'0,"0"0"11"0,0 0-46 0,-7-7-12 0,7 7 0 0,-7-3 0 16,7 3 104-16,-7-3 20 0,0-3 3 0,3 3 1 15,-3-1-44-15,4-2-8 0,-4 0-1 0,3 0-1 16,4 6-51-16,-7-3-11 0,7 3-1 0,-7-4-1 16,-4 1-10-16,1 3 0 0,-1-3 0 0,1 3 0 15,-4 3 0-15,3-3 8 0,-3 7-8 0,0-4 12 16,-4 6-12-16,4 4-14 0,0-1 3 0,0 1 1 16,0-1 10-16,3 4-12 0,-3-4 12 0,3 1-12 15,4 0 12-15,0 2 0 0,0 4 0 0,4-3-8 16,-1-4 8-16,1 1 0 0,3-4 0 0,3 1 0 15,-3-4 0-15,0-6 0 0,4 9 0 0,-4-9 0 16,3 7 0-16,4-4 0 0,-7-3 0 0,7 3 0 16,-3 3 0-16,3-6 8 0,-7 0-8 0,7 0 11 15,0 0-11-15,4 0 0 0,-4 0 0 0,0 0 0 16,0 0 0-16,3 0 0 0,-3 0 8 0,4 0-8 16,-4 0 0-16,0 0 0 0,4 0 0 0,-1 3 0 15,-3-3 0-15,4 0 0 0,0 3 0 0,-4-3 0 16,0 0 0-16,0 0 0 0,3 7-12 0,-3-4 12 15,0 0 0-15,4-3 0 0,0 0 0 0,-4 9 0 16,0-9 0-16,0 7 0 0,0-4 0 0,0 0 0 0,-4 6 0 16,1-6 0-16,3 10 0 0,-7-7 0 0,3 4 0 15,-3-4 0-15,0 6 0 0,-3 1 0 16,3 3 8-16,-4-4 0 0,1 1 0 0,-4-1 0 0,0-2 19 0,0 2 3 0,-4-5 1 16,4 2 0-16,-4 0-31 0,4-2 8 15,-3-1-8-15,3-3 0 0,-4 3 16 0,4-3 0 0,-3-3 0 16,-1 0 0-16,0 0-3 0,1 0 0 0,-4 0 0 0,0 0 0 15,3-3-13 1,-3-3 0-16,0 6 0 0,0-3 0 0,3 0-16 0,0 0-5 16,1-4-2-16,3 7 0 15,0-6-53-15,0 6-10 0,7 0-2 0,0 0-1 0,0 0-94 0,0 0-18 0,0 0-4 16</inkml:trace>
  <inkml:trace contextRef="#ctx0" brushRef="#br0" timeOffset="93298.77">26148 8471 2260 0,'-11'0'47'0,"1"10"11"0,-1-7-46 0,1 6-12 0,-5 1 0 0,5-1 0 16,-1-2 28-16,1 5 3 0,-1-6 1 0,4 4 0 16,0-4-32-16,7-6 0 0,0 0 0 0,0 0 0 15,0 0-25-15,0 0-8 16,0 0-2-16,0 0 0 0,0 0-141 0,4-6-29 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5-04T14:32:05.0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0 7352 0 0,'0'0'158'0'0,"-1"1"-4"0"0,-2 4-48 0 0,-2 0 355 0 0,2 0 2620 0 0,3-5-4129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5-04T14:32:35.7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19 6440 0 0,'0'0'272'0'0,"0"0"-272"0"0,0 0-120 0 0,0 0-72 0 0,9-7-24 0 0,-4 3 0 0 0,-5 4-152 0 0,4-3-32 0 0,0-2-8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5-02T19:03:54.20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3838 4113 1264 0,'-24'9'26'0,"16"-6"7"0,1 0-33 0,0-3 0 0,0 7 0 0,0-1 0 16,-3-6 42 0,-1 0 2-16,4 0 0 0,7 0 0 0,-7 0-20 0,7 0-4 0,-11 0-1 0,4-6 0 15,4-1 0-15,-4 7 0 0,0-3 0 0,7 3 0 16,0 0-6-16,0 0-1 0,0 0 0 0,0 0 0 15,0 0 12-15,0 0 1 0,0 0 1 0,-7 10 0 16,3-4-17-16,1 10-9 0,-1-7 10 0,4 10-10 16,0-10 12-16,0 7-3 0,0 3-1 0,4-4 0 15,-1 7 20-15,1 0 3 0,-4 3 1 16,3 0 0-16,-3 1-13 0,7 8-3 0,-3-9 0 0,-1 10 0 16,1-4 24-16,-1 4 4 0,4-1 0 0,-3 0 1 15,3-2-12-15,-3 9-2 0,-1-7-1 0,1 1 0 16,-1 2 6-16,4-2 0 0,-3-1 1 0,-1-2 0 15,1-1-22-15,-1 0-5 0,1-6-1 0,-1 0 0 16,-3-3 2-16,0 0 0 0,4-3 0 0,-4 0 0 16,0-6-2-16,0-1 0 0,0 1 0 0,-4-4 0 15,4-3-1-15,0 4 0 0,-3-4 0 0,3-6 0 16,0 0-8-16,0 0 8 0,0 0-8 0,-4 6 8 16,4-6-8-16,-7 7 12 0,7-7-12 0,0 0 12 15,-7 3 4-15,7-3 2 0,0 0 0 0,-10-3 0 16,6-4-18-16,4 7-16 0,-7-3 4 0,3-6 0 15,-3 2 12-15,4 1 0 0,-1-6 0 0,-3-1 0 16,4 1 0-16,-1-1 0 0,1-6-10 0,-1 7 10 0,1-4 0 16,-1-3 16-16,4 3-2 0,-3-5-1 0,-1-1-30 0,4 0-7 15,-3-3 0-15,-1-1-1 0,4-2 8 0,-4 0 1 16,1-3 1-16,-1-1 0 0,4 1 7 0,-3 0 8 16,-1-4-13-16,1 1 5 15,-1-1 8-15,1 1-10 0,3 2 10 0,-4-5-10 0,1 2 10 0,3 1 0 16,-4-1-9-16,4 1 9 0,4-1 0 15,-4 4 0-15,3 3-9 0,1-1 9 0,-1-2 0 16,1 9 0-16,-1-3 0 0,1 0 0 0,-1 3 0 0,1 6 0 0,-1 1 0 16,1-1 0-16,3 3 0 0,-3 1 0 0,3-1 0 15,0 1 0-15,0 2 0 0,0-2 0 0,0 2 0 0,0-2 0 16,0 6 0-16,0-1 0 0,-3 1 0 0,6 3 0 16,-6 3 0-16,3-6 0 0,3 2-11 0,-3 4 11 15,-3 0-9-15,6 4 9 0,-2 2 0 0,2-3 0 16,1 3-20-16,3 7 2 0,-4-1 1 0,5 4 0 15,-5 0 17-15,4-1 0 0,-3 4-8 0,-4-3 8 16,0 9 0-16,3-3 0 0,1 3 0 0,0-3 0 0,-1-3 0 16,-3 6 0-16,4-3 0 0,-8 0 0 15,4 3 0-15,-3 0 8 0,0-3-8 0,-4 0 0 0,3-3 13 16,-3-1-3-16,-3-2-1 0,-1 3 0 16,0-10 7-16,-3 4 0 0,0-7 1 0,0 7 0 15,0-1-5-15,-3-5 0 0,-1 2-1 0,-3-3 0 16,3 0-11-16,-3-2 10 0,0-1-10 0,-7-3 10 15,3 0-10-15,1 0 0 0,-1 0 9 0,0-3-9 16,8 3 0-16,-4-4 0 0,-4 4 0 0,8 0 0 16,2 0 0-16,-2 0 0 0,3 0 0 0,0 0 0 15,7 0 0-15,0 0-10 0,0 0 10 0,-7 4 0 16,7-4-11-16,0 0 11 0,0 0-10 0,0 0 10 0,0 0-8 16,0 0 8-16,0 0 0 0,0 0-9 0,0 0 9 0,0 0 0 15,0 0 0-15,0 0 0 0,0 0-8 0,0 0 8 16,0 0-8-16,0 0 8 0,0 0 0 0,0 0 0 0,0 0 0 15,0 0-8-15,7 0 8 0,0 0 0 0,0 0 0 16,0 0-8-16,0 0 8 0,4 3 0 0,3-3 0 16,-4 0 0-16,1 6 0 0,-4-3 0 0,3 0 0 15,5 0 0-15,-1 4 0 0,-4-7 0 0,4 12 0 0,1-12 0 16,-5 10 0-16,4-1 0 16,-3 0 0-16,-4 4 0 0,0 0 0 0,7 2-8 0,0-2 8 15,-3 9 0-15,3-3 0 0,0-4 0 0,0 1 0 0,0 6 0 16,0 0 0-16,-3 3 0 0,-1 0 0 0,1-3 0 15,3 3 0-15,-3 0 0 0,-1-3 0 0,-3 3 0 16,4-3 0-16,-4 3 0 0,0-6 0 0,4 3 0 16,-8-6 0-16,1 2 0 0,-1 1 0 0,-3-3 0 15,0-4 0-15,0 1 9 0,-3-4-9 0,-1-2 0 16,1-1 15-16,-8 0-4 0,4-6-1 0,0 0 0 16,-4 6 2-16,1-6 0 0,-4 0 0 0,-4-6 0 15,4 6-4-15,0 0-8 0,0-3 12 0,-7-6-4 16,6 9-8-16,-2-7 0 0,3 4 0 0,0-3 0 15,-1 3 0-15,8-3 0 0,-7 2 0 0,4-2 0 16,-4 6 0-16,7 0 0 0,-4 0 0 0,4-3 0 16,0 3 0-16,0 0-14 0,0 0 5 0,7 0 1 0,-7 0 8 15,7 0-8-15,0 0 8 0,-4-3-8 0,4 3-8 16,-7 0 0-16,7 0-1 0,-7 0 0 16,0 0-14-16,0 0-2 0,7-6-1 0,-7 6 0 15,3 0-6-15,1-3 0 0,-4-1-1 0,3 4 0 16,-3-3-20-16,7 3-4 0,-7-3-1 0,4 0 0 15,3 3-32-15,-4-3-6 0,4 3-2 0,-3-10 0 16,-1 4-98-16,4 0-19 0</inkml:trace>
  <inkml:trace contextRef="#ctx0" brushRef="#br0" timeOffset="693.361">4378 3940 995 0,'-7'10'20'0,"0"-7"6"0,3 9-26 0,-3-2 0 0,7-10 0 0,-3 9 0 16,-1-6 67-16,-3 10 8 0,4-4 1 0,-4 1 1 16,7-10-11-16,-7 6-2 0,3 0-1 0,0 4 0 15,1-4-15-15,3 3-4 0,-4 1 0 0,4-1 0 16,-3 4-17-16,3-1-4 0,-4 1-1 0,1-1 0 16,3 4-5-16,0-4-1 0,0 4 0 0,3 3 0 15,-3 3-4-15,4 3 0 0,-4 3-1 0,0 0 0 16,0-2 1-16,0 8 0 0,0-9 0 0,0 6 0 15,3-2 8-15,-3-1 3 0,0 3 0 0,4 1 0 16,-4-1 5-16,3-3 0 0,-3 4 1 0,4-4 0 16,0 3-4-16,-4-3-1 0,3 1 0 0,1-1 0 15,-4-3-6-15,3 0-2 0,-3-3 0 0,0 3 0 16,0-3-6-16,0-3-2 0,0 3 0 0,0-3 0 16,0-1 0-16,0 1-8 0,0-3 12 0,0 6-4 15,-3-10-8-15,3 4 0 0,-4 0 0 0,1-1 0 16,3-2 0-16,-4 3 0 0,0-4 9 0,4-2-9 15,-3 2 0-15,3 1 0 0,0-4 0 0,0-3 8 16,0-6-8-16,0 0 0 0,0 0 0 0,0 7 0 16,0-7-16-16,0 0-2 0,0 0 0 0,0 0 0 15,0 0-34-15,0 0-8 0,3 3 0 0,-3-3-1 16,8 6-27-16,-1-6-4 0,-4-6-2 0,4 6 0 16,0-3-18-16,-3-4-4 0,3 1-1 0</inkml:trace>
  <inkml:trace contextRef="#ctx0" brushRef="#br0" timeOffset="1429.597">4681 4715 1295 0,'0'0'27'0,"-7"3"6"0,7-3-33 0,0 0 0 0,0 0 0 0,-7 0 0 15,7 0 88-15,-7 0 10 0,7 0 2 0,-7 0 1 16,0-3-31-16,7 3-6 0,-10 0-2 0,2 0 0 16,1-3-25-16,0-4-5 0,0 7 0 0,4-3-1 15,-4 0-15-15,7 3-2 0,-11 0-1 0,1 0 0 16,2 0 1-16,-2 0 0 0,10 0 0 0,-7 3 0 15,0 0-14-15,-4 4 0 0,-3-1 0 0,0 0 0 16,7 4 0-16,-4-4 0 0,4 6-10 0,0 1 10 16,0 0 0-16,4-4 0 0,-4 3 0 0,3 7 0 15,4-3 0-15,0 3 0 0,0-4 0 0,0 4 0 16,0 0 0-16,4-3 0 0,-4-1 0 0,3 1 0 16,1 3 0-16,-1-7 0 0,1 1 0 0,-1 0 0 0,4-1 0 15,0-2 0-15,0-7 0 0,-3 9 0 0,3-2 0 16,4-4 0-16,-4 3 0 0,0-2 0 0,0-4 0 0,0 6 0 15,-4-6 0-15,4 3 0 0,0-6 0 0,0 4 0 16,4-1 0-16,-4-6 0 0,0 3 0 0,0-4 0 16,0-2 0-16,0 3 0 0,0-6 0 0,4 2 0 0,0-2 0 0,-1-4 0 15,1 1 0-15,-8-1 14 0,8 1-3 16,-4-10-1-16,0 6-10 16,0-3 10-16,0 1-10 0,-3-4 10 0,-1 3-10 0,1 0 0 15,-4-3-12-15,3 9 12 0,-3-2-13 16,4 2 5-16,-4 1 8 0,0 2-13 0,0 1 13 0,0 6 0 0,0 3 0 0,0 0 0 15,0 0 8-15,0 0-8 0,0 0 12 0,0 0-12 16,-7 0 21-16,7 0-2 0,-7 3-1 0,3 6 0 16,4 1-18-16,-3-4 0 0,3 3 0 0,-4 1 0 15,4-4 0-15,0-6 0 0,4 9 0 0,-4-2 0 16,0-1 0-16,0-6 0 0,3 6 0 0,1 4 0 16,-1-4-8-16,1-3 8 0,-1 3 0 0,1-2-9 15,3 5 9-15,-4-6 0 0,1 10 0 0,3-7 0 16,-4 3 0-16,1 4 0 0,-1-1 0 0,4 4 0 15,1-3 0-15,-5-1 0 0,4 4 0 0,-3 0 0 16,-1-1 0-16,1 1 0 0,-1-4 0 0,4 4 8 16,0-3-8-16,-3-1 0 0,3 1 0 0,-4-4 0 15,5-6 0-15,-1 7-15 0,0-7 4 0,-4-3 1 16,4 0-51-16,0-3-11 0,0-7-1 0</inkml:trace>
  <inkml:trace contextRef="#ctx0" brushRef="#br0" timeOffset="2037.828">4971 4759 1400 0,'-4'6'40'0,"4"7"8"0,0-4-39 0,0 0-9 0,0-6 0 0,-3 10 0 16,3-4 54-16,0 1 9 0,0 2 1 0,0-2 1 16,3-4-25-16,-3 7-6 0,4-4-1 0,-1 0 0 15,-3 1-15-15,4-4-3 0,-1 7-1 0,1-4 0 16,-1 4-14-16,1-4 0 0,-1 0 8 0,4 4-8 16,-3-4 0-16,-1 4 0 0,8-7 8 0,-7 10-8 15,-1-10 9-15,1 0-1 0,-4-6 0 0,0 0 0 16,0 0-8-16,0 0 8 0,0 0-8 0,0 0 8 15,0 0 12-15,0 0 3 0,0 0 0 0,0 0 0 16,0 0 14-16,0 0 3 0,0 0 1 0,-7-6 0 16,3 0-17-16,-3-10-4 0,0 4-1 0,3-1 0 15,1-3-19-15,-4-2 0 0,0 8 0 0,3-6 0 16,1 1 0-16,-1 2 0 0,1-2 0 0,-1 2 0 16,4-3 0-16,-3 4 0 0,3-7 0 0,0 6 0 15,0 1 0-15,0 3 0 0,0-4-8 0,0 0 8 0,0 1 0 16,3 6 0-16,1-4 0 0,-1 1-9 0,1-1 9 0,-1 10 0 15,4-6 0-15,-3 0-8 0,3 6 8 0,0 0-10 16,7 0 10-16,-7 6-10 0,4-6 10 0,-8 6 0 0,8 1 0 16,-1-1 0-1,1 6 0-15,0-2 0 0,-1 2 10 0,-3 7-10 0,0-3 9 0,4-4-9 16,-4 7 8-16,0-3-8 0,-4 3 0 0,8 0 0 0,-4-4 8 16,-3 4-8-1,3 0 0-15,-4-3 0 0,1 2 9 0,3-2-9 0,0-3 0 0,-4-1 9 0,4 7-9 16,0-6 0-16,1-4 0 0,-5-3 0 0,1 7 0 0,3-4 0 15,-4-3 0-15,1 1 0 0,-1 2 8 0,4-6-8 16,-7-3 0-16,0 0 0 0,4 6 0 0,-4-6 0 16,0 0-29-16,0 0-3 15,0 0-1-15,0 0 0 0,0 0-99 0,0 0-20 16,0 0-4-16</inkml:trace>
  <inkml:trace contextRef="#ctx0" brushRef="#br0" timeOffset="2612.558">5655 4589 1378 0,'0'0'28'0,"0"0"8"0,-7 7-28 0,7-7-8 15,0 0 0-15,-4 3 0 0,4-3 82 0,-10 9 15 0,10-9 3 0,-7 3 1 16,0-3-29-16,0 7-7 0,7-7-1 0,-7 3 0 15,-4 0-29-15,4 3-7 0,0-3 0 0,0 4-1 16,-4-4-8-16,4 0-2 0,-3 3 0 0,3 0 0 16,-4 4-9-16,-7-7-8 0,8 13 12 0,-4-10-12 15,0 6 8-15,3-2-8 0,0-1 0 0,1 4 0 16,-1-1 8-16,4 1-8 0,4-1 0 0,-1 1 0 16,1 6 8-16,-4-4-8 0,3 1 0 0,1 0 0 15,3-1 0-15,-4 1 0 0,4 3 0 0,0-3 0 16,0 2 0-16,0-2 0 0,4-3 0 0,-4-1 0 15,3 4 0-15,1-4 0 0,3 1 0 0,-4 0 0 16,1-1 0-16,-1 1 0 0,4-4 0 0,0 4 0 16,0-4 0-16,0-3 0 0,0 7 0 0,4-7 0 15,-4 0 0-15,0 1 0 0,4-4 0 0,-4 6 0 16,3-6 0-16,4 4 0 0,-3-4 0 0,0 0 0 16,-1 0 0-16,1 0 0 0,3-3 0 0,-3 0 0 15,3-3 0-15,-4 0 0 0,1 0-11 0,-1-7 11 16,8 7-53-16,-7-6-4 0,-4 6-1 0,7-4 0 15,-4-2-152-15,4-1-30 0</inkml:trace>
  <inkml:trace contextRef="#ctx0" brushRef="#br0" timeOffset="3682.445">5817 3852 857 0,'4'13'17'0,"-4"-13"7"0,-4 9-24 0,4 4 0 0,-3-7 0 0,3 7 0 16,0 2 79-16,0-2 11 0,0 3 2 0,3-1 1 15,-3 1-26-15,0 3-6 0,4 0-1 0,-4 3 0 16,3 0-34-16,1 3-7 0,-1 0-2 0,1 3 0 16,-1-3 3-16,5-3 1 0,-5 6 0 0,1-3 0 15,-4 4-9-15,3-4-1 0,-3 6-1 0,4 0 0 16,-1-2-10-16,4 2 10 0,-3-3-10 0,3 3 10 16,0-2 2-16,3 8 0 0,1-2 0 0,-7-4 0 15,3 4 6-15,0-7 2 0,-4 6 0 0,1 1 0 0,-1-4 5 16,1 4 2-16,-1-4 0 0,1 0 0 15,-4 1-7-15,0-4 0 0,0-3-1 0,0 3 0 0,0-9-7 16,-4 3 0-16,4-9-1 0,0-1 0 0,-3 4 9 0,-4-7 1 16,3-2 1-16,4-7 0 15,-7 3 4-15,7-3 1 0,0 0 0 0,-7 6 0 0,4-6-12 16,-4 0-3-16,-1-6 0 0,8 6 0 0,-10-3-12 16,6-4 0-16,1-2 0 0,-1 3 0 15,1-4-10-15,-1-2 2 0,1 5 0 0,-1-5 0 0,4-4-5 16,0 4-1-16,-3 2 0 0,3-5 0 0,3 2-5 0,-3-3-1 15,0 4 0-15,4-4 0 0,-4 0 11 0,3 4 9 0,1-7-13 0,-1 6 5 16,-3 4 8-16,4 0 0 0,-4-1 0 16,0 1 0-16,3-1 0 0,1 4-8 0,-1 0 8 0,8 3 0 15,-7 0-8-15,3 0 8 0,0 3-8 16,0 0 8-16,3 0 0 0,-3 6 0 0,4-3 0 0,-1 6 0 16,1 4 0-16,-4-1 9 0,4 1 0 0,-4-1 0 15,0 7-9-15,0-3 0 0,3-3 9 0,-6 5-9 16,3-2 8-16,-3 3-8 0,3-3 8 0,0 2-8 15,-4-2 0-15,4-3 9 0,0-1-9 0,0 1 0 16,0-1 0-16,0 1 0 0,1-4 0 0,-1-3 0 16,0 1 0-16,0 2 0 0,0-6 0 0,-4-3 0 15,4 0 0-15,4 0 0 0,-8 0-12 0,5 0 3 16,-5-3-115-16,1-6-22 0,3 2-5 16</inkml:trace>
  <inkml:trace contextRef="#ctx0" brushRef="#br0" timeOffset="4251.263">6279 4793 1370 0,'-3'6'39'0,"3"-6"8"0,-4 7-38 0,4-7-9 0,0 0 0 0,0 0 0 16,0 0 24-16,0 0 2 0,0 0 1 0,4 6 0 15,3-6 11-15,-4 6 2 0,8-6 1 0,0 0 0 16,-1 0-27-16,1 0-6 0,3-6 0 0,0 6-8 16,0-3 11-16,-3 0-11 0,6-4 10 0,-6 7-10 15,-4-3 8-15,4 3-8 0,-1-3 0 0,1-3 0 16,-1 6 8-16,-3 0-8 0,0-3 0 0,-3 0 0 15,-4 3 9-15,0 0-9 0,7-3 8 0,-7 3-8 16,0 0 18-16,0 0-2 0,0-4 0 0,4-5 0 16,-4 3-2-16,-4-1-1 0,4-5 0 0,-3 6 0 15,-1-4-13-15,-3 1 0 0,3-1 8 0,-3-2-8 16,-3 6 0-16,3-10 0 0,-4 10-12 0,4-4 12 16,-3 1-30-16,2 6 1 15,-6 0 0-15,4-7 0 0,-4 4 9 0,0 6 1 0,-1-3 1 0,-2 3 0 16,3 3-23-16,-4-3-5 0,4 0-1 15,-4 9 0-15,4-2 38 0,0-1 9 0,0 3 0 0,3 1 0 0,1 2 8 16,3 1 3-16,3-1 1 0,1 4 0 16,3 0 2-16,0 2 1 0,0 4 0 0,3-3 0 0,1 6 6 15,-1-3 2-15,4 3 0 0,-3-3 0 0,6 3 1 16,-3-3 0-16,4 3 0 0,-4 0 0 0,4-3 12 0,-1 0 2 16,4-3 1-16,-3 6 0 0,-4-6-27 0,4 0-4 15,3-3-8-15,-4-4 11 0,8 1-3 16,-4-7-8-16,4 0 12 0,-1-3-4 0,1-3-8 0,0-3 0 0,3 0 0 15,0-3 0 1,0-7-45-16,-3 7-11 0,6-10-3 0</inkml:trace>
  <inkml:trace contextRef="#ctx0" brushRef="#br0" timeOffset="5466.951">7493 3994 1482 0,'-11'6'31'0,"1"0"6"0,3-3-29 0,-4 7-8 0,4-10 0 0,0 6 0 16,0 0 32-16,4 4 6 0,-5-4 1 0,5 10 0 15,-1-4-15-15,1 4-4 0,-1-1 0 0,4 1 0 16,0 3-2-16,-3 0-1 0,3-4 0 0,0 11 0 15,0-5-5-15,3 5 0 0,-3 2-1 0,0 3 0 16,0-3-11-16,4 7 10 0,-1-1-10 0,-3-2 10 16,4 8 14-16,-1 1 2 0,-3-6 1 0,4 2 0 15,0-2 10-15,-1 6 3 0,1-1 0 0,-1-5 0 16,1 6-12-16,-1-4-1 0,-3-9-1 0,4 7 0 16,-1-10-8-16,1 3-2 0,-1-9 0 0,-3 0 0 15,4-3 0-15,-4-7 0 0,0-9 0 0,0 3 0 16,0-3 4-16,0 0 0 0,0 0 0 0,0 0 0 15,0 0-20-15,0 0 0 0,0 0 0 0,-4 0 0 0,1-6 10 0,-1-4-2 16,1 1 0-16,-1-3 0 16,1 2-8-16,-1-2-17 0,4-4 4 0,-3-3 1 0,-1 7 3 0,4-7 1 15,-3 0 0-15,-1 0 0 0,0 0-3 16,1-3 0-16,-1 0 0 0,1-3 0 0,-1 0 3 0,4 0 0 0,-3-3 0 16,3 3 0-1,-4-3 8-15,4-4 0 0,-7 4 0 0,7 0-8 0,-3-4 8 0,3 4 0 16,-4-6 0-16,4 5 0 0,-3-2 0 15,3 6 0-15,0-3 0 0,3 6 0 0,-3 0 0 0,0 6 0 0,4 1 0 0,-4 2 8 16,3 0-8-16,-3 4 0 0,0 0 0 16,0 2 0-16,0-2 0 0,0 9 0 0,0 0 0 0,0 0-8 15,0 0 8-15,0 0 0 0,0-3 0 0,0 3 0 16,0 0 0-16,11 0 0 0,-8 0 0 0,1 0 0 16,3 3 11-16,-4 3-3 0,1 4 0 0,3 2 0 15,0 1-8-15,0-1 12 0,0 1-12 0,0 3 12 16,0 9-12-16,4-3 8 0,-4 3-8 0,0 6 8 15,0 0-8-15,0 1 0 0,0 2 0 16,0-2 0-16,4 2 0 0,-4 4 0 0,3-4 9 0,1 1-9 16,0-1 12-16,-1 1-3 0,4-7 0 0,0 3 0 15,-3-6-9-15,3 0 10 0,4 0-10 0,-8-3 10 16,4-3-10-16,1-3 10 0,-1 0-10 0,3-4 10 16,-3-2-10-16,1 2 0 0,-1-6 0 0,0 4-11 15,-4-4 11-15,1 3 0 0,0-5 0 0,-4 2 0 16,0-3 0-16,0 0-8 0,0 3 8 0,-7-6 0 15,0 0 0-15,0 0 0 0,0 0 0 0,0 0 0 16,0 0 0-16,0 0 12 0,0 0-4 0,0 0 0 0,0 0 13 16,0 0 3-16,0-6 1 0,0 0 0 15,0-4-13-15,-4 1-4 0,1 0 0 0,-1-4 0 0,1 1 0 16,-1-1 0-16,1-3 0 0,-1-2 0 0,-3-4 0 0,3-4 0 16,1-2 0-16,-1-3 0 0,1-4-8 0,-1 1 0 15,1-7 9-15,-1 4-9 16,1-14 12-16,-8 4-3 0,1-3 0 0,-1 0 0 0,4 3-9 15,-4-6 0-15,1 6 0 0,-4 0 0 0,3 3 0 0,1 3 0 16,-1 0 0-16,0 7 0 0,4 9 0 0,-3-4-11 16,3 7 11-16,0 4-8 0,0 2 8 0,-1 3 0 0,5 1 0 15,-1 6 0-15,1-4 0 16,-1 4 0-16,4 0 0 0,0-1 0 0,0 1 0 0,0-3 0 16,4-1 0-16,-1 7-8 15,1-9-18-15,3-1-3 0,0 4-1 0,0-7 0 0,4 0-97 16,-1 4-19-16,1-4-4 0</inkml:trace>
  <inkml:trace contextRef="#ctx0" brushRef="#br0" timeOffset="6200.059">7990 4586 1370 0,'-10'0'39'0,"3"0"8"0,0-3-38 16,0 3-9-16,3-6 0 0,4 6 0 0,-7 0 31 0,0-3 4 0,0-7 1 0,0 10 0 16,7 0 4-16,0 0 2 0,0 0 0 0,0 0 0 15,0 0-16-15,0 0-3 0,0 0-1 0,0 0 0 16,0 0 14-16,0 0 4 0,0 0 0 16,0 0 0-16,0 0-20 0,0 0-3 0,3 10-1 0,1-7 0 15,0 3-6-15,3 0-2 0,-4 1 0 0,1-4 0 16,3-3-8-16,0 9 0 0,0-6 0 0,0-3 0 15,0 0 12-15,3 7 0 0,-2-4 0 0,6-3 0 16,-4 0 6-16,4 0 2 0,0-3 0 0,1-4 0 16,-5 4-20-16,8-6 0 0,-8 6 0 0,4-4 0 15,-3-5 0-15,3 9 0 0,-3-7 0 0,-4-2 0 16,3 5 9-16,-3-2-1 0,4 0-8 0,-7-1 12 16,-1-2-12-16,1 2 0 0,-1-2 0 0,-3-1 0 15,0 1 8-15,-3 5-8 0,-1-2 0 0,-3 0 9 16,0-4-9-16,0 4 0 0,0-1 0 0,-4 4 0 15,4 0 12-15,-3-1-4 0,-1 1 0 0,-3 6 0 16,3 0-8-16,1 6-17 0,-4-6 4 0,0 7 1 16,-1-1 12-16,5-3-9 0,-4 6 9 0,3-5-8 15,1 8 8-15,-1-2 0 0,4-1 8 0,0 0-8 16,3 4 0-16,4 3-15 0,0-1 3 0,0 1 0 0,0 3 12 0,4 0 0 16,-1-4 0-16,1 7 10 0,-1 0-10 15,1 0 0-15,3-6 0 0,0 9 0 0,-3-6 0 0,6-4 0 16,-6 10 0-16,-1-6 0 15,4 3 0-15,0-6 0 0,-3 6 0 0,3-3 0 0,0-4 0 0,-3 1 13 16,3-3-3-16,3-1-1 0,-3-2-9 0,0 2 0 16,0-3 0-16,0-2 0 0,0-1 0 0,1 0 0 15,-1 1 0-15,0-7 0 0,3 0 0 0,1 6-11 0,3-6 3 0,0-6 0 16,-3 6-26 0,3 0-5-16,0-7-1 0,0 1 0 0,-3 0-113 15,3-4-23-15,0 1-5 0</inkml:trace>
  <inkml:trace contextRef="#ctx0" brushRef="#br0" timeOffset="6539.754">8414 4530 1333 0,'0'12'28'0,"0"-2"6"15,-4 2-34-15,4-2 0 0,0 2 0 0,0-2 0 0,0 2 74 0,0-2 8 16,0-4 2-16,0 10 0 0,0-4-47 0,4 1-9 0,-4-7-1 0,0 10-1 16,3-4-10-16,1 1-1 15,-1-1-1-15,1-2 0 0,-1 2-14 0,1 1-10 0,-4-7 2 16,3 10 0-16,5-10 16 0,-5 6 3 15,1 1 1-15,-1-4 0 0,4 1-12 0,0-1-17 0,-3-3 4 0,-1 1 1 32,4-1-12-32,-3 3-3 0,-1-2 0 0,4 2 0 15,-3-6-41-15,-4-3-9 0,3 3-2 0</inkml:trace>
  <inkml:trace contextRef="#ctx0" brushRef="#br0" timeOffset="6788.6">8467 4295 1402 0,'-7'12'29'0,"0"-2"7"0,0-4-36 0,3 0 0 0,0 3 0 0,4-9 0 16,-7 4 27-16,0-4-2 0,7 0 0 0,-7 0 0 15,0-4-38-15,4-5-8 0,-1 3-2 0</inkml:trace>
  <inkml:trace contextRef="#ctx0" brushRef="#br0" timeOffset="7699.72">8865 4445 1576 0,'0'0'32'0,"0"0"9"0,0 0-33 0,0 0-8 0,0 0 0 0,0 0 0 16,-7 3 69-16,7-3 12 0,-3 7 3 0,-4-4 0 16,-4-3-61-16,4 6-12 0,0-3-3 0,0 0 0 15,-4-3 0-15,-3 6 0 0,4-2 0 0,-4-1 0 16,3 6-8-16,0 1 0 0,1-1 0 0,3 4 0 15,-4-7 10-15,1 6 0 0,-1-2 0 0,0 2 0 16,4 1 21-16,-3 2 4 0,3-2 1 0,3 0 0 16,-3 2-36-16,4-2 0 0,3 6 0 0,-4-1-12 15,4-8 12-15,0 2 0 0,0 1 0 0,4-1 0 16,-4-2 0-16,3 2 0 0,1 1 0 0,-1 0 0 16,4-4 0-16,-3 0 0 0,3 1 0 0,0-4 0 15,0 3-12-15,0-2 12 0,4-4-13 0,-1 0 5 16,1 0 8-16,-1-3-10 0,1 0 10 0,-1-6-10 0,5 3 10 15,-1-4 0-15,0-2 0 0,-4-4 0 16,4 7 8-16,-3-3 1 0,3-1 0 0,-3-2 0 0,-4 2-9 0,3-2 0 16,1-1 0-16,-4 1 0 0,0 2 0 15,0-2 0-15,-3 6 0 0,-1-4 0 0,1 4-11 0,-4 0 3 16,0-1 0-16,0 7 0 16,0 0 8-16,0 0-12 0,0 0 12 0,0 0-12 0,0 0 12 0,0 0 0 0,0 0 0 0,0 0 0 15,0 0 8-15,0 0-8 0,0 0 8 0,0 0-8 16,0 0 0-16,0 0 0 0,0 0 0 0,0 0 8 15,0 0-8-15,0 0 0 0,0 10-11 0,3-7 11 16,-3 9-8-16,4-5 8 0,-1-4 0 16,4 6-9-16,-3-6 9 0,-1 10-8 0,5-4 8 0,-5 4-8 15,4-4 8-15,0 4 0 0,0-1 0 0,0 1 0 16,0 9 0-16,4-3 0 0,-4-1 0 0,0 1 0 16,4 6 0-16,-1-3 0 0,1 3 0 15,3 4 0-15,-4-1 0 0,5 3-8 0,-5 1 8 0,4 2 0 16,-3-3-11-16,-1 1 11 0,5-1-13 0,-1 1 5 15,-4-1 8-15,1 0 0 0,-1 1 0 0,1-1-8 16,-4-3 8-16,0 0 0 0,-3-3 0 0,-1 1 0 16,1-4 0-16,-4-1 0 0,3-2 0 0,-3-3 0 15,-3-7 38-15,-1 1 3 0,1-4 1 0,-8-6 0 16,0 6-5-16,1-3-1 0,-1-3 0 0,-3-3 0 0,0-3 0 16,-4 3 0-16,-3-6 0 0,4-1 0 15,-5 4-17-15,1 0-4 0,4-7-1 0,-5 7 0 16,8-1-5-16,0-2-1 0,0 3 0 0,0 0 0 15,3-7-8-15,1 7 0 0,-4-1 0 0,3-2 0 0,1-4-15 16,3 10 5-16,-1-6 1 0,-2 3 0 0,3-4-9 0,0 4-2 16,0-7 0-16,0 7 0 0,-4-3 4 15,8 2 0-15,-5-5 0 0,5 6 0 0,-4-1-4 0,3-5-1 16,1 6 0-16,-1-1 0 16,1-2-20-16,-1 3-4 0,4-1-1 0,0-5 0 15,0 6-33-15,0-1-6 0,0-2-2 0</inkml:trace>
  <inkml:trace contextRef="#ctx0" brushRef="#br0" timeOffset="8408.833">9162 4652 1447 0,'0'6'30'0,"0"1"7"0,3-1-29 16,1 6-8-16,-1-5 0 0,1-4 0 0,-1 9 50 0,4-12 9 0,0 10 1 0,-3-7 1 16,3 6-29-16,0-2-5 0,4-1-2 0,-4 0 0 15,0-3 5 1,0 0 1-16,0 4 0 0,0-7 0 0,0 3-31 0,0-3 8 0,0 3-8 0,4-3 0 16,-4 0 9-16,3 0-1 0,-3-3 0 0,4 3 0 15,-4-3 4-15,4 3 0 0,-4-7 0 0,0 7 0 16,0-3 12-16,-4 0 4 0,4-3 0 0,-7 0 0 15,4-1-7-15,-4-2-1 0,3 6 0 0,-6-7 0 16,-1 4-1-16,1-3-1 0,-4 2 0 0,0-5 0 16,0-1-10-16,-4 1-8 0,0-1 12 0,1 1-12 15,-1 2 0-15,1-2 0 0,-4 5 0 16,-1 1 0-16,5-3 0 0,-1 9 0 0,1-3-12 0,-4 0 3 16,3 3-6-16,-3 0-1 0,3 0 0 0,-3 0 0 15,4 3 4-15,-1 0 0 0,0 3 0 0,1-3 0 16,3 7 12-16,0-7 0 0,3 6 0 0,-3 1 0 15,4-4 0-15,-1 10 0 0,4-10 13 0,-3 6-4 16,3 1-9-16,-4 3-17 0,4-4 4 0,0 1 1 16,4 2 12-16,-4-2 0 0,3 6 0 0,-3 0 0 15,4-4 8-15,-1 1-8 0,-3 3 0 0,4-7 0 16,3 4 13-16,0 0-4 0,0-4-1 0,0-2 0 16,4 2-8-16,-1 7-11 0,1-10 3 0,-1 4 0 15,1-1 8-15,-1-2 0 0,5-1 0 0,2 1 0 16,-3-1 0-16,4 0 11 0,0 1-3 0,3-7 0 0,-4 3-16 15,5-3-4-15,-1 1-1 0,0-1 0 0,0-3 13 16,-3 0 0-16,-1 6-10 0,1-6 10 16,3 0-36-16,-3 3-4 0,-4-3 0 0,4 0 0 15,-1-3-53-15,-3-3-11 0,4 6-3 0</inkml:trace>
  <inkml:trace contextRef="#ctx0" brushRef="#br0" timeOffset="14649.825">10890 4527 608 0,'-17'3'25'0,"-1"-3"-25"16,0 6 85-16,4 0 12 0,-3-3 3 0,-1 4 0 31,4-7-7-31,-4 9-1 0,1-6 0 0,2 4 0 0,-2-4-73 0,3 0-19 0,0 3 0 0,7-3 0 15,-1 0 55-15,5 0 7 0,3-3 2 0,-4 4 0 16,1-1-52-16,-4 3-12 0,3 0 0 0,-3 4 0 16,0-1 0-16,0 7 0 0,0-4 0 0,0 1 0 15,0 6 0-15,0-4 0 0,0 4 0 0,0 3 0 16,3-3 0-16,-3 0 0 0,0-4 0 0,4 7 0 16,-1-3 0-16,1 0 0 0,-1-3 0 0,4 3 0 15,0-7 0-15,0 4 0 0,0-1 0 0,0-2 0 16,4-4 0-16,-1 1 0 0,1-4 0 0,3 3 0 15,3-5 34-15,-3 5 4 0,7-6 1 0,-3 3 0 16,3 4-31-16,0-10-8 0,0 3 0 0,0-3 0 16,-3-3 0-16,0-3 0 0,3-4 8 0,-4-2-8 15,4 2 22-15,-3-5 0 0,0-7 0 0,3 3 0 16,0-9-22-16,0 6 0 0,-3-7 0 0,-1 4 0 16,-3-6 0-16,0 9 0 0,0-6 0 0,-3 3 0 15,-1 3 0-15,-3 0 0 0,4 0-8 0,-4 6 8 16,0-3 0-16,-4 7 0 0,4-1 0 0,-3 4 8 15,3-4-8-15,0 10-8 0,-4-6 8 0,4 9-12 16,0 0 12-16,0 0-8 0,0 0 8 0,0 0-8 16,0 0 8-16,0 0-13 0,0 0 5 0,0 0 8 0,0 0-11 0,0 0 11 15,0 0-8-15,0 12 8 0,4-2 0 16,-4-1-10-16,3 4 10 0,-3-1 0 0,4 1 0 16,-1-1 0-16,1 1 0 0,-1 6 0 0,1-1 13 0,-1-2 10 15,1-3 1-15,0 5 1 16,-1-2-41-16,1 3-9 0,-1 3-2 0,1 0 0 0,-1-3 27 0,4-4 0 0,-3-2 0 15,3 3 0-15,-4-1 0 0,4 1 0 0,0-4 0 16,1-2 0-16,-1-4-35 16,-4-3-1-16,4-3-1 0,0 3-424 0,0 1-85 0</inkml:trace>
  <inkml:trace contextRef="#ctx0" brushRef="#br0" timeOffset="15916.179">11994 4442 1036 0,'0'0'23'0,"0"0"5"0,0 0 0 0,0 0 1 15,0 0-29-15,0 0 0 0,0 0 0 0,-3 9 0 0,3-2 0 0,-4 5 0 16,4 1 0-16,-3-1 0 0,3 4 50 0,0 0 4 15,3-1 1-15,-3 7 0 0,0 0-37 0,4 0-7 16,-4 3-2-16,0 0 0 0,3 4 23 0,-3-4 4 0,0 0 0 16,0-3 1-16,0-3-9 0,4-1-1 15,-4 4-1-15,-4-3 0 16,4 0-26-16,0-3 0 0,4 2 8 0,-4-2-8 0,0 3 35 16,0-7 5-16,0 1 0 0,0-4 1 15,0 1-18-15,0-1-4 0,0 1-1 0,-4-1 0 0,4-6-10 0,0-3-8 16,0 10 9-16,0-10-9 0,0 0 0 0,0 6 0 0,0-6 0 15,0 0 0-15,0 0 0 0,0 0 0 0,0 0 0 16,0 0 0-16,0 0 0 0,0-6 0 0,0-4 0 16,4 4 0-16,-4-7 32 0,0-5 0 0,0-4 0 15,0 3 0-15,0-9-52 16,0 6-9-16,4-10-3 0,-1 4 0 0,-3 0 32 0,4-4 0 0,-1 7 0 0,-3-3 0 16,4 0 0-16,-1 9 0 0,1-9 0 15,-1 9 0-15,1 0 0 0,-1 7 0 0,-3-4 0 0,4 7 0 16,-1-1 0-16,-3 1 0 0,0 9 0 15,0 0 0-15,0 0 0 0,0 0 0 0,0 0 0 0,0 0 0 16,0 0 0-16,11 9 0 0,-1 1 0 0,1-7 0 16,-4 9 0-16,0-2 0 0,0 2 0 0,-3 1 0 15,3-1 0-15,0 1 0 0,0 6 0 0,-4-4 0 16,4 4 0-16,-3-3 0 0,3 9 0 0,0-3 0 16,-3-3 0-16,-1 0 0 0,4-1 0 0,-3-2 0 15,-1 3 17-15,-3-4 10 0,4-2 1 0,-4 3 1 16,3-4-21-16,-3-5-8 0,0-7 0 0,0 0 9 15,0 0-9-15,0 0 8 0,0 0-8 0,0 0 8 16,0 0-8-16,0 0 0 0,0 0 9 0,4-4-9 16,-1-2 0-16,1-3 0 0,3-7 0 0,-3 10 0 15,-1-7-12-15,4 1 2 0,-3-4 1 0,-1 10 0 0,4-7 0 16,-3 4 0-16,-1-1 0 0,1 1 0 0,-1-4-7 16,1 7-2-16,-1-3 0 0,1-1 0 0,-1 1 18 15,1-4 14-15,0 1-2 0,-4 2-1 0,3-2-11 16,1-1 0-16,-1 1 0 0,1 6 0 0,-1-10 0 0,4 3-16 15,-3 1 4-15,-1 5 1 0,4-2 11 0,-3 3 0 16,3 0 0-16,0-1 0 0,0 7 0 0,-7 0 0 0,7 0 0 16,4 0 0-16,-4 0 0 0,3 10 0 0,1-1 0 15,-4 0-8-15,3-2 8 16,-2 12 0-16,2 3 0 0,1-7 0 0,-4 1 0 0,3 6-8 0,-3-3 8 16,0 3 0-16,1-4 0 0,2 8 0 0,-3-5 0 15,0 11 0-15,0-7 0 0,0 0 0 0,0 0 0 0,0 0 0 16,-3-6 0-16,3 3 0 0,-3-6 0 15,3 2 0-15,-4-5 0 0,4 0 8 0,-3-4-8 0,-1-3 0 16,-3 4 0-16,0-10 0 0,0 0 0 0,0 0 0 16,0 0 0-16,0 0 0 0,0 0 0 0,0 0 0 15,4-10-98-15,-1-2-24 0,-3 2-5 16</inkml:trace>
  <inkml:trace contextRef="#ctx0" brushRef="#br0" timeOffset="16531.391">12919 4787 1206 0,'0'0'26'0,"0"0"6"0,0 0 0 0,0 0 3 0,-4-3-35 15,1-3 0-15,-1 2 0 0,-3 1 0 0,0-3 90 0,3 3 11 0,-3-7 3 0,4 10 0 16,-4-3-42-16,0 0-8 0,0-3-2 0,-4 6 0 16,4-6-21-16,0 6-5 0,0-4-1 0,0 4 0 15,0 0-14-15,0 0-3 0,0 0-8 0,0 4 12 16,3 2-12-16,-3-6 0 0,4 12 0 0,-1-5-10 16,1-1 10-16,-4 7-10 0,3-4 10 0,0 3-10 15,1 7 10-15,-1-6-10 0,1 2 10 0,-1 14-10 16,1-10 10-16,-1 2-8 0,4-2 8 0,-3 0-8 15,-1-3 8-15,1-1 0 0,-1-2 0 0,4 6 0 16,-3-13 0-16,3 7 0 0,0-4 0 0,-4 0 0 16,4-2 10-16,0-1-2 0,0-6-8 0,0 0 12 15,7 9-4-15,-3-2 0 0,-4-7-8 0,10 0 12 16,-3 6-12-16,4-6 11 0,0 0-11 0,-1-6 10 16,1 3-1-16,-1-7 0 0,4-2 0 0,-3 2 0 15,0-5-9-15,-1 2 10 0,1 0-10 0,-1 1 10 16,1-4-10-16,-4 4-9 0,0-1 9 0,0 1-13 15,-3-1-5-15,3 0-1 0,-4 4 0 0,-3-3 0 0,4 5 3 0,-4-2 0 16,0 3 0-16,0-1 0 0,-4 1 16 0,4 3 0 16,0 3-8-16,0-3 8 0,-3 3 0 0,3 0 11 15,-4-7-2-15,4 7 0 0,-3 0 3 0,3 0 0 16,0 0 0-16,0 0 0 0,-4 10-12 0,4-10 0 0,0 3 0 16,0 6 8-16,0 1-8 15,4 2 0-15,-4-2 0 0,7 2 0 0,-4 1 0 16,1-1 0-16,3 1 0 0,-4 3 0 0,4-1 0 15,0 1 0-15,0 6 0 0,0-6 0 0,1 2 0 0,-1-2 0 16,0-3 0-16,0-1 0 16,0 4-29-16,0-7-8 0,0 1-2 0,3-1 0 0,-2-6-122 15,-1-3-25-15</inkml:trace>
  <inkml:trace contextRef="#ctx0" brushRef="#br0" timeOffset="17053.533">13219 4818 590 0,'0'0'12'0,"0"0"4"0,0 0 0 0,0 10 1 0,0-1-17 16,0 0 0-16,0 1 0 0,0 6 0 0,3-4 77 0,-3-2 12 15,4 2 3-15,-4 7 0 0,3-3-1 0,1-4 0 16,-1 1 0-16,-3-1 0 0,4 4-27 0,-1-10-6 16,1 10-1-16,-4-7 0 0,3 1-9 0,-3-4-3 15,0-6 0-15,0 0 0 0,0 0 5 0,0 6 1 0,0 4 0 0,0-4 0 32,0-6 5-32,0 0 2 0,0 0 0 0,0-6 0 0,0-4-33 0,0-5-6 0,0-1-2 15,0-6 0-15,0 6-17 0,-3-3 0 16,3 1 0-16,0-1 0 0,3 0 0 0,-3 0 0 15,0 0 0-15,4 7 0 0,-4-4 0 0,0 7 0 0,3-1 0 16,1 4 0-16,-1-7-8 0,-3 10-3 0,0 3 0 0,0 0 0 16,0 0 0-16,0 0 0 0,0 0 0 0,11 3 0 15,0 7 1-15,-4-7 0 0,0 10 0 0,3-4 0 16,-3-3 10-16,0 0-8 0,0 4 8 0,1-7-8 16,-1 10 8-16,0-7 0 0,3 0 0 0,-6 0 0 15,3 4 0-15,0-4 0 0,-4 3 0 0,4 1-8 16,1-4 8-16,-5 0 0 0,-3-6 0 0,7 10 0 15,-3-4 0-15,3 7 0 0,-4-4 0 0,1 4 0 16,-1-4 0-16,1 0 0 0,-1 4 0 0,1-4 0 16,-1-2-16-16,1 5 1 0,-4-2 1 0,3-1 0 15,-3-3-24-15,0-6-5 0,0 0-1 0,0 0 0 16,0 0-137-16,11 0-28 0</inkml:trace>
  <inkml:trace contextRef="#ctx0" brushRef="#br0" timeOffset="17727.438">13762 4875 1065 0,'0'0'23'0,"0"0"5"0,0 0 0 0,0 0 4 0,0 0-32 0,-4-3 0 0,-3-4 0 0,7 7 0 16,0 0 88-16,-7 0 11 0,4-6 2 0,3 6 1 15,-7 0-32-15,0 0-6 0,7 0-2 0,-7 0 0 16,-1 0-35-16,1 0-7 0,7 0-2 0,-7 9 0 16,0-2-18-16,4-1 10 0,-4 7-10 0,3-1 8 15,-3 1-8-15,4-1 0 0,-1 4 0 0,1 0 0 16,-4-1 0-16,3 4 0 0,0 3-9 0,1-6 9 16,-1 6 0-16,1-7 0 0,3 4 0 15,0-3 0-15,0-4 0 0,3-2 0 0,-3 2 0 0,4-2 0 16,3-1 19-16,0-6 1 0,-3 3 0 15,6 1 0-15,-10-7-11 0,7 6-1 0,4-3-8 0,-1-3 12 16,4 0-4-16,-3-9 0 0,0 9-8 0,3-7 12 16,-4-2-12-16,1 3 11 0,0-7-11 0,-1 1 10 15,1 2-10-15,-4 1 0 0,0-7-10 0,-4 4 10 16,1 2-20-16,-1-2 1 0,1-1 1 0,-1 1 0 16,1 2-18-16,-4 1-4 0,0-7-1 0,0 10 0 15,0-4 25-15,0 4 4 0,0 3 2 0,-4-3 0 16,4 6 10-16,0 0 0 0,0 0 0 0,0 0 0 15,0 0 26-15,0 0 7 0,0 0 2 0,0 9 0 16,0 1-35-16,0 2-22 0,0 4 3 0,0 0 1 16,0-1 26-16,4 13 6 0,-1 1 1 0,1-4 0 15,0 9 8-15,3 1 1 0,0-1 1 0,0-6 0 16,-4 1-13-16,4-1-4 0,0 6 0 0,0-2 0 0,4-4-8 0,-4 6 12 16,0 1-12-16,4 9 12 0,-4-3-12 0,3-1 0 15,-3 1 9-15,-3 0-9 0,-1-3 8 0,1-10-8 16,-1 0 8-16,1-9-8 0,-4 0 10 0,0 6-2 0,0 0-8 15,-4-6 12-15,1-13-4 0,-1 6-8 0,1 1 11 16,-4-4-11-16,3-2 10 0,-3-4-10 0,-3 0 8 0,-1-6-8 31,1-4-16-31,-5 1-8 0,5-6-1 0,-4-1-1 16,-4-3-9-16,4 1-1 0,-4-7-1 0,1 3 0 0,-1 0 23 0,0-6 5 16,-3 0 1-16,0 0 0 0,3-3 8 0,1 6 16 0,-1-3-4 0,4 3-1 15,3 3-22-15,4 0-4 0,0 7-1 0,4-1 0 16,-1 0-76-1,8 4-16-15,-1-3-4 0</inkml:trace>
  <inkml:trace contextRef="#ctx0" brushRef="#br0" timeOffset="18318.721">14153 4812 1267 0,'0'0'28'0,"0"0"5"0,0 0 2 0,0 0 1 0,-3 6-36 16,3-3 0-16,-4 4 0 0,4-1 0 0,0 0 58 0,0 0 5 0,0-6 1 15,0 7 0-15,0-1 0 0,4 3 0 0,3 1 0 0,-3-4 0 16,3 4-52-16,3-4-12 0,-3 0 0 0,4 3 0 16,-1-5 12-16,-3 2-1 0,4 0 0 0,0 0 0 15,-1-2-11-15,1-4-16 0,-1-4 4 0,1 1 1 16,0 0 29-16,-1 0 6 0,1-6 0 0,-4 2 1 16,0 1 11-16,0 0 3 0,0-4 0 0,0 4 0 15,0-3-31-15,-3-7-8 0,-1 10 0 0,4-7 0 16,-3 1-16-16,-1 2-4 0,1-2 0 0,-4-1-1 15,3 1 21-15,-3 2 0 0,4 1-9 0,-4-1 9 16,0-2-36-16,-4 12-4 0,4-6-1 16,-7 6 0-16,4-4 41 0,-4 1 22 0,-4 0-2 0,4-3-1 15,-4 6-29-15,4 0-6 0,-3 0 0 0,-1 6-1 16,4 4 3-16,-3 2 1 0,-5 1 0 0,5 6 0 16,-1-1 13-16,4 4 0 0,-3 0 0 0,-1 3-9 15,0 0 9-15,4 0 0 0,4 1 0 0,-1-1 0 0,-3 3 0 16,4-3 8-16,-1-3-8 0,1 3 0 0,3-9 12 15,-4 9-3-15,4-10 0 0,4 1 0 0,-4 0 13 0,3-4 2 16,-3-2 1-16,4 2 0 0,3 1-10 0,0-4-3 16,-7-9 0-16,10 7 0 0,5-1-4 0,-1 0-8 15,-4-3 11-15,4 0-11 0,0-3 0 0,4-3 0 16,-4 0 0-16,4-3-12 16,-1 6-108-16,5-6-20 0,13-13-5 0,-17-6-1 15</inkml:trace>
  <inkml:trace contextRef="#ctx0" brushRef="#br0" timeOffset="18620.291">14351 4445 1522 0,'0'0'43'0,"-4"6"10"0,4-6-42 0,0 7-11 0,0-7 0 0,0 0 0 0,0 0 16 0,0 0 0 16,0 0 1-16,0 0 0 0,4 6 46 0,-4-6 9 16,7 0 1-16,0-6 1 0,0 3-36 0,4-1-7 15,-1-5-2-15,4 0 0 0,-3-4-15 0,0 4-3 16,-1-4-1-16,1-3 0 0,-1 4-10 0,1-4 0 15,3 0 0-15</inkml:trace>
  <inkml:trace contextRef="#ctx0" brushRef="#br0" timeOffset="19447.97">15420 4812 1036 0,'0'0'23'0,"0"0"5"0,0 0 0 0,-4 6 1 0,4 1-29 0,0-1 0 16,-3 3 0-16,3-3 0 0,0 4 57 0,-4-1 6 0,4-2 1 0,-3 2 0 15,3 4 8-15,0-4 3 0,0 3 0 0,0-2 0 16,3-1-25-16,-3 7-5 0,4-7-1 0,-1 7 0 15,4-3-28-15,-3-1-5 0,3 4-2 0,0-4 0 16,0 7-9-16,0-3 0 0,0 3 0 0,4 3 0 16,-8-4 0-16,4 1 0 0,0 0 0 0,1-3 0 15,-5-4 25-15,4 1 3 0,0-7 1 16,-3 4 0-16,6-4-15 0,-3 3-3 0,-7-9-1 0,7 3 0 16,-7-3 1-1,11 0 0-15,0 7 0 0,-1-14 0 0,-3 7 5 0,4-3 0 0,-1-6 1 0,1 6 0 16,0-10 3-16,-1 1 0 0,1-7 0 0,-4 0 0 15,3 0-8-15,-3-3-2 0,0 0 0 0,1 0 0 0,-1 3-10 16,0 1 0-16,-4-1 9 0,1 0-9 16,-4 0 0-16,3 4 8 0,-3 2-8 0,0-3 0 15,0 4 0-15,0 2 0 0,-3 1 0 0,-1 0-12 16,-3-1-21-16,4 1-5 0,-4 2-1 0,3-2 0 16,0 6-41-16,1 0-9 0,-4-4-2 0</inkml:trace>
  <inkml:trace contextRef="#ctx0" brushRef="#br0" timeOffset="19918.976">15836 4875 881 0,'-7'31'18'0,"7"-12"5"0,0-3-23 0,0 6 0 0,4-1 0 0,-4 1 0 15,3 0 71-15,-3 3 9 0,4 1 3 0,-4-5 0 16,3 1-6-16,1-3-1 0,-1 3 0 0,-3-9 0 16,4 6-40-16,-1-10-9 0,-3 4-2 0,4-7 0 15,-4 0 29-15,0-6 6 0,0 0 0 0,0 0 1 16,0 0-6-16,0 0-2 0,0 0 0 0,3-6 0 15,1-4-17-15,-1-5-3 0,1-7-1 0,0 0 0 16,-1-3-24-16,1 6-8 0,-1-9 0 0,1 6 0 16,-1-3-19-16,1 6-7 0,-1-9-2 0,1 12 0 15,-1-3 6-15,1 7 1 0,-1-4 0 0,4 6 0 16,-3 1 4-16,3 9 1 0,0-3 0 0,-3 3 0 16,3 3-16-16,0-3-4 0,-4 13 0 0,4-7 0 15,4 3 24-15,-4 4 4 0,3-1 8 0,-2 1-13 0,2-1 13 0,-3 1 0 16,4 6 0-16,-1-3-9 15,4-1 9-15,-6 4 0 0,2-3 0 0,-3 6 0 0,4-4 0 0,-4 1 0 16,0-3 0-16,0 0 0 16,0-1 0-16,-4-2 12 0,5-1-2 0,-5-2-1 0,1-1-1 15,-1 1-8-15,1-4 12 0,-1 0-4 0,-3-6-8 16,0 0 0-16,0 0 0 0</inkml:trace>
  <inkml:trace contextRef="#ctx0" brushRef="#br0" timeOffset="20452.723">16320 5082 1440 0,'0'0'30'0,"-4"9"6"0,0-6-28 0,1 7-8 0,-1-4 0 0,1 0 0 16,3-6 75-16,0 6 13 0,0 1 4 0,0-7 0 16,0 6-38-16,0-6-7 0,0 0-2 0,3 6 0 15,1 1-14-15,-1-4-3 0,5 0-1 0,-1 0 0 16,0 0-6-16,3-3-1 0,1 3 0 0,-1-3 0 16,1-3-10-16,0 3-2 0,3-3-8 0,-4 0 12 15,4 0-12-15,-3-7 0 0,3 4 0 0,0 0 0 0,0-1 0 0,-3 1 0 16,3-3-8-16,-3-4 8 15,-1 10-21-15,1-6 2 0,-4 2 1 0,0 1 0 16,0 0-4-16,-4 3-1 0,4-4 0 0,-3 1 0 16,-4 6-9-16,4-3-3 0,-4 3 0 0,0 0 0 15,0 0-5-15,0 0-2 0,0 0 0 0,0 0 0 16,0 0-6-16,0 0 0 0,-11 0-1 0,4 0 0 0,-4 0 27 16,1 3 6-16,-1-3 0 0,1 0 1 0,-5 10 28 15,-2-4 6-15,3 3 1 0,0 1 0 0,-1 2 28 16,1 1 7-16,0-1 1 0,4 4 0 15,-4 0-20-15,3-4-3 0,0 1-1 0,1-1 0 0,3 7-32 16,0-6-11-16,3 2 0 0,1-2 0 0,3-1 11 0,0-2 0 0,0-4 0 16,3 0 0-16,1 7 27 0,3-7 7 0,3-3 2 0,4 0 0 15,-3 1-27-15,7-1-9 0,-1 0 0 0,1-3 9 16,3 0-29-16,0 6-7 16,4-3-1-16,0 0-508 0,-4-3-103 0</inkml:trace>
  <inkml:trace contextRef="#ctx0" brushRef="#br0" timeOffset="21282.686">17939 5047 874 0,'0'0'19'0,"-4"0"4"0,-3-6 1 0,4 0 1 0,-4-1-25 0,3 1 0 0,1 0 0 0,-1 6 0 16,4 0 13-16,0 0-2 0,-4-10-1 0,1 4 0 15,3 6 35-15,0 0 7 0,0 0 2 0,0 0 0 16,0 0-18-16,0 0-3 0,0 0-1 0,0 0 0 16,-4 10-32-16,4-1 0 0,-3 4 0 0,-1-1 0 15,1 4 48-15,-1 3 4 0,4-4 0 0,-3 10 0 16,3-3-8-16,0 6-2 0,-4-2 0 0,4 2 0 15,0 6 4-15,0 1 1 0,0-1 0 16,-3 4 0-16,3 3-38 0,0-4-9 0,0 1 0 0,0 0 0 16,0-4 46-16,0 1 7 0,-4-10 2 0,4 0 0 15,-3-3-37-15,3-4-7 0,-4-2-2 0,1-3 0 16,-1-4 44-16,1-6 9 0,-1 7 2 0,1-7 0 0,3-3-52 0,-4 0-12 16,-3-3 0-16,3-7 0 0,1 4 0 0,-1-3 0 15,1-1 0-15,-1-6 0 0,1-5 0 0,3 2 0 16,0-6 0-16,0 6 0 0,3-9 0 0,1-1 0 15,-1-2 0-15,1 6 0 0,-1-6 0 0,1 2 0 16,-4-2 0-16,3-4 0 16,1 4 0-16,0 0 0 0,-1-1 0 0,-3 1 0 0,4 0 0 15,-4-4 0-15,3 1 0 0,1 5 0 0,-1 1 0 0,1 0 0 16,3 6 0-16,-4-3 0 0,4 6-12 0,0 4 12 16,-3-1-12-16,3 3 12 0,-4 1-9 15,1 2 9-15,3 1 0 0,-3 0-9 0,6 5 9 0,-3-2-10 16,4 0 10-16,-1 0-10 0,4 2 2 15,1 4 0-15,2-3 0 0,1 6 0 16,0 1 8-16,-1-1-8 0,-3 0 8 0,4 6-8 0,-4-2-8 0,-3 5 0 0,-1 1-1 16,1-1 0-16,-4 4 0 0,-4 3 0 15,1-1 0-15,-4 4 0 0,-4 4 5 0,1-5 2 0,-4 1 0 16,-4-3 0-16,-3 6 10 0,0-3 0 0,0-3 10 16,-4-3-10-16,1 3 33 0,-1-7 1 0,-3-6 0 0,0 4 0 15,3-4 0-15,0-3 0 0,1 0 0 0,-1-3 0 16,4 0-34-16,3 0 0 0,1 0 0 0,-4-3 0 15,3 0 0-15,4-6 0 0,0-4 0 0,0 4 0 16,3-1-40-16,4-2-4 0,-3 2-2 0,3 4 0 16,3 0-139-16,1 3-28 0</inkml:trace>
  <inkml:trace contextRef="#ctx0" brushRef="#br0" timeOffset="21759.403">18277 5000 1444 0,'0'0'40'0,"-7"0"11"0,0 0-41 0,4 0-10 0,-4 6 0 0,7-6 0 16,-11 0 56-16,8 4 10 0,3-4 2 0,-11 6 0 15,4-3-37-15,0 0-7 0,0 3-2 0,0 1 0 16,0 2-10-16,0-6-1 0,0 10-1 0,0-4 0 16,0 4-10-16,3-1 8 0,-3 1-8 0,3 2 8 15,1 1-8-15,-1 0 0 0,1 3 0 0,3-4-11 16,0 7 11-16,0 0 11 0,0-6-3 0,3 6 0 16,1-10 6-16,-1 1 1 0,4 3 0 0,1-10 0 15,2 6 8-15,-3-2 1 0,4-7 1 16,-1 3 0-16,1-6-5 0,3 0 0 0,4-6-1 0,-1 3 0 15,1-7 1-15,-4-2 1 0,-3-4 0 0,-1-3 0 16,1 7-5-16,-1 2-2 0,-3-2 0 0,1-1 0 16,-1 1-3-16,-7-4-1 0,0-3 0 0,0 7 0 15,-4-4-10-15,1 4 0 0,-5-7-12 0,1 9 12 16,-3-2-25-16,3-1 2 0,-4 10 1 0,4-6 0 16,-3 2-2-16,-1 1 0 0,0 0 0 0,1 3 0 15,-1 0 13-15,-3 3 3 0,3 0 0 0,1 3 0 16,-1 0-4-16,4 0-1 0,0 3 0 0,0 1 0 15,0 2-14-15,4-3-2 0,-4 10-1 0,7 0 0 16,0-1 3-16,0-2 1 0,0 2 0 0,3 1-487 16,4-6-98-16</inkml:trace>
  <inkml:trace contextRef="#ctx0" brushRef="#br0" timeOffset="22449.801">18553 5047 903 0,'0'0'20'0,"0"0"4"0,0 0 0 0,0 0 2 0,0 0-26 0,-4 10 0 0,1-4 0 0,3 0 0 16,0-6 76-16,-4 6 9 0,0 1 3 0,4 2 0 15,0 0-29-15,0-2-6 0,0-1-1 0,0 0 0 16,0 1-14-16,0-4-3 0,0-3-1 0,0 12 0 16,0-12-5-16,0 0-1 0,0 0 0 0,0 0 0 15,0 0-3-15,0 13-1 0,0-4 0 0,0 1 0 16,0-1 1-16,0-9 0 0,0 0 0 0,0 0 0 16,0 0-5-16,4-6 0 0,3 3-1 0,0-7 0 15,0 4-11-15,0-3-8 0,0-4 12 0,-3 4-12 16,3-1 0-16,-4 1 0 0,1 2 0 0,-1 1 0 15,5 0 0-15,-5 0-9 0,-3 6 9 0,0 0-12 16,7 0-4-16,-7 0 0 0,0 0-1 0,0 0 0 16,0 0 1-16,11 0 0 0,-11 0 0 0,7 9 0 15,0 0-4-15,-4-2-1 0,4 2 0 0,-3 1 0 16,-1-1 21-16,-3 4 18 0,0-1-3 0,4-3-1 16,-4-2-22-16,-4 5-5 0,4-2-1 0,0-4 0 15,0 0 29-15,-3 1 5 0,3-1 2 0,0-6 0 0,0 0-2 16,0 0 0-16,0 0 0 0,0 0 0 0,0 0-3 0,0 0-1 15,0 0 0-15,0 0 0 0,0 0 4 0,0 0 1 0,10-3 0 16,-10 3 0-16,8-3-21 0,-1-1-16 0,0 1 2 16,-7 3 1-16,3-3 2 0,-3 3 1 15,4-6 0-15,-4 6 0 0,0 0 0 0,0 0 0 16,0 0 0-16,0 0 0 0,0 0-2 0,0 0-1 0,0 0 0 16,0 0 0-16,0 0 13 15,0 0 0-15,0 0 0 0,0 0 0 0,0 0 0 0,0 0 12 0,0 0-3 0,0 0 0 16,0 0 12-16,7 3 3 0,-7-3 0 0,10 6 0 15,-3 1 0-15,-7-7 0 0,11 3 0 0,0 0 0 16,-11-3-4-16,7 0 0 0,3 0 0 0,-10 0 0 16,11 0-9-16,-1 0-3 0,-3 0 0 0,4 0 0 15,0-3-8-15,-1 0 0 0,1-1 0 0,-1 4 0 16,4-3-14-16,-3 0-5 0,7 3-1 0,-4-3 0 16,0 0-76-16,0 0-16 0,0 0-4 0</inkml:trace>
  <inkml:trace contextRef="#ctx0" brushRef="#br0" timeOffset="23128.805">19110 5082 990 0,'0'12'21'0,"0"1"5"0,-4-4 1 0,4 4 1 0,0-1-28 16,0 7 0-16,0-3 0 0,0 3 0 0,0-1 83 0,0-2 10 0,0 3 3 0,4 0 0 15,-4-4-36-15,0 4-6 0,0-3-2 0,4 3 0 16,-4-7-17-16,0 4-4 0,0-7-1 0,0 1 0 16,0-10 6-16,0 0 2 0,0 0 0 0,0 0 0 15,0 0 14-15,3-7 4 0,4 4 0 0,-3-6 0 16,-1-4-29-16,4-2-6 0,-3-4-1 0,3 9 0 15,-4-5-20-15,1-1 0 0,-1 4 0 0,1-4 0 16,-1 3 0-16,4 1 0 0,-3-7 0 16,0 3 0-16,-1 4 0 0,1-1 0 0,-1 4 0 0,1 3 0 15,-4-1 0-15,0 7 0 0,0 0 0 0,0 0-12 16,0 0 0-16,0 0 0 0,0 0 0 0,3 7 0 16,1 2 4-16,-4 3 0 0,0 1 0 0,0 0 0 15,0-1 8-15,0 1 0 0,-4-1 0 0,4 1 0 16,-3-1 0-16,3 1 0 0,-4-1 0 0,1 7 8 15,3-6 1-15,0-4 1 0,0-3 0 0,0-6 0 16,0 0 4-16,0 0 1 0,0 0 0 0,0 0 0 0,0 0 1 0,0 0 1 16,3-3 0-16,4-6 0 0,4 6-5 0,-4-7-2 15,0 1 0-15,0-4 0 0,3 7-10 0,-2-3 0 16,-1 2-12-16,-4 1 12 16,1 0-27-16,-1 0 3 0,4-1 0 0,-7 7 0 15,0 0-11-15,0 0-1 0,0 0-1 0,0 0 0 16,0 0 21-16,0 0 4 0,0 0 0 0,0 0 1 0,0 0-1 0,0 0 0 15,0 0 0-15,0 0 0 0,0 0 12 16,0 0 0-16,0 0 0 0,0 0 0 0,0 0 0 0,0 0 0 0,0 0 0 16,7 10 0-16,0-7 0 0,-7-3 0 0,7 0 0 15,-7 0 11-15,7 9 1 0,-7-9 0 0,0 0 0 0,4 10 0 16,3-7 6-16,-3 6 2 0,-1-6 0 16,1 10 0-16,-1-1 0 0,1-2 0 15,-4-1 0-15,3 1 0 0,-3 2-20 0,0 1 0 0,4-4 0 0,-4-3 0 16,0 7 10-16,3-4-2 0,-3-2 0 0,0-7 0 15,0 0-38-15,7 3-8 16,-3 0-2-16,3-3-544 0,4 0-110 0</inkml:trace>
  <inkml:trace contextRef="#ctx0" brushRef="#br0" timeOffset="23632.743">19562 5317 1134 0,'0'0'32'0,"-4"12"8"0,4-12-32 0,0 7-8 0,0-1 0 0,0-6 0 15,4 6 79-15,-4-6 14 0,0 0 3 0,0 0 1 16,3 3 13-16,1 0 2 15,3-3 1-15,3 0 0 0,-3-3-60 0,4-6-12 0,-1 6-2 0,5-7-1 16,-1 4-22-16,0-3-4 0,0-4 0 0,0 1-1 16,4-1-11-16,-8-3 0 0,1 4 0 0,-1-1 0 15,-3 10 0-15,0-6 0 0,1 6 0 0,-1-4 0 32,-4 1-20-32,1 3-7 0,-1-3-1 0,1-4 0 0,-4 10-6 15,-4-3-2-15,4-6 0 0,0 9 0 0,-7 0-13 0,4 0-3 0,-8 0-1 16,4 0 0-16,-4 0 33 0,1 6 8 0,-1-3 0 0,1 0 1 15,-1-3 11-15,0 10 14 0,4-7-3 0,-3 3-1 16,-1 4 30-16,1-4 7 0,-4 6 1 0,3 1 0 16,0 3-8-16,1-1-2 0,3-2 0 0,-4 2 0 15,4 1-17-15,4 0-3 0,-4 6-1 0,3-7 0 16,4-2 0-16,-4 0 0 0,4-7 0 0,0 3 0 0,0-3 0 16,0 1 0-16,0-7 0 0,8 6 0 0,2 3-17 0,1-5 10 15,3-1-10-15,0 3 8 16,4-6-8-16,-1 9-9 0,4-9 9 0,1 0-13 15,-1 4-35-15,0-4-6 0,7 0-2 0,-3 0 0 16,3 0-153-16,-3-4-31 0,31-5-7 0,-14 3-1 16</inkml:trace>
  <inkml:trace contextRef="#ctx0" brushRef="#br0" timeOffset="24384.679">20906 5141 590 0,'-22'-12'12'0,"12"9"4"0,3-4 0 0,-4 1 1 0,1 0-17 0,3-1 0 0,-4 1 0 0,4 3 0 0,-4 0 11 0,4-3-2 16,0 6 0-16,0 0 0 0,7 0 59 0,-7 0 11 15,7 0 2-15,-7 0 1 0,0 6 0 0,0 0 0 16,0 0 0-16,0 1 0 16,0-1-21-16,0-3-4 0,3 3-1 0,-6 1 0 15,3-1-12-15,0 0-4 0,3-6 0 0,-3 13 0 16,0-7-14-16,3 0-3 0,1 1-1 0,-1 2 0 16,1-3 2-16,3-6 0 0,0 7 0 0,0-7 0 15,0 0-1-15,3 6 0 0,-3-6 0 0,11 6 0 16,-1 0-7-16,1-2 0 0,3-1-1 0,4 0 0 15,-1-3-7-15,5 0-8 0,-5 0 11 0,4-6-11 16,1-1 19-16,2-2-3 0,-3-4-1 0,1-2 0 16,-5 2-4-16,1-6-1 0,-4 7 0 0,0-1 0 0,-7 1-1 15,0-1 0-15,-3 1 0 0,-1 2 0 0,-3 1-9 0,0 2 0 16,-3 1 0-16,-4 3 0 16,0 0-33-16,-4-3-3 0,0 6 0 0,-6-3 0 0,3-1 20 0,-4 4 3 15,0 0 1-15,-3 4 0 0,0-1 12 0,3-3 0 16,-6 9 0-16,3-6 0 0,-1 7 0 0,1-7 0 15,0 3 0-15,0 0-9 0,3 4 9 0,1-1 0 0,-1 0 10 0,4 1-10 16,0-1 8-16,3 1-8 0,1-1 0 16,6 1 0-16,-3-1 10 0,7-3-10 0,0 4 10 15,0-7-10-15,4 6 9 0,3 1-9 0,3-4 8 0,1 3-8 16,3-2 0-16,4-1 0 0,-1 3 0 0,4-6 0 16,1 7 0-16,2-7 0 15,1 6 0-15,0 1 0 0,3-7-19 0,-3 6 4 0,3-6 1 0,0 10 0 16,-3-7-7-16,-1-3-2 0,-2 0 0 0,-1 1 0 15,-4-4-17-15,-3 0-3 0,1-4-1 16,-5 1 0-16,1 0-15 0,-1-3-3 0,-3 3-1 0</inkml:trace>
  <inkml:trace contextRef="#ctx0" brushRef="#br0" timeOffset="25152.7">21227 5138 1123 0,'0'0'32'0,"-4"13"7"0,4-4-31 0,0 7-8 0,0-4 0 0,0 10 0 16,4-3 67-16,-4 0 12 0,3 0 2 0,-3-4 1 16,0 7-10-16,0-9-1 0,0 9-1 0,0-10 0 15,0 1-13-15,-3-4-2 0,3-6-1 0,0-3 0 16,0 0-20-16,0 0-4 0,0 0-1 0,0 0 0 16,0 0 15-16,0 0 2 0,0 0 1 0,3-12 0 15,4 6-28-15,-3-10-6 0,-1 0-1 0,4 1 0 16,0-1-12-16,0 0 0 0,4-3 0 0,-4 1 0 15,4-1 0-15,-4 6 0 0,3-2-8 0,-3-4 8 16,0 12-10-16,0-2 2 0,-3 0 0 0,3 6 0 16,-7 3-11-16,0 0-1 0,0 0-1 0,0 0 0 15,0 0 1-15,4 9 1 0,3 0 0 0,-7 1 0 16,0 2 19-16,0 1-8 0,-4-1 8 0,1-2 0 16,-1 9 0-16,1-4 0 0,-5-2 0 0,5 6 0 15,-1-7 8-15,1-2 3 0,-1-4 0 0,1 3 0 16,3-9 5-16,0 0 0 0,0 0 1 0,0 0 0 15,0 0 9-15,3-9 2 0,4 6 0 0,-3-7 0 16,3 1-28-16,0 3 0 0,0-4 8 0,0 1-8 16,0 3 0-16,4-4 0 0,-4 4 0 0,0-7 0 15,0 10-12-15,-7 3 12 0,7-3-12 0,-7 3 12 16,0 0-22-16,0 0 3 0,7 0 1 0,-7 0 0 0,7 3-5 16,-3 0-1-16,3 4 0 0,-4-1 0 0,-3-6 10 0,4 6 2 0,-4-6 0 15,0 0 0-15,3 6 12 0,-3 4 0 0,0-10 0 16,4 9 0-16,-4-9 0 0,0 0 8 0,0 0 0 0,0 0-8 15,0 0 24-15,0 0-1 0,0 0-1 16,0 0 0-16,0 0-4 0,0 0-1 0,0 0 0 0,0 0 0 16,7-3-17-16,-4-3 8 0,-3 6-8 0,7 0 0 15,-7 0 0-15,8 0 0 0,-8 0 0 16,0 0 0-16,0 0 0 0,7 0 0 0,-7 0 0 0,7 0-9 16,-7 0 9-16,7 6 0 0,0 0-9 15,-4-6 9-15,4 10 0 0,0-7 0 0,0 3 0 0,0-3 0 16,-7-3 0-16,8 3 0 0,2-6 0 0,1 0 0 15,-4 3 0-15,3-6 8 0,1 3-8 0,3-7 8 16,-3 10-8-16,3-6 0 0,0-3 0 0,-4 2 0 16,5 1-51-16,-1 0-12 0,-4 0-2 0</inkml:trace>
  <inkml:trace contextRef="#ctx0" brushRef="#br0" timeOffset="25729.918">21855 5063 892 0,'0'0'20'0,"0"0"4"0,0 0 0 0,-4 6 1 0,4 0-25 16,-3 1 0-16,3 5 0 0,0 4 0 0,-4 3 62 0,4 3 7 0,0 0 2 0,0 3 0 15,0 0 10-15,0 0 3 0,4 9 0 0,-1-2 0 16,-3-4-26-16,4 0-5 0,-4 0-1 0,0-3 0 15,0 7 0-15,0-7 0 0,0-3 0 0,0 0 0 16,-4 3 4-16,4 0 0 0,0-6 0 0,0 0 0 16,-3 3-29-16,3-4-6 0,0 1-1 0,-4 3 0 15,0 0 8-15,4-3 0 0,-3-3 1 0,-1-4 0 16,1 1-14-16,-1-7-3 0,4 0-1 0,0-6 0 16,0 0-11-16,0 0 12 0,0 0-12 0,0 0 12 15,0 0 5-15,0 0 2 0,0 0 0 0,0-6 0 16,-3-10-7-16,3 4-2 0,3-7 0 0,-6-3 0 15,3 0-10-15,0 0 0 0,-4-3 0 0,1-6 8 16,3 2-8-16,-4-2 0 0,1-3 9 0,-1-7-9 16,1 0 0-16,3 3 0 0,0-2 0 0,3-1 8 15,1 6-8-15,-4 7 0 0,3 3 0 0,1-3 0 16,-1 3 0-16,1 0-10 0,-1 3 10 0,4 0-10 16,0 3 10-16,4 3-8 0,-4 1 8 0,0 5-8 15,0-2 0-15,4 5 0 0,-4 1 0 0,3 3 0 16,-2 0-1-16,2 3 0 0,1 0 0 0,-1 0 0 15,1 0 9-15,-1 3-12 0,5 0 12 0,-5 3-12 16,1-2 12-16,-1-1 0 0,1 9 0 0,-1-2 0 16,1-1 0-16,-4 0 0 0,0 4 0 0,-3-1 0 15,-1 1-12-15,1 0-6 0,-4 2-2 0,-4 1 0 16,-3 0-1-16,0-1-1 0,-7 1 0 0,0 0 0 0,-4-1 6 0,-3-2 2 16,3 6 0-16,-6-10 0 0,3-3 3 0,-1 4 1 15,1-10 0-15,0 0 0 0,3-10 10 0,4 4-8 16,-3-3 8-16,3-10-8 15,3 6-180-15,0-9-35 0</inkml:trace>
  <inkml:trace contextRef="#ctx0" brushRef="#br0" timeOffset="27266.862">22162 5069 998 0,'0'0'20'0,"0"0"7"0,0 0-27 0,0-6 0 0,3 0 0 0,1-4 0 16,-4 10 45-16,3 0 4 0,1-6 1 0,-4 6 0 16,0 0-19-16,3-6-4 0,-3 6-1 0,0 0 0 15,4 6 5-15,-1-3 1 0,1 0 0 0,-1 7 0 16,-3-4 0-16,0 3 0 0,0-2 0 0,-3-4 0 16,-1 9 11-16,1-2 2 0,-4-1 1 0,0 0 0 15,0 4 2-15,-1-7 0 0,-2 13 0 0,-1-10 0 16,1-2-17-16,-1 5-3 0,4-5-1 0,-4-1 0 15,4 3 9-15,0-2 1 0,0-1 1 0,4 3 0 16,-1 1-23-16,4-4-5 0,0 0-1 0,0 0 0 16,4 4-1-16,-1-1-8 0,4 1 12 0,0-4-4 15,0 10-8-15,8-10 10 0,-5 6-10 0,4-2 10 16,0 2-10-16,1-5 0 0,2-1 0 0,-3 0 0 16,4-6 0-16,0 0 10 0,-1 0-10 0,1-6 10 15,-1-4-2-15,-2-2 0 0,-1-1 0 0,3-5 0 16,-3 2-8-16,-3 0 0 0,3-3 9 0,-7 1-9 15,4-1-15-15,-4-3-7 0,-4-3-2 0,1 9 0 16,-1-3 9-16,1 4 2 0,-4-1 0 0,0 0 0 16,0 4 13-16,-4-1 0 0,1 1 0 0,-4-1 0 15,0 4 12-15,-4-4-4 0,4 7 0 0,-3-4-8 16,-1 4 11-16,0 6-11 0,4 6 10 0,-3-2-10 16,-1 2 0-16,1-3 0 0,-5 6 0 0,5-2 0 0,-4 5 0 15,0 4-8-15,3-4 8 0,0 7-10 0,1-3 10 0,-1 0-13 16,4-1 5-16,4 1 8 0,-1-4 0 15,1-5 0-15,-1 5 0 0,4-5 0 16,0-1-53-16,4 0-3 0,-4 0-1 0,3-2 0 16,8-1-129-16,-4 0-26 0</inkml:trace>
  <inkml:trace contextRef="#ctx0" brushRef="#br0" timeOffset="27525.227">22620 5047 1314 0,'0'0'28'0,"0"0"7"0,0 0 1 0,-7 10 1 0,4-4-29 0,-1 0-8 0,0 0 0 0,1 7 0 0,-1-7 31 0,4 10 5 15,4 0 0-15,-1-4 1 0,-6 4 7 0,3-1 0 16,0 1 1-16,3 0 0 0,-3 0-31 0,0-1-6 15,4 1-8-15,0 3 11 0,-4-4-11 0,3-2 0 16,1-1 0-16,-4-2 8 16,3 2-134-16,-3 1-27 0</inkml:trace>
  <inkml:trace contextRef="#ctx0" brushRef="#br0" timeOffset="28216.853">23128 4884 1364 0,'0'0'30'0,"0"0"6"15,4-6 2-15,-1 3 0 0,-3-4-30 0,7 4-8 0,-3-3 0 0,-4 6 0 0,0 0 62 0,0 0 11 16,0 0 3-16,0 0 0 0,0 0-14 0,0 0-2 16,0 0-1-16,0 0 0 0,-11 0-35 0,4 0-6 15,0 0-2-15,0 0 0 0,0 6-7 0,0-3-1 16,-7 1-8-16,3 2 12 0,1 0 12 0,-1 0 1 15,4-2 1-15,-7 8 0 16,3-3-17-16,1 1-9 0,-1-1 10 0,1-2-10 16,-1 5 8-16,-3 1-8 0,3-1 0 0,1 4 0 15,3-10 0-15,-4 10 0 0,4-4 0 0,0-5 0 0,3 5 0 16,1-2 0-16,-1-4 0 0,4 3 0 16,-3-2 0-16,-1-4 0 0,1 9 0 0,3-6 0 0,0-6 0 15,0 0 0-15,0 0 0 0,7 7-10 0,-7-7 10 0,7 6 0 16,0-3 10-16,-7-3-10 0,0 0 0 0,11 3-10 15,-11-3 0-15,7 0 0 0,-7 0 10 16,0 0 0-16,10 7 0 0,-10-7 0 0,7 0 11 0,-7 0-3 16,11 3 0-16,-11-3 0 0,7 0-8 0,-7 0 0 15,0 0 0-15,10 6 0 0,-10-6 0 0,7 6-11 16,-7-6 3-16,11 0 0 0,-7 10 8 0,-4-10 0 0,7 9 0 16,0 0 0-16,-4-2 0 15,1 2 0-15,-1 4 0 0,-3-4 0 0,0 1 0 0,-3-4 9 0,-1 3 0 0,1 1 0 16,-1-4-9-16,-3 6 8 0,4-2-8 0,-4 2 8 15,-1 1 1-15,1 3 0 0,-3-1 0 0,3-2 0 16,-4 2 6-16,1-5 1 0,-1 2 0 0,0-2 0 16,1-1 8-16,3 1 3 0,-4-4 0 0,1-6 0 15,-1 6-15-15,0-6-2 0,1-6-1 0,3 6 0 16,-4-6-9-16,1-1-12 0,-1-2 2 0,0-4 1 16,4 1-69-16,0-1-14 0,0-2-2 15,4-4-1-15,-1 6-103 0,4 1-21 0</inkml:trace>
  <inkml:trace contextRef="#ctx0" brushRef="#br0" timeOffset="28630.439">23435 5035 1652 0,'0'0'36'0,"0"0"8"0,-7 0 2 0,-4 0 0 0,8-3-37 0,-4 3-9 15,-4 3 0-15,1-3 0 0,3 0 52 0,-4 6 8 0,-3 0 1 0,3-6 1 16,-3 10-18-16,0-1-3 0,0-3-1 0,-4 4 0 16,4 2-24-16,-3 4-4 0,2 0-2 0,1-1 0 15,4 4-10-15,-1-3 0 0,1 6 0 0,-1-3 0 16,8-1 0-16,-1-5 8 0,0 6-8 0,1-10 8 15,3-3 0-15,3 7 0 0,-3-7 0 0,4 4 0 16,3-4-8-16,0-6 10 0,0 6-10 0,4-3 10 16,3-3-2-16,0 0 0 0,0-3 0 0,4-3 0 15,-1 3 0-15,1-4 0 0,0-5 0 0,-1-1 0 16,-3 1-8-16,-3 2 10 0,3-2-10 0,-7-1 10 16,4-2-10-16,-8-1 0 0,1 0-10 0,-4-3 10 15,0 1 0-15,-7-4 0 0,0 6 0 0,-4-6 0 16,0 3 0-16,1 0 0 0,-4 1-8 0,0 2 8 15,-4-3-27-15,4 7-2 0,-4-4-1 0,-3-3 0 16,0 7-78-16,0 2-15 0,0-6-3 16</inkml:trace>
  <inkml:trace contextRef="#ctx0" brushRef="#br0" timeOffset="30105.756">23527 5151 1029 0,'-7'31'44'0,"-4"-3"-36"16,4-3 59-16,0-3 11 0,0 0 2 0,3-6 1 15,-3 3 38-15,4-7 7 0,-1-2 2 0,4-4 0 16,0-6-52-16,0 0-9 0,0 0-3 0,0 0 0 15,0 0-10-15,0 0-2 0,0 0-1 0,0-6 0 0,4-4-38 0,-4-2-13 0,7-7 9 16,-4 3-9-16,4-3 0 0,1 1 0 0,-1-1-14 16,7-9 5-16,-4 6 9 0,1-3-8 0,-1-1 8 0,1 4-8 15,0 4 8-15,-4 2-8 0,0-3 8 16,0 7-8-16,0-1 8 0,0 7 0 0,-4-10 0 16,4 10 0-16,-7 6 0 0,4-6 0 0,-4 6 0 15,0 0 0-15,7-7 0 0,-7 7 0 16,7-6 10-16,-7 6-10 0,0 0 8 0,0 0-8 15,0 0 0-15,7 0 0 0,0 0 0 0,4 3 0 0,-4 0 0 0,0 4 0 16,0 5-9-16,0 4 9 0,-3-4 0 16,3 7-9-16,-4 6 9 0,1-3 0 0,-4 3 0 0,0-3 0 15,0 6 0-15,0-2 9 0,-4-1-9 0,4 0 0 16,-3-3 9-16,-1 0-9 0,1 0 0 0,-1-7 9 16,4 1-9-16,-3-7 0 0,3 1 9 0,0-10-9 15,0 0 0-15,0 0 0 0,0 0 0 0,0 0 0 16,0 0-87-16,7-7-21 0,0-5-5 0</inkml:trace>
  <inkml:trace contextRef="#ctx0" brushRef="#br0" timeOffset="30730.968">23869 5104 1134 0,'0'0'24'0,"0"0"6"0,0 0 1 0,0 0 1 0,0 0-32 0,0 0 0 0,0 0 0 0,-7 6 0 15,7-6 64-15,-4 6 5 0,4 0 2 0,-3 1 0 16,3 2-2-16,0 1 0 0,0-1 0 0,0 0 0 15,-4 1-5-15,4 2 0 0,0 4-1 0,0-3 0 16,0 2-29-16,-3 1-6 0,3 0 0 0,0-1-1 16,-4 1 1-16,4-4 0 0,0-2 0 0,-3 2 0 15,3 1-4-15,0-4-1 0,0-2 0 0,0-7 0 16,0 0-7-16,0 0-2 0,0 0 0 0,0 0 0 16,0 0 10-16,0 0 3 0,0 0 0 0,0 0 0 0,0-10-17 0,0 1-10 15,0-1 12-15,0-2-12 16,3-1 0-16,1-2 0 0,-1-4-12 0,1 6 3 15,-1-2-3-15,1-4 0 0,-1 9 0 0,4-5 0 16,-3-1 12-16,3 0-10 0,-3 1 10 0,-1-1-10 16,4 0 10-16,-3 4 11 0,-4-1-3 0,3 1 0 15,1 2-8-15,-4 1 0 0,0 3 0 0,3-4 0 16,-3 4 0-16,0 0 0 0,0 6 0 0,0 0 0 16,0 0 0-16,0 0 0 0,0 0 0 0,4-3 0 15,-4 3 0-15,3-4-16 0,-3 4 4 0,0 0 1 0,0 0 11 16,0 0-10-16,0 0 10 0,0 0-10 15,7-6 10-15,-7 6 0 0,0 0 0 0,0 0 0 0,0 0 0 16,11 0 0-16,-11 0-9 0,0 0 9 0,7 6 0 0,-7-6-11 16,7 4 11-16,0 5-8 0,-3-3 0 0,-4 10 0 0,3-4 0 15,-3 4 0-15,0 0 8 0,-3 3-8 16,-1-4 8-16,1 7-8 0,-1-9 8 0,1 9 0 0,-1-7 0 16,1 1-8-16,-1 0 8 15,0-1 0-15,1 4 0 0,-1-3 0 0,1 0 0 0,-1-10 0 16,1 6 0-16,-1-5 0 15,4-4-132-15,0-3-30 0</inkml:trace>
  <inkml:trace contextRef="#ctx0" brushRef="#br0" timeOffset="32377.401">24151 5163 1340 0,'0'0'28'0,"-7"0"7"0,7 0-35 0,-7 0 0 0,0-3 0 0,7 3 0 16,0 0 108-16,-4-3 16 0,4 3 2 0,0 0 1 16,0 0-102-16,0 0-25 0,0 0 0 0,0 0 0 15,0 0 12-15,0 0-2 0,0 0-1 0,0 0 0 16,4 3-9-16,3 3 0 0,4 4 0 0,-1-1 8 15,1-6-8-15,-4 10 8 0,3-7-8 0,1 0 8 0,3 4-18 0,-3-4-4 0,3-6-1 16,0 3 0 0,-3-3 15-16,-1 0 0 0,1 0 0 0,-1 0 0 15,-3-9 48-15,0 9 13 0,4-10 3 0,-4 1 0 0,-3-7-52 16,3 4-12-16,-4-1 0 0,1-9 0 0,-1 7 0 16,1-1 0-16,-1-3 0 0,-3 3 0 15,-3 1 0-15,3-1 0 0,-4 4 0 0,-3-1 0 0,0 0 0 0,0 4 0 16,0 0 0-16,-4 9 0 0,1-4 0 15,-1 4 0-15,1 4 0 0,-4 5 0 16,-1 4 0-16,1 2 0 0,0 4 0 0,0 3 0 0,0 0 0 16,-4 0-12-16,1 6 12 0,3 0-13 0,-1 1 13 0,5-4 0 0,-1 3 0 15,1 0 0-15,6-3 0 0,-3 0 10 0,4 0-2 0,3-3 0 16,0-6-8-16,0 3 0 0,3-4 0 0,1-2 0 16,3 0 13-16,3-4 1 0,-3-3 0 0,7-3 0 15,1 1-14-15,-1-4 11 0,3 6-11 0,5-6 10 16,-5-6-23-16,4 2-5 0,4-5-1 0,0 0 0 15,-4-4-87-15,4 0-18 16,-1 1-3-16,-3-1-615 0</inkml:trace>
  <inkml:trace contextRef="#ctx0" brushRef="#br0" timeOffset="32702.762">24366 4906 1522 0,'0'0'33'0,"0"0"7"0,0 0 2 0,0 0 2 0,0-6-36 0,0-4-8 0,4 4 0 0,-4-3 0 15,3-1 96-15,1-2 18 0,3-1 3 0,0 1 1 16,0-7-43-16,4 3-9 0,-1-3-2 0,1-3 0 16,3 0-48-16,0-3-16 0,0 7 8 0,4-4-8 15,-1 0 0-15,1 3 0 0,-4 0 0 0,4 3 0 16,-8 1 24-16,5 2 2 0,-1 1 0 0,-7 2 0 16,3 1-71-1,1-4-15-15,-1 1-2 0</inkml:trace>
  <inkml:trace contextRef="#ctx0" brushRef="#br0" timeOffset="33501.002">24730 5176 1018 0,'0'0'28'0,"0"0"8"0,0 0-28 0,-7 0-8 0,7 0 0 0,-7 0 0 16,7 0 0-16,0 0 0 0,-7 6 0 0,0-3 0 16,7-3-19-16,0 0 2 0,0 0 0 0,0 0 0 0,0 0 17 0,0 0 9 15,0 0-1-15,0 0 0 0,0 0 34 0,0 0 6 16,0 0 2-16,0 0 0 0,0 0 6 0,0 0 0 16,3-9 1-16,1 9 0 15,3-3 7-15,0 3 2 0,0-4 0 0,3 1 0 0,-3 0-47 0,4 0-10 16,-4 0-1-16,4 3-8 0,-1 0 14 0,1 3-4 15,-1-3-1-15,1-3 0 16,3 0-9-16,0-3 8 0,0-1-8 0,0-5 8 16,0-1-8-16,1 4 0 0,-5-4 0 0,-3 1 0 15,-3 5-14-15,-1-2-5 0,1 0-1 0,-4-1 0 16,0 4-25-16,-4-3-6 0,1 2-1 0,-4-2 0 16,-4 3 16-16,1-4 4 0,-1 7 0 0,-3 0 0 0,0-3 53 15,0 2 11-15,-1 1 3 0,1 0 0 0,-3 3 25 16,-1 0 6-16,0 3 1 0,1 0 0 0,-1 1-15 0,-3 2-2 15,3 0-1-15,1 10 0 0,3-10-16 0,-4 7-3 16,0 5-1-16,8 4 0 0,-4-3 3 0,7 9 0 0,0 1 0 16,-1-4 0-16,5 0-20 15,-1-3-3-15,4 3-1 0,-3-3 0 0,6 0-8 0,-3-3 0 16,4 6 0-16,-1-7 0 0,8 4 0 0,-4-3 8 0,4-3-8 0,3 6 8 16,-4-3-8-16,5-4 0 0,-1-2 0 15,0-1 0-15,3-2-15 0,-2-1 5 0,-1-2 1 0,0 2 0 16,0-6-25-16,3 3-5 15,1-6-1-15,-4-6 0 0,4 6-31 0,-4-6-6 16,4 0-2-16,-4-1-431 0,3 1-86 0</inkml:trace>
  <inkml:trace contextRef="#ctx0" brushRef="#br0" timeOffset="46707.844">23883 870 843 0,'-7'0'36'0,"0"0"-36"16,0-6 123-16,0 6 17 0,0 0 4 0,7 0 1 15,0 0-54-15,-7 6-11 0,-4-6-3 0,8 0 0 32,3 0 3-32,-7 0 1 0,-1 0 0 0,8 0 0 0,-7 0-36 0,7 0-7 0,-3 0-2 15,-4 0 0-15,7 0-17 0,-7 0-4 0,7 0-1 0,-7 7 0 16,3-7-14-16,4 0 0 0,0 0 0 16,-3 3 0-16,3-3 0 0,0 0 0 0,-4 6-9 0,4 0 9 15,0 7-8-15,0-13 8 0,0 15 0 0,4-5-9 16,-1-1 9-16,1 4 0 0,3 9 0 0,-4-13 0 15,4 7 12-15,0 3 2 0,0-4 0 16,1 7 0-16,-1 3 2 0,0 0 0 0,0-6 0 0,0 10 0 16,3 2 0-16,-3-6 0 0,0 6 0 0,1-2 0 15,-1 8-6-15,3-15-1 0,-3 13 0 0,0-4 0 16,0-3-9-16,-3 0 12 0,3 4-12 0,0-10 12 16,-3 3-3-16,-1-3 0 0,4 3 0 0,-3 3 0 15,-1-12 6-15,1 3 1 0,-1-1 0 0,1-5 0 16,-1-1-3-16,-3-2 0 0,0 2 0 0,4-5 0 15,-4-7-4-15,0 0-1 0,0 6 0 0,0-6 0 16,0 0-8-16,0 0 12 0,0 0-12 0,0 0 12 16,0 0 7-16,0 0 1 0,0 0 1 0,0 0 0 15,0 0 0-15,-4-13 0 0,1 10 0 0,-4-12 0 0,0-1 8 16,0 3 2-16,-4-5 0 0,0-1 0 0,1-3-31 0,-4 0 0 16,0-3 0-16,-1 0 0 15,-2-4-11-15,3 1-5 0,0-6 0 0,-4 6-1 16,0-7 8-16,4 4 9 0,-3-1-13 0,2 4 5 0,1 0 8 0,4 3-8 15,-4-7 8-15,3 1-8 0,1 6 8 0,-1-10-8 16,0 4 8-16,4 3-8 0,0 0 8 16,4 3 0-16,-4-4 0 0,3-2 0 0,1 3 0 0,3 0 0 0,0 2 0 0,0-5 0 15,3 3 0-15,1 0 0 0,3 3 0 0,-4 3 0 16,4 9-9-16,0-6 9 0,0 0-10 0,-3 4 10 16,7 5-11-16,-4 1 11 15,3-4-12-15,1 4 12 0,-1 6-16 0,1-7 3 0,3 10 1 0,-3-6 0 16,-1 3 0-16,4 3 1 0,-3 0 0 0,-1 0 0 15,1 0 11-15,0 3-13 0,3 3 5 16,-4 4 8-16,1-7-10 0,-1 3 10 0,1 1 0 0,0 5-9 16,-1-2 9-16,-3-1 0 0,4 3 0 0,-4 1 0 15,0-4 0-15,0 7 11 0,-3-3-11 0,-1-1 12 16,1 7-3-16,-4-10 0 0,0 7 0 0,0-3 0 16,-4-1 2-16,1 7 0 0,-1-6 0 0,-3 2 0 0,0-2-1 15,0 6 0-15,-7-7 0 0,3 4 0 0,-3-7 4 16,3 7 1-16,1-7 0 0,-4 1 0 15,3-7-5-15,1 9-1 0,-1-8 0 16,0 2 0-16,1-3-9 0,-1-3 8 0,1 0-8 0,-4 0 8 16,3-3-8-16,-3-7 10 0,3-2-10 0,1 9 10 15,-1-7-19-15,4 4-4 0,0-3-1 0,4 5 0 16,-1-11-40-16,4 15-8 0,0-6-2 0,0-1 0 16,4 1-17-16,3-10-4 0,0 4-1 0,3-1 0 15,1 4-116-15,-1-1-23 0,1 1-5 0</inkml:trace>
  <inkml:trace contextRef="#ctx0" brushRef="#br0" timeOffset="47277.864">24313 889 1257 0,'0'0'26'0,"-3"-3"6"0,-1-6-32 0,1 2 0 0,3 1 0 0,-4 0 0 16,1-1 80-16,-1 1 10 0,1 3 2 0,-1-3 0 15,1 3-18-15,-1-4-3 0,-3 7-1 0,0-6 0 0,0 3-1 0,-4 3 0 16,4 0 0-16,-3 0 0 16,-1 3-26-16,1-3-6 0,-1 6-1 0,0-6 0 0,1 4-7 0,3 2-1 15,0 0-1-15,0 3 0 16,7-9-17-16,0 0-10 0,0 0 12 0,-7 7-12 15,3 5 0-15,1-2 0 0,-1 2 0 0,4 1 0 0,0 6 0 0,0-4 0 16,4-2-9-16,-1 3 9 16,1-1-9-16,-1-5 9 0,4-4-10 0,-3 6 10 15,3-2 0-15,0-1 0 0,-4-6 0 0,4 10 0 0,4-4 0 0,-4-2 0 16,4-4 0-16,-1 3 10 0,1-6-10 0,-1 0 12 16,1 0-12-16,0 0 12 15,-1-6-3-15,4 3 0 0,-3-7 0 0,3 1 0 16,-3-4 4-16,-1 1 1 0,4-7 0 0,-3 3 0 0,-1-9-3 0,-3 6-1 15,4 0 0-15,-4-9 0 0,0 13-10 0,-3-11 0 16,-1 5 0-16,1 2 0 0,-4 0 0 0,0 0-17 0,-4 3 4 16,1-2 1-16,-1 11 12 0,1-2-9 0,-4 0 9 15,0 5-8-15,-1 4 8 0,-2 0 0 0,-1 0 0 0,1 4 0 16,-4-1 0-16,-1 9 0 16,1-2 8-16,-3 2-8 0,-1 1 0 0,-3-1 9 0,3-2-9 0,1 2 0 15,3 1 9 1,-1 2-9-16,1-5 0 0,7-1 9 0,-3 4-9 0,6-1 0 15,-3 4 0-15,7-10-11 0,4 7 2 0,-1 2 0 0,4-5 0 0,0-1 0 16,7 1-22 0,1-7-4-16,6-3-1 0,-4 6 0 0,4 0-187 15,1-6-37-15</inkml:trace>
  <inkml:trace contextRef="#ctx0" brushRef="#br0" timeOffset="47589.955">24596 974 801 0,'-4'-10'34'0,"1"-2"-34"32,3 9 32-32,0-7 0 0,0 1 0 0,0-1 0 0,0-5 0 0,0 15 0 0,0 0 0 15,0 0 0-15,0 0 26 16,0 0 5-16,0 0 1 0,0 0 0 0,3-6 0 0,-3 6 0 0,4 6 0 15,-1 3 0-15,1 1 25 0,3 5 6 0,-4-5 1 16,1 5 0-16,-1 4-44 16,-3-9-9-16,0 5-2 0,0 4 0 0,0-6-2 0,0-1-1 0,0 1 0 15,0 2 0-15,0-5-16 0,-3-1-3 0,3-3-1 0,0 4 0 16,0-10-18 0,0 0 8-16,0 0-8 0,0 0 0 15,0 0-16-15,0 0-11 0,0 0-1 0,0 0-1 16,0 0-85-16,0 0-17 0,0 0-3 0</inkml:trace>
  <inkml:trace contextRef="#ctx0" brushRef="#br0" timeOffset="47836.244">24677 547 918 0,'3'-3'20'0,"1"-3"4"0,-1-10 0 0,4 7 3 0,-3-4-27 0,0 1 0 0,3 2 0 0,-4 1 0 16,1-4 72-16,-1 7 10 0,4-3 2 0,-3-1 0 16,-1 1 9-16,1 3 3 0,-1-4 0 0,-3 10 0 0,0 0-26 0,0 0-5 15,0-6-1-15,0 3 0 0,0 3-32 0,0 0-6 16,0 0-2-16,0 0 0 0,0 0-24 0,0 0-14 16,0 0 2-16,0 0 0 15,0 0-138-15,0 0-27 0,7 9-6 0</inkml:trace>
  <inkml:trace contextRef="#ctx0" brushRef="#br0" timeOffset="48490.662">25093 751 1155 0,'0'0'48'0,"0"0"-38"0,0 0 68 16,0 0 14-16,0 0 2 0,0 0 1 0,-3 13 4 0,3-13 1 16,0 0 0-16,-11 0 0 15,4 9-13-15,0-9-3 0,0 3 0 0,0 3 0 16,7-6-24-16,-7 4-4 0,-4-4-2 0,1 3 0 0,-1 0-1 0,-3-3 0 15,3 6 0-15,-3-6 0 0,4 0-42 0,3 10-11 16,-4-10 0-16,4 0 0 0,0 9 0 0,3-9 0 16,4 0 0-16,-7 9 0 0,7-9 0 0,0 0 0 15,-3 4 0-15,3-4 0 0,0 0 0 0,0 0 0 16,0 0 0-16,0 12 0 16,0-9-24-16,0-3-6 0,0 6-2 0,0-6 0 15,0 0 32-15,0 0-9 0,0 0 9 0,3 7 0 0,-3-7 0 0,7 0 12 16,0 0 0-16,-3 6-1 0,-4-6-11 0,7 0-11 0,0 6 3 0,0-6 0 15,0 0 8-15,4 0 0 16,-4 0 0-16,0 0 0 0,3 0 0 0,-3 7 0 0,0-7 0 16,4 0 0-16,-4 3 0 0,4 3 8 0,-4-6 0 0,3 3 0 15,1 0-8-15,-4 4 0 16,0-1 0-16,0-6 0 0,0 9 0 0,0 1 0 0,0-1 0 16,-3-3 0-16,3 7 0 0,-4-1 0 15,1 1 0-15,-1-4 0 0,1 4 0 0,-1-1 9 0,1 4-9 0,0-3 10 16,-4 2 8-16,0 1 2 0,-4 0 0 15,0-4 0-15,1 4-4 0,-1-10-1 0,1 7 0 16,-4 2 0-16,3-5-1 0,-3-4 0 0,0 3 0 0,0 1 0 16,0-1-4-16,0-2-1 0,-4-7 0 0,1 6 0 15,-1-3-1-15,1-3 0 16,3 0 0-16,-4 0 0 0,-3-3-8 0,3 3 0 0,1-6 0 0,-1 2 0 16,4 1-21-16,-3 3-3 0,3-6-1 0,7 6 0 15,0 0-21-15,-8 0-4 0,8 0-1 16,0 0 0-16,0 0-17 0,0 0-4 15,0 0-1-15,0 0 0 0,0-3-101 0,4-7-20 0,-4 4-4 16</inkml:trace>
  <inkml:trace contextRef="#ctx0" brushRef="#br0" timeOffset="49091.357">25414 830 1432 0,'-7'6'60'16,"4"0"-48"-16,-1 3 41 0,-3-5 8 0,3-1 2 0,-3 3 0 15,7-6 1-15,-7 6 1 0,0-6 0 0,0 7 0 16,0-4 0-16,4 3 0 0,-8-3 0 0,4 0 0 15,0 10-17-15,0-13-3 0,3 9-1 0,-3-3 0 16,0 4-16-16,0-7-4 16,4 3-1-16,-4-6 0 0,0 10-10 0,3-7-1 0,0 3-1 0,4-6 0 15,-3 6-11-15,3 4 0 0,0-10 0 0,0 3 0 16,0 3 0-16,0-6 0 0,0 10 0 0,0-10 0 16,3 3 0-16,-3-3-9 0,4 3 9 0,-4-3 0 15,0 0 0-15,4 9-8 0,-4-9 8 0,7 3 0 16,-4 4 0-16,-3-7 0 0,7 0-8 0,0 0 8 15,0 0 0-15,-3 0 0 0,3 0-8 0,0 0 8 16,-4 0 0-16,4 0 0 0,1 0 0 0,-1 0 0 0,0 0 0 0,0 3-8 16,0-3 8-16,0 6 0 15,0-3 0-15,0 0 0 0,4 4 0 0,-4-1 0 16,0 0 0-16,0-3 0 0,0 4 0 0,-4-4 0 16,1 3 0-16,-1 3 0 0,1-2 0 0,-1-1 0 15,1 6 0-15,-4-2 9 0,3-1-9 0,1 1 12 16,-4 5-4-16,-4-5 0 0,1-1 0 0,-1-3 0 0,4 13-8 0,-7-12 12 15,4 2-12-15,-4 0 12 0,0 1-3 16,0-7 0-16,0 0 0 0,0 3 0 0,-4 1-1 16,4-1-8-16,-4-6 12 0,1 3-4 0,3-3-8 0,-4 0 0 15,0-3 9-15,1-3-9 0,-1 2-8 16,1 4-7-16,3-3-1 0,0 3 0 16,0-6-23-16,0 3-5 0,3 0 0 0,4 3-1 15,0 0-34-15,0 0-6 0,0 0-2 0,0 0 0 16,0 0-106-16,-4-6-22 0,4 6-4 0</inkml:trace>
  <inkml:trace contextRef="#ctx0" brushRef="#br0" timeOffset="49633.152">25746 1052 1508 0,'0'0'33'0,"0"0"7"0,0 0 2 0,-7-6 0 0,0 6-34 0,0-3-8 0,-4 3 0 0,4-3 0 0,0 6 80 0,0-3 15 16,0-3 2-16,0 3 1 0,-4 0-42 0,4 3-8 16,-4-3-1-16,1 3-1 0,3-3-18 0,0 6-4 15,-4-3-1-15,4 4 0 0,0-7-7 0,-4 3 0 16,4 3-1-16,0-3 0 15,0 3-7-15,0 4-8 0,4-7 11 0,-1 9-11 16,1 1 9-16,3-4-9 0,-4 4 0 0,4 0 9 0,-3 2 6 0,3 1 1 16,3-7 0-16,-3-2 0 0,0 11-16 15,4-8 0-15,-4 2 0 0,7 1 0 0,-4-4 0 0,4-2 0 0,0 5 0 16,0-6 0-16,0 1 0 0,4-1 0 16,0 0 0-16,-1-3 9 0,4-3-9 0,0 0 12 15,1 0-12-15,-5 0 12 0,4-3 1 0,0-9 1 0,-3 5 0 16,3 1 0-16,-3-6-2 0,-1 5 0 0,1-8 0 15,-4 2 0-15,0 7-1 16,0-10-1-16,-3 4 0 0,-1-1 0 0,1 0-10 0,-4 1 12 0,0-1-12 0,0 4 12 16,-7-4-12-16,3 4 0 15,0 0 0-15,-3-1 0 0,0 4 0 0,-3 0-17 0,-1-1 2 16,1 1 1-16,-1 3-1 0,-3-3 0 0,3 3 0 0,-3 3 0 16,0-7 15-16,0 7 0 0,0 0 0 0,3 0-9 15,-3 7 9-15,4-7 0 0,3 3-9 0,-4 3 9 16,7-3-12-16,-3 3 3 0,7-6 0 0,-3 7 0 15,3-1-23-15,-4 6-5 16,4-8-1-16,4 5 0 0,-1 0-98 0,4 4-19 0,0-4-4 16</inkml:trace>
  <inkml:trace contextRef="#ctx0" brushRef="#br0" timeOffset="50191.003">25855 1109 1638 0,'0'0'36'0,"0"0"7"0,0 0 1 0,0 0 3 0,0 0-38 16,0 0-9-16,0 0 0 0,0 0 0 0,0 0 34 0,0 0 5 0,0 0 1 16,-3-4 0-1,3-8-23-15,0 12-4 0,0-3-1 0,0 3 0 0,0 0-12 0,0 0 0 0,0 0 8 0,7 3-8 16,0-3 0-16,-4 12 0 0,4-2 0 0,0-1 0 15,0 1 28-15,0 5 0 0,0 1 0 0,-3 3 0 16,3-3 14-16,-3 6 2 0,3-1 1 0,-4-2 0 16,4 0 5-16,-3 0 1 0,-4-3 0 0,0-7 0 15,3 7-18-15,-3-7-3 0,4 0-1 0,-4 1 0 16,0-7 6-16,0-3 1 0,0 0 0 0,0 0 0 16,0 0-15-16,0 0-2 0,0 0-1 0,0 0 0 15,0-3 14-15,-4-7 4 0,4 10 0 0,0-9 0 16,0 0-25-16,0-4-11 0,-3 1 10 0,3 2-10 15,0-9 0-15,0 7 0 0,0-7 0 0,0 3 0 16,0 4 0-16,0-10 0 0,3 9 0 0,1-6 0 16,-1 4-8-16,1-4 8 0,-1 3 0 0,1 1 0 15,-1-1 0-15,1 3 0 0,0-2 0 0,3 2 0 0,-4 1 0 0,4 2 0 16,0 1 0-16,-3 6 0 16,3-4 0-16,-4 7 0 0,4 0 0 0,-3 7 0 15,3-7-20-15,-4 9-8 0,5-6 0 16,-1 10-1-16,-4-1 18 0,4 4 11 0,0-7-12 0,0 4 12 15,-3 9 0-15,3-3 0 0,3 0 0 0,-2 2 0 16,-1 1 0-16,3 0 0 0,-3 0 0 0,0 0 0 16,0-3 0-16,0 6 0 0,0-15 0 0,-3 8 0 0,3-2 0 15,-3-3-8-15,3-1 8 0,-4 1-10 16,4-4-50-16,-3-3-9 0,-1 1-3 0,1-1 0 16,-1 0-121-16,1 4-25 0,-1-1-5 0</inkml:trace>
  <inkml:trace contextRef="#ctx0" brushRef="#br0" timeOffset="51272.316">24052 1980 1176 0,'-10'0'33'0,"3"0"7"0,-4 0-32 0,4-6-8 0,0 6 0 0,4-3 0 16,3 3 63-16,-8 0 10 0,5-6 3 0,3 6 0 16,0 0-52-16,0 0-11 0,0 0-1 0,0 0-1 15,0 0 32-15,0 0 6 0,0 0 2 0,0 0 0 16,0 0 1-16,0 0 0 0,0 0 0 0,0 0 0 16,0 0-25-16,-4 6-5 0,4 3-1 0,4 4 0 15,-4 9 4-15,3-10 1 0,-3 4 0 0,4 3 0 16,0 0 6-16,-4 6 2 0,3-3 0 0,1 6 0 15,-4 0 4-15,3-3 1 0,1 0 0 0,-4-6 0 16,3 6-1-16,-3 0 0 0,0 0 0 0,0 7 0 16,0-7-10-16,0 0-3 0,0 0 0 0,0-3 0 15,0 3-25-15,-3-3 0 0,3-3-14 0,0-7 5 16,0 4 9-16,0-3 0 0,-4-4 8 0,1 0-8 16,3 1 13-16,0-10-1 0,0 0-1 0,0 0 0 15,0 0 3-15,0 0 1 0,0 0 0 0,0 0 0 16,0 0 2-16,-7 0 1 0,-1 0 0 0,8 0 0 0,0 0-6 0,-10 0 0 15,3 0-1-15,0-10 0 16,0 4 2-16,3 0 1 0,-3-4 0 0,0 1 0 16,0-7-4-16,4 4-1 0,-5-7 0 0,1 3 0 15,4-9-9-15,-4 6-11 0,3-15 3 0,1 9 0 0,-1-3 8 0,1-1 0 16,-4 4 0-16,3-9 0 0,1 9-16 16,-1-3 0-16,1-4-1 0,-1 4 0 0,4 0 17 0,0 6 0 15,-4-3 0-15,4 6 0 0,0 0 0 0,0 3-8 16,0-2 8-16,4 2 0 0,0-3 0 0,-1 3-8 15,1 4 8-15,3 2 0 0,0 1-16 16,0-7 3-16,0 7 1 0,3 0 0 0,1-1 12 0,3 1 0 0,-3 2 0 0,3-2 0 31,0-3 0-31,0 5 0 0,0-2-12 0,0 6 3 0,0 0 1 0,0-4 0 16,-3 7 0-16,0 0 0 0,-1 0-10 0,-3 7-2 0,4-4 0 16,-4 3 0-16,3 0 4 0,-6 1 0 0,3 5 0 0,0-3 0 15,-3 7 16-15,-4-6 0 0,3 2 11 16,-3 10-11-16,0-9 15 0,-3-1-4 0,3 7-1 0,0-6 0 15,-4 2-1-15,1 1 0 0,3-4 0 0,-4 1 0 16,1-1 3-16,-5 4 1 0,5-10 0 0,-4 1 0 16,0 5 0-16,0-2 0 0,0-7 0 15,7-3 0-15,0 0 1 0,-11 0 0 0,1 0 0 0,-5 0 0 16,1-3-14-16,0 3 11 0,0-10-11 0,0 10 10 16,-4-12-10-16,4 9 0 0,0-7 0 0,0 4 8 15,0-4-22-15,3 4-5 0,1-6-1 0,-1 9 0 16,4-4-8-16,0 1-3 15,4 3 0-15,3 3 0 0,0 0-20 0,0 0-4 0,0 0-1 0,0 0 0 16,0 0-50-16,7 0-10 0,3 0-3 0,4 3 0 16,-3 3-124-16,3-3-25 0</inkml:trace>
  <inkml:trace contextRef="#ctx0" brushRef="#br0" timeOffset="51830.391">24402 1996 1116 0,'-18'-9'23'0,"11"9"6"0,7 0-29 0,-7 0 0 0,3 0 0 0,-3 0 0 15,0 0 92-15,0 0 13 0,0 0 3 0,0 6 0 16,0 0-30-16,3 4-6 0,-3-1 0 0,0-3-1 15,0 1-13-15,0-7-2 0,4 0-1 0,-4 3 0 16,0-3-25-16,0 9-5 0,0 0-1 0,3-2 0 16,-3 2-4-16,3 1-2 0,1-1 0 0,-1-3 0 15,1 4-2-15,3-1 0 0,0-3 0 0,0 4 0 16,0-10-3-16,0 9-1 0,0-9 0 0,0 0 0 16,3 3-2-16,4 4-1 0,-3-4 0 0,7 3 0 0,-1-6-1 0,1 0 0 15,-1 0 0-15,1 0 0 16,3-6-8-16,0 3 12 0,0-4-12 0,0 4 12 0,0-6-12 0,4 2 0 15,-4 1 0-15,0-3 8 16,0-4-8-16,1 1-11 0,-1 2 3 0,-4 1 0 0,1-7 8 16,-4 10-12-16,0-7 12 0,0 1-12 15,-4 2 12-15,-3-8 0 0,0 11 10 0,-3-2-10 16,-1 0 16-16,1-1-4 0,-4 4 0 0,3-4 0 16,-3 1-12-16,-3 3 0 0,-1 0 0 0,1 2 0 0,-5-2 8 15,1 6 0-15,0 0-8 0,0 0 12 0,3 0-12 16,-3 6 0-16,0-2 0 0,4 2-10 0,-4 0 10 0,3-3 0 0,4 7 0 15,-4-4 0-15,4 0 0 0,4 7 0 16,-1-7 0-16,-3 3-12 0,7-9 4 0,0 7 0 16,0 2 0-16,0-9 0 0,0 0-1 0,0 0 0 15,0 0 0-15,4 9 0 16,3 4-22-16,0-4-4 0,0-5-1 0,3 5 0 16,1-3-22-16,0 0-5 0,3 1-1 0,0 2 0 15,0-9-94-15,0 6-19 0,4-2-4 0</inkml:trace>
  <inkml:trace contextRef="#ctx0" brushRef="#br0" timeOffset="52113.319">24687 1930 1512 0,'-3'35'32'0,"3"-20"6"0,0-8-30 0,0 11-8 0,0-5 0 0,0 0 0 16,-4 2 76-16,4 1 13 0,0 0 3 0,-3-1 1 0,3 4-42 0,0-6-9 15,0 2-2-15,0 1 0 16,0 0-20-16,0-4-5 0,0 1-1 0,0 6 0 0,0-13-14 0,0 6 11 16,3 1-11-16,1-1 10 15,-4-8-10-15,0-4 0 0,0 0 0 0,3 6 0 16,-3-6-43-16,4 0-4 0,3-6-1 0,-3-4 0 15,-1 1-48-15,-3-1-9 0,4-5-3 0</inkml:trace>
  <inkml:trace contextRef="#ctx0" brushRef="#br0" timeOffset="52293.2">24567 1739 1740 0,'-7'6'36'0,"7"-6"8"0,-3 6-35 0,3-6-9 0,0 0 0 0,0 10 0 16,0-10 34-16,0 0 5 0,-4 3 1 0,4-3 0 16,0 0-48-16,0 0-10 0,0 0-2 0,0 0 0 15,7 0-166 1,4 0-34-16</inkml:trace>
  <inkml:trace contextRef="#ctx0" brushRef="#br0" timeOffset="52931.326">25167 1883 1504 0,'0'0'43'0,"0"0"9"0,0 0-42 0,0 0-10 0,0 0 0 0,0 0 0 31,-7 0 60-31,4 0 9 0,-4-6 3 0,-4 6 0 0,4-3-39 0,0 3-7 0,0-3-2 0,0-1 0 16,-4 4-10-16,1 0-2 0,-1 4-1 0,0-4 0 16,1 3 33-16,-1 6 8 0,4-6 0 0,0 4 1 15,0 2-15-15,-4-6-3 0,8 7-1 0,-4 2 0 16,3-3-19-16,1 1-4 0,-1-4-1 0,4 7 0 15,0-4-10-15,0 1 0 0,0-1 0 0,0 3 0 16,4-2 0-16,-1-1 0 0,-3-2 0 0,4 2 0 16,-4-9 0-16,0 0 12 0,7 6-12 0,-7-6 12 15,0 0-12-15,0 0 0 0,0 0 0 0,0 0 0 16,7 0 0-16,-7 0 0 0,7 0 11 0,0 0-11 16,0 0 9-16,0 0-9 0,0 0 8 0,4 0-8 15,-4 0 0-15,0 0 8 0,0 0-8 0,0 0 0 16,0 0 0-16,0 0 0 0,0 0 0 0,0 0 0 15,0 0 0-15,0 0 0 0,0 6 0 0,1 1 0 16,-5-4 8-16,1 3-8 0,3-3 0 0,-4 0 8 16,1 4 0-16,-1-1-8 0,-3 0 12 0,4 7-4 15,-4-4 10-15,3 1 2 0,-3 2 0 0,0-2 0 16,-3 2-11-16,3-2-1 0,-4 2-8 0,1 1 12 16,-1-4-1-16,1-3-1 0,-1 4 0 0,1-7 0 15,3-3 9-15,-11 6 1 0,4 0 1 0,-4-6 0 0,1 0-10 0,3 7-3 16,-4-7 0-16,1 0 0 0,2 0-8 15,-2 0 0-15,3 0 0 0,-4 0 0 0,4 0 0 0,-3 0-11 16,3 0 3-16,0-7 0 16,-1 7-23-16,8 0-4 0,-3 0-1 0,3 0 0 15,0 0 6-15,0 0 1 0,0 0 0 0,0 0 0 16,0 0-58-16,0 0-11 0,0 0-2 0,0 0-1 16,0 0-103-16,0 0-21 0</inkml:trace>
  <inkml:trace contextRef="#ctx0" brushRef="#br0" timeOffset="53492.01">25520 2103 1288 0,'0'0'27'0,"0"0"5"16,0-10-32-16,-4 10 0 0,1 0 0 0,-1 0 0 15,-3 0 68-15,4 0 6 0,-4 0 2 0,0-6 0 16,0 0-20-16,-4 6-4 0,4 0-1 0,-4 0 0 16,4 0-17-16,0 0-3 0,-3 6-1 0,3 0 0 0,-4-6-15 0,4 10-3 0,0-7-1 15,0 3 0 1,0 0 9-16,0 1 3 0,0 5 0 0,0-2 0 0,3-7 5 0,1 6 2 15,-1 1 0-15,4 2 0 0,0-6-10 0,0 7-3 16,4-4 0-16,-1 4 0 16,1-1-9-16,-1-5-8 0,4 5 12 0,0-2-12 0,4-4 8 15,-4 3-8-15,4-9 0 0,-4 3 0 0,3-3 12 16,1 0-12-16,-1 7 12 0,1-7-12 0,0 0 11 0,-1 3-11 0,1-6 10 16,-1 3-10-16,1-7 13 0,3 7-3 0,-3 0-1 0,-1 0 0 15,1-3-1-15,-4-6-8 16,3 3 12-16,1-4-4 0,-4 4 4 0,4-7 1 15,-4 1 0-15,-4 6 0 0,1-10-13 0,-1 3 0 0,1 7-9 16,-4-10 9-16,0 7 0 0,-4 0 0 0,4-1 0 0,-7-2 10 16,4 5-10-16,-4 1-9 0,-1 0 9 0,-2 3-13 15,3-7 4-15,-4 10 1 0,4-12 0 0,-3 12 0 16,-1 0 8-16,-3 0 0 0,3 0 0 16,-3 6 0-16,4 0 0 0,-1 4 0 0,1-7 0 0,2 3 0 15,1 0 0-15,0 4-8 0,4-1 8 0,-1-6-8 16,1 4-4-16,3-7-1 0,0 9 0 0,0-3 0 15,0 1-49-15,0-1-10 0,3 3-1 0</inkml:trace>
  <inkml:trace contextRef="#ctx0" brushRef="#br0" timeOffset="54165.908">25760 2106 1805 0,'0'12'76'0,"0"7"-61"16,3-9 52-16,-3 5 10 0,4-2 3 0,-1-1 0 16,4 4-29-16,-3 0-6 0,0-1-1 0,-1-2 0 15,1-1-8-15,-1-2-1 0,1-1-1 0,-4-6 0 16,3 7-12-16,1-7-2 0,-4-3-1 0,0 0 0 16,0 0-10-16,0 0-1 0,0 0-8 0,0 0 12 15,0 0 0-15,0 0-1 0,0 0 0 0,0 0 0 16,0 0 5-16,0 0 2 0,-4-3 0 0,4-7 0 0,0-2-18 15,-3 2-19-15,-1-8 4 0,1 5 1 16,-4 1 14-16,3-4 0 0,-3 0 0 0,3 4 0 16,-3-4 0-16,4 7 0 0,3-10 0 0,-4 9 0 15,4 4 12-15,0 6 0 0,0 0-1 0,0 0 0 16,0 0 6-16,-3-9 2 0,3-1 0 0,0 10 0 16,3 0-19-16,-3-6 8 0,4 0-8 0,3 6 0 0,-7 0 0 0,7-7 0 15,0 4 0-15,-3 0-9 16,3 3 9-16,0 0 0 0,0-6 0 0,3 3-8 0,1 3 8 0,-1 0 0 15,-3 0-9-15,4 0 9 16,0 3 0-16,-1-3 0 0,4-3-9 0,0 6 9 0,-3-3 0 0,3 6 0 0,-3 0 0 16,-1 1 0-1,1 5-10-15,-4-2 10 0,0-1-8 0,0 4 8 0,0-1 0 16,0 7-8-16,-3-6 8 0,3 2 0 0,0-2 0 16,0 6 8-16,3-1 0 0,-2-5 0 0,-5-1-8 0,4-2 0 0,0-1 0 0,0 4 0 15,-3-1 0 1,-1-2 0-16,1-7 0 0,-1 3 0 0,4 0 0 0,-7 1 0 15,4-4 0-15,-4-3 0 16,7 3-26-16,-7-3-10 0,4-3-1 0,-1 3-1 0,1-3-4 16,-1 3-1-16,1 0 0 0,-1 0 0 15,1 3-12-15,-4-3-2 0,7 3-1 0,-4 3 0 0,1-6-49 16,-1 10-9-16,1-7-3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5-04T13:49:47.9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10136 0 0,'0'0'224'0'0,"0"0"40"0"0,0 0 16 0 0,0 0 8 0 0,0 7-288 0 0,0-7 0 0 0,0 0 0 0 0,0 0-2944 0 0,0 0-648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5-02T18:27:51.20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3108 4894 1155 0,'-11'12'25'0,"11"-12"6"0,-7 6 1 0,0 1 0 0,4-4-32 0,-4 3 0 0,7-6 0 0,-7 6 0 15,3 1 32-15,1 2 0 16,-1-6 0-16,1 10 0 0,-1-7-11 0,0 3-2 15,1-2-1-15,-1 2 0 0,1 0 17 0,-1 1 3 16,1-4 1-16,-1 4 0 0,1-1 6 0,-1-3 2 0,1 0 0 0,3 4 0 16,-7-1-14-16,7 1-2 0,0 2-1 0,0 1 0 15,0-1-14-15,0-2-2 0,0 2-1 0,0 1 0 16,7-4 7-16,-7 1 0 0,3 2 1 16,-3-2 0-16,4 2 3 0,-1 1 0 0,1 2 0 0,-1-2 0 15,1 6 0-15,-1-4 1 0,1 7 0 0,-1-3 0 16,1 0-1-16,0 0-1 0,-4 3 0 15,3 0 0-15,1-4-14 0,-1 11-9 0,-3-10 12 16,0 9-12-16,4-3 10 0,-4 0-10 0,0 0 8 0,0-3-8 16,0 0 8-16,0 3-8 0,0-9 0 0,0 9 8 15,-4-3-8-15,1-3 0 0,3-4 0 0,0-2 0 16,-4 6 11-16,1-7-3 0,3-2-8 0,-4-4 12 16,4-6 3-16,0 0 0 0,0 0 0 0,0 0 0 15,0 0 1-15,0 0 0 0,0 0 0 0,0 0 0 0,0 0 0 16,-4-6 0-16,-3-1 0 0,-3-2 0 0,3-4-16 15,-7-2 0-15,7-1 8 0,0-3-8 0,-1 3 0 0,1-6 0 16,0 1 0-16,0-1 0 0,4-4 0 0,-1 5 0 16,-3-1 0-16,4-3 0 0,-1 3-12 0,-3-4 12 15,4 1-12-15,-4 0 12 0,7 0-11 0,-4-3 11 16,-3 3-10-16,0 0 10 0,3 3-12 0,-3-6 12 16,0 3-13-16,4 3 5 0,-8-3 8 0,4 3-8 15,4-4 8-15,-4-2-8 0,3 9 8 0,0-3 0 0,1 1 0 16,-1-1 0-16,1 0 0 0,3 9-8 0,3-3 8 15,-3-2 0-15,4 5 0 0,-4 1 0 0,3-1 0 16,1-3-8-16,0 4 8 0,3-4 0 0,0 10 0 16,0-7 0-16,3 1 0 0,-3 2 0 0,0-2 0 15,0-1 0-15,4 1-8 0,-4 2 8 16,4 1-8-16,3-4 8 0,-4 4 0 0,1 6 0 0,-1-3 0 0,-2 2-8 16,2 1 8-16,4-3-10 0,-3 6 10 0,-1 0-10 15,1 6 2-15,0-3 0 0,-1 1 0 0,4 2 0 16,0-3 8-16,-3 9 0 0,3-2-9 0,4 2 9 15,-8 1 0-15,-3-1 0 0,4 7 0 0,-4-3 0 16,4-3 0-16,-1 5 0 0,1-2 0 0,-4-3 0 16,0 5 0-16,0-2 0 0,0 3 0 0,0 3 0 15,0-3 0-15,-3 3 0 0,10 3 0 0,-7 0 0 16,0-3 0-16,0 3 0 0,0-3 0 0,-4 9 0 0,5-3 14 16,-1 4-2-16,0-4-1 0,3 6 0 15,1 1-11-15,-4-4-16 0,3 4 4 0,1-1 1 0,-4 1 19 16,7-4 3-16,-7 4 1 0,4-1 0 0,-4-9-12 15,0-3 0-15,-4 9 0 0,1-5 0 0,3-1 0 16,0 0-14-16,-3-3 3 0,-1 0 1 0,1-7 10 0,-1 1 0 16,-3 0 0-16,0-1 0 0,0-5 0 15,0 2 0-15,-3-2 8 0,3-7-8 16,-4 9 0-16,1-5 8 0,3-7-8 0,-4 6 0 0,4-6 8 16,0 0-8-16,-7 3 8 0,0 0-8 15,0 0-48-15,3-3-13 0,4 0-3 0,-7 0-1 16,-3-3-32-16,3 0-7 0,0-3 0 0,-4 3-1 15,4-7-115-15,0 1-22 0,0 3-5 0</inkml:trace>
  <inkml:trace contextRef="#ctx0" brushRef="#br0" timeOffset="409.289">2808 5301 1386 0,'0'0'30'0,"0"0"6"0,0 6 2 0,0 1 2 0,0 2-32 0,4-3-8 0,-1 1 0 0,4-1 0 0,0 3 23 0,0 1 3 16,4-7 1-16,-4 3 0 0,4-3 4 16,3-3 1-16,0 0 0 0,0 0 0 0,0 0 0 0,0-3 1 15,4-3 0-15,-1 6 0 0,-3-3-17 0,1 0-3 16,2-4-1-16,1-2 0 0,-4 6-4 0,4 0-8 16,3-4 11-16,-4 1-11 0,1 0 0 0,7 6 0 15,-8 0 0-15,1 0 0 0,0 9 0 16,3-6-22-16,-4 7 3 0,1-1 1 15,3-3-46-15,-3 4-8 0,-4 2-3 0,4 1 0 16,-1-4 2-16,-3 1 0 0,1-1 0 0,2-3 0 16,-6 4-11-16,-1-7-3 0,1-3 0 0,-8 0 0 0</inkml:trace>
  <inkml:trace contextRef="#ctx0" brushRef="#br0" timeOffset="946.954">3231 4715 640 0,'0'0'14'0,"0"0"3"0,0 0 1 0,0 0 0 0,0 0-18 0,0 0 0 0,0 0 0 0,0 0 0 16,0 0 73-16,4 3 11 0,-1 3 3 0,1 0 0 15,0 1-12-15,-1-4-3 0,1 6 0 0,-4 1 0 16,3-4-5-16,4 7-2 0,-3-4 0 0,-1 0 0 16,1 4-25-16,-1-1-6 0,1-2-1 0,3 2 0 15,-4 1-19-15,1-1-4 0,-1 1-1 0,5 0 0 16,-1-1-9-16,0-3 0 0,0 4 9 0,0 0-9 15,3-1 0-15,-3 1 0 0,4-1 0 16,-4-2 0-16,4 2 0 0,3 4 0 16,0-7 0-16,-4 1 0 0,-3 2-12 0,8 4 0 0,-1-7 0 0,0 7 0 31,0-4-46-31,4 4-10 0,3-3-1 0,-4-1-351 0,1 7-69 0</inkml:trace>
  <inkml:trace contextRef="#ctx0" brushRef="#br0" timeOffset="2340.334">4131 5354 712 0,'0'0'20'0,"0"0"5"0,0 0-25 0,0 0 0 0,0 0 0 0,0 0 0 16,0 0 76-16,-7 0 9 0,0 0 3 0,7 0 0 16,-7 0-21-16,7 0-4 0,0 0-1 0,-7 4 0 15,7-4-12-15,-7 3-2 0,0 0-1 0,7-3 0 16,0 0-5-16,0 0-1 0,0 0 0 0,-4 9 0 15,1-6-13-15,3 7-4 0,-4-1 0 0,4-2 0 16,4-1-12-16,-1-3-4 0,1 9 0 0,-1-2 0 16,1-1-8-16,-1 4 0 0,4-4 0 0,-3 4 0 15,-1-7 11-15,4 7-3 0,-3-4-8 0,0 4 12 16,3-1 10-16,0 1 2 0,0-4 0 0,-4 4 0 16,1-1-7-16,-1 4-1 0,1-1 0 0,-4-2 0 15,3 0 3-15,-3-1 0 0,0-2 0 0,0-7 0 16,0 9 1-16,0-12 0 0,0 0 0 0,-3 10 0 15,3-4-1-15,0-6 0 0,-7 6 0 0,7-6 0 16,0 0-1-16,0 0 0 0,0 0 0 0,0 0 0 0,0 0-4 0,-7 0-1 16,0-3 0-16,7 3 0 0,0 0-5 0,-7-3-8 15,0 0 11-15,3-4-11 0,0 1 8 0,1 0-8 16,-1-3 0-16,1-1 0 0,-1 1 0 0,4-4 0 16,0 1 0-16,0-1 0 0,0-3 0 0,-3-2 0 15,3-1 0-15,0 0 0 0,0-3 0 0,-4 6 0 16,4-6 0-16,-3 4 0 0,3-8 0 0,0 8 0 15,0-1 0-15,0 3 0 0,0 0 0 0,0 1 0 16,0-7 0-16,0 12 0 0,3-2 0 0,1-1-9 16,-1 7 9-16,1 0-8 0,-1 3 8 0,4 3-10 15,-3 0 10-15,3 3-10 0,4-3 10 0,-4 6-13 16,0 0 5-16,0 4 8 0,0-1-9 0,0 7 9 0,3-4 0 16,-2 1 0-16,2 6 0 0,-3-4 0 0,0 4 0 15,0-3 0-15,4-4 0 0,-4 7 0 0,0-3 0 0,0 6 0 16,4-3 0-16,-4 0 0 0,-7-1 9 0,7-2-9 15,-4-3 0-15,4 5 0 0,-7-5 0 0,4-1 0 16,-1-2 0-16,1-4 0 0,-4 4 0 0,0-10 0 16,0 0 8-16,0 0-8 0,0 0 8 0,0 0-8 15,0 0 12-15,0 0-4 0,0-10 0 0,0-2 0 16,-4-1-8-16,1-3 8 0,3-2-8 0,-4 2 8 16,4-3-8-16,0 0 0 0,0 0 0 0,4-2 0 15,-4 8 0-15,0-3-12 0,3-3 4 0,1 4 8 16,-1-4-14-16,1 6 5 0,-1 1 1 0,1-1 0 0,0 4 0 0,-1 3 0 15,4-4 0-15,0 1 0 0,-3 9 0 0,3-6 0 16,-7 6 0-16,3 0 0 16,4 0 8-16,0 0-8 0,0 6 8 0,-3-6-8 0,0 12 8 15,-1-2 0-15,4-7-9 0,0 9 9 0,0-2 0 16,0 2 0-16,-3 1 12 0,-1 0-4 16,1-4-8-16,-1 3 0 0,1 1 0 0,3 0 8 0,-4-4-8 0,1 4 0 15,0-1 0-15,-1-3 0 0,4 4 0 0,0-4 8 16,-3 1-8-16,3-4 0 0,-4 4 0 0,1-1 0 15,-1-6 0-15,-3 10 0 0,4-13 0 0,-1 9 8 16,-3-9-8-16,7 3 0 0,-3 3 0 0,7 1 0 16,-8-4 0-16,1 0 0 15,3 0-49-15,0-3-3 0,-4 0 0 0,1 0 0 16,-1 0-47-16,4 0-9 0,-3 0-3 0,3-3 0 16,-4 0-4-16,5-3-1 0,-5 2 0 0,4-2-256 15,-3 6-52-15</inkml:trace>
  <inkml:trace contextRef="#ctx0" brushRef="#br0" timeOffset="2964.516">4752 5348 1213 0,'0'0'26'0,"-4"6"6"0,1 4 0 0,-1-4 4 16,4-6-36-16,-3 6 0 0,-1 1 0 0,4-1 0 0,0-6 39 0,-3 9 1 15,3-9 0-15,-4 7 0 0,4-7-40 0,-3 6 0 16,3-6 0-16,0 0 0 0,-4 6 21 0,1 0 3 15,3-6 1-15,-4 7 0 0,4-7 8 0,-3 6 2 16,-1 0 0-16,-3 1 0 0,7-7-19 0,-4 9-3 16,1-3-1-16,-1 1 0 0,1 2-3 0,-1 0-1 15,4 4 0-15,0-4 0 0,0 4 4 0,4-1 0 16,-4-2 0-16,3 2 0 0,1-5 15 0,-1 5 3 16,1-2 1-16,0-1 0 0,-1 0-31 0,4-2 0 0,0 5-11 15,0-6 11-15,0-2 0 0,0-1 0 16,0 0 0-16,0 0 12 0,0-3-3 0,8-3 0 0,-8 0 0 0,0 0 0 15,3-1-9-15,-3-2 0 0,4 0 9 0,0 0-9 16,-1 2 10-16,-3-5-2 0,4 3-8 0,-4-10 12 16,3 10-3-16,-3-7-1 0,4 1 0 0,-4-4 0 15,0 4 0-15,0-4-8 0,-3 3 12 0,-4-5-4 16,3 5-8-16,1 0 8 0,-1 1-8 0,1-4 8 16,-4 7-8-16,-4-4 10 0,1 4-10 0,3-1 10 15,0 4 47-15,-4 0 10 0,4 6 1 0,-3-6 1 16,-8 2-92-16,4 1-18 15,-7-6-4-15,3 9-1 16,-3 6 5-16,0-3 1 0,0 4 0 0,0-1 0 0,0 0 16 0,0 0 3 0,3 7 1 0,-7-4 0 16,8 1 20-16,-1 5 0 0,1-2 0 0,3 3 0 15,3-4 0-15,1 1-9 0,-1 2 9 0,4-2-10 16,4 0 10-16,-4 5 0 0,3-5-9 0,1 3 9 16,-1-7-49-16,4 0-6 15,-3 1-1-15,3-4-439 0,0-6-88 0</inkml:trace>
  <inkml:trace contextRef="#ctx0" brushRef="#br0" timeOffset="3324.003">5172 5518 1206 0,'0'0'26'0,"0"12"6"0,0 4 0 0,3-4 3 0,1 1-35 0,-4-1 0 0,3 4 0 0,-3-3 0 15,4 5 36-15,-1-5 0 0,1-4 0 0,-4-2 0 16,3 2-12-16,1-6-3 0,-4 10 0 0,0-4 0 0,0-9-7 16,0 0-2-16,0 0 0 0,3 6 0 0,-3-6-12 15,0 0 0-15,0 0 0 0,0 0-10 16,0 0-46-16,0 0-8 16,4-22-3-16,-8 4 0 0</inkml:trace>
  <inkml:trace contextRef="#ctx0" brushRef="#br0" timeOffset="3532.975">5165 5311 1444 0,'-7'15'40'0,"7"-5"11"0,-4-4-41 0,4 6-10 0,0-2 0 0,0-1 0 32,0 1-102-32,0-4-22 0,0-6-5 0,0 0-1 0</inkml:trace>
  <inkml:trace contextRef="#ctx0" brushRef="#br0" timeOffset="4206.626">5503 5436 914 0,'0'0'20'0,"0"0"4"0,4 9 0 0,-1-2 3 0,-3-1-27 0,4 7 0 16,3-1 0-16,-7-3 0 0,3 4 64 0,-3 0 7 0,4-1 1 0,-4 4 1 15,0-1-9-15,4-2-3 0,-4 3 0 0,3-7 0 16,-3 10-13-16,0-13-2 0,0 10-1 0,0-10 0 15,0 7-23-15,0-4-5 16,0-6-1-16,0-3 0 0,-3 10-5 0,3-10-2 0,0 0 0 0,0 0 0 16,0 0 9-16,0 0 2 0,0 0 0 0,0 0 0 15,0 0 0-15,-8-4 1 0,-2-2 0 0,3-6 0 16,3 5-21-16,-3-8-8 0,4 2 0 0,-1-3 0 16,1 1 8-16,3-4 0 0,0 3 0 0,0-2 0 15,0 5 0-15,0-3 0 0,3 1 0 0,-3-1 0 16,4 0 0-16,-1 4 0 0,-3-4 0 0,4 3 0 15,3 1 0-15,-4 6 0 0,1-4 0 0,3 1 0 16,-4-1 0-16,5 7 0 0,-1-6 0 0,-7 9 0 16,3-3 0-16,4 3 0 0,0-3 0 0,0 3 0 0,0 3 0 15,0-3 8-15,0 3-8 0,1 3 0 0,-1 0 10 16,3 1-2-16,-3-1-8 0,0 0 12 0,0 1-1 0,0-1-1 16,4 3 0-16,-4-3 0 0,0 4-2 15,-3-1-8-15,3 1 12 0,0 2-4 0,0 1-8 0,-4-1 0 16,4 1 0-16,0 3 8 15,-3-4-8-15,3 1 0 0,-3-4 9 0,-1 4-9 0,1-1 0 16,-1 4 0-16,1-4 0 0,-1-5 0 0,-3 5 0 0,4-6 0 16,3 1 0-16,-4 2 0 0,-3 1-9 0,4-7-7 15,-4-3 0-15,0 0-1 16,7 6-30-16,-7-6-5 0,0 0-2 0,0 0 0 16,10 3-22-16,-6-6-5 0,3-3-1 0,-3-7-561 0</inkml:trace>
  <inkml:trace contextRef="#ctx0" brushRef="#br0" timeOffset="4742.777">6022 5282 1306 0,'0'0'28'0,"0"0"7"0,-7 10 1 0,7-10 1 0,0 0-29 0,-7 3-8 0,3 6 0 0,1-6 0 16,-4 1 51-16,3-1 9 0,-3 0 1 0,0-3 1 0,0 0-10 0,0 0-1 16,-4 0-1-16,4 0 0 15,-3 0-14-15,-1 0-4 0,4 0 0 0,0 6 0 16,0-3-18-16,-4-3-4 0,1 3-1 0,3 4 0 0,-4-4-9 16,4 0 0-16,4 3 0 0,-4 0 0 15,-1 1 0-15,5 2 0 0,3-9 0 0,-4 6 0 0,1 1 0 0,3-7-11 16,0 6 11-16,0 3-8 0,3-2 8 0,-3-7 0 15,4 6 0-15,-1 0 0 0,5 0 0 0,-1 4 0 16,0-7 0-16,0 3 0 0,-4 1 0 0,4-4 0 16,0 3 0-16,0-6 0 0,4 6 8 0,-4 1-8 15,-3-7 10-15,3 6-10 0,0-3 16 16,3 0-2-16,-6-3-1 0,3 6 0 0,3-3-2 0,1 1-1 16,-4 2 0-16,0-3 0 0,4 3-10 0,-4-3 10 15,0 1-10-15,7-4 10 0,-7 9-10 0,0-6 0 16,-3 7 0-16,3-4 0 0,0 0 0 0,0 3 0 15,-4-5 0-15,4 2 8 0,-3 0-8 0,3 4 0 16,-4-7 0-16,-3 3 0 0,4 3 0 0,-1-2 8 0,-3-7-8 16,0 6 0-16,4 0 9 0,-4-6-9 15,0 0 10-15,0 10-10 0,0-10 12 0,-4 6-4 0,4 0-8 0,0-6 12 16,0 0 1-16,-7 10 0 0,-3-7 0 16,3 3 0-16,-4-3-13 0,1 0 11 0,-1-3-11 0,0 6 10 15,-6-2-10-15,3-1-11 0,0-3 3 0,-1 6 0 16,1-3-110-1,0-3-22-15,0 6-4 0</inkml:trace>
  <inkml:trace contextRef="#ctx0" brushRef="#br0" timeOffset="5879.488">7193 5364 1544 0,'-7'0'34'0,"-3"0"7"0,2 0 2 0,-2 6 0 0,3-6-35 0,-7 3-8 0,3-3 0 0,-3 3 0 16,0-3 0-16,-4 7-11 0,-3-4 3 0,3 0 0 16,-6 3-4-16,3-6-1 0,3 3 0 0,-3 4 0 0,3-4 22 0,4 0 5 15,0-3 1-15,3 6 0 0,-3 0 5 0,4 1 0 16,3-1 1-16,3 0 0 0,-3 1-21 0,0 2 0 15,0 0 0-15,3 4 8 0,-3-4-8 0,0 4 0 16,4-1 0-16,-1 4 8 0,-3-3 11 0,7 2 2 16,-3-2 1-16,-1-1 0 15,1 4 12-15,3-3 2 0,0-1 1 0,0 1 0 0,0-4-15 16,0 1-3-16,0-10-1 0,0 0 0 0,0 0-5 16,0 0-1-16,7 3 0 0,-7-3 0 0,3 0-4 0,-3 0-8 15,11 0 11-15,-4-7-11 0,3-2 11 0,1 0-11 16,0-7 10-16,-1-3-10 0,4 3 0 15,0-2 8-15,-3 2-8 0,0-3 0 0,-4 3 12 0,3-2 0 16,-3 2 0-16,0-6 0 0,4 13-12 0,-4-7-18 16,-4 6 4-16,4-2 1 0,-3 6 13 0,-4-1-11 0,4-2 11 15,-4 9-10-15,0 0 10 0,0 0 0 16,0 0 0-16,0 0 0 0,0 0 16 0,0 0 1 0,0 0 1 0,0 0 0 16,0 0-27-16,-4 9-6 0,0 1-1 0,4-1 0 15,0 4 16-15,0-1 0 0,0 4 0 0,0-3 0 16,4-1 0-16,-4 10 0 0,4 0 9 0,-1 0-9 15,1 0 16-15,-1 3-2 0,1 0-1 0,-1 0 0 16,1 0-4-16,3 7-1 0,-4-1 0 0,4-3 0 16,0-3-8-16,-7 7 0 0,7-4 0 0,-3 3 0 15,0-6 0-15,-1 3 0 0,1-6 0 0,-1 4 0 16,1-5 0-16,-1 1 0 0,1 0 8 16,-1 3-8-16,-3-6 0 0,0 0 0 0,4-3 0 0,-4-4 8 15,0 1-8-15,3-1 0 0,-3 1 0 0,0-4 0 0,0-2 0 0,4 2 0 16,-4-9 0-16,0 6 8 15,0-6-8-15,0 0 0 0,0 0 0 0,0 0 0 0,0 0 0 0,0 0 0 16,0 0 0-16,0 0 8 0,0 0-8 0,0 0 0 16,0 0 0-16,0 0 0 15,0 0 0-15,0 0 0 0,0 0-9 0,0 0 9 0,0 0 0 0,0 0 0 16,0 0 0-16,0 0 0 0,0 0 0 0,-4 7 0 16,4-7 0-16,0 0 0 0,0 0 0 0,0 0 0 15,0 0 0-15,0 0 0 0,0 0 0 0,0-7 0 16,4 1 0-16,-8-3 0 0,4-4-14 0,-3 4 4 15,3-4 1-15,0-6 0 0,0 0 9 16,0-2 0-16,0-1 10 0,0-3-10 16,3 3-16-16,-3-4-8 0,4 8-3 0,-1-4 0 15,-3 0-7-15,4 0-2 0,-1 0 0 0,1 9 0 16,-4 1 8-16,3-1 0 0,1 1 1 0,-1 2 0 16,5 4-5-16,-5-3-2 0,4 2 0 0,-3 1 0 15,3 0-8-15,0 3-2 0,7 0 0 0,-7-4 0 16,4 7 11-16,-1-3 1 0,4-3 1 0,0 3 0 15,0 0-105-15,-3-4-20 0,14-5-5 0,-8-1-1 0</inkml:trace>
  <inkml:trace contextRef="#ctx0" brushRef="#br0" timeOffset="6383.673">7228 5467 1177 0,'0'0'25'0,"0"0"6"0,0 10 1 0,0-4 2 0,4 0-34 0,-1 1 0 0,-3 2 0 16,4 4 0-16,0-1 32 0,-1-2 0 0,1-1 0 15,-1 0 0-15,1-2 4 0,-1 5 0 16,1-2 0-16,-1-4 0 0,1 0 8 0,6 7 3 0,-6-4 0 0,-1 0 0 16,4 1-22-16,-3-4-4 0,3 4-1 0,0-7 0 15,0 3-1-15,4 0-1 0,-1-6 0 0,1 6 0 16,-1-2 0-16,-2-4 0 0,2-4 0 0,1 4 0 15,3-6 12-15,-11 3 2 0,8-6 1 0,0-4 0 16,-1 1 3-16,-3-4 1 0,4-3 0 0,-1 3 0 16,-3-2-17-16,0-1-4 0,0 0-1 0,1-3 0 15,-5 0-7-15,1 3 0 0,-1-3-8 0,1 0 12 16,-4 0-12-16,0 0 8 0,0 4-8 0,-4-1 0 16,1-3 0-16,-1 6 0 0,-3-3 0 0,3-1605-10 0,-3 3223-6 15,0-1608-2-15,-3-4 0 0,3 10 0 16,0 0-23-16,0-3-5 15,7 6-1-15,0 0 0 0,-7 6-147 0,7-6-30 0</inkml:trace>
  <inkml:trace contextRef="#ctx0" brushRef="#br0" timeOffset="6956.987">7592 5364 1537 0,'0'0'33'0,"0"0"7"0,0 0 2 0,0 6 2 0,3 0-35 0,1 4-9 0,-1-7 0 0,4 3 0 15,-3-3 52-15,-1 4 8 0,5-4 1 0,-8-3 1 16,3 3-18-16,-3-3-4 0,7 0-1 0,-3 0 0 15,3 0-16-15,3 0-3 0,-6 0-1 0,-1 0 0 16,4 0-19-16,0-6 10 0,1 3-10 0,-1-4 8 16,0 1-8-16,0 0 8 0,0-1-8 0,0 1 8 15,0 0-8-15,0-4 8 0,-4-2-8 0,4 6 8 16,-3-4-8-16,0-2 8 0,-1 2-8 0,1 1 8 16,-4-4-8-16,0 10 8 0,3-6-8 0,-3-1 8 15,0 4-8-15,0 0 0 0,0 6 0 0,-3-6 0 16,3 6 0-16,-4-7 8 0,1 4-8 0,3 3 8 0,-8 0-8 15,-2 0 0-15,3 0 0 0,-4 3-11 0,-3-3 3 16,4 7 0-16,-5-4 0 0,1 0 0 0,4 6 8 16,-8 1 0-16,4 2 0 0,0 1 0 0,0-1 0 15,0 1-8-15,3-1 8 0,1 7-8 0,2-3 8 0,1-4 0 16,0 7 0-16,4-6-8 16,-1 2 8-16,-3-2 0 0,7 6 8 0,7-7-8 0,-7 4 0 0,4-3 0 15,-1 2 0-15,1-2 0 0,3-1 0 0,0-2 0 16,0-4 0-16,0 3 0 0,0 1 0 15,4-4 0-15,3 0 0 0,-4 1 0 0,1-4 0 0,3 3 0 16,4-6 0-16,-8 9-8 0,4-5 8 16,4-4 0-16,0 6 0 0,-1-6-8 15,-3 3-16-15,4 0-4 0,3-3 0 0,-3 0 0 16,-4 0-38-16,4 0-8 0,3 0-2 0,-4-3 0 16,5 0-25-16,-8-3-6 0,0 2-1 0,0-5 0 0</inkml:trace>
  <inkml:trace contextRef="#ctx0" brushRef="#br0" timeOffset="8573.488">8749 5354 882 0,'0'0'19'0,"0"0"4"0,0 0 1 0,0 0 1 0,0 0-25 0,3 7 0 0,-3-7 0 0,4 3 0 16,-1 6 56-16,5 1 5 0,-5-4 2 0,4 10 0 15,0-10-11-15,0 6-3 0,-3 1 0 0,3 3 0 16,0 3-6-16,0-7-2 0,-4 10 0 0,1-9 0 16,3 9-4-16,-3-10-1 0,-1 7 0 0,-3-7 0 15,4 4-6-15,-1-3-2 0,-3-1 0 0,4-2 0 16,-4-4-6-16,0-6-2 0,0 0 0 0,0 0 0 16,0 0 7-16,0 0 1 0,0 0 0 0,0 0 0 15,-4-3 3-15,-3-4 1 0,4 1 0 0,-5-6 0 16,5-1-32-16,-1 1 8 0,1-1-8 0,3 0 0 15,-4 1 0-15,4 3 0 0,-3-4 0 0,3 0 0 0,0 4 0 0,0-4 0 16,0 4 0-16,0-3 0 16,0-1 0-16,0 7 0 0,3-4-10 0,1 1 10 15,-4-1 0-15,3 7 0 0,4-6 0 0,1 6 0 0,-1-3 0 16,0-1-8-16,-4-2 8 0,4-1 0 16,0 4 0-16,4 0 0 0,-1 0 0 0,1 2 0 0,0-2 0 0,-1 0 0 15,1 3 0-15,3-7 0 0,-3 10 0 0,3-3 0 16,-4-6 0-16,1 9 0 0,3-3 0 0,-4 3 0 15,1 0 8-15,0 0-8 0,3 3 0 0,-4-3 8 16,-3 9-8-16,4-6 0 0,-4 4 0 16,0-1 0-16,4 3 0 0,-4 4 0 0,0-1 19 0,0 1-1 15,0 3 0-15,0-1 0 0,0 1-18 0,0 3 0 16,0-3 8-16,-3 2-8 0,-1-2 0 0,4 9 0 0,0-6 0 16,-3 3 0-16,3-3 0 15,-4-1 0-15,1-2 0 0,-1-3 0 0,1-4 0 0,0-3 0 0,-1 1 0 0,-3-7 0 16,0 0 0-16,0 9 0 0,0-9 0 0,0 0 0 15,0 0 0-15,0 0 0 0,0 0 0 0,0 0 0 32,0 0-30-32,0 0-6 0,0 0-2 0,0 0 0 15,0 0-14-15,7 0-2 0,-3 0-1 0,-1 0 0 16,-3 0-1-16,0 0 0 0,4 0 0 0,-1 0 0 0,4 3-30 16,-3-3-6-16,-4 0-2 0</inkml:trace>
  <inkml:trace contextRef="#ctx0" brushRef="#br0" timeOffset="9338.095">9585 5449 1249 0,'0'0'27'0,"0"0"5"0,0 0 2 0,0 0 2 0,0 0-28 16,0 0-8-16,0 0 0 0,0 0 0 0,0 0 48 0,0 0 9 0,0 0 2 0,0 0 0 15,0 0-7-15,-7-7 0 0,0 1-1 0,0 0 0 16,0-1-8-16,3 1-2 0,-3 0 0 0,0 3 0 16,4-3-20-16,-4 2-4 0,-1-5-1 0,1 9 0 15,0-3-16-15,0 0 0 0,0-4 0 0,0 7 0 16,-3 0 0-16,3 0 0 0,7 0 0 0,-7 0 0 15,-1 7 0-15,1-1 0 0,4 0 0 0,-4-3-9 16,3 7 9-16,1-1 0 0,-1-3 0 0,4 7 0 0,-3 3 0 16,-1-1-8-16,4-2 8 0,0 3 0 15,0-7 0-15,0 10 0 0,0-3 0 0,0-4 0 16,4 10 8-16,-4-6 0 0,3 2 0 0,1-5 0 0,-4 0-8 16,3-1 11-16,1 1-11 0,-1-1 12 0,1-2-12 0,-1-1 12 15,4 0-12-15,-3-2 12 0,0-7-12 0,3 6 0 16,0-3 0-16,0-6 8 0,3 3 4 0,-3-6 0 15,4-1 0-15,-4 1 0 0,4 0 4 0,-4-4 2 16,3-2 0-16,1-7 0 0,-1 7-6 0,-3-4-2 16,4-3 0-16,0 3 0 0,-4-6-10 0,0 4 0 15,-4-7 0-15,4 9 8 0,-3-3-8 0,-1 0 0 16,1 4 0-16,-4-1 0 0,-4 0 0 16,4 4-16-16,-3 2 3 0,3-2 0 15,-4 2-14-15,-3 1-2 0,4-1-1 0,-4-2 0 0,0 12 14 0,-4-6 4 16,0-1 0-16,1 7 0 0,-1-3 12 0,1 3 0 0,-4 3 0 0,3-3 0 15,-3 7 0-15,0-1 0 16,-4 0 0-16,4 4 10 0,-4-4-2 0,4 6 0 0,0 1 0 0,4-4 0 16,2 4-8-16,1-1 12 15,0 1-12-15,4 0 12 0,-4-4-12 0,7 4 0 0,0-1 0 0,0 1-11 16,3-4 11-16,-3 4 0 0,7-4 0 0,-3-6-8 16,3 7-65-16,0-1-13 15,0-6-2-15,0 3-673 0</inkml:trace>
  <inkml:trace contextRef="#ctx0" brushRef="#br0" timeOffset="9922.537">9962 5354 1220 0,'0'0'34'0,"0"0"9"0,0 0-35 0,-3 7-8 16,3-7 0-16,-4 3 0 0,4-3 66 0,-7 9 11 0,0-6 3 15,4 7 0-15,-1-1-13 0,1 1-3 0,-4-4 0 0,3 3 0 16,1 1-12-16,3 2-4 0,-4-2 0 0,4-4 0 15,0 7-28-15,0-1-7 0,0-3-1 0,0 1 0 16,0-1-3-16,4 4-1 0,-4-1 0 0,0-2 0 16,0 2-8-16,3-5 8 15,-3 5-8-15,4-6 8 0,-1 4 8 0,1-4 0 0,-1 7 1 0,1-4 0 16,-1 0-17-16,4 1 0 0,0 2 8 0,0-5-8 16,1-1 0-16,-1 0 0 0,0 4 0 0,0-7 0 15,0 0 0-15,0 3 13 0,0-6-2 16,0 10-1-16,0-10 2 0,0 0 1 0,-3-4 0 0,3-2 0 15,0 6 9-15,3-3 2 0,-3-3 0 0,4-1 0 16,-1 1-4-16,5-6 0 0,-8 5 0 0,3-2 0 16,1-4-20-16,-1-5 0 0,1 2 0 0,0-3 0 15,-1 3 11-15,-3 1-3 0,-3-4 0 0,3-3 0 16,-4 0-8-16,-3 6 8 0,4-2-8 0,-8-8 8 16,4 8-8-16,-3-1 0 0,-1-3 0 0,4 0 0 0,-3 6 0 0,-4 1-17 15,3-1 4-15,1 3 1 16,-1 7-13-16,1-3-3 0,-1 2 0 15,0 1 0-15,4 6-6 0,0 0-2 0,0 0 0 0,0 0 0 16,0 0-65-16,-3 10-14 0,3-4-2 0,0 6-1 16,0 1 0-16,3 3 0 0,1-10 0 0,0 6-286 15,3 1-56-15</inkml:trace>
  <inkml:trace contextRef="#ctx0" brushRef="#br0" timeOffset="10495.672">10552 5248 1450 0,'0'0'32'0,"0"0"6"0,0 0 2 0,0 0 1 0,0 0-33 0,0 0-8 0,0 0 0 0,0 0 0 16,-7 6 63-16,3 0 10 0,4-6 3 0,-7 7 0 15,-4-4-10-15,4 3-2 0,7-6 0 0,-7 6 0 16,-3-6-25-16,-1 10-6 0,4-1-1 0,-7-3 0 16,3 4-19-16,-3-1-4 0,0-6-1 0,0 10 0 15,0-4-8-15,0-2 0 0,0-1 0 0,3 6 0 16,4-2 0-16,0-1-11 0,0 1 3 0,0-4 0 16,3 0 8-16,4-6 0 0,0 0 0 0,0 6 0 0,0-6 0 0,0 10 0 15,4-7 0-15,-4-3 0 0,0 0 0 0,3 6 0 16,1 1 0-16,3-4 0 0,0-3 0 0,0 3 8 15,0-3-8-15,0 0 11 0,0 0-11 0,0 0 0 16,0 0 0-16,0-3 0 0,0 3 0 0,1 0 0 16,-1 0 8-16,3 0-8 0,-3-3 0 0,0 3 8 15,0 0-8-15,4 0 8 0,-4 0-8 0,4 0 8 16,-4 0-8-16,3 0 8 0,1 0-8 0,-4 3 12 16,3 3-12-16,-3-6 12 0,1 9-12 0,-1-5 0 15,0 5 0-15,0-6 8 0,0 10-8 0,0-7 0 16,0 3 0-16,0 4 0 0,0-1 0 0,-4-2 0 0,5 2 0 15,-5 1 0-15,1-1 0 0,-1 4 0 0,1-7 0 0,-4 1 0 16,0-4 8-16,0 7 0 0,0-4 0 0,-4-3 0 16,4-6-8-16,-3 7 0 0,3-7 0 0,-4 6 8 15,-3 0 0-15,0-6 0 0,3 6 0 16,-3 1 0-16,0-4-8 0,0 0 0 0,0 0 0 0,0 3 0 16,0-2 0-16,-3-1 0 0,2-3 0 0,-2 6 0 31,-1-3-34-31,4-3-2 0,-3 3-1 0,-1-3 0 0,4 0-96 15,-4 0-19-15,4 0-4 0,0 0-612 0</inkml:trace>
  <inkml:trace contextRef="#ctx0" brushRef="#br0" timeOffset="11878.454">11553 5339 1206 0,'0'0'26'0,"-7"0"6"0,-3-3 0 0,3-4 3 0,-4 4-35 0,1 0 0 0,3-3 0 0,-4 6 0 0,4-3 36 0,0 0 0 16,-4 3 0-16,4 0 0 0,7 0-16 0,0 0-2 15,-10 0-1-15,10 0 0 0,0 0-5 0,-4 6-2 16,-3 0 0-16,4 0 0 0,-1 4-10 0,4-7 0 16,0 9 0-16,0-2 8 0,4 2 20 0,-1 1 4 15,1 0 1-15,-1-4 0 0,4 3-17 0,-3 7-3 16,3-6-1-16,0 3 0 0,3-4 28 0,-3 7 4 16,1-3 2-16,-1-4 0 0,0 7-17 15,0-3-3-15,3-4-1 0,-3 7 0 0,0-7-5 0,-3 1 0 16,-1 0-1-16,1-4 0 0,-1 0 6 0,1-2 2 15,-4-7 0-15,0 0 0 0,0 0-27 0,0 0 0 16,0 0 8-16,0 0-8 0,0 0 10 0,0 0 0 16,0 0 0-16,0 0 0 0,0 0-2 0,0 0-8 0,0 0 12 15,0 0-4-15,-4-7-8 0,4 1 0 0,-3-3 9 16,-1 6-9-16,1-7 0 0,3 10 8 0,0-6-8 0,-4 0 0 16,4-1 8-16,-3 1-8 0,3 6 8 0,0 0-8 15,0-6 0-15,0 0 8 0,0 6-8 0,0-10 0 16,0 10 0-16,0-3 0 0,0 0 0 0,0-3 0 15,0-7 0-15,0 10 0 0,3-3 0 0,1-1 0 16,3 1 0-16,0-6 0 0,0 8-8 0,4-5 8 16,-1 3 0-16,1-1 0 0,-1-2 0 0,1 3 11 15,0-4-11-15,-1 1 0 0,4 3-12 0,-3-1 12 16,-1-2 0-16,1 6 0 0,0-7 0 0,-4 7 0 16,3-6 0-16,-3 9 0 0,0-3-11 0,0 0 11 0,0 3 0 15,-7 0 0-15,4 0 0 0,0 0 0 0,-4 0 0 0,7 6 0 16,-4 0 0-16,4 0 0 0,0 13 0 15,-3-3 0-15,3-3 0 0,0 8 0 16,-4-2 0-16,4 0 0 0,-3 3 0 0,3 0 0 0,0-3 0 0,0 0 11 16,-3-7-11-16,3 10 12 0,0-9-12 0,3 5 0 15,-3-2 0-15,0 3 0 0,0-6 0 16,-3-1 0-16,3-3 0 0,-3-2 0 0,-1-1 0 0,1 0 0 16,3-6 0-16,-7 0 0 15,0 0-26-15,0 0-1 0,0 0 0 0,0 0 0 16,3 0-51-16,1-6-10 0,-1 0-3 0,-3 3 0 15,4-7 5-15,-4 4 1 0,0 6 0 0,3-6-367 0,-3-4-72 16</inkml:trace>
  <inkml:trace contextRef="#ctx0" brushRef="#br0" timeOffset="12343.64">12065 5213 1220 0,'0'0'34'0,"-4"7"9"0,4 2-35 0,0 4-8 0,0-7 0 0,0 6 0 0,0-2 71 0,4 2 12 0,0 7 2 0,-1-3 1 16,1-4-17-16,-4 7-3 0,3-3-1 0,-3-4 0 15,7 1-30-15,-3-4-7 0,3 1 0 0,0-1-1 16,-4-3-18-16,1 4-9 0,-1-7 10 0,1 3-10 16,3-6-13-16,-4 0-9 0,1 0-2 0,0-6-768 15</inkml:trace>
  <inkml:trace contextRef="#ctx0" brushRef="#br0" timeOffset="13082.895">12725 5458 1310 0,'0'0'37'0,"0"0"8"0,-7 0-36 0,0 0-9 16,-4 0 0-16,4 0 0 0,-4 0 28 0,4 0 3 0,-3 0 1 0,-1 6 0 16,1-6 16-16,-1 3 3 0,0 1 1 0,1 2 0 15,-4-3-21-15,0 0-4 16,3 6-1-16,-3-2 0 0,0-4 0 0,3 0 0 0,-3 10 0 0,4-7 0 15,-1 0-2-15,0 7 0 0,1-7 0 0,3 3 0 16,-4-2-6-16,8 2-2 0,-4 0 0 0,3 1 0 16,0-4-16-16,1 7 0 0,3-1 0 0,-4 1 0 15,4 2 10-15,4-8-2 0,-4 5 0 0,3-6 0 16,-3-6-8-16,4 7 12 0,3 2-12 0,0-9 12 16,0 10-12-16,-3-7 0 0,6-3 0 0,-3 0-11 15,4 0 11-15,0 0 8 0,-4-3-8 0,7-7 11 16,-4 10-11-16,1-6 0 0,-4-4 0 0,3 1 0 15,1 0 0-15,-4-4 0 0,4 4 0 0,-1-4 0 16,-3-3 0-16,4 1-14 0,-8-1 3 0,4 0 1 16,-3-2-5-16,0 5-1 0,-1 1 0 0,-3-1 0 0,0 0 5 0,0 1 1 15,0-1 0-15,0 4 0 0,0 3 10 0,0 3 0 16,0 3 0-16,0 0 0 0,0 0 0 0,0 0 0 16,0 0 0-16,0 0 0 0,0 0 0 15,0 0 0-15,0 0 0 0,-3 6 0 0,3-3 0 0,0 10 9 16,3-1-1-16,-3 1-8 0,7-4 14 15,0 4-4-15,0 5-1 0,0-2 0 0,4 6-9 0,-4-3 0 16,4 0 0-16,-1 3 0 0,-3-10 0 0,4 10 8 16,-4-3-8-16,0-3 0 0,3-1 8 0,-2-2-8 15,-1-4 8-15,-4 1-8 0,4-7 0 0,-3 3 0 16,-4-6 0-16,7 3 0 16,-4-3-71-16,1-3-6 0,3 3-2 0,-4-6-434 0,1 3-87 0</inkml:trace>
  <inkml:trace contextRef="#ctx0" brushRef="#br0" timeOffset="13496.466">12943 5423 1785 0,'0'0'39'0,"0"0"8"16,-3 10 1-16,3 2 4 0,0-2-42 0,0-7-10 0,0 10 0 0,0-4 0 0,0-6 40 0,3 10 5 15,-3-4 2-15,4-3 0 0,-1 1-16 0,1 2-3 16,-4-9-1-16,4 9 0 0,3 1-8 0,-4-4-2 16,4 0 0-16,0 1 0 0,0-1-17 0,0 0 10 0,4 4-10 0,0-4 8 15,-4 0-8-15,3 3 0 0,1 1 0 0,-4-4 0 32,3 7-20-32,1-4-7 0,0-3-1 0,-1 1 0 15,4 5-31-15,-7-2-6 0,4-1-2 0,-1 0 0 16,-2-2 6-16,-1-1 1 0,3-3 0 0,-3 0 0 15,0 7-84-15,0-7-17 0,0-3-3 0</inkml:trace>
  <inkml:trace contextRef="#ctx0" brushRef="#br0" timeOffset="13997.935">13197 5370 1422 0,'0'0'31'15,"0"0"6"-15,0 0 2 0,0 0 1 0,0 0-32 0,0 0-8 0,-3 6 0 0,3-6 0 0,0 0 40 0,0 0 7 16,-7 10 1-16,7-10 0 0,0 0-13 0,0 0-3 15,-4 3 0-15,4-3 0 0,0 0-6 0,-7 9-2 16,4-2 0-16,-4-1 0 0,3 3-12 0,1-6-4 16,-1 10 0-16,1 0 0 0,-1-4 12 0,1 10 3 15,-1-4 0-15,0 4 0 0,1 0-12 0,-1 3-3 0,1 3 0 16,-1 6 0-16,4-5 14 0,-3-1 2 16,-1 9 1-16,1-2 0 0,3 2-25 0,-4 1 0 15,4-1 0-15,0-3 0 0,0 4 15 0,0 2-3 0,0-2 0 0,4-4 0 16,-4 1-12-16,3-4 8 0,1-3-8 15,-1 0 0-15,1-3 13 0,-1-3-3 0,4 0-1 16,-3-4 0-16,0-2-9 0,-1-1 0 0,1-5 9 0,-1 2-9 16,-3-9 0-16,0 0 0 0,0 0 0 0,0 0 8 15,0 0-24-15,0 0-4 0,0 0 0 16,0 0-1 0,0 0-17-16,0 0-3 0,0 0-1 0,0 0 0 15,0 0-31-15,0 0-7 0,0 0 0 0,-10 0-1 0,2-3-124 16,8 3-25-16,-7 0-5 0,7 0-100 0,-7 3-20 0</inkml:trace>
  <inkml:trace contextRef="#ctx0" brushRef="#br0" timeOffset="14726.679">13353 5718 1328 0,'0'0'29'0,"0"0"7"0,0 0 0 0,0 0 1 0,0 0-29 0,0 0-8 0,0 0 0 0,0 0 0 16,0 0 12-16,0 0 2 0,0 0 0 0,0 0 0 15,0 0-14-15,0-6 8 0,0 0-8 0,-4-1 0 16,4 7 11-16,0 0-11 0,-3-6 12 0,3 6-12 16,0 0 23-16,-4-6-3 0,1-4 0 0,3 10 0 15,0 0 19-15,0 0 3 0,0 0 1 0,-8 0 0 16,8 0 3-16,-10-6 1 0,3 6 0 0,0 6 0 15,3 1-11-15,-3-1-3 0,0-3 0 0,0 10 0 16,4-4-5-16,-1 4 0 0,1-1-1 0,-1 1 0 16,4-1-12-16,0 1-3 0,0-4 0 0,4 4 0 15,-4-1-2-15,0 1-1 0,3-4 0 0,1 4 0 16,-1-1-9-16,1 1 0 0,-1-4-10 0,4-2 10 0,-3-1 0 16,3 3 0-16,0-6 0 0,0 4 0 15,0-4 0-15,0 0 0 0,0 0 8 0,4-3-8 0,-1 0 0 0,1 0 0 16,-1 0 0-16,1-6 0 0,0 3 0 15,-4-4 0-15,3-5 0 0,1 6 0 0,-4-4 0 0,3 1 0 16,1-1 0-16,0-2 0 0,-1-1 0 0,-3 1 0 16,4-1 0-16,-4-2 0 0,-4-4 0 0,1 3 0 15,3-3 0-15,-3 7 0 0,-4-4 0 0,0-3 0 16,-4 3 0-16,0-2 0 0,1 5 0 0,-1 1 0 16,-3 2 0-16,0-2 0 0,0-1 0 0,-3 4 0 15,-1-4 8-15,0 7-8 0,-3 0 0 0,4-1 0 16,-4 7 0-16,0-6 0 0,-1 6-13 0,-2 0 0 0,3 0 0 15,0 9 0-15,-1-5 5 0,5 5 8 16,-4 0-13-16,3 1 5 0,1 2 8 0,-1 1-12 0,4-1 12 16,0 1-12-16,3 3 12 0,1-4-10 0,-1 4 10 15,1 0-10-15,3-1 10 0,0 1-8 0,0 0 8 0,0-4-8 16,3-2 8-16,-3-1-10 0,4-3 10 0,-1 7-10 16,-3-13-93-1,4 6-18-15,3 0-4 0,-3-6-618 0</inkml:trace>
  <inkml:trace contextRef="#ctx0" brushRef="#br0" timeOffset="15396.558">13628 5483 1698 0,'0'0'48'0,"0"0"11"0,0 0-47 0,0 0-12 0,0 0 0 0,0 0 0 0,0 0 20 0,0 0 1 16,-4 9 1-16,4-9 0 0,0 0-22 0,0 0 0 0,0 0 0 0,0 7 0 16,0-1 0-16,0 7-12 15,4-4 12-15,-1 0-12 0,1 4 12 0,-4 3 0 0,3-4 0 0,1 4-8 16,-1-4 8-16,1 4 0 0,0 0 0 0,-1-1 0 15,-3 1 0-15,4 0 0 0,-4-1 0 0,0-2 0 16,0 0 12-16,0-1-3 0,0-3 0 0,-4 4 0 16,4-7 19-16,-3 4 4 15,3-10 1-15,0 0 0 0,0 0 1 0,-4 6 0 0,4-6 0 0,0 0 0 16,0 0 18-16,0 0 3 0,-7 3 1 16,7-3 0-16,0 0-18 0,-7-3-3 0,3 0-1 0,1 0 0 15,-4-7-24-15,3 4-10 0,4-7 8 0,-3 4-8 16,3-3 0-16,0-1 0 0,0 4 0 0,0-7 0 15,0 0 0-15,0 4 0 0,0-7 0 0,3 3 0 16,1 0-9-16,-1-2 9 0,1 2 0 0,-1 0 0 16,1 1-10-16,3-1 10 0,-4 3-8 0,1 1 8 15,3 2 0-15,0 1 0 0,0-3 0 0,0 8-8 16,0 1 8-16,-3-3-10 0,3 6 10 0,0-3-10 16,-4 3 10-16,-3 0 0 0,7-3 0 0,1 3-8 0,-1 0 8 0,0 3 0 15,0 0 0-15,0 3 0 0,0-3 0 16,0 1 0-16,0 8 0 0,0-6 0 0,0 1 0 0,-3-1 0 15,3 3 8-15,-4-2-8 0,1 5 8 0,-1 1-8 16,1-4 8-16,-1 4-8 0,1-1 12 0,-4 1-3 16,3-4 0-16,-3 4 0 0,4-1-9 0,-4 4 8 15,0-10-8-15,3 7 8 0,-3-1-8 16,0 1 0-16,0-4 0 0,0 4 0 0,4-4 0 0,-4 4 0 16,0-4 0-16,0-9 0 0,0 0-11 0,0 3-4 15,0 10-1-15,0-13 0 16,0 0-16-16,0 0-3 0,0 0-1 0,0 0 0 15,0 0-40-15,0 0-9 0,3 6-2 0,-3-6 0 16,0 0-1-16,0 6 0 0,0-6 0 0,4 0-396 0,-4 0-79 0</inkml:trace>
  <inkml:trace contextRef="#ctx0" brushRef="#br0" timeOffset="16155.006">14153 5248 1285 0,'0'0'28'0,"0"0"5"0,0 0 2 0,0 0 2 0,0 0-29 16,0 0-8-16,0 0 0 0,0 0 0 0,0 0 0 0,0 0 0 15,0 0 0-15,0 0 0 0,0 0-12 0,-3-6-3 0,-1-1-1 16,4 4 0-16,0 3 16 0,0 0-12 16,0 0 12-16,-7-3-12 0,7 3 12 0,-7-6-9 0,0 6 9 15,7 0-8-15,-10 0 44 0,-1 6 10 16,4-3 2-16,-4 0 0 0,1 4 10 0,3-4 2 0,0 0 1 0,-4 9 0 15,4-5 3-15,-3 2 0 0,2-3 0 0,-2 7 0 16,3-1-26-16,0-2-5 0,0-1-1 0,0 4 0 16,0 2-12-16,0 1-4 0,3-3 0 15,0-1 0-15,1 1-16 0,-1 2 8 16,4-2-8-16,0 6 0 0,0-7 0 0,-3 1 0 0,6-1 0 0,-3-2 0 16,4-1 0-16,-1-2 0 0,1 2 0 15,0-6 0-15,-1 7-10 0,1-4 1 0,3 0 0 0,-7-6 0 16,7 0 1-16,0 0 0 0,0 0 0 15,0 6 0-15,0-6-7 0,4 3-1 0,-4-3 0 0,0 0 0 16,3 4 16-16,-3-4-11 0,0-4 11 0,-3 4-10 16,3 0 10-16,0 0 0 0,0-3 0 0,0-3-8 15,0 6 8-15,0-3 0 0,4 0 0 0,-8 3 0 16,4-3 0-16,0 3 0 0,0-3 0 0,-3 3 0 0,3 0 8 16,-3 0-8-16,3 0 10 0,-4 0-10 15,-3 0 15-15,7 0-3 0,-7 0-1 0,4 6 0 0,-1-3-11 16,1 0 12-16,-1 3-12 0,1 1 12 0,-4-7-12 15,3 6 12-15,-3-6-12 0,0 6 12 0,4 4-2 0,-1-1 0 16,-3 0 0-16,4-2 0 0,-4 5 0 0,0 1 0 16,0-4 0-16,0 4 0 0,0-1-10 15,0 4 10-15,0-4-10 0,-4 4 10 0,4 0 1 0,-3-1 0 16,-1-2 0-16,4 3 0 0,-3-4 1 0,-1 1 0 16,4-1 0-16,-3-2 0 0,-4-1-12 0,3 1 8 15,1-4-8-15,-4 6 8 0,0-5-8 0,0-1-17 16,-4 0 4-16,4-3 1 15,-4 4-32-15,-3-1-7 0,4-6-1 0,-1 9 0 16,0-6-28-16,1-3-5 0,3 0-2 0,-4 7 0 16,4-4-113-16,-3 3-22 0,3-3-5 0</inkml:trace>
  <inkml:trace contextRef="#ctx0" brushRef="#br0" timeOffset="27031.076">15339 5423 745 0,'0'0'16'0,"0"0"3"0,0 0 1 0,0 0 2 0,0 0-22 0,0 0 0 0,0 0 0 0,0 0 0 0,0 0 59 0,-4 7 7 16,4-7 2-16,0 0 0 0,0 0-8 0,0 0-2 15,0 0 0-15,0 0 0 0,0 0-26 0,0 0-4 16,0 0-2-16,0 0 0 16,0 0-26-16,0 6 0 0,0 0-12 0,0 4 12 0,0-4 8 0,4 3 8 15,-4 1 3-15,3-4 0 0,-3 3-31 0,4 1-5 16,-4-1-2-16,3-2 0 0,-3 5 67 0,0-2 12 16,4 2 4-16,-4-3 0 0,0 1-52 0,3 2-12 15,-3-2 0-15,4 2 0 0,-1-5 34 0,1 5 4 16,0-2 1-16,-1-1 0 0,4 0-11 0,-3-2-3 15,3-1 0-15,0-3 0 0,0 0-15 0,0-3-10 0,3 0 12 16,1 0-12-16,0-3 32 0,-1-6-1 0,4-4 0 16,0 7 0-16,1-10-5 0,-1 4-1 0,3-1 0 0,-3-3 0 15,1-2-9-15,-1 5-3 0,0-3 0 16,-4 4 0-16,4-1-5 0,-3-2 0 0,0-1-8 16,-4-6 12-16,3 9-12 0,-6-9 8 0,3 7-8 0,-4-4 0 15,-3 3 0-15,0 1-15 0,0-1 2 16,0 0 0-16,-3 1-15 15,-1-1-2-15,1 3-1 0,-4 1 0 16,3-1-9-16,1 1-3 0,-1 2 0 0,-3 4 0 0,4 0-20 16,3 6-4-16,0 0-1 0,0 0-400 0,0 0-81 0</inkml:trace>
  <inkml:trace contextRef="#ctx0" brushRef="#br0" timeOffset="27552.936">15833 5577 1036 0,'0'0'23'0,"0"0"5"0,-4 6 0 0,1 4 1 0,3-4-29 0,0 0 0 0,0-6 0 0,0 7 0 16,0 5 85-16,0-6 11 0,0-6 3 0,0 0 0 16,0 0-31-16,0 0-7 0,0 0-1 0,0 0 0 15,0 0 7-15,3-6 1 0,1-6 0 0,-1-1 0 16,-3-9-39-16,4 3-7 0,-4-3-2 0,3 0 0 15,-3 0-20-15,4-3 0 0,-4 0 0 0,3 0 0 16,1 6 0-16,-4-3 16 0,3 7-4 0,1-4-1 16,-4 6-23-16,3 1-5 0,1 6-1 0,-1 2 0 15,-3 4 29-15,0 0 5 0,0 0 2 0,0 0 0 16,0 0-66-16,4 0-12 0,3 4-4 16,0 2 0-16,-3 3 52 0,3-6 12 0,0 10 0 0,-4-1 0 15,1-2 0-15,3 9 0 0,-4-4 0 0,1-2 0 16,-1-1 48-16,1 1 13 0,0 3 3 0,-1-1 0 15,4 1-73-15,-3-3-15 16,-1 2-2-16,1-2-1 0,-1 3 27 0,1-7 0 0,-1 3 0 16,1-2 0-16,-1-4 0 0,1 4 0 0,-1-1 0 0,4 0 0 15,-3-2-99-15,3 5-14 0,0-2-3 16</inkml:trace>
  <inkml:trace contextRef="#ctx0" brushRef="#br0" timeOffset="28175.101">16796 4693 961 0,'0'0'20'0,"0"0"5"0,0 0 1 0,0 0 2 0,0 0-28 15,0 0 0-15,0 0 0 0,-7 0 0 0,3 6 44 0,4-6 4 0,0 0 0 16,-3 6 0-16,-1 4-23 0,1 5-4 0,3 1-1 0,-4 3 0 15,1 9 29-15,-1-9 6 0,4 9 1 0,-4 4 0 16,4 2-25-16,0 1-5 16,-3 2-1-16,-1 4 0 0,4 3 30 0,0 0 5 15,-3 0 2-15,3 0 0 0,-4-4-17 0,4 7-3 16,-3-6-1-16,-1 0 0 0,1-7-6 0,3 4-2 0,-4-3 0 16,1-1 0-16,-1-3-33 0,1-2 0 0,-1 5-12 15,1-12 3-15,3-6 9 0,0-1 0 0,0 1 0 0,0 0 0 16,0-7 0-16,0 4 0 0,0-4 0 0,0 1 0 15,0-4 0-15,3 0 0 0,-3-3 0 0,4-3 0 16,-4 0-20-16,3 0-3 0,1 0 0 0,-4 0 0 16,0 0-132-1,7-12-26-15,7-23-6 0,-14 35-1 0</inkml:trace>
  <inkml:trace contextRef="#ctx0" brushRef="#br0" timeOffset="28486.63">16591 5213 1213 0,'0'0'26'0,"0"0"6"0,-7-3 0 0,7 3 4 0,0 0-36 16,0 0 0-16,0 0 0 0,0 0 0 0,0 0 56 0,0 0 4 15,0-6 0-15,0 6 1 0,0 0-3 0,4 3-1 16,3-3 0-16,3 0 0 0,4 0-40 0,-3-3-8 0,3 3-1 0,0-3-8 16,-3 6 17-16,10-3-3 0,-3 3-1 0,-1 3 0 15,-3-2-5-15,4-1 0 0,0-3-8 0,-4 3 12 16,0 6-12-16,0-6 0 0,0 4 0 0,0-4 0 16,0-3 0-16,0 0-12 0,0-10 12 15,1 10-10 1,2 0-90-16,-3 0-19 0,0 0-3 0,1 0-515 0</inkml:trace>
  <inkml:trace contextRef="#ctx0" brushRef="#br0" timeOffset="28981.268">17113 5326 1094 0,'-21'-9'24'0,"14"6"4"0,0 3 2 0,0 0 2 0,3 0-32 0,-3 3 0 0,0-3 0 0,4 6 0 0,-4-3 52 0,3 0 4 16,1 7 0-16,-1-1 1 0,1-3-19 0,-1 4-4 15,1-1-1-15,-1 4 0 0,4 3-9 0,-4-1-3 16,1-2 0-16,-4 2 0 0,3-2 9 0,1 6 2 16,-1 0 0-16,1-1 0 0,-1-2 2 0,-3 0 1 15,4-1 0-15,-1 1 0 0,1-3-3 0,-1-4 0 16,4 4 0-16,0-7 0 0,0-6-12 0,0 0-4 15,-3 12 0-15,3-2 0 0,3-4-2 0,-3-6-1 16,0 0 0-16,0 0 0 0,4-3 6 0,-4 3 1 16,7 0 0-16,0 0 0 0,0-6-5 0,3-1-1 15,-3 1 0-15,0-6 0 0,-3-1-14 0,3 7 8 16,0-4-8-16,0 1 0 0,-3 0 0 0,-1-4-10 16,1 7 0-16,-1 0 0 0,-3 6-6 0,0 0-2 0,0-10 0 15,4 7 0-15,-1-6 6 0,-3 5 2 0,0-5 0 0,0 9 0 16,0 0 10-16,0 0-12 0,0 0 12 0,0 0-12 15,0 0 0-15,0 0-1 0,4 6 0 0,3 1 0 16,-4-7 13-16,5 9-9 0,-5 4 9 0,1-1-8 16,3 1 8-16,-4-1 0 0,1 4 0 0,-1-1 0 15,1-2 0-15,-1-4 8 0,4-2-8 0,-7 2 0 16,4-3 0-16,-1 1 0 16,1 2 0-16,-4-6 8 0,3 7-8 0,-3-4 0 0,4 0 0 0,-1 4 8 31,1-1-95-31,3-6-18 0,-7-3-4 0</inkml:trace>
  <inkml:trace contextRef="#ctx0" brushRef="#br0" timeOffset="29674.069">17276 4906 1044 0,'0'0'23'0,"0"0"5"0,0 0 0 0,0 0 1 0,0 0-29 0,0 0 0 0,0 0 0 0,0 0 0 16,-8 0 88-16,8 0 11 0,-3 9 2 0,3-9 1 16,0 0-66-16,-4 7-12 0,4 2-4 0,0 1 0 15,4 2 5-15,-1-2 1 0,1 2 0 0,0 1 0 16,-1-1 7-16,1 10 2 0,3 0 0 0,0 0 0 15,0 0 5-15,0 3 0 0,0 3 1 0,3 13 0 16,-2 0-9-16,-1-4-1 0,3-2-1 16,-6 6 0-16,3-13 7 0,0 6 2 0,-4-9 0 0,1 10 0 15,-4-10-11-15,0 6-3 0,0-5 0 0,0-1 0 16,0 0-25-16,-4-7 0 0,4-2 0 0,-3 0 0 16,-1 0 0-16,1-7 0 0,3-3 0 0,0 0 0 15,-4-2 0-15,4-4 0 0,0 0 0 0,0 0 0 16,0 0 0-16,0 0 0 0,0 0 0 0,0 0 0 15,0 0 0-15,0 0 0 0,0 0 0 0,0 0 0 16,7-10 56-16,-3 7 7 0,-1-6 1 0,1-4 0 0,-4 4-52 16,0-4-12-16,3-3 0 0,-3 1 0 0,4-1 0 15,-4 4-15-15,3-1 3 0,-3 4 1 0,4-4 11 16,-1 7 0-16,1 0-9 0,-4-1 9 0,4 1-10 0,-4 0 10 16,3 3-13-16,-3 3 5 0,0 0-1 0,0 0 0 15,0 0 0-15,0 0 0 16,11 0-1-16,-1 6 0 0,-10-6 0 0,14 3 0 0,-3 3 10 0,-1 1-8 15,1-1 8-15,0 0-8 0,-4 0 8 0,3 1 0 16,1-1 0-16,-4-3 0 0,4 6 0 0,-1-5 0 16,-3 5 0-16,0-6 0 0,-3 7 0 0,-1-4 0 15,4 0 0-15,-3 3 0 0,-1-5 0 0,1 2 0 16,-1 0-9-16,5 10 9 0,-8 3-12 0,3-1 1 16,-3-2 1-16,-3 6 0 0,-5-9-2 0,5-1 0 0,-4 1 0 15,-4-1 0-15,1 1 12 0,-1-4-10 0,1-9 10 0,-5 10-10 16,1-7 10-16,0-3 0 0,0 0 0 15,3 6 8-15,1-3-8 0,-4-3 0 0,3-3 0 16,-3-3 0-16,4 0-18 0,-1-4-5 0,0 1-1 16,1-4 0-16,-4-9-58 15,7 7-12-15,0-4-2 0,0 0-731 0</inkml:trace>
  <inkml:trace contextRef="#ctx0" brushRef="#br0" timeOffset="30131.586">17713 4947 1058 0,'0'0'23'0,"0"0"5"0,0 0 0 0,-4 6 3 0,4 4-31 0,-3-1 0 0,3 0 0 0,0 4 0 16,0-1 94-16,0 4 13 0,0-3 2 16,0 9 1-16,0-7-33 0,0 4-6 0,3 3-2 0,-3 0 0 15,0-3-1-15,4 3-1 16,-4 6 0-16,3 0 0 0,1 0-19 0,0-6-4 0,3 10-1 0,-4-7 0 15,1-3-27-15,-1 3-4 0,4 0-2 0,0 0 0 16,-3-3-10-16,-1 3 8 16,1-3-8-16,-4 3 8 0,3-6-8 0,-3 3 0 0,0-6 0 15,0 2 8-15,0 1 0 0,-3 0 0 0,3-3 0 16,0 2 0-16,0-2-8 0,0-6 0 0,0 2 0 0,0 1 0 16,0-1-9-16,0 1 9 0,0-1-12 0,3 4 12 15,-3-3-29-15,4-7 1 16,-4 0 0-16,0-3 0 0,0-3-51 0,0 0-9 15,0 0-3-15,0 0 0 0,0 0-81 0,11-9-16 16,-4 9-3-16,0-13-1 0</inkml:trace>
  <inkml:trace contextRef="#ctx0" brushRef="#br0" timeOffset="30684.215">17932 5477 1267 0,'0'0'28'0,"0"0"5"0,0 0 2 0,0 0 1 0,0 0-36 0,0 0 0 0,0 0 0 0,3 6 0 15,1 3 67-15,-1 1 6 0,1-1 2 16,-1-2 0-16,1 2-22 0,3-6-4 0,0-3-1 0,0 6 0 15,0-6-16-15,0 0-3 0,4-6-1 0,-4 6 0 16,0 6-6-16,3-2-2 0,-3-8 0 0,4-2 0 16,-4 6-6-16,4-6-2 0,-4 0 0 0,0-1 0 15,0 1 1-15,0 3 0 0,-4-7 0 0,5 1 0 16,-5 3-3-16,-3-4-1 0,4 1 0 0,-1 3 0 16,-3-1-9-16,0-2 12 0,0-4-12 0,0 7 12 15,-3 0-12-15,-1 0 0 0,1-4 0 16,-1 4 8-16,-3 0-8 0,3-1-9 0,-3 1 9 0,0 0-13 15,-3 6-10-15,3-3-1 0,-4-4-1 0,4 4 0 16,-4 3 9-16,4-3 1 0,0 3 1 0,-3 3 0 16,3 4 2-16,0-1 0 0,0 6 0 0,-1 1 0 15,5 0 0-15,-4-4 1 0,3 10 0 0,-3 0 0 16,0-1 11-16,4-2 0 0,-4 6 0 0,0 3 0 16,3-3 16-16,-3 3-2 0,4-3 0 0,-5-3 0 15,5-3 4-15,-1 2 1 0,4 1 0 0,-3 3 0 0,3-3-5 0,0-3-1 16,0-4 0-16,0-2 0 0,3-1 16 0,-3-9 3 15,4 6 1-15,-1 1 0 0,5-4-17 0,-5 3-4 16,8-6-1-16,-4 3 0 0,3 0-11 0,4-3 0 16,0 0 0-16,1 0 8 15,2 0-30-15,1 7-6 0,-4-7-2 0,4-7 0 16,-1-2-150-16,1 3-29 0</inkml:trace>
  <inkml:trace contextRef="#ctx0" brushRef="#br0" timeOffset="31279.474">18535 5483 1337 0,'0'0'56'0,"0"0"-44"16,-11 6-12-16,4-3 0 0,0-3 80 0,-3 0 13 0,-1 0 3 0,0 4 1 16,1 2-2-16,-4-3-1 0,3-3 0 0,-3 0 0 0,4 0-43 0,-1 6-9 15,0-6-2-15,4 3 0 0,0 1-27 16,0-4-5-16,0 0-8 0,4 0 11 0,3 0-11 0,-7 0 0 16,3 0-12-16,1 0 12 0,-1 9 0 0,0-6 0 15,1 3 0-15,-1-2 0 16,4 5-39-16,-3 0 0 0,3-2 0 0,0 5 0 0,0 4 61 0,0-10 12 15,0 7 2-15,0-4 1 0,0-6-29 0,0 10-8 16,0 2 0-16,0 1 0 16,0-3 0-16,0-1 0 0,0 1 0 0,3-4 0 0,1 4 9 0,-1-7 1 15,-3-6 0-15,0 0 0 0,8 6-10 0,-8-6 12 16,0 0-12-16,0 0 12 0,10 0-12 0,4-3 0 16,-3-3 0-16,-4 3 0 0,-7 3 8 0,14 3-8 15,-3-6 0-15,-1-7 8 0,1 4-8 0,-4 0 0 0,0-1 0 16,-4 1 0-16,4-3 0 0,0-4 10 15,-7 13-1-15,4-3 0 16,-1 0-58-16,1-3-12 0,-4 6-3 0,0-3 0 0,4-7 52 16,-4 10 12-16,0 0 0 0,0-6 0 0,0-4-16 0,0 4-1 0,0 6 0 0,0 0 0 15,0 6 6-15,0-6 2 0,0 0 0 16,0 7 0-16,0-1 9 0,3-3-12 0,-3 7 12 0,0-7-12 16,0-3 36-16,4 12 6 0,-1 1 2 0,1-4 0 15,-1 1-32-15,1 2-15 0,-1 7 2 16,4-3 0-16,-3-7 21 0,-1 4 4 0,4-4 0 0,-3-3 1 15,-4-6-13-15,0 0 0 0,7 10 0 0,0-1 0 16,-3-3-8-16,-4-6-2 0,0 0 0 0,0 0-563 16,0 0-113-16</inkml:trace>
  <inkml:trace contextRef="#ctx0" brushRef="#br0" timeOffset="31651.813">18743 5583 1074 0,'0'0'30'0,"0"0"8"16,0 0-30-16,0 10-8 0,0-4 0 0,0 3 0 0,0 1 104 0,0-4 19 16,-3 4 4-16,3 2 1 0,3 1-33 0,-3-1-7 0,0-12 0 0,0 0-1 15,0 0-37-15,4 6-7 16,-1 7-2-16,1 0 0 0,-4-1-33 0,3-2-8 0,4-4 0 0,0 3 0 15,-3 1 53-15,3-1 9 0,-4-3 2 0,1 7 0 16,3-4-52-16,0 1-12 16,0-7 0-16,0 6 0 0,0-6 0 0,0 4 0 0,0-7 0 0,0 0 0 15,4-7 0-15,0 1 0 0,-1 0 0 0,-3 0 0 16,4-7 32-16,-4 4 4 0,0-4 1 16,0 0 0-16,0-2-17 0,-3 2-4 0,3-2-1 15,0-1 0-15,0-3-15 0,-4 3 8 0,4 1-8 0,-3 2 0 16,-1 7 0-16,1-4 0 0,-1 1 0 15,1 3 0-15,-1-4-31 16,-3 4-5-16,4 0-2 0,-1 0 0 0,-3 6-104 16,4-4-21-16,3-5-4 0,-3 6-661 0</inkml:trace>
  <inkml:trace contextRef="#ctx0" brushRef="#br0" timeOffset="42776.035">20115 5151 640 0,'0'0'14'0,"0"0"3"0,-3-10 1 0,-1 4 0 0,1 0-18 0,-1-1 0 0,4 1 0 0,-3 0 0 16,3 0 52-16,0 6 8 0,-4-10 0 0,4 10 1 15,0 0-1-15,0 0-1 0,0 0 0 0,0 0 0 16,0 0 8-16,0 0 1 0,0 0 1 0,0 0 0 0,0 0-37 16,0 13-7-16,-3-4-1 0,3 1-1 0,0 5-6 0,-4-2-1 15,4 2 0-15,0 4 0 0,-3 3 0 16,3 3-1-16,0-3 0 0,-4 3 0 15,4-3-15-15,0 3 0 0,-3 0-9 0,3 4 9 0,-4-1 19 16,4-3 9-16,-3 6 3 0,-1-2 0 0,4-7-7 0,-4 6 0 16,1-3-1-16,3-6 0 0,-4-10-6 15,1 4-1-15,-1 5 0 0,4-5 0 0,-3 3-5 0,-1-7-2 16,4 0 0-16,-3 1 0 0,3-10 5 0,0 0 1 16,0 0 0-16,0 0 0 0,0 0 32 0,0 0 6 15,-4-3 2-15,1-4 0 0,-1-2-32 0,1 0-7 16,-1-7 0-16,1-3-1 0,-1 7-15 0,1-4 0 15,-1-3-9-15,0 3 9 16,1-5-31-16,-1 5 0 0,1-3 0 0,-1-3 0 16,1-3 40-16,3 3 8 0,-4 3 2 0,1-9 0 0,-1 3-19 0,4 0 0 15,-3-3 0-15,-1-4 0 0,4 1 0 0,0 6 0 0,0-3 0 16,4-4 0-16,-1 7-14 0,1 3-3 0,-1 0-1 0,1 3 0 16,-1 4 18-16,1 2 0 0,3 1 0 0,0 2 0 15,-3 4 0-15,-1 3 0 0,4-7 0 0,-7 10 0 16,4 0-11-16,-1 0 2 0,4 10 0 15,-3-7 0-15,3 10-10 0,-4 2-1 0,1-2-1 0,-1 6 0 16,1-4 21-16,-1 10 0 0,1-3-9 0,0 13 9 16,-1-7 0-16,1-3 0 0,-1 0 0 0,-3 0 0 15,4-9 0-15,-4 6 11 0,3-10-2 0,1 1 0 16,-1-1 5-16,4-2 1 0,-3-10 0 0,3 0 0 0,3 0-6 16,1 0-1-16,0 0 0 0,-1-6 0 15,4-10-8-15,0 3 0 0,-3 1 0 0,3 6 0 16,0 2 37-16,-3-8 6 0,3-1 1 0,4-2 0 0,-8-4-44 15,4 3-20-15,-3 1 1 0,-1-4 1 0,1-3-2 0,0 6 0 16,-4-3 0-16,-4 0 0 0,4 1 10 16,-3 2 2-16,-1 3 0 0,-3 1 0 0,4-4 8 0,-4 10 0 15,0-7 0-15,0 4 0 0,-4 0 0 0,1-1 8 16,-1-2-8-16,1 8 8 0,3 4 6 0,0 0 2 16,-4-3 0-16,4 3 0 0,0 0-6 0,0 0-1 15,0 0 0-15,0 0 0 0,-3 3-9 0,-1 1-14 16,4 5 3-16,0 0 1 0,0 4 10 0,0 3-8 15,0-4 8-15,0 7-8 0,4-3 8 0,-4 9 0 16,3-3 0-16,-3 9 0 0,4 4 0 0,-4-1-8 0,3-6 8 0,1 4 0 16,-1 2 0-16,1 1 0 15,-1-4 0-15,1 3 0 0,3-5 0 0,-4 2-8 0,5-3 8 0,-1 4 0 16,0-10 0-16,-4 6 0 0,4-3 0 0,-3-9 0 16,-1-4 0-16,4-2 0 0,-3 2 0 0,-1 1 0 15,1-1-12-15,-1 1 2 0,1 9 1 16,-1-4 0-16,1 1 9 0,0-3 0 0,-1-3 0 0,-3-7 0 31,0 6-56-31,4-5-5 0,-4-1-2 0,0-3 0 0,3 3-1 0,-3-6 0 16,-3-6 0-16,-1 3-409 0,1-10-83 0</inkml:trace>
  <inkml:trace contextRef="#ctx0" brushRef="#br0" timeOffset="43357.984">20634 5383 1483 0,'0'0'32'0,"0"0"8"0,0 0 0 0,0 0 2 0,0 0-34 0,-7 6-8 0,0 0 0 0,0 1 0 16,3-1 52-16,-3 3 9 0,0-3 2 0,4 4 0 16,-4-1-14-16,0 1-2 0,3-4-1 0,-3 3 0 15,3 1-25-15,1 2-5 0,-1-5 0 0,1 2-1 16,-1 4-7-16,4-1-8 0,-3 4 11 0,-1-4-11 16,4 1 8-16,-3-1-8 0,3-2 0 0,3 2 0 15,-3-9 0-15,0 7 0 0,4 2 0 0,-4-2 0 16,3-4 0-16,1 4 0 0,-1-7 0 0,4-3 0 15,0 6 0-15,-3-3 0 0,3-3 0 0,0 0 0 16,4 0 0-16,-4 0 0 0,0-9 0 0,0 6 0 16,3-7 0-16,1 1 0 0,-4-4 0 0,0 7 0 15,4-4 0-15,-4 1 0 0,0-7 0 0,-4 4-12 16,4-1 4-16,-3 1 8 0,-4 2-13 0,3 1 5 16,-3 0 8-16,0-4 0 0,0 4 0 0,0-4 0 0,0 13 0 15,0 0 0-15,0-12 0 0,0 12 0 16,0 0 13-16,0 0-1 0,0 0-1 0,0 0 0 0,0 0-11 0,-3 12 0 15,3-12 0-15,0 9 0 16,-4 4 0-16,4 0 0 0,0 5 0 0,4-2 0 0,-4 3 0 16,3 0 0-16,1-4 0 0,0 4 0 0,-1-3 0 15,1 3 0-15,-1 6 0 0,1-3 0 0,3-10 0 0,-4 4 0 16,1 0 0-16,3-7 0 0,0-3 0 0,-4-6 0 16,-3 0 0-16,7 7 0 15,4-7-152-15,-4-7-32 0,0 7-6 0,4-12-2 0</inkml:trace>
  <inkml:trace contextRef="#ctx0" brushRef="#br0" timeOffset="43897.216">20927 5552 943 0,'0'0'20'0,"0"0"5"0,0 0 1 0,0 0 1 0,0 0-27 0,3 9 0 0,-3 1 0 0,4-4 0 15,-4 7 80-15,3-4 10 0,-3 4 2 0,4-4 1 16,-1 0-28-16,-3-2-5 0,4 2-2 0,-4 1 0 0,3-1-9 0,-3-3-1 16,0-6-1-16,0 0 0 0,4 10-7 15,0 2-2-15,-1 13 0 0,1-6 0 0,-4-19-8 0,0 0-2 16,0 0 0-16,3 13 0 0,1-4-7 0,-1-3-1 15,-3-6-1-15,0 0 0 0,0 0-19 16,0 0 0-16,0 0 0 0,0 0 0 0,0 0 0 0,0 0 0 16,0 0 0-16,0 0 0 0,0 0 0 0,0 0 0 15,0 0 0-15,0 0 0 0,0 0 38 0,0 0 7 16,0 0 2-16,0 0 0 0,0 0-27 0,4-3-6 16,-4-6-1-16,0 2 0 0,0 7 0 0,0-6 0 15,-4 0 0 1,4-10 0-16,0 4-13 0,0-1-12 0,0 1 3 0,-3-1 0 15,3-3 23-15,0 4 5 0,0-4 1 0,0 4 0 0,0-4-32 0,0-3-7 16,3 7-1-16,-3-1 0 0,4 7 20 0,-4 0 0 16,3-4 0-16,1 7 0 15,3 0-21-15,-7 3-7 0,3 0-2 0,4-6 0 16,0 6-6-16,-3 0-2 0,3 0 0 0,-7 0 0 0,4 0 19 0,-4 0 4 16,7 0 1-16,-7 0 0 0,3 0 14 0,4 0-9 15,0 0 9-15,0 0-8 0,0 6 0 0,0-6 0 0,0-6 0 0,1 6 0 16,-1 0-23-1,3 0-4-15,1 0-1 0,-1 0 0 0,-3-4-22 16,4 4-5-16,0 0-1 0,-1 4-640 0</inkml:trace>
  <inkml:trace contextRef="#ctx0" brushRef="#br0" timeOffset="44371.812">21354 4846 1036 0,'0'0'23'0,"0"0"5"0,0 0 0 0,0 0 1 0,0 0-29 0,-4 10 0 0,1-1 0 0,3 7 0 15,-4-3 57-15,4 5 6 0,4 4 1 0,-4-3 0 16,3 12 35-16,1 1 7 0,-1-1 2 0,1 4 0 16,3 9-38-16,0-7-7 0,0 4-2 0,0 3 0 15,0-10-12-15,0 10-2 16,0-6-1-16,-3 3 0 0,3-10-14 0,-4 10-2 0,1-4-1 15,-1 1 0-15,-3 0-6 0,0-7-2 16,0 0 0-16,0 4 0 0,-3-4-12 0,-1 4-9 0,-3-4 12 0,4-3-12 16,-4 4 11-16,3-4-11 0,1-6 10 15,-1 3-10-15,0-3-10 0,1-10-8 0,-1 1-2 0,1 0 0 16,3-4 33-16,-4-3 7 0,4 0 0 0,0 4 1 16,0-10-21-16,0 0-8 0,0 0 0 15,0 0 0-15,0 0-12 0,0 0-3 0,0 0 0 0,0 0 0 16,0 0-94-16,0-10-19 15,0-2-4-15,0 6-413 0,-3-4-83 0</inkml:trace>
  <inkml:trace contextRef="#ctx0" brushRef="#br0" timeOffset="44695.296">21216 5530 1234 0,'0'0'27'0,"0"0"5"0,0 0 2 0,0 0 2 16,0 0-36-16,0 0 0 0,-7-3 0 0,7 3 0 0,0-9 65 0,-4 9 7 0,4 0 0 0,0 0 1 15,0 0-7-15,0 0-2 0,0 0 0 0,0 0 0 16,8-7-6-16,-1 7-2 0,0-6 0 0,0 6 0 16,3 0-38-16,1-3-8 0,3 3-2 0,0-3 0 15,0 3 17-15,0 0 3 0,4 0 1 0,-4-3 0 16,0 3-20-16,0-4-9 0,4 4 8 15,-4 0-8-15,0 0 0 0,-3 0 0 0,3 0 8 16,-4 0-8-16,-3-9-10 0,4 9-4 16,-4-3-1-16,4 0 0 0,-4-3-54 0,0 6-11 15,0-4-3-15,0-5 0 0,0 9-64 0,0-6-13 16,0 3-2-16</inkml:trace>
  <inkml:trace contextRef="#ctx0" brushRef="#br0" timeOffset="44963.491">21682 5530 1314 0,'0'0'37'0,"3"10"8"0,-3 2-36 15,0 1-9-15,0-1 0 0,0 4 0 0,0-4 53 0,0 1 9 16,0-1 2-16,0-2 0 0,0-4 37 0,0 7 8 0,0-7 2 0,0-6 0 15,0 0-75-15,0 0-16 16,0 6-2-16,-3 7-1 0,3-4-17 0,0-3 0 16,0 1 0-16,0 2 0 0,0-6 9 0,0-3-1 0,0 0-8 0,0 13 12 31,3-7-35-31,1 3-7 0,-4-9-2 0,3 4 0 16,1-1-108-16,-4-3-21 0,0 0-5 0,0 0-498 0</inkml:trace>
  <inkml:trace contextRef="#ctx0" brushRef="#br0" timeOffset="45186.042">21668 5264 1314 0,'0'0'37'0,"0"0"8"0,0 0-36 0,0 0-9 0,0 0 0 0,0 0 0 0,0 0 0 0,0 0 0 16,0 0 0-16,0 0 0 0,0 0 53 0,0 6 9 16,0 3 2-16,3-6 0 0,-3 7-52 0,4-1-12 15,3-3 0-15</inkml:trace>
  <inkml:trace contextRef="#ctx0" brushRef="#br0" timeOffset="45796.44">21932 5599 1267 0,'0'0'28'0,"0"0"5"0,4 6 2 0,-1 1 1 0,-3-7-36 0,0 6 0 0,4 0 0 0,-1 4 0 16,1-1 100-16,-1 0 14 0,1-2 2 0,-1 2 1 16,1 0-57-16,-1 1-12 0,-3-4-3 0,4 7 0 15,-4-7-28-15,0 0-5 0,0 7-2 0,0-4 0 16,0 4-2-16,0-1-8 0,0-12 12 0,-4 10-4 16,1-1-8-16,3-6 8 0,-4 10-8 0,4-13 8 15,-3 0 4-15,3 0 1 0,0 0 0 0,0 0 0 16,0 0 19-16,0 0 4 0,0 0 1 0,0 0 0 15,0 0-15-15,0 0-3 0,0 0-1 0,0 0 0 0,0 0-2 16,0 0-1-16,0 0 0 0,0 0 0 16,0 0-15-16,0 0 11 0,0 0-11 0,3 0 10 0,-3-3-20 0,0-7-4 15,0 4-1-15,0 0 0 16,0-4 34-16,4 4 6 0,-4-7 2 0,0 1 0 0,3-4-18 0,-3 4-9 16,0-4 10-16,4-3-10 0,-4 7 0 0,4-4 0 15,-1-3 0-15,-3 7 0 16,0 5 0-16,4-5 0 0,-1 2 0 0,1 1 0 15,-1 0-27-15,1 5-1 0,-4 4-1 16,0 0 0-16,0 0 29 0,0 0 0 0,3-3 0 0,4-3 0 0,-7 6 0 0,0 0 0 16,0 0 0-16,0 0 0 0,11 0 0 0,-11 0 13 15,7 6-1-15,-7-6 0 0,10 3-12 0,1 1 0 0,-4-4 8 16,4 6-8-16,-4-3 0 0,0 6 0 0,3-2 0 16,-3 2 0-16,-7-9-8 0,4 6-5 0,3 1-1 15,0 5 0-15,0 1 14 0,-3-4 0 16,3 1 0-16,-4 2 0 0,1 4 0 0,-1-1 0 0,1 1 0 0,-1 0 0 15,-3-1 0-15,4-2 0 0,-1 0 0 16,-3-1 0-16,4-2-76 16,-4-4-13-16,0 6-3 0,0-2 0 0,0-1-57 15,4-6-12-15,-4-3-3 0,0 0-497 0</inkml:trace>
  <inkml:trace contextRef="#ctx0" brushRef="#br0" timeOffset="46084.096">22405 5593 1497 0,'0'0'32'0,"0"0"8"0,0 0 0 0,0 0 4 0,0 0-36 0,0 0-8 0,0 0 0 0,0 0 0 0,0 0 53 0,0 0 9 16,0 6 2-16,3 3 0 0,-3-5 24 0,0 8 4 15,4 1 2-15,0-4 0 0,-4 1-48 0,3-1-10 16,1-3-1-16,-4 10-1 0,0-10-34 0,0 13 0 16,0-6 0-16,0-1 0 0,0 1 15 0,3-10-4 0,-3-3-1 0,0 0 0 15,0 0-10-15,0 0-14 0,0 0 3 16,0 0 1 0,0 0-197-16,0 0-39 0,4-13-8 0,-1 1-2 0</inkml:trace>
  <inkml:trace contextRef="#ctx0" brushRef="#br0" timeOffset="46326.855">22426 5129 1497 0,'0'0'32'16,"0"0"8"-16,0 0 0 0,0 0 4 0,0 0-36 0,0 0-8 0,-3 9 0 0,-1 1 0 15,1-4 41-15,-1 3 7 0,4-9 0 0,-4 6 1 0,4-6-27 0,-3 7-6 16,-4 2 0-16,3 1-521 16,4-4-104-16</inkml:trace>
  <inkml:trace contextRef="#ctx0" brushRef="#br0" timeOffset="50398.464">23234 5608 1235 0,'0'0'35'0,"0"0"8"0,0 0-35 0,0 0-8 0,0 0 0 0,0 0 0 16,3-9 34-16,-3 9 5 0,0 0 1 0,0 0 0 16,0 0-3-16,0 0 0 0,0 0 0 0,0 0 0 15,0 0 18-15,0 0 3 0,0 0 1 0,0 0 0 16,0 0-24-16,0 0-5 0,0 0-1 0,0 0 0 15,0 0-9-15,0 0-1 0,0 6-1 0,0 1 0 16,0-7-7-16,0 12-2 0,0-2 0 0,-3-1 0 16,3 0-9-16,0-9 10 0,0 0-10 0,0 0 10 15,0 7-10-15,0-7 0 0,0 0 0 0,0 0 8 16,0 9-8-16,0-9 10 0,0 0-10 0,0 0 10 16,0 0 4-16,0 0 1 0,0 0 0 0,0 0 0 15,0 0 2-15,0 0 1 0,0 0 0 0,0 0 0 16,0 0-18-16,0 0 0 0,0 0-11 0,0 0 11 0,0 0-26 0,0 0 2 15,0 0 0-15,0-9 0 16,0 6-4-16,3-7 0 0,-3 7 0 0,4-6 0 0,-4-1 16 0,4-2 4 16,-1 5 0-16,1-2 0 15,-1 0 8-15,1-1 0 0,-1 4 0 0,1-4-8 0,-1-2 8 0,4 3 0 16,-3-1 0-16,-1 7-8 0,4-6 8 0,0 2 0 16,-3 1 0-16,-1 0-8 0,5 3 8 0,-5-1 0 15,-3 4 0-15,7-9 0 0,0 9 0 0,-3 0 0 16,-4 0 0-16,7 0 0 15,0 0 0-15,0 0 0 0,0 6 0 0,4 1 0 0,-4 2 0 0,3 0 11 16,-3 1-3-16,4-4 0 0,-4 10-8 0,0-4 0 16,0 1-12-16,-3-1 12 0,3 4 0 0,-4-3 0 0,1 5 0 15,-4-5 12-15,0 0-12 0,0-1 0 16,0 4 0-16,-4 3 0 0,1-4 0 0,-1 4 0 0,1-6 0 16,-1 2 0-16,4-2 0 15,-4-4 0-15,1-2 0 0,3-7 0 0,0 0 0 0,0 0 0 0,0 0 8 0,0 0-8 31,0 0-20-31,0 0-7 0,3-7-1 0,5 4 0 0,-5-3-140 16,4 0-28-16,4-13-5 0,-1 12-2 0</inkml:trace>
  <inkml:trace contextRef="#ctx0" brushRef="#br0" timeOffset="50896.432">23608 5652 1220 0,'0'0'27'0,"0"0"5"0,0 0 2 0,0 0 0 0,0 0-34 0,0 0 0 16,0 0 0-16,0 0 0 16,0 0 84-16,0 0 9 0,0 7 3 0,0-7 0 0,0 0-61 0,0 0-12 15,3 6-3-15,1-3 0 0,3-3-20 0,0 0 9 16,0 0-9-16,0 3 0 0,4-3 0 0,3 0 0 15,-4 0 0-15,1 0 0 0,3 0 10 16,0 0-10-16,0 0 8 0,0 6-8 0,1-2 0 0,-1-1 0 0,-4-6 0 16,1-1 0-16,-1-2 0 0,1 3 0 15,-4-6 0-15,0 2 0 0,-3 1 8 16,3 3-8-16,-4-3 8 0,-3 6-8 0,0-3 8 0,4-7-8 16,-4 4 0-16,0 0 8 0,0-1-8 0,-4 1 0 0,4-3 0 0,-3 2 0 31,-1 1-28-31,4 6 1 0,-7 0 1 0,0-3 0 15,0 3-13-15,0 0-2 0,-4 0-1 0,4 0 0 0,-3 0 22 0,3 3 4 16,-4 3 0-16,1 4 1 0,-1-4 15 0,4 7 0 16,-4-1 0-16,1 1 0 0,3 2 0 0,0-8-9 0,0 2 9 0,0-6-8 15,3 10 8-15,0-7 0 0,1-3 8 0,3 7-8 16,0-1 20-16,0-3 0 0,3 1 0 0,1-1 0 16,0 3 8-16,3-9 2 0,-4 10 0 15,8-7 0-15,-4 9-18 0,3-5-3 0,4-4-1 0,-3 3 0 16,0 0-8-16,3 4 0 0,-4-7-10 0,4 6 10 15,-3-6-27-15,0 4 1 0,-1-7 0 16,1 3-423-16,-1 0-85 0</inkml:trace>
  <inkml:trace contextRef="#ctx0" brushRef="#br0" timeOffset="51677.252">24814 5608 1292 0,'0'0'28'0,"0"0"7"0,0-9 1 0,-3 9 0 0,-1-6-36 0,1 3 0 0,-1-4 0 0,-3 1 0 0,0 6 38 16,0-3 1-16,-3 3 0 0,-5 0 0 0,5 0-3 0,-1 3-1 15,-3-3 0-15,0 10 0 16,3-4-27-16,-3 6-8 0,4 1 0 0,-4-1 0 16,0-2 16-16,-1 2-3 0,5 4-1 0,-1 3 0 0,1 0 6 0,-1 3 1 15,4-4 0-15,0 1 0 16,3 3-19-16,-3-3 0 0,7-3 0 0,-3-4 0 0,3 7 32 0,0-6-1 16,0-4 0-1,0 0 0-15,3-2-16 0,4-4-3 0,-3 3-1 0,3-6 0 0,0 0 9 0,4-6 1 16,-1 3 1-16,1-10 0 15,-1 4 14-15,5-7 4 0,2-3 0 0,1-3 0 0,-4-6-25 0,4 3-5 16,-1-3-1-16,-3-4 0 0,4-2-9 0,0-7 10 16,-4 10-10-16,0-4 10 0,-4-5-10 0,4 5 0 0,-3-6 0 15,3 1 0-15,-3-1 0 0,-4-3 0 16,0 9 0-16,-4 1 0 16,4-1-9-16,-3-5-4 0,-4 2-1 0,0 3 0 15,0-2-22-15,0 6-4 0,0-4 0 16,-4 7-1-16,1 0 27 0,-1 6 6 0,1 3 8 0,-1 6-13 0,4 4 5 15,-3 3 8-15,3 6-13 0,0 0 5 0,-4 0-7 0,-3 3-1 16,4 6 0-16,-4 1 0 0,0 8 16 0,3 4 0 0,-7 3-10 0,8 4 10 16,-4 2 0-16,0 3 12 0,0 4-2 0,3 0 0 15,1-4 7-15,-4 7 2 0,3 0 0 0,1 6 0 16,-1-3 12-16,4-4 2 0,-3 4 1 16,3 3 0-16,-4-3-21 0,4-3-4 0,0-3-1 0,-3-4 0 15,3 10-8-15,-4-9 0 0,4-1 9 0,0-6-9 16,0 4 0-16,-4-4 0 0,4-6 0 0,0 0 8 15,0-3-8-15,0-4 0 0,0-2 8 0,0-1-8 16,4 1 0-16,-4-4 0 0,0-9 0 0,0 0 0 16,0 0 0-16,0 0 0 0,0 0 0 0,0 0-8 15,0 0-46-15,0 0-9 0,0 0-1 0,0 0-506 16,0 0-101-16</inkml:trace>
  <inkml:trace contextRef="#ctx0" brushRef="#br0" timeOffset="52235.497">25107 5681 1176 0,'0'0'33'0,"0"0"7"0,0 0-32 0,0 0-8 0,0 0 0 0,0 0 0 15,0 0 98-15,0 0 18 0,0 0 3 0,0 0 1 16,-7-4-36-16,0 4-6 0,7 0-2 0,-7 4 0 16,0-8-19-16,7 4-4 0,0 0-1 0,-11 10 0 15,4-4-22-15,-3 4-5 0,-1-7-1 0,4 9 0 16,0 1-6-16,-4 2-2 0,4-2 0 0,0 0 0 16,0 2-16-16,0-2 0 0,0-1 0 0,4 4 0 15,-1-3 0-15,1-1 0 0,3 4 0 0,0-7 0 16,0 4 0-16,-4-4 0 0,8-3 0 0,-1 4 0 15,-3-4 0-15,7 3 0 0,-3-2 0 0,-1-4 0 16,4 3 0-16,0-3 10 0,-7-3-10 0,7 3 8 16,0-3 9-16,1 0 2 0,2 0 0 0,1-3 0 15,-1-6-19-15,1 3 0 0,-1-4 0 0,5 1 0 0,-5-1 0 16,4-2 0-16,-7 2 0 0,4-2 0 16,-4-1 0-16,0 1 0 0,0-1 0 0,-3 4 0 15,-4-4-14-15,3 1-10 16,-3 6-1-16,0-7-1 0,0 7 0 0,-3-4 0 0,3 4 0 0,-4 0 0 0,1-1 11 15,-5 1 3-15,1 3 0 0,0 0 0 16,0 0-23-16,-3 3-4 0,3 0-1 0,-4 0 0 16,-3 3 29-16,3 0 11 0,4 0-8 0,0 7 8 0,-3-7-13 0,3 9 2 15,-4-2 1-15,4 2 0 0,0 1 10 0,0-1 0 0,0-2 0 16,0 2-8-16,3-2 8 0,1-1 0 16,3-3 0-16,-4 7 0 15,4-4-37-15,4 1-3 0,-1-7 0 0,-3-3-729 0</inkml:trace>
  <inkml:trace contextRef="#ctx0" brushRef="#br0" timeOffset="52741.389">25329 5646 1494 0,'0'0'32'0,"0"0"8"0,0 0 0 0,0 0 3 0,0 0-35 0,4 6-8 0,-1 1 0 0,-3-7 0 0,0 6 72 0,4 0 13 16,-4 4 3-16,0 2 0 0,0-2-23 0,0 2-4 15,0 4-1-15,0-7 0 16,0 4-39-16,-4 6-8 0,1-7-1 0,-1 4-1 0,4-4 1 0,-3 1 1 16,-1-4 0-16,1 4 0 0,3-1-13 0,-4-5 0 15,1-1 0-15,3-6 0 0,0 0 0 0,0 0 9 16,0 0-9-16,0 0 8 0,0 0 9 0,0 0 2 15,0 0 0-15,3-3 0 0,1-7 4 16,3-2 1-16,-4-1 0 0,4 7 0 0,1-10-24 0,-1 4 0 16,0-4 0-16,3 4 0 0,-3-7 0 0,0 6 0 15,4 1 0-15,0-1 0 0,-4 10 0 0,0-3 0 16,0-7 0-16,3 7 8 0,-3-4-8 16,0 4 0-16,4 0 0 0,-4 0 0 0,-3-1 0 0,3 1 0 15,0 6 0-15,-4-3 0 0,-3 3 0 0,0 0-12 16,4 0 4-16,-4 0 0 0,0 0 8 0,7 0 0 0,-4 0 0 0,1 3 0 15,3 3-18-15,0 1-2 16,0-1 0-16,-3 0 0 0,-1 7 20 0,1-4 0 0,3 4-8 16,-7 6 8-16,3-4 0 0,1 4 0 0,-4 3 0 15,-4-6 0-15,4-1-13 0,0 1 1 0,0 0 0 16,-3-1 0-16,6-2 12 0,-3-4 16 0,-3-2-3 0,3-7-1 16,0 6-27-16,0-6-5 0,0 0-2 15,0 0 0-15,0 0-133 0,0 0-26 16,10-3-6-16,-3-4-1 0</inkml:trace>
  <inkml:trace contextRef="#ctx0" brushRef="#br0" timeOffset="53244.659">25672 5671 1220 0,'0'0'27'0,"0"0"5"0,0 0 2 0,0 0 0 0,0 0-34 0,0 0 0 16,0 0 0-16,-4 13 0 0,1-4 58 0,3-3 5 16,0 1 1-16,0 5 0 0,0-2 24 0,0 2 6 0,-4-2 1 0,4 2 0 15,0 1-51-15,-3-4-9 16,3 1-3-16,-4 2 0 0,4-6-16 0,0 7-3 16,0-7-1-16,0-3 0 0,0-3 8 0,0 0 0 0,0 0 1 15,0 0 0-15,0 0-21 0,0 0 0 0,0 0 0 0,0 0 0 16,0 0 14-16,0 0-2 0,7-3 0 0,-3 0 0 15,-1 0-12-15,4-10 0 0,-3 7 0 0,3-3 0 16,0-1 0-16,-4 1 0 0,4-4 0 0,-3 1 0 16,3-1-8-16,-3 4 8 0,-1-4 0 0,1 7 0 15,-1 0-8-15,4-1 8 0,-7 7 0 16,4-6 0-16,-4 6 0 0,3-3-8 0,1 0 8 16,-1-3 0-16,-3 6 0 0,0 0 0 0,0 0-8 0,0 0 8 15,0 0 0-15,0 0 0 0,4-4 8 0,-4 4-8 16,0 0 0-16,0 0-18 0,0 0 2 0,0 0 1 15,7 0 15-15,-7 0-11 0,0 0 11 0,7 7-10 16,-4-1 10-16,4-3 14 0,-3 10-3 0,0-1-1 16,-1 4-10-16,1-4-11 0,-4 1 3 0,0 3 0 15,0-4 8-15,3 1 9 0,-3-1-1 0,0 4-8 0,0-10 15 16,0 7-4-16,0-1-1 0,0 1 0 16,0-4-10-16,0-2 0 0,0-7 0 0,0 6 0 0,0-6 0 15,0 0 0-15,0 0 0 0,4 12 0 0,-4-12 0 0,0 0-9 16,0 0 0-16,0 0-594 15,3 7-118-15</inkml:trace>
  <inkml:trace contextRef="#ctx0" brushRef="#br0" timeOffset="53742.393">25957 5740 1384 0,'0'0'39'0,"0"0"9"0,0 0-38 0,0 0-10 0,0 0 0 0,0 0 0 16,0 0 79-16,0 0 13 0,4 0 4 0,3 6 0 15,-3-2 0-15,-4-4 0 0,7 3 0 0,-4-3 0 16,8 0-48-16,-1 0-10 0,1 0-2 0,-1 0 0 16,5-3-8-16,-1-1-1 0,3-2-1 0,-3 3 0 15,1-3-26-15,-1 3 8 0,0-7-8 0,0 7 0 16,0-6 0-16,-3 6 0 0,3 3 0 0,-7-4 0 15,0-2 0-15,3 6 0 0,-6 0 0 0,-1-6 0 16,1 3-11-16,-1-4-7 0,1 1-2 0,-4 6 0 16,0-6 8-16,0 6 2 0,0 0 0 0,-4-6 0 15,1 6-13-15,-1-7-2 0,1 1-1 0,-4 6 0 16,0-3 14-16,0 0 4 0,0 0 0 0,-4 3 0 16,4 0-20-16,0 0-3 0,-4 0-1 0,1 0 0 0,3 0 52 0,0 3 9 15,0 0 3-15,-4 0 0 0,4 3-32 16,-4-2 0-16,11-4 0 0,-7 3 0 0,0 9 12 0,0 1-4 15,0-4-8-15,4 4 12 0,-4-1-12 0,3 7 11 16,1-6-11-16,-1 2 10 0,4 1-2 0,-4-10 0 16,4 7 0-16,4-1 0 0,-4 1 0 0,4-4 0 15,-1 1 0-15,1-1 0 16,-1-3-8-16,4 4 12 0,-3-7-12 0,3 3 12 0,-4-3-12 0,4 4 0 16,0-4 0-16,0 0 8 0,1-3-19 0,-1 0-4 15,0 0-1-15,0 0 0 16,0 0-137-16,0 0-28 0,10-6-6 15,-2-4-1-15</inkml:trace>
  <inkml:trace contextRef="#ctx0" brushRef="#br0" timeOffset="54215.741">26321 5715 1443 0,'0'0'32'0,"0"0"6"0,0 0 2 0,0 0 0 0,0 0-32 0,0 0-8 0,0 0 0 0,0 0 0 16,0 0 80-16,0 3 15 0,0 10 2 0,0-4 1 16,0 1-15-16,0-1-3 0,0 4-1 0,0-4 0 0,0-3-23 0,3 7-5 15,1-4-1-15,-4 4 0 0,0-1-16 0,3-2-3 16,-3-1-1-16,0-3 0 0,4 7-14 0,-4-7-2 16,0-6-1-16,0 0 0 0,0 6-13 0,0-6 11 15,0 0-11-15,0 0 10 0,0 0 3 0,0 0 1 16,0 0 0-16,0 0 0 0,0 0-14 0,0 0 0 15,0 0 0-15,0 0 0 16,0 0 0-16,0 0 0 0,0 0 0 0,0 0 0 0,0 0 0 0,0 0 0 16,0 0 0-16,0 0 0 0,0 0 11 0,0 0-11 15,0 0 12-15,0 0-12 0,0 0 14 0,0-3-4 16,3-6-1-16,-3 3 0 0,4-4-9 0,-1 1 8 16,-3-4-8-16,4-2 8 0,-4-4-8 0,4 3 0 15,3-3 0-15,-4 4 0 0,1-1-9 0,-1 0-1 16,1 4 0-16,-4-1 0 0,3 4 10 15,1-4 0-15,-1 1 0 0,1 5-8 0,-1-8 8 0,1 2 0 16,-1 10 0-16,1-6 0 0,-1 2 0 16,1 1-10-16,-1 0 10 0,1 0-13 0,0 2 13 0,-4 4 0 0,3-6 0 15,4 6-9 1,-3 0-23-16,3 0-5 0,0 6-1 0,-4-2 0 16,4-1-5-16,0 0-1 0,4 3 0 0,0 0 0 0,-1 1-129 15,4-1-27-15,-3 6-4 0,3 1-561 0</inkml:trace>
  <inkml:trace contextRef="#ctx0" brushRef="#br0" timeOffset="54745.421">26822 5646 1335 0,'0'0'29'16,"0"0"7"-16,0 0 0 0,0 0 2 0,0 0-30 0,0 0-8 0,0 0 0 0,0 0 0 0,0 0 71 0,0 0 13 15,0 0 2-15,0 0 1 0,0 0-23 0,0 0-5 16,0 0-1-16,-11 6 0 0,1 1-27 0,2-7-6 16,-2 0-1-16,-1 9 0 0,4-6 6 0,-3 10 1 15,-1-4 0-15,1-3 0 0,-1 1-13 0,0 2-2 16,1 4-1-16,-1-1 0 0,1-2-5 0,-1 2-1 16,4-2 0-16,0-4 0 0,0 3-9 0,0 1 0 15,3-1 0-15,1-3 0 0,3 4 28 0,-4-4 3 16,4 0 1-16,0-6 0 0,0 0-20 0,0 0-3 15,0 0-1-15,4 10 0 0,3-10 4 0,0 3 0 16,0-3 0-16,3 0 0 0,-2 0-12 0,2-3 8 0,4 0-8 16,-3-4 8-16,-1 4-8 0,5-3 0 15,-5-7 0-15,1 7 0 0,-1-3-16 0,-3-1 2 0,4 4 0 16,-1-3 0 0,-2-1-16-16,2 1-3 0,-3-4-1 0,-3 7 0 0,3 0 16 15,-4-4 3-15,1 7 1 0,-4 3 0 0,3-3 14 0,-3 3-9 0,0 0 9 16,0 0-8-16,0 0 8 0,0 0 0 0,0 0 0 0,0 0 0 15,0 0-8-15,0 0 8 0,0 0-8 0,0 6 8 16,0 4 0-16,0 2 0 0,0 1 0 0,0-1 11 16,0 4-11-16,4-3 0 0,-4 2 9 0,3-2-9 15,-3-1 9-15,4-2-9 0,-4 2 12 0,3 1-12 16,1-1 12-16,3-2-4 0,-3-1 0 0,3-3-8 16,0 4 0-16,3-4 0 0,-3-3 0 15,4 3 0-15,-1 1-38 0,1-4-2 0,3-3 0 16,-3 0 0-16,3 0-150 0,-4 0-30 15,26 0-7-15,-15 0-1 0</inkml:trace>
  <inkml:trace contextRef="#ctx0" brushRef="#br0" timeOffset="55820.588">27573 5712 996 0,'0'0'28'16,"0"0"7"-16,0 0-35 0,0 0 0 0,0 0 0 0,0 0 0 0,0 0 90 0,0 0 11 0,0 0 3 0,0 0 0 15,-3 6-58-15,-1 1-11 0,4-7-3 0,-3 9 0 16,-1-3 32-16,0 4 7 0,4-1 1 0,-3 4 0 15,3-1-8-15,0 4 0 0,0-7-1 0,0 7 0 16,0 0-17-16,0 2-3 0,0 1-1 0,0 6 0 16,3 0-25-16,-3 0-5 0,0 7 0 0,4 2-1 15,-4 1-11-15,4-7 10 16,-4 3-10-16,0-2 10 0,0 5-10 16,0 1 0-16,0-4 0 0,-4-3-11 0,4 4 37 0,-4-7 7 0,4 0 2 15,-3 0 0-15,3-6-22 0,-4 3-4 0,-3-4-1 0,4 4 0 16,-1-9-8-16,1 6 0 0,-4-7 0 0,3 4 0 15,1-7 18-15,-1 4 2 0,1-4 0 0,3 1 0 16,-4-4-10-16,4-6-2 0,0 0 0 0,0 0 0 16,0 0 0-16,0 0 0 0,0 0 0 0,0 0 0 15,0 0 14-15,0 0 2 0,0 0 1 0,0-6 0 16,-3-4-8-16,3-2-1 0,0-1-1 0,3 1 0 16,-3-4-15-16,0 0 0 0,0-6 0 0,-3 0 0 15,3-3 0-15,0 3 0 0,0-3 0 0,-4-3 0 16,4 0 0-16,-3-4-16 0,-1 1 3 0,4-3 1 0,-4 5 12 15,4-2 0-15,0-4 0 0,0 1-9 16,0 0 9-16,4 2-12 0,0 1 12 0,3-1-12 0,0 7 12 0,0 0 0 16,0 0 0-16,3 3 0 15,-3 0-24-15,4 0-4 0,0 4 0 0,-1-4 0 16,1 0 18-16,-1 3 10 0,1 3-12 0,-1 7 12 16,5 2-9-16,-5 1 9 0,1-3 0 0,-4 2-9 0,3-2 9 0,-3 0-10 15,4 9 10-15,-4-3-10 0,0-1 10 0,0 4 0 16,0 0-9-16,0 0 9 0,0 4-11 0,0-1 3 15,0 6 0-15,1-6 0 0,-1-3 8 0,0 6 0 16,3 1-9-16,-3 2 9 0,0 4 0 0,0-1 0 0,-3 1 0 16,-1-4 0-16,1 4 0 0,-4-1 0 0,0 1 0 15,0-4 0-15,0 4 0 0,0-4 0 0,-4 1 9 16,1-4-9-16,-1 3 8 0,1-2-8 0,-1-1 10 0,-3 3-10 16,0-6 11-16,0 7-11 15,0-7 12-15,0 3-12 0,-4-3 12 0,4 4-12 0,-3-4 12 0,3 0-12 16,-4-3 14-16,1 0-4 0,3 0-1 15,-4 6 0-15,4-12-9 0,-4 6 0 0,4 0 0 0,-3 0 8 16,3 0-8-16,-4 0-11 0,0-3 3 0,4 0 0 16,-3-4-20-1,-1 4-4-15,4 0-1 0,0 0 0 0,7 3-111 16,0 0-23-16,0 0-4 0,0 0-1 0,0 0-32 0,0 0-6 0,0 0-2 16,0 0-304-16</inkml:trace>
  <inkml:trace contextRef="#ctx0" brushRef="#br0" timeOffset="56307.606">28025 5765 1335 0,'0'0'29'0,"0"0"7"0,0 0 0 0,0 0 2 0,0 0-30 0,-4 0-8 0,1-6 0 15,3 6 0-15,-7-6 71 0,0-1 13 16,7 7 2-16,0 0 1 0,-8-6-2 0,8 6 0 0,0 0 0 0,-7 0 0 16,0 0-52-16,-3 10-10 0,10-10-3 15,-7 3 0-15,0 9-20 0,-4 1 0 0,4-4 0 0,3 4 0 16,-3-1 0-16,4 7 0 16,-1-6 0-16,1 2 0 0,-1-2 0 0,1-1 0 0,-1-2 0 0,4 2 0 15,0-2 12-15,0-4 0 0,0-6 1 0,0 0 0 16,0 0 9-16,0 0 2 0,7 3 0 0,4 0 0 15,-1-3 9-15,1 0 3 0,0-3 0 0,-1 0 0 16,1 0-36-16,-1 0 0 0,1-7 0 0,0 7 0 16,-1-6 10-16,-3 9-10 0,0-6 8 0,0-1-8 15,0 4 0-15,-7 0 0 0,0 3 0 0,4-3 0 16,-4 3 0-16,0 0 0 0,0 0 0 0,0 0 0 16,0 0-14-16,0 0 5 0,0 0 1 0,0 0 0 15,0 0-10-15,0 0-2 0,0 0 0 0,0 0 0 16,0 9 7-16,0 4 1 0,0-4 0 0,-4 1 0 0,4-4 12 15,-3 3 0-15,3 1 0 0,0-1 0 0,0-3 0 16,3 7 0-16,-3-4 0 0,4 1 0 16,-1-1 0-16,-3-3 0 0,4 4 0 0,-1-4 0 0,1-3-11 15,3-3 1-15,0 3 0 0,0-6-618 16,0 0-124-16</inkml:trace>
  <inkml:trace contextRef="#ctx0" brushRef="#br0" timeOffset="56853.586">28381 5571 1280 0,'0'0'36'0,"0"0"8"0,0 0-35 0,0 0-9 0,0 0 0 0,-11 6 0 16,1 0 76-16,-1 4 12 0,1-4 4 0,-4 3 0 16,3 7-16-16,-3-6-4 0,3-4 0 0,-3 0 0 15,4 7-14-15,-5-1-3 0,5-2-1 0,-1 2 0 16,1 1-32-16,3-1-6 0,0-2-2 0,3-1 0 16,1 0 0-16,-1-5 0 0,4-4 0 0,0 3 0 15,4 6-6-15,-4-9-8 0,0 0 11 0,3 3-11 16,-3-3 32-16,4 7 0 0,-4-7 0 0,7 0 0 0,-4 3-19 0,4-3-4 15,0 0-1-15,-3 0 0 16,6 3-8-16,-6-3 8 0,3-3-8 0,0 0 8 0,-3 3-8 0,3 0 0 16,0 3 0-16,3-3 0 0,-6-3 0 0,3 6 0 15,0 0 0-15,0 0 0 16,0-3 0-16,0 3 0 0,0 0 0 0,-3 4 0 0,3-1 0 0,-4 0 0 16,4 0-9-16,-3 7 9 0,3-4 0 0,-4 1 0 15,-3-7 0-15,4 9 0 0,-1-2 0 0,-3-1 0 16,0-9 0-16,0 10 0 15,-3-4 0-15,3 6 0 0,-4-5 0 0,1 2 0 0,-1 0 0 0,1 1 0 16,-1-1 8-16,-3 1-8 0,4-4 12 16,-4 0-1-16,0 4 0 0,0-4 0 0,-1 0-2 0,1 0 0 15,7-6 0-15,-7 0 0 0,-3 7-9 0,3-4 0 16,-4 0 0-16,4-3 0 0,0 0-14 0,-4 0-5 16,4-3-1-16,-3 0 0 15,-1-4-147-15,-3 7-29 0,0-6-7 0,-4 0-1 0</inkml:trace>
  <inkml:trace contextRef="#ctx0" brushRef="#br0" timeOffset="61627.464">3277 6766 640 0,'0'0'14'0,"-7"0"3"0,4-4 1 0,-8-5 0 0,4 9-18 0,0-6 0 15,3 0 0-15,-3 2 0 0,7 4 64 0,-3-6 10 0,-1 0 2 16,1 0 0-16,3 6-20 0,0 0-3 15,0 0-1-15,0 0 0 0,-4-7-20 0,4 7-4 16,0 0 0-16,0 0-1 0,0 0-7 0,0 0 0 0,0 0-1 0,0 0 0 16,0 0 9-16,0 0 3 0,0 0 0 0,0 0 0 31,0 0-50-31,0 0-9 0,0 0-3 0,0 0 0 0,0 7 57 0,0 2 11 0,0 0 3 0,0 4 0 16,4-1-16-16,-4 1-4 0,3 6 0 0,1 0 0 15,-1 3-12-15,1 0-8 16,-1-4 8-16,1 7-8 0,0 1 34 0,3 2 2 15,-4 6 1-15,8-2 0 0,-8 2-17 0,-3-6-3 0,4 7-1 0,-1-1 0 16,-3 1-4-16,0-1 0 0,0-2-1 16,-3-1 0-16,3 0-11 0,-4-2 0 0,-3-1 0 15,0 0 0-15,0-3 50 0,0 0 8 0,3-3 2 0,-3 0 0 16,0-9-36-16,4-1-8 0,-4-2 0 0,0-1-1 16,0-6-7-16,7-3 0 0,0 0-8 0,-11 3 12 15,11-3-4-15,-7-3-8 0,0-6 11 0,7 9-11 16,0 0-36-16,0 0-15 15,0 0-2-15,0 0-1 0,0 0-170 0,0 0-33 0</inkml:trace>
  <inkml:trace contextRef="#ctx0" brushRef="#br0" timeOffset="62233.662">3404 7208 806 0,'0'0'17'0,"0"0"4"0,0 0 1 0,-7-7 2 0,4 4-24 0,-1-6 0 0,4 9 0 0,0 0 0 15,0 0 56-15,0 0 6 0,0 0 2 0,0 0 0 16,0 0-22-16,0 0-4 0,0 9-1 0,0 1 0 16,4-1-8-16,-4-3-1 0,3 4-1 0,1-1 0 15,3 1-27-15,0-1 0 0,0 0 0 0,0 4 0 16,4 6 0-16,-1-10 0 0,1-2 0 0,-1-1 0 16,4 0 53-16,1 0 6 0,2-3 1 0,-3 1 0 15,-3-8-19-15,-1-5-3 0,1 6-1 0,3-6 0 16,-3-1 1-16,-1-2 0 0,1-1 0 0,0-6 0 15,-1 4-20-15,1-4-4 0,-4-3-1 0,0 3 0 16,-4 6-13-16,4 4 0 0,-3 0 0 0,-4-1 0 16,3-2-64-16,-3 2-16 0,0-2-4 15,-3 2 0-15,3 1 20 0,0 9 4 0,0 0 1 16,0 0 0-16,0 0-6 0,-7 6-2 0,-4-3 0 0,4 4 0 16,-7-1 52-16,7 0 15 0,-4 0 0 0,-3 4 0 15,7 2 0-15,-7 4 8 0,0 0 2 0,3 2 0 0,4 4 42 0,-7-3 9 16,4 0 2-16,3 0 0 0,-4-3-7 15,4 6 0-15,-4-10-1 0,4 10 0 0,4-9 5 0,-1 5 2 16,1-11 0-16,3 8 0 0,0-2-48 0,0-7-14 16,0 7 0-16,3-4 8 0,1 4-8 0,-1-4 0 15,4-6 0-15,4 7 0 0,-4-1 25 16,7-3 4-16,0-3 1 0,0 4 0 16,1 2-48-16,-1 0-10 0,3-2-1 0,-3-7-1 0,1 0 30 15,6 6 20-15,-7-3-4 0,3-6 0 16,-2-3-138-16,2 6-28 0,-3-3-6 0</inkml:trace>
  <inkml:trace contextRef="#ctx0" brushRef="#br0" timeOffset="63248.107">4830 6954 928 0,'0'0'20'0,"0"0"5"0,0 0 1 0,0 0 0 0,0 0-26 0,-8 9 0 0,1-6 0 0,0 4 0 16,7-7 80-16,-7 3 12 0,0 6 1 0,4 4 1 16,-4-1-24-16,0 1-5 0,0-1-1 0,-4 1 0 15,4-1 0-15,3 1 0 0,1 3 0 0,-1-1 0 16,1-2-14-16,-1-1-3 0,1 1-1 0,3 9 0 15,0-3-24-15,3 3-5 0,-3-4-1 0,4 8 0 0,-1-5-6 16,4 5-2-16,0 5 0 0,0 0 0 16,4 1-8-16,-4-1 10 0,0 3-10 0,-3 1 10 0,3-7-10 15,0 4-16-15,-4 2 4 0,1-6 1 0,3 0 11 16,-4 1 0-16,-3-4 0 16,0 0 0-16,0 3 0 0,0-9 0 0,0 3 0 0,0 0 0 0,-3 0 0 15,3-7 0-15,0-5 0 0,0-7 0 16,0-3 31-16,0 0 8 0,0 0 1 0,0 0 1 0,0 0-9 0,0 0-1 15,-7-3-1-15,0-7 0 0,0-2-9 0,3 6-1 16,1-10-1-16,-1 0 0 0,1 4-19 0,-1-7 10 16,1 3-10-16,-1 1 8 0,4-1-8 0,-3-3 0 15,3 3 0-15,-8 1 0 0,8 2 0 0,0 1 0 16,-3 2 0-16,3-2 0 0,0-1-8 0,0-6 8 16,-4 1 0-16,4-1 0 0,-3-3 0 0,3 3 0 0,0-9-9 15,-4-1 9-15,4-2 0 0,0 3-10 16,0-3 10-16,0 5-8 0,4 1 8 0,-4-6-10 15,3-3 10-15,1 2-10 0,-1 1-2 0,8-1-1 0,-7 4 0 16,-1-3 0-16,4 6 1 0,-3 3 1 0,3 0 0 16,0 3 0-16,0 0 11 0,0 7 12 0,4-1-2 0,-4 4-1 15,0 2-9-15,0 1 0 16,3 6 0-16,-3 0 0 0,4 6-49 16,3 1-12-16,-7-7-3 0,4 15 0 0,-1-2 52 0,1 3 12 0,3 2 0 15,0 8 0-15,0-4 0 0,0 3 0 0,0 0 0 0,4 0 0 16,-7 3 0-16,-1-6 0 0,-6 3 0 0,3-3 0 15,0-3 0-15,-4-4 0 0,1-2 0 0,-1 0 0 16,-3 5 0-16,0-8 0 0,-3-4 0 0,-4 0 0 16,7-6 0-16,-7 3 0 0,-4 1 0 0,1 2 0 0,-1 0 48 15,-7-6 13-15,1-6 3 0,3 0 0 16,3-7-52-16,-3 7-12 0,-4-4 0 0,8 1 0 16,-4-4-48-16,3 4-13 15,-7-4-3-15,8 4 0 0,-1 0 0 0,1-1 0 0,-1 1 0 16,0-1 0-16,4 1 0 0,0 3 0 0,4 3 0 0,-1-1-409 15,4 4-83-15</inkml:trace>
  <inkml:trace contextRef="#ctx0" brushRef="#br0" timeOffset="63812.897">5228 7148 1036 0,'0'0'23'0,"0"-9"5"0,0 9 0 0,0 0 1 0,-3-10-29 0,3 10 0 0,0 0 0 0,0 0 0 16,0 0 100-16,0 0 15 0,0 0 2 0,0 0 1 15,0 0-35-15,0 0-7 0,0 0-2 0,0 0 0 16,-4 0-59-16,4 13-15 0,4-4 0 0,-1 4 0 15,-3-1 54-15,4 7 8 0,3-3 2 0,-4-4 0 16,4 10-55-16,-3-6-9 0,-1 3 0 0,4-3 0 0,0-1 0 16,-7 1 0-16,4 0 0 0,0-1 0 15,-4-2 33-15,0-1 2 0,0-5 0 0,0 5 0 16,0-6-13-16,0-6-2 0,0 0-1 0,0 0 0 16,0 0 9-16,0 0 1 0,0 0 1 0,0 0 0 15,0 0 10-15,0 0 1 0,0 0 1 0,0-6 0 0,-4-6-28 0,4 8-6 16,0-5 0-16,-4 6-8 0,4-10 8 15,-7 4-8-15,7 0 0 0,-3-4 0 0,3 7 0 0,0-7 0 16,0-2 0-16,0 2 0 0,3 7 0 0,4-7 0 16,-7 4 0-16,4-4 0 0,-4 1 0 15,4-1 0-15,-4-3-12 0,0 4 12 16,3-1 0-16,-3 1 0 0,4-1 0 0,-4 1 0 0,0-1 0 0,3 1 0 0,1 2 0 16,-4-2 0-16,0 2 0 0,3-2 0 15,-3-1 0-15,4 1 0 0,-4 2-23 0,3-2 2 16,1 2 0-16,-1 4 0 15,4-3-18-15,-3-1-3 0,-1 7-1 0,4-6 0 0,-3 2 35 16,3 4 8-16,0 0 0 0,4 0 0 16,-4 3-53-16,0 0-9 0,0-6-2 0,7 12 0 15,0-3-5-15,-7 0-2 0,7 4 0 0,0 2 0 16,4 4-121-16,0-1-25 0</inkml:trace>
  <inkml:trace contextRef="#ctx0" brushRef="#br0" timeOffset="64112.86">5627 7029 1220 0,'0'0'27'0,"-4"6"5"0,4 1 2 0,-3-1 0 0,3 6-34 0,0 1 0 15,0-4 0-15,-4 10 0 0,4-3 89 0,0 3 11 16,0-4 3-16,0 1 0 0,-3 3-32 0,3-4-7 16,0 4 0-16,0 3-1 0,0-6-24 0,0-4-5 15,0 1-1-15,3 6 0 0,-3-3-7 0,4 2-2 16,-4-5 0-16,3 3 0 0,-3-7-12 0,0 0-4 0,4-2 0 16,-1 2 0-16,-3-3-8 0,4 1 0 15,-4-7-10-15,3 6 10 16,4 0-176-16,-7-6-30 0,8-3-6 0</inkml:trace>
  <inkml:trace contextRef="#ctx0" brushRef="#br0" timeOffset="64309.412">5556 6788 1267 0,'0'0'28'0,"0"0"5"0,0 0 2 0,0 0 1 0,-7 0-36 0,0 6 0 0,7-6 0 0,0 0 0 0,0 0 0 0,0 0 0 15,0 0 0-15,0 0-368 16,7 3-81-16</inkml:trace>
  <inkml:trace contextRef="#ctx0" brushRef="#br0" timeOffset="64673.564">5877 6938 1605 0,'0'0'35'0,"0"0"7"0,0 0 2 0,0 0 2 0,0 3-37 0,-3 3-9 0,-1-2 0 0,4-1 0 16,-3-3 29-16,3 0 4 0,-4 6 1 0,1 0 0 15,3-6 14-15,0 7 2 0,0 2 1 0,0 4 0 16,3-7-38-16,-3 9-13 0,4-2 9 0,-1 3-9 16,1 3 12-16,-1-1-4 0,4 4 0 0,7 3 0 15,-3 0-8-15,0 4 0 0,-1-4 0 0,4 3 0 16,4 0 0-16,-7 0 0 0,-1-6 0 0,4 3 0 16,-3 1 0-16,3-5 0 0,-4-2 0 15,-2 0 0-15,-1-6 8 0,3 5-8 0,-3-2 12 0,4-6-4 16,-4-7 0-16,0 3 0 0,4-3 0 0,-4-3 0 15,0 0 1-15,0 0 0 0,0-3 0 0,0 3 0 16,0-6-25-16,3 3-6 0,-6-7-1 0,3 4 0 16,-3-7-186-16,3 4-38 15,3-13-7-15,-6 6-2 0</inkml:trace>
  <inkml:trace contextRef="#ctx0" brushRef="#br0" timeOffset="64997.106">5853 7506 1314 0,'0'0'37'0,"0"0"8"0,0 0-36 16,0 0-9-16,0 0 0 0,-4-7 0 0,4 4 53 0,0-9 9 0,0-1 2 0,4 1 0 15,-1-1 0-15,1-3 0 0,-1-2 0 0,1 2 0 16,-1-3 0-16,1 3 0 0,3-6 0 0,0-3 0 16,7 7-52-16,-7-8-12 0,0 8 0 0,4-1 0 15,-1-3 29-15,1 0 3 0,3 0 1 0,-3-3 0 16,-1 6-24-16,4-9-9 0,0 9 0 0,0 0 9 16,-3 4-9-16,-4-4 0 0,7 3 0 0,-3-3 0 31,-4 10-24-31,3-4-11 0,1 7-1 0,-4 0-1 0,0-1-97 15,4 1-19-15,-4 3-4 0,3-3-555 0</inkml:trace>
  <inkml:trace contextRef="#ctx0" brushRef="#br0" timeOffset="71228.759">24081 4373 608 0,'0'0'13'0,"0"0"3"0,0 0 1 0,0 0 0 0,0 0-17 0,0 0 0 0,0 0 0 0,0 0 0 0,0 0 0 0,0 0-19 16,0 0 4-16,0 0 1 15,0 0-11-15,0 0-3 0,0 0 0 0,0 0 0 0</inkml:trace>
  <inkml:trace contextRef="#ctx0" brushRef="#br0" timeOffset="72251.817">24070 4404 493 0,'0'0'10'0,"0"0"2"0,-4-6 1 0,-3 3 3 0,4-10-16 16,-1 4 0-16,-3 0 0 0,0-1 0 0,0-2 26 0,4 8 2 0,-4-5 1 0,0-3 0 16,0 5 3-16,3 4 1 0,0-9 0 0,-3 5 0 15,4 1 9-15,-1 0 2 0,1 0 0 0,-1 2 0 16,1 1 16-16,-1 3 3 0,-3-6 1 0,4 3 0 16,3 3 0-16,0 0 0 15,-4-6 0-15,-3 2 0 0,4 1-12 0,3 3-1 0,0 0-1 0,-4 0 0 16,1-6-13-16,3 6-2 0,0 0-1 0,-4 0 0 15,-3-3-10-15,7 3-1 0,0 0-1 0,0 0 0 16,0 0 2-16,0 0 1 0,-4 0 0 0,4 0 0 16,0 0-6-16,0 0-2 0,0 0 0 0,0 0 0 15,0 0 0-15,0 0 0 0,-3 0 0 0,-1 3 0 16,4-3-1-16,-3 6 0 0,3-6 0 0,0 0 0 0,-4 7-4 16,4-1 0-16,-3 3-1 0,3-2 0 15,0 2-11-15,0 0 0 0,0-2-10 0,3 5 10 16,-3-6 0-16,0 4 0 0,4-4 0 0,-4 7 0 15,3-4 11-15,-3-3-11 0,4 1 10 0,-4 2-10 0,0 0 8 0,3-2-8 16,-3 2 0-16,4-3 9 0,-4 1-9 0,0-7 0 16,0 0 0-16,0 9 8 0,-4-6 2 15,4 10 0-15,0-13 0 0,0 0 0 0,-3 6 2 0,3-6 1 16,0 0 0-16,-4 9 0 0,4-9-1 0,0 0 0 16,0 0 0-16,-3 4 0 0,3-4 4 0,0 0 0 15,0 0 0-15,0 0 0 0,0 0-3 0,0 0 0 16,0 0 0-16,0 0 0 0,0 0-3 0,0 0-1 0,0 0 0 15,0 0 0-15,0 0-1 0,0 0-8 16,0 0 12-16,0 0-4 0,0 0-8 0,0 0 0 0,0 0 0 0,0 0 8 16,0 0-8-16,-7 0 0 0,7 0 0 15,-4-7 0-15,-3 4 8 0,4-6-8 0,3 9 8 0,0 0-8 16,-4-7 0-16,1 1 0 16,3 0 0-16,-4 0 0 0,4 6 0 0,0-4 0 0,-3-2 9 15,3 0-9-15,0-3 0 0,-4-1 8 0,4 7-8 0,-4-6 0 16,4 5 0-16,0-2 0 0,-3-6 0 0,3 8 0 15,-4-5 0-15,4-3-8 0,0 5 8 0,0-2 0 16,0-4 0-16,0 1 0 0,0-1 0 16,0-2-8-16,0 2 8 0,0 7 0 0,4-13-9 0,-4 3 9 15,3-3-8-15,1 7 8 0,3-4-10 16,-3-3 10-16,3 10-11 0,0-7 11 0,0 4-12 0,0-1 12 16,0 1-9-16,0-1 9 0,0 4 0 0,0-1-9 15,-3 1 9-15,3 3 0 0,0-1 0 0,-4 1-8 0,4 0 8 0,0 3 0 16,-7 3-9-16,4 0 9 15,3-3 0-15,-4-4 0 0,-3 7 0 0,7 0 0 0,1 0 0 0,-8 0-9 16,3 10 0-16,1-7 0 0,3 6 9 16,-4 1 0-16,1 5-9 0,-1-2 9 0,1 6 0 0,-1-4 0 15,1-2 0-15,-1 6 0 0,-3-4 0 16,0 4 0-16,4-3 0 0,-4-4 0 0,7 1 0 0,-4 0 0 16,1-1 0-16,3 4 0 0,-3-10 0 0,-1 3 0 15,4 1 0-15,0 2 0 0,0-8 0 16,0 5 0-16,0-6 0 0,0 6 0 0,-3-5 0 0,-1 8 0 15,1-9 0-15,0 4 0 0,-1-7 0 16,1 6-11-16,-1 0 11 0,-3 3-12 0,4-5 12 0,-4-4-8 16,-4 9 8-16,1 0-8 0,3-5 8 0,-4 8-13 0,1-2 5 15,3-1 8-15,-4-6-12 0,4-3 12 16,0 0-12-16,-7 9 12 0,3 1-19 0,4-10 4 16,0 0 1-16,0 0 0 15,0 0-19-15,0 0-4 0,0 0-1 0,0 0 0 16,0 0-43-16,0 0-9 0,4 3-2 0,-4-3 0 15,7 3-106-15,-3-6-22 0</inkml:trace>
  <inkml:trace contextRef="#ctx0" brushRef="#br0" timeOffset="73002.008">24338 4094 918 0,'0'0'20'16,"0"0"4"-16,0 0 0 0,0 0 3 0,0 0-27 0,0 0 0 0,0 0 0 0,-7 0 0 0,7 0 56 0,-7 0 7 0,7 0 1 16,0 0 0-16,0 0 12 0,-7 0 2 0,0 0 1 0,7 0 0 15,-7 0-13-15,7 0-2 0,0 0-1 0,-7 0 0 16,0 6-4-16,3-3-1 0,-3 4 0 0,4-1 0 16,-4 0-13-16,3 0-2 15,-3-6-1-15,3 13 0 0,1-13-23 0,3 0-5 0,-7 9-1 0,3-2 0 16,4 2 3-16,-3-3 1 0,3 7 0 0,-4-10 0 15,1 10-7-15,3-4-2 0,0-9 0 0,0 0 0 16,0 0-8-16,0 6 0 0,0 7 0 0,-4-7 0 16,4 3 0-16,4 1 0 15,-4 2 0-15,3-2 0 0,1 2 0 0,-4-5 0 0,3 5 0 0,1-6 0 16,-4 4 0-16,3-4 0 0,1 3 0 0,-1-5 0 16,1 8 0-16,0-6 0 0,-4-6 0 0,3 4 8 0,-3-4-8 15,4 9 12-15,-4-9-12 0,7 3 12 16,-4-3-12-16,-3 0 0 0,7 0 0 0,0 6-11 0,4-2 11 15,-4-8 0-15,0-2 8 0,0 6-8 0,0 0 19 16,0-3-1-16,4-6 0 0,-4 9 0 0,0-4-18 16,3 1 0-16,-3 0 8 0,1 0-8 15,2-6 0-15,-3 5 0 0,4-5 0 0,-4 3 0 0,0-4-12 0,3 4-7 16,-2-6-1-16,-5-1 0 16,4 7 32-16,-3-4 7 0,3-2 1 0,-4 6 0 0,-3 6-20 0,0-7-17 15,0-5 3-15,0 2 1 0,-3-2 13 0,-1 2 8 16,1 1 0-16,-4-4-8 0,0 7 18 0,-1-3-3 15,1 2-1-15,-3-5 0 0,-1 12-14 0,1-13 0 16,-1 13 0-16,-3-6 0 0,3 3 0 0,-3 0-10 0,0 0 2 16,4 0 0-16,-5-1 8 0,5 4 0 15,-1-3 0-15,4 0-8 0,-3 3 8 0,-1 0 0 16,4 0 0-16,7 0 0 16,-7-6-20-16,7 6-6 0,0 0-1 0,0 0 0 15,0 0-1-15,0 0 0 0,0 0 0 0,-4 9 0 16,4-9-25-16,-3 10-6 0,3-1-1 0,0-3 0 15,0-6-16-15,3 7-3 0,4-1-1 0,-3 3-416 0,0-2-84 0</inkml:trace>
  <inkml:trace contextRef="#ctx0" brushRef="#br0" timeOffset="73660.417">24553 4160 1054 0,'0'0'23'0,"0"0"5"0,-3 6 0 0,3-6 3 0,0 6-31 16,0-6 0-16,0 0 0 0,0 13 0 0,0-10 51 0,0-3 4 0,0 0 1 0,0 0 0 16,3 6 8-16,-3-6 1 0,0 0 1 0,0 0 0 15,0 0-15-15,0 7-3 0,0-7-1 0,0 6 0 16,0 3-2-16,0-9 0 16,0 0 0-16,0 0 0 0,0 6 9 0,0 4 2 0,0-1 0 0,-3-2 0 15,3 8-24-15,0-8-4 0,0 2 0 0,0 0-1 16,0-2 8-16,3 5 1 0,-3-2 1 0,0-1 0 15,4-6-25-15,-4 6-12 0,3 4 10 0,1-10-10 16,-1 7 11-16,1-10-11 0,-4 9 12 16,0-9-12-16,7 9 10 0,-3-2-10 0,3-1 8 0,0-6-8 15,0 3 0-15,3-3 0 0,-3 0 8 0,0 3-8 16,4-3 0-16,-4 3 0 0,4-3 9 0,-4 0-9 16,3-3 12-16,-3 3-3 0,0-3 0 0,0 0 0 15,1-3-1-15,-5 3 0 0,4-7 0 0,0 7 0 16,-3-6 0-16,3 2-8 0,-4 1 12 0,1-3-4 15,-1 2 11-15,1-2 1 0,-4 0 1 0,3-1 0 0,-3-6-21 16,4 4 0-16,-4 3 0 0,3 2-12 0,-3-2 20 16,4 3 3-16,-1-1 1 0,-3-2 0 0,4-1-12 0,0 1 0 15,-4 3 0-15,3-4 0 16,-3 1 0-16,4 6-11 0,-4-10 11 0,0 7-8 0,0-3 8 16,0-1 0-16,-4 4 0 0,-3-7 0 0,3 4 0 0,1 0 0 15,-4-1-8-15,3 1 8 0,-3-1-25 0,0 4 0 16,0-3 0-16,0 6 0 15,0-7-19-15,0 4-4 0,4 3-1 16,3 3 0-16,0 0-25 0,0 0-5 0,0 0-1 0,0 0 0 16,0 0-100-16,0 0-21 0,0 0-4 0</inkml:trace>
  <inkml:trace contextRef="#ctx0" brushRef="#br0" timeOffset="74408.106">24980 3906 1591 0,'0'0'35'0,"0"0"7"0,0 0 2 0,0 0 0 0,0 0-35 0,0 0-9 0,0 0 0 0,0 0 0 0,0 0 56 0,0 0 10 16,0 0 2-16,0 0 0 0,0 0-13 0,0 0-3 16,-7 6 0-16,-3 0 0 0,10-6-20 0,-7 3-4 15,7-3 0-15,-11 10-1 0,4-7-27 0,-4 0 8 16,4 0-8-16,-3 10 0 0,3-13 16 0,-4 9-3 15,4-3 0-15,0 1 0 0,-4-1-1 0,4 0-1 16,4 4 0-16,3-10 0 0,-7 3-11 16,0 9 0-16,7-12 0 0,0 10 0 0,-4-1 0 0,4 1 0 0,0-4 0 0,0 10 0 15,4-10 8-15,-1 3 2 16,-3-6 1-16,7 10 0 0,-3-4-22 16,-1-2-4-16,1 2-1 0,-1-3 0 0,1-3 16 0,-1 10 0 0,1-7 0 15,-1-3 0-15,-3-3 0 0,0 0 0 0,0 0 0 0,4 7 0 16,3-4 0-16,0 0 0 0,-7-3 0 0,0 0 0 15,7 3 19-15,-3 0-3 0,-4-3-1 0,7 0 0 16,0-3-6-16,0 3-1 0,0 0 0 0,0 0 0 16,0-3-8-16,0 0 0 0,0 3 0 15,-3 0 0-15,3-3 0 0,0 3 8 0,0 0-8 0,-4 0 8 16,4 0-8-16,-7 0 0 0,0 0 0 0,0 0 0 16,0 0 0-16,0 0 0 0,0 0 0 0,4 3 0 15,-4-3 0-15,3 6 0 0,1 0 9 0,-4-3-9 16,7 10 8-16,-3-7-8 0,-4 4 8 0,3-4-8 15,-3 0 9-15,0 7-9 0,0-10 12 0,0 6-12 16,0 4 8-16,4-1-8 0,-4 1 0 0,-4-4 0 0,1 4 0 16,3-4 0-16,3-2 0 0,-3 5 0 15,0 1 0-15,0-4 0 0,-3 0 0 0,-1-5 0 0,0 8 0 0,1-6 0 16,-1 1 0-16,4-7-12 0,0 0 12 0,-7 6 0 16,0 0-10-16,0-3 10 0,0 0-13 0,0 1 1 15,0-4 1-15,-3 6 0 16,2-6-13-16,-2 0-2 0,-1-6-1 0,1 6 0 15,-1 0-21-15,4 0-5 0,-4 0-1 0,1-4 0 16,-1 1-18-16,4 0-3 0,0 3-1 0,0-3 0 16,4 0-124-16,-4 3-26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4-28T15:47:06.58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7437 16489 298 0,'0'-12'8'0,"0"6"3"16,0-2-11-16,0-4 0 0,0 3 0 0,0 3 0 0,3-6 42 0,-3 7 6 16,0 5 2-16,0 0 0 0,0 0-14 0,0 0-2 0,0 0-1 0,0 0 0 15,0 0-17-15,0 0-4 0,-3 5-1 0,-1 1 0 32,-3 6-11-32,3-6 12 0,4 0-12 0,-3 3 12 0,3-3-12 0,0-6 8 0,0 0-8 0,0 0 8 15,0 0 4-15,0 0 1 16,0 0 0-16,0 0 0 0,3-3 12 0,5 0 3 0,-5-6 0 0,1 3 0 31,-1 6-6-31,1-6-1 0,-1 0 0 0,1 6 0 0,3-6 0 0,-7 6 0 0,0 0 0 0,0 0 0 16,0 0 11-16,7 6 1 0,0-6 1 0,-4 6 0 15,-3-6 14-15,7 6 2 0,-3-3 1 0,-1 9 0 16,5-1-41-16,-5 1-10 0,-3 0 0 0,4 3 0 16,-4-7 32-16,3 4 5 0,1 0 1 0,-1 3-436 15,1-9-87-15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5-04T14:24:54.2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4 301 8664 0 0,'0'0'360'0'0,"0"0"-288"0"0,0 0 632 0 0,-4 7 128 0 0,4-7 32 0 0,0 0 0 0 0,0 0-472 0 0,0 0-88 0 0,0 0-16 0 0,0 0-8 0 0,0 0-280 0 0,0 0-96 0 0,0 0 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5-04T14:25:02.5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1 8208 0 0,'0'0'224'0'0,"0"0"64"0"0,0 0-224 0 0,0 0-64 0 0,-4 0 0 0 0,4 0 0 0 0,-9 3 416 0 0,9-3 80 0 0,-8 8 16 0 0,3-5 0 0 0,5-3-128 0 0,0 0-32 0 0,-4 9 0 0 0,4-9 0 0 0,0 0-352 0 0,0 0-80 0 0,0 0-16 0 0,0 0-4704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5-04T14:25:13.3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457 0 6320 0 0,'0'0'333'0'0,"0"0"292"0"0,0 0 130 0 0,0 0 21 0 0,0 0-7 0 0,0 0-55 0 0,0 0-30 0 0,0 0-4 0 0,0 0-16 0 0,0 0-67 0 0,0 0-28 0 0,0 0-7 0 0,0 0-29 0 0,0 0-112 0 0,0 0-49 0 0,9 12 430 0 0,47 61-1330 0 0,-13-28-2156 0 0,-30-34 1520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5-04T14:25:18.1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510 433 7408 0 0,'5'20'344'0'0,"-3"-12"-1339"0"0,-3 5 10370 0 0,-7-12-8422 0 0,-13-3-1095 0 0,-4 14 78 0 0,12-4 164 0 0,9-6-75 0 0,0 0-1 0 0,0 0 0 0 0,0 1 0 0 0,0 0 1 0 0,0 0-1 0 0,0 0 0 0 0,1 0 0 0 0,0 0 1 0 0,-1 1-1 0 0,1 0 0 0 0,0-1 1 0 0,1 1-1 0 0,-1 0 0 0 0,1 0 0 0 0,-2 5-24 0 0,-1 18 0 0 0,4-10-16 0 0,1-15-60 0 0,0-2 0 0 0,0 0-25 0 0,0 0-123 0 0,10 18-1298 0 0,20-18-320 0 0,-22-3 1236 0 0</inkml:trace>
  <inkml:trace contextRef="#ctx0" brushRef="#br0" timeOffset="645.304">622 169 9320 0 0,'-5'26'551'0'0,"0"0"0"0"0,2-1 0 0 0,1 1 0 0 0,1 1 0 0 0,2-1 0 0 0,2 17-551 0 0,2-9 539 0 0,0-8 231 0 0,-2 0 1 0 0,-1 0 0 0 0,0 0 0 0 0,-3 25-771 0 0,-33 79 1991 0 0,12-88-1725 0 0,14-28-204 0 0,7-13-135 0 0,1-1-4 0 0,13-102-282 0 0,-13 86-196 0 0,0 15 467 0 0,0-3 15 0 0,0-2 48 0 0,8 6-29 0 0,36 44 54 0 0,-4-16 344 0 0,-32-25-2297 0 0,-8-3 1315 0 0</inkml:trace>
  <inkml:trace contextRef="#ctx0" brushRef="#br0" timeOffset="1206.289">751 534 9624 0 0,'0'0'202'0'0,"8"14"44"0"0,-6-13-147 0 0,-1 1 0 0 0,1 0 1 0 0,0-1-1 0 0,0 1 0 0 0,-1-1 1 0 0,1 1-1 0 0,0-1 0 0 0,0 0 1 0 0,0 0-1 0 0,1 0 0 0 0,-1 0 0 0 0,0 0 1 0 0,0 0-1 0 0,1-1 0 0 0,-1 1 1 0 0,0-1-1 0 0,0 1 0 0 0,1-1 1 0 0,-1 0-1 0 0,1 0 0 0 0,-1 0 1 0 0,0 0-1 0 0,1-1 0 0 0,-1 1 1 0 0,0-1-1 0 0,0 1 0 0 0,1-1 0 0 0,-1 0 1 0 0,0 0-1 0 0,0 0 0 0 0,0 0 1 0 0,0 0-1 0 0,0 0 0 0 0,0 0 1 0 0,0-1-1 0 0,0 1 0 0 0,0-1 1 0 0,-1 0-1 0 0,1 1 0 0 0,0-1 1 0 0,-1 0-100 0 0,25-21 3135 0 0,-25 22-3124 0 0,-1 1-259 0 0,0 0-116 0 0,0 0-20 0 0,0 0-8 0 0,0 0-6 0 0,-10-3-418 0 0,2 9 896 0 0,-13 29-64 0 0,-3 7-16 0 0,11-4 84 0 0,13 0-24 0 0,24-2 94 0 0,-19-29-60 0 0,15 11-26 0 0,2-18-1546 0 0,-17-2 1032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5-04T14:25:15.0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12 896 0 0,'0'0'0'0'0,"0"0"0"0"0,5 0 0 0 0,-5 0 0 0 0,4-3 0 0 0,-4 3 0 0 0,4 0 0 0 0,1 0 0 0 0,-1-4 0 0 0,-4 4 0 0 0,4 0 96 0 0,1-5 56 0 0,-1 5 8 0 0,-4 0 0 0 0,9 0-96 0 0,-9 0-64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54253F-CBCB-4E76-900E-D5F50B96414B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BE20B4-4D34-436D-875F-85EBEA7FA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40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BE20B4-4D34-436D-875F-85EBEA7FAC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3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4" Type="http://schemas.openxmlformats.org/officeDocument/2006/relationships/customXml" Target="../ink/ink14.xml"/><Relationship Id="rId33" Type="http://schemas.openxmlformats.org/officeDocument/2006/relationships/image" Target="../media/image1090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Relationship Id="rId36" Type="http://schemas.openxmlformats.org/officeDocument/2006/relationships/image" Target="../media/image6.png"/><Relationship Id="rId35" Type="http://schemas.openxmlformats.org/officeDocument/2006/relationships/customXml" Target="../ink/ink15.xml"/></Relationships>
</file>

<file path=ppt/slides/_rels/slide2.xml.rels><?xml version="1.0" encoding="UTF-8" standalone="yes"?>
<Relationships xmlns="http://schemas.openxmlformats.org/package/2006/relationships"><Relationship Id="rId72" Type="http://schemas.openxmlformats.org/officeDocument/2006/relationships/customXml" Target="../ink/ink3.xml"/><Relationship Id="rId3" Type="http://schemas.openxmlformats.org/officeDocument/2006/relationships/customXml" Target="../ink/ink1.xml"/><Relationship Id="rId71" Type="http://schemas.openxmlformats.org/officeDocument/2006/relationships/image" Target="../media/image3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8" Type="http://schemas.openxmlformats.org/officeDocument/2006/relationships/customXml" Target="../ink/ink2.xml"/><Relationship Id="rId57" Type="http://schemas.openxmlformats.org/officeDocument/2006/relationships/image" Target="../media/image28.png"/><Relationship Id="rId7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51" Type="http://schemas.openxmlformats.org/officeDocument/2006/relationships/image" Target="../media/image204.png"/><Relationship Id="rId47" Type="http://schemas.openxmlformats.org/officeDocument/2006/relationships/image" Target="../media/image202.png"/><Relationship Id="rId50" Type="http://schemas.openxmlformats.org/officeDocument/2006/relationships/customXml" Target="../ink/ink10.xml"/><Relationship Id="rId2" Type="http://schemas.openxmlformats.org/officeDocument/2006/relationships/customXml" Target="../ink/ink5.xml"/><Relationship Id="rId20" Type="http://schemas.openxmlformats.org/officeDocument/2006/relationships/customXml" Target="../ink/ink6.xml"/><Relationship Id="rId1" Type="http://schemas.openxmlformats.org/officeDocument/2006/relationships/slideLayout" Target="../slideLayouts/slideLayout2.xml"/><Relationship Id="rId32" Type="http://schemas.openxmlformats.org/officeDocument/2006/relationships/customXml" Target="../ink/ink7.xml"/><Relationship Id="rId53" Type="http://schemas.openxmlformats.org/officeDocument/2006/relationships/image" Target="../media/image4.png"/><Relationship Id="rId49" Type="http://schemas.openxmlformats.org/officeDocument/2006/relationships/image" Target="../media/image203.png"/><Relationship Id="rId19" Type="http://schemas.openxmlformats.org/officeDocument/2006/relationships/image" Target="../media/image188.png"/><Relationship Id="rId31" Type="http://schemas.openxmlformats.org/officeDocument/2006/relationships/image" Target="../media/image194.png"/><Relationship Id="rId44" Type="http://schemas.openxmlformats.org/officeDocument/2006/relationships/customXml" Target="../ink/ink8.xml"/><Relationship Id="rId52" Type="http://schemas.openxmlformats.org/officeDocument/2006/relationships/customXml" Target="../ink/ink11.xml"/><Relationship Id="rId43" Type="http://schemas.openxmlformats.org/officeDocument/2006/relationships/image" Target="../media/image200.png"/><Relationship Id="rId48" Type="http://schemas.openxmlformats.org/officeDocument/2006/relationships/customXml" Target="../ink/ink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0779E-F742-4973-B905-3AD8FBF6F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E50A8-D97F-40E4-9AE9-8EC435B4C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jeudi</a:t>
            </a:r>
            <a:r>
              <a:rPr lang="en-US" dirty="0"/>
              <a:t>, le deux </a:t>
            </a:r>
            <a:r>
              <a:rPr lang="en-US" dirty="0" err="1"/>
              <a:t>mai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509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4763" y="181326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Écrivez une phrase qui parle d’une pomme empoisonnée.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DB610D2E-0C89-4849-9CA9-3A918E62AAAA}"/>
                  </a:ext>
                </a:extLst>
              </p14:cNvPr>
              <p14:cNvContentPartPr/>
              <p14:nvPr/>
            </p14:nvContentPartPr>
            <p14:xfrm>
              <a:off x="8151089" y="2979853"/>
              <a:ext cx="4680" cy="612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DB610D2E-0C89-4849-9CA9-3A918E62AAAA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8142089" y="2970853"/>
                <a:ext cx="22320" cy="2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BBE8DC1C-A663-44DC-8425-CA12FB03ADFB}"/>
                  </a:ext>
                </a:extLst>
              </p14:cNvPr>
              <p14:cNvContentPartPr/>
              <p14:nvPr/>
            </p14:nvContentPartPr>
            <p14:xfrm>
              <a:off x="10975289" y="3068053"/>
              <a:ext cx="8280" cy="7200"/>
            </p14:xfrm>
          </p:contentPart>
        </mc:Choice>
        <mc:Fallback xmlns=""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BBE8DC1C-A663-44DC-8425-CA12FB03ADFB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0966289" y="3059053"/>
                <a:ext cx="25920" cy="2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6212689-198B-49D8-88A0-F0B22C2A3545}"/>
                  </a:ext>
                </a:extLst>
              </p14:cNvPr>
              <p14:cNvContentPartPr/>
              <p14:nvPr/>
            </p14:nvContentPartPr>
            <p14:xfrm>
              <a:off x="1311840" y="142920"/>
              <a:ext cx="8121960" cy="19962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6212689-198B-49D8-88A0-F0B22C2A3545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1302480" y="133560"/>
                <a:ext cx="8140680" cy="2014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qui commence avec les mots “À </a:t>
            </a:r>
            <a:r>
              <a:rPr lang="en-US" dirty="0" err="1"/>
              <a:t>moins</a:t>
            </a:r>
            <a:r>
              <a:rPr lang="en-US" dirty="0"/>
              <a:t> que”.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14" name="Ink 113">
                <a:extLst>
                  <a:ext uri="{FF2B5EF4-FFF2-40B4-BE49-F238E27FC236}">
                    <a16:creationId xmlns:a16="http://schemas.microsoft.com/office/drawing/2014/main" id="{E6C96860-8B2F-4C78-86F9-AFB2F0C1C21B}"/>
                  </a:ext>
                </a:extLst>
              </p14:cNvPr>
              <p14:cNvContentPartPr/>
              <p14:nvPr/>
            </p14:nvContentPartPr>
            <p14:xfrm>
              <a:off x="5141129" y="4005493"/>
              <a:ext cx="2160" cy="1440"/>
            </p14:xfrm>
          </p:contentPart>
        </mc:Choice>
        <mc:Fallback xmlns="">
          <p:pic>
            <p:nvPicPr>
              <p:cNvPr id="114" name="Ink 113">
                <a:extLst>
                  <a:ext uri="{FF2B5EF4-FFF2-40B4-BE49-F238E27FC236}">
                    <a16:creationId xmlns:a16="http://schemas.microsoft.com/office/drawing/2014/main" id="{E6C96860-8B2F-4C78-86F9-AFB2F0C1C21B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5018729" y="3996493"/>
                <a:ext cx="448560" cy="23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129" name="Ink 128">
                <a:extLst>
                  <a:ext uri="{FF2B5EF4-FFF2-40B4-BE49-F238E27FC236}">
                    <a16:creationId xmlns:a16="http://schemas.microsoft.com/office/drawing/2014/main" id="{7CA980B1-A5F4-4E5D-920A-524122CA04D8}"/>
                  </a:ext>
                </a:extLst>
              </p14:cNvPr>
              <p14:cNvContentPartPr/>
              <p14:nvPr/>
            </p14:nvContentPartPr>
            <p14:xfrm>
              <a:off x="7911689" y="3975253"/>
              <a:ext cx="360" cy="2880"/>
            </p14:xfrm>
          </p:contentPart>
        </mc:Choice>
        <mc:Fallback xmlns="">
          <p:pic>
            <p:nvPicPr>
              <p:cNvPr id="129" name="Ink 128">
                <a:extLst>
                  <a:ext uri="{FF2B5EF4-FFF2-40B4-BE49-F238E27FC236}">
                    <a16:creationId xmlns:a16="http://schemas.microsoft.com/office/drawing/2014/main" id="{7CA980B1-A5F4-4E5D-920A-524122CA04D8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7902689" y="3966253"/>
                <a:ext cx="18000" cy="2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42BD466-91C6-4034-94A1-EDC5922CAED9}"/>
                  </a:ext>
                </a:extLst>
              </p14:cNvPr>
              <p14:cNvContentPartPr/>
              <p14:nvPr/>
            </p14:nvContentPartPr>
            <p14:xfrm>
              <a:off x="1010880" y="1316880"/>
              <a:ext cx="9206640" cy="15130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42BD466-91C6-4034-94A1-EDC5922CAED9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1001520" y="1307520"/>
                <a:ext cx="9225360" cy="1531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45826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0779E-F742-4973-B905-3AD8FBF6F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E50A8-D97F-40E4-9AE9-8EC435B4C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jeudi</a:t>
            </a:r>
            <a:r>
              <a:rPr lang="en-US" dirty="0"/>
              <a:t>, le deux </a:t>
            </a:r>
            <a:r>
              <a:rPr lang="en-US" dirty="0" err="1"/>
              <a:t>mai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651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7EDA2-63F7-4EF9-8ED6-3AA8CC877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Martin Brodeur of Montreal and Marc-André Fleury of Sorel are the two winningest goalies in NHL history.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0BB6277-FD2C-4108-9464-2B939E0DB219}"/>
                  </a:ext>
                </a:extLst>
              </p14:cNvPr>
              <p14:cNvContentPartPr/>
              <p14:nvPr/>
            </p14:nvContentPartPr>
            <p14:xfrm>
              <a:off x="2670840" y="5910840"/>
              <a:ext cx="36000" cy="532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0BB6277-FD2C-4108-9464-2B939E0DB21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61480" y="5901480"/>
                <a:ext cx="54720" cy="72000"/>
              </a:xfrm>
              <a:prstGeom prst="rect">
                <a:avLst/>
              </a:prstGeom>
            </p:spPr>
          </p:pic>
        </mc:Fallback>
      </mc:AlternateContent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4687312-25E0-4BEC-87FD-7D49B75D93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1908749" y="1980542"/>
            <a:ext cx="3077980" cy="407240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E9302CD-8B3F-4CCB-BADC-AC8F45C38D4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63755" y="1922722"/>
            <a:ext cx="4054606" cy="4054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397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571D2-32C2-4D98-9CA4-64D6D5FA4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41E69-31B2-4387-9DA7-9C38C4210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err="1"/>
              <a:t>examen</a:t>
            </a:r>
            <a:endParaRPr lang="en-US" b="1" dirty="0"/>
          </a:p>
          <a:p>
            <a:pPr marL="0" indent="0" algn="ctr">
              <a:buNone/>
            </a:pPr>
            <a:r>
              <a:rPr lang="en-US" b="1" dirty="0" err="1"/>
              <a:t>unité</a:t>
            </a:r>
            <a:r>
              <a:rPr lang="en-US" b="1" dirty="0"/>
              <a:t> 7</a:t>
            </a:r>
          </a:p>
          <a:p>
            <a:pPr marL="0" indent="0" algn="ctr">
              <a:buNone/>
            </a:pPr>
            <a:r>
              <a:rPr lang="en-US" b="1" dirty="0"/>
              <a:t>DEMAIN</a:t>
            </a:r>
          </a:p>
          <a:p>
            <a:pPr marL="0" indent="0" algn="ctr">
              <a:buNone/>
            </a:pPr>
            <a:r>
              <a:rPr lang="en-US" b="1" dirty="0" err="1"/>
              <a:t>vendredi</a:t>
            </a:r>
            <a:r>
              <a:rPr lang="en-US" b="1" dirty="0"/>
              <a:t>, le trois </a:t>
            </a:r>
            <a:r>
              <a:rPr lang="en-US" b="1" dirty="0" err="1"/>
              <a:t>mai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11097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F3D60-B324-44D1-85F8-80952D37F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22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90A59-D640-4867-9547-1030F9528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0648"/>
            <a:ext cx="10755796" cy="54663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applaudir</a:t>
            </a:r>
            <a:r>
              <a:rPr lang="en-US" dirty="0"/>
              <a:t>     un dessin </a:t>
            </a:r>
            <a:r>
              <a:rPr lang="en-US" dirty="0" err="1"/>
              <a:t>animé</a:t>
            </a:r>
            <a:r>
              <a:rPr lang="en-US" dirty="0"/>
              <a:t>     je ne </a:t>
            </a:r>
            <a:r>
              <a:rPr lang="en-US" dirty="0" err="1"/>
              <a:t>crois</a:t>
            </a:r>
            <a:r>
              <a:rPr lang="en-US" dirty="0"/>
              <a:t> pas que     faire de la musique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faire les </a:t>
            </a:r>
            <a:r>
              <a:rPr lang="en-US" dirty="0" err="1"/>
              <a:t>musées</a:t>
            </a:r>
            <a:r>
              <a:rPr lang="en-US" dirty="0"/>
              <a:t>     </a:t>
            </a:r>
            <a:r>
              <a:rPr lang="en-US" dirty="0" err="1"/>
              <a:t>avant</a:t>
            </a:r>
            <a:r>
              <a:rPr lang="en-US" dirty="0"/>
              <a:t> que      la </a:t>
            </a:r>
            <a:r>
              <a:rPr lang="en-US" dirty="0" err="1"/>
              <a:t>poésie</a:t>
            </a:r>
            <a:r>
              <a:rPr lang="en-US" dirty="0"/>
              <a:t>     la </a:t>
            </a:r>
            <a:r>
              <a:rPr lang="en-US" dirty="0" err="1"/>
              <a:t>météo</a:t>
            </a:r>
            <a:r>
              <a:rPr lang="en-US" dirty="0"/>
              <a:t>    à </a:t>
            </a:r>
            <a:r>
              <a:rPr lang="en-US" dirty="0" err="1"/>
              <a:t>moins</a:t>
            </a:r>
            <a:r>
              <a:rPr lang="en-US" dirty="0"/>
              <a:t> que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une</a:t>
            </a:r>
            <a:r>
              <a:rPr lang="en-US" dirty="0"/>
              <a:t> séance     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représentation</a:t>
            </a:r>
            <a:r>
              <a:rPr lang="en-US" dirty="0"/>
              <a:t>    le </a:t>
            </a:r>
            <a:r>
              <a:rPr lang="en-US" dirty="0" err="1"/>
              <a:t>metteur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scène     un auteur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un(e) </a:t>
            </a:r>
            <a:r>
              <a:rPr lang="en-US" dirty="0" err="1"/>
              <a:t>comédien</a:t>
            </a:r>
            <a:r>
              <a:rPr lang="en-US" dirty="0"/>
              <a:t>(ne)  un(e) </a:t>
            </a:r>
            <a:r>
              <a:rPr lang="en-US" dirty="0" err="1"/>
              <a:t>tragédien</a:t>
            </a:r>
            <a:r>
              <a:rPr lang="en-US" dirty="0"/>
              <a:t>(ne)    un </a:t>
            </a:r>
            <a:r>
              <a:rPr lang="en-US" dirty="0" err="1"/>
              <a:t>humoriste</a:t>
            </a:r>
            <a:r>
              <a:rPr lang="en-US" dirty="0"/>
              <a:t>   </a:t>
            </a:r>
            <a:r>
              <a:rPr lang="en-US" dirty="0" err="1"/>
              <a:t>une</a:t>
            </a:r>
            <a:r>
              <a:rPr lang="en-US" dirty="0"/>
              <a:t> feuilleton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un </a:t>
            </a:r>
            <a:r>
              <a:rPr lang="en-US" dirty="0" err="1"/>
              <a:t>réalisateur</a:t>
            </a:r>
            <a:r>
              <a:rPr lang="en-US" dirty="0"/>
              <a:t>	un tableau     la </a:t>
            </a:r>
            <a:r>
              <a:rPr lang="en-US" dirty="0" err="1"/>
              <a:t>publicité</a:t>
            </a:r>
            <a:r>
              <a:rPr lang="en-US" dirty="0"/>
              <a:t>      un </a:t>
            </a:r>
            <a:r>
              <a:rPr lang="en-US" dirty="0" err="1"/>
              <a:t>peintre</a:t>
            </a:r>
            <a:r>
              <a:rPr lang="en-US" dirty="0"/>
              <a:t>    un </a:t>
            </a:r>
            <a:r>
              <a:rPr lang="en-US" dirty="0" err="1"/>
              <a:t>poète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peindre</a:t>
            </a:r>
            <a:r>
              <a:rPr lang="en-US" dirty="0"/>
              <a:t>       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peinture</a:t>
            </a:r>
            <a:r>
              <a:rPr lang="en-US" dirty="0"/>
              <a:t>      un dramaturge     un entr’acte   un </a:t>
            </a:r>
            <a:r>
              <a:rPr lang="en-US" dirty="0" err="1"/>
              <a:t>poème</a:t>
            </a:r>
            <a:r>
              <a:rPr lang="en-US" dirty="0"/>
              <a:t>    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B41C85C6-0366-4D9A-80AC-FC53A5887E2F}"/>
                  </a:ext>
                </a:extLst>
              </p14:cNvPr>
              <p14:cNvContentPartPr/>
              <p14:nvPr/>
            </p14:nvContentPartPr>
            <p14:xfrm>
              <a:off x="8879009" y="1378933"/>
              <a:ext cx="1800" cy="2880"/>
            </p14:xfrm>
          </p:contentPart>
        </mc:Choice>
        <mc:Fallback xmlns=""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B41C85C6-0366-4D9A-80AC-FC53A5887E2F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8870014" y="1261573"/>
                <a:ext cx="662030" cy="39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637B1157-09EB-45F1-94CD-FAA2D0C2D860}"/>
                  </a:ext>
                </a:extLst>
              </p14:cNvPr>
              <p14:cNvContentPartPr/>
              <p14:nvPr/>
            </p14:nvContentPartPr>
            <p14:xfrm>
              <a:off x="10091489" y="1434013"/>
              <a:ext cx="11160" cy="8640"/>
            </p14:xfrm>
          </p:contentPart>
        </mc:Choice>
        <mc:Fallback xmlns=""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637B1157-09EB-45F1-94CD-FAA2D0C2D860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10082849" y="1425373"/>
                <a:ext cx="28800" cy="2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092BB894-8883-4A6D-9A2A-78A2BF3742FE}"/>
                  </a:ext>
                </a:extLst>
              </p14:cNvPr>
              <p14:cNvContentPartPr/>
              <p14:nvPr/>
            </p14:nvContentPartPr>
            <p14:xfrm>
              <a:off x="11197409" y="1438333"/>
              <a:ext cx="43920" cy="51120"/>
            </p14:xfrm>
          </p:contentPart>
        </mc:Choice>
        <mc:Fallback xmlns=""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092BB894-8883-4A6D-9A2A-78A2BF3742FE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11023898" y="1429333"/>
                <a:ext cx="376182" cy="22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65" name="Ink 64">
                <a:extLst>
                  <a:ext uri="{FF2B5EF4-FFF2-40B4-BE49-F238E27FC236}">
                    <a16:creationId xmlns:a16="http://schemas.microsoft.com/office/drawing/2014/main" id="{019668FD-2463-4B6A-97AA-206B7C6DEC3D}"/>
                  </a:ext>
                </a:extLst>
              </p14:cNvPr>
              <p14:cNvContentPartPr/>
              <p14:nvPr/>
            </p14:nvContentPartPr>
            <p14:xfrm>
              <a:off x="11934329" y="1460293"/>
              <a:ext cx="174600" cy="207360"/>
            </p14:xfrm>
          </p:contentPart>
        </mc:Choice>
        <mc:Fallback xmlns="">
          <p:pic>
            <p:nvPicPr>
              <p:cNvPr id="65" name="Ink 64">
                <a:extLst>
                  <a:ext uri="{FF2B5EF4-FFF2-40B4-BE49-F238E27FC236}">
                    <a16:creationId xmlns:a16="http://schemas.microsoft.com/office/drawing/2014/main" id="{019668FD-2463-4B6A-97AA-206B7C6DEC3D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11786369" y="1390453"/>
                <a:ext cx="331560" cy="28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66" name="Ink 65">
                <a:extLst>
                  <a:ext uri="{FF2B5EF4-FFF2-40B4-BE49-F238E27FC236}">
                    <a16:creationId xmlns:a16="http://schemas.microsoft.com/office/drawing/2014/main" id="{0B9DBAC3-3BE0-4B24-BE5A-3557603772FE}"/>
                  </a:ext>
                </a:extLst>
              </p14:cNvPr>
              <p14:cNvContentPartPr/>
              <p14:nvPr/>
            </p14:nvContentPartPr>
            <p14:xfrm>
              <a:off x="11565329" y="1512493"/>
              <a:ext cx="16200" cy="4680"/>
            </p14:xfrm>
          </p:contentPart>
        </mc:Choice>
        <mc:Fallback xmlns="">
          <p:pic>
            <p:nvPicPr>
              <p:cNvPr id="66" name="Ink 65">
                <a:extLst>
                  <a:ext uri="{FF2B5EF4-FFF2-40B4-BE49-F238E27FC236}">
                    <a16:creationId xmlns:a16="http://schemas.microsoft.com/office/drawing/2014/main" id="{0B9DBAC3-3BE0-4B24-BE5A-3557603772FE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11556358" y="1503493"/>
                <a:ext cx="130624" cy="13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67" name="Ink 66">
                <a:extLst>
                  <a:ext uri="{FF2B5EF4-FFF2-40B4-BE49-F238E27FC236}">
                    <a16:creationId xmlns:a16="http://schemas.microsoft.com/office/drawing/2014/main" id="{9FDBE0AE-4621-484C-B0AF-00C873CFB24F}"/>
                  </a:ext>
                </a:extLst>
              </p14:cNvPr>
              <p14:cNvContentPartPr/>
              <p14:nvPr/>
            </p14:nvContentPartPr>
            <p14:xfrm>
              <a:off x="12152129" y="1664413"/>
              <a:ext cx="19080" cy="9000"/>
            </p14:xfrm>
          </p:contentPart>
        </mc:Choice>
        <mc:Fallback xmlns="">
          <p:pic>
            <p:nvPicPr>
              <p:cNvPr id="67" name="Ink 66">
                <a:extLst>
                  <a:ext uri="{FF2B5EF4-FFF2-40B4-BE49-F238E27FC236}">
                    <a16:creationId xmlns:a16="http://schemas.microsoft.com/office/drawing/2014/main" id="{9FDBE0AE-4621-484C-B0AF-00C873CFB24F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12143129" y="1655773"/>
                <a:ext cx="36720" cy="2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14BE96C-6559-4849-8C3B-E2687791366C}"/>
                  </a:ext>
                </a:extLst>
              </p14:cNvPr>
              <p14:cNvContentPartPr/>
              <p14:nvPr/>
            </p14:nvContentPartPr>
            <p14:xfrm>
              <a:off x="1870560" y="-50040"/>
              <a:ext cx="7592400" cy="7722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14BE96C-6559-4849-8C3B-E2687791366C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1861200" y="-59400"/>
                <a:ext cx="7611120" cy="790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70720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64FAC-B3B1-459A-AEAF-76552B435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19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FAC6F-DE39-4CD9-95BD-C1508077B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1804"/>
            <a:ext cx="10515600" cy="5655159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uses the “ne </a:t>
            </a:r>
            <a:r>
              <a:rPr lang="en-US" dirty="0" err="1"/>
              <a:t>explétif</a:t>
            </a:r>
            <a:r>
              <a:rPr lang="en-US" dirty="0"/>
              <a:t>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60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B9A6F-17C2-4F5C-A28E-A05B49E87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B6374-EDD2-4D93-90DA-755115498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class is going to put on a show! What should be the theme and what should it feature?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27452CF-064C-438D-8116-D7EBC8B6EB57}"/>
                  </a:ext>
                </a:extLst>
              </p14:cNvPr>
              <p14:cNvContentPartPr/>
              <p14:nvPr/>
            </p14:nvContentPartPr>
            <p14:xfrm>
              <a:off x="1050120" y="2660400"/>
              <a:ext cx="8363520" cy="6130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27452CF-064C-438D-8116-D7EBC8B6EB5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40760" y="2651040"/>
                <a:ext cx="8382240" cy="631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05809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FDEDB-ECBA-42B7-A13E-DAE6CCAA3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C3570-4ED6-49E1-AF23-20A04B223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No written homework due Friday, May 3</a:t>
            </a:r>
          </a:p>
          <a:p>
            <a:pPr marL="0" indent="0" algn="ctr">
              <a:buNone/>
            </a:pPr>
            <a:r>
              <a:rPr lang="en-US" dirty="0" err="1"/>
              <a:t>Étudiez</a:t>
            </a:r>
            <a:r>
              <a:rPr lang="en-US" dirty="0"/>
              <a:t>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437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41154</TotalTime>
  <Words>185</Words>
  <Application>Microsoft Office PowerPoint</Application>
  <PresentationFormat>Widescreen</PresentationFormat>
  <Paragraphs>53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 Travail de cloche </vt:lpstr>
      <vt:lpstr>PowerPoint Presentation</vt:lpstr>
      <vt:lpstr>Martin Brodeur of Montreal and Marc-André Fleury of Sorel are the two winningest goalies in NHL history.</vt:lpstr>
      <vt:lpstr>PowerPoint Presentation</vt:lpstr>
      <vt:lpstr>PowerPoint Presentation</vt:lpstr>
      <vt:lpstr>PowerPoint Presentation</vt:lpstr>
      <vt:lpstr>PowerPoint Presentation</vt:lpstr>
      <vt:lpstr> 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522</cp:revision>
  <cp:lastPrinted>2019-05-02T15:49:06Z</cp:lastPrinted>
  <dcterms:created xsi:type="dcterms:W3CDTF">2016-10-03T16:25:09Z</dcterms:created>
  <dcterms:modified xsi:type="dcterms:W3CDTF">2024-05-02T19:19:47Z</dcterms:modified>
</cp:coreProperties>
</file>