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346" r:id="rId2"/>
    <p:sldId id="345" r:id="rId3"/>
    <p:sldId id="502" r:id="rId4"/>
    <p:sldId id="503" r:id="rId5"/>
    <p:sldId id="499" r:id="rId6"/>
    <p:sldId id="349" r:id="rId7"/>
    <p:sldId id="261" r:id="rId8"/>
    <p:sldId id="510" r:id="rId9"/>
    <p:sldId id="512" r:id="rId10"/>
    <p:sldId id="511" r:id="rId11"/>
    <p:sldId id="500" r:id="rId12"/>
    <p:sldId id="379" r:id="rId13"/>
    <p:sldId id="380" r:id="rId14"/>
    <p:sldId id="376" r:id="rId15"/>
    <p:sldId id="377" r:id="rId16"/>
    <p:sldId id="375" r:id="rId17"/>
    <p:sldId id="337" r:id="rId18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46"/>
            <p14:sldId id="345"/>
            <p14:sldId id="502"/>
            <p14:sldId id="503"/>
            <p14:sldId id="499"/>
            <p14:sldId id="349"/>
            <p14:sldId id="261"/>
            <p14:sldId id="510"/>
            <p14:sldId id="512"/>
            <p14:sldId id="511"/>
            <p14:sldId id="500"/>
            <p14:sldId id="379"/>
            <p14:sldId id="380"/>
            <p14:sldId id="376"/>
            <p14:sldId id="377"/>
            <p14:sldId id="375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1" y="0"/>
            <a:ext cx="3044719" cy="467231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1" y="8845046"/>
            <a:ext cx="3044719" cy="467230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5-10T15:31:48.6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3588 3787 1104 0,'-4'-7'31'0,"1"1"8"16,-1-3-31-16,1 9-8 0,3 0 0 0,0 0 0 16,0 0 80-16,0 0 14 0,0 0 3 0,0 0 1 15,0 0-12-15,0 0-2 0,0 0-1 0,0 0 0 16,0 0-30-16,-4 6-5 0,1 3-2 0,3-2 0 15,0 5-18-15,0 1-3 0,0-1-1 0,0-2 0 16,3 8-8-16,1-11-3 0,-4 8 0 0,3 1 0 16,1 0-5-16,-1 3 0 0,1-4-8 0,3 10 12 15,-4-3-28-15,1-3-5 0,3 6-2 0,0 0 0 16,-3 0 23-16,3 4 0 0,0 2 0 0,3-3 0 16,-6 4 18-16,3-4 8 0,-4-3 2 0,1 0 0 0,-1 3 5 0,-3-12 2 15,4 3 0-15,-4-4 0 0,0 1 9 0,0-3 3 16,0-4 0-16,0-3 0 0,0-6-23 0,0 0-4 15,0 0 0-15,0 0-1 0,0 0-4 0,0 0-1 0,0 0 0 16,-7-6 0-16,3-3-6 0,-3-4-8 0,4 0 11 16,-4-5-11-16,0 2-10 0,3-3-9 0,1 0-1 0,-1 1-1 15,1-4 33-15,3 3 6 0,-4-6 2 0,0 6 0 16,1-3-32-16,-1 0-7 16,1 3-1-16,-1 0 0 0,1-3 32 0,-1 7 7 0,1-4 1 0,-1 0 0 15,4 0-20-15,0-3 0 0,-3 10 0 0,3-10 0 16,0 6 0-16,0 0 0 0,0 1 0 0,3 2 0 15,1 7-8-15,-1-7 8 0,1 4 0 0,3 3-9 16,-4-1-4-16,4 1-1 0,1 3 0 0,-1 0 0 16,0 0 14-16,3 3 0 0,1 0 0 0,-4 3 10 15,0 0-10-15,0 0 0 0,0 3 0 0,4-2-11 16,-1-1 11-16,1 6 0 0,-1 1 0 0,-3-1 0 16,0-3 0-16,1 7 0 0,-1 6 0 0,3-4 0 15,-6-2 0-15,3 9 0 0,0-3 0 0,-4-1 0 16,1 1 0-16,-1-3 0 0,1 6 0 0,-4-3 0 15,0-1 0-15,0 1 0 0,0-3 0 0,3 0 0 16,-3-1 0-16,0-2 0 0,4-4 0 0,-4 1 0 16,3-4 0-16,-3-6 0 0,0 0 0 0,0 0 0 15,0 0 0-15,0 0 0 0,0 0 0 0,0 0 0 16,0-6 12-16,0-1 4 0,0-2 0 0,0-4 1 0,0 1-27 16,0-1-6-16,0-2 0 0,0-1-1 0,0 0 17 0,0 1 0 15,0-1 0-15,0 0 0 0,0 1 0 0,0-1 0 16,0 0 0-16,0 1 0 15,0 2 0-15,0-3 0 0,0 4 0 0,0-1 0 0,0 7 0 0,0 3 0 16,0-7 0-16,0 10 0 0,4-6 0 0,-4 6 0 16,0 0 0-16,0-9 0 0,0 9 0 0,7 0 0 0,-7 0 0 15,7-3 0-15,-3 3 0 16,3 0 0-16,0 0 0 0,0 0 0 0,0 3 0 0,3-3 0 0,-2 0 0 16,2 6 0-16,4 0-13 0,-3 1 1 0,-1-1 0 0,-3 0 0 15,4 4 12-15,-4-4 0 0,4 6 0 0,-1 1-9 16,-3-4 9-16,4 4 0 0,-1 6 0 0,-2-7 0 15,-1 4 0-15,3 3 0 0,-3-4 0 0,0 10 0 16,-3-3 0-16,-1 3 0 0,1-3 10 0,-1 4-10 16,1-5 0-16,-1-2 0 0,1 3 0 0,-4-6 0 15,3 0 0-15,1-4 8 0,-4-6-8 0,4 4 0 16,-4-10 0-16,3 3 0 0,-3-3 0 0,7 3 0 16,-3-3-12-16,-1-6-6 0,1 0-1 0,3-1 0 15,-4-2-155-15,1-4-31 0</inkml:trace>
  <inkml:trace contextRef="#ctx0" brushRef="#br0" timeOffset="663.309">4537 3987 1384 0,'-7'7'39'0,"0"-4"9"0,0-3-38 0,-4 3-10 0,4-3 0 0,0 0 0 16,-4-3 89-16,1 3 16 0,-1-3 3 0,1-4 1 15,-1 7-36-15,0-3-7 0,4 0-2 0,-3 0 0 16,-1 0 0-16,4 3 0 0,-7-10 0 0,7 7 0 16,3 0-51-16,4 3-13 0,0 0 0 0,-7 3 0 15,7-3 0-15,-7 3 0 0,0 0 0 0,4 4 0 16,-4-1 0-16,3 0 0 0,4 7 0 0,-3-4 0 16,-1 4 0-16,1-1 0 0,-1 1 0 0,4 3 0 15,-4-1 0-15,1 1 0 0,3 3 0 0,-4-4 0 16,4 4 0-16,0 0 0 0,0 0 0 0,0-7 0 15,0 1 0-15,0-1 0 0,4-2 0 0,-4-7 0 16,0 6 30-16,0-9 3 0,0 0 1 0,3 4 0 16,1 2-3-16,3-6-1 0,0 0 0 0,-3 0 0 15,6-6-30-15,-3 6 0 0,4-7-8 0,3-2 8 16,0-1 0-16,0-2 0 0,0-4 8 0,-3-3-8 0,3 7 0 16,0-4 0-16,-3-3 0 0,-1 10 0 0,1-4 15 15,-4 1-3-15,0-1-1 0,4 4 0 16,-8 0-11-16,1-1 0 0,-4 1 9 0,0-1-9 0,0 7 0 15,0 3 0-15,0-6 0 0,0 6 0 0,0 0 0 0,0 0-18 16,-7-3 3-16,7 3 1 0,0 0 23 0,-11 0 5 16,11 0 1-16,0 0 0 0,-7 3-15 0,3 3-8 0,4-6 8 15,0 10-13-15,0-4 13 0,4 10-9 16,-1-10 9-16,1 6-8 16,-1-2 8-16,8 2 0 0,-7-2-9 0,3-1 9 0,3-3 0 0,-6 7 0 0,6-1 0 15,1-2 0-15,0-4 8 0,-4 0-8 0,3 4 0 0,-3-7 8 16,4 6-8-16,-4-5 0 0,3-1 0 0,-2 0 0 15,2 0-125-15,1 0-31 0,-4 0-5 16</inkml:trace>
  <inkml:trace contextRef="#ctx0" brushRef="#br0" timeOffset="1200.605">4812 3865 1545 0,'-4'16'32'0,"4"-4"8"0,-3 7-32 0,3 0-8 15,0-3 0-15,0-1 0 0,0 4 98 0,0-3 18 16,0-1 3-16,0-2 1 0,0 3-32 0,0-4-5 0,0 1-2 15,0-1 0-15,0-2-65 0,0 2-16 0,3-2 0 0,-3-1 0 16,0-3 55-16,4-3 7 0,-4 10 2 0,0-7 0 16,0-6-52-16,0 6-12 0,0-6 0 0,0 0 0 15,0 0 0-15,0 0 0 0,0 0 0 0,0 0 0 16,0 0 0-16,0 0 0 0,0 0 0 0,0 0 0 16,0 0 0-16,0 0 0 0,0-6 0 0,0 0 0 15,3-7 54-15,-3 1 8 0,0-1 2 0,4-2 0 16,-4-1-52-16,3 0-12 0,1 1 0 0,0-1 0 15,-1 3 0-15,-3-2 0 0,4 2 0 16,-1 4 0-16,1-4 0 0,-4 4 0 0,3 3 0 0,1-1 0 16,-4 7 0-16,0 0 0 0,3 0 0 0,-3 0 0 15,7 0 0-15,0 7 0 0,-3-4 0 0,3 0 0 16,0 6 0-16,4 4 0 0,-8-7 0 0,4 0 0 16,0 7 0-16,-3 6 0 0,6-7 0 0,-3 1 0 15,0 6 0-15,4-10 0 0,0 0 0 0,-4 4 0 16,3 3 0-16,1-7 0 0,-4-3 0 0,3-3 0 15,5 10 10-15,-8-13 2 0,3 0 1 0,-6 6 0 16,6-6-13-16,-3 0 11 0,0 0-11 0,0 0 10 16,1 0-10-16,2-6 0 0,-3 6 0 0,0 0 0 15,0-6-127-15,0-1-17 0,0 7-4 0</inkml:trace>
  <inkml:trace contextRef="#ctx0" brushRef="#br0" timeOffset="1863.974">5521 3887 1364 0,'0'0'28'0,"0"0"7"0,0 0-35 15,0-9 0-15,0 9 0 0,0-4 0 0,0 4 116 0,-7-6 16 0,7 6 3 0,-4-9 1 16,-3 9-49-16,0-3-10 0,0 3-1 0,0 0-1 15,-3 0-38-15,-1 3-7 0,0-3-2 0,1 6 0 16,-1 0-14-16,4 1-3 0,0 2-1 0,-3-3 0 16,3 7-10-16,-4 2 0 0,4-2 0 0,0 3 0 15,3-1 0-15,1-2 0 0,-1 3 0 0,1-1 0 16,3-2 0-16,0-1 0 0,3 1 0 0,1 6 0 16,-1-7 53-16,1-2 9 0,-1 2 2 0,4-2 0 15,4-1-64-15,-4-3-24 0,0-3 0 0,0 4 1 16,0-1 23-16,4-6 8 0,-1-6 0 0,1-1 0 15,3 7 6-15,-3-6 1 0,3-3 0 0,0-1 0 16,0 1-15-16,0-7 0 0,-3 4 0 0,3-7 0 16,-4 6 12-16,1-2-1 0,0-4 0 0,-1 6 0 15,-3 1-11-15,-3-10 0 0,-1 9 9 0,1 4-9 16,-4-1 0-16,0-5 0 0,0 8 0 0,0 1 8 16,-4 0-20-16,4 6-3 0,-3 0-1 0,3 0 0 15,0 0-9-15,0 0-3 0,0 0 0 0,-7 3 0 16,3 0 8-16,1 10 2 0,-1 2 0 0,4 1 0 15,0 0 1-15,0 6 0 0,4-3 0 0,3 6 0 0,-4-3 27 16,4 6 6-16,4-3 0 0,-4 9 1 0,3-2-27 16,1-4-6-16,-4 13 0 0,0-7-1 0,0-2 17 0,0 2 0 15,0 1 0-15,0 5 0 0,0-8 0 0,-3 2 0 16,3 1 0-16,-3 2 0 0,-4-2 0 0,3-4 0 16,1 4 0-16,-4-7 0 0,0 3 26 15,0-6 9-15,0 0 1 0,0 1 1 0,0-8-8 0,0-2-1 16,-4 3-1-16,4-7 0 0,0 1-27 0,-3-10 0 0,3 10 0 0,0-13 0 15,0 0 0-15,0 0-9 0,-8 0 0 0,-2 0 0 16,-1 0 9-16,-3-4 12 0,4-5-2 0,-1 6-1 16,-7-7-9-16,4 1 0 0,0-3 0 0,0-1 0 15,0 0 0-15,-4-2 0 0,8-4 0 0,-4 6 0 16,7 1-30-16,-1-4-8 0,5 4-2 16,-4-1 0-16,3-3-186 0,8 4-38 0</inkml:trace>
  <inkml:trace contextRef="#ctx0" brushRef="#br0" timeOffset="2594.462">5856 3824 1454 0,'-7'0'30'0,"7"0"8"0,-7-3-30 0,7 3-8 0,0 0 0 0,0 0 0 16,0 0 112-16,0 0 20 0,0 0 5 0,0 0 1 15,0 0-41-15,0 0-8 0,0 0-1 0,0 0-1 16,0 0-70-16,0 0-17 0,0 0 0 0,0 0 0 16,0 0 18-16,0 0 0 0,0 0 0 0,4 9 0 15,-1-2-9-15,1 2-1 0,-1 1-8 0,4-7 12 16,-3 6-29-16,6 1-7 0,-3-1 0 0,7-6-1 16,1 0 25-16,-8 3 0 0,7-2 0 0,3-4 0 15,-3 3 26-15,4-3 10 0,-4 0 3 0,0 0 0 16,4-3-21-16,-7-1-4 0,3-2-1 0,0 3 0 15,-4 0-1-15,1-3 0 0,0-1 0 0,-4 1 0 16,0-3-12-16,-4 6 0 0,4-1 0 0,-7-5 0 16,4 0 54-16,-4 2 8 0,3 1 2 0,-3-3 0 15,-3 6-76-15,3-7-14 0,-4 7-3 0,1-6-1 16,-1 5-3-16,1-2-1 0,-1 3 0 0,-3-6 0 16,4 9 34-16,-5 0 0 0,-2-13 0 0,-1 13 0 15,1 0 0-15,-1-3 17 0,1 3-1 0,2 3-1 16,-9-3-24-16,6 13-5 0,1-13-1 0,-4 9 0 0,3 0 15 15,4 4 15-15,-7 3-3 0,7-4-1 16,0 4-11-16,0 3-16 0,3-4 4 0,-3 1 1 0,4 0 11 16,3 3 0-16,0-4 0 0,0 4 0 15,0-3 0-15,0-4 0 0,0 1 0 0,3 6 0 0,1-10 0 0,-1 4 0 16,1-7 0-16,-1 10 0 0,4-10 0 16,-3 3 0-16,-1-6 0 0,1 10 0 0,3-4 0 0,0 1 0 15,0-1 0-15,0-3 0 0,0 7 0 0,0-4 0 0,4 1 0 16,-4 2 0-16,0 1 0 0,3-10 0 0,1 6 0 15,-7 1 0-15,3-1 0 0,3-3 0 0,1 1 0 16,-1-1 0-16,1-6-11 0,3 6-3 0,-3-3-1 16,3-3 0-16,-4-3-37 15,4-3-8-15,-3 3-2 0,0-7 0 0,-1-2-172 0,1-10-34 0</inkml:trace>
  <inkml:trace contextRef="#ctx0" brushRef="#br0" timeOffset="3107.916">6361 3837 1690 0,'0'0'48'0,"0"0"11"16,0 9-47-16,0-3-12 0,0 1 0 0,0-1 0 0,3 3 75 15,-3 4 13-15,4-7 2 0,-4 4 1 16,3 2-33-16,1 4-6 0,-1-7-2 0,1 4 0 16,3 2-29-16,-4 1-5 0,8-3-2 0,-4 2 0 0,-7-2-14 15,7 3 0-15,0-4 0 0,0 4 0 16,-3-4 15-16,3 1 0 0,0-1 0 0,-4 1 0 0,4-4-24 0,-3-2-5 16,-1-1-1-16,-3 0 0 0,0-6 35 0,0 0 8 0,0 0 0 0,0 0 1 15,0 0 19-15,0 0 4 0,0 0 1 0,0 0 0 16,0-6-17-16,-3-7-4 0,-1 7-1 0,-3-3 0 15,4-1-23-15,-4 1-8 0,3-4 0 0,-3 1 9 16,0-1-9-16,4 1 0 0,-4-1 0 0,3 4 8 16,0-7-8-16,-3 7 0 0,0-7 0 15,4 10 0-15,-1-10 10 0,1 7 0 0,-1-4 0 16,4 7 0-16,-3-7-10 0,3 1 0 0,0 5 0 0,3-2 0 16,-3 0-9-16,4-1-4 0,-1-2-1 0,1-1 0 15,-1 1 22-15,8 2 5 0,-4-2 1 0,-3-1 0 16,6 1-28-16,-3 2-6 0,4-2 0 0,-4 5-1 15,3-2 33-15,-3 0 8 0,0 5 0 0,1-2 1 16,-1 0-37-16,0 0-7 0,0 2-1 0,0 1-1 16,0-3 25-16,3 6-8 0,-6 0 8 0,3 0 0 15,-3 0-25-15,3 6 0 0,0-3 0 0,3 1 0 16,-3 2-41-16,7 0-8 0,-3-6-2 0,0 3 0 16,-1 0-97-16,1 1-20 0,3-4-4 0</inkml:trace>
  <inkml:trace contextRef="#ctx0" brushRef="#br0" timeOffset="5734.446">5366 4429 656 0,'-7'7'13'0,"0"-7"5"0,7 0-18 0,0 0 0 0,-7 0 0 0,0-7 0 16,7 7 49-16,0 0 7 16,0 0 0-16,0 0 1 0,-8-6-16 0,8 6-3 0,0 0-1 0,0 0 0 15,0 0-4-15,0 0-1 0,0 0 0 0,0 0 0 16,0 0-16-16,0 0-4 0,0 0-1 0,0 0 0 16,0 0 25-16,4-3 4 0,3 0 2 0,-3 3 0 15,3-6-15-15,0 6-3 0,0 0-1 0,0-4 0 16,0 4 0-16,0-3 0 0,4 0 0 0,-1 3 0 15,-3 0-12-15,-3-3-3 0,6 3 0 0,1 0 0 16,-4 0-8-16,3 0 0 0,1 3 0 0,-4-3 0 16,0 0 12-16,4-3-2 0,-4 0-1 0,0 3 0 15,0-6-9-15,7 3-11 0,-7-1 3 0,-3 4 0 16,6-6 8-16,1 6 0 0,-1 0 0 0,4 0-8 16,-3 0 8-16,3 0 0 0,0 0 0 0,0 0 0 15,4 0 0-15,-7 0 0 0,-1 0 0 0,4 0 0 16,0 0 8-16,-3 0 1 0,3 0 0 0,-3 0 0 15,3 0-9-15,-4 0-14 0,4 0 3 0,-3 0 1 16,-4 0 10-16,4 0 0 0,-1 0 0 0,1 6 0 16,3-6 0-16,-3 0 14 0,-1-6-3 0,4 6-1 15,-3 0-10-15,3 0 0 0,-3 0 0 0,3 0 0 16,-4 0 0-16,4 6 0 0,0-6 0 0,1 0 0 16,-1 0-20-16,-4 4-7 0,8-4-1 0,-8 0 0 0,1 0 28 15,3-4 0-15,-3-2 0 0,3 3 0 0,0-6 0 0,0 5 0 16,0-2 0-16,0 3 0 0,0-6 0 0,-3 5 0 15,3-5 0-15,-3 6 0 16,3-6 0-16,-4 9 0 0,5-4 0 0,-5 1 0 0,1 0 0 0,3 3 0 16,0 0 0-16,-4 0 0 0,1 0 0 0,0 0 0 15,3 3 0-15,-4 0 0 0,1 1 8 0,0-4 1 16,-1 6 0-16,1 0 0 0,-1-6-9 0,4 9 0 0,-3-5 0 0,-4 5 0 16,0-9 16-16,4 6 0 0,-1-3 1 0,1 1 0 15,-1 2-65 1,-3 0-12-16,4-6-4 0,0 6 0 0,-4-2 73 0,3-4 15 0,4-4 2 0,-3-2 1 15,-4 6-27-15,4 0 0 0,3-3 0 0,0 0 0 16,0-3-21-16,0 6-3 0,-3-7-1 0,3 4 0 16,0 0 46-16,-4-6 10 0,-2 5 1 0,2-5 1 15,1 6-21-15,-4 0-4 0,3-3 0 0,1 2-8 16,-4 1 10-16,0 0-10 0,-3 3 8 0,3-6-8 16,-7 6-32-16,0 0-12 0,0 0-3 0</inkml:trace>
  <inkml:trace contextRef="#ctx0" brushRef="#br0" timeOffset="15618.417">8883 3937 851 0,'0'0'36'0,"0"0"-36"15,0 0 143-15,0 0 21 0,0 0 5 0,-4-3 1 16,4 3-62-16,-7 0-13 0,7 0-3 0,-7 0 0 15,7 0-41-15,-7 0-9 0,7 0-2 0,0 0 0 16,-7 3-24-16,0 0-4 0,0 4-2 0,4-1 0 16,-1 3-10-16,0-3 8 0,4 7-8 15,0 0 8-15,-3-1-8 0,6 1 0 0,-3 2 0 0,0-2-11 16,4 3 11-16,0-7 0 0,-1 7 0 0,-3-1 0 16,7 1 0-16,-7-7 16 0,4 13-4 0,-1-6-1 15,-3-7 7-15,0 4 2 0,0-4 0 0,0-2 0 16,0-1 9-16,0 0 3 0,0-3 0 0,0-3 0 15,0 0 16-15,0 0 3 0,0 0 1 0,0 0 0 16,0 0-28-16,0 0-6 0,-3-6-1 0,-1 0 0 16,1-4-17-16,-1 1 8 0,1 6-8 0,-1-10 0 15,4 4 0-15,-4-1 0 0,4-2 0 0,0 6 0 16,0-4 0-16,4 1 0 0,-4-1 0 0,0-2 0 16,4-1 0-16,-4 4 0 0,3 0 0 0,1-7 0 15,-1 3 0-15,4 4 0 0,-3-7 0 0,-1 1 0 16,4 2 0-16,-3-3 0 0,-1 1 0 0,4 2 0 15,0-3 0-15,-3 1 0 0,3 8-8 0,0-2 8 16,-3-3 0-16,3 2 0 0,-4 1 0 0,4 2-9 16,-3-5 9-16,3 9 0 0,-4 0-9 0,4-1 9 15,1 4-9-15,-5 0 9 0,4 0-12 0,0 4 12 16,0-4 0-16,0 6 0 0,-3 0 0 0,3 0 0 0,0 1-19 16,0 2 3-16,4 1 1 0,-4-1 0 15,0 3 6-15,-4 1 1 0,1 6 0 0,-1-10 0 16,1 4-13-16,-1 9-3 0,1-13 0 0,-1 7 0 0,1 3 36 0,-1-4 8 15,-3 7 0-15,4 0 1 0,-4-6-21 0,3 3 0 0,-3-4 0 0,0 4 0 16,4-3 0-16,-4-7 0 16,3 4 0-16,-3-10 0 0,4 3-12 0,-4 4-8 0,4-1 0 0,-1 0-1 15,-3 1 21-15,4-1 0 0,-1-2 0 0,-3 8 0 16,4-8-58 0,-1 2-4-16,-3 0-1 0,4-2 0 0,-1 5-129 15,4-9-27-15,0 4-5 0,-7-7-421 0</inkml:trace>
  <inkml:trace contextRef="#ctx0" brushRef="#br0" timeOffset="16184.11">9405 3953 1314 0,'0'0'37'0,"0"0"8"0,0 0-36 0,-3 0-9 0,-1-3 0 15,4 3 0-15,-7-3 53 0,7 3 9 0,-4-7 2 0,-3 4 0 16,7 3 0-16,-7-3 0 0,7 3 0 0,-7 0 0 16,4 0-9-16,-4 3-2 0,0 0 0 0,-4 7 0 15,7-7-33-15,-3 9-8 0,0-2 0 0,4-1-1 16,-4 4-11-16,3-4 0 0,-3 4 0 0,4-4 0 15,-1-3 0-15,4 7 0 0,-3 3 0 0,-1-7 0 16,1 0 33-16,-1 10 5 0,1-6 1 0,3-1 0 16,-4 4-22-16,4-4-4 0,0-2-1 15,-4-1 0-15,8 4-3 0,-4-4-1 0,4-2 0 0,-1 5 0 16,-3 4-8-16,4-10 10 0,-1 7-10 0,4-4 10 16,4 4-1-16,-4-1 0 0,0 1 0 0,0-7 0 15,0 0 2-15,0-3 0 0,0 0 0 0,4 1 0 16,-4-4 10-16,0 0 3 0,3-4 0 0,-3-2 0 15,4-6 0-15,3-7 0 0,-3 6 0 0,-1-9 0 16,1 10-11-16,-1-10-1 0,-6 3-1 0,3 3 0 16,0 1-11-16,0-1 12 0,-3 3-12 0,-1 1 12 0,1-1-12 15,-4 4 0-15,3-4 9 0,-3 7-9 0,0 0 0 16,-3 0 9-16,3-1-9 0,-4-2 0 0,1 3 8 16,-4-1-8-16,3-2 0 0,-6 6 0 0,2 0 0 15,1-7-9-15,-3 1 1 0,-1 6 0 0,1-7-6 0,-1 10-1 16,-3-3 0-16,3 0 0 0,1 0 3 0,-1 3 1 15,1 0 0-15,-1 0 0 0,7 0-10 0,-3 0-3 16,0-3 0-16,4 3 0 16,3 0-28-16,0 0-7 0,0 0-1 0,0 0-588 15,0 0-119-15</inkml:trace>
  <inkml:trace contextRef="#ctx0" brushRef="#br0" timeOffset="16655.023">9634 4025 1074 0,'0'0'30'0,"0"0"8"0,0 0-30 0,0 0-8 0,0 0 0 0,0 0 0 0,-7 6 94 0,4-3 18 16,3-3 3-16,-7 10 1 0,3-7-41 0,1 6-8 16,3-2-2-16,-4-1 0 0,4 3-5 0,0-6-2 15,0 10 0-15,4-4 0 0,-4 1-33 0,3-1-6 16,1-3-2-16,-1 7 0 0,1-1-17 0,3 1 0 16,0-4 0-16,0 4 0 15,0-4 34-15,0-2 3 0,0-1 1 0,4 3 0 0,-4-6-18 0,0 4-4 16,3-4-1-16,-3 0 0 0,4-3 9 0,0 0 1 15,-1 0 1-15,-6 0 0 0,-4 0 2 0,0 0 1 16,7-3 0-16,-4 0 0 0,4-4-7 0,-3 1-2 16,3 0 0-16,-4 0 0 0,5-1-20 0,-5-2 0 15,-3 9 0-15,0-3 0 0,4-7 56 0,-1 1 6 16,4 3 2-16,-3-4 0 0,-1 1-52 0,-3-4-12 0,4 7 0 16,-1-3 0-16,-3-1 0 0,4 1 0 15,-4-4 0-15,0 4 0 16,3 0-48-16,-3-7-13 0,0 3-3 0,0 1 0 15,4-1-153-15,-1 1-31 0,-3-10-7 0,11 0-1 0</inkml:trace>
  <inkml:trace contextRef="#ctx0" brushRef="#br0" timeOffset="17238.861">10202 3777 1630 0,'0'0'36'16,"0"0"7"-16,0 0 1 0,0 0 3 0,0 0-38 0,-3-6-9 0,-1 0 0 0,4 6 0 0,-3 0 75 0,3 0 13 15,-7-7 2-15,3 1 1 0,-3 6-35 0,0 0-8 16,-4 0 0-16,1 0-1 0,-1 0-33 0,1 6-6 15,-1 1-8-15,1-7 11 0,2 12 0 0,-2-2 0 16,-1-1 0-16,-3 4 0 0,4-1-23 0,-1 4-4 16,4-1 0-16,-4 1-1 0,4 3 27 0,0-7 6 15,0 4 0-15,0 0 1 0,4-7-17 0,-1 4-14 16,1-1 2-16,3-2 1 0,0-10 11 0,0 0 16 16,0 0-4-16,3 6-1 0,-3-6-11 0,0 0 0 15,4 3 0-15,-1 0 0 0,4-3 37 0,0 0 6 0,-3 0 1 16,3 0 0-16,0 0-20 0,-4 0-3 15,5 0-1-15,-5 0 0 0,4-3-20 0,0 0-13 0,-3 3 1 0,3-3 1 16,0 0 11-16,-4 3 0 0,4 0 0 0,-3 0 0 16,-4 0 0-16,7 0 0 0,0 0 0 0,0 6 0 15,0 10 0-15,0-7-8 0,0-9 0 0,0-6 0 16,0 6 8-16,-7 0 0 0,4 12-9 0,-1-2 9 16,1-1 0-16,-4 4 0 0,3-1 0 0,-3 1 0 15,4-4 0-15,0 7-14 0,-4 0 5 16,3-4 1-16,-3-6 8 0,0 7 0 0,-3-1 0 0,-1 1-8 15,4-4 8-15,-4 1 0 0,4-7 0 0,-3 10 0 16,-4-10 11-16,0 0-3 0,0-3 0 0,-4 0 0 16,4 0-8-16,-7 3 0 0,3 0 0 0,-3 0 8 15,0 0-8-15,0-6 0 0,0 3 0 0,-4 0 0 16,4-6-38-16,0 3-6 0,0-3-2 16,-4 2 0-16,1 1-117 0,3 6-23 0</inkml:trace>
  <inkml:trace contextRef="#ctx0" brushRef="#br0" timeOffset="18492.699">10971 3852 1094 0,'0'0'23'0,"0"0"5"0,0 0-28 0,0 0 0 0,0 0 0 0,0 0 0 16,0 0 108-16,0 0 16 0,0 0 3 0,0 0 1 15,0 0-103-15,0 0-25 0,0 0 0 0,0 0 0 32,0 0 56-32,0 0 7 0,0 0 1 0,0 0 0 0,0 0-17 0,0 7-3 0,4 5-1 0,-1 4 0 15,-3-10-3-15,4 7-1 0,-4 6 0 0,0-4 0 16,4-2-19-16,-4 9-3 0,0-10-1 0,0 7 0 15,0 0-7-15,0 0-1 0,0 3-8 0,0-7 12 16,-4 4-12-16,4 0 8 0,-4-3-8 0,1-1 0 16,3-2 13-16,-4-1-3 0,1 1-1 0,-1-4 0 15,4-2 7-15,0-7 0 0,0 0 1 0,0 0 0 16,0 0-2-16,0 0-1 0,0 0 0 0,0 0 0 16,0 0-2-16,0 0 0 0,0 0 0 0,0 0 0 15,0 0 3-15,0 0 0 0,0 0 0 0,0 0 0 16,0-7 1-16,-3-2 1 0,3-4 0 0,0 7 0 15,0-6-17-15,3 2 0 0,-3-2 0 0,4-1 0 16,-1-3 0-16,-3 1 0 0,4-1 0 0,-4 4 0 16,3-4 0-16,1 0 0 0,0 4 0 0,3-1 0 15,-4 4 0-15,4-1 0 0,0 4 0 0,0 0 0 16,4-1 0-16,-4 4 0 0,3 0 0 0,1-6 0 16,-4 9 0-16,4 0 0 0,-1 0 0 0,-3 0 0 15,0 0 0-15,0 6 0 0,0-3 0 0,-3 3 0 16,3 1 0-16,-3-4 0 0,3 0 0 0,-4 3 0 15,-3 4 0-15,0-1 0 0,0 4 0 0,-3-7 0 0,-1 3 0 16,1-2 0-16,-1-1 0 0,1 3 0 0,-1 1 0 0,4-1 0 16,-4-3 0-16,4 7 0 15,-3-7 0-15,-1 4 0 0,4-10 0 0,0 0 0 0,0 0 0 16,0 0 0-16,0 0 0 0,0 0 0 0,0 0 0 0,0 0 0 0,0 0 0 16,0 0 0-16,0 0 0 0,0 0 0 0,7-7 0 15,-3-2 0-15,0-4 0 0,-1 7 0 0,1-6 0 16,-1-4 0-16,4 3 0 0,-3-2 0 0,-1-4 0 0,4 6 0 15,-3 1 0-15,-1-4 0 0,-3-3 0 16,4 10 0-16,-1-4 0 0,4-2 0 0,-3 2 0 0,3 1 0 16,-3-1 0-16,3 4 0 0,0-4 0 0,-4 4 0 15,1-1 0-15,-1 4 0 0,1 0 0 0,-4 6 0 16,3-3 0-16,-3 3 0 0,7 0 0 0,0 3 0 16,1-3 0-16,-1 9 0 0,0-3-9 0,0 4 9 15,-4 5 0-15,4-8 0 0,-3 12 0 0,-1-4 11 16,-3 4-11-16,4 0-12 0,-1 0 2 0,1-1 1 15,-1 1 9-15,1 0 0 0,-1 0 0 0,-3 3 0 16,4 0 0-16,0 0 0 0,-4 0 0 0,3 6 0 16,-3-12 0-16,4 2 0 0,-4-5 0 0,0 6 0 15,3-10 0-15,-3 4 0 0,4-10 0 0,-4 0 8 16,3 6-25-16,-3 4-5 0,4-4-1 0,-4 1 0 16,3-4-30-16,-3 0-7 0,0-6 0 0,0 0-1 15,0 0-97-15,0 0-19 0,4 0-4 0</inkml:trace>
  <inkml:trace contextRef="#ctx0" brushRef="#br0" timeOffset="19022.247">11628 4044 851 0,'0'-10'36'0,"0"4"-36"15,-4 0 109-15,0-4 15 0,1 4 4 0,-1-3 0 16,4-1-52-16,0 4-9 0,4 0-3 0,-4-4 0 16,0 4 0-16,0 6 0 0,-4-6 0 0,4 6 0 15,-7 0-24-15,0-3-4 0,-3 6-2 0,3-3 0 16,0 0-14-16,-4 9-2 0,4-3-1 0,0 4 0 16,-4-1-1-16,4 1 0 0,0-1 0 0,0 4 0 15,0-4 10-15,4 4 2 0,-4 2 0 0,0-2 0 16,3-1 8-16,0 7 1 0,1 0 1 0,-4 3 0 15,7-10-30-15,-4-2-8 0,8-4 0 0,-4 0 0 16,3 4 0-16,1-1 0 0,-1 4 0 0,5-4 8 16,-1 4-8-16,3-7-10 0,1 3 10 0,-1 1-13 15,1-1 13-15,3-2 0 0,0-1 0 0,4-3 0 16,-4-3 0-16,0-9 0 0,0 5 0 0,0-8 0 16,-3-1 0-16,3-6 0 0,0 1 0 0,-3-1 0 15,-1-3 0-15,-3 0 0 0,0 9 0 0,-3-5 0 16,-1 2 0-16,1 3 0 0,-1 1 0 0,-3 6 0 15,0-10 16-15,0 10 7 0,-3-1 1 0,-1-2 0 16,1 6-24-16,-1 0 8 0,1-4-8 0,3 7 0 16,-4 0-16-16,4 0-8 0,0 0-2 0,-7 0 0 0,7 0 26 15,-7 7 0-15,7-7 0 0,-3 6 0 16,3 3 0-16,3 1 0 0,1 2 0 0,-1-2 0 0,1 2 0 16,-4 4 0-16,3 3 0 0,1-4 0 0,-1 10 0 0,4-9 0 15,0 3 0-15,4 0 0 0,0-4-13 0,-4-2 2 0,3-4 1 16,1 1 0-16,-4-1-41 15,3-6-8-15,-3 7-1 0</inkml:trace>
  <inkml:trace contextRef="#ctx0" brushRef="#br0" timeOffset="19519.382">11952 4075 1264 0,'0'0'26'0,"0"0"7"16,-3 6-33-16,3-6 0 0,-4 7 0 0,1-1 0 16,-1 6 72-16,4-2 8 0,-4-1 2 0,4 1 0 15,0 2-41-15,0-2-8 0,0 2-1 0,0 4-1 16,0-7-9-16,0 1-2 0,0 2 0 0,0 1 0 15,0-10 3-15,0 6 0 0,0-9 0 0,0 0 0 16,0 0-7-16,0 0-2 0,0 0 0 0,0 0 0 0,0 0 13 16,0 0 2-16,4-6 1 0,0 0 0 0,-1-4-17 0,1-2-3 15,3-1-1-15,-4 4 0 16,1-10-9-16,-1 3-16 0,1 1 4 0,-1-1 1 16,4 0 3-16,-3 1 0 0,-1 2 0 0,4 1 0 0,-3-4 8 15,0 3 0-15,-1 7 0 0,-3-3 0 0,4 2 0 0,-1 1 14 0,-3 0-3 16,4 3-1-16,-4 3 1 0,0 0 0 0,0 0 0 15,7 0 0-15,-4 0 19 0,4 0 4 0,4 0 1 0,-4 3 0 16,0-3-22-16,4 9-4 0,-4 1-1 0,3-7 0 16,-3 6-8-16,-3 1 8 0,3 2-8 15,-4 1 8-15,1-1-8 0,-1 4 8 0,4 3-8 0,-3-4 8 16,-1 10-8-16,-3-6 8 0,4-3-8 0,-4 9 8 16,0-3 0-16,0 0 0 0,0 0 0 15,0 0 0-15,4-6-8 0,-4-4 0 0,0-3 0 0,3 4 0 16,-3-13 0-16,0 0-19 0,0 0 3 0</inkml:trace>
  <inkml:trace contextRef="#ctx0" brushRef="#br0" timeOffset="20193.58">12435 4075 1234 0,'0'0'25'0,"0"0"7"0,0 0-32 16,0 0 0-16,0-6 0 0,0 6 0 0,0 0 102 0,0-6 14 0,0 6 2 0,0 0 1 15,0 0-35-15,0 0-8 0,0 0 0 0,0 0-1 32,0 0-35-32,-7 0-6 0,4 0-2 0,-4 0 0 0,7 0-20 0,-7 0-4 15,0 3 0-15,0 3-8 0,0 3 10 0,-1 1-10 0,1-1 8 0,0 1-8 16,4 2 0-16,-4-6 0 0,-4 7 0 15,4 3 0-15,0-1 0 0,0 1 0 0,-4 3 8 16,4 6-8-16,0-9 8 0,0 6-8 0,4-10 12 16,-1 1-4-16,1-1 4 0,-1-6 1 0,4-6 0 0,0 0 0 15,0 10-1-15,0-10-1 0,7 6 0 0,0-6 0 16,0 0 1-16,0 0 1 0,4 0 0 0,0-6 0 16,-1 0-5-16,4-1 0 0,0-2-8 0,0-1 12 15,-3 1-12-15,3-3 0 0,0 5 0 0,0-2 0 16,-3-1 0-16,0 1 0 0,-1 6 0 0,-3 0 0 15,0-7 0-15,0 1-8 0,-3-4 8 0,3 4 0 16,-4 6 0-16,-3-10 0 0,4 7 0 0,0 0 0 16,-4 6 0-16,0 0 0 0,0 0 0 0,0 0 0 15,-4-7 10-15,4 7-1 0,0 0 0 0,0 0 0 16,0 0 1-16,0 0 0 0,0 0 0 0,0 0 0 16,0 7-10-16,-4 2-11 0,4 7 3 0,4-4 0 15,-4 1 8-15,4 6 0 0,-1-7-9 0,1 4 9 16,3 3 0-16,-4 0 0 0,4 3-9 0,0 3 9 15,0-3 0-15,-3 12 0 0,3-3 0 0,-4 4 0 16,1 3 0-16,-1-1 0 0,-3 1 0 0,0-7 0 0,0 4 0 16,-3-7 8-16,3 6-8 0,-4 1 0 0,1 3 8 15,-4-4-8-15,0 0 0 0,-4 14 0 16,1-5 10-16,-1-2-10 0,-3-3 10 0,3-7-10 0,-3 4 0 16,4-4 0-16,-4-3 0 0,3-6 0 0,0-3-12 0,-3-3-1 15,4-1-1-15,-1-5 0 0,-3-4-7 0,3-3-2 16,-3 0 0-16,0-6 0 0,0 0 7 0,-4-3 2 0,4-7 0 15,0 4 0-15,-3-4 14 0,2-2-11 16,5-4 11-16,-4 3-10 0,3-3 1 0,4 0 0 16,0 1 0-16,0-1 0 15,3 0-23-15,4 0-4 0,0 0 0 0</inkml:trace>
  <inkml:trace contextRef="#ctx0" brushRef="#br0" timeOffset="20943.488">12668 4034 892 0,'0'0'18'0,"0"0"6"0,-3 7-24 15,3-7 0-15,-7 6 0 0,0-6 0 0,0 9 98 0,-1-2 15 0,5-1 3 0,-4 0 1 16,3-3-42-16,1 7-9 0,-1-4-2 0,1 0 0 15,-1 0 0-15,4-6 0 0,0 0 0 0,0 0 0 16,0 0 0-16,0 0-1 0,0 0 0 0,0 0 0 16,7-3 1-16,-3 0 0 0,3-3 0 0,3 3 0 15,-2-7-11-15,2 10-1 0,1-6-1 0,-4 3 0 16,7 0-23-16,-4 3-5 0,5 0-1 0,-1 0 0 16,0 0-14-16,0 0-8 0,0 0 8 0,-3 3-8 15,3-3 0-15,-4 3 9 16,4-3-9-16,-3 0 0 0,0 0 0 0,-1 0-17 0,1 0 1 0,-4 0 1 15,0 0 34-15,-4-3 6 0,4 3 2 0,-7 0 0 16,4-3-27-16,-1 0 0 0,1 0 0 0,-4-4 0 16,4-2 0-16,-4 6-11 0,0-7 1 0,3 7 0 15,-3-3 10-15,-3 0 0 0,3-4-9 0,-4 1 9 16,4 6 0-16,-4-7 0 0,4 10-9 0,-3 0 9 16,-4-6-9-16,0 0 9 0,0-1-13 0,0 4 5 15,0 0-2-15,0 0 0 0,0-3 0 0,-4 12 0 16,4-6-5-16,-4 3-1 0,4 0 0 0,-3 7 0 15,3-7 2-15,-4 6 0 0,1-2 0 0,-1-1 0 16,0 13 4-16,1-13 1 0,-1 3 0 0,4 4 0 16,-3 6 1-16,2-7 0 0,1 1 0 0,0-1 0 15,4 4 8-15,-4 0-10 0,3 2 10 0,-3-5-10 16,7-4 10-16,-3 4 0 0,3-7-9 0,0 4 9 16,3-1 0-16,1 7 0 0,3-4 0 0,0 1 0 0,3 3 18 15,1-4 2-15,0 1 0 0,-1-1 0 0,4-2-3 0,-3-1 0 16,3 0 0-16,-3-2 0 0,-1 2-8 0,1-3-1 15,-1 1-8-15,1-7 12 0,-1 0-1 0,1 0-1 16,0 0 0-16,-1 0 0 0,1-4-10 16,-1 1 12-16,4 0-12 0,-3 0 12 0,0-10-40 15,-1 4-7-15,1-3-1 0</inkml:trace>
  <inkml:trace contextRef="#ctx0" brushRef="#br0" timeOffset="21540.998">13233 4025 1579 0,'0'0'32'0,"0"0"10"16,0 0-34-16,-7 0-8 0,7 0 0 0,-7 0 0 0,0 3 97 16,7-3 18-16,-8 0 3 0,1 3 1 15,7-3-59-15,-7 0-12 0,7 0-3 0,-7 3 0 0,0 4-23 0,7-7-5 16,-3 3-1-16,-4 0 0 16,0 6-4-16,3-2 0 0,-3-1-1 0,0 0 0 15,3 7-11-15,1-1 0 0,-1 7 0 0,1-10 0 0,-1 10 0 0,1-6 0 0,-1-4 0 0,1 7 0 16,-1-4 0-16,1 4 0 0,3 0 0 0,-4-1 0 31,4-5 0-31,4 2 0 0,-1-2 0 0,1-4 0 0,-1 0 36 0,4 1 3 0,0-1 0 16,0 0 0-16,4 0-15 0,0-2-2 0,-1 8-1 0,4-12 0 15,-3 9-13-15,-1-5-8 0,5-4 8 0,-5 9-8 16,4-9 8-16,-3 3-8 0,-1-3 8 0,-2 3-8 16,2-3 8-16,-3 0-8 0,4 0 8 0,-4 0-8 15,-4-3 12-15,4 0-1 0,-3-6-1 0,-1-4 0 16,1 7-1-16,-1-4 0 0,-3-8 0 0,4 5 0 15,-4 1-9-15,0-4 0 0,0-3 0 16,-4 6 0-16,1-2 8 0,-1 2-8 0,-3-6 0 0,0 10 8 16,0-7-8-16,-3 1 0 0,3-1 9 0,0 3-9 15,-4 1 0-15,4-1 0 0,0 10 0 0,0-3-8 16,3 3 33-16,-3 0 7 0,7 3 2 0,0 0 0 16,-7 3-78-16,0 3-16 0,4 0-4 15,-4 4 0-15,3 2 52 0,-3 1 12 0,3-1 0 0,1 1 0 16,-1 3-24-16,1-7-3 0,-1 0 0 0,1 1 0 15,3-1-161-15,0-2-33 0</inkml:trace>
  <inkml:trace contextRef="#ctx0" brushRef="#br0" timeOffset="22147.682">13575 4019 1824 0,'-18'6'38'0,"11"0"8"0,0-3-37 0,0 7-9 0,0-7 0 0,0 13 0 16,0-10 104-16,3 3 20 0,-3 1 3 0,4-4 1 15,-1 3-52-15,1 1-9 0,3-1-3 0,0-3 0 16,-4 7-52-16,4-7-12 0,0 0 0 0,0 1 0 16,4-1 0-16,-4 3 0 0,0 1 0 0,3-7 0 15,-3-3 0-15,4 9 0 0,-1-5 0 0,-3-4 0 16,4 3 0-16,-4-3 0 0,0 0 0 0,3 3 0 16,-3-3 0-16,0 0 0 0,7 3 0 0,-7-3 0 15,0 0-11-15,0 0-5 0,8 0-2 0,-5-3 0 16,1 3 18-16,-4 0-12 0,7-3 12 0,-4-4-10 15,1-2 26-15,-1 6 6 0,1-16 1 0,-1 6 0 16,1 1-23-16,-1-7 0 0,1 7 0 0,-1-4 0 16,-3 3-14-16,0-2-7 0,-3 2-2 0,3 1 0 15,-4-1 23-15,4 4 0 0,4-10 8 0,-4 13-8 16,0-1 20-16,3 1-2 0,-3 6 0 0,0 0 0 0,0 0-18 16,0 0 0-16,0 0 0 0,0 0 0 15,0 0 0-15,0 0 0 0,0 0 0 0,4 0 0 0,3 6-10 16,-4-6-6-16,5 10 0 0,-1-1-1 0,0-3 27 15,0 4 6-15,0-1 0 0,0 1 1 0,0 2-17 0,0 1 0 16,0 2 0-16,0-2 0 0,0 6 0 0,-3-4 0 0,-1 4 0 16,1-3 0-16,-1-4 0 0,-3 1 0 15,4 6 0-15,-4-7 0 0,0 1 0 0,-4-1 0 0,4-2 0 0,-3 2 0 16,3 1 0-16,-4-1 0 0,4-2 0 0,0 2 0 16,-3-8-51-16,3-4-13 15,0 12-4-15,0-12 0 0,0 6-96 0,3 1-19 16,-3 2-4-16,0-3-1 0,4 1-3 0,-4-7-1 15</inkml:trace>
  <inkml:trace contextRef="#ctx0" brushRef="#br0" timeOffset="22729.381">14079 3868 1337 0,'0'0'28'0,"0"0"6"0,0 0-34 15,0 0 0-15,0 0 0 0,0 0 0 16,0 0 109-16,0 0 15 0,-7 0 4 0,0 3 0 0,7-3-56 0,-7 0-10 0,7 0-2 0,-7 3-1 15,0-3-43-15,0 0-16 0,0-3 11 0,0 3-11 16,-4 0 28 0,4 3-1-16,0-3 0 0,-3 4 0 0,-1-4-15 0,4 9-4 0,0-9 0 0,0 3 0 15,0 0 4-15,3 3 0 0,1 1 0 0,-1 2 0 16,1-3-2-16,3 7 0 0,0 0 0 0,-4-7 0 16,4 16-2-16,0-13-8 0,-3 4 12 0,3-1-4 15,-4 1-8-15,4-1 0 0,0-2 9 0,-3 2-9 16,3-2 0-16,0-1 0 0,-4-3 0 0,4 4 0 15,0-1 0-15,0-6 0 0,0 4 0 0,0-7 0 16,4 6 0-16,-1 0 9 0,-3 0 0 0,4-6 0 16,-4 0-9-16,3 7-12 0,-3-7 2 0,7 6 1 15,0-6 48-15,-3 0 9 0,3 0 3 0,0 0 0 16,0 0-31-16,0 0-5 0,4 0-2 0,-8 0 0 16,4 0-13-16,0 0 0 0,-3 0 0 0,3 0 0 15,-4 0 0-15,4 6 0 0,-3 0 0 0,3 1 0 16,-3-1 0-16,-4 0 0 0,3-3 0 0,1 7 0 15,-4-10 0-15,0 0 0 0,0 0 0 0,0 3 0 16,0 10 0-16,0-4 0 0,0 3 0 0,0-2 0 16,-4 2 0-16,4 1 0 0,-3-4 0 0,-1 1 0 15,1-4 12-15,-1 3 0 0,0-5 0 0,4-4 0 16,-7 12-32-16,7-12-8 0,-7 0 0 0,0 0-1 16,-3 0-168-16,3 0-34 0,-4 0-6 0</inkml:trace>
  <inkml:trace contextRef="#ctx0" brushRef="#br0" timeOffset="23737.066">12760 4652 725 0,'4'-12'15'0,"-4"12"4"0,0 0-19 0,0 0 0 0,0 0 0 0,0 0 0 16,0 0 0-16,3-7 0 0,-3 7 0 15,0 0 0-15,4-9 0 0,-4 9 0 0,0 0 0 0,0 0 0 16,0 0 0-16,0 0 0 0,0 0 0 0,0 0 0 16,0 0 63-16,0 0 9 0,0 0 1 0,0 0 1 15,0 0 22-15,0 0 5 0,0 0 1 0,0 0 0 16,0 0-25-16,0 0-5 0,0 0 0 0,0 0-1 15,3 0-11-15,-3 0-3 0,4-6 0 0,-4 6 0 16,3-7-30-16,-3 7-7 0,7 0 0 0,-7 0-1 16,4 0-19-16,-4 0 0 0,7 0 8 0,0 0-8 15,0 0 0-15,-4 0 0 0,4 0 0 0,1 0 0 16,-8 0 0-16,3 7 0 0,4-4 0 0,-3 0-9 0,-4-3-1 16,3 9 0-16,4 1 0 0,-3-1 0 15,-1-3-2-15,-3-6-1 0,4 7 0 0,-4-7 0 16,3 6 3-16,-3-6 1 0,4 12 0 0,-4-8 0 0,0-4 9 0,3 6-10 15,1 3 10-15,-4-9-10 16,0 0-1-16,0 0 0 0,0 0 0 0,7 3 0 16,-7 7 2-16,0-10 0 0,0 0 0 0,0 9 0 15,0 1 9-15,0-4-8 0,0-6 8 0,-4 9-8 0,1 1 8 0,-1-4 0 16,1 3 0-16,-1-2 0 0,1-1 16 0,-4 3-2 16,3-6 0-16,1 10 0 0,-4-7-1 0,3 1 0 15,4-7 0-15,-7 6 0 16,7-6 42-16,-3 6 8 0,3-6 1 0,0 0 1 0,0 0-41 0,0 0-9 15,0 0-2-15,0 0 0 0,0 0-21 0,0 0-5 0,0 0-1 0,3 6 0 16,-3-6 14 0,7 3 0-16,-7-3 0 0,4 10 0 0,-4-10-10 0,0 0 1 0,7 3 0 15,-7-3 0 1,7 0-37-16,-7 0-7 0,0 0-2 0,0 0 0 16,7 9-3-16,-7-9-1 0,0 0 0 0,0 0 0 0,0 0 32 0,7 4 7 0,-7-4 0 0,3 9 1 15,1-3 19-15,-4 1 0 0,0 5 0 0,0-6 0 16,0 4 8-16,-4-1 4 0,1 1 2 0,3 8 0 15,-4-8-14-15,4-1 0 0,-3 1 0 0,3-1-10 16,0-6 10-16,0 13 0 0,0-10 8 0,0-6-8 16,0 0 0-16,3 6 0 0,-3 1-10 0,4 2 10 15,-4-9 0-15,3 3 0 0,1 10 8 0,-1-7-8 16,4 0 0-16,-3 1 0 0,-4-7 0 0,7 3 0 16,-7-3 0-16,4 6 0 0,3 0 0 0,-4 0-438 15,-3-6-94-15</inkml:trace>
  <inkml:trace contextRef="#ctx0" brushRef="#br0" timeOffset="42635.578">13088 4270 273 0,'0'0'0'0,"0"0"12"0,0 0-12 0,0 0 0 0,0 0 0 0,0 0 0 16,0 0 40-16,0 0 5 0,0 0 2 0,0 0 0 15,0 0-5-15,0 0-1 0,0 0 0 0,0 0 0 16,0 0 19-16,0 0 3 0,0 6 1 0,0-6 0 15,4 3 0-15,-4-3 0 0,3 3 0 0,-3-3 0 16,0 0-53-16,4 6-11 0,-4-6 0 0,0 0 0 16,0 0 0-16,0 0 0 0,7 3 0 0,-7-3 0 15,7 0 55-15,-7 0 7 0,7-3 2 0,-7 3 0 16,0 0-52-16,0 0-12 0,3 3 0 0,-3-3 0 16,0 0 0-16,7 0 0 0,0-3 0 0,-7 3 0 15,0 0 54-15,8 0 8 0,-5 3 2 0,-3-3 0 16,7 0-52-16,0-3-12 0,-3 3 0 0,-4 0 0 15,7-6 0-15,0 6-10 0,-4-3 2 0,4 0 0 16,-3-3 23-16,-1 2 5 0,1-5 0 0,3 0 1 16,-3 9-6-16,-4 0-2 0,7 0 0 0,0 0 0 15,0 0-5-15,-7 0 0 0,3 0-8 0,4-4 12 0,0 4-12 16,-3-3 0-16,3-3 0 0,-4 6 0 0,5-3 0 16,-5 3 0-16,4-3 0 0,-3 3 0 0,3-7 0 0,0 7 0 15,0 0-8-15,0 7 8 0,0-7 0 0,0-7 0 0,0 7 0 0,0 0 0 16,0-3 0-16,-3 3 0 15,6-3 0-15,-6 0 0 0,3 3 0 0,-4-3 0 0,-3 3 0 0,7 0 0 16,-3-3 0-16,-1 3 0 0,5-3 8 0,-5 0-8 16,1 3 0-16,-1-4 0 0,1 1 0 0,-4 3 0 15,3-6 0-15,1 6 9 0,-1 0-9 16,1-3 8-16,-1 3-8 0,4-10 0 0,-3 10 0 0,-1 0 8 16,4-3-8-16,-3 0 0 0,-1-3 0 0,5 6-11 15,-5-3 11-15,4 0 0 0,0-1 8 0,0 4-8 16,-3-3 0-16,3 0 0 0,0-3 0 0,0 6 0 15,-4 0 0-15,5 0 0 0,-1-6 0 0,-4-1 0 16,-3 7 0-16,0 0 0 0,4 0 0 0,-4 0 0 16,7-3 0-16,-4 0 0 0,1 3 0 0,3-3 0 15,-7 3 0-15,3 0 0 0,4 0 0 0,0 0 0 16,0 0 0-16,1 3 0 0,-1-3 0 0,0 3 0 16,0 0 0-16,-4-3 0 0,4 0 0 0,0 7 0 15,-3-7 0-15,3 6 0 0,0-6-10 0,0 0 10 16,-3 0 0-16,3 0 0 0,0 0 0 0,0 0 0 15,-4 0 0-15,4 0 0 0,-3 0 0 0,-1-6 0 16,4 6 0-16,-3-7 0 0,-1 7 0 0,1 0 0 16,3-3 0-16,-3 0 0 0,3-3 0 0,-4 3 0 15,4-4 8-15,-3 4-8 0,3 0 0 0,-4-3 0 0,1 3 0 16,-1 0 0-16,1-4 0 0,-1 7 0 16,1 0 0-16,0-3 0 0,3 0 0 0,-4 3 0 0,1-3 0 0,-4 3 0 15,7-3 0-15,-7 3 0 16,3 0 0-16,4 0 0 0,0 0 0 0,0 0 0 0,4 0 0 0,-4 0 0 15,0 3 0-15,4 0 0 0,-4-3-8 0,3 0-2 0,-3 3 0 0,0-3 0 16,4 0 10-16,-4 0 0 0,0 0 0 16,0 0-8-16,0-3 8 0,-3 3 0 15,3 0 0-15,0-3 0 0,-4-3 0 0,1 3 0 0,3-7 0 16,-4 1 0-16,1-1 0 0,3 7 0 0,0-3 0 0,-3 0 0 16,-1-1 0-16,1 4 8 0,-1-6-8 0,-3 9 0 15,4-6 0-15,-4 6 0 0,3-7 0 0,-3 7 8 16,0 0-8-16,0 0 0 0,0 0 0 0,0 0-8 15,0 0-10-15,0 0-2 0,0 0 0 0,4 0 0 16,-4 0-9-16,7 0-3 0,-7 0 0 0,7 0 0 16,-7 0 16-16,3 0 4 0,5 0 0 0,-8 0 0 15,0 0-23-15,3 7-4 0,-3-7-1 16,0 0 0-16,4 3 40 0,-4-3 0 0,0 0 0 0,0 0 0 16,7 0-14-16,-7 0 5 0,3 3 1 0,-3-3 0 15,0 0 8-15,4 0 0 0,-4 0 0 0,0 0 0 16,0 0 0-16,0 0-8 0,0 0 8 0</inkml:trace>
  <inkml:trace contextRef="#ctx0" brushRef="#br0" timeOffset="49771.288">4318 5900 597 0,'0'0'16'0,"0"0"5"0,0 0-21 0,0 0 0 0,0 0 0 0,0 0 0 16,0 0 0-16,0 0 0 0,0 0 0 0,0 0 0 15,-4-6 56-15,4 6 6 0,0 0 2 0,0 0 0 16,0 0 18-16,-3-6 4 0,3-1 1 0,0 7 0 16,0 0-63-16,0 0-13 0,0 0-3 0,0 0 0 15,0 0 20-15,0 0 4 0,0 0 1 0,-4 7 0 16,4-7-45-16,-3 6-8 0,3 3-3 0,0-6 0 0,-4 10 23 0,4-7 0 16,0 4 0-16,0-4 8 0,0 6-8 0,0-2 8 15,0 2-8-15,4 1 8 16,-4-1 10-16,0 1 2 0,0 0 0 0,3 2 0 0,-3 7-20 15,4-3 0-15,-4 3-8 0,3 0 8 16,-3 3 31-16,4 0 12 0,0 0 2 0,-4 3 1 16,3 1-26-16,1 2-6 0,-4-6-1 0,3 3 0 15,-3 0-13-15,4 1 11 0,-8-4-11 0,4 0 10 16,0-3 41-16,0 6 8 0,0-9 1 0,-3 0 1 16,-1-4-46-16,4-2-15 0,-3 6 8 0,3-7-8 0,0 4 0 0,-4-4 0 0,4 4 0 15,-4 0 0-15,4 0 21 0,-3-7 1 0,3 0 0 0,-4-6 0 16,1 10-35-16,-1 0-7 15,1-7-2-15,-1 3 0 0,1-6 45 0,-4 1 9 0,3 2 1 16,-3-3 1-16,0-3-3 0,-4 0-1 0,4 0 0 0,-3 0 0 16,3-3-38-16,-4-3-8 0,1 6-2 0,-1-4 0 15,0 1 18-15,1-3 0 0,3 6 0 0,-4-9 0 16,4 9-12-16,-3-7 2 0,-1 1 0 16,0 6 0-16,4-3-10 0,0-7-3 0,0 10 0 0,0-6 0 15,4 3-27 1,-4-3-6-16,3-4 0 0,-3 1-1 0,4 3-39 0,-1-4-7 15,0 1-1-15</inkml:trace>
  <inkml:trace contextRef="#ctx0" brushRef="#br0" timeOffset="50411.412">4053 5812 433 0,'-7'10'18'0,"4"-4"-18"15,-1 0 71-15,-3-6 10 0,7 0 3 0,-7 10 0 16,7-10-4-16,-7 3-1 0,7-3 0 0,0 0 0 16,-10 0-4-16,10 0-1 0,-7-3 0 0,3 0 0 15,0-4-28-15,1 4-6 0,-1 0 0 0,4 3-1 16,0 0-8-16,0 0-2 0,0 0 0 0,4-6 0 16,-4 6-15-16,3-3-3 0,1-4-1 0,0 4 0 15,3 0-10-15,3 3 0 0,-3-6 0 0,0 6 0 16,4 6 0-16,-8-3 0 0,4 0 0 0,4-3 0 15,-4 10 0-15,4-7 0 0,-1 3 0 0,1-3 0 16,-1 7 0-16,1-7 0 0,0-3 0 0,6 6 0 16,-6 0 0-16,-1-6 0 0,4 0 0 0,1 7 0 15,-1-4-8-15,3-3-4 0,-3 0-1 0,4 0 0 16,0 0 22-16,-8 0 5 0,8 0 1 0,3-3 0 16,-3-4-24-16,-1 7-5 0,1 0-1 0,3 0 0 15,-7 0 15-15,0 0 0 0,1 0 0 0,-1 0 0 0,0-3 9 0,0 3 5 16,0-3 1-16,4 3 0 15,-8-6-48-15,1 6-10 0,-1-6-1 0,1-1-389 0,0 1-78 0</inkml:trace>
  <inkml:trace contextRef="#ctx0" brushRef="#br0" timeOffset="51241.955">4572 6499 806 0,'0'0'17'0,"0"0"4"0,0 0 1 0,0 0 2 0,0 0-24 0,0 0 0 0,0 0 0 0,0 0 0 15,0 0 107-15,0 0 17 0,0 0 3 0,0 0 1 16,0 0-103-16,0 0-25 0,0 0 0 0,0 0 0 16,0 0 0-16,7 3 0 0,0 0 0 0,4-3 0 15,-4 0 0-15,3 0 0 0,1 0 0 0,0 0 0 16,3-3 30-16,-4 3 1 0,-3 3 0 0,4-3 0 15,-1 0-50-15,-3 0-9 0,8 0-3 16,-8 0 0-16,3 0 50 0,-3-3 9 0,4 0 3 0,-4 0 0 16,0 0-50-16,4 0-9 15,-4-7-3-15,-4 1 0 0,1 9 76 0,-1-3 15 0,1-7 4 0,-4 7 0 16,3-3-52-16,1 0-12 0,-4-1 0 0,0-5 0 0,3 9 0 16,-3-7 0-16,0 10 0 0,-3-3 0 0,3-3-11 15,-4-7-5-15,1 10 0 0,3 0-1 0,-4-3 27 0,-3-1 6 16,4 1 0-16,-4 3 1 15,-1-3-30-15,1 3-7 0,4-7 0 0,-4 10-1 0,0-3 33 0,0 0 8 16,0-3 0-16,0 3 1 0,7 3-21 0,-4 3 0 16,-3-3 0-16,7 0 0 0,0 0 0 0,-7 9 0 15,0 1 0-15,0 2 0 16,3-3 0-16,-3 7 0 0,4 0 0 0,-1-7 0 16,1 4-47-16,-1-1-13 0,1 7-4 0,3-3 0 0,-4 3 103 0,1-4 20 15,-1-2 4-15,1 6 1 0,3-7-52 0,-7 1-12 16,7-1 0-16,0 1 0 0,-4-1 0 0,4 1 0 15,0-4 0-15,0 1 0 0,0-4 0 0,0-6 0 0,0 0 0 0,0 0 0 16,0 0 0-16,11 9 0 16,-1 10 0-16,1-6 0 0,-4-1 0 0,3-9 0 0,4 7 0 15,1-7 0-15,-5 6 0 0,1-5 0 16,3 5 0-16,-4-3 0 0,5-6 0 16,-1 0 0-16,-7 0 0 0,3 0 0 0,1 0-25 15,3 3-8-15,-3 1-2 0</inkml:trace>
  <inkml:trace contextRef="#ctx0" brushRef="#br0" timeOffset="57034.914">5694 6308 915 0,'0'0'19'0,"0"0"5"15,0 0-24-15,0 0 0 0,0 0 0 0,0 0 0 16,0 0 65-16,0 0 9 0,0 0 2 0,0 0 0 16,-4 6-28-16,4-6-4 0,-7 3-2 0,7-3 0 0,0 0-12 0,-3 10-2 0,-4-7-1 15,3 9 0-15,1-2-6 0,3-1-1 0,0 0 0 0,0-2 0 16,-4 5-9-16,4 1-3 0,0-4 0 0,0 4 0 15,0-7-8-15,4 0 0 0,-4 7 9 0,3-4-9 16,1 1 0-16,-1 2 0 0,1 1 0 0,-1-4 0 16,1 4 24-16,-1-4 4 0,1-3 1 0,-4 7 0 15,3-10 5-15,1 3 1 0,-4 4 0 0,3-1 0 16,1-3-35-16,-4 4 0 0,0-4 0 0,0 0 0 16,0 7 0-16,-4-1 8 0,4 7-8 0,-3-3 0 15,-1-3 0-15,4 2 0 0,-3 1 0 16,-1 0 0-16,4-4 0 0,0-12 0 15,0 0 0-15,0 0 0 0,0 0 0 0,0 0 0 0,0 0 0 0,0 0 0 16,0 6 0-16,0-6 0 0,-3 10 0 0,3-10 0 16,0 0 0-16,0 0 0 0,0 0 0 0,0 0 0 15,0 0 13-15,0 0 3 0,0 0 0 0,0 0 0 16,0 0-26-16,0-6-5 0,0 2-1 0,0-5 0 0,0-7 16 16,0-3 0-16,3 4 0 0,-3 5 0 0,0 1 0 15,0 3 0-15,0-4 0 0,0 1 0 0,4-1 0 0,-4-2 0 16,0-1 0-16,0 1 0 0,0-4 0 0,0-3 0 15,0 10 0-15,0-4 0 0,0-5 0 0,0 5 0 16,0-3 0-16,3 1 0 0,-3-4 0 0,0 6 0 16,4-2 0-16,-1-1 0 0,1 0 0 0,-1 4 0 15,1-1 0-15,0 1 0 16,-1 2 0-16,4-2 0 0,-3-1 0 0,3 4 0 16,0 3 0-16,3-4 0 0,-3 7 0 0,7-3 0 0,-6 3 0 15,-5 3 0-15,8 0 0 0,-4 0 0 0,3 3 0 16,-3-3 0-16,4 6 0 0,-8 0 0 15,5 1 0-15,-5-1 0 0,1 0 0 0,-1 3 0 0,-3 4 13 16,7-7 6-16,-3 13 1 0,-1-3 0 0,4-4-20 0,-3 7 0 16,3-3 0-16,-4-4 0 0,4 7 0 0,-3-6 0 15,0-4 8-15,-1-3-8 0,1 7 0 0,-4-4 0 0,3 1 0 0,-3 2 0 16,4-2 0-16,-1-1 0 0,1 4 0 0,-4-1 0 16,3-6 0-16,1 4 0 0,-4-1 0 0,0-6 0 15,3 7 8-15,-3-7-8 0,4 6 0 0,-4-6 0 16,0 4 0-16,0-7 0 0,0 0 0 0,0 3 0 15,0 0 8-15,0 0-8 0,-4 3 0 0,4-6 0 16,0 0 9-16,0 0-9 0,0 0 0 0,0 0 9 16,0 0-9-16,0 0 0 0,0 0 0 0,4-12 8 15,-4-1-8-15,0 4 0 0,0-4 0 0,-4 7 0 16,8-3-9-16,-4-1 9 0,0 1 0 0,0-4 0 0,3 7-10 16,-3-10 10-16,4 10-8 0,-4-6 8 0,3-1 0 15,-3 4 0-15,4-1 0 0,-1-2-8 0,1 2 8 0,-4 1-8 16,0-4 8-16,3 7-8 0,1-13 8 0,0 13 0 15,-4-3 0-15,3-1-8 16,1 1 8-16,-1 6 0 0,1-7 0 0,3 7 0 16,-4-3 0-16,4 0 0 0,-3-1-9 0,3 1 9 15,3 0 0-15,-3 6 0 0,-3-7-9 0,3 7 9 16,0-6 0-16,0 6-12 0,0 0 12 0,-3 6-10 16,6 1-1-16,-3-1 0 0,0 0 0 0,1 4 0 15,-1-4-5-15,-4 0-2 0,4 0 0 0,-3 1 0 16,3-1 8-16,-4 0 2 0,1 10 0 0,-1-3 0 15,1 2-20-15,3-2-4 0,-4 6-1 0,1-4 0 0,-4-2 33 16,4-1 0-16,-4 7 0 0,3-3 0 0,-3-7 28 0,4 4 13 0,-1-4 3 0,1 4 0 16,-4-1-16-16,3-2-4 0,1-4 0 0,-4 6 0 15,0-12-13-15,0 0-3 0,0 7-8 0,3 2 12 16,-3-3-4-16,0 7 0 0,0-7-8 16,4 1 12-16,-4-7-12 0,0 9 0 15,0-9 8-15,0 0-8 0,0 0 0 0,0 0 0 0,0 0 8 16,3 9-8-16,-3 1-15 0,4-4-5 0,-1 7-2 15,-3-4 0-15,0-9-17 16,0 0-3-16,0 0-1 0</inkml:trace>
  <inkml:trace contextRef="#ctx0" brushRef="#br0" timeOffset="57779.995">6530 6452 1267 0,'0'0'28'0,"0"0"5"0,0 0 2 0,0 0 1 0,0 0-36 16,0 0 0-16,0 0 0 0,0 0 0 0,-4-6 58 0,4 6 5 0,-10 0 1 0,6 0 0 15,4 0 4-15,-7 0 2 16,4 0 0-16,3 0 0 0,0 0-61 0,0 0-9 0,-7 3 0 0,0 3-12 16,0-3 42-16,3-3 9 0,-3 0 1 0,0 0 1 15,3 7-21-15,-3-1-5 0,4 3-1 16,-4 1 0-16,3-1-4 0,1-3-1 0,-4-6 0 0,3 7 0 16,-3-4-9-16,4 0 0 0,-1-3 0 0,0 6 0 15,1 0 0-15,-1 1 0 0,-3-1 0 0,4 0 0 16,-1-3 0-16,1 7 0 0,-1-1 0 0,1-3 0 15,-1 4 0-15,1-4 0 0,3 0 9 0,0-6-9 16,0 0 0-16,0 13 0 0,3-1 0 0,-3 1 0 16,0-7 0-16,-3 4 0 0,3 2 0 0,3-5 0 15,-3-7 0-15,0 0 0 0,0 12 0 0,4-6-8 16,-4-6 8-16,0 0 0 0,0 0 0 16,7 3 0-16,-7-3 0 0,10 10 0 0,4-10 0 0,-6 0 0 15,2 0 0-15,-3-3 0 0,4-4 0 0,-1 7 0 16,1-3 12-16,-4-6 2 0,4-4 0 0,-4 4 0 15,3 3-22-15,-3-1-5 0,0 1-1 0,4-3 0 0,-4-4 30 0,0 4 7 16,-7-1 1-16,7 1 0 0,-3-4-39 0,-1 7-7 16,1-3-2-16,-1-1 0 15,-3 1 24-15,4-4 0 0,-1 1 0 0,-3 6 0 0,4-7 20 0,-4 7 9 16,3-4 2-16,-3 7 0 16,0 0-50-16,0-3-9 0,0 6-3 0,0-3 0 0,0-7 44 0,0 10 9 15,0 0 2-15,0 0 0 0,0 0-39 0,0 0-7 16,0 0-2-16,-3 0 0 0,3 7 24 0,0-4 13 0,-4 0-1 15,1 9-1-15,3-5-11 16,0 2-9-16,0-3 9 0,0 7-13 0,0-1 13 0,3 4-9 0,1-3 9 0,-1 2-8 16,1-2 8-16,-1-1 0 0,4 10 0 15,-3-3 0-15,-1-3 0 0,1 0 0 0,3 5 0 0,-3-8 0 16,-1 6 0-16,1-7 0 16,-1-2 8-16,1-4-8 0,-1 0 0 0,-3-6 0 0,4 7 0 15,-4-7-8-15,3 6-8 0,-3-6-2 0,7 3 0 0,-7-3 0 16,11 0-42-1,-8-3-9-15,4-3-2 0</inkml:trace>
  <inkml:trace contextRef="#ctx0" brushRef="#br0" timeOffset="58389.257">6862 6518 806 0,'0'0'17'0,"0"0"4"0,0 0 1 0,0 0 2 0,0 0-24 0,0 0 0 16,0 0 0-16,-4 9 0 15,0 1 93-15,1-4 15 0,-1 0 2 0,4 4 1 0,-3-4-31 0,3 3-7 16,-4 4-1-16,4-1 0 0,0 1-12 0,0-1-4 15,0 1 0-15,-3-4 0 0,3 10-31 0,0-12-6 0,0 5-2 0,0-3 0 16,0 1 8-16,0-1 2 0,0-2 0 0,0 2 0 16,3 0-12-16,-3-5-3 15,0-4 0-15,0 12 0 0,0-6-12 0,0 1 0 0,0-7 0 0,0 0 0 16,0 0 8-16,0 0-8 0,0 0 11 0,0 0-11 16,0 0 22-16,0 0-2 0,0 0-1 0,0-4 0 15,0-8 36-15,-3 3 7 0,3 2 2 0,-4-8 0 16,1 2-52-16,3 7-12 0,-4-7 0 0,4 4 0 15,0 9 0-15,-3-6 0 0,3-7 0 0,-4 0 0 16,4-12 0-16,-3 10 0 0,3 2 0 0,0-3 0 16,-4 4 0-16,4 9-12 0,4-7 3 0,-4 7 0 15,0-3 9-15,3 0 0 0,-3-1 0 0,0 7-8 16,0 0 8-16,4-3 0 0,-4 3 0 0,0 0 0 16,7-3 0-16,-7 3 16 0,0 0-4 0,0 0-1 15,14 3-29-15,-4 0-6 0,-10-3 0 0,11 0-1 16,-11 0 25-16,14 10 0 0,0-1 0 0,-3 1 0 15,-4-4-36-15,-4 6-3 0,5 1 0 16,-1-4 0-16,-4 1 39 0,4 2 0 0,-3-2 0 0,-1 5 0 16,4 4 0-16,0-6 0 0,-7-13 0 0,0 0 0 0,4 9 11 0,-1 4 9 15,1-1 3-15,-1-5 0 0,-3 2-37 16,0-9-7-16,0 0-2 0,4 6 0 0,-4 1 38 0,3 2 7 16,-3-6 2-16,0 3 0 15,0-6-48-15,0 0-8 0,0 0-3 0,0 0 0 16,0 0-65-16,0 0-14 0,0 0-2 0,0 0-383 15,0 0-76-15</inkml:trace>
  <inkml:trace contextRef="#ctx0" brushRef="#br0" timeOffset="59198.53">7207 6596 725 0,'0'0'15'0,"0"0"4"0,0 0-19 0,0 0 0 0,0 0 0 0,0 0 0 16,0 0 99-16,0 0 16 0,-3-6 3 0,3 6 1 15,0 0-11-15,-4-3-1 0,1-7-1 0,3 10 0 16,0 0-32-16,0 0-6 0,-11 0-2 0,4 0 0 0,0 0-14 0,7 0-2 15,-7 7-1-15,0-4 0 0,7-3-20 0,-4 0-4 16,-6 6-1-16,3-3 0 0,0-3-11 0,7 0-2 16,-4 3-1-16,4-3 0 0,-7 0 2 0,7 0 1 15,-7 7 0-15,7-7 0 0,0 0 14 0,0 0 2 16,-7 6 1-16,3 3 0 16,4-9-50-16,-3 13-11 0,3-1-1 0,-4 7-1 0,8-3 24 0,-4-4 9 15,3 7 0-15,4-6-9 0,-3 3 9 0,0-4 0 16,3-3 0-16,-4 1-8 0,8-1 8 0,-4-2 0 15,3 2 0-15,-6 0 0 16,3-5 0-16,0-1 0 0,4-3 8 0,-4 0-8 16,0-3 8-16,3-1-8 0,-3-2 10 0,0 3-10 0,0-6 14 0,0 2-3 0,4-2-1 15,-4-10 0-15,0 7 0 0,0-1 0 16,-3-3 0-16,6-3 0 0,-6-2-10 0,3 8 0 0,-4 0 0 16,1 1 0-16,-4-1 0 0,0 4 13 0,4-7-1 0,-4 7-1 15,3-1-11-15,1-2-12 0,-4 12 2 0,0 0 1 16,-4-3 9-16,4 3 12 0,0 0-2 0,0 0-1 15,0 0-9-15,0 0 0 0,0 0 0 0,0 0 0 16,0 3-28 0,0 6-7-16,0 1-1 0,0-1-1 0,0-3 8 15,0 7 1-15,0 6 1 0,4-4 0 0,-4 7 27 0,0 0 19 0,3 0-3 0,-3 3-1 16,4 0-24-16,-1 1-5 0,1-1-1 0,-1 3 0 16,1-3 15-16,3 0 0 0,-7-3 0 0,3 6 0 15,1-3 0-15,-4 4 0 0,3-1 0 0,1 3 0 16,-4-3 0-16,3 7 0 0,1-1 0 0,-1-2 0 15,-3-4 12-15,0-3 6 0,0 0 1 0,-3-6 0 16,3 3 0-16,0-6 0 0,-4 5 0 0,1-2 0 16,3 0 5-16,0 9 0 0,-4-3 1 0,4-3 0 15,-3-3-25-15,3-6 0 0,-4 2 8 0,1-8-8 16,3 5 0-16,-4-6 0 0,1 1 0 0,-1-1 0 16,4-6 20-16,0 0 1 0,0 0 1 0,0 0 0 15,-7 0-35-15,0-6-7 0,0 3-2 0,0-7 0 16,0 7 22-16,0-6 0 0,0 2 0 0,-7-2 0 15,3-4 0-15,1 1 0 0,-1-1 0 0,0-2 0 16,1 2 0-16,-1 1 0 0,1-4 0 0,3 3 0 16,0 4-38-16,3 0-10 0,-3-1-1 0,3-2-1 15,4 8-173-15,0-5-34 0</inkml:trace>
  <inkml:trace contextRef="#ctx0" brushRef="#br0" timeOffset="60065.937">7641 6599 363 0,'0'0'0'0,"0"0"16"15,0 0-16-15,0 0 0 0,-3-3 0 0,3 3 0 0,0 0 0 16,0 0 0-16,0 0 0 0,-7 0 0 0,7 0 0 16,0 0 0-16,-7 0 0 0,-1 0 0 0,8 0 55 0,-7 0 7 15,0 0 2-15,0 0 0 0,0 0 30 16,7 0 6-16,-10-3 2 0,3 6 0 0,0 0 4 0,3 4 1 0,4-7 0 0,-7 0 0 16,0 0-17-16,0 0-3 15,7 0-1-15,0 0 0 0,0 0-49 0,0 0-9 0,0 0-3 0,0 0 0 16,0 0 21-16,0 0 4 0,0 0 1 0,0 0 0 15,0 0-38-15,0 0-13 0,0 0 9 0,0 0-9 16,10 0 0-16,-2 0 0 0,2 0 0 0,-3 0 0 16,4 6 0-16,-4-6 0 0,0 6 0 15,0-3 0-15,0 0 0 0,0-3 0 0,0 0 0 0,-3 0 0 16,3 0 0-16,0 0 0 0,3 0 8 0,-10-3-8 16,7-6 11-16,0 6-3 0,0-10-8 15,-3 4 12-15,3-1-12 0,-3 4 0 0,3-6 0 0,-4 2 0 16,4-2 34-16,-3 2 4 0,-1 1 1 0,1-4 0 15,-1 7-25-15,-3-3-5 0,4 2-1 0,-4-5 0 16,0 9-8-16,0 3-11 0,0 0 3 0,0 0 0 16,0 0-25-16,0 0-5 0,0-3-1 0,0 3 0 15,0 0 39-15,0 0 0 0,0 0 0 0,-11 0 0 16,4 0-24-16,-3 3 2 0,-1 0 1 0,4-3 0 16,-4 6 21-16,1-3-11 0,6 0 11 0,-10 4-8 15,7-4-1-15,-3 3 0 0,2 0 0 0,1 1 0 16,0-1 9-16,0 0 0 0,0 0-9 0,0 4 9 15,4-1-8-15,-1 4 8 0,1-4-10 0,3 7 10 16,-4-4-24-16,4 1 2 0,0 6 0 0,0-4 0 16,-3-2 32-16,3 0 6 0,-4-1 2 0,4 4 0 15,0-4-29-15,0 1-5 0,0-1-2 0,0 1 0 0,0-1 29 16,4 1 5-16,-4 0 2 0,3-1 0 0,1 1-18 0,-1-1 0 0,1-2 0 0,3-1 0 16,0 0 14-16,0-2-1 15,0 2 0-15,0-3 0 0,4-3 3 0,-1-3 0 0,1 0 0 16,-1 0 0-16,4 4-7 0,1-4-1 0,-1 0 0 15,-4-4 0-15,8 4 0 0,-8-3 0 16,5-3 0-16,-1 3 0 0,3-3-25 0,-6-1-6 0,3 1-1 0,-3 3-820 16</inkml:trace>
  <inkml:trace contextRef="#ctx0" brushRef="#br0" timeOffset="60774.398">8213 6518 1094 0,'0'0'23'0,"0"0"5"16,0 0-28-16,0 0 0 0,0 0 0 0,-7-3 0 0,7 3 108 0,-7-3 16 16,7 3 3-16,-11 0 1 15,4-7-22-15,0 7-4 0,0-3-1 0,0 0 0 16,3 0-28-16,-10 0-5 0,7 3-2 0,-4-3 0 16,4 3-34-16,-3 3-6 0,-1-3-2 0,4 3 0 0,-3 3-24 0,-1-3 0 15,0 4 0-15,1-1607 0 0,3 3218 0 0,-4-1605 0 16,1-4 0-16,-1 4 0 0,4-1-11 0,-4 10 11 0,1-9-8 0,-1 9 8 15,4-10 0-15,-3 10 0 16,3-6 0-16,-4 0-8 0,4-1 8 0,3-2 0 16,1 0 0-16,-1-1 0 0,1 1 0 0,-1-4 0 0,4 0 0 0,-3-5-8 15,3-4 8-15,0 0 0 0,3 9 0 0,4-6-8 16,-3 7 8-16,3-7 0 0,4-3 0 0,-1 0 0 16,1 0 0-16,3 0 9 0,0 0-9 0,4 0 0 15,-4 0 10-15,3-3-10 0,-3-1 8 0,4-2-8 16,-4 0 0-16,0 0 0 0,0-4-12 0,0-2 12 15,-3 5-49 1,0-2-3-16,-1 0 0 0,1-1 0 0,-4 4 42 0,0 0 10 0,-4-1 0 0,1 1 0 16,-4 0 0-16,0-1 0 0,0-2 0 0,-4 3 0 15,4 0 0-15,0 6 0 0,-3-7 0 0,-4 1-8 16,3 3 8-16,1-7 0 0,-4 7 10 0,3-3-10 16,4 3 11-16,0 3-11 0,-10-10 12 0,3 10-12 15,7 0 8-15,-4-3-8 0,4 3 0 0,0 0 0 16,0 0 0-16,0 0 0 0,0 0-10 0,0 0 10 15,0 0-17-15,0 0 4 0,4 3 1 0,-1 7 0 16,1-1 12-16,6-6-11 0,-10 7 11 0,7 2-10 16,0 1 10-16,0-1 0 0,0 7 0 0,1 0 0 15,-1-3 0-15,-4-1 0 0,1 1 0 0,3 3 0 0,0-3 0 0,-4-1 0 16,1 4 0-16,-4-6 0 0,3-7 0 0,1 6 17 16,-1 4-2-16,1-3-1 0,-1-1-26 0,1-2-4 15,-4-10-2-15,3 6 0 16,1 0-22-16,3-6-5 0,0 0-1 0,4-3 0 15,3-3-14-15,-4 0-4 0,4-1 0 0,1 1 0 0</inkml:trace>
  <inkml:trace contextRef="#ctx0" brushRef="#br0" timeOffset="61108.462">8527 6540 1447 0,'0'0'30'0,"0"0"7"0,0 6-29 0,0-6-8 0,-4 6 0 0,4 4 0 15,0-7 106-15,-3 6 20 0,3-6 4 0,0 10 1 0,0-4-79 0,0 1-16 16,0-7-4-16,0 16 0 0,0-4 14 0,0-2 2 15,0-13 1-15,0 0 0 0,0 13-34 0,0-1-7 16,3 7-8-16,-3-3 11 0,0-4-11 0,0 4 0 16,4-4 0-16,-1 4 0 15,1-3 0-15,-4-1 0 0,3 1 0 0,1-4 0 16,-4-3-33-16,3 1-9 0,1-1-2 0,-1 0 0 16,-3-6-113-16,0 0-23 0,4 0-5 0</inkml:trace>
  <inkml:trace contextRef="#ctx0" brushRef="#br0" timeOffset="61319.27">8431 6254 1155 0,'0'0'48'0,"0"0"-38"15,0 0 30-15,-3-3 7 0,3-3 1 0,0-3 0 16,0 9-12-16,3-7-1 0,-3 7-1 0,4-6 0 16,-4 6-19-16,0 0-4 0,3-6-1 0</inkml:trace>
  <inkml:trace contextRef="#ctx0" brushRef="#br0" timeOffset="61947.28">9155 6455 1037 0,'0'3'44'0,"0"-3"-36"15,0 0 128-15,0 0 24 0,0 0 6 0,-4 10 1 16,4-10-26-16,-7 3-5 0,0 6 0 0,0-6-1 16,0-3-67-16,0 0-12 0,0 0-4 0,-4 0 0 15,4 0-36-15,-4-3-7 0,1 3-1 0,3-3-8 16,-4 3 16-16,1-6-4 0,3 6-1 0,-4 0 0 16,0 0-11-16,1-3 0 0,-1 3 0 0,1 3 0 15,3 3 0-15,-4 0 0 0,1 1 0 0,2 2 0 16,1-3-12-16,0 7 12 0,0-1-10 0,4 1 10 15,-4-4 0-15,7 4 0 0,-4-1 0 0,1 4 0 16,3-10 0-16,0 7 0 0,0-13-9 0,0 9 9 16,0 1-27-1,3-4 0-15,-3 3 0 0,4 1 0 0,-1-7 27 0,-3 3 0 0,0-6 0 0,4 7 0 16,-1-1 0-16,4-3 9 0,-3 3 0 0,-1 0 0 16,4-6-9-16,-3 7 0 0,3-7 0 0,0 3 0 15,0 0-13-15,-3-3 5 0,3 0 8 0,0 0-13 16,0 6 13-16,0-6 0 0,0 0 0 0,0 0-9 15,0 3 9-15,0 1-12 0,0-4 12 0,0 6-12 16,0 0 4-16,0 0 0 0,0-2 0 0,0 5 0 0,-3 0 8 0,3-2 0 16,-3 2 0-16,-1-3 0 0,1 1 12 0,-1 5 4 15,-3 1 0-15,4-4 1 0,-4 4-27 0,0-4-6 16,0 4 0-16,0-1-1 0,0 1 17 0,-4-1 0 16,4 1-8-16,-3-4 8 0,-4 1 0 0,3 2 0 0,0 1 0 15,1-1 0-15,-4-2 8 0,3-1-8 0,1-3 11 0,-4 7-11 16,3-7 0-16,1 0 0 15,3-6 0-15,0 0 0 16,-7 0-36-16,7 0-13 0,-7 3-3 0,0-3-1 16,0-3-9-16,-1 0-2 0,1 6 0 0,-3 0 0 15,10-3 0-15,-7 0 0 0,7 0 0 0</inkml:trace>
  <inkml:trace contextRef="#ctx0" brushRef="#br0" timeOffset="89613.948">10566 6693 596 0,'0'0'25'0,"0"0"-25"16,0 0 80-16,0 0 10 0,0 0 2 0,0 0 1 15,0 0-5-15,0 0 0 0,0 0-1 0,0 0 0 16,0 0-16-16,0 0-3 0,-4 7-1 0,-3-1 0 16,0 0-8-16,0-3-2 0,0 1 0 0,0-4 0 15,0 6-10-15,-4-3-3 0,4 0 0 0,-3 0 0 16,-1-3-26-16,-3 3-6 0,3-3 0 0,1 0-1 15,-1 0-11-15,-3 0 0 0,7-3 0 0,-4 3 0 0,1 0 0 0,3 0 8 16,0-3-8-16,0 3 0 0,3 3 0 0,-3-3 0 16,4-3 0-16,-5 3 0 0,5 0 0 0,3 0 0 15,-7 6-8-15,3-2 8 0,4-4 0 0,-3 6-11 16,-1 0 11-16,1 7-8 0,-1-4 8 0,1 0-10 16,3-5 10-16,3 8-10 0,-3-2 10 0,4-1 0 0,-4 0-9 15,3-2 9-15,-3-7-22 0,0 0 0 16,7 9 0-16,0-6 0 15,0 3 22-15,1-2 0 0,-1-1 0 0,3-3 0 0,1 0 0 0,-1-3 13 16,4-1-1-16,-3-2-1 0,3 0-11 0,0-4 0 16,4 1 0-16,-4-7 0 0,4-2 0 15,-1-4-16-15,1 3 4 0,3-9 1 0,-3 9 11 0,3-9 0 16,-3 2 0-16,3 4 0 0,-7-3 0 0,0 0 0 0,0 0 0 16,-3 0 0-16,-1 3 43 0,1-9 10 0,-4 9 3 15,0-6 0-15,0 3-30 16,-3-1-6-16,-1-2 0 0,1 3-1 0,-4 0-7 0,-4 0-2 0,4-6 0 0,-7 6 0 15,3-4-10-15,-3 4 0 0,4-3 9 0,-4 0-9 16,0 0 0-16,3-1 0 0,-3-2 0 0,0 3 0 16,4 3 0-16,-4 0 9 0,3-4-9 0,-3 11 0 15,3-1 0-15,1-3 0 0,-4 6-12 0,3-3 3 16,1 7 9-16,-1 6 0 0,1-4 0 0,3 7 0 16,0 3-24-16,0 0 0 0,0 0 0 0,0 0 0 15,0 0-28-15,0 3-4 0,0 7-2 0,0 2 0 16,0 4 67-16,3-4 14 0,-3 10 2 0,0 0 1 15,4 3-42-15,-4 3-8 0,3 1-1 0,-3 5-1 16,4-2 26-16,-1 5 0 0,1 1 0 0,-1 3 0 16,4-7 0-16,-3 7 0 0,3 0 0 0,0-4 0 0,-3 4 0 0,3-7 0 15,3 1 0-15,-3-4 0 0,0 4 0 0,0-1 0 16,1 1 0-16,-5-4 0 0,1-6 0 0,-1 3 0 16,1-6 0-16,-4 0 0 0,0 0 0 0,0-6 0 15,-4-3 0-15,4 5 0 0,0-2 11 0,0-3 7 16,-3 2 2-16,-1-2 0 0,1-7-20 0,-1 7 0 0,8-4 8 15,-4 0-8-15,3 1-14 16,-3 6-6-16,4-4-2 0,-4 1 0 0,0-7 22 0,0-6 0 0,0 0 0 16,0 0 0-16,0 0 14 0,0 0 7 15,0 0 2-15,0 0 0 0,0 0-23 0,0 0 0 0,3-3 0 0,1-7 0 32,-1 4-48-32,1-3-4 0,3 6 0 0,0-10-696 0</inkml:trace>
  <inkml:trace contextRef="#ctx0" brushRef="#br0" timeOffset="90168.549">10993 6549 1272 0,'-4'-6'26'0,"1"0"7"0,-1-1-33 0,4 7 0 0,0 0 0 15,0 0 0-15,0 0 76 0,0 0 8 0,0 0 1 0,0 0 1 31,0 0-36-31,0 0-7 0,0 0-2 0,-4 7 0 0,1 2-24 0,-4-3-5 0,7 1 0 0,-4-1-1 16,4 6 2 0,-3-5 1-16,3 2 0 0,0 4 0 0,0-7 3 0,0 6 1 0,0 1 0 15,3-4 0 1,-3 4 2-16,0-4 1 0,0 4 0 0,0-1 0 0,0 1-3 0,0 0-1 0,4 2 0 0,-1-2 0 16,1 2-8-1,-1-2-1-15,1 0-8 0,3-1 12 0,-3 1-12 0,3-4 8 0,-4-3-8 16,8 1 0-16,-4-1 13 0,0-3-3 0,0 0-1 0,0 3 0 15,0-6 0-15,0-6 0 0,4 6 0 0,-4 0 0 16,3 0-1-16,-3-3 0 0,4-6 0 0,-1 2 0 16,-2-2 4-16,-1 0 0 0,-4-4 0 0,4 4 0 15,-3-4 0-15,-1 0 0 0,4-2 0 0,-3-1 0 16,-1-3-12-16,1 0 10 0,-1-6-10 16,1 3 10-16,-4 0-10 0,3 10 0 0,-3-7 0 0,0 3 0 15,4 1 0-15,-8-1 0 0,4 0 0 0,0 4 0 16,0-1 0-16,-3 4 0 0,3-4 0 0,0 7 0 15,0-3 0-15,0 9 0 0,-4-3 0 0,4 3 0 16,0 0-111-16,0 0-21 0,0 0-4 0</inkml:trace>
  <inkml:trace contextRef="#ctx0" brushRef="#br0" timeOffset="91252.374">12023 6540 1094 0,'0'0'23'0,"0"0"5"0,0 0-28 0,0 0 0 0,0 0 0 0,0 0 0 16,-7-3 56-16,7 3 7 0,0 0 1 0,-7 0 0 16,7 0 0-16,0 0 0 0,0 0 0 0,0 0 0 15,0 0-51-15,0 0-13 0,0 0 0 0,0 0 0 16,-7 0 15-16,7 0-3 0,0 0 0 0,-8 6 0 16,5-3-2-16,-1 3-1 0,1 4 0 0,3 2 0 15,0-2-25-15,0 2-4 0,0 1-2 0,3 2 0 16,1 4 69-16,-4-3 13 0,3 3 4 0,1 3 0 0,3-3-52 15,-3 3-12-15,3 3 0 0,-4 3 0 0,1-3 0 0,3 0 0 0,-4-3 0 16,1 3 0-16,-4 0 0 0,3 0 0 0,-3 0 0 0,0-3 0 16,4 6 0-16,-4-2 0 0,0-1 0 15,-4 3 0-15,1-3 0 0,3 3 0 0,-4-3 0 0,1-3 0 16,3 0 0-16,-4-3 0 0,1-3 0 0,3-1 0 16,-4-2 0-16,4-4 0 0,0-2 0 0,0-7 0 15,0 0 28-15,0 0 4 0,0 9 0 0,0-9 0 16,0 0-7-16,0 0-1 0,0 0 0 0,0 0 0 15,0 0-12-15,0-9-4 0,0 5 0 0,4-5 0 16,-1 3 25-16,-3-4 5 0,0 1 1 0,0 3 0 16,4-4-25-16,-1-2-5 0,-3-1-1 0,4 1 0 15,-1-4-8-15,1 3 0 0,-1 1 0 0,-3-10 0 16,4 3 0-16,-1 0 0 0,-3-3 0 0,0 0 0 16,4-3 0-16,-1 0-11 0,-3 3 3 0,0-3 0 15,0 0-25-15,0-6-5 0,0 9-1 0,0-6 0 16,0-1 39-16,-3 1 0 0,-1 0 0 0,1 3 0 15,-4-3 0-15,3 2 0 0,4-2 0 0,-3 3 0 16,-1-3 14-16,4 3 10 0,-3-3 3 0,3-1 0 16,0 4-19-16,0 3-8 0,0 4 8 0,0-1-8 15,3-3 8-15,1 6-8 0,-1-3 8 0,1 4-8 16,3 2 0-16,0-6 0 0,0 7 0 0,0 5 0 16,0 1 0-16,0 3 0 0,-7 3 0 0,7 0 0 15,4-3-11-15,-4 6 11 0,3-3-8 0,1 3 8 16,0-3-12-16,3 6 2 0,-4-2 1 0,1-1 0 15,3-3 9-15,-3 6 0 0,3-3 0 0,-4 0 0 16,4 4-18-16,-3-1-2 0,-4 0 0 0,4-3 0 16,-1 3 20-16,-3 1-10 0,4-7 10 0,-1 9-8 15,-3-6 8-15,1 4 0 0,-1-1-9 0,0-3 9 0,0 0 0 0,-4 0 0 16,4-3-9-16,-7 0 9 0,4 10 0 0,-1-7-8 0,1 9 8 16,-4-2 0-16,-4-1-12 0,4 1 4 15,-3 2 8-15,-1 4-13 0,-3-4-5 0,0 10-1 16,0 0 0-16,-3 0 0 15,-1-6-5-15,-3 3-2 0,3-7 0 0,1 4 0 0,-4-4 17 0,-1 1 9 0,1 0-10 0,0-1 10 16,0-3 0-16,0 1 0 0,0-1 11 0,0-6-3 16,3 1 28-16,4-4 7 0,-3 0 1 15,2-4 0-15,-2-5-24 0,-1 6-4 0,1-7 0 16,-1 1-1-16,4-3-15 0,0-1 11 0,0 0-11 0,0-2 10 16,3-4-10-16,4 6 0 0,0 1-12 0,0-4 12 15,0 4-68-15,4-1-7 0,-1-3-1 16</inkml:trace>
  <inkml:trace contextRef="#ctx0" brushRef="#br0" timeOffset="91882.02">12629 6436 801 0,'0'0'34'16,"-3"-3"-34"-16,3 3 103 0,-7-3 13 0,-4-3 4 0,4 6 0 15,7 0-4-15,-10-3 0 0,3 0 0 0,0 3 0 16,-4 0-44-16,4 0-10 0,-4 3-2 0,4 0 0 15,-3 3-42-15,-1 0-9 0,4 1-1 0,-4 2-8 16,4-3 0-16,0 7 0 0,0-1 0 0,0-2 0 16,4 2 10-16,-4 1-10 0,3-4 8 0,1 4-8 15,3-1 10-15,-4 1-10 0,1-1 12 0,3 4-12 16,0-3 16-16,-4-7-4 0,4 3-1 0,0-6 0 16,0 7 5-16,4-4 2 0,-4 0 0 0,3 1 0 15,1-1-1-15,-1 0 0 0,1 1 0 0,-1-7 0 16,4 6-3-16,0-3-1 0,4 0 0 0,-4-3 0 15,4-3 1-15,-1 0 0 0,1-3 0 0,-1 2 0 16,-3-5-2-16,4 9-1 0,-1-3 0 0,1 0 0 16,0-4 5-16,-1 4 2 0,1-3 0 0,-1 0 0 15,-3-1-18-15,0-5 0 0,1 6 0 0,-5-1 0 16,1-2 0-16,-1 3 0 0,-3-1 0 0,4 1 0 16,-4 6-12-16,0 0-7 0,-4-6-1 0,4 6 0 15,0-3 10-15,0 3 2 0,-3-10 0 0,3 10 0 16,0 0 8-16,0 0-13 0,0 0 5 0,0 0 8 15,0 0-14-15,0 0 5 0,-4 10 1 0,-3-7 0 16,7 6 8-16,-4-6 0 0,4 7 0 0,4-1 0 16,0-6-8-16,-4 10 0 0,7-4 0 0,-4-6 0 15,1 4 8-15,3-4 0 0,0-3 0 0,3 6 0 0,-3-3 0 16,0 0-13-16,1 7 5 0,2-1 8 0,-3-2 0 0,0 2 0 16,0 0 0-16,0 1 0 0,0-4 0 0,-3 0-14 15,3 1 5-15,-3-7 1 16,3 6-111-16,0-3-21 0,-4 0-5 0</inkml:trace>
  <inkml:trace contextRef="#ctx0" brushRef="#br0" timeOffset="92172.133">13007 6471 1402 0,'0'0'29'0,"0"0"7"15,0 0-36-15,-4 9 0 0,1 1 0 0,-1-1 0 16,4-3 84-16,-3 4 9 0,3-1 3 0,-4 4 0 16,4-4-16-16,-3-3-2 0,3 7-1 0,0-1 0 15,0 1-45-15,3-4-10 0,-3 4-2 0,0-1 0 16,4-2-30-16,-4-4-6 0,3 0-2 0,-3 4 0 15,0-10 33-15,4 3 6 0,-4-3 2 0,0 0 0 16,0 0-47-16,0 0-10 0,3 0-2 0</inkml:trace>
  <inkml:trace contextRef="#ctx0" brushRef="#br0" timeOffset="92378.683">12915 6079 781 0,'0'0'16'0,"0"0"5"0,0 0-21 0,0 0 0 0,0 0 0 0,0 0 0 15,0 0 0-15,0 0 0 0,0 0 0 0</inkml:trace>
  <inkml:trace contextRef="#ctx0" brushRef="#br0" timeOffset="92982.715">13282 6436 914 0,'4'19'25'0,"-1"-6"7"0,1-1-32 0,-1 1 0 0,1-1 0 0,-1 1 0 16,1-1 76-16,-1 4 8 0,1-3 1 0,-1-1 1 15,1 1-30-15,-1-1-7 0,1-2-1 0,-4-4 0 16,3 6-8-16,1-2-3 0,-4-4 0 0,0 0 0 15,4 4-29-15,-4-7-8 0,0-3 0 0,0 0 0 16,0 0 0-16,0 0 0 0,0 0 0 0,0 0 0 16,0 0 37-16,0 0 7 0,0 0 0 15,0 0 1-15,0 0-21 0,0 0-4 0,0 0 0 0,-8 0-1 16,8 0 13-16,0 0 2 0,-7-6 1 0,4-1 0 16,3 7-19-16,-4-6-3 0,4-3-1 0,0 2 0 15,0-5-12-15,0 6 9 0,0-4-9 0,0 1 8 16,0-1-8-16,0-2 8 0,4 9-8 0,-4-7 8 15,0 1-8-15,3-4 0 0,-3 1 0 0,0 6 8 16,4-7-8-16,-1-3 0 0,1 4 0 0,0 6 0 16,-1-4 0-16,1 1 0 0,-1-1-12 0,1 7 12 15,-1-6 0-15,1 6 0 0,-1-7 0 0,1 10 0 16,-4 0 0-16,3-6 0 0,-3 6 0 0,0 0 0 16,7 3 0-16,0 0-14 0,-3-3 2 0,3 7 0 15,0-1 12-15,-3 0-9 0,3 0 9 0,0 4-8 16,3-1 8-16,-3 1 0 0,0 2 0 0,-3-6 0 15,3 10 0-15,0-3 0 0,0-1 0 0,0 1 0 16,4-4 0-16,-1-3 0 0,-3 7 0 0,4-1 0 16,-4-2 0-16,-3-1 8 0,3 4-8 0,0-1 0 0,-4-2 21 15,4-1 0-15,-3-3 0 0,3 4 0 0,-4-1-37 16,4-2-7-16,-3 8-1 0,3-9-1 16,-4 4-11-16,1-1-3 0,0-2 0 0</inkml:trace>
  <inkml:trace contextRef="#ctx0" brushRef="#br0" timeOffset="94497.62">15046 6493 1459 0,'0'0'41'0,"-7"3"10"16,7-3-41-16,0 0-10 0,0 0 0 0,0 0 0 16,0 0 59-16,-7 0 9 0,7 0 3 0,0 0 0 0,-7-3-27 0,0 0-6 15,7 3-1-15,-7-7 0 0,3 4-24 0,-3-6-5 16,4 6 0-16,-1-7-8 16,1 10 0-16,3 0 0 0,-8-6 0 0,8 6 0 15,0 0 0-15,-3-6 0 0,3 6-10 0,-11 0 10 16,4 0-42-16,-3 3-1 0,-1 3 0 0,1-3 0 15,-1 10 26-15,0-4 5 0,1 1 0 0,-1 2 1 0,1 1 11 0,-1-1 0 0,0 4 0 0,-3-7 0 16,7 10 22 0,-3-3 0-16,-1-4 0 0,1 1 0 0,3-4-9 0,3 1-1 0,-3-4-1 15,3 0 0-15,4-6-11 0,0 0 12 0,0 0-12 16,0 0 12-16,0 0 7 0,0 0 1 0,0 0 1 0,4 3 0 16,3 4 13-16,4-4 2 0,-4 0 1 0,3-3 0 15,1 0-37-15,3 0 0 0,0 6-14 0,0-12 4 16,0 6 10-16,0 0-8 0,0-3 8 0,1 0-8 15,-5-4 16-15,-10 7 4 0,0 0 1 0,7 0 0 16,0 0-13-16,0 7 0 0,0-4 0 0,0-3 0 16,-7 0 8-16,4-10 0 0,3 10-8 0,-3-6 12 15,-1 0 7-15,1-4 1 0,-1 4 0 0,1-3 0 16,-4-1-20-16,3-2 0 0,-3-1 0 0,4 1 0 16,-4-4 0-16,3 0 10 0,1 4-10 0,-4-1 8 15,3 1-8-15,-3-1 0 0,4 1 0 0,-4 2 0 16,3 1 8-16,-3 6-8 0,4-7 12 0,-4 10-4 15,0 0-8-15,0 0 0 0,0 0 0 0,0 0 0 16,0 0 0-16,0 0 0 0,0 0-14 0,0 0 5 16,0 0 9-16,0 0-8 0,0 10 8 0,3-4-8 15,-3-6 8-15,0 6 0 0,0 4 0 0,0-1 0 16,0-3 0-16,0 4 0 0,4-1 0 0,-4 1 0 16,0-4 0-16,3 6 0 0,-3 1 0 0,0-4 0 0,0 10 0 15,0-3 0-15,-3-4 0 0,3 7 0 16,0-3-24-16,0-4-2 0,0 7-1 0,0 0 0 0,0 0 27 0,0-3 0 15,3 12 0-15,-3-3 0 0,0 0 0 0,0 3 0 0,0 0 0 16,-3 4 0-16,3-1 0 0,-4 0 0 16,1 1 0-16,-1 2 0 0,1 1 0 15,-1-1 0-15,1 1 0 0,-1-1 0 0,1-2 0 0,-1 2 0 16,1 1 0-16,-4-4 0 0,3 0 0 0,1-2 0 0,-1 2 0 0,0-3 0 16,4-6 0-16,0 0 0 0,-3-3 0 0,3 0 0 15,0 0 0-15,3-4 0 0,-3-2 0 16,4 6 0-16,-4-7 26 0,4 1 10 0,-4-1 3 0,0-2 0 15,0-10-25-15,3 3-5 0,-3-3-1 0,0 9 0 16,0-9-8-16,0 0 12 0,0 0-12 0,0 0 12 16,0 0-3-16,0 0 0 0,0 0 0 0,0 0 0 0,0 0-9 15,0 0 0-15,0 0 0 0,0 0 8 16,0 0-8-16,0 0 0 0,0 0 0 0,4 0 0 16,-1-9 0-16,1 9 0 0,-1-3 0 0,1-7 0 15,-1 1 0-15,-3 6 0 0,4-7 0 0,-1 4 0 16,1-7 0-16,-1 4 0 0,1 0 0 0,-4-1 0 15,3-2 0-15,1-1 0 0,-4-3 0 0,3 4 0 16,-3-4 0-16,4 1 0 0,0-1 0 0,3 3 0 16,-4-6 0-16,1 4 0 0,3-4 0 0,0 3 0 15,0-2 0-15,0 8 0 0,0-6 0 0,3 4 0 16,1-1 0-16,0 1 0 0,-1 2 0 0,1-2 0 0,3-1 0 16,-3 1 0-16,-1-1 0 0,4 1 0 15,-3-4-102-15,3 3-22 0,-4-2-5 0</inkml:trace>
  <inkml:trace contextRef="#ctx0" brushRef="#br0" timeOffset="95083.328">15265 6352 767 0,'0'0'16'0,"0"0"4"0,0 0-20 0,0 0 0 0,0 0 0 0,0 0 0 16,-4 6 33-16,1 0 3 0,-1 0 1 0,1 1 0 15,3-7 12-15,-4 0 3 0,4 0 0 0,-3 9 0 16,3-9-8-16,-4 10-2 0,4-4 0 0,-7 0 0 16,7-3 5-16,0-3 1 0,-4 13 0 0,1-7 0 0,3 0 3 15,0 7 1-15,0-4 0 0,0 1 0 0,0-1-24 16,0-3-5-16,3 7-1 0,-3-4 0 0,4 4-8 0,-4-4-2 0,7 4 0 15,-3-1 0-15,-1 1 16 0,4-1 4 16,-3 4 0-16,3-3 0 0,0-7-20 16,0 3-3-16,0-6-1 0,3-3 0 0,-2 10 4 0,-1-4 0 0,3 0 0 0,-3 1 0 15,4-4 0-15,-4 0 0 0,0-3 0 16,3 0 0-16,-2 0 22 0,-1-3 5 16,0 0 1-16,0-4 0 0,0 7-10 0,-7 0-2 0,0 0 0 15,3-6 0-15,4-10 0 0,4 4-1 16,-4-4 0-16,4-3 0 0,-4 1-16 0,-4-1-3 0,4 3-8 0,-3-3 12 15,3 4-12-15,-4-4-10 0,1 6 2 0,-1 1 0 16,1-1-26-16,-1 1-5 16,1 2-1-16,-1-2 0 0,1 2-24 0,0 4-4 15,-1 0-2-15,4-7 0 0,0 10-34 0,0 0-8 0,0-3 0 16</inkml:trace>
  <inkml:trace contextRef="#ctx0" brushRef="#br0" timeOffset="95752.611">15886 6499 1116 0,'0'0'23'0,"0"0"6"0,0 0-29 16,0 0 0-16,0 0 0 0,-7 0 0 0,-1 0 92 0,-2-3 13 0,6 0 3 0,-3 3 0 16,7 0-36-16,-7-3-6 0,0-4-2 0,0 4 0 15,0 0-24-15,0-3-6 0,0 3-1 0,-4 0 0 16,4-4-22-16,0 1-11 0,0 0 10 0,-3-4-10 15,3 10 8-15,-4 0-8 0,4-3 0 0,-4 3 0 16,1 0 0-16,3 3 0 0,-4 4 0 0,4-1 0 16,-3 0 0-16,2 4-8 0,1-4 8 0,0 13-10 15,0-7-4-15,4 4-1 0,-1 6 0 0,-3-3 0 16,4-1 15-16,-1 1 0 0,-3-3 0 0,4-4 0 16,3 7 23-16,0-6-3 0,0 3 0 0,3-4 0 15,1-3 0-15,-1 4-1 0,1 0 0 0,3-4 0 16,0-3 12-16,0 1 2 0,3-1 1 0,1-3 0 15,0 0-9-15,-1-3-1 0,1 0-1 0,-1-3 0 16,1 0-3-16,3-7 0 0,-3 1 0 0,-1 0 0 16,1-4-8-16,-1 0-3 0,1-2 0 0,0 2 0 15,-1-6-9-15,1 10 0 0,-4-4 0 0,3 1 8 16,-3-1-24-16,0 4-6 0,0-4-1 0,-3 1 0 16,0 6-1-16,-1-1 0 0,1 1 0 0,-4 6 0 15,0-6 24-15,0 6-11 0,0 0 11 0,0 0-8 16,0 0-20-16,0 0-3 0,0 0-1 0,0 0 0 0,0 6 15 15,0 0 2-15,0 7 1 0,0-4 0 16,0-6 14-16,3 10 0 0,-3-13 0 0,0 6 0 0,4 4 0 0,-1-4 0 16,1 3-10-16,-1-6 10 15,1 7 0-15,3-4 0 0,-4-3 0 0,4 0 0 0,-3 7 0 0,-1-1 0 16,1-2-12-16,0 5 12 0,-4-3-8 0,3 1 8 16,-3-1 0-16,4-2 0 0,-4 2-96 15,0 0-16-15,0-9-2 0</inkml:trace>
  <inkml:trace contextRef="#ctx0" brushRef="#br0" timeOffset="96238.883">16076 6471 996 0,'-3'12'28'0,"3"-2"7"16,0 2-35-16,-4 1 0 0,4-4 0 0,0 7 0 16,-3-7 90-16,3 4 11 0,0-1 3 0,0 4 0 15,0-3-58-15,0-1-11 0,0-6-3 0,0 4 0 0,0-10 7 0,0 0 1 0,0 0 0 16,0 0 0-1,0 0-23-15,0 0-4 0,0 0-1 0,0 0 0 16,0 0 0-16,0 0-1 0,0 0 0 0,3-3 0 0,1-4-11 16,-4-5-16-16,0-4 4 0,3-3 1 0,-3 4-1 0,0-1 0 0,4-3 0 15,-1-3 0-15,-3 10 12 16,4-4 0-16,-1-3 0 0,1 7 0 0,-4-4 0 0,3-3 0 16,1 10 0-16,-1-4 8 0,1 1-8 0,-1 5 0 0,4-2 0 15,-3 6 0-15,-1-3 0 0,-3 6 8 16,8 0-8-16,-8 0 0 0,7 3 9 0,0 0-9 0,0 0 12 0,-4 0-12 15,4 3 0-15,0 1 0 0,0 2 0 0,0 1 0 16,1-1 0-16,-1 7 0 0,0-1 0 0,-4 1 0 16,4 0 0-16,-3 6 0 0,3-7 0 0,-4 7 0 15,1-3 0-15,3-3-11 0,-7-1 11 0,7 4-13 16,-4-6 0-16,1-1 0 0,0-2 0 0,-1-1 0 16,4-3-35-1,-3 1-6-15,3-4-2 0</inkml:trace>
  <inkml:trace contextRef="#ctx0" brushRef="#br0" timeOffset="97002.027">16641 6543 1653 0,'-8'-6'69'0,"5"-1"-55"16,-1-5 69-16,1 6 13 0,-1-4 4 0,1-2 0 15,-1-1-38-15,4 1-7 0,-3-4-2 0,-1 3 0 16,-3-2-37-16,0-1-7 16,0 0-1-16,-3 4-8 0,2-1 0 0,1 7 0 0,4-3 0 0,-4 2-9 15,3 1-5-15,-3 0-1 0,7 6 0 0,-7 6 0 31,4 0-13-31,-1 1-4 0,1 5 0 0,-1 1 0 0,1 2 16 0,-1 4 2 0,0 3 1 0,-3 0 0 16,4-3 13-16,-1 9 0 0,1-3-10 0,-1 0 10 16,4-3 0-16,0-3 0 0,0 0 0 0,0-4 0 15,4 4 0-15,3-6 10 0,-4-4-2 0,4 4-8 16,4-4 29-16,0-3-1 0,-1 7 0 16,1-7 0-16,3-3-12 0,-3 1-4 0,3-4 0 0,0 6 0 15,0-6-3-15,0-6-1 0,4 6 0 0,-4-7 0 16,0 1-8-16,0-7 0 0,4 4 0 0,-4-3 8 15,0-1-20-15,0 0-4 0,4-2 0 0,-4-7-1 16,0-3-7-16,-4-7 0 0,4-2-1 0,-3-1 0 16,0-2 10-16,-4-7 3 0,3 0 0 0,-6-3 0 15,3 6 12-15,-4-6 0 0,-3 0 0 0,0 0 0 16,0 0 0-16,-3 0 0 0,-4 0 0 0,3 0 0 16,-3 0 0-16,0 6 0 0,0 0 0 0,0 1 0 15,0 5 12-15,-4 4-2 0,4-4 0 0,0 10 0 16,0 3 14-16,0 10 2 0,0-1 1 0,4 4 0 15,-1 2-27-15,1 1 0 0,3 6 0 0,0 0 0 16,0 0-14-16,-4 13 2 0,0-4 0 0,1 0 0 16,-1 7 12-16,4-3 0 0,0-4 12 0,0 10-12 0,4 3 0 15,-1-3 0-15,1 6 0 0,0 3 0 0,3 0 0 0,3 7-22 16,-3-1 3-16,4 4 1 0,-1-1 18 0,-3 4 0 16,4 0-8-16,-4 3 8 0,0 0 0 0,0-3 0 15,-3 6 0-15,-1 0 0 0,1-3 0 0,-4-1 0 16,0-2 0-16,0 0 0 0,-4-10 9 15,1 4-1-15,-1-4 0 0,1-3 0 0,-1-6 4 0,1-3 0 0,-1-3 0 0,1-4 0 16,-1 1-12-16,4-1 0 0,0 1 0 0,0-4 0 16,0 1 0-16,4-1 0 0,-4-2 0 15,3-1-11-15,1 3 11 0,-1-3 0 0,1 4 8 0,3-1-8 16,-4-2 0-16,4-7 0 0,-3 9 0 0,3-6 0 16,0 0-28-16,-7-3-9 15,7 0-3-15,0 0 0 0,0 3-140 0,-3-3-29 16</inkml:trace>
  <inkml:trace contextRef="#ctx0" brushRef="#br0" timeOffset="118020.186">18027 6029 633 0,'0'0'13'0,"0"0"3"0,0 0 1 0,0 0 3 0,0 0-20 0,0 0 0 0,0 0 0 0,0 0 0 15,-4-3 48-15,4 3 7 0,0 0 1 0,-7-4 0 16,0-2-17-16,4 0-3 0,3 6-1 0,0 0 0 16,0 0-22-16,-4-10-4 0,4 10-1 0,0-6 0 15,0 6-8-15,0 0 0 0,0-6 0 0,0 0 0 16,0-4 0-16,0 4 0 0,0 0 0 0,0 6 0 0,0 0 24 0,4-7 8 16,-4 7 3-16,0 0 0 0,0 0 6 0,0 0 2 15,0-6 0-15,0 6 0 0,0 0 0 0,0 0 0 16,0 0 0-16,0 0 0 0,0 0-8 0,0 0-2 15,0 0 0-15,0 0 0 16,0 0-13-16,0 0-2 0,0 0-1 0,0 0 0 0,0 0-17 0,0 0 8 16,0 0-8-16,0 0 0 0,0 0 10 0,0 0-10 15,0 0 8-15,0 0-8 0,0 6 8 0,0 7-8 16,0-7 8-16,0 4-8 0,0-4 10 0,3 3-10 16,-3-6 12-16,4 13-12 0,-1-3 12 0,1-1-12 0,-1 7 12 15,1 0-12-15,-1 3 15 0,5-3-4 16,-5-4-1-16,1 7 0 0,-1-3-2 0,1 9-8 0,-1-9 12 15,-3 12-4-15,4-2 3 0,-4-1 0 0,-4 3 0 0,4 1 0 16,-3-1 1-16,-1 0 0 0,1-2 0 0,-4 5 0 16,3-3 1-16,0-2 1 0,-3-4 0 0,4-3 0 15,-1 3 1-15,4-3 0 0,-3-7 0 0,-1 1 0 16,4 0-7-16,0-10 0 0,0-6-8 0,0 0 12 16,4 9-1-16,-4-9-1 0,0 0 0 15,3-3 0-15,4-3-10 0,0 3 0 0,4-10 0 0,-4 4 0 31,0-4-168-31,4 1-33 0</inkml:trace>
  <inkml:trace contextRef="#ctx0" brushRef="#br0" timeOffset="119297.08">18147 5963 18 0,'0'0'0'0,"0"0"0"0,0 0 0 0,0 0 0 0,0 0 0 0,-7 0 0 0,0 3 0 0,7-3 0 15,-7 0 0-15,-4 3 0 0,4 0 0 0,0-3 8 16,7 0 36-16,-7 0 7 0,7 0 1 0,-7 0 1 16,7 0 43-16,-7-3 8 0,3 0 1 0,-3 0 1 15,0 0 1-15,4-4 0 0,3 7 0 0,-7 0 0 16,7 0-33-16,0 0-6 0,-4-6-2 0,1 0 0 15,-1 3-18-15,4 3-3 0,0 0-1 0,0 0 0 16,0-7-1-16,0 7-1 0,0 0 0 0,0 0 0 16,0 0 6-16,0 0 2 0,-3-6 0 0,3 6 0 15,0 0-16-15,0 0-3 0,0-6-1 0,0 6 0 16,0 0-17-16,0 0-3 0,3-6-1 0,-3-1 0 16,0 1-9-16,4 0 10 0,-1 0-10 0,1-1 10 0,-1-2-2 15,4 3-8-15,-3-1 12 0,3 1-4 0,-4 0-8 0,1 3 0 16,3-7 0-16,0 10 0 15,0-3 0-15,0-3 0 0,0 0 0 0,4-1 0 0,-4 4 0 0,3-6 0 16,-3 9 0-16,4-6 8 0,0-1 6 0,-4 7 1 16,3-3 0-16,1 0 0 0,-4-3 2 0,3-4 1 15,-3 10 0-15,1 0 0 0,-1 0-7 16,3 0-2-16,-3 0 0 0,4 7 0 0,-4-7-9 0,0 3 0 16,0 3 0-16,0-3 0 0,0 7 0 0,0-4 0 15,4 3 0-15,-8 4 0 0,4-4 0 0,-3 4 0 0,-1-1 0 16,1 4 0-16,-1-4 0 0,5-2-11 0,-5 9 3 15,1-4 0-15,-1-2 8 0,1 6 0 0,-1-4 0 16,1 4 0-16,-1-3 0 0,1 3 0 0,-4-4 0 16,0 4 0-16,0-3 0 0,0 0 0 0,0 2 0 15,-4-5 0-15,1-4 0 0,-1 4 0 0,1 3 0 0,-4-4 0 16,-4 13 0-16,4-9 0 0,0 3 0 16,0-4 0-16,-4 1-15 0,1 0-4 0,3-4-1 0,0 7 0 15,-4-3 20-15,4-4 0 0,-4 4 0 0,1-10 0 16,3 7 0-16,-4-1 0 0,4 1 0 0,0-4 9 15,-4-2 5-15,4-4 1 16,4 0 0-16,-4 3 0 0,7-6 5 0,-7 0 0 0,3 3 1 0,-3-3 0 16,0-3-8-16,0-3-1 0,3 6-1 0,1-3 0 15,-4 0-11-15,7 3 0 0,-4-7 0 0,4 7 0 16,0 0-10-16,0 0-1 0,0 0 0 0,0 0 0 16,-3-3-5-16,3 3 0 0,0 0-1 0,0 0 0 0,0 0-7 15,0 0 0-15,0 0-1 0,0 0 0 16,0 0 9-16,7 3 1 0,0 4 1 0,-7-7 0 0,7 6 14 15,0 0-11-15,-3-3 11 0,3 0-10 0,-7-3 10 0,7 7 0 16,0-1 0-16,-7-6-8 0,10 3 8 0,-3 0 0 16,-7-3 0-16,11 0 0 0,-11 0 11 0,0 0 4 15,0 0 1-15,7 3 0 0,-7-3 8 0,11 0 3 16,-11 0 0-16,0 0 0 0,10 0-27 0,-10 0 0 16,0 0 8-16,0 0-8 15,7-3 0-15,-7 3 0 0,11 0 0 0,-4 3 0 0,3-3 0 0,1 7 0 16,-11-7 0-16,7 3 0 0,4 0 0 0,-4 9 0 15,0-5 0-15,3 2 0 0,-3-3 0 0,1 4 0 0,-8-1 0 16,3 4 0-16,1-4 0 0,-1 4 0 0,1-1 0 0,-1 4 0 16,4-4 0-16,-7 1 0 0,4-1-12 15,-1 1 12-15,1-4 0 0,-4 4 0 16,0 0 0-16,0-1 0 0,3 4 0 0,-3-4 0 0,-3 1 0 0,-1-1 8 16,1 1-8-16,-1-1 0 0,4-2 9 0,-7-1-9 15,4-2 8-15,-1-1-8 0,4 0 10 0,-3 0-10 16,-4 1 16-16,-1-1-2 0,1-3-1 0,-3 0 0 15,-1-3-1-15,1 3 0 0,-1-3 0 16,0 3 0-16,1-3-3 0,-1-3-1 0,-3 0 0 16,0 3 0-16,3-3-8 0,-3 3 0 0,0-3 0 15,0 3 0-15,4-6 0 0,-1 6 0 0,-3 0 0 0,3 0 0 16,1 0 0-16,-4 0 0 0,3 0 0 0,4 0 0 16,-4 6-12-16,4-6 1 0,0 3 1 0,0-3 0 15,0 0-17-15,4 3-3 0,-4-3-1 16,3 0 0-16,4 0-13 0,0 0-4 0,0 0 0 15,0 0 0-15,0 0-29 0,0 0-7 0,0 0 0 16,0 0-1-16,0 0-17 0,4-3-3 0</inkml:trace>
  <inkml:trace contextRef="#ctx0" brushRef="#br0" timeOffset="119930.109">18507 6599 1044 0,'0'0'21'0,"0"0"7"0,0 0-28 0,0 0 0 0,0 0 0 0,0 0 0 16,0 0 113-16,0 0 18 0,0 0 3 0,0 0 1 16,0 0-45-16,-4 7-9 0,4-7-1 0,0 6-1 15,0 3-49-15,0-6-10 0,4 4-1 0,3 2-1 16,-4-3-18-16,1 4 0 0,3-1 8 0,-4 4-8 16,4-4 0-16,1-3 0 0,-1 7 0 0,-4-4 0 15,4 1 0-15,-3-1 0 0,-1-2 0 0,1-1 0 16,-1 0 12-16,-3 3-12 0,4-5 12 0,-4 5-12 15,0-9 11-15,0 0-11 0,0 0 10 0,0 6-10 16,0-6 13-16,0 0-3 0,-4 7-1 0,4-7 0 16,0 0 19-16,0 0 4 0,0 0 1 0,-3 6 0 15,3-6-10-15,0 6-3 0,0-6 0 0,0 0 0 16,0 0-1-16,0 0-1 0,-7-12 0 0,3 5 0 16,1-2 4-16,-4-1 1 0,3 1 0 0,1-3 0 15,-5 5-23-15,5-8 9 0,-1 8-9 0,4-5 0 16,-3 2 0-16,3 4-12 0,0-6 0 0,-4 5 0 15,4-2 12-15,0-1 12 0,0-2-3 0,4-1 0 16,-4 1-9-16,0-1 0 0,3 1 0 0,-3-1 8 16,4 1-21-16,-1-1-5 0,1-3-1 0,0 10 0 15,-1-3 19-15,1-1 0 0,-1 4 0 0,1-3 0 16,-1 2-9-16,1 1 9 0,3-3 0 0,-4-1-9 16,4 7 9-16,-3-3 0 0,3 3 0 0,-4-7-8 0,5 10 8 15,-1-3 0-15,3 0-9 0,1 3 9 0,-4-6-10 16,3 6 10-16,1 0-13 0,0 6 5 0,3-3 0 0,0 0 0 0,0 4 0 15,0-1 0 1,0 3-36-16,0-2-6 0,0-1-2 0,0 6 0 16,1-2-121-16,2-1-25 0</inkml:trace>
  <inkml:trace contextRef="#ctx0" brushRef="#br0" timeOffset="120498.975">18969 6624 1242 0,'-7'0'52'16,"0"0"-41"-1,0 0 93-15,-4 0 20 0,1-3 3 0,-1 0 1 16,0-3-58-16,-3 6-11 0,4 0-3 0,-4 0 0 16,-1 0-35-16,5 0-7 0,-1-3-2 0,1 3 0 0,3-3-3 15,3 6-1-15,4-3 0 0,-7 3 0 0,0-3-8 16,3 9 12-16,4-6-12 0,-3 7 12 0,3-1-12 0,0 1 0 0,0-4-12 16,0 7 12-16,0-1-9 0,3-3 9 0,-3 4 0 0,0 0 0 15,0 2 0-15,0-2 0 0,0-7 0 0,0 7 0 16,0-4 0-16,4 0 0 0,0-5 0 0,3 8 0 15,-4-12 0-15,1 6 0 16,-4-6 0-16,7 4 0 0,0-8 24 0,0-2 4 16,0 3 2-16,3-6 0 0,-2-4-10 0,-1 0-3 0,3-2 0 15,-3-1 0-15,0 0-6 0,0 1-2 0,-3-1 0 16,3 4 0-16,0-1-9 0,0 7 0 0,-3-1 0 0,3 1 8 16,-4 0-8-16,1-4 0 0,-4 7 0 0,0 3 0 15,3-9 0-15,-3 9-11 0,0 0 11 0,0 0-8 16,0 0-4-16,0 0 0 0,0 0 0 0,4 9 0 15,-4-9 4-15,0 0 0 0,3 3 0 0,1 10 0 16,-4-4 8-16,0 4 0 0,3 0 0 0,-3 2-8 16,0 1 8-16,4 0 0 0,-4 2 0 0,3-2 0 15,-3-3 0-15,4 5 0 0,-1-2 0 0,1-3 0 16,3-1 0-16,-4-2 0 0,1 2 0 0,3 1 0 16,0-7-28-16,-3 0-1 0,3 0 0 15,0-6 0-15,0 0-140 0,0 0-28 0</inkml:trace>
  <inkml:trace contextRef="#ctx0" brushRef="#br0" timeOffset="121248.816">19339 6719 1165 0,'0'0'24'0,"0"0"7"0,0 0-31 0,0 0 0 0,0 0 0 0,0 0 0 16,0 0 118-16,-7-7 18 0,7 7 3 0,-3-6 1 15,-1 0-48-15,1-4-10 0,-4 4-2 0,3 0 0 16,-3-4-25-16,3 7-6 0,-3-3-1 0,0 3 0 16,4-7-25-16,-4 10-6 0,0-6-1 0,3 0 0 15,-3 3-6-15,0-4-2 0,4 4 0 0,-5 3 0 16,1 0-8-16,0 0 0 0,0 0 0 0,0 3 0 15,0-3-9-15,0 7 9 0,0-1-12 0,4 3 12 16,-4 1-13-16,-1 2 4 0,5 1 1 0,-1-1 0 16,1 1 8-16,-1 0 0 0,4 5 0 0,0-2 0 15,-3-3 0-15,6-1 0 0,-3-2 0 0,0 2 0 16,4-2 0-16,3-1 0 0,0 0 0 0,0-2 0 16,0-1 0-16,0 0 0 0,0-6 0 0,0 10 0 15,0-10 0-15,4 3 8 0,-1-3-8 0,-2 0 11 16,2-3-3-16,1 3 0 0,-4-10 0 0,3 7 0 15,1-6 0-15,0-1 0 0,3-5 0 0,-4-7 0 16,1 6-8-16,3-6-16 0,-3 0 4 0,3-3 1 16,0 0 35-16,-4-7 8 0,1 10 0 0,3-6 1 15,-3-3-33-15,-4-4 0 0,3 4 0 0,-3-3 0 0,0-1 0 16,-3-6 0-16,-1 7 0 0,-3-4 0 16,4 4-19-16,-8-1-10 0,4 4-3 0,-3-1 0 0,-1 1 32 15,1 0 0-15,-1-1 0 0,-3 1 0 0,4 3-17 0,-1-4 2 16,1 14 1-16,-1-4 0 0,1 3 2 0,-1 6 1 15,1 1 0-15,-1 2 0 0,0 7 3 0,4 3 0 0,0 0 0 16,0 0 0 0,0 0-25-16,0 0-5 0,-7 10-1 0,4-1 0 0,-1 4 23 0,-3 2 5 0,4 1 1 15,-1 6 0-15,1 0 10 0,3 0-12 0,0 6 12 0,3 0-12 16,-3 0 12-16,7 4 0 0,0 2 0 0,0 1 0 16,0 2 8-16,1 1 3 0,-1 0 1 0,-4 6 0 15,4-7 3-15,-3 7 1 0,3 0 0 0,-4-3 0 16,1-4 9-16,-4-2 3 0,3-4 0 0,-3-2 0 15,4 5-28-15,-4-6 0 0,0 0 0 0,0-2 0 16,0-4 0-16,0-7 0 0,0 1 0 0,3 0 0 16,-3-4 0-16,0-3 0 0,0 1 0 0,0-4 0 15,4 0 0-15,-4 1 0 0,7-7 0 0,-4 9 0 16,1-6-33-16,0 0-12 0,3 1-3 0,-4-1 0 16,4 0 4-16,4-3 0 0,-1 0 0 0,-3 0 0 15,4-3-87-15,0 0-17 0</inkml:trace>
  <inkml:trace contextRef="#ctx0" brushRef="#br0" timeOffset="121598.661">19674 6643 1121 0,'0'0'47'0,"0"0"-38"16,0 0 55-16,0 0 12 0,0 0 1 0,0 0 1 16,-3 3 10-16,3-3 1 0,0 0 1 0,0 0 0 15,0 10-27-15,0-10-6 0,0 3-1 0,0 6 0 16,3-5-9-16,1 8-3 0,-1-3 0 0,1 1 0 15,0 2-28-15,3 1-7 0,0-4-1 0,0 7 0 16,0-3-8-16,0-1 8 0,0-2-8 0,0 2 8 16,-4 1-8-16,4 2 0 0,-3-2 0 0,3-1-11 15,0-5-26-15,-3 2-6 0,3-3-1 0,0 1 0 16,0-1-89-16,3-3-19 0,-3 0-3 0</inkml:trace>
  <inkml:trace contextRef="#ctx0" brushRef="#br0" timeOffset="122043.69">20002 6396 660 0,'0'0'18'0,"0"0"6"16,0 0-24-16,0 0 0 0,0 0 0 0,4 6 0 0,-4 3 59 0,0 1 7 0,0-1 2 0,-4-3 0 15,1 10 4-15,-1-3 2 0,1 2 0 0,-1 4 0 16,1-3 7-16,-1 6 2 0,-3 0 0 0,4 3 0 16,-4 0 11-16,3 0 2 0,-3 0 1 0,0 9 0 15,4-8-26-15,-1 8-6 0,0 1-1 0,-3 2 0 16,4-2-41-16,-1 9-9 0,-3-7-2 0,4 4 0 15,-1-3-12-15,-3-4 0 0,4 1 0 0,-1-1 0 16,1 1 0-16,-1-4 0 0,1 3 8 0,-1 1-8 16,1-10 0-16,3 6 0 0,-4-2 0 0,4 2 0 15,-4-6 0-15,4 0 0 0,0-3 0 0,-3 3 0 16,-1 0 0-16,4-3 0 0,-3 6 0 0,-1-2 0 16,1-8 0-16,-1 1-10 0,1-6 10 0,-1-1-8 15,4 1 8-15,-3 6 0 0,-1-1 0 0,4 1 0 16,-3-3-35-16,3 0-1 0,0-10-1 0,0 6 0 15,0 1-23-15,0-7-5 0,3 0-1 0,1 1 0 16,-1-4-24-16,4 3-5 0,-3-6-1 0</inkml:trace>
  <inkml:trace contextRef="#ctx0" brushRef="#br0" timeOffset="128006.297">21078 6687 801 0,'4'-6'34'0,"0"-3"-34"16,-1 9 52-16,-3 0 3 16,4-7 1-16,-4 7 0 15,3-6-7-15,-3 6-1 0,0-6 0 0,0 6 0 16,0 0-30-16,0 0-6 0,0 0-2 0,0 0 0 0,0 0 2 0,0 0 0 15,0 0 0-15,0 0 0 0,0 0 24 0,0 0 4 0,0 0 2 0,0 0 0 16,0 0-18-16,0 0-4 0,0 0-1 0,0 0 0 16,-7-7 18-16,0 7 4 0,3-6 1 0,-3 0 0 15,4 3-19-15,-4-4-4 0,0 1-1 0,0 0 0 16,0 0-6-16,0-1 0 0,0-2-1 0,-1 6 0 16,-2-7-11-16,-1 10 12 0,1 0-12 0,-1 0 12 15,1 0-12-15,3 0 0 0,-4 0 9 16,0 0-9-16,4 0 0 0,-3 10 0 0,3-7 0 0,0 6 0 15,0-2 0-15,0-1 0 16,3 3 0-16,-7-6 0 0,4 4 0 0,4-1 0 0,-4 0-8 0,0-3 8 16,3 10 0-16,1-7 0 0,-4 1 0 0,3 5 0 15,1-3 0-15,-1-2 0 0,0-1 0 0,1 3 0 16,3-5 0-16,-4 5 0 0,4-3 0 0,0 1 8 16,4-1 0-16,-1 0 1 0,1 0 0 0,0 1 0 15,3-1-9-15,0 0 10 0,0 0-10 0,0-2 10 16,3 5-2-16,4-6 0 0,-3-3 0 0,3 6 0 15,0-6-8-15,-3 0 0 0,3 0 0 0,0 0 0 16,-3-6 8-16,3 6-8 0,0-6 0 0,-4 0 8 16,5-4-8-16,-5-2 8 0,1-1-8 0,-1 1 8 15,-3 5-8-15,0-8 0 0,0 8 0 0,1-2 0 16,-5-1 0-16,1 1 0 0,-1 3 0 0,1-4 0 16,-4 1 0-16,3 9 0 0,-3-6 0 0,0 6 8 0,0-7-8 15,0 7 0-15,0 0 0 0,0 0 0 0,0 0 0 16,0 0 0-16,-7-3 0 0,7 3 0 15,-7 0-10-15,7 0 10 0,-7 3-13 0,0-3 5 16,7 0 8-16,-4 7 0 0,4-7 0 0,-7 6 0 16,4 3 0-16,-1-5 0 0,1 8 0 0,-1-3-8 0,4 4 8 15,0-4 11-15,4 1-3 0,-4-1 0 0,3-2-8 0,1 5 0 16,3 1 0-16,-4-1 0 0,4-2 0 0,4 2 0 16,-4 1 0-16,4 2 0 15,-1-2-45-15,-3 3-5 0,4-4-1 0,0-3 0 0,-1 1-154 16,-3-4-31-16</inkml:trace>
  <inkml:trace contextRef="#ctx0" brushRef="#br0" timeOffset="128987.114">21876 6646 1094 0,'-18'7'23'0,"11"-4"5"0,4 0-28 0,-5 3 0 0,1-3 0 0,4 1 0 16,3-4 30-16,-7 6 1 0,7-6 0 0,-7 6 0 16,7-6-9-16,0 0-2 0,0 0 0 0,-4 6 0 15,4-6 27-15,0 0 5 0,0 0 0 0,0 0 1 16,0 0-2-16,0 0-1 0,0 0 0 0,0 0 0 15,0 0-18-15,-7 3-4 0,7-3-1 0,-3 10 0 16,-1-7-8-16,1 10-2 0,3-4 0 0,-4 0 0 16,1 4 0-16,3-1 0 0,-4 1 0 0,0 0 0 15,4 5-5-15,0-2 0 0,0 3-1 0,0 0 0 16,4 3 1-16,0 3 0 0,-1 0 0 0,1-3 0 16,-1 12 0-16,1-6 0 0,-1 1 0 0,1 2 0 15,-1-3-12-15,4-3 0 0,-3-3 0 0,-1 0 8 16,1 0-8-16,-1 0 0 0,1 3 0 0,-1-3 8 15,-3-3-8-15,0 3 0 0,4 0 9 0,-4-6-9 16,0 2 8-16,4-5-8 0,-4-1 10 0,0 1-10 16,0-7 8-16,0-6-8 0,0 0 0 0,0 0 9 15,0 0-1-15,0 0-8 0,0 0 12 0,0 0-4 16,0 0 4-16,0 0 0 0,0 0 0 0,0 0 0 16,0 0-12-16,0 0 0 0,0-6 9 0,0-3-9 0,0 2 0 15,0-2 0-15,0 0-12 0,0-4 4 0,0 4 0 16,0-4 0-16,0-3 0 0,0-2 0 0,0 5 8 0,-4 0-13 15,0-5 5-15,1 2 8 0,-1-3-18 0,1-3 4 16,-4 0 1-16,3 0 0 0,-3 0-3 0,0 7 0 16,0-4 0-16,0 0 0 15,0-3 16-15,0 0 0 0,0-3 0 0,0 0 0 16,0 3-9-16,0-3 9 0,0-3-8 0,0 6 8 0,3-3-9 16,1 0 9-16,-1 0-10 0,4-1 10 0,0 1-8 0,0 3 8 0,4 4 0 15,-1-1-9-15,1-3 17 0,-1 0 3 0,4 0 1 16,0 0 0-16,0 9 8 0,4-2 1 0,-4-4 1 0,0 6 0 15,4 7-12-15,-4 0-2 0,3-4-8 0,-3 10 12 16,4-3-12-16,-1 3 0 0,-2 3 0 0,2-3 0 16,1 0 0-16,-4 7 0 0,3-7-8 0,1 6 8 15,-4-3 0-15,4 3 0 0,-4 1 0 0,0-1 0 16,3 3 0-16,-3 1 0 0,0-1 0 0,0 4 0 16,0-7 0-16,-3 3 0 0,0 1 0 15,-1 2 0-15,1 1-8 0,-4-1 8 0,0 1 0 0,0-1 0 16,0 7-9-16,-4-6 9 0,1 3 0 0,-1-4-9 15,-3 1 9-15,-4 2 0 0,4-2 0 0,-7-1-8 16,4 1 8-16,-1-4 0 0,-3-2 10 0,0 2-10 16,0-6 8-16,3 7-8 0,1-7 0 0,-5 3 9 15,5-6-9-15,-1-6 0 0,1 3 0 0,-1-7 0 16,0 7-14-16,1-6-5 0,3 2-1 0,-4-2 0 16,4-4-24-16,0 4-4 0,0-4-2 0</inkml:trace>
  <inkml:trace contextRef="#ctx0" brushRef="#br0" timeOffset="129623.071">22162 6678 1384 0,'0'0'39'0,"0"0"9"0,0 0-38 0,0 0-10 0,0 0 0 0,0 0 0 15,0 0 31-15,0 0 4 0,-4 6 1 0,0 0 0 16,1-3 8-16,3 7 1 0,-4-7 1 0,4 6 0 15,0-5 0-15,-3 8 0 0,3-6 0 0,-4-2 0 16,4 8-22-16,0-3-5 0,0 1-1 0,0-1 0 16,0 4 0-16,0-7 0 0,0 7 0 0,0-1 0 15,4-2-18-15,-4 2 0 0,0-2 0 0,0 2 0 16,0-3 0-16,0 1 0 0,0 2 0 0,0-5 0 16,3 5 0-16,-3-2 10 0,4-1-10 0,-4 0 8 15,0-2-8-15,3 5 8 0,-3-2-8 0,0-10 8 16,0 0-8-16,0 0 0 0,0 0 0 0,0 0-11 0,0 0 35 0,0 0 6 15,0 0 2-15,4-3 0 0,-4-4-10 0,0-5-2 16,0-1 0-16,0-6 0 16,0 4-20-16,0-4 0 0,0-3 0 0,0 3 0 15,0-3 0-15,0 3 0 0,-4 1 0 0,4-4-8 0,0 9 8 0,0-3 0 16,0-2 0-16,-3 5 0 0,-1 0 0 0,1 4-8 16,-4-3 8-16,0 5-8 0,3-2 8 0,1-1 0 0,-1 1 0 15,1-4 0-15,-1 7 0 0,4 0-8 0,-3-7 8 0,3 10-8 16,0-3 8-16,3 0-8 0,-3-1 8 0,4 4-8 15,-1 0 8-15,1-3 0 0,-1 3 0 0,4 0 0 16,-3-4 0-16,3 7-8 0,-4 7 8 0,4-4-8 16,1 0 0-16,-1 3 0 0,3 0 0 0,-3 1 0 15,4-1-28-15,-1 3-4 0,1 4-2 16,0-7 0-16,3 0-19 0,-4 4-4 0,1-4-1 0,3 0 0 16,0 1-108-16,0-1-22 0,0 0-4 0</inkml:trace>
  <inkml:trace contextRef="#ctx0" brushRef="#br0" timeOffset="129985.381">22500 6640 557 0,'-7'3'11'0,"0"0"5"0,0-3-16 0,0 7 0 0,3-4 0 0,-3 0 0 16,0 3 84-16,4-3 15 0,-4 1 2 0,3 5 1 16,-3-3-27-16,4 0-6 0,3-6-1 0,-4 7 0 15,1-1 5-15,-1 7 1 0,4-7 0 0,-3 3 0 16,3-2-18-16,3 5-4 0,-3-6-1 15,0 1 0-15,4 5-22 0,-4-2-4 16,0-1-1-16,0 0 0 0,3 4-15 0,1-1-9 0,3 4 10 0,-4-3-10 16,4-1 9-16,-3 1-9 0,3-4 8 0,-4 1-8 15,1-1 0-15,-1-3 0 0,-3 4 0 0,0-10 0 16,0 6-17-16,0-6-9 0,0 0-2 16,0 0 0-16,0 0-133 0,0 0-27 0</inkml:trace>
  <inkml:trace contextRef="#ctx0" brushRef="#br0" timeOffset="130242.954">22408 6292 1288 0,'0'0'27'0,"0"0"5"0,0 0-32 0,0 0 0 0,0 0 0 0,0 0 0 15,0 0 28-15,0-9-2 0,0 6 0 0,4-7 0 32,-4 4-26-32,7-4 8 0,-3 1-8 0,3 0 0 15,0 2-36-15,0 1-13 0,0 0-3 0</inkml:trace>
  <inkml:trace contextRef="#ctx0" brushRef="#br0" timeOffset="130988.96">22849 6446 1197 0,'0'0'50'16,"0"0"-40"-1,0 0 88-15,0 0 18 0,0 0 3 0,0 0 1 16,0 0-39-16,0 0-7 0,0 0-2 0,0 0 0 15,-3 3-35-15,3-3-7 0,-7 6-2 0,0-3 0 0,3 4-6 16,-3-1-2-16,0-6 0 0,7 0 0 0,-3 9-4 16,-4-6 0-16,-1-3-1 0,8 0 0 0,-7 0-15 15,4 7 11-15,3-7-11 0,-7 3 10 0,7-3-10 0,-7 3 0 0,7-3 0 0,0 0 0 16,-4 3 0-16,4-3 0 0,0 0 0 0,-3 6 0 16,-4 1 0-16,3-1 0 0,-3 3 0 0,4-6-11 15,-1 7 11-15,-3-4 0 0,3 0 0 0,1 4 0 16,3-7 0-16,-4 3 0 0,4 0 0 0,-3 1 0 15,3-1 0-15,3 0 0 0,-3-3 0 0,4 7 0 16,-4-10 0-16,3 3 0 0,1 6 0 0,-4-9 0 16,0 0 0-16,0 0 0 0,0 0 0 0,4 3 0 15,-1 7 0-15,1-4 0 0,-1 0 0 0,1 7 0 16,-1-7 0-16,1 1 0 0,3 2 0 0,-4 0 0 16,1-6-11-16,3 7 0 0,-4-7 0 0,1 3 0 15,-1 1 11-15,-3-7 0 0,4 0 0 0,-1 6 8 16,1-3-8-16,3 3 0 0,-3 1 0 0,-1 2 8 15,4-6-8-15,0 6 0 0,-3-5 0 0,3 2 0 16,-4 0 0-16,1 0 0 0,3-2 0 0,-4 8 0 16,1-6 0-16,0 1 0 0,-1 2 0 0,1-3 0 15,-4 1 0-15,3-1 0 0,1-3 0 0,-1 0 0 16,-3-3 0-16,0 13 9 0,0-13-9 0,4 6 10 16,-4 0-2-16,3 4 0 0,-3-4 0 0,0 0 0 15,-3 4-8-15,3-7 10 0,0-3-10 0,-4 12 10 16,1-5-10-16,3-7 10 0,-4 6-10 0,-3 3 10 15,4-3-10-15,-5 1 0 0,5 2 9 0,-4-6-9 16,7-3 8-16,-4 10-8 0,4-10 10 0,-7 6-10 16,7-6 12-16,0 0-4 0,0 0-8 0,0 0 12 15,0 0-12-15,0 0 0 0,0 0 0 0,-7 0 0 0,7 0 0 16,-7-6-20-16,4 3 4 0,-4-4 0 16,3 1-92-16,1 0-19 0,-1-1-3 0</inkml:trace>
  <inkml:trace contextRef="#ctx0" brushRef="#br0" timeOffset="134523.368">23816 6637 914 0,'0'0'25'0,"0"0"7"0,0 0-32 0,0 0 0 0,0 0 0 0,0 0 0 16,0 0 56-16,0 0 4 0,0 0 0 0,0 0 1 16,0 0-21-16,0 0-4 0,0 0 0 0,0 0-1 15,0 0 1-15,0 0 0 0,0 0 0 16,0 0 0-16,0 0 1 0,-7-3 1 0,7 3 0 0,0 0 0 16,0 0-2-16,0 0 0 0,0 9 0 0,-4-6 0 15,4 10-5-15,0-4-2 0,0 1 0 0,0-1 0 16,0-3-10-16,0 7-3 0,0 0 0 0,-3 2 0 15,3-8-16-15,0 5 10 0,-4 1-10 0,4-1 8 16,-3-2-8-16,3-1 0 0,-4 0 9 16,1-2-9-16,3 2 15 0,-4 0-2 0,4-5 0 0,-3 5 0 15,3-6-2-15,-4 7-1 0,1-7 0 0,3 6 0 16,0-9-10-16,-4 6 8 0,4-6-8 0,0 0 8 16,0 0-8-16,0 0 0 0,0 0 9 0,0 0-9 15,0 0 14-15,-7 0-2 0,7 0 0 0,0 0 0 16,0 0-3-16,-7-6-1 0,7-3 0 0,-3 6 0 15,3-7-8-15,0 7 0 0,0 0 0 0,3-3 0 16,-3-4 0-16,0 4 0 0,4 0 0 0,-4-7 0 16,3 10 0-16,-3-6 0 0,0-1 0 0,4-2 8 15,-4-1-8-15,3 7 10 0,-3-7-10 0,4-2 10 16,-4 2-10-16,0 0 0 0,3-2 9 0,-3 2-9 16,0 4 0-16,0-1 8 0,0 10-8 0,4-3 0 15,-4 3 0-15,0-6 0 0,3 0 0 0,-3 6 0 16,0 0 0-16,0 0 0 0,0 0 0 0,0 0 0 15,0 0 0-15,4-7-12 0,-1 4 12 0,-3 3-12 0,0 0 12 16,7 0 0-16,0 3 0 0,0-3 8 0,1 7-16 16,-1-4-4-16,0 3 0 0,0 0 0 0,0-6 20 0,0 0 3 15,0 7 1-15,0-4 0 0,0 0-20 0,0 6-4 16,0-5-1-16,0 8 0 16,-3-3 21-16,3-2 4 0,-4-1 0 0,1 7 1 0,-1-4-13 0,-3 0 0 15,4 1 8-15,-4-4-8 0,0 3 0 16,3 1 0-16,-3-1 0 0,0-2 0 0,-3 2 0 0,3-6 0 15,0-3 0-15,0 13 0 0,0-7 0 0,0 3 0 16,0-2 0-16,0 2 0 0,0-9 9 0,0 0-1 0,0 0 0 0,0 0 0 16,0 0-8-16,0 0 0 0,0 0 0 0,0 0 0 15,0 0 0-15,0 0-11 0,0 0 3 0,0 0 0 16,3-9 8-16,-3 2 0 0,4 1 0 0,-1-3 0 16,-3 6-15-16,4-7-4 0,0 4-1 0,-4-4 0 15,3 1 20-15,1-4-12 0,3 1 12 0,-4-1-10 16,4-5 10-16,-3 5-10 0,3 0 10 0,0 4-10 15,0-3 10-15,0 8 0 0,0 1 0 0,0-3-8 16,0 6 8-16,0-3 0 0,-3-7 0 0,-1 10 0 16,-3 0 0-16,0 0-8 0,4-3 8 0,-4 3 0 15,0 0-9-15,3 0 9 0,-3 0-10 0,4 0 10 16,-4 0-11-16,0 0 11 0,7 3-12 0,-7-3 12 16,7 0 0-16,-4 0 0 0,4 0 0 0,1-3 0 15,2 3 0-15,-3 0 0 0,4 0 8 0,-4 0-8 16,0 3 0-16,0 4 8 0,0-1-8 0,-3 0 0 15,-1 1 0-15,4 2 0 0,-3-3 0 0,-1 0 0 0,1 7 0 16,-4 0 0-16,3 5 0 0,-3-2 0 0,0 3 0 16,-3-3 0-16,3 9 0 0,-4-7 0 0,1-2 0 15,-1 6 0-15,-3-3 8 0,0-3-8 0,3-1 0 0,-3-2 0 16,4-4 8-16,-1 4-8 0,1-7 0 0,3-6 0 16,0 6 8-16,0-6-8 0,0 0 0 0,0 0 0 15,0 0 0-15,0 0 0 0,0 0-16 0,3 3-5 0,1-6-2 16,-1 3 0-16,4-6-125 15,-3 0-26-15,3 3-5 0</inkml:trace>
  <inkml:trace contextRef="#ctx0" brushRef="#br0" timeOffset="135126.605">24377 6781 1203 0,'0'0'24'0,"0"0"8"16,0 0-32-16,0 0 0 0,3-3 0 0,-3-3 0 16,0 0 73-16,0-1 8 0,0 1 2 0,0 6 0 0,0-6-1 0,0 6 0 15,0 0 0-15,0 0 0 0,0 0-21 0,-3-6-4 0,3 6-1 16,0 0 0-1,0 0-25-15,-4-4-6 0,4 4-1 0,0 0 0 0,-7-3-24 0,7 3 0 16,-7 3 0-16,0 1 0 0,0 5 0 16,0-6 0-16,0 6 0 0,4 1-11 0,-5-1 11 0,5 4-8 0,-4-1 8 0,3 1-8 15,1-1 8 1,-4 1 0-16,3 0 0 0,1-1 0 0,-1 1 0 0,1-1 0 16,-1-2 0-16,4-1 0 0,-3 0 0 0,3 1 0 0,0-1 0 0,0-3 0 15,0 1 10-15,0 2-2 0,0-3-8 16,3 1 12-16,-3-7-12 0,0 6 8 0,0-6-8 0,4 6 0 15,3-6 12-15,-4 7-4 16,4-7-8-16,0 0 12 0,4-7-4 0,-4 7-8 0,0-3 11 16,4 0-11-16,-1-6 11 0,4-1-11 0,0 1 10 15,1-4-10-15,2 1 8 0,-3 2-8 0,0-2 0 0,1-1 0 16,-5-3 9-16,4 4-9 0,-3-7 8 16,-4 7-8-16,0-1 0 0,0 1-11 0,-3-4 1 0,-1 3 0 15,1-2 2-15,-4 2 0 16,0 7 0-16,0-4 0 0,0 4 0 0,0 6 0 0,-7-6 0 0,-1 0 0 15,1 6 8-15,0 0 0 0,-3-4 0 0,-1 4 0 16,-3 4 0-16,4-4 0 0,-5 6 0 0,1 3 0 16,0-6-19-16,0 7-1 0,3-4-1 0,-3 3 0 15,4-5 21-15,-1 5-11 0,1-3 11 0,3 1-8 16,-1 2 8-16,1-6 0 0,4 10-9 0,3-13 9 16,0 6-14-16,0-6 2 0,0 0 0 0,3 6 0 15,1 0-52-15,-1-2-9 0,1 2-3 0</inkml:trace>
  <inkml:trace contextRef="#ctx0" brushRef="#br0" timeOffset="135690.266">24642 6719 801 0,'0'0'34'0,"0"0"-34"15,0 0 100-15,-4 9 12 0,0-3 4 0,1 1 0 16,-1 2-40-16,4-6-8 0,-3 10-2 0,-1-4 0 16,1 4-3-16,3-4-1 0,-4 4 0 0,4 2 0 15,-3-5-40-15,-1 8-8 0,4-2-2 0,-3 0 0 16,-1 3 22-16,4-4 4 0,-3-2 1 0,3 2 0 15,-4 1-27-15,4-3-12 0,-3-1 10 0,3 1-10 16,-4-4 16-16,4 4-4 0,-3-7 0 0,3-6 0 16,0 0 56-16,0 6 12 0,0-6 1 0,0 0 1 15,0 0-90-15,0 0-19 0,0 0-3 0,0 0-1 16,0 0 42-16,0 0 8 0,0-3 1 0,3-6 1 16,1-1 8-16,-1-2 2 0,1-1 0 0,-1 7 0 15,1-10-31-15,-1 1 8 0,4-1-8 0,-3 0 0 16,3-3 0-16,-4 4 0 0,4-1 0 0,-3-6 0 15,3 10 0-15,0-4 0 0,-3-3 0 0,3 7 0 16,-4-1 0-16,4 0 0 0,-3 4 0 0,-1 3 0 0,1 0 0 16,-4 6 0-16,0 0 0 0,7 0 0 15,0 0-23-15,-3 6-7 0,3-3-2 0,-4 0 0 0,4 6 23 0,-3 1 9 0,-1-1-8 16,1-2 8 0,-1 2-8-16,4 0 8 0,-3-2-8 0,-1 2 8 0,4 0 0 0,-3 4 0 0,-1-4 0 0,1 4 8 15,0-1-8-15,-1-2-8 0,-3 2 8 0,4 1-12 16,-4 0 12-16,0-4 0 0,0-3 0 0,0 7 0 15,0-13 0-15,0 0 0 0,0 0 0 0,0 0-8 16,0 0-36-16,0 0-6 16,0 0-2-16,0 0 0 0,0 0-86 0,7 0-18 15,0 0-3-15</inkml:trace>
  <inkml:trace contextRef="#ctx0" brushRef="#br0" timeOffset="136625.94">25432 6631 1644 0,'0'0'34'0,"0"0"9"0,0 0-35 0,0 0-8 15,0 0 0-15,0 0 0 0,0 0 61 0,0 0 11 0,0 0 1 16,0 0 1-16,-7 6-41 0,3 3-8 0,1 1-1 0,-1-1-1 15,1 4 8-15,-1 2 1 0,1 4 1 16,3 0 0-16,-4 0-21 0,0 3-4 0,1 3 0 0,3-3-8 16,-4 3 11-16,1 0-11 0,3 0 10 0,0 7-10 15,-4-4 9-15,4 6-9 0,0-2 8 0,-3-4-8 16,3 0 8-16,0-3-8 0,0-3 8 0,-4 3-8 16,4-3 0-16,-3 3 0 0,3 0 0 0,0 4 0 15,-4-8 0-15,4 5 0 0,0-8 0 0,-3 4 0 16,3 0 8-16,-4-3-8 0,4 0 8 0,0-3-8 15,0-4 8-15,0 1-8 0,0-4 8 0,0-3-8 16,0-6 8-16,0 0-8 0,0 0 8 0,0 0-8 16,0 0 0-16,0 0 0 0,0 0 0 0,0 0 0 15,0 0 34-15,0 0 5 0,0 0 1 0,0 0 0 16,4-6-27-16,-4-3-5 0,0 2 0 0,3-2-8 16,-3-4 11-16,-3 4-11 0,3-4 10 0,-4 1-10 15,1-4 8-15,3 1-8 0,-4 2 0 0,4-6 9 16,-3 0-9-16,3-3 0 0,-4 1 9 0,4-5-9 15,0 4 0-15,-3-3 0 0,3 7 0 0,0-4 0 16,0-3-10-16,3-4 10 0,1 1-12 0,-4 0 12 16,3 0-15-16,1-1 4 0,-1-2 1 0,1 0 0 0,3 2 2 15,-4-2 0-15,1 6 0 0,3-3 0 16,-4 0-12-16,4 3-1 0,1 3-1 0,-1-4 0 16,-4 11 11-16,4 2 3 0,0 4 0 0,-3-1 0 0,-1 1 8 0,1 3 0 15,-1-1 8-15,-3 7-8 0,0 0 0 0,0 0 0 16,4-6 0-16,-4 6-8 0,0 0 8 0,0 0-8 15,7 0 8-15,0 3-8 0,0 0 8 0,0-3 0 16,0 0 0-16,0 10 0 0,0-4 0 0,4 0 0 16,-4 1 0-16,3-1 0 0,1 0 0 0,0-6-12 15,-1-6 12-15,4 6-12 0,-3 0 12 0,-4 6 0 0,4-3 0 16,-1 1 0-16,-6 5 8 0,3-3-8 0,-4 0 8 16,-3 4-8-16,0 2 0 0,0 1-8 0,-3 0 0 0,-1 5 0 15,1-5 8-15,-4 3 0 0,0-4 0 0,-4 1 0 16,-3-1-8-16,3-2 0 0,-3 2 0 0,0-2 0 15,0-1 8-15,0 0 0 0,-4-2 0 0,4-1 0 16,0-3 13-16,0 0-1 0,3-3-1 0,-3 6 0 16,4-6 1-16,-1-6 1 0,0 6 0 0,1-3 0 15,3 0-5-15,-4-3-8 0,1-1 11 0,3 1-11 16,-1-3 0-16,-2-4 0 0,3 7 0 0,0-4 0 16,3 1-15-16,1 0-6 0,-1 6-2 0,4-7 0 15,0 10-94-15,0 0-19 0,0 0-4 0</inkml:trace>
  <inkml:trace contextRef="#ctx0" brushRef="#br0" timeOffset="137302.701">25950 6665 1337 0,'0'0'28'0,"-7"0"6"0,-3 3-34 0,3-3 0 0,0 0 0 0,-4 4 0 15,0-8 115-15,1 4 16 0,-1 0 3 0,1 0 1 16,-1-3-90-16,0 3-17 0,1-6-4 0,-1 6-1 15,1 0-14-15,-1 0-9 0,4 6 12 0,7-6-12 16,-7 3 0-16,-4 1 0 0,11-4 0 0,-7 12 0 16,0-3 0-16,0 1 0 0,4-1 0 0,-1 7 0 15,-3-3 0-15,4-1 0 0,-1 7-8 0,1-3 8 16,3-4 0-16,-4 7 0 0,1-3 0 0,-1-4 0 16,1 1-28-16,3 2-2 0,-4 1-1 0,4-3 0 15,0-4 31-15,0-9 0 0,0 6 0 0,0-6 0 16,4 10 32-16,3-7 13 0,-4-3 3 0,1 6 0 15,3-6-11-15,0 0-1 0,3 0-1 0,-3-3 0 16,0 0-21-16,4-3-4 0,0-4-1 0,-1 1 0 16,1 2-9-16,-4-2 10 0,0 0-10 0,3-1 10 15,-3-2-10-15,1 5 0 0,2-2 0 0,-3 0 0 0,0-1 0 16,-3-2 0-16,3 9-12 0,-4-7 12 0,1 4-17 16,3 0 4-16,-7-1 1 0,3 4 0 0,1-3 0 15,-4 6 0-15,0-6 0 0,0 6 0 0,4-7 12 0,-4 7-11 16,0-6 11-16,0 6-10 0,0 0 10 0,0 0 0 15,0 0 0-15,0 0 0 0,0 0 0 0,0 0 0 0,0 0 10 16,0 0-10-16,0 0 16 16,0 0-4-16,0 0 0 0,0 0 0 0,0 0-3 0,0 0-1 0,0 0 0 15,0 0 0-15,-4 9-24 0,4 1-6 0,0-1-1 16,0 4 0-16,0-1 45 0,4-5 9 0,-4 8 1 16,3-2 1-16,1 3-25 0,-1-4-8 15,1 4 0-15,-1-7 0 0,4 4 0 0,-3-1 0 0,3 1 0 16,-4-4 0-16,1-3 0 0,3 1 0 0,-4-7 0 0,5 9 0 15,-8-9-41-15,3 3-3 16,-3-3 0-16,4 7 0 0,3-4-159 0,0 3-32 0</inkml:trace>
  <inkml:trace contextRef="#ctx0" brushRef="#br0" timeOffset="137584.262">26173 6800 851 0,'-4'13'36'0,"1"-1"-36"15,-1-2 58-15,0 2 5 0,4 1 1 0,0-4 0 16,0 0 0-16,0 1 0 0,0-4 0 0,0 4 0 15,0-10 0-15,0 3 0 0,4 6 0 0,-4-9 0 16,0 6 0-16,4 1 0 0,-1-1 0 0,1 0 0 16,-4-6-52-16,3 6-12 0,1 1 0 0,-4-7 0 15,0 0-100-15,3 6-22 0,-3-6-5 0</inkml:trace>
  <inkml:trace contextRef="#ctx0" brushRef="#br0" timeOffset="137809.067">25972 6323 892 0,'-8'13'25'0,"1"-7"6"16,0 10-31-16,7-16 0 0,0 0 0 0,-3 6 0 16,3-6 0-16,0 0-12 0,0 0 1 0</inkml:trace>
  <inkml:trace contextRef="#ctx0" brushRef="#br0" timeOffset="138559.192">26416 6725 1314 0,'0'0'37'0,"0"0"8"16,0 0-36-16,0 0-9 0,-4 9 0 0,1-2 0 15,-1-1 104-15,1 0 20 0,3-6 3 0,-7 9 1 16,3-5-60-16,4-4-12 0,0 9-3 0,-3 0 0 16,-1-5-19-16,4 8-4 0,-3-2-1 0,3 2 0 15,0-3 0-15,0 1 0 0,0 2 0 0,3 1 0 16,-3 3-9-16,0-4-3 0,4 7 0 0,-4-3 0 15,3-4-17-15,-3 1 0 0,4 2 0 0,-4 1 0 16,0-3 0-16,0-1 0 0,0 1 0 0,0-4 0 16,0 4 0-16,0-4 0 0,3 4 0 0,-3-4 0 15,4-3 0-15,-4-6 0 0,0 0 0 0,0 0 0 16,0 0 0-16,0 0 0 0,0 0 0 0,0 0 0 16,0 0 0-16,0 0 0 0,0-3 0 0,3-6 0 15,1-1 0-15,-4-2 0 0,3-1 0 0,-3 4 0 16,4-7 0-16,-4 4 0 0,4-4 0 0,-4 0 0 0,0 4 35 15,0-4 3-15,3 0 1 0,-3 1 0 0,0 2-31 0,0-3-8 16,0 4 0-16,0-1 0 16,0 4-30-16,0 0-7 0,-3-1-2 0,3-2 0 0,0 9 39 0,0-7 0 15,0 7 0-15,0 3 0 0,3-9 0 0,-3 9 0 0,0-7 0 0,4 4 0 16,-4 3 12-16,0-12 9 0,3 8 3 0,-3-5 0 16,4 6-24-16,-1-6 0 0,1 5-10 0,-4 4 10 15,0-3-21-15,0 3 2 0,3-6 1 16,1-3 0-16,-4 9 18 0,3-7 16 0,1 1-4 0,-4 6 0 15,0 0-12-15,0 0-16 0,0 0 3 0,0 0 1 16,0 0 12-16,0 0 0 0,7 6 9 0,-4 1-9 16,1-7 0-16,-1 9 0 0,5-3 0 15,-5 1-10-15,1 5 10 0,-1-3 0 0,4 1 0 0,-3 2 0 16,3 4 0-16,0-3 0 0,0 2 0 0,3 1 0 16,-3 0 0-16,1-1 0 0,-1 1 0 0,0 0 0 15,0-4 0-15,0 4 0 0,3-4 0 0,-3 1 0 16,0 3 0-16,1-4 0 0,-1 7 0 0,0-6 0 15,-4 2 0-15,4-2 0 0,0 3 0 0,-3-4 0 16,3-6-27-16,-4 4-3 0,1-7-1 0,3 6 0 16,-4-6-53-16,1 4-10 0,0-4-2 0</inkml:trace>
  <inkml:trace contextRef="#ctx0" brushRef="#br0" timeOffset="138953.353">26906 7111 1552 0,'0'0'44'0,"0"0"10"0,0 0-43 0,0 0-11 0,0 0 0 0,0 0 0 16,0 0 104-16,-7 3 20 0,7 6 3 0,-3-3 1 15,3-6-88-15,0 0-16 0,0 0-4 0,0 0-1 16,0 0-19-16,0 0 10 0,0 0-10 0,0 0 8 15,0 0-8-15,0 0 8 0,0 0-8 0,0 0 8 16,0 0-19-16,0 0-4 0,0 7-1 0,3-1 0 16,-3-6-28-16,0 6-7 0,4 0-1 0,-4-6 0 15,0 0-130-15,0 0-26 0,0 0-6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mai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4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E172A-EA06-49DB-94B5-CDC65EF32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7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1DCC9-4455-49F9-BDB0-6A7C3601B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9495"/>
            <a:ext cx="10515600" cy="540746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Next Week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Monday, May 13: Instrumental and Vocal Music concert.                     CSU Performing Arts Center: 6:30 PM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Thursday, May 16: Awards Ceremony: Colosseum: 6:30 PM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Friday, May 17: Eagle Games. No classes</a:t>
            </a:r>
          </a:p>
        </p:txBody>
      </p:sp>
    </p:spTree>
    <p:extLst>
      <p:ext uri="{BB962C8B-B14F-4D97-AF65-F5344CB8AC3E}">
        <p14:creationId xmlns:p14="http://schemas.microsoft.com/office/powerpoint/2010/main" val="25413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498B7-9458-422B-9D47-011600224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2CC13-28C2-4F87-8C14-74B5C7216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Lisons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Le Coup de telephone</a:t>
            </a:r>
          </a:p>
          <a:p>
            <a:pPr marL="0" indent="0" algn="ctr">
              <a:buNone/>
            </a:pPr>
            <a:r>
              <a:rPr lang="en-US" dirty="0"/>
              <a:t>pp. 41 - 42</a:t>
            </a:r>
          </a:p>
        </p:txBody>
      </p:sp>
    </p:spTree>
    <p:extLst>
      <p:ext uri="{BB962C8B-B14F-4D97-AF65-F5344CB8AC3E}">
        <p14:creationId xmlns:p14="http://schemas.microsoft.com/office/powerpoint/2010/main" val="535470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3D8A6-9B19-4EED-9A1A-7FDCB6CAD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0E5E7-308A-4936-936C-041E1A865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5678"/>
            <a:ext cx="10515600" cy="54712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attendre</a:t>
            </a:r>
            <a:r>
              <a:rPr lang="en-US" dirty="0"/>
              <a:t>: to wait (for)</a:t>
            </a:r>
          </a:p>
          <a:p>
            <a:pPr marL="0" indent="0">
              <a:buNone/>
            </a:pPr>
            <a:r>
              <a:rPr lang="en-US" dirty="0" err="1"/>
              <a:t>défendre</a:t>
            </a:r>
            <a:r>
              <a:rPr lang="en-US" dirty="0"/>
              <a:t>: to defend</a:t>
            </a:r>
          </a:p>
          <a:p>
            <a:pPr marL="0" indent="0">
              <a:buNone/>
            </a:pPr>
            <a:r>
              <a:rPr lang="en-US" dirty="0" err="1"/>
              <a:t>descendre</a:t>
            </a:r>
            <a:r>
              <a:rPr lang="en-US" dirty="0"/>
              <a:t>: to descend</a:t>
            </a:r>
          </a:p>
          <a:p>
            <a:pPr marL="0" indent="0">
              <a:buNone/>
            </a:pPr>
            <a:r>
              <a:rPr lang="en-US" dirty="0"/>
              <a:t>entendre: to hear</a:t>
            </a:r>
          </a:p>
          <a:p>
            <a:pPr marL="0" indent="0">
              <a:buNone/>
            </a:pPr>
            <a:r>
              <a:rPr lang="en-US" dirty="0" err="1"/>
              <a:t>étendre</a:t>
            </a:r>
            <a:r>
              <a:rPr lang="en-US" dirty="0"/>
              <a:t>: to stretch</a:t>
            </a:r>
          </a:p>
          <a:p>
            <a:pPr marL="0" indent="0">
              <a:buNone/>
            </a:pPr>
            <a:r>
              <a:rPr lang="en-US" dirty="0" err="1"/>
              <a:t>fondre</a:t>
            </a:r>
            <a:r>
              <a:rPr lang="en-US" dirty="0"/>
              <a:t>: to melt</a:t>
            </a:r>
          </a:p>
          <a:p>
            <a:pPr marL="0" indent="0">
              <a:buNone/>
            </a:pPr>
            <a:r>
              <a:rPr lang="en-US" dirty="0" err="1"/>
              <a:t>pendre</a:t>
            </a:r>
            <a:r>
              <a:rPr lang="en-US" dirty="0"/>
              <a:t>: to hang, suspend</a:t>
            </a:r>
          </a:p>
          <a:p>
            <a:pPr marL="0" indent="0">
              <a:buNone/>
            </a:pPr>
            <a:r>
              <a:rPr lang="en-US" dirty="0" err="1"/>
              <a:t>perdre</a:t>
            </a:r>
            <a:r>
              <a:rPr lang="en-US" dirty="0"/>
              <a:t>: to lose</a:t>
            </a:r>
          </a:p>
          <a:p>
            <a:pPr marL="0" indent="0">
              <a:buNone/>
            </a:pPr>
            <a:r>
              <a:rPr lang="en-US" dirty="0" err="1"/>
              <a:t>prétendre</a:t>
            </a:r>
            <a:r>
              <a:rPr lang="en-US" dirty="0"/>
              <a:t>: to claim</a:t>
            </a:r>
          </a:p>
          <a:p>
            <a:pPr marL="0" indent="0">
              <a:buNone/>
            </a:pPr>
            <a:r>
              <a:rPr lang="en-US" dirty="0" err="1"/>
              <a:t>rendre</a:t>
            </a:r>
            <a:r>
              <a:rPr lang="en-US" dirty="0"/>
              <a:t>: to give back, return</a:t>
            </a:r>
          </a:p>
          <a:p>
            <a:pPr marL="0" indent="0">
              <a:buNone/>
            </a:pPr>
            <a:r>
              <a:rPr lang="en-US" dirty="0" err="1"/>
              <a:t>répandre</a:t>
            </a:r>
            <a:r>
              <a:rPr lang="en-US" dirty="0"/>
              <a:t>: to spread, scatter</a:t>
            </a:r>
          </a:p>
          <a:p>
            <a:pPr marL="0" indent="0">
              <a:buNone/>
            </a:pPr>
            <a:r>
              <a:rPr lang="en-US" dirty="0" err="1"/>
              <a:t>répondre</a:t>
            </a:r>
            <a:r>
              <a:rPr lang="en-US" dirty="0"/>
              <a:t>: to answer</a:t>
            </a:r>
          </a:p>
          <a:p>
            <a:pPr marL="0" indent="0">
              <a:buNone/>
            </a:pPr>
            <a:r>
              <a:rPr lang="en-US" dirty="0" err="1"/>
              <a:t>vendre</a:t>
            </a:r>
            <a:r>
              <a:rPr lang="en-US" dirty="0"/>
              <a:t>: to sell</a:t>
            </a:r>
          </a:p>
        </p:txBody>
      </p:sp>
    </p:spTree>
    <p:extLst>
      <p:ext uri="{BB962C8B-B14F-4D97-AF65-F5344CB8AC3E}">
        <p14:creationId xmlns:p14="http://schemas.microsoft.com/office/powerpoint/2010/main" val="3138091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DC810-347C-431B-9E25-BE9556471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747A7-2892-42F9-915D-644CC91FA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6165"/>
            <a:ext cx="10515600" cy="5550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descendre (</a:t>
            </a:r>
            <a:r>
              <a:rPr lang="fr-FR" dirty="0" err="1"/>
              <a:t>regular</a:t>
            </a:r>
            <a:r>
              <a:rPr lang="fr-FR" dirty="0"/>
              <a:t> RE)			prendre (</a:t>
            </a:r>
            <a:r>
              <a:rPr lang="fr-FR" dirty="0" err="1"/>
              <a:t>irregular</a:t>
            </a:r>
            <a:r>
              <a:rPr lang="fr-FR" dirty="0"/>
              <a:t> RE)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je		     descends			je 	prends		</a:t>
            </a:r>
          </a:p>
          <a:p>
            <a:pPr marL="0" indent="0">
              <a:buNone/>
            </a:pPr>
            <a:r>
              <a:rPr lang="fr-FR" dirty="0"/>
              <a:t>tu		     descends			tu 	prends		</a:t>
            </a:r>
          </a:p>
          <a:p>
            <a:pPr marL="0" indent="0">
              <a:buNone/>
            </a:pPr>
            <a:r>
              <a:rPr lang="fr-FR" dirty="0"/>
              <a:t>il		     descend			il 	prend		</a:t>
            </a:r>
          </a:p>
          <a:p>
            <a:pPr marL="0" indent="0">
              <a:buNone/>
            </a:pPr>
            <a:r>
              <a:rPr lang="fr-FR" dirty="0"/>
              <a:t>nous		     descendons		nous 	prenons		</a:t>
            </a:r>
          </a:p>
          <a:p>
            <a:pPr marL="0" indent="0">
              <a:buNone/>
            </a:pPr>
            <a:r>
              <a:rPr lang="fr-FR" dirty="0"/>
              <a:t>vous		     descendez		vous 	prenez		</a:t>
            </a:r>
          </a:p>
          <a:p>
            <a:pPr marL="0" indent="0">
              <a:buNone/>
            </a:pPr>
            <a:r>
              <a:rPr lang="fr-FR" dirty="0"/>
              <a:t>ils		     descendent		elles 	prennent</a:t>
            </a:r>
          </a:p>
          <a:p>
            <a:pPr marL="0" indent="0">
              <a:buNone/>
            </a:pPr>
            <a:r>
              <a:rPr lang="fr-FR" dirty="0" err="1"/>
              <a:t>past</a:t>
            </a:r>
            <a:r>
              <a:rPr lang="fr-FR" dirty="0"/>
              <a:t> </a:t>
            </a:r>
            <a:r>
              <a:rPr lang="fr-FR" dirty="0" err="1"/>
              <a:t>participle</a:t>
            </a:r>
            <a:r>
              <a:rPr lang="fr-FR" dirty="0"/>
              <a:t>  descendu			pris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6392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26472-82E0-4CED-B980-A4020B90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1AB9B-57D4-4B2A-BDF4-12D1D9C8E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522"/>
            <a:ext cx="10515600" cy="5282441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Jacques a donné trois croissants à Brigitte et moi.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sœurs envoient une lettre à leur mère.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Justin veut donner un livre à ses cousins.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Je vais raconter une histoire à toi et ton chien.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09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8D3E8-965D-479A-85CC-3BB7476BA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31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1EBE7-2D5B-4832-A925-6D07D87FB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6691"/>
            <a:ext cx="10515600" cy="48202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four words using a regular « RE » verb in the mode indicated.</a:t>
            </a:r>
          </a:p>
          <a:p>
            <a:pPr marL="0" indent="0">
              <a:buNone/>
            </a:pPr>
            <a:r>
              <a:rPr lang="en-US" dirty="0"/>
              <a:t>(passé compose)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imparfait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futur</a:t>
            </a:r>
            <a:r>
              <a:rPr lang="en-US" dirty="0"/>
              <a:t> </a:t>
            </a:r>
            <a:r>
              <a:rPr lang="en-US" dirty="0" err="1"/>
              <a:t>proche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6531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838483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 They did their homework last night at 7:00 PM.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six words in French in which a continuing action in the past is interrupted by another action.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C97E7D3-1589-4BDC-A585-DBB0A4C7D39B}"/>
                  </a:ext>
                </a:extLst>
              </p14:cNvPr>
              <p14:cNvContentPartPr/>
              <p14:nvPr/>
            </p14:nvContentPartPr>
            <p14:xfrm>
              <a:off x="1284120" y="1333800"/>
              <a:ext cx="8402400" cy="1472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C97E7D3-1589-4BDC-A585-DBB0A4C7D3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4760" y="1324440"/>
                <a:ext cx="8421120" cy="149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582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mai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7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F6FBB-ECF0-45F6-8DED-02771EC0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C3FAA-D74E-44F2-B958-1D5A73037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8029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mai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 coup de téléphone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33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4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7F222-BF25-4911-921A-431F5B242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eruption of Mount </a:t>
            </a:r>
            <a:r>
              <a:rPr lang="en-US" sz="2800" b="1" dirty="0" err="1"/>
              <a:t>Pélé</a:t>
            </a:r>
            <a:r>
              <a:rPr lang="en-US" sz="2800" b="1" dirty="0"/>
              <a:t> in Martinique in 1902 destroyed the city of Saint-Pierre and killed the entire population of the city except for a prisoner who was locked in the jail.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C9954A6-C7B4-4F25-ACBE-0DD44AA6D3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0989" y="2643267"/>
            <a:ext cx="5272799" cy="29030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F185E4-AEA0-4AC5-85B0-2E1786D39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162" y="2403476"/>
            <a:ext cx="4001842" cy="301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85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FE5E-29C6-4A20-AA95-7A09E426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6E8F72E-9C21-42E7-B872-B3F2848B54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3686" y="2039703"/>
            <a:ext cx="2844908" cy="44660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66D474-2A91-452F-918F-F698A839A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5829" y="2558165"/>
            <a:ext cx="4318182" cy="332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82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45019</TotalTime>
  <Words>422</Words>
  <Application>Microsoft Office PowerPoint</Application>
  <PresentationFormat>Widescreen</PresentationFormat>
  <Paragraphs>132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PowerPoint Presentation</vt:lpstr>
      <vt:lpstr>Bonjour!</vt:lpstr>
      <vt:lpstr>Pourquoi tombons-nous?</vt:lpstr>
      <vt:lpstr>PowerPoint Presentation</vt:lpstr>
      <vt:lpstr>The eruption of Mount Pélé in Martinique in 1902 destroyed the city of Saint-Pierre and killed the entire population of the city except for a prisoner who was locked in the jail.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570</cp:revision>
  <cp:lastPrinted>2024-05-09T21:14:52Z</cp:lastPrinted>
  <dcterms:created xsi:type="dcterms:W3CDTF">2016-10-03T16:25:09Z</dcterms:created>
  <dcterms:modified xsi:type="dcterms:W3CDTF">2024-05-10T16:29:53Z</dcterms:modified>
</cp:coreProperties>
</file>