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6" r:id="rId2"/>
    <p:sldId id="383" r:id="rId3"/>
    <p:sldId id="502" r:id="rId4"/>
    <p:sldId id="424" r:id="rId5"/>
    <p:sldId id="503" r:id="rId6"/>
    <p:sldId id="413" r:id="rId7"/>
    <p:sldId id="423" r:id="rId8"/>
    <p:sldId id="422" r:id="rId9"/>
    <p:sldId id="419" r:id="rId10"/>
    <p:sldId id="33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86"/>
            <p14:sldId id="383"/>
            <p14:sldId id="502"/>
            <p14:sldId id="424"/>
            <p14:sldId id="503"/>
            <p14:sldId id="413"/>
            <p14:sldId id="423"/>
            <p14:sldId id="422"/>
            <p14:sldId id="419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4T18:41:44.1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3052 4420 255 0,'0'0'0'0,"0"0"11"0,0 0-3 0,0 0 0 0,0 0-8 0,0 0 0 0,0 0 0 0,0 0 0 0,0 0 0 0,0 0 0 16,0 0-8-16,0 0 8 0,-4 0 0 0,4 0 0 15,0 0 0-15,-4 3 0 16,4-3 0-16,-3 10 0 0,3-10 12 0,-4 3-4 0,4-3 38 0,-3 9 8 16,3-9 2-16,-4 6 0 0,1 1 9 0,3-7 3 15,-7 6 0-15,7-6 0 0,0 0-20 0,0 0-4 16,0 0-1-16,-4 3 0 0,4-3-19 0,-10 0-4 16,10 0-1-16,0 0 0 0,0 0-10 0,-7 0-1 15,7 0-8-15,0 0 12 0,0 0 0 0,-7 0 0 0,7 0 0 16,0 0 0-16,0 0-12 0,0 0 0 0,0 0-12 0,0 0 12 15,0 0 0-15,-8 0 9 0,8 0 1 0,0 0 0 16,0 0 9-16,0 0 1 16,0 0 1-16,0 0 0 0,0 0-21 0,0 0-15 0,0 0 3 0,0 0 0 15,0 0 12-15,0 0 10 0,-7 3-2 0,7-3 0 16,0 0 4-16,0 10 1 0,0-10 0 0,-3 3 0 16,3 9-1-16,0-12 0 0,0 0 0 0,0 0 0 15,0 7 5-15,0-4 1 0,0-3 0 0,0 0 0 16,3 12-18-16,-3-12 0 0,0 0 0 0,0 0-9 15,4 0 17-15,-4 0 3 0,3 10 1 0,-3-10 0 16,0 0-12-16,0 0 8 0,4 3-8 0,-4-3 8 16,0 0-8-16,7 0 8 0,-3 9-8 0,3-9 8 15,3 3-8-15,-6 0 8 0,3 1-8 0,-7-4 8 16,7 3-8-16,-4-3 8 0,4 6-8 0,-3-3 8 16,3 0-8-16,0-3 0 0,0 7 0 0,0-4 8 15,-7-3-8-15,4 3 12 0,3 3-12 0,0-3 12 0,0 0-12 0,0 0 8 16,0 1-8-16,-3-1 8 0,3 3-8 15,3 0 8-15,-6-6-8 0,3 7 8 16,-4-4-8-16,4 0 10 0,-3 3-10 0,3-3 10 0,-7-3 2 0,3 7 0 16,1-4 0-16,3 0 0 0,-3-3 2 0,-4 0 1 15,7 6 0-15,0-6 0 0,0 3-3 0,-4 0 0 16,4-3 0-16,0 7 0 0,4-4 1 0,-4 0 0 16,4-3 0-16,-1 0 0 0,1 0-13 15,-1 6 0-15,1 0 0 0,-8-6 0 0,8 0 0 0,0 0 0 16,-1 0 0-16,4-6 9 0,-3 0-9 0,0 6 0 15,-1 0 9-15,4 0-9 0,-3 0 0 0,3 0 0 0,-7 0 0 16,4 0 0-16,-1 0 0 0,1-3 8 16,-1 3-8-16,4-3 0 0,-3 3 0 0,0 0 0 0,3 0 0 15,-4 0 0-15,-3 0 0 0,4 0 0 16,-8 3 0-16,4-3 0 0,4 3 9 0,-4-3-9 0,4 0 12 0,-4 0-12 16,3 6 0-16,-3 0 0 0,4-6 0 0,0 4 0 15,3-1 0-15,-4 0 0 0,1-3 0 0,-1 9 0 16,-3-6 0-16,4 4 0 0,3-4 0 15,-3 0 0-15,3 3 0 0,0 0 0 0,0-2 0 0,0-1 0 16,-3 0 0-16,-1-3 0 0,1 9 0 0,0-9 0 16,-1 0 8-16,1 3-8 0,-1-3 0 0,-3 0 0 15,4 7 8-15,0-4-8 0,-1 0 0 0,4-3 0 16,-7 0 8-16,0 0-8 0,0 0 0 0,-3 0 0 16,6 0 0-16,-2 0 0 0,2 0 0 0,-3 6 0 15,0-6 0-15,4 3 0 0,-4-3 8 0,0-3-8 0,4 3 0 0,-4-6 0 16,7 6 0-16,-7 0 0 0,3 0 0 0,-3 0 0 15,4 0 0-15,0 0 0 16,3-3 0-16,0 3 0 0,0 0 0 0,0 0 0 0,7 0 0 0,-7 0 0 16,-3 0 0-16,-1 0-9 0,5 3 9 0,-1-3 0 15,-4 0 8-15,4 9-8 0,0-5 0 0,4-1 0 16,-4 3 0-16,0-6-8 0,-3 9 8 0,-1-6 0 16,8-3 0-16,-4 7 0 0,0-4 8 0,0 0-8 15,-3-3 8-15,7 6-8 0,-4-6 0 16,-4 0 0-16,4 3 0 0,1-3-8 0,-1 0 8 0,-4 0 8 15,4 0-8-15,0 0 11 0,4 0-3 0,-4 0-8 16,-3-3 12-16,6 3-4 0,1-6-8 0,-4 3 0 0,4 0 0 0,-4-4 8 16,7 4-8-16,-7 0 0 15,0-6 0-15,0 3 8 0,4-7-8 0,-4 7 0 0,4-4 9 16,-4 1-9-16,4-1 20 0,-4-2 0 0,0-1 0 0,0 1 0 16,4 6-20-16,-4-10 0 0,0 10 0 0,0-1 0 15,4-5-12-15,-4 9 0 0,-4 0 0 0,4-7 0 16,0 4 12-16,1 3 0 0,-5 0 0 0,1 3 0 15,3-7 8-15,-4 7 3 0,8 0 1 0,-4 0 0 16,-3 0-12-16,3 7 0 0,0-4 0 0,0 0 8 16,0-3-17-16,-3 6-4 0,3-3-1 0,4 4 0 15,-4-7 14-15,-4 3 16 0,4 0-3 0,-3-3-1 16,3 6-12-16,0-3 8 0,0-3-8 0,0 0 0 16,4 0 0-16,-4 0 0 0,-3 0 0 0,3 0 0 15,0 0 0-15,0 3 0 0,0-3 0 0,4 0 0 0,-4 0 0 16,4-3 0-16,-8 3 0 0,4 0 0 0,0 0 0 15,0 3-10-15,-3-3 10 0,3 0-12 0,-3 0 12 16,-1 0 11-16,8 0-3 0,-7 7 0 16,-4-4-8-16,3 0 0 0,1-3-12 0,-1 0 12 0,1 0 0 0,0 0 0 15,-4 12 0-15,3-12 0 0,-3 4 0 0,0-1 0 16,0 0 8-16,0-3-8 0,4 0 0 0,-4 6 0 16,0-3 0-16,-3-3 0 0,-1-3 0 0,4 3 0 15,0 0 0-15,0 3 0 0,0 0 0 0,0-3 0 16,4 0 0-16,-4 0 0 0,0 0 0 0,0 7 0 15,0-4 0-15,4-3 0 0,-4 3 0 0,3-3 0 16,-3 0 0-16,4 0 0 0,-7 6 0 0,3-3 8 16,3 0 0-16,-3-3 0 0,0 4-8 0,4-4 0 0,0 3 0 15,-1 0 0-15,1-3 0 0,-1 9-11 0,1-6 3 0,3 4 0 16,-3-4 8-16,-4 0-10 0,3 6 10 0,-3-2-10 31,4-1-21-31,-4 0-4 0,3 0-1 0,-2 4 0 16,2-1-21-16,-3 1-5 0,4-1-1 0,-4 0 0 15,7-2 10-15,-4-1 1 0,-2 3 1 0,2-2 0 16,1 2 20-16,-1-3 4 0,1-2 1 0,-1 5 0 0,5-6-6 16,-5 3-2-16,-3 1 0 0,4-4 0 15,3-3-14-15,-3 3-2 0,-8-3-1 0</inkml:trace>
  <inkml:trace contextRef="#ctx0" brushRef="#br0" timeOffset="3104.096">2124 3435 687 0,'0'0'15'15,"-4"-3"3"-15,-3-6 1 0,0 6 1 0,4-7-20 0,-4 4 0 0,3 0 0 0,0 6 0 0,4 0 23 0,0 0 1 16,0 0 0-16,-3-10 0 0,3 10-4 0,0 0 0 15,0 0 0-15,0 0 0 0,0 0 0 0,0 0-1 16,0 0 0-16,0 0 0 0,0 0-19 0,3 10 0 16,1-7 0-16,3 3 0 0,0-3 0 0,0 7 0 15,0 2 0-15,0-9-9 0,7 7 9 0,-3-1 0 16,0-6 0-16,-4 10 0 0,0-4 0 0,0-6 0 0,0 7 0 16,3-4 0-16,-3-3 11 0,0 7-3 0,0-10 0 0,1 3 0 15,-1 0 9-15,-4-3 2 16,4 6 0-16,4-3 0 0,-4-3-2 0,0 3 0 0,0-3 0 0,-4 7 0 15,5-7-2-15,-1 3-1 0,0 0 0 0,-4 0 0 16,8-3-14-16,-1 3 8 0,-3 0-8 0,4-3 0 16,3 0 8-16,-3 7-8 0,3-1 0 0,0-6 0 15,-4 0 0-15,1 0 0 0,0 0 0 0,-1 0 0 16,4 6 0-16,-3-3 0 0,-1-3 0 0,1 3 0 16,3-3 0-16,0 0 0 0,0 10 0 0,-3-7 0 15,0-3 0-15,-1 9 0 0,4-9 0 0,-3 0 0 16,-1 10 12-16,1-10-3 0,0 0-1 0,-1 3 0 15,4-3 7-15,-3 6 1 0,-1-3 0 0,1 1 0 16,0 2 4-16,-1-3 2 0,1 0 0 0,-1 3 0 16,1-6 2-16,0 3 1 0,-1 4 0 0,4-4 0 0,-7 0-2 15,4-3-1-15,-1 6 0 0,1-3 0 0,-4 1-6 0,4 2 0 16,-1-3-1-16,4 3 0 0,1-3-15 16,-1 1 0-16,3-4 0 0,-3 6 0 0,0-3 11 0,-3 0-1 15,3-3 0-15,0 0 0 0,-3 6-10 0,3-3 0 16,-3 1 0-16,-1-4 8 0,8 0-8 0,-8 6 0 15,1-6-12-15,0 6 12 0,-1-6 0 0,1 3 0 16,-4-3 0-16,0 0 8 0,0 0-8 16,3 3 12-16,-2-3-12 0,-1 4 12 0,0-4-12 0,-4 0-11 15,8 0 3-15,-4 6 0 0,-4-3 8 0,4-3 0 16,0-3 0-16,0-3 0 0,-3 6 0 0,3 0 0 16,0 0 0-16,4 6 0 0,-4-3 0 0,3 0 0 15,1-3 0-15,-4 0-8 0,0 0 8 0,4 0 0 0,3 0 0 16,-4 6 0-16,1 1 0 0,-4-7 0 0,0 0 0 0,4 6 0 15,-1-3 0-15,1 3 0 0,-1-3 0 0,1 1 0 16,0-4 0-16,-1 6 0 0,4-3 8 0,-7 0-8 16,4-3 10-16,-1 0-2 0,-6 0-8 0,7 0 12 15,-1 10-12-15,-3-10 0 0,0 0 0 0,4 0 0 16,-1 0 0-16,-3 0 0 0,1 0 8 0,-1 0-8 16,0 0 0-16,7-10-8 0,-7 10 8 0,0 0-13 15,3-3 13-15,-3 3 0 0,4 0 0 0,0 0 0 16,-1 0 0-16,1-3 0 0,-1 3 0 0,1-6 0 15,0 6 0-15,-4 0 0 0,7 0 0 0,-4 0 0 16,1 6 0-16,-8-6 0 0,8 0 0 0,-4 3 0 0,4-3 8 16,-4 0-8-16,0 3 0 0,0-3 0 15,0 0 0-15,0 0 0 0,-7 0 0 0,3 0 0 0,5 10 0 16,-1-10 0-16,-4 0 0 0,8 3 0 16,-4-3 0-16,0 0 0 0,-4 9 0 0,4-6 0 0,-7-3 0 0,4 3 0 15,3 4 8-15,0-4-8 0,0 0 0 0,0 3 10 16,0 0-10-16,0-2 8 0,0-1-8 0,0-3 0 15,-7 0 0-15,4 6 0 0,3-3 0 0,0 3 0 16,0-2 0-16,0-4 0 0,4 3 0 0,-4 3 0 16,3-6 0-16,-3 0 0 0,-3 3 0 0,6-3 0 15,-2 3 0-15,-1-3 0 0,0 0 0 0,3 6 0 16,-6-2 0-16,3-4 0 0,3 0 0 0,-3 3 0 16,1-3 0-16,-1 6 0 0,7-6 0 0,-4 3 0 0,-3-3 0 0,0 0 0 15,4 0 0-15,-4 0 0 16,4 0-9-16,-1 0 9 0,4 0 0 0,-3 0 0 0,3 0 0 0,4 0 0 15,-4 0 0-15,-4 3 0 0,1-3 0 16,3 3 0-16,4-6 0 0,-4 3 0 0,3 0 0 16,-3 0 0-16,8 0 0 0,-8 0 0 0,0 0 0 0,4 0 0 15,-1 0 0-15,-3-3 0 0,0 3 0 16,1 0 0-16,2 0 0 0,-3-3 0 0,-3 3 0 0,3 0 0 16,0 0 0-16,-3 0 0 0,-1 0 0 0,1 0 0 15,-4 0 0-15,0 0 0 0,0-6 0 0,4 6 0 16,-4 0 0-16,-7 0-10 0,0 0 2 0,3-7 0 15,1 1-6-15,-4 0-1 0,0 0 0 0,-4-1 0 16,4 7-77 0,0 0-15-16</inkml:trace>
  <inkml:trace contextRef="#ctx0" brushRef="#br0" timeOffset="5676.972">1489 2278 532 0,'0'0'12'0,"0"0"2"0,0 0 1 0,0 0 0 0,0 0-15 0,0 0 0 15,-4-9 0-15,4 9 0 0,0 0 0 0,0 0 11 16,0 0-11-16,0 0 10 0,0 0 6 0,0 0 2 16,0 0 0-16,0 0 0 0,-7 0 2 0,7 0 0 15,0 0 0-15,0 0 0 0,0 0-20 0,0 0 10 16,0 0-10-16,-7 0 8 0,7 0 10 0,0 0 2 0,0 0 0 15,0 0 0-15,0 0 12 0,0 0 2 16,0 0 1-16,0 0 0 0,0 0-10 0,0 0-1 0,0 0-1 0,0 0 0 16,0 0 9-16,0 0 1 0,0 0 1 0,0 0 0 15,0 0-18-15,0 0-3 16,0 0-1-16,0 0 0 0,0 0-12 0,7 9 0 16,0-9 0-16,4 0 0 0,-1 0 0 0,-3 0 0 0,4 0 0 0,-4 3 0 15,4-3 0-15,-4 0 0 0,0 10 0 0,3-7 0 16,-3-3 0-16,4 9 0 15,0-6 0-15,-4 4 0 0,3 2 0 0,1-9 0 0,-1 6 0 16,1-6 0-16,0 7 0 0,-1-1 0 16,-3 0 0-16,0-3 0 0,7 4 0 0,-3-1 0 15,0 0 0-15,-1 0 0 0,1 4 9 0,-1-7-1 0,4-3 0 0,0 0 0 16,-3 6 5-16,0 1 1 0,-4-4 0 0,3 0 0 16,1 0 2-16,-4 3 0 0,-7-6 0 0,11 3 0 15,-1 1 4-15,1 8 2 0,-11-12 0 0,10 0 0 16,4 0-22-16,-3 9 8 0,0-9-8 0,-1 7 0 15,-3-4 0-15,0 0 8 0,4-3-8 0,-1 13 0 0,5-13 0 0,-5 9 8 16,1-6-8-16,-1 3 0 16,4-2 0-16,-3-1 0 0,0 0 0 0,-1 0 8 15,-10-3-8-15,7 3 0 0,4 6 0 0,3-5 0 0,-4 2 0 0,1-3 0 16,0 0 0-16,-1-3 0 0,4 0 0 0,-3 6 0 16,3 1 0-16,-3-1 0 0,-4 3 0 0,0-6 0 15,3 1 0-15,1 2 8 0,-1 0-8 0,1-6 11 16,0 10-11-16,-1-4 12 0,1-3-4 0,-1 0 0 15,1 3 0-15,3 1 0 0,-3-1-8 0,-4-3 8 0,7 0-8 16,-4 3 8-16,1 1-8 0,0-4 0 0,-1 3 0 16,1-6 0-16,6 10 8 0,-6-7-8 0,0-3 12 15,-1 0-4-15,-3 0-8 0,4 0 0 0,3 0 0 0,-4 6 0 16,5-3 0-16,-1-3 0 0,3 3 0 0,-6 7 0 16,3-10 0-16,-3 9 0 0,-1-9 0 0,1 0 0 15,-1 0 0-15,1 3 0 0,0-3 0 0,-1 13 0 16,1-7 0-16,3-3 0 0,-7 0 0 15,3-3 0-15,1 7 0 0,-4-7 0 0,4 0 0 0,-1 3 0 16,1 3 0-16,-1-6 12 0,1 0-12 16,0 3 12-16,-1 0-12 0,4-3 0 0,0 0 0 0,-3 7 8 15,3-4-8-15,-7 0 0 0,4 3 0 0,-1 0 8 16,1-6 2-16,-1 13 0 0,5-13 0 0,-1 6 0 16,3-3-10-16,1-3-14 0,-4 7 3 0,0-4 1 15,0 0 10-15,0 3 0 0,-3 0 0 0,0-6 0 16,-1 0 0-16,4 10 0 0,0-7 0 0,-3 0 0 0,-4 0 11 15,0 0-3-15,7 0 0 0,-3-3 0 16,-4 4-8-16,3 2-11 0,-3-6 3 0,4 0 0 0,-4 9 8 16,0-9 0-16,4 0 10 0,-4 3-10 15,0-3 18-15,0 0-2 0,0 0-1 0,0 0 0 0,-3 0-3 0,6 0 0 16,1 0 0-16,-4 0 0 16,0 0-12-16,3 0 8 0,-3-3-8 0,4 3 0 0,0 0 0 0,-1 0 0 15,1 0 0-15,-1 0 0 16,1-9 8-16,-4 9-8 0,4 0 0 0,-1 0 0 0,1 0 8 0,-1 0-8 15,1 0 0-15,0 0 0 0,-4-6 9 16,7 6-9-16,-7 6 8 0,3-6-8 0,-3 0 0 0,0 0 0 0,0 0 0 16,1 0 0-1,-1 0 0-15,0 0 0 0,0 9 0 0,-4-9 0 0,4 3 0 0,0-3 0 0,-3 7 0 0,3-4 0 16,0 0 0 0,4 0 0-16,-4 0 0 0,7 0 0 0,-7 0 0 0,0 4 0 0,3-7 0 0,-3 3 0 15,1 3 0-15,-1-6 0 0,3 3 0 16,1 0 0-16,-1-3 0 0,1 0 0 0,-4 7 0 0,4-7 0 15,-4 3 0 1,3-3 0-16,1 3 0 0,-4-3 0 0,0 0 0 0,-4 0 0 0,4 0 0 0,1 0 0 16,-1 0 0-16,3 0 0 0,-3 0 0 0,4 3 0 15,-4-3 0-15,3 0 0 0,1 0 0 0,-4 0 0 16,7 0 0-16,-7 0 0 0,4 0 0 0,-4 0 0 16,0 0 0-16,0 0 0 0,0 0 0 0,4 0 0 15,-4 0 0-15,-4 3 0 0,4-3 0 0,0 0 8 0,-7 0-8 16,4 0 0-16,-4 0 0 0,7 0 8 15,0 0-8-15,0 0 0 0,0 0 0 0,-7 0 8 0,11 0-8 16,-11 0 0-16,0 0 0 0,7 0 0 16,0-3 0-16,0 3 0 0,-4 0 0 0,4 3 0 0,-7-3 0 15,4 3 12-15,3-3-12 0,-7 0 12 16,7 0-12-16,-7 0 0 0,7 7 0 0,-7-7 0 0,4 0 0 0,3 0 0 16,-7 0 0-16,3 3 0 15,-3-3 0-15,0 0 0 0,0 0 0 0,4 0 0 0,-4 0 0 0,7 3 0 16,-4-3 0-16,1 6 0 15,-4-6 0-15,7 3 0 0,-4 0 0 0,1-3 0 0,3 7 0 0,-3 2 0 16,6-9-9-16,-3 10 9 0,0-10 0 16,0 6 0-16,0-3-8 0,4 3 8 0,-4 1 0 0,4-1 0 0,-1 0 0 0,1 3 0 31,-4-2-23-31,0-1-1 0,0 0 0 0,4 1 0 16,-4 2-54-16,3-6-11 0,-3-3-3 0,0 0 0 15,-3 6-12-15,3-6-2 0,-4 0-1 0</inkml:trace>
  <inkml:trace contextRef="#ctx0" brushRef="#br0" timeOffset="7774.31">981 1105 82 0,'0'0'0'0,"0"0"0"0,0 0 0 0,0 0 0 0,-4 4 0 0,1 2 0 16,3-6 10-16,0 0-2 0,-4 6-8 0,4-6 12 15,0 6 14-15,0 7 2 0,0-13 1 0,0 0 0 16,0 0-6-16,0 0-2 0,0 0 0 0,4 9 0 16,-4-9-4-16,0 0-1 0,3 10 0 0,-3-10 0 15,0 0 23-15,4 0 4 0,-4 0 1 0,3 3 0 16,-3-3-3-16,7 3 0 0,-3 0 0 0,-4-3 0 16,10 0-25-16,-10 0-6 0,4 0-1 0,3 6 0 15,-3-6-9-15,-1 0 12 0,4 10-12 0,-7-10 12 16,4 9 8-16,-4-9 1 0,0 0 1 0,7 3 0 15,-4 1 3-15,1 5 1 0,3 0 0 0,-4-5 0 16,-3 2-10-16,7 0-3 0,-3 0 0 0,-1 1 0 16,5-1-13-16,-1-3 9 0,3 3-9 0,1-3 8 0,-1 1-8 15,8 2 0-15,-4 0 0 0,0-6 8 0,4 6-8 0,-4 1 0 16,4-1 9-16,-4 0-9 16,3 4 11-16,4-1-3 0,-3-6 0 0,0 3 0 0,-4 1 0 0,4 2 0 0,-4 0 0 15,3-5 0-15,1 5 12 0,-4-6 1 16,0 7 1-16,0-1 0 0,-3-6 5 0,6 3 1 0,-2-2 0 0,-5-1 0 15,4 3-7-15,0-3-1 16,-3-3 0-16,3 0 0 0,0 0-9 0,-3 0-3 0,3 0 0 0,0-3 0 16,4 3-8-16,-1 0 0 0,4 0 0 0,-6 0 8 15,2-6-8-15,-3 6 0 0,4 0 0 0,0 6 0 16,-1-6 0-16,1 3 0 0,-1 0 0 0,-2 3 8 16,-1-6-8-16,3 7 0 0,-3-1 0 0,1 0 0 15,-1-3 8-15,0 4 0 0,3-1 0 0,1 0 0 16,-4 1-8-16,-3-1-14 0,3-6 3 0,0 9 1 15,0-6 10-15,0 4-8 0,4-4 8 0,-4 3-8 0,0 0 8 16,0-6 0-16,7 10 0 0,-3-10 0 0,3 3 0 16,0 3 8-16,-3-3-8 0,0 3 0 15,-1 1 0-15,1-7 0 0,3 0 0 0,-3 0 0 16,3 9 0-16,-4-9 0 0,5 0 0 0,-8 3 0 16,7-3 12-16,-3 7-1 0,3-7-1 0,3 0 0 0,-2 3-10 0,-5-3-11 15,4 3 3-15,1 3 0 0,-1-3 8 0,3 7 0 16,-2-10 0-16,-8 3 0 0,7-3 0 0,-3 6 0 15,3-3 0-15,0 0 0 0,-4 4 0 0,-2-1 0 16,2 0 0-16,1-6 0 0,-1 3 0 0,-2-3 0 16,6 0 0-16,-7 7 0 0,4-7 0 0,-4 0 0 15,0 0 0-15,3 3 0 0,-2 0 0 0,2-3 0 0,4 6 0 16,-3 0 0-16,-7-6 0 0,6 7 0 0,1-4 0 16,-1 0 0-16,5 3 9 0,-1 0-9 0,-4-2 12 0,-2 2-12 15,-1-6 0 1,3 0 0-16,-3 0 0 0,1 9 0 0,-1-9 0 0,3 3 0 0,-6-3 0 0,-1 0 0 15,1 7 0-15,0-1 0 0,6-6 0 0,-6-6 0 16,-1-1 8-16,4 4 2 0,-3 6 0 0,7-3 0 16,-4 0-10-16,0 0-14 0,-3 7 3 15,10-7 1-15,-7 0 10 0,3 0 0 0,5 0 0 0,-1 0 0 16,-4 0 11-16,-6 6-3 0,7-6 0 0,-1 0 0 16,1 0-8-16,0 0-14 0,-1 0 3 0,1 9 1 15,-8-9 10-15,5 0 0 0,-5 0 0 0,4 0 0 16,-3 0 11-16,-4 4-3 0,0-4 0 0,0 6 0 15,-3-3-8-15,3 6 0 0,-4-12-12 0,-3 3 12 16,0 0-22-16,0 0 3 0,0 0 1 0,0 0 0 16,0 0-30-16,0 0-5 0,4 0-2 15,-4 0 0-15,10 3-24 0,-6-3-5 0,3 3 0 16,0-3-1-16,0 10-13 0,-4-10-2 0,4 3-1 0</inkml:trace>
  <inkml:trace contextRef="#ctx0" brushRef="#br0" timeOffset="18735.608">5884 4624 513 0,'0'0'21'0</inkml:trace>
  <inkml:trace contextRef="#ctx0" brushRef="#br0" timeOffset="21043.143">4307 3730 562 0,'0'0'12'0,"0"0"2"16,0 0-14-16,0 0 0 0,0 0 0 0,0 0 0 16,0 0 10-16,0 0-1 0,0 0 0 0,0 0 0 15,0 0 13-15,0 0 2 0,0 0 1 0,0 0 0 0,0 0 14 0,-3 6 2 0,3-6 1 16,-4 4 0-16,4 5-10 0,0-6-1 15,0 10-1-15,0-7 0 0,0 3 9 0,0-2 1 16,0 2 1-16,0 4 0 0,0-4 13 0,0 3 2 16,0 1 1-16,0 0 0 0,4 2-57 15,-4 1 0-15,3 0-10 0,1 2 1 0,-1-2 9 16,5 0 0-16,-5 6 0 0,1-13 0 0,-1 4 0 0,1-10 12 16,-4-3-2-16</inkml:trace>
  <inkml:trace contextRef="#ctx0" brushRef="#br0" timeOffset="22354.211">4036 3740 629 0,'0'-7'12'0,"-4"-2"6"0,4 3-18 0,-3-1 0 16,3 1 0-16,0 6 0 0,0 0 50 0,0 0 6 0,0 0 2 0,0 0 0 15,0 0-6-15,0 0 0 0,0 0-1 0,0 0 0 16,0 0-9-16,0 0-2 0,0 0 0 0,0 0 0 16,0 0-9-16,0 0-3 0,0 0 0 0,0 0 0 15,3-3-9-15,1 0-3 0,3-3 0 0,-4 6 0 16,1 0 0-16,-1 0 0 0,4-4 0 0,1 4 0 16,2-3-2-16,-3 3-1 0,0-6 0 0,0 3 0 15,0-3 7-15,4 2 0 0,-4 1 1 0,4 3 0 16,3-6-10-16,-7 3-3 0,3 0 0 0,-3-4 0 15,4 7-8-15,0 0 0 0,3-3 0 0,0-3 8 16,-4 3-8-16,4 0 0 0,4-3 0 0,-7 2 8 16,3 1-8-16,-7-3 0 0,7 6-10 0,-3-3 10 15,3 3 0-15,0-10 0 0,-4 10 0 0,4-6 0 16,-3 3 0-16,7 0 0 0,-4-7 11 0,-7 10-3 16,7-3-8-16,0 0-10 0,0-3 10 0,0 6-13 15,0 0 13-15,0-6 8 0,8-1 0 0,-8 7-8 16,3-3 0-16,-2 0 0 0,2 3 0 0,-3-3 0 15,0 3 0-15,1-3 0 0,2 0 0 0,-3-4 0 0,-3 7 0 16,3-3 0-16,4 0-10 0,-4-3 10 0,-4 6 0 0,4 0 0 16,-3-3 0-16,3 0 0 0,0 3 0 15,-7 0 0-15,7-7 0 0,-3 4 0 16,0 0 0-16,-1 3 0 0,1-3 0 0,-1 0 0 0,-3 3 0 0,4-3 0 16,3 3 0-16,-3-7 0 0,-1 7 0 0,-3-3 0 15,4 0 0-15,3 3 0 0,0-6 17 0,0 3 11 16,4 0 3-16,-4-4 0 0,4 4-31 0,-1 0 0 15,-6 0 0-15,3 0 0 0,4 0 0 0,-1-4 0 16,1 7 0-16,-1-3 0 0,5 3 0 0,-8-9 0 0,0 9 0 0,3 0 0 16,-2 0 0-16,-1 0 0 0,0 0 0 0,-4 0 0 31,8 0-26-31,-4 0-2 0,-3 0 0 0,-1 0 0 0,4 0 28 0,-3 0 0 0,3-3 0 0,-3 3 0 16,-1 0 20-16,-3-3 8 0,4-4 3 0,3 7 0 15,-7 0-23-15,0-3-8 0,4 0 0 16,-4 3 0-16,3-3 0 0,-3 0 0 0,4-7 0 0,-4 10 0 15,4 0 0-15,-4 0 0 0,3 0 0 0,-3 0 0 16,4 0 0-16,-1 0 0 0,1 0 0 0,-7 0 0 16,6 0 0-16,-3 0 0 0,-3 10 0 0,3-10 0 15,0 0 8-15,0 0-8 0,0 0 0 0,0 0 0 16,0 0 9-16,0 0-9 0,0 0 8 0,0 0-8 16,4 0 0-16,-1 0 0 0,1 0 0 0,-4-10 0 15,0 10 0-15,4 0 0 0,-1 0 0 0,-3 0 0 16,4-6 0-16,0 6 0 0,-1-6 0 0,1 6 0 15,-4 0 0-15,3 0 0 0,4 0 0 0,-7 0 0 16,1 0 25-16,-5 0 0 0,4 0 0 0,0 0 0 16,-3 0-71-16,-4 0-14 0,0 0-4 0,0 0 0 15,0 0 52-15,0 0 12 0,0 0 0 0,7 0 0 0,-7 0 0 16,0 0 0-16,7 0 0 0,-7 0 0 0,0 0 0 0,0 0 0 16,3 6 0-16,-3-6 0 0,0 0 0 0,7 6 0 15,-7-6 0-15,7 0 0 0,-7 0 0 0,0 0 0 0,4 0 0 0,-4 0 0 16,7 0 0-16,-7 0 0 0,7 0 0 0,-7 0 0 15,4 0 0-15,-4 0 0 0,7 10 0 0,0-7 0 16,-4 0 13-16,1 0 6 16,-4-3 1-16,7 3 0 0,3-3-32 0,-6 10-7 0,3-10-1 0,-3 3 0 15,-1 6-13 1,-3-9-3-16,7 0-1 0,-7 0 0 0,4 10 21 0,-4-10 5 0,0 0 1 0,7 0 0 16,-7 0 10-16,3 3 0 0,4 0 0 15,0-3-8-15,-7 0 8 0,7 3 0 0,-7-3 0 0,4 0 0 16,3 3 0-16,-7-3 0 0,7 0 0 0,-7 0 0 15,4 0 0-15,-4 0 0 0,7 0 0 0,-7 0 0 16,0 0-16-16,3 0-2 0,-3 0 0 0</inkml:trace>
  <inkml:trace contextRef="#ctx0" brushRef="#br0" timeOffset="26299.336">5701 4561 596 0,'-7'3'25'15,"0"7"-25"-15,3-7 16 0,1-3-1 16,3 0-1-16,0 0 0 0,0 0 34 0,-7 9 8 16,7-9 0-16,0 0 1 15,0 0 19-15,0 0 3 0,0 0 1 0,0 0 0 16,0 0-35-16,0 0-6 0,0 0-2 0,0 0 0 0,7-3-24 0,-4-3-5 0,4 3 0 15,0 0-8-15,4-4 0 0,-4 7 0 16,0 0 0-16,0 0 0 0,0 0 0 0,0 0 0 0,0 0 0 0,0 0 0 16,7 0 25-16,-7 0-1 0,1 7-1 0,-1-4 0 15,0-3-37-15,0 3-7 0,3-3-2 0,-3 6 0 16,4-3 40-16,-4 0 8 0,0 0 2 0,-3 1 0 31,3-1-43-31,-7-3-9 0,3 0-2 0,4 0 0 0,-7 0 45 0,7 6 9 0,-7-6 1 0,7 0 1 16,0-6-29-16,4 6 0 0,0 0 0 0,-4-3 0 15,3-1 0-15,1-2 0 0,-1 3 0 0,1-3 0 16,0 3 0-16,3-7 0 0,-4 7 0 0,8-6 0 16,-1 6 0-16,-6-4 0 0,3 1 0 0,0 0 0 15,4-7 0-15,-4 13 0 0,0-12 0 0,4 5 0 16,-1 1 0-16,-6-3 0 0,7 2 0 0,-4 1 0 16,0 0-22-1,0 0-4-15,0-1-1 0,0 4 0 0,0-3 47 0,7 0 8 0,-10 6 3 0,3-3 0 16,4 3-31-16,-1-4 0 0,-2-2 0 0,2 6 0 15,-3-3 0-15,4 3 0 0,0-3 0 0,-4 3 0 16,3 0-28-16,-3-6 0 0,4 6 1 0,-4 0 0 16,7 0 42-16,-10-4 8 0,3 4 1 0,0 0 1 15,0 0-25-15,0 0 0 0,1 0 0 0,-5 0 0 16,4 4 0-16,4-4 0 0,-8 0 0 0,5 0 0 16,2 0-24-16,-3 0 2 0,4 0 1 0,0-4 0 15,-1 1 21-15,4 0 0 0,-6 3 0 0,6-3 0 16,0 0 11-16,0 3 6 0,0 0 2 0,4-6 0 0,-7 6-19 15,-1-7 0-15,4 1 0 0,0 6 0 16,-3 0 0-16,0-3 0 0,-1 0 0 0,1 3 0 0,0-6 0 16,-4 6 0-16,0 0 0 0,0 0 0 0,0 0-12 0,0 0-5 15,0 0-2-15,-3 0 0 0,0 6 19 0,-1-6 0 0,1 0 0 16,3 0 0-16,-4 3 0 0,4-3 0 16,1 0 0-16,-1 3 0 15,3-3-32-15,-10 0-2 0,8 6-1 0,-1-2 0 16,-4-1-16-16,4 3-3 0,0-3-1 0,1 3 0 0,-1 1 15 15,3-1 4-15,-3-3 0 0,4 0 0 0,0 7 27 0,-1-7 9 0,1 6 0 0,0 1 0 16,-1-7 0-16,-3 3 0 0,4 0 0 0,0-6 0 16,-1 6 0-16,1-2 0 0,0-4 8 0,3 3-8 15,-4-3 15-15,5 0-3 0,-1-3-1 16,3 3 0-16,-2-4-11 0,-1-2 8 0,3 6-8 0,1 0 8 16,-4-3-8-16,0 0 0 0,1-3 9 0,-1 6-9 15,0 0 0-15,-3 0 0 0,3 0 0 0,-4 0 0 16,1 0 0-16,0 0 8 0,-1 6-8 0,1-3 0 15,-4 0 0-15,0 3 0 0,0-2 0 0,0-1 0 16,-3 3-12-16,3 0-1 0,0 1 0 0,-3-4 0 16,3 9 1-16,-4-12 1 0,1 7 0 0,-4-1 0 15,7 0 11-15,-3-3 0 0,-1 0 0 0,4 0 0 16,-3 1-34-16,0-4-5 0,-1 3-1 0,1-3 0 16,-1 0 40-16,4 0 15 0,1 0-1 0,-1 0 0 15,-4 0 10-15,4 0 1 0,1 0 1 0</inkml:trace>
  <inkml:trace contextRef="#ctx0" brushRef="#br0" timeOffset="48316.286">3782 2962 1094 0,'-11'16'23'0,"-6"-7"5"0,6 4-28 0,4-1 0 0,-4-3 0 0,4-2 0 31,0-1 43-31,-3 3 3 0,3-5 1 0,0 5 0 0,-1 0-12 0,5-6-3 0,3-3 0 0,-4 10 0 16,4-7-32-16,0 10 0 0,-3-4 0 0,3 0 0 16,-4 1 0-16,4 2 0 0,4-5 0 15,-4 2 0 1,0 0-44-16,3 1-4 0,-3-4 0 0</inkml:trace>
  <inkml:trace contextRef="#ctx0" brushRef="#br0" timeOffset="49091.05">3471 2611 858 0,'-3'6'24'0,"3"-6"6"0,0 0-30 0,-7 6 0 0,7-6 0 0,-4 0 0 31,1 13 32-31,-1-4 0 0,4 4 0 0,0-1 0 0,-3 1 6 0,3-4 2 0,-4 1 0 0,4-1 0 16,0-9-40-16,0 0-15 0,0 0 1 0,4 6 0 16,-1 1 29-16,1 2 5 0,-1-6 2 0,1 0 0 15,-1-3-22-15,4 7 0 0,0-4 0 16,0 0 0-16,1 3-8 0,2-6 0 0,4 0 0 0,0 0 0 15,-3 0 0-15,3 0 0 0,4 0 0 0,-1 0 0 16,1 0 8-16,0 0 0 0,6 0 0 0,-6 3 0 16,0-3 0-16,3 0 0 0,-4 3 0 0,5-3 0 15,2 7 0-15,-3-7 12 0,-3 0-2 0,7 0-1 16,-4-7-17-16,4 7-4 0,-1 0-1 0,1 0 0 16,3-6 30-16,4 0 7 0,0 0 0 0,-4-4 1 0,4 1-17 15,-1-1-8-15,5-2 8 0,-8-1-8 16,7 10 12-16,0-6-4 0,4-4 0 0,-7 1 0 0,7 2 16 15,0 4 2-15,-1-4 1 0,5 4 0 16,3 0-47-16,-8 0-8 0,5 6-3 0,6-13 0 16,-7 10 50-16,4 0 9 0,4-7 3 0,-1 4 0 0,4 0-31 0,-7 0 0 15,7-1 0-15,0-2 0 16,0 0-20-16,3-1-11 0,-3 4-1 0,10-13-1 0,-6 10 25 16,3-4 8-16,0 1 0 0,7-4 0 0,-7-3-20 0,3 0 4 15,1-3 0-15,10 3 0 16,-7 1-13-16,4-1-3 0,-1 3 0 0,8-3 0 15,-8 10 2-15,8 3 0 0,-1-1 0 0,8-5 0 16,-11 12 21-16,7 0 9 0,-3-6-8 0,7 6 8 0,-1-4 0 0,-6 4 0 16,3 0 0-16,7 0 0 0,-10 4 0 0,3 2 0 0,7-6 0 0,4 9 0 15,-7-9 10-15,3 0 7 0,-7 3 2 0,11-3 0 16,-4 7 17-16,-3-7 3 0,-4 3 1 0,7-3 0 16,-7 3-9-16,-3-3-2 0,3 0 0 0,0 9 0 15,-7-9-18-15,4 0-11 0,-4 3 12 16,3 4-12-16,-6-4 0 0,-1 3 0 0,-3-6 0 0,4 0 0 31,-8 0-56-31,-3 3-6 0,-3 0-1 0</inkml:trace>
  <inkml:trace contextRef="#ctx0" brushRef="#br0" timeOffset="49841.45">3496 1629 417 0,'0'0'8'0,"0"0"3"0,0 0 0 0,0 0 2 0,0 0-13 0,0 0 0 0,0 0 0 0,0 0 0 16,0 0 0-16,0 0-12 0,0 0 3 0,0 0 0 16,0 0 9-16,0 0 0 15,0 0 0-15,4 10 0 0,-4-10 63 0,0 0 8 0,3 3 1 0,-3-3 1 16,0 0-25-16,11-3-4 0,-4-4-2 0,3-5 0 16,8-4-22-16,7-12-4 0,6 3 0 0,8-22-1 15,-4-3-15-15,1 3 0 0,3-1 0 0,6-11 0 31,5 2-48-31,6-2-5 0,1-4-2 0,10 4 0 0,-4-4 10 16,25-6 1-16,8 3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E82A3-4AAB-4A3E-AB13-87CA11D139E2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E0F48-0D49-4A24-AD99-E1876664B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9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622" y="15784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Franz </a:t>
            </a:r>
            <a:r>
              <a:rPr lang="en-US" dirty="0" err="1"/>
              <a:t>apprend</a:t>
            </a:r>
            <a:r>
              <a:rPr lang="en-US" dirty="0"/>
              <a:t> les </a:t>
            </a:r>
            <a:r>
              <a:rPr lang="en-US" dirty="0" err="1"/>
              <a:t>nouvelles</a:t>
            </a:r>
            <a:r>
              <a:rPr lang="en-US" dirty="0"/>
              <a:t> des affiches à la </a:t>
            </a:r>
            <a:r>
              <a:rPr lang="en-US" dirty="0" err="1"/>
              <a:t>mairie</a:t>
            </a:r>
            <a:r>
              <a:rPr lang="en-US" dirty="0"/>
              <a:t>. Comment </a:t>
            </a:r>
            <a:r>
              <a:rPr lang="en-US" dirty="0" err="1"/>
              <a:t>apprenez-vous</a:t>
            </a:r>
            <a:r>
              <a:rPr lang="en-US" dirty="0"/>
              <a:t> les </a:t>
            </a:r>
            <a:r>
              <a:rPr lang="en-US" dirty="0" err="1"/>
              <a:t>nouvelles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320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étiez</a:t>
            </a:r>
            <a:r>
              <a:rPr lang="en-US" dirty="0"/>
              <a:t> Franz et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arriviez</a:t>
            </a:r>
            <a:r>
              <a:rPr lang="en-US" dirty="0"/>
              <a:t> à </a:t>
            </a:r>
            <a:r>
              <a:rPr lang="en-US" dirty="0" err="1"/>
              <a:t>une</a:t>
            </a:r>
            <a:r>
              <a:rPr lang="en-US" dirty="0"/>
              <a:t> salle de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silencieuse</a:t>
            </a:r>
            <a:r>
              <a:rPr lang="en-US" dirty="0"/>
              <a:t> et </a:t>
            </a:r>
            <a:r>
              <a:rPr lang="en-US" dirty="0" err="1"/>
              <a:t>sombre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celle</a:t>
            </a:r>
            <a:r>
              <a:rPr lang="en-US" dirty="0"/>
              <a:t> de M. Hamel, que </a:t>
            </a:r>
            <a:r>
              <a:rPr lang="en-US" dirty="0" err="1"/>
              <a:t>penseriez-vous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5980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D85B-9927-46E5-841E-BBA2A5B11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It is currently being theorized that sharks and rays in French Polynesia were affected by Covid-19.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4629DC-559D-405A-A966-E6BBE9AF3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794" y="1825625"/>
            <a:ext cx="6530411" cy="4351338"/>
          </a:xfrm>
        </p:spPr>
      </p:pic>
    </p:spTree>
    <p:extLst>
      <p:ext uri="{BB962C8B-B14F-4D97-AF65-F5344CB8AC3E}">
        <p14:creationId xmlns:p14="http://schemas.microsoft.com/office/powerpoint/2010/main" val="179460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5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2162C-53CA-4D9B-BC3A-3AA18BAD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0671FB-AD35-4E38-9CA2-E2B76AD1BA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2096294"/>
            <a:ext cx="3048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7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9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FFDB-8A78-456C-8346-56CAC466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443FF7-E7EA-44B7-B517-414FEE8472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0723" y="2295939"/>
            <a:ext cx="6229706" cy="34886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B5A82C-DD6E-48BC-8E52-273B85E78820}"/>
                  </a:ext>
                </a:extLst>
              </p14:cNvPr>
              <p14:cNvContentPartPr/>
              <p14:nvPr/>
            </p14:nvContentPartPr>
            <p14:xfrm>
              <a:off x="349200" y="311040"/>
              <a:ext cx="2937960" cy="1462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B5A82C-DD6E-48BC-8E52-273B85E788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9840" y="301680"/>
                <a:ext cx="2956680" cy="14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548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F674-3DED-41E2-801E-625856B5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7C58-C34A-42CF-B58F-100D836B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Franz,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avait-il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d’être </a:t>
            </a:r>
            <a:r>
              <a:rPr lang="en-US" dirty="0" err="1"/>
              <a:t>grondé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/>
              <a:t>Sur quoi M. Hamel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interroger</a:t>
            </a:r>
            <a:r>
              <a:rPr lang="en-US" dirty="0"/>
              <a:t> les </a:t>
            </a:r>
            <a:r>
              <a:rPr lang="en-US" dirty="0" err="1"/>
              <a:t>élèves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 err="1"/>
              <a:t>Depuis</a:t>
            </a:r>
            <a:r>
              <a:rPr lang="en-US" dirty="0"/>
              <a:t> deux </a:t>
            </a:r>
            <a:r>
              <a:rPr lang="en-US" dirty="0" err="1"/>
              <a:t>ans</a:t>
            </a:r>
            <a:r>
              <a:rPr lang="en-US" dirty="0"/>
              <a:t>, </a:t>
            </a:r>
            <a:r>
              <a:rPr lang="en-US" dirty="0" err="1"/>
              <a:t>qu’est-ce</a:t>
            </a:r>
            <a:r>
              <a:rPr lang="en-US" dirty="0"/>
              <a:t> qui se </a:t>
            </a:r>
            <a:r>
              <a:rPr lang="en-US" dirty="0" err="1"/>
              <a:t>passe</a:t>
            </a:r>
            <a:r>
              <a:rPr lang="en-US" dirty="0"/>
              <a:t> </a:t>
            </a:r>
            <a:r>
              <a:rPr lang="en-US" dirty="0" err="1"/>
              <a:t>devant</a:t>
            </a:r>
            <a:r>
              <a:rPr lang="en-US" dirty="0"/>
              <a:t> la </a:t>
            </a:r>
            <a:r>
              <a:rPr lang="en-US" dirty="0" err="1"/>
              <a:t>mairie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 err="1"/>
              <a:t>D’habitude</a:t>
            </a:r>
            <a:r>
              <a:rPr lang="en-US" dirty="0"/>
              <a:t>, qui </a:t>
            </a:r>
            <a:r>
              <a:rPr lang="en-US" dirty="0" err="1"/>
              <a:t>faisait</a:t>
            </a:r>
            <a:r>
              <a:rPr lang="en-US" dirty="0"/>
              <a:t> beaucoup de bruit dans la salle de </a:t>
            </a:r>
            <a:r>
              <a:rPr lang="en-US" dirty="0" err="1"/>
              <a:t>classe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reaction de M. Hamel </a:t>
            </a:r>
            <a:r>
              <a:rPr lang="en-US" dirty="0" err="1"/>
              <a:t>quand</a:t>
            </a:r>
            <a:r>
              <a:rPr lang="en-US" dirty="0"/>
              <a:t> Franz arrive </a:t>
            </a:r>
            <a:r>
              <a:rPr lang="en-US" dirty="0" err="1"/>
              <a:t>en</a:t>
            </a:r>
            <a:r>
              <a:rPr lang="en-US" dirty="0"/>
              <a:t> retard?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66234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40192</TotalTime>
  <Words>142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 Travail de cloche  </vt:lpstr>
      <vt:lpstr>It is currently being theorized that sharks and rays in French Polynesia were affected by Covid-19.</vt:lpstr>
      <vt:lpstr>Bonjour!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483</cp:revision>
  <cp:lastPrinted>2017-05-05T15:44:53Z</cp:lastPrinted>
  <dcterms:created xsi:type="dcterms:W3CDTF">2016-10-03T16:25:09Z</dcterms:created>
  <dcterms:modified xsi:type="dcterms:W3CDTF">2024-05-14T19:20:37Z</dcterms:modified>
</cp:coreProperties>
</file>