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353" r:id="rId3"/>
    <p:sldId id="331" r:id="rId4"/>
    <p:sldId id="272" r:id="rId5"/>
    <p:sldId id="261" r:id="rId6"/>
    <p:sldId id="344" r:id="rId7"/>
    <p:sldId id="351" r:id="rId8"/>
    <p:sldId id="349" r:id="rId9"/>
    <p:sldId id="350" r:id="rId10"/>
    <p:sldId id="354" r:id="rId11"/>
    <p:sldId id="352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55"/>
            <p14:sldId id="353"/>
            <p14:sldId id="331"/>
            <p14:sldId id="272"/>
            <p14:sldId id="261"/>
            <p14:sldId id="344"/>
            <p14:sldId id="351"/>
            <p14:sldId id="349"/>
            <p14:sldId id="350"/>
            <p14:sldId id="354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7T13:52:10.1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12421 1384 2415 0,'-17'6'68'0,"6"-12"16"0</inkml:trace>
  <inkml:trace contextRef="#ctx0" brushRef="#br0" timeOffset="14693.332">16517 11976 1036 0,'0'0'23'0,"0"0"5"0,0 0 0 0,0 0 1 0,0 0-29 0,0 0 0 16,-7 3 0-16,3-3 0 0,1 3 56 0,3 0 6 16,-4-3 1-16,1 0 0 0,3 6 9 0,0-6 1 15,-4 3 1-15,4 0 0 0,0 0-28 0,-3 0-6 16,3 0 0-16,0 3-1 15,0 0-26-15,0 5-5 0,0-2 0 0,3 0-8 0,-3 0 10 0,4 3-10 16,-4 5 8-16,3-5-8 0,1 3 0 0,-4 8 0 16,3 1 0-16,1-4 0 0,0 4 0 0,-1 5 0 15,1-2 0-15,-1 8 0 0,1 3 0 0,-1-14 0 0,-3 5 0 16,0 1 0-16,4-7 8 0,-4 6-8 16,3-11 0-16,-3 9 8 0,0-1-8 0,4-3 0 0,-4-5 0 15,3 0 8-15,-3 2 1 0,4-2 0 0,-4 0 0 0,0-1 0 16,0-2-9-16,0 3-12 0,0-7 2 15,-4-2 1-15,1-3 27 0,3-6 6 0,0 0 0 0,-7 9 1 16,7-9 14-16,-7 9 2 0,7-9 1 0,-7 3 0 16,0-3-19-16,-4 0-4 0,4-3-1 0,-4 0 0 15,4-6-18-15,-3 3 8 0,-1-3-8 0,-3-3 0 16,3 1 8-16,-3-7-8 16,4 3 0-16,-4 4 0 0,3-10 9 0,0 9-9 0,1-2 0 0,-4-1 9 15,3 3-9-15,1-3 0 0,-1 7 0 0,4-10 8 31,-4 9-31-31,1 3-6 0,-1-5-2 0,4-4 0 0,0 6 31 0,0 3 0 0,0-3 0 0,3 3 0 16,1-5-11-16,-4 5 11 0,3 0-12 0,1-3 12 16,-1 6-62-16,4-3-6 0,0 0 0 0,-3 1-1 15,3-4-108-15,0 3-22 0,-7-18-4 0,3 4-1 16</inkml:trace>
  <inkml:trace contextRef="#ctx0" brushRef="#br0" timeOffset="15187.348">16235 11815 806 0,'0'0'17'0,"0"0"4"0,0 0 1 0,0 0 2 0,0 0-24 0,0 0 0 0,0 0 0 0,-4 6 0 16,4-6 0-16,-7 3 0 0,7-3 0 0,0 0 0 15,0 0 60-15,0 0 7 0,0 0 1 0,0 0 1 16,0 0-8-16,0 0-1 0,0 0-1 0,0 0 0 15,0 0 3-15,0 0 1 0,0 0 0 0,0 0 0 16,0 0-31-16,7 0-5 0,0-3-2 0,0 0 0 16,0 3-39-16,4 3-8 0,0-6-2 0,-1 6 0 0,1 0 24 15,3 5 0-15,0-2 0 0,0-6 0 16,-3 6 25-16,-1 0 10 0,4 3 1 0,-3 0 1 0,3 0-22 16,-3-4-5-16,-1 7-1 0,1-6 0 0,-1 6-9 0,1-9 0 15,0 3 0-15,3-1 8 0,-4-2-8 16,4 0 0-16,1 0 0 0,-1-3 0 15,0 3 0-15,0 3 0 0,4-3 0 0,-4 0 8 0,3-3-8 0,-3 0 0 16,4 0 0-16,-4-3 0 0,0-9 0 0,4 3 0 16,-1 9-12-16,-2 0 12 15,-1-2-52-15,3 2-4 0,-3-3 0 0,-3 0-400 16,3 3-81-16</inkml:trace>
  <inkml:trace contextRef="#ctx0" brushRef="#br0" timeOffset="15935.938">16722 12467 1044 0,'0'0'23'0,"0"0"5"0,0 0 0 0,0 0 1 0,0 0-29 0,0 0 0 16,0 0 0-16,0 0 0 0,0 0 56 0,0 0 6 15,0 6 1-15,0-6 0 0,-4 6-21 0,4-6-4 16,0 0-1-16,4 9 0 0,-4-3-8 0,0-6-1 16,7 3-1-16,0 0 0 0,3-3-27 0,-3 3 0 15,0 3 0-15,4-3 0 0,3 2 0 0,0-5 0 0,-3 6 0 16,3-6 0-16,-3 12 21 0,3-9 3 0,-7 0 0 0,3 0 0 16,1-3-24-16,-4 0 8 15,0 0-8-15,0 0 0 0,0 0 0 0,0 0 8 16,-3-6-8-16,3 6 0 0,-7 0 13 0,3-3-1 15,1-3-1-15,-1 0 0 0,1 0 2 0,-1 1 1 16,-3-7 0-16,4 3 0 0,-4 3-5 0,0-3-1 16,0 0 0-16,-4-11 0 0,4 8-8 0,-3-3 0 0,-4 1 0 0,3-4 0 15,-3 3-16-15,0-2 0 0,0 5 1 0,0 0 0 16,0-8 15-16,-4 11-11 0,4 0 11 0,-3 3-10 16,-1-6 10-16,4 12 0 0,0-6 0 0,-3 1 0 15,2 5 18-15,5 0 6 0,3 0 0 0,-7 11 1 16,0-5-71-16,0 3-14 0,3 3-4 0,-3 5 0 15,4 1 52-15,-4 0 12 0,3 2 0 0,1 4 0 16,-5-7 0-16,5 4 0 0,-1 3 0 0,1-7 0 0,-1 4 0 0,1 2 0 16,-1-11 0-16,1 9 0 0,-1-10 0 0,4 1 0 15,0-12 0-15,-3 12 0 0,-1 8 0 0,4-5 0 16,0 0 0-16,0-3 0 0,0-4 31 0,0 1 9 16,0-3 1-16,4 3 1 0,-1-3-11 0,1 6-3 15,-1-12 0-15,4 5 0 0,0 1-28 0,0-6 0 16,4 6-8-16,3-6 8 0,-3 6 20 0,3-3 12 15,4 0 1-15,-4 0 1 16,-4 0-26-16,4 3-8 0,0-3 0 0,1 0 0 0,-1 3 0 0,0-4-16 16,-4-2 2-16,4 6 0 15,1-6-45-15,-5 6-9 0,4-6-1 0,0 6-1 16,0-6-36-16,-3 0-7 0,0 0-2 0</inkml:trace>
  <inkml:trace contextRef="#ctx0" brushRef="#br0" timeOffset="19066.575">17801 12282 882 0,'0'0'19'0,"0"0"4"0,0 0 1 0,0 0 1 0,0 0-25 0,0 0 0 0,0 0 0 0,0 0 0 16,0 0 40-16,-3 6 2 0,-1-3 1 0,4 6 0 15,0 0 29-15,-3 2 5 0,3 1 2 0,0 0 0 16,0 3-42-16,0 2-8 0,0 1-1 0,0-6-1 16,0 2 8-16,0 1 1 0,3 6 1 0,-3-4 0 15,4-2-37-15,-1 0-16 0,1 5 0 0,-1-2 1 0,1 0 39 0,-1 2 7 16,4-8 1-16,-3 8 1 0,-1-5-33 15,1 0 0-15,-1 3 0 0,1-10 0 0,-4 1 8 0,0-9-8 16,0 0 0-16,0 0 0 0,0 0 16 0,0 0-4 16,0 0-1-16,0 0 0 0,0 0 11 0,0 0 2 15,-4-3 1-15,1-3 0 0,-4-2-25 0,3 2 8 16,1-6-8-16,-1 3 0 0,-3-3 0 0,4 1 0 16,-1-7 0-16,-3 0 0 0,4-8 0 0,-1 8 0 15,1-8 0-15,-1 5-11 0,0 1 11 0,4-1 0 16,-3 0 0-16,3 1-8 0,-4 2 8 0,4 3 0 15,0-2 0-15,0 5-8 0,0 0 8 16,0 1 0-16,0 2 0 0,0 3-8 0,0 6 8 0,4-6 0 16,-4 6-9-16,3-3 9 0,-3 3-12 0,4-3 3 15,3 3 0-15,0 0 0 0,-3 0 9 0,3 0-8 16,0 3 8-16,0 0-8 0,0 0 20 0,0 0 5 16,0 3 1-16,0 0 0 0,0 2-32 0,0 4-6 0,4-6-2 0,-1 6 0 15,-3-6 22-15,0 8 0 0,0-2 0 0,1 0 0 16,-1 6 0-16,0-10 0 0,0-2 8 0,0 3-8 15,0 0 0-15,-4 3 0 16,1 5 0-16,-1-5 0 0,1 3 0 0,-4 2 0 0,3-5 12 16,-3-3-4-16,4-3-8 0,-1 0 12 0,-3 3-12 0,4-4 12 15,-4-2-12-15,0-3 10 0,0 0-10 16,0 0 10-16,0 0-2 0,0 0 0 0,4-6 0 16,-1-5 0-16,1 2-8 0,-4-3 0 0,3 6-12 0,-3-5 12 15,4-4 0-15,-4 6 0 0,3-3 0 0,-3 12 0 0,0-9 0 16,0 9 0-16,0 0 0 0,0 0 12 15,0 0-12-15,0 0 0 0,0 0-12 0,0 0 12 16,0 0-10-16,0 0 10 0,0 0 0 0,0 0-9 16,0 0 9-16,0 0-8 0,4-5 8 0,-4 5-8 15,0 0 8-15,0 0 0 0,7-6 0 0,0 6-8 16,0-6 8-16,-4 6 0 0,1 0 0 0,3 0-8 0,-3 6 8 0,-1 0 8 16,-3-6-8-16,4 0 11 0,3 0-3 0,-4 5-8 15,1 1 12-15,-1 3-4 0,1 3 1 0,-1 3 0 16,1-7 0-16,-1 4 0 0,1 0-9 0,-1 6 8 15,1-4-8-15,-1-2 8 0,5 0-8 0,-5 2 0 16,-3-8 0-16,4 3 0 0,-1 6 0 0,1-3 0 0,-1-6 0 0,1-4 0 31,-4-2-21-31,7 3-7 0,-7-3 0 0,0 0-1 16,3 3-102-16,-3-3-20 0,7 3-4 0</inkml:trace>
  <inkml:trace contextRef="#ctx0" brushRef="#br0" timeOffset="19420.788">18383 12068 1065 0,'0'0'23'0,"0"0"5"0,0 0 0 0,0 0 4 0,0 0-32 0,4 5 0 16,-4-5 0-16,0 6 0 0,3 0 83 0,-3-6 10 15,0 0 3-15,4 6 0 0,-4 0-7 0,3-3-1 16,1 3 0-16,-1 0 0 0,-3 5-70 0,4 1-18 15,-4-6 0-15,3 0 0 0,1 0 0 0,0 3 10 16,-1-3-10-16,1 5 8 16,-1-5-52-16,4 3-10 0,-3 0-2 0,-1-3-662 0</inkml:trace>
  <inkml:trace contextRef="#ctx0" brushRef="#br0" timeOffset="20047.593">18835 12332 1267 0,'0'0'28'0,"0"0"5"0,-7 6 2 0,0-6 1 0,0 6-36 0,3 0 0 16,-3-6 0-16,-4 6 0 16,4 5 58-16,-3-5 5 0,3 3 1 0,-4 3 0 0,1 0 0 0,3-1 0 15,-4-2 0-15,4 3 0 0,0 0-52 0,0 0-12 16,3 2 0-16,-3-2 0 0,4 0 32 0,-1-3 3 15,1-1 1-15,3-2 0 0,-4 6-36 0,1-3 0 16,-1 6 0-16,4-4 0 0,-3 4 0 0,3-3 0 16,0-3 0-16,-4-1 0 0,4 1 0 0,0 0 0 0,4 6 0 15,-4-3 0-15,3-10 12 0,-3 4 1 0,0-6 1 0,0 0 0 16,0 0 2-16,7 3 0 0,0 0 0 16,-7-3 0-16,4 0-16 0,3-3 0 0,0 0 0 15,0-3 0-15,0 4 0 0,0-4 0 16,0-6 0-16,4 0 0 0,-1 0 31 0,1-8 3 0,-1 2 1 0,-3-2 0 15,4 2-35-15,0 0 0 16,-4-2 0-16,0 5 0 0,-4 0 0 0,1-2 10 0,-1 5-10 0,1 3 8 16,-1 3-8-16,-3 0 0 0,0 6 9 0,0 0-9 15,0 0 0-15,0 0 0 0,0 0 0 0,0 0 8 16,0 0-8-16,0 0 0 0,0 0 0 0,0 0-8 16,0 0 8-16,-3 9-10 0,3 6 10 0,0 5-10 15,0-8 10-15,0 6 0 0,3 8 0 0,-3-11 0 16,0 3 0-16,4-1 0 0,-4 1 0 0,3 2 0 15,1-5-32-15,-1 0 0 0,5-3-1 0,-5-4 0 0,1 1 33 16,-1-3 0-16,-3-6 0 0,7 9 0 0,-7-9 0 16,0 0-8-16,0 0 8 0,0 0-582 15,11-6-114-15</inkml:trace>
  <inkml:trace contextRef="#ctx0" brushRef="#br0" timeOffset="20839.124">19096 12394 1436 0,'0'0'32'0,"0"0"6"0,0 0 2 0,0 0 0 0,0 0-32 0,0 0-8 0,-4 6 0 0,1 0 0 15,3 5 44-15,-4-5 8 0,4 3 2 0,0 3 0 16,0 0-22-16,0 5-4 0,0-5 0 0,0 3-1 16,4 8-27-16,-1-8 0 0,-3 6 0 0,4-1 0 15,-1-2 56-15,1-1 7 0,-1-2 1 0,1 9 0 16,0-10-64-16,-4 10 0 0,3 5-9 0,-3-5 0 16,4 2 9-16,-4-2 8 15,3 2-8-15,-3 4 11 0,4-1-11 0,-4 0 0 16,0-2 0-16,0-1 8 0,-4-2-8 0,4 2 0 0,4 1 0 0,-4-7 0 15,0 1 0-15,0-6 0 0,-4-4 0 0,4-2 0 16,0 3 0-16,0-6 0 0,-3-3 0 0,3-3 0 16,0 0 38-16,0 0 2 0,0 0 1 0,0 0 0 15,0-3-14-15,0-3-3 0,-4 0-1 0,4-3 0 16,-3 3-23-16,3-2 0 0,-4-4 0 0,0 0 0 0,4-6 0 0,0 1 0 16,0 2 0-16,-3-6 0 0,3 1 0 0,-4-1 0 15,1 1 0-15,-1-7 0 0,4 7 0 0,-3-10 0 16,-1 4 0-16,-3-4 0 0,4 4 40 0,-1-6 4 15,1 2 1-15,-1-5 0 0,4 9-28 0,0-7-5 16,0 4-2-16,0 2 0 0,4-5-2 0,-4 11-8 0,3-8 12 16,4 8-4-16,-3-2-8 0,3 8 0 0,-4 1 0 15,1-1 8-15,3 3-8 0,0 3 0 0,-3 0 0 16,3 1 0-16,-7 8 0 0,0 0 0 0,0 0 0 0,0 0 0 16,10 0 0-16,-10 0 0 0,14 0 0 0,-3 5 0 15,-11-5 0-15,10 6-12 0,1 0 2 16,-4 0 1-16,0 3-1 0,0-3 0 15,0-6 0-15,0 6 0 0,0 3 2 0,-3-4 0 16,-4-5 0-16,0 0 0 16,0 0-24-16,14 0-4 0,-14 0 0 0,11 3-1 0,-11-3 37 0,7 6 0 0,-7-6 0 0,0 0 0 15,0 0 0-15,10 6 0 0,-6 3 0 0,-1-3 0 16,-3 0 0-16,-3 5 0 0,-1-5 0 0,-3 0 0 16,0 0 0-16,0 3 0 0,-4 0 0 0,1 11 0 15,-1-8 0-15,-3 0 0 0,4 2 0 0,-5-5 0 16,1 0 11-16,0-3 9 0,4 6 3 0,-4-6 0 15,3-3 1-15,0 0 0 0,1-3 0 0,-4 0 0 16,7 0-15-16,-4-3-9 0,0 0 12 0,-3-3-12 0,4 0 14 0,-1 0-4 16,-3-6-1-16,7 0 0 0,0 1-21 0,0 2-5 15,3 3-1-15,1 0 0 16,3-6-34-16,0 4-8 0,0-7 0 16,3 6-1-16,4 0-143 15,0 6-29-15,11-14-6 0,-18 17-1 0</inkml:trace>
  <inkml:trace contextRef="#ctx0" brushRef="#br0" timeOffset="21684.112">19473 12300 1497 0,'0'0'32'0,"0"0"8"0,0 0 0 0,-3-3 4 0,3 3-36 0,-7-3-8 0,7 3 0 0,0 0 0 15,-7 3 104-15,3 0 20 0,-3 3 3 0,4 3 1 16,-1 8-52-16,1-5-9 0,-1 3-3 0,0 8 0 15,1 1-51-15,3-1-13 0,0 4 0 0,0 2 0 16,0-2 0-16,0-1 0 0,3 3 0 0,-3 1 0 16,0-1 0-16,0-2 0 0,0-10 0 0,-3 10 0 15,3-10 0-15,0 7 0 0,3 2 0 0,-3-5 0 16,4 2 0-16,-4 1 0 16,0 2 0-16,0 4 0 0,0-10 0 0,0 4 0 0,0-6 0 0,4-1 0 0,-4 1 0 0,3-1 0 15,1 4 0-15,-1-9 0 0,1 0 0 0,-1-4 0 16,-3 1 0-16,4 6 0 0,-1-9 0 0,-3 0 0 15,4-6 0-15,-4 0 0 0,0 0 0 0,0 3 0 16,3 2 0-16,-3 1 0 0,0-6 54 0,0 0 8 16,0 0 2-16,-3-6 0 0,3-2-52 0,0 8-12 15,0-6 0-15,-4 0 0 0,4-9 0 0,-3 3 0 0,3-5 0 16,-4-7 0-16,1 4 0 0,-1-4 0 0,1 7 0 16,-1-13 0-16,1 10 0 0,-1-10 0 15,-3 7 0-15,3-4 0 0,1 4 0 16,-4-4 0-16,3 4 0 0,-3-4 0 0,0 4 0 15,4-4 0-15,-4 10 0 0,3-10 0 0,-3 4 0 0,7-1 0 16,-3 4 0-16,3-4 0 0,0 6 0 0,3-8 0 16,1 8 0-16,-1 1 0 0,1-4 0 0,3 6 0 15,0-5 0-15,0 8 0 0,0-3 0 0,3-2 0 0,-3 5 0 0,4 0 0 16,3 0 0-16,-3-2 0 0,-1 5 0 0,1 0 0 16,-1 3 0-16,1-6 0 0,0 7 0 0,-1-4 0 15,-10 9 0-15,11-3 0 0,-4 0 0 0,3 3 0 16,1 0 0-16,-4 0 0 0,4 3 0 0,-1 0 0 15,-3 0 0-15,4 3 0 0,-4-6 0 0,0 11 0 16,4-5 0-16,-8 3-12 0,4 0 3 0,-3 3 0 16,3 2-1-16,-4-8 0 0,1 0 0 0,-1 6 0 15,-3-6-28-15,0 0-6 0,0 5 0 0,0-5-1 0,-3 0 67 0,3-3 14 16,-4 3 2-16,-3 0 1 0,0 0-27 0,0 3-4 16,-3-7-8-16,-1 1 11 0,0-3-11 0,1 0 0 15,-1 3 0-15,-3 0 0 16,4 3 20-16,-1-3-2 0,0 0 0 0,4 0 0 15,-3-3-18-15,3 3 0 0,0-3 0 0,0 0 0 16,-1-3-48-16,1 0-12 0,4 0-4 0,-1 3 0 16,1 3 0-16,3-3 0 0,-4-3 0 0,4 3 0 15,0 0-103-15,0-9-21 0,4 0-4 0,-4-2 0 0</inkml:trace>
  <inkml:trace contextRef="#ctx0" brushRef="#br0" timeOffset="23875.572">19879 12350 595 0,'0'0'12'16,"0"0"4"-16,0 0-16 0,0 0 0 0,0 0 0 0,0 0 0 0,0 0 100 0,0 0 16 15,0 0 3-15,0 0 1 0,0 0-1 0,0 0 0 16,0 0 0-16,0 0 0 0,0 0-37 0,0 0-7 15,0 0-2-15,0 0 0 0,0 0-17 0,0 0-3 16,7-6-1-16,-7 6 0 16,7 0-32-16,0 0-6 0,0 0-2 0,-3 0 0 0,3 6-12 0,0-6 0 15,0 3 8-15,4 3-8 0,-4 2 0 0,0-2 0 16,-7-6 0-16,7 6 0 0,0-3 0 0,0 3 0 16,-7-6 0-16,0 0 0 0,10 0 0 0,-10 0 0 15,7-3 0-15,4 0 0 0,-7-3 0 0,3 0 8 16,-4-5-8-16,1 2 0 0,-1-3 13 0,1 0-3 0,-1-5-1 15,-3 2 0-15,0 3-9 16,0-11 0-16,-3 5 9 0,3 3-9 0,-4-2 0 16,1 5 0-16,-1-3 0 0,-3 1 0 0,4 5 0 0,-5-3-12 15,1 6 2-15,0-9 0 0,0 10 10 0,0 2-10 16,0 3 10-16,0 0-10 0,0 0 10 0,0 0-13 16,0 5 5-16,0 7 8 0,0-6-15 0,0 6 5 15,-4-3 1-15,4 2 0 0,0 7 9 0,0 0 0 16,-3-7-9-16,2 10 9 0,5-6 0 0,-4-1 0 0,3 4-9 0,1-3 9 15,-1 2 0-15,4 1 0 0,-3-3 0 0,3-1 0 16,0 1 8-16,3-3 4 0,-3 0 2 0,4-3 0 16,-1-1 0-16,4 1 0 0,-3 0 0 0,3 6 0 15,4-4-14-15,-4-5 11 0,3 3-11 0,-3 0 10 16,4 0-10-16,-1-6 0 0,-10-3 9 0,11 9-9 16,3-9 0-16,-3 5 0 0,-1-5-10 0,4 0 10 15,-3 0-58-15,3 0-5 0,0 0-1 0,0-5 0 16,0-4-116-16,1 3-23 0,16-15-5 15,-6 7 0-15</inkml:trace>
  <inkml:trace contextRef="#ctx0" brushRef="#br0" timeOffset="24248.719">20281 11771 1105 0,'0'0'24'0,"0"0"4"0,0 0 2 0,0 0 2 0,0 0-32 0,0 0 0 15,0 0 0-15,-3 0 0 0,-4 6 32 0,3-1 0 0,1 1 0 0,-1 0 0 16,4-6 26-16,-4 12 5 0,1-3 1 0,-1 3 0 16,1-1-2-16,3 4 0 0,-4-3 0 0,4 5 0 15,-3 1-3-15,-1 0-1 0,4-1 0 0,-3 10 0 16,-1-7-24-16,4 10-5 0,0-1-1 0,0 1 0 15,0 2-28 1,0 6 0-16,0-8-11 0,4 8 11 0,-4-6 8 0,0 9 8 16,3-11 3-16,1 8 0 0,-4-6-31 0,3-2-5 0,1-4-2 0,-4 3 0 15,3-8 19-15,-3 3 0 0,0-7 0 0,0-2 0 16,4 2 0-16,-4-5 0 0,-4 0 0 0,4-6 0 16,0-6 0-16,0 0 0 0,0 0 0 0,0 0 0 31,0 0-55-31,0 0-7 0,0 0-2 0,7-6 0 0,-3 0-51 0,0 0-10 0,-1-3-3 15,1 1 0-15</inkml:trace>
  <inkml:trace contextRef="#ctx0" brushRef="#br0" timeOffset="24727.885">20422 11803 1105 0,'0'0'24'0,"0"0"4"0,0 0 2 0,-3 9 2 0,3-9-32 0,-4 6 0 0,1 0 0 0,-1 8 0 15,4-8 64-15,-3 6 7 16,-1-6 1-16,4 6 0 0,-3-1 3 0,3 4 1 0,0-3 0 0,0 0 0 16,0-1 10-16,3 10 2 0,1-9 1 0,-4 5 0 15,3 4-71-15,1 2-18 0,3 1 0 0,-4 2 0 16,4-2 55-16,-3-1 7 0,3 4 2 0,0 2 0 16,-3-8-52-16,-1 8-12 0,4-2 0 15,-3 5 0-15,-1-3 0 0,1 1-15 0,-4-4 3 0,3 4 1 16,-3-4 11-16,0 4 16 0,0-4-4 15,-3 3-1-15,-1-5-11 0,1 2 0 0,-1-2 0 0,1-4 0 0,-1 1 0 0,1 0 0 16,-1-10 0-16,0 4 0 0,1-6 0 16,3 6 0-16,-4-4 0 0,1-5 0 15,3-6 0-15,0 0 0 0,0 0 0 0,0 0 0 16,0 0-49 0,0 0-12-16,0 0-3 0,0 0 0 0,3-6 0 0,1 0 0 0,-1 1 0 0,1-7 0 15,0 6-60-15,-1-3-12 0,4 0-2 0,-3 1-1 16</inkml:trace>
  <inkml:trace contextRef="#ctx0" brushRef="#br0" timeOffset="30892.38">20655 12412 712 0,'0'0'16'0,"0"0"3"0,0 0 1 0,0 0 0 0,0 0-20 0,0 0 0 0,0 0 0 0,0 0 0 15,0 0 43-15,0 0 5 0,0 0 0 0,0 0 1 16,0 0-7-16,0 0-2 0,0 0 0 0,-3 8 0 16,3-8 7-16,0 0 1 0,0 0 0 0,0 0 0 15,0 6-10-15,0 0-2 0,0 0 0 0,0 0 0 16,0 0-13-16,3 0-3 0,-3 5-1 0,4-5 0 16,-4-3-2-16,3 6 0 0,1 0 0 0,-1 0 0 15,1 0-17-15,-1-4 0 0,1 1 0 0,-1 6 0 16,4-9 8-16,-3 3-8 0,-1 0 12 0,5 0-12 0,-1-3 0 15,-4-1 0-15,4 1 0 0,0-3-9 16,0 0 9-16,0 0 0 0,0-3 8 0,0 1-8 0,0-1 0 16,1-6 0-16,-5 6 0 0,4-6 8 0,-3 3 0 15,-1 0 0-15,1 0 0 0,-1-2 0 16,-3-1 0-16,4 0 0 0,-1 0 0 0,1 0 0 16,-1 3-8-16,1-5 0 0,3 2 0 0,0 3 0 15,-3-3 0-15,3-3 0 0,0-2 0 0,3 2 0 0,-3 0-12 0,0 0 4 16,0-2 0-16,4 2 0 0,-4 0-3 0,0 0 0 15,0-2 0-15,0 5 0 0,-3 0 11 0,-1-3-10 16,1 6 10-16,-1 1-10 0,-3-4 10 0,0 9 12 16,-3-6-2-16,3 6-1 0,0 0-1 0,-4 0-8 15,-3-3 12-15,-3 3-4 0,-1 3-8 0,-3 0 0 0,0 0 0 0,0 0 8 16,0 3-8-16,-4-1 0 0,4 1 0 0,-4 0 0 16,1 0 0-16,2-6 0 0,-2 6 0 0,-1-3 8 15,8 0 2-15,-5-979 0 0,1 1958 0 0,4-979 0 16,3-3-10-16,0 3 0 0,0 0 0 15,0 2 8-15,7-5-8 0,-4 6 0 0,4-6 0 0,-3 12 0 16,-1-6-21-16,0 0 0 0,1 0 0 0,3 5 0 16,-4-5 21-16,4 3 0 15,0 3 0-15,0-6 0 0,0 6 0 0,4-4-14 16,-4-2 5-16,0 3 1 0,0 3 8 0,3-3 0 0,1 8 0 0,0-11 0 16,-1 6 0-16,4-3 0 0,-3 3 0 0,-1-1 0 15,1-5 0-15,-1 0 0 0,4 0 0 0,-3 3 0 16,3 2 0-16,-4-2-10 0,4 0 10 0,-3 3-10 15,3-6 10-15,4 3 0 0,-4-1 0 0,0 4 0 16,3-3 0-16,-3 3 0 0,0 0 0 0,4-7 0 0,-4 1 0 16,0 3 0-16,0-6 0 0,0 3 0 0,4 3 0 15,-1-3 0-15,-3-6 0 0,4 0 0 0,-4 5 0 0,4-5 8 16,-1 6-8-16,1-6 0 16,-1 0 0-16,1 0 0 0,0 0 0 0,-1 0 0 0,1 0 0 0,-1 0 0 15,1 0 0-15,-1 0 0 0,-2 0 0 0,2-6 0 16,-3 6 0-16,4 0 0 0,-4-5-12 0,0 5 0 15,3 0 0-15,-6-6 0 16,3 6-114-16,0-6-23 0</inkml:trace>
  <inkml:trace contextRef="#ctx0" brushRef="#br0" timeOffset="98791.845">21950 11765 874 0,'0'0'19'0,"0"0"4"0,0 0 1 0,0 0 1 0,0 0-25 0,0 0 0 0,0 0 0 0,-7 6 0 15,7-6 60-15,-4 0 6 16,1 0 2-16,3 0 0 0,0 0-15 0,0 0-2 0,0 0-1 0,0 0 0 16,-7 6-12-16,7-6-2 0,0 0-1 0,-7 5 0 15,7-5-15-15,-4 0-2 0,4 0-1 0,0 0 0 16,-3 9-17-16,-1-3 0 0,4 9 8 0,-3-3-8 15,3 2 0-15,0 7 0 0,0-3 0 0,0 5 0 16,0 1 0-16,3 2 0 0,-3 3 8 0,0 10-8 16,0-7 10-16,0-3-2 0,0 4 0 0,0 2 0 0,4 0 3 0,-4-2 0 15,0 2 0-15,3 3 0 16,-3-11 6-16,0-4 2 0,0-2 0 0,0 2 0 0,-3 1 17 16,3-1 3-16,-4-2 1 0,4 2 0 0,-3-8 6 15,-1 9 2-15,0-7 0 0,1-2 0 16,-1 0-19-16,1-4-3 0,3-2-1 0,-4-3 0 15,1 0-13-15,3-6-2 0,0 0-1 0,0 0 0 16,0 0-9-16,0 0 0 0,-7 0-10 0,3-6 10 16,1-6-147-16,-1 3-23 0,4-5-5 0,0-1-564 15</inkml:trace>
  <inkml:trace contextRef="#ctx0" brushRef="#br0" timeOffset="99489.065">22281 11732 1116 0,'0'0'24'16,"0"0"6"-16,0 0 1 0,0 0 0 0,0 0-31 0,0 0 0 16,-3 3 0-16,-4 3 0 0,7-6 53 0,-7 6 5 0,-4 3 1 0,1-3 0 0,3 3-19 0,0-3-4 15,-1 5-1-15,1 4 0 16,0-3 5-16,0 5 0 0,4-5 1 0,-4 6 0 0,0-1 11 0,0 4 1 15,0-9 1-15,0 5 0 0,-1 1-31 0,1-3-7 16,0 2 0-16,-3 1-1 0,3 3-5 0,-4-4-1 16,4 1 0-16,0-3 0 0,0 2-9 0,-4-2 0 15,4-3 0-15,0 2 0 0,-3 1 10 0,3-3-10 0,-4-6 12 16,4 3-12-16,-4-4 12 0,1 4-12 16,-1-3 12-16,4-3-12 0,-3 3 16 0,3 0-4 15,-1-6-1-15,1 0 0 0,0 6-11 0,0-6 0 0,4 0 9 0,-1 0-9 16,4 0 0-16,-3 0 9 0,-1 6-9 15,4-6 0-15,0 0 0 0,0 0 0 16,0 0 0-16,-3 0 0 0,-1 5 0 0,4 1 0 16,0 0-10-16,-3 3 10 0,-1 0 0 0,4 0 0 15,-3 8 0-15,3-5 0 0,-4-3 0 0,4 6 0 0,-3-1 0 0,-5-2-11 16,8 0 11-16,0 0 0 0,-3-1 0 0,3 1 0 16,0-3 0-16,0-3 0 0,3-6 0 0,1 6-8 15,-4 0 8-15,4-1 0 0,-1 1 10 0,1 0-10 16,3 0 21-16,-4 0-1 0,4-3-1 0,0 3 0 15,0 0-3-15,4 5-1 0,-4-5 0 0,4-3 0 16,-1 3-15-16,-3 0 9 0,4 0-9 0,-1 0 8 16,1 6-8-16,-4-1 10 0,0-5-10 0,0 0 10 0,0 0-10 0,0 0 0 15,4 6 0-15,-4-7 0 16,0 4 0-16,-4-3 0 0,4 0 0 0,4 0-11 16,-4 6-36-16,4-6-7 0,-1-1-2 0,-3-2 0 15,0 0-47-15,4 3-9 0,-4-6-3 0,4 3 0 16,-1-3 31-16,1 0 5 0,-1 0 2 0</inkml:trace>
  <inkml:trace contextRef="#ctx0" brushRef="#br0" timeOffset="99838.209">22373 12294 853 0,'0'0'18'0,"0"0"4"0,0 0 1 0,0 0 2 0,0 0-25 0,0 6 0 0,0 0 0 0,-3 0 0 16,3 8 77-16,0-8 11 0,3 0 1 0,-3 6 1 15,4-3-3-15,-8 5-1 0,1 1 0 0,-1 3 0 16,1-7-31-16,-1 4-7 0,-3 3 0 0,3 5-1 16,1-8-22-16,3 0-4 0,0 5-1 0,0-5 0 15,0 3-8-15,0-4-3 0,0 1 0 0,-4-3 0 16,4-6-9-16,0 0 8 0,0-6-8 0,0 0 8 16,0 0-34-16</inkml:trace>
  <inkml:trace contextRef="#ctx0" brushRef="#br0" timeOffset="100028.439">22317 11976 1141 0,'0'0'24'0,"0"0"6"0,-7 6 1 0,0 3 2 0,3-3-33 0,1 0 0 0,3-6 0 0,-4 6 0 15,4-6 24-15,0 0-1 0,0 0-1 0,0 0 0 32,0 0-124-32,0 0-25 0</inkml:trace>
  <inkml:trace contextRef="#ctx0" brushRef="#br0" timeOffset="100535.073">22708 11782 1051 0,'0'0'23'0,"0"0"5"0,0 0 0 0,0 0 2 0,0 0-30 0,0 0 0 16,0 0 0-16,0 0 0 0,0 0 68 0,0 0 7 16,0 0 1-16,0 0 1 0,0 0-10 0,0 0-3 15,0 0 0-15,0 0 0 0,0 0-41 0,-3 6-9 16,-4-3-2-16,3 9 0 0,1 0 6 0,-1-3 1 15,1 5 0-15,-1 7 0 0,1-1-5 0,-1 1-1 0,1 3 0 0,3-1 0 16,0 4 7-16,0 2 0 0,0-982 1 0,0 1965 0 16,3-977-21-16,-3-6 0 0,0 4 0 0,0-1 0 15,0 3 0-15,0-5 0 16,0 5 0-16,0 0 8 0,-3-11-8 0,3 5 0 0,-4-8 0 0,4 2 0 31,-4-2-16-31,1 2-2 0,-1-5 0 0,1 6 0 0,-4-4 18 0,3-8 0 0,4 3 0 0,-7-4 0 16,4 1 24-16,3-6 8 15,-4 0 1-15,4-6 1 0,0 0-34 0,0 0 0 0,0 0 0 0,0 0 0 32,0 0-20-32,0-6-12 0,0-6-1 0,4 0-495 0,-1-5-98 0</inkml:trace>
  <inkml:trace contextRef="#ctx0" brushRef="#br0" timeOffset="101031.359">22895 11700 640 0,'0'0'14'0,"0"0"3"0,0 0 1 0,0 0 0 0,0 0-18 0,0 0 0 0,0 0 0 0,0 0 0 16,0 0 60-16,0 0 9 15,0 0 2-15,0 0 0 0,0 0 15 0,0 0 3 0,0 0 1 0,0 0 0 16,0 0-13-16,0 0-2 0,0 0-1 0,0 0 0 16,0 0-19-16,0 0-4 0,0 0-1 0,-3 15 0 15,3-9 1-15,0 5 0 0,-4 4 0 0,1 3 0 16,-1-1-16-16,4 7-3 0,-3-3-1 0,-1 5 0 15,-3 0-11-15,4 7-3 0,3-10 0 0,-4 16 0 16,4-10-9-16,0 6-8 0,-4-2 9 0,4 5-9 16,0 0 8-16,0-3-8 0,-3 3 0 0,3-2 9 15,0 2-9-15,0 0 0 0,0-8 0 0,0 2 0 16,-4-3 0-16,4-2 0 0,0-4 9 0,0-2-9 16,0 2 8-16,-3-5-8 0,3-3 8 0,0-1-8 15,0 1 0-15,0-9 9 0,0 6-9 0,0-12 0 0,0 0 11 16,0 0-11-16,0 0 10 0,0 0-10 15,0 0 0-15,0 0 8 0,0 0-8 0,0 0 0 16,0 0-28-16,0 0-8 0,3-6-1 0,1 0-565 16,-1 0-113-16</inkml:trace>
  <inkml:trace contextRef="#ctx0" brushRef="#br0" timeOffset="101454.125">23118 12250 1036 0,'0'0'23'0,"0"6"5"0,-4 3 0 0,0 2 1 0,1 1-29 0,-1-6 0 0,1 3 0 0,3 3 0 16,-4 5 92-16,4-5 13 0,-3 0 3 0,3 8 0 0,0-2-38 15,3-6-7-15,-3-1-2 0,0 4 0 0,0-3-30 0,0 6-7 16,0-4 0-16,0 1-1 0,0-3-23 0,4 8 0 16,-4-8 0-16,0-3 0 0,3 3 0 0,1-7 0 15,-4-5 0-15,0 0 0 16,3 3-98-16,-3-3-24 0,0 0-5 0,4-3-513 0</inkml:trace>
  <inkml:trace contextRef="#ctx0" brushRef="#br0" timeOffset="101659.095">23100 11777 1074 0,'0'0'30'0,"0"0"8"0,0 0-30 0,0 0-8 0,0 5 0 0,-4 1 0 15,4 0 32-15,-3 3 6 0,-1 0 1 0,-3-3 0 16,7-6-51-16,0 0-9 0,0 0-3 16,0 0 0-16</inkml:trace>
  <inkml:trace contextRef="#ctx0" brushRef="#br0" timeOffset="102317.471">23601 12241 1267 0,'0'0'28'0,"0"0"5"0,0 0 2 0,-7 0 1 0,3 0-36 0,-3 0 0 0,4 0 0 0,-4 0 0 15,-4 0 82-15,4 3 10 0,-4 0 1 0,1 0 1 16,-4 0-46-16,3 3-10 0,-3 0-2 0,3 5 0 15,-3-5-1-15,0 3-1 0,4 3 0 0,-4 5 0 16,3-5-12-16,-3 0-2 0,3-3-1 0,1 8 0 16,-1-2-11-16,4 0-8 0,0 0 9 0,-4-4-9 15,4 4 0-15,0 0 0 0,0 2 0 0,4-2 0 16,-1-3 0-16,1 5 0 0,-1-11 0 0,4 6 0 16,0-6 0-16,0 3 0 0,0 0 0 0,0-9 0 15,0 0 9-15,0 0 3 0,7 0 0 0,0 0 0 16,0 0 14-16,4-3 3 0,-1-6 1 0,1 0 0 15,0 0-12-15,-1-3-2 0,4-5-1 0,-3 2 0 0,-1 6-2 0,1 0 0 16,0-8 0-16,-1 5 0 0,-3-3-13 0,0 4 0 16,-3-1 0-16,3 0 0 0,-4 3 0 15,-3-3-8-15,4 4 8 0,-4 2 0 0,0 6 0 0,0-3 0 16,0 3 0-16,0 0 0 0,0 0 0 0,-4-6-8 16,4 6 8-16,0 0 0 0,0 0 0 0,0 0 0 15,-7 0 10-15,7 0-2 0,-7 6-27 0,4 0-5 16,-1 0 0-16,1 5-1 15,-1-5 16-15,4 3 9 0,0 3-10 0,0-6 10 0,0 5-8 16,4-2 8-16,-1-3 0 0,1 0-9 0,-1 3 9 0,1 0 0 16,3-3 0-16,-4-1 0 0,4 4 0 0,1-3 0 15,-1 0 0-15,0-3 0 16,0 0-132-16,3 0-20 0,4-3-5 0,-14 0-1 0</inkml:trace>
  <inkml:trace contextRef="#ctx0" brushRef="#br0" timeOffset="102874.061">23675 12215 1497 0,'0'0'32'0,"0"0"8"0,0 11 0 0,-4-2 4 0,4 0-36 0,-3 6-8 16,-1-4 0-16,4 7 0 16,-3-9 53-16,-1 6 9 0,4-1 2 0,0 4 0 15,0-6-52-15,0 2-12 0,0-2 0 0,0 0 0 16,0-6 36-16,0 0 4 0,0-6 0 0,0 6 1 0,0-1-25 0,0-5-4 16,0 0-2-16,0 0 0 0,0 0 2 0,0 0 0 15,0 0 0-15,0 0 0 0,0 0-12 0,0 0 0 16,7-2 0-16,-3-1 0 0,-4-9 32 0,3 6 2 15,1-9 0-15,-1-2 0 0,-3 5-24 0,4 0-10 16,0-14 8-16,-1 8-8 0,4 0 0 0,-3 1 0 16,3-1 0-16,-4-3 0 0,1 10 0 0,-1-7 0 0,1 6 0 0,-1-5 0 15,4 8 0-15,-3-3 0 0,-1 3 0 16,-3 0 0-16,4 4 0 0,-1-1 0 0,1 3 0 16,-4 3 0-16,4-6-12 0,-4 6 12 15,0 0-10-15,0 0 10 0,0 0 0 0,3 3 0 0,4-3-8 16,0 3 8-16,-3 0 0 0,3 3 0 15,-4-1 0-15,1-2 0 0,-1 6 0 0,1 3 12 16,3-6-4-16,-4 0-8 0,1 6 13 0,-1-1-4 0,-3 4-1 0,4 3 0 16,0-13 3-16,-4 10 0 0,3-3 0 0,-3 6 0 15,4-1-1-15,-1-5 0 0,-3 3 0 0,4 2 0 16,-4-5-10-16,0 0 0 0,0-3 9 0,3 5-9 16,1-2 0-16,-1-3 8 0,1-3-8 0,-4-6 0 15,3 0 0-15,-3 0-13 0,7 6 1 0,-7-6 1 16,4 0-141-16,-4 0-29 0,3 0-6 0,-3 0-589 15</inkml:trace>
  <inkml:trace contextRef="#ctx0" brushRef="#br0" timeOffset="106009.077">24225 12203 1440 0,'0'0'40'16,"-3"6"11"-16,3-6-41 0,-4 6-10 0,4-1 0 0,-3 4 0 15,3-3-25-15,-4 0-7 0,4-6-2 0,0 0 0 0,-3 6 34 0,3 3 0 16,0-9 0-16,-4 9 0 15,4-9-103-15,0 0-13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7T14:19:20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6406 570 1090 0,'0'0'31'0,"0"0"6"0,0 0-29 15,0 0-8-15,0 0 0 0,0 0 0 16,0 0 0-16,0 0 0 0,0 0 0 0,0 0 8 0,0 0-8 0,0 0 0 0,0 0 0 0,0 0 0 16,0 0 0-16,-7 0 0 15,7 0 0-15,-14 0 8 0,7 0 12 16,0-12 2-16,0 9 1 0,0-3 0 15,0 6 21-15,0-5 5 0,-4-7 1 0,4 6 0 16,-3 0-23-16,-1 0-5 0,1-6-1 0,2 6 0 16,-2-2 18-16,-8 2 3 0,8 0 1 0,-1-6 0 0,-3 12-4 0,3 0-1 0,-3 6 0 0,0 0 0 15,4 0-10-15,-1-6-3 0,0 6 0 0,-3 0 0 16,0 2-25-16,4-2 8 0,-1 6-8 0,0-6 0 16,1 6 10-16,-1-1-10 0,4-2 12 0,0 9-12 15,-3-6 0-15,3-1-11 0,3 1 0 0,-3 3 0 16,0-3 11-16,0-1-8 0,0 7 8 0,0-3-8 15,0 2 8-15,0 1 0 0,0-6 0 0,0 2 0 16,-1 4 0-16,5 0 0 0,-4 5 0 0,3-8 0 16,-3 3 0-16,4-1 0 0,-1-2 0 0,4 3 0 15,-3-1 0-15,3 1 0 0,0 2 0 0,0-2 0 16,3 0 0-16,-3 2 8 0,4-2-8 0,-1 0 0 16,1-1 0-16,-1-2 8 0,4 8-8 0,0-11 0 15,-3 3 0-15,3 2 0 0,0 1 0 0,0-6 8 16,0 0-8-16,0-4 0 0,0 4 0 0,4-6 0 15,-1 6 0-15,-6-6 0 0,7 0 0 0,-1 5 8 16,1-8 0-16,3 3 0 0,-4 0 0 0,5 0 0 16,-1 0-8-16,0 6-12 0,3-7 4 0,-6-5 0 15,7 6 8-15,-4 0 0 0,3-6 0 0,1 6-8 16,3-3-36-16,0 0-8 0,-7 0 0 0</inkml:trace>
  <inkml:trace contextRef="#ctx0" brushRef="#br0" timeOffset="758.638">6717 1058 988 0,'-4'-6'41'0,"1"3"-33"15,3 3 59-15,-4-6 11 0,1 0 2 0,-1 1 1 16,4 5-14-16,-7-6-3 0,7 6-1 0,-7-6 0 15,7 6-16-15,0 0-3 0,0 0-1 0,-7 0 0 16,0 6-23-16,4 0-4 0,-5-1 0 0,5 1-1 16,-1 0-15-16,-6 3 0 0,6 3 8 0,1 5-8 15,-4-11 0-15,0 12 0 0,3-9 0 0,-3 8 0 16,0-978 0-16,3 1952 0 0,1-977 0 0,-4 4 0 16,3-6 0-16,1 6 11 0,-1-10-11 0,1 4 10 15,3 0-1-15,-4 5 0 0,4-11 0 0,-3 6 0 16,3-6 0-16,0-6 0 0,0 9 0 0,0-9 0 15,3 6 2-15,-3-6 0 0,4 6 0 0,3-1 0 16,0 1-3-16,0 0-8 0,-4 0 12 0,5-6-4 0,2 6-8 0,-3 0 8 0,4-6-8 16,3 6 8-16,-4-6-8 0,-2 3 0 15,-1 3 0-15,3-6 0 0,1 0 8 0,3 0-8 0,-4 0 0 16,1 0 8-16,0 0-8 0,-1 0 0 0,-3-6 9 0,7 3-9 16,-7-3 12-16,0 0-1 0,4 0-1 0,-4 6 0 15,0-6 9-15,-3 0 1 0,-4 6 1 0,3-11 0 16,1-1 2-16,-1 0 0 0,4 3 0 0,-3-3 0 15,-1-5-7-15,1-1 0 0,-4 9-1 0,3-8 0 16,-3-1-6-16,0 6-1 0,4-2 0 0,-4-4 0 16,-4 6-8-16,1 0 0 0,-1-8 9 15,1 8-9-15,-4 0 0 16,3-5 0-16,1 5 0 0,-4 3 0 0,0-3 0 0,0-5-12 0,-1 5 12 0,-2 0-12 16,3 3 2-16,-11-2 0 0,8 5 0 0,-4 0 0 15,3 0 10-15,0 0 0 0,-3 0-9 0,4 6 9 16,3 0 0-16,0 0-11 0,0 6 11 0,-1 0-8 15,8 0-1-15,-3 0 0 0,-1 6 0 0,4 2 0 16,0 4-14-16,0 0-2 0,4-1-1 0,-1 4 0 16,-3-4 26-16,8 1-8 0,-1 3 8 0,0-4 0 15,0 1-23-15,0 0 1 0,3-4 0 0,1-2 0 16,-1 0-36-16,-2 0-7 0,2-7-2 0</inkml:trace>
  <inkml:trace contextRef="#ctx0" brushRef="#br0" timeOffset="1639.913">7158 952 858 0,'0'0'36'0,"0"0"-28"16,0 0 46-16,0 0 10 0,0 0 1 0,0 0 1 16,0 0 18-16,0 0 4 0,0 0 1 0,0 0 0 15,0 0-41-15,0 0-8 0,0 0-1 0,0 0-1 16,0 12-14-16,-4-6-2 0,4 6-1 0,-3-4 0 15,3 4-21-15,0 0 8 0,-7 6-8 0,7-7 0 16,0 4 8-16,0 3-8 0,0-1 10 0,0 1-10 16,0-9 15-16,0 14-3 0,0-11-1 0,0 6 0 15,0-4 5-15,0-2 0 0,0 6 1 0,0-6 0 16,0-4 6-16,0 4 1 0,0-6 0 0,0 0 0 16,0-6-16-16,0 0-8 0,0 0 8 0,0 0-8 15,0 0 42-15,0 0 4 0,0 0 1 0,0 0 0 16,0 0 16-16,0-6 3 0,-4 0 1 0,1-3 0 0,3 3-43 15,-4-5-8-15,4-1-1 0,-3 0-1 16,3 0-14-16,0-2 0 0,0 2 0 0,3 0 0 0,-3 0 0 16,0-5 0-16,4 2 0 0,-4 3 0 0,3-5 0 15,1 11 0-15,3-6 0 0,-4 3 0 0,1-3 0 0,-1 1-8 16,1-1 8-16,-1 6 0 0,5 0-12 0,-5 6 12 0,4-6-12 16,0 6 12-16,-3 0-15 0,-4 0 4 0,7 0 1 15,0 6 0-15,0 0-6 0,-4 0 0 0,4 6-1 0,-3-1 0 16,3 1 17-16,-3-3 0 0,-1 3 8 0,1 5-8 15,3-5 0-15,-4 0 0 0,1 3 0 0,-1-4 0 16,1 7 0-16,-4-6 0 16,7 0 0-16,-4 2 0 0,-3-8 0 0,4 6 0 0,-4-6 0 0,3 6 0 15,-3-12 0-15,0 0 0 0,0 0 0 0,0 0 0 16,0 0 10-16,0 0-10 0,0 0 10 0,0 0-10 16,0 0 11-16,0-12-11 0,0 6 12 0,4-6-12 15,-4 0 11-15,0 1-11 0,3-4 10 0,-3 3-10 16,4-6 0-16,-4 1 0 0,3 2 0 0,-3 3 0 15,4-5 0-15,-4 5 0 0,4 3 0 0,-4 3 0 0,3-11 0 16,1 11 0-16,-1 0 0 0,1 0 0 0,3 0-10 16,-4 0 10-16,-3 6-8 0,0 0 8 0,7 0-13 0,0 6 2 15,-3-6 1-15,3 6 0 0,0 0 10 0,0 6-12 16,0-1 12-16,0 1-12 0,-3 3 12 0,6-3-10 16,-6 5 10-16,-1 1-10 0,1-9 10 0,-1 8 0 15,4 1 0-15,-3-6 0 0,0 8 0 0,-1-8 0 16,1 0 0-16,-1 6 0 0,1-10 0 15,-1 4 0-15,4 0 0 0,-3 0 0 0,3-1 0 0,0 1 0 0,0-9 0 16,-4 3-8-16,4 0 8 0,-3 0 0 0,3 0 0 16,-3-6 0-16,-1 5 0 0,-3-5 0 0,0 0 0 15,4 0 8-15,-1-5-25 0,1 5-5 0,-1-12-1 16,4 3 0 0,-3 3-135-16,-4 0-27 0,7-6-6 0</inkml:trace>
  <inkml:trace contextRef="#ctx0" brushRef="#br0" timeOffset="2580.952">7814 952 1267 0,'0'0'28'0,"0"0"5"0,-7 6 2 0,3-6 1 0,4 0-36 0,-7 6 0 16,0 0 0-16,4 0 0 0,-1 5 0 0,1-2 0 16,-8-3 0-16,8 0 0 0,-4 6 48 0,3-6 2 0,1 5 1 15,-1-5 0-15,4 3-19 0,-4 3-3 16,4-6-1-16,-3 6 0 0,3-1-3 0,0 1-1 15,0-6 0-15,0 3 0 0,0 8-14 0,3-11-10 16,1 6 12-16,-4 0-12 0,4-3 13 0,-1 2-4 16,1 1-1-16,-4-6 0 0,3 6 2 0,1 0 0 0,-4-7 0 0,3 4 0 15,-3-3 10-15,0 6 3 0,0-12 0 0,0 0 0 16,0 0 27-16,0 0 6 0,0 0 0 0,0 0 1 16,0 0 10-16,0 0 1 0,0 0 1 0,-7-6 0 15,0 6-32-15,4-6-6 0,-5-3-2 16,5 3 0-16,-1 1-15 0,1-7-3 0,3 0-1 0,-4 6 0 15,4-6-10-15,-3 1 0 0,3-4 0 0,0 3 0 16,0 0 0-16,0-5 0 0,0 8 0 0,3-9 0 16,4-5-13-16,-3 2 5 0,-1 9 8 15,5-5-13-15,-5-1 13 0,4 6 0 0,-3 4 0 16,-1-4 0-16,8 6-10 0,-8 0 1 0,4 0 0 0,-7 6 0 16,0 0 9-16,0 0 0 0,11 0-9 0,-1 6 9 15,-2-6-11-15,-1 12 3 0,0 0 0 0,0 2 0 16,0-2 8-16,-4 6-10 0,1-1 10 0,-1-2-10 15,1 3 10-15,-1-1 0 0,-3 1 0 0,4-3 0 16,-1 2 0-16,-3-5 0 0,0 0 0 0,0-3 0 0,0-4 8 0,0-5-8 16,0 0 8-16,0 0-8 0,0 6 11 0,0-6-3 15,0 0 0-15,0 0 0 0,0 0 4 0,0 0 0 16,0-6 0-16,0 1 0 0,-3-4-12 0,3 3 0 16,0 0 0-16,0 0 0 0,0 0 0 0,0 0 0 15,0 0 0-15,0 1 0 16,0-4 0-16,0 6 0 0,0 0 0 0,0-3 0 0,0 6 0 0,0 0 0 0,0 0 0 0,0 0 0 15,0 0-8-15,3-6 8 16,-3 6 0-16,0 0 0 0,4-6 0 0,-4 6 0 0,0 0 0 0,4-6 0 16,-1-5 0-16,-3 11-9 0,7-6 9 0,0 0 0 15,4 6-9 1,-11 0 9-16,3-6 0 0,8 0-9 0,-1 3 9 0,1 3 0 16,0-6 0-16,-1 6-8 0,-10 0 8 0,14 0-8 15,-3 0 8-15,-1 0-8 0,-10 0 8 0,11 6-10 0,-4-6 10 0,-7 0-10 16,14 9 10-16,-10-3-10 0,-1 0 10 0,4 0-10 15,-3 5 10-15,-1-5 0 0,1 6 0 0,-1-6 0 16,1 0 0-16,-4 8 0 0,3-8 0 0,1 0 0 16,-4 6 0-16,4-6 0 0,-4 6 0 0,0-4 0 15,0 4 0-15,0 0 0 0,3-6 0 0,-3 12 8 16,0-13-8-16,0 10 0 0,0-3 0 0,0 0-8 16,0-1 8-16,0-5 0 0,0 3 0 0,4 3 0 15,-4-6-16-15,3 0 1 0,-3-6 1 0,0 0 0 16,0 0-41-16,0 0-8 0,0 0-1 15,0 0-1-15,14 5-43 0,-3-5-9 16,-1-5-2-16,-3 5 0 0,4-12-114 16,0 3-23-16</inkml:trace>
  <inkml:trace contextRef="#ctx0" brushRef="#br0" timeOffset="3208.49">8347 1161 1314 0,'0'0'37'0,"0"0"8"0,0 0-36 0,0 0-9 0,0 0 0 0,0 0 0 16,0 0 53-16,0 0 9 0,0 0 2 0,-7-6 0 16,7 6 40-16,0 0 9 0,0 0 2 0,0 0 0 15,0 0-61-15,0 0-12 0,0-6-2 0,0 6-1 16,0 0-23-16,3-6-5 0,-3 6-1 0,4 0 0 15,3-6-10-15,-4 6 0 0,4 0 9 0,0 0-9 16,0 0 0-16,1 0 8 0,2 0-8 0,-3 0 0 16,4 0 0-16,-4 0 0 0,3 0 0 0,-3 0 0 15,1-6 0-15,2 6 0 0,-3-5 0 0,0-1 8 16,0 3-8-16,0-3 8 0,-3 0-8 0,-1 0 8 16,4 0-8-16,-3 0 11 0,-1-5-11 0,-3 5 12 15,4 0-4-15,0 0-8 0,-4-3 12 0,3 9-4 16,-3-6-8-16,4 0 0 0,-4-5 9 0,0 5-9 15,0 6 0-15,0 0 9 0,-4-6-9 0,4 0 0 16,0 0 9-16,0 6-9 0,-3-6 0 0,3 6 9 16,-4-6-9-16,0 3 0 0,1-2 0 0,-1-1 8 15,4 0-8-15,-3 6 0 0,-4-6-10 0,7 6 10 0,-4-6-11 0,4 6 11 16,-7 0-12-16,4-6 12 0,-4 6-8 0,0 0 8 16,7 0 0-16,-7 0 0 0,-4 0 0 0,4 6 0 15,0 0 0-15,0 0 0 0,-4 0 0 0,1 0 0 16,-1 2 0-16,-3 4 0 0,7-6 0 0,-4 6 0 15,4 0 0-15,0-1 0 0,0 4 0 0,0-3 0 0,4 5-9 0,-1 1 9 16,4-6-8-16,0 8 8 0,0-8 0 16,4 0-9-16,-1 3 9 0,1 2 0 0,-1-5 0 15,4 6-8-15,0-4 8 16,4 4 0-16,-4-6 0 0,3 5 0 0,5-5 0 16,-1 3 0-16,0-3 0 0,0 5 0 0,0-5 0 0,4 0 0 15,-4-3 0-15,0 2 0 0,4-5 0 0,-4 6 0 16,0-6 0-16,0 0 8 0,-4 0-8 0,5-3 0 0,-5-1 0 0,1-2 0 31,-4 3-23-31,0-3-5 0,0-3-2 0,-4 3 0 16,4-2-133-16,-3-1-26 0,0-9-6 0</inkml:trace>
  <inkml:trace contextRef="#ctx0" brushRef="#br0" timeOffset="3708.907">8721 1149 1263 0,'0'0'28'0,"0"12"5"0,-4-6 2 0,4 8 1 0,0-2-36 0,0 0 0 16,0 0 0-16,0 0 0 0,4-1 72 0,-4-2 8 15,0 3 2-15,0 0 0 0,3-7-32 0,-3-5-6 16,0 0-2-16,0 0 0 0,0 0 2 0,0 0 0 16,0 0 0-16,0 0 0 0,0 0 6 0,0 0 2 15,0 0 0-15,0-5 0 0,0-7-23 0,0 0-4 0,0 0-1 16,0 4 0-16,0-4-12 0,0 0-4 0,4 0 0 0,-4-2 0 16,0 2-8-16,0 0 8 0,0 6-8 0,0-6 8 15,3 6-8-15,-3-8 0 0,4 8 0 16,-4 0 0-16,3 0 0 0,-3 6 0 15,4 0 0-15,-4 0 0 0,0 0 0 0,0 0 0 16,7 0 0-16,0 0-11 0,4 6 11 0,-4 0-10 0,3-3 10 0,-3 3-10 16,0 5 10-16,4-5 0 0,-4 6 0 0,3-6 0 15,1 6 0-15,0 0 0 0,-4 2 0 0,3-8-8 16,-3 6 8-16,4 6 0 0,-4-13 0 0,0 10 0 16,0-3 0-16,-3 0 0 0,-1-7 0 0,1 1 8 15,-1 0-8-15,-3-6 8 0,0 0-8 0,0 0 8 16,0 0-8-16,0 0 0 0,0 0 0 0,0 0 0 15,0 0-40-15,0 0-4 0,7-6 0 0,0 0 0 16,-3 6-147-16,3-5-29 0,-4-7-7 16</inkml:trace>
  <inkml:trace contextRef="#ctx0" brushRef="#br0" timeOffset="4245.288">9112 447 1337 0,'0'0'56'0,"0"0"-44"16,0 0 18-16,0 0 4 0,0 0 1 0,0 0 0 15,0 0 16-15,0 0 3 0,0 5 1 0,0 1 0 16,0-6-16-16,4 6-3 0,-1 6-1 0,-3-6 0 16,4 0-6-16,-1 2-1 0,1 4 0 0,-1 0 0 15,1 0-2-15,-1 0-1 0,1 2 0 0,-4 10 0 16,4-12-3-16,-1 11-1 0,1-8 0 0,-4 8 0 15,3 1-4-15,1-4-1 0,-1 16 0 0,1-4 0 16,-1-3-3-16,1 4-1 16,-4-4 0-16,3 9 0 0,-3-8 0 0,4 2 0 0,-4-8 0 0,0 8 0 15,3-3 0-15,-3-8 0 0,4 2 0 0,-1 1 0 16,-3 2-2-16,4-8-1 0,-1 3 0 0,1 2 0 16,-4-5 4-16,0-1 1 0,0 4 0 0,0-3 0 15,4-1-14-15,-4-5 0 0,0 3 0 0,3-4 0 16,-3 1 12-16,0 0-4 0,0 0-8 0,0-3 12 15,0 2-12-15,0-5 0 0,0 0 0 0,0-6 0 16,0 0 0-16,0 0 0 0,0 0 0 0,0 0 0 16,0 0-9-16,0 0 9 0,0 0-13 0,0 0 5 15,0 0-64-15,0 0-12 0,0 0-2 0,0 0-1 16,0 0-99-16,0 0-20 0,0 0-4 0</inkml:trace>
  <inkml:trace contextRef="#ctx0" brushRef="#br0" timeOffset="4699.095">8929 802 698 0,'0'0'14'0,"0"0"5"0,0 0-19 0,0 0 0 0,0 0 0 0,0 0 0 15,0 0 76-15,0 0 12 0,0 0 3 0,0 0 0 16,0 0 13-16,0 0 4 0,0 0 0 0,7 3 0 15,0 3-23-15,-4-6-4 0,5 0-1 0,-1 0 0 16,0 6-19-16,0-6-4 0,0 0-1 0,0 0 0 16,3 6-9-16,-3-6-3 0,4 0 0 0,0 6 0 15,-1 0-35-15,1-6-9 0,-1 5 0 0,1 1 0 16,3 0 0-16,-3-6 0 0,3 6 0 0,-4-6 0 16,1 6 8-16,3-3 0 0,-3-3 0 0,-1 6 0 15,1-6-8-15,-1 6 0 0,1-6 0 0,0 0 0 16,-1 0 0-16,-3 6 0 0,4-6 0 0,-1 0 0 15,1 0-40-15,-1 0-9 0,1 0-3 0,0 0 0 16,-4 0-128-16,3 5-25 0</inkml:trace>
  <inkml:trace contextRef="#ctx0" brushRef="#br0" timeOffset="6726.344">10746 1099 1094 0,'-7'0'46'0,"-4"0"-37"16,4 0 79-16,0-6 16 0,0 6 4 0,-4 0 0 0,1-6-40 0,-1 1-7 15,0-1-1-15,1 6-1 16,-1-6-29-16,1 6-6 0,3 0 0 0,-4-6-1 16,0 6-8-16,1 0-2 0,-1 6 0 0,1-6 0 15,-1 6-4-15,4-6-1 0,0 11 0 0,0-5 0 16,3 0-18-16,-3 6-4 0,4-3-1 0,-1 8 0 15,1-5 15-15,3 6-12 0,0 2 12 0,-4-8-12 0,4 6 12 0,0-1 0 16,4-2 0-16,-4 3 0 16,3-7 12-16,1 1 8 0,-1-6 1 0,-3 0 1 15,4 3-22-15,3-3-15 0,-7-6 3 0,7 6 0 16,0-6 35-16,0 0 7 0,4 0 2 0,-1 0 0 0,1-12 6 16,3 6 2-16,0 0 0 0,-3-3 0 0,3-3-26 0,0 7-5 15,0-13-1-15,0 3 0 0,0 4-8 0,-3-7 0 16,3 6 9-16,-3-6-9 0,-1 4 0 15,-3 2 9-15,4-6-9 0,-4 7 0 0,0-4 8 16,-4 9-8-16,1-6 0 0,-1 6 0 0,1-5 0 16,-4 11 0-16,0 0 0 0,0 0 0 0,0-6 11 0,0 6-11 15,0 0 10-15,0 0-10 16,0 0 0-16,-4 6 0 0,4 5 0 0,-3 1 0 0,3 0 0 0,-4 8 0 16,4-2 0-16,0 0 0 0,-3 8 0 0,3-8 0 0,0 5 0 15,0-2 0-15,3 2 0 0,1-11 0 0,-1 0 0 0,-3-3 0 16,4 3 0-16,0-1 0 0,3 1 0 0,-4-12 0 15,1 6 12-15,3-6-3 0,0 0-1 0,0-6 0 16,0 6-8-16,7-12 0 0,-3 1 9 16,3-1-9-1,0-9-147-15,3 4-33 0,5-7-8 0</inkml:trace>
  <inkml:trace contextRef="#ctx0" brushRef="#br0" timeOffset="7191.557">11105 558 1174 0,'0'0'24'0,"0"0"6"0,0 0-30 0,0 0 0 0,0 0 0 0,-3 12 0 15,-4-12 65-15,3 6 7 0,1 0 2 0,-1 0 0 16,1 0-18-16,-1 5-4 0,1-5-1 0,-1 9 0 16,1-9-24-16,-1 5-5 0,1 7-1 0,3-6 0 15,0 3-8-15,0-4-1 0,3 7-1 0,-3 0 0 16,0 8-2-16,4-8 0 0,-1 8 0 0,1 4 0 15,-4 2-9-15,3 3 0 0,-3-8 9 0,4 8-9 16,-4-3 0-16,0-2 8 0,0 2-8 16,3 3 0-16,-3-11 8 0,0 8-8 0,4-2 8 0,-4 2-8 15,3-3 16-15,-3 4 0 0,-3-7-1 0,3 3 0 16,3-5-15-16,-3 2-10 0,0-2 2 0,0-6 0 16,0-10 18-16,0 4 4 0,0 0 1 0,0 0 0 15,0-6-15-15,0-6 9 0,0 0-9 0,0 0 8 16,0 0 10-16,0 0 2 0,0-12 0 0,4 0 0 15,-4 0-144-15,7-2-28 0,-4-10-5 16</inkml:trace>
  <inkml:trace contextRef="#ctx0" brushRef="#br0" timeOffset="7690.226">11356 549 1080 0,'0'0'24'0,"0"0"4"0,0 0 2 0,0 0 0 0,0 0-30 0,0 0 0 0,0 0 0 0,0 0 0 16,0 0 81-16,0 0 11 0,0 0 1 0,0 0 1 16,-4 6-30-16,4-6-5 0,-3 9-2 0,-1 3 0 15,4-6-24-15,0 0-5 0,0 5 0 0,0-5-1 16,4 9-11-16,-4-3-3 0,3-1 0 0,-3 7 0 16,0-6-5-16,0 8 0 0,0-2-8 0,0 6 12 0,0 2-12 0,0-2 11 15,0 8-11-15,0-3 10 0,0 4-10 16,-3 2 0-16,-1-3 0 0,4-2 8 15,0 2-8-15,0-3 8 0,0-8-8 0,0 8 8 0,0-11 0 0,0 8-8 16,0-8 12-16,0 0-4 0,4 2 2 0,-4-2 0 16,3 0 0-16,-3-4 0 15,0 4 0-15,0 5 0 0,0-5 0 0,4-3 0 16,-4 2-2-16,0-5-8 0,3 0 12 0,1 3-4 16,-4-4-8-16,3 1 8 0,-3-6-8 0,0-6 8 15,0 0 0-15,0 0 0 0,0 0 0 0,0 0 0 0,0 0-8 0,0 0-11 16,0 0 3-16,0 0 0 15,0 0-146-15,0 0-29 0,0-6-5 0</inkml:trace>
  <inkml:trace contextRef="#ctx0" brushRef="#br0" timeOffset="8291.454">11448 1137 1212 0,'-11'0'25'0,"11"0"6"0,-7 6-31 0,3-6 0 0,4 0 0 0,-7 6 0 15,7-6 100-15,0 0 13 0,0 0 3 0,-3 6 1 16,3-6-20-16,0 0-4 0,0 0-1 0,-4 6 0 15,4-6-52-15,0 0-10 0,0 0-2 0,0 0-1 16,4 6-8-16,3-6-2 0,0 6 0 0,0-3 0 16,4-3-5-16,-4 0 0 0,3 0-1 0,-3 0 0 0,4-3-11 0,-4-3 12 15,4 6-12-15,-4-6 12 16,3 0-12-16,-3 0 12 0,4 0-12 0,-4 0 12 0,0 0-12 0,-4-5 12 16,5 5-12-16,-5 3 12 15,1-3-1-15,-1 0 0 0,-3 0 0 0,0 0 0 16,0 6-2-16,0 0 0 0,0 0 0 0,-3-11 0 15,-1 11 1-15,1-6 0 0,-1 0 0 0,4 6 0 16,0 0-10-16,-7 0 0 0,0 0 9 0,0 0-9 16,0 0 0-16,0 6 0 0,0-6 0 0,0 0-12 0,7 0 12 0,-7 0 0 15,0 6 0-15,-1-6-8 0,8 0 8 16,-7 0-8-16,7 0 8 0,-7 6-8 0,0-1 8 0,0-5 0 16,7 0 0-16,-7 6 0 0,4-6 0 0,3 0 0 0,-7 6-9 15,7-6 9-15,0 0 0 0,0 6 0 0,-4 3 10 0,4 3-10 16,0-1-9-16,0-5-9 0,4 6-2 15,-4 0 0-15,7 2 20 0,-4 4-8 0,1-6 8 0,-1 6 0 16,1-7-8-16,-1 10 8 0,4-4 0 0,0-5 0 16,0-3 0-16,1 3 0 0,-1 5 0 0,0-5 0 15,0 0 0-15,3 0 0 0,-3 2 0 0,4-8 0 16,-1 6 0-16,1 0 0 0,-4 0 0 0,4-9 0 16,-1 8 0-16,1-5 0 0,-4 0 0 15,0 0 0-15,4 6-88 0,-4-12-10 0,-4 6-2 16</inkml:trace>
  <inkml:trace contextRef="#ctx0" brushRef="#br0" timeOffset="8966.508">11719 1058 1228 0,'0'0'35'0,"-3"0"7"0,-1 6-34 16,4-6-8-16,-7 6 0 0,7-6 0 0,0 0 68 0,0 0 12 0,0 0 3 0,0 0 0 15,0 0-39-15,0 0-7 0,0 0-1 0,4 6-1 16,-4-6-13-16,3 0-2 0,4 11-1 0,0-11 0 15,0 6 3-15,0-6 1 0,1 0 0 0,-1 0 0 16,0 6-2-16,0-6 0 0,0 0 0 0,3 6 0 16,-3-6-4-16,4 0-1 0,-4 0 0 0,0 0 0 15,-3 0 11-15,3 0 1 0,0 0 1 0,-4 0 0 16,-3 0 2-16,7 0 0 0,0 0 0 0,-7 0 0 16,7 0-13-16,-7 0-2 0,4 0-1 0,-4 0 0 15,7 0-15-15,-7 0 11 0,3 0-11 0,1 6 10 16,0-6-10-16,-4 0 0 0,0 0 9 0,0 0-9 15,0 0 0-15,3 6 9 0,1 3-9 0,-4-9 0 0,3 5 8 16,1 7-8-16,-4-6 0 0,0 6 0 16,0 0 0-16,0-4 0 0,-4 4 0 0,1-6 0 0,3 6 8 0,-4 6-8 15,1-13 0-15,-1 10 0 16,0-3 0-16,1 0 0 0,-4-1 0 0,3 1 0 0,-3-3 0 0,0 9 0 16,4-13 0-16,-4 7 0 15,0 0 0-15,3-6 0 0,-3 9 8 0,4-10-8 0,-1 1 0 0,0 0 0 16,-3 0 0-16,4 0 0 15,-1 0 11-15,4-6-11 0,0 0 10 0,0 0-10 0,0 0 11 16,0 0-11-16,0 0 12 0,0 0-12 16,0 0 12-16,0 0-12 0,0 0 12 0,0 0-12 15,0 0 0-15,0 0 0 0,0 0 0 0,0 0 0 16,0 0 0-16,0 0 0 0,0 0 0 0,0 6 0 0,0 3 0 0,0-9 0 16,0 0-8-16,7 2 8 15,0 7 0-15,-3-9 0 0,3 6-8 0,0 0 8 0,4 0 0 0,-4 0 0 0,3 0 0 0,-3 0-9 16,4-6 9-16,-4 5 0 0,4-5 0 0,-4 6 0 15,0-6 0-15,0 0 0 0,0 3 0 0,0-3 0 32,0 0-33-32,-7 0-5 0,3 0-1 0</inkml:trace>
  <inkml:trace contextRef="#ctx0" brushRef="#br0" timeOffset="9532.828">12326 1176 655 0,'0'0'14'0,"0"0"3"0,0 0 1 0,0 0 1 0,0 0-19 0,0 0 0 0,-7 3 0 0,7-3 0 16,-7 2 54-16,7-2 7 0,0 0 2 0,0 0 0 15,0 0 20-15,0 0 4 0,0 0 1 0,0 0 0 16,0 0 15-16,0 0 3 0,0 0 1 0,0 0 0 15,0 0-39-15,0 0-8 0,0 0-2 0,0 0 0 16,0 0-34-16,0 0-6 0,0 0-2 0,0 0 0 16,7 0-16-16,0-2 8 0,0 2-8 0,0 0 0 0,0 0 0 0,0 0 0 15,-3 0 0-15,3 0 0 0,3 0 0 0,-3 0-12 16,1 0 1-16,-5 0 1 16,4 2-36-16,0-2-7 0,0 6-2 0,-3-6 0 15,-4 0-47-15,7 6-10 0,-7-6-1 16,0 0-1-16</inkml:trace>
  <inkml:trace contextRef="#ctx0" brushRef="#br0" timeOffset="10723.165">12862 1117 832 0,'0'0'17'0,"0"0"4"16,-7 3-21-16,7-3 0 0,0 0 0 0,0 0 0 0,-7 6 83 0,7-6 12 16,-7 5 2-16,7-5 1 15,0 0-22-15,0 0-4 0,0 0 0 0,0 0-1 16,0 0-35-16,0 0-8 0,0 0 0 0,0 0-1 16,0 0-8-16,0 0-2 0,0 0 0 0,0 0 0 0,0 0-4 0,0 0-1 15,0 0 0-15,0 6 0 16,0 6 8-16,0-6 2 0,4 0 0 0,-1 9 0 0,1-4 1 0,3 1 0 15,-4-6 0-15,1 6 0 0,3 0-4 0,-4-1-1 0,4 4 0 16,-3 3 0-16,3-7 5 0,0 4 1 0,-3 3 0 0,3-1 0 16,-4-5-8-16,4 6-2 0,-3 2 0 0,3-8 0 15,-4 6-14-15,1 2 11 0,3-8-11 0,-4 6 10 16,1-7-2-16,0 1-8 0,-1-3 12 0,1 3-4 16,-4 0 3-16,3-7 0 0,-3-5 0 0,4 6 0 15,-4-6 3-15,0 0 1 0,0 0 0 0,0 0 0 16,0 0 13-16,0 0 4 0,3 0 0 0,-3 0 0 15,7-6 0-15,-3-5 1 0,-4 5 0 0,3-6 0 16,1 0-11-16,-4 3-2 0,3 4-1 0,-3-13 0 16,4 12-19-16,-1-6 10 0,1-2-10 0,-1-4 8 15,1 6-8-15,0 6 0 0,-1-5 0 0,4-4 0 16,-3 3 0-16,3-6 0 0,0 1 0 0,0-10 0 0,0 4 0 16,0 2 0-16,0-2 0 0,0 5 0 15,0-5 0-15,-3 2 0 0,3 3 0 0,-4-5 8 16,4 8-8-16,-3 3 0 0,-1-5 0 0,1 11 0 15,-4 0-12-15,0 6-5 0,0 0-1 0,0 0 0 16,0 0-48-16,0 0-10 0,0 0-1 0,-4 6-1 16,1 6-93-16,3-1-18 0,0 1-4 0</inkml:trace>
  <inkml:trace contextRef="#ctx0" brushRef="#br0" timeOffset="11334.764">13346 1211 1425 0,'0'0'60'16,"-7"0"-48"-16,-1 0 40 0,5 0 9 0,-4 0 2 0,0-6 0 15,0 6 24-15,0 0 5 0,-4-6 0 0,1 0 1 16,-1 0-35-16,0 0-7 0,1 4-2 0,-4-4 0 16,0 0-26-16,-1 0-6 0,5 6-1 0,-4-6 0 15,0 6-16-15,3 0 0 0,-3 0 8 0,3 0-8 16,4 0 0-16,0 6 0 0,-3-6-8 0,3 12 8 0,3-6-16 0,1 8 2 16,3-2 1-16,3 6 0 0,-3-1 4 15,4 4 1-15,-1 2 0 0,4 4 0 0,0-4 8 16,-3 1-8-16,3 2 8 0,0-8-8 0,3 5 8 0,-2-2 0 15,2-3 0-15,1-7 0 0,-4 1 0 0,0-3 0 16,3 9 0-16,-3-12 0 0,1-1 10 16,-1-5-2-16,0 6-8 0,3-6 12 15,-3 0 2-15,0 6 0 0,0-6 0 0,0-6 0 16,1 6 7-16,-1 0 2 0,3-6 0 0,-3 1 0 16,4-1-7-16,-4 6-2 0,3-12 0 0,1 0 0 0,-4 3-3 0,4 3-1 15,-1-5 0-15,-3-7 0 16,0 6 2-16,0-8 1 0,0 2 0 0,-3 6 0 0,3-5-3 0,-3-4-1 15,-1 9 0-15,-3-11 0 0,0 2-9 0,0 4 8 16,0-7-8-16,-3 9 8 0,-1-8-8 0,0 5 0 0,-3 4-12 0,0-4 12 16,-3 12-24-16,3-6 2 0,-4 6 1 0,1 0 0 15,-1-5-1-15,-3 8 0 0,0 3 0 0,0 3 0 16,0 8 6-16,-1-5 2 0,1 0 0 16,0 0 0-16,0 6 3 0,0 6 1 0,0-4 0 0,3 4 0 15,1 0 2-15,-1 2 0 0,1 4 0 0,-1-7 0 16,4-5 8-16,3 9-10 0,1-10 10 0,-1 1-10 15,8 0 0-15,-4-3 0 16,0-3 0-16,3 5 0 16,4-5-45-16,0-6-9 0,4 6-1 0</inkml:trace>
  <inkml:trace contextRef="#ctx0" brushRef="#br0" timeOffset="11875.567">13607 1176 1407 0,'0'0'31'0,"0"0"6"0,0 0 2 0,0 0 1 0,0 0-32 16,0 0-8-16,-4 5 0 0,1 1 0 0,3-6 46 0,-4 6 8 0,1 0 2 0,-1 6 0 16,4-6 4-16,-4 6 2 0,4-7 0 0,0 1 0 15,0 3-29-15,0 3-5 0,0 0-2 0,0-1 0 16,0 1-14-16,0 3-4 0,4-3 0 0,-4 5 0 16,0-5 9-16,4 3 2 0,-1 2 0 0,1-5 0 15,-1 0-19-15,1 0 0 0,3 2 0 0,0-8 0 16,-4 6 11-16,4 0-11 0,0-6 10 0,0 5-10 15,0-5 17-15,1 3-2 0,-1-3-1 0,0 0 0 16,3 0 0-16,-3 0 0 0,0-6 0 0,0 0 0 16,0 5 22-16,1-5 4 0,-1-5 0 0,0 5 1 15,0-6 3-15,0 0 1 0,0 0 0 0,0-6 0 16,0 3-10-16,0-2-3 0,0-1 0 0,0-6 0 0,0 3-13 0,-3 4-3 16,3-7-1-16,-4 0 0 0,4-2-15 0,-3 2 0 15,-4 1 0-15,3 5 0 16,-3-3 0-16,0 3 0 0,0-5 0 0,0-1 0 0,0 3-17 0,-3 4-7 15,3-1 0-15,-4 0-1 16,1 0-20 0,-1 1-4-16,1 2-1 0,-1 3 0 0,-3 0-14 0,7 6-4 0,0 0 0 0,0 0 0 15,0 0-4-15,-3 0-2 0,3 0 0 0,0 0 0 16,0 0-21-16,0 0-4 0,0 0-1 0</inkml:trace>
  <inkml:trace contextRef="#ctx0" brushRef="#br0" timeOffset="12576.992">14093 1126 1220 0,'0'0'27'0,"0"0"5"0,0 0 2 0,0 0 0 0,0 0-34 0,0 0 0 0,0 0 0 0,0 0 0 16,0 0 84-16,0 0 11 0,0 0 1 0,0 0 1 0,0 0-2 0,-3-9-1 16,3 9 0-16,-4-6 0 15,1 6-43-15,-1-6-9 0,1-6-2 0,-1 12 0 16,1-6-17-16,-1-5-4 0,4 5-1 0,0 6 0 16,0 0-10-16,0 0-8 0,-7-6 9 0,7 6-9 15,0 0 8-15,-7 0-8 0,-3 0 0 0,3 0 9 0,-4 0-9 0,4 0 0 16,-4 6 0-16,4-6 0 0,4 6 0 0,-4 5 0 15,0-5-11-15,3 0 11 0,1 6-12 0,-1-3 4 16,0 8 0-16,1-5 0 0,-1 0 8 0,4 0-10 16,-3 2 10-16,-1-2-10 0,4 0 10 0,0 0 0 15,0-1 0-15,0-5 0 0,0 3 0 0,0-9 0 16,0 0 10-16,0 0-10 0,4 6 0 0,-4-6 0 16,0 0 0-16,3 6 0 0,-3-6 0 0,0 0 0 15,4 0 0-15,-4 0 0 0,7 6 9 0,-3 0-9 16,3-1 8-16,0-5-8 0,-4 6 0 0,-3-6 0 15,7 0 0-15,0 6 0 0,-7-6 0 0,4 6 0 16,-4-6 0-16,7 3 0 0,-4 0 0 0,4 6 13 16,-7-9-3-16,8 0-1 0,-5 12 3 0,1-12 1 15,3 5 0-15,-4-5 0 16,-3 0-1-16,7 6-1 0,0-6 0 0,-3 6 0 0,-1 0-1 0,4-6 0 16,0 6 0-16,0 0 0 0,1-6-2 0,-8 0-8 0,3 0 12 15,4 0-4-15,-3 0-8 0,-1 6 0 0,4-3 0 0,-3 3 8 16,3-6-8-16,-4 5 0 0,4-5 0 0,-3 6 0 15,3-6 0-15,-4 6 0 0,1 0 0 0,0 0 0 16,-4-6 0-16,3 6 0 0,-3-6 0 0,4 6 0 16,-1 0 0-16,-3-1 0 0,4 4 0 0,-4-3 0 15,0 6 0-15,-4-6 0 0,1 6 0 0,-1-7 0 16,1 4 0-16,-5 3 0 16,5 0 0-16,-4-6 0 0,0 5 0 0,-4-5 0 15,4 6 0-15,-3-3 0 0,-4 3 0 0,3-6 0 0,0-1 0 0,-3 1 0 0,4 0 0 0,-1 0 0 16,-3 6 0-16,3-6 0 15,-3-12-33-15,4 6-3 0,3-6 0 0,-4 0 0 16,0 0-96-16,4 0-19 0,0 6-4 0</inkml:trace>
  <inkml:trace contextRef="#ctx0" brushRef="#br0" timeOffset="13408.744">14824 638 1466 0,'-14'0'62'15,"3"0"-50"1,0-6 0-16,1 0 0 0,3 6 0 0,-4-9 0 0,4 9 17 0,0-12 3 0,0 12 1 0,4-6 0 15,-1 1-17-15,0-1-4 0,1 0-1 16,3 0 0-16,-4 0-11 0,4 0 0 16,0-3 0-16,0 3 8 0,4 6-8 0,-1-5 0 0,1 5 0 15,3-6 0-15,0 6-9 0,0 0 9 16,4 0-12-16,-4 0 12 0,3 6 0 0,-3-6 0 16,4 5 8-16,0 1-8 0,3-6 15 0,-4 9-3 0,1-3-1 0,-1 0 0 15,1 0 27-15,0 0 6 0,-1 0 0 0,-3-1 1 16,4 7-25-16,-1-6-6 0,1 3-1 0,-4-3 0 15,0 5-1-15,4-5 0 0,-4 0 0 0,0 6 0 16,-4-6-1-16,4 0-1 0,-3-3 0 0,3 3 0 16,0 5-10-16,-3-5 8 0,-1 6-8 0,1-6 8 15,-1 0-8-15,1 0 8 0,-4 2-8 0,3 4 8 16,-3-6-8-16,4 0 0 0,-4 0 0 0,0 0 0 16,0 0 0-16,0 5-14 0,0-11 3 0,0 0 1 0,0 6 34 15,-4 3 6-15,4-3 2 0,-3 0 0 0,3-6-32 0,-7 12 0 16,0-7 0-16,7-5 0 0,0 0 0 15,-7 12 0-15,-4-6 0 0,4 3 0 0,3 3 0 16,-3-6 0-16,0 5 0 0,4 1 0 0,-4 0 0 0,3-3 0 16,1 8 0-16,-1-5 0 0,1 0 0 0,3 0 0 15,-4 2 0-15,4-8 0 0,0 6-10 16,0 0-8-16,4-1-2 0,-4-5 0 16,0 0-35-16,3 3-7 0,1-3-2 0,-4 6 0 15,3-1-120-15,-3-5-24 0</inkml:trace>
  <inkml:trace contextRef="#ctx0" brushRef="#br0" timeOffset="13724.628">15021 1475 1257 0,'0'0'26'16,"0"0"6"-16,-3 6-32 0,3-6 0 0,-4 6 0 0,1 3 0 15,3-9 0-15,-4 0 0 0,4 0 0 0,0 0 0 16,0 0 0-16,-3 12 0 0,3-12 0 0,0 0 0 0,0 0-12 0,0 0-10 16,0 0-2-16,0 0 0 0</inkml:trace>
  <inkml:trace contextRef="#ctx0" brushRef="#br0" timeOffset="-129896.211">9172 1940 798 0,'0'-6'33'0,"-3"6"-33"15,-4-12 104-15,3 9 13 0,-3-3 3 0,4 6 1 16,-5-5-58-16,8 5-12 0,-3-6-3 0,3 6 0 16,-7 0-20-16,3-6-4 0,-3 0 0 0,7 6-1 15,0 0 7-15,0 0 2 0,-7 0 0 0,7 0 0 16,0 0-16-16,-7 6-4 0,7-6 0 0,0 0 0 16,-7 0-4-16,7 0 0 0,-10 0-8 0,10 0 12 15,-8 6 1-15,8-6 0 0,0 0 0 0,-7 6 0 16,0-6 24-16,-3 0 5 0,3 5 1 0,0-5 0 15,0 0 9-15,-4 0 1 0,4 0 1 0,0 0 0 16,0 0-21-16,-4 0-4 0,4 0-1 0,-3 0 0 16,-1 0-9-16,1 0-3 0,-1 0 0 0,0 0 0 15,1 0 3-15,3 6 0 0,0-6 0 0,-4 0 0 16,4 3-19-16,0-3-19 0,7 0 4 0,-7 12 1 16,3-12 14-16,-3 6 0 0,0 0 0 0,0-6-9 0,0 6 9 0,7-6 0 15,0 0 0-15,-3 6 0 0,-1-1-16 0,1 1 1 16,3-6 1-16,0 12 0 0,0-12 14 0,0 0 16 15,0 0-3-15,-4 6-1 0,0 3-12 0,4-9 0 16,0 0 0-16,0 0 0 0,-3 6 0 0,3-6 0 16,-4 6 0-16,4-6 0 0,-7 5 0 0,4 7 0 0,3-12 0 15,-4 6 0-15,4 6 0 0,0 3 0 0,-3-10 0 0,3 13 0 16,0 0 0-16,0-7 0 0,-4 10 0 0,4-9-10 16,0 11 10-16,0-8 0 0,0 3 0 15,0-1-8-15,0-2 8 0,0-3 0 0,4 0 0 16,-1-1 0-16,1 1 0 0,-4-6 0 0,0-6 0 0,0 0 0 15,0 0 0 1,0 0 0-16,0 0 0 0,0 0 0 0,0 0 0 0,0 0 9 0,0 0-9 16,7-6 0-1,-4 6 9-15,4 0-9 0,-3 0 0 0,-4 0 9 0,7 0-9 0,-7 0 0 0,7-6 0 0,-3 0 0 16,3 6 0-16,-7 0 0 0,7 0 0 0,-7 0 0 16,7 0 0-16,-4 0 0 0,-3 0 0 0,7 6 0 15,0-6 0-15,1 6 0 0,-1-6 0 0,3 6 0 16,-3 0-9-16,0 0 9 0,-3 8 0 0,3-8 0 15,0 6 0-15,-4-6 0 0,5 0 0 0,-1 0 0 16,-4 0-16-16,4-4 4 0,-7-2 1 0,4 6 0 0,3 0 19 16,0-6 3-16,-7 0 1 0,7 6 0 0,0-6-12 0,0 6-17 15,-4-6 4-15,5 6 1 16,-1 0 12-16,-4 0 15 0,4 5-3 0,-3-5-1 16,-4-6-11-16,7 0-16 0,-4 0 4 0,4 3 1 0,-3 3 20 0,3 0 4 15,-4 0 1-15,1 0 0 16,-1 5-14-16,1-5 0 0,-4 6 0 0,4-6 0 0,-4 6 15 0,3 2 3 15,-3-2 1-15,0 0 0 16,-3-6-27-16,3 6-6 0,0-4-1 0,0-8 0 16,-4 6 26-16,4-6 5 0,0 0 0 0,-4 6 1 15,-3 6-17-15,0-6 0 0,0-6 0 0,0 6-9 16,-3 0 9-16,-1-6 14 0,1 0-3 0,-1 0-1 16,-3 0-10-16,0 0 0 0,3-6 0 0,-3 0 0 0,3 6 0 0,1 0 0 15,-4 0-9-15,3 0 9 16,1 0 0-16,-1-6 0 0,4 6 0 0,0 0 0 0,0 0-18 0,0 0 3 0,7 0 1 15,-7 0 0 1,0 0-20-16,7 0-4 0,-7 0-1 0,0 0 0 16,7 0-23-16,-8-6-5 0,8 6-1 0,0 0 0 15,0 0-38-15,-3-6-8 0,3 6-2 0</inkml:trace>
  <inkml:trace contextRef="#ctx0" brushRef="#br0" timeOffset="-128047.633">9652 1913 806 0,'0'0'17'0,"0"0"4"0,0 0 1 0,0 0 2 0,0 0-24 16,0 0 0-16,0 0 0 0,0 0 0 0,0 0 0 0,0 0 0 15,0 0 0-15,0 0 0 0,0 0 35 0,0 0 2 16,0 0 1-16,0 0 0 0,0 0-10 0,0 0-1 15,-4-5-1-15,4 5 0 0,-3-6 15 0,-4 0 3 16,7 6 1-16,0 0 0 0,-4 0 19 0,4 0 4 0,0 0 1 0,-3-6 0 16,-4 0-6-16,0 6-2 0,0 0 0 0,0 0 0 15,0-6-20-15,-1 6-4 0,-2 0-1 0,3 0 0 16,-4 0-12-16,-3 0-4 0,4 6 0 0,-5-6 0 16,5 0-3-16,-4 0-1 0,3 0 0 0,-3 0 0 15,4 0-16-15,-5 0 0 0,1 0 0 0,4-6-9 16,-1 6 17-16,1-6 3 0,-1 6 1 0,0 0 0 15,1 0-12-15,3-6 0 16,0 4 0-16,3-1 0 0,-3 0 0 0,0 3 0 0,7 0 0 0,0 0 0 0,0 0 0 16,0 0 0-16,-4-6 0 0,4 6 0 0,0 0-8 15,0 0 8-15,0 0-10 0,0 0 10 0,0 0-10 16,0 0 10-16,0 0-10 0,4 6 10 16,-4-3-12-16,4 8 12 0,-1-5-13 0,1 6 5 15,-1-6 8-15,1 0 0 0,-1 5 0 0,1 4 0 16,-1-3 0-16,1 6 0 0,-1-7 0 0,1 1 0 15,-1-3 0-15,-3 3 0 0,0-1 0 0,4 7 0 0,-4-6 0 0,0-3 0 16,3 2 0-16,-3 7 0 0,0-6 0 0,0 0 0 16,0 2 0-16,-3-2 0 0,3 0 0 0,0-6 0 15,0 5 0-15,0-2 0 0,0-3 0 0,0 0 8 16,0-6-8-16,-4 6 0 0,4-6 8 0,0 0-8 0,0 0 10 16,0 6-10-16,0-6 8 0,0 0-8 0,0 0 0 0,0 0 9 15,0 0-9-15,7 6 8 0,-7-6-8 0,0 0 8 16,0 0-8-16,0 0 0 0,4 6 0 0,-1 5 0 15,5-5 0-15,-8-6 0 0,0 0 0 0,0 0 8 16,0 0-8-16,0 0 0 0,0 0 0 0,0 0 0 16,0 0 0-16,0 0 0 0,0 0 0 0,0 0 0 15,7 0 0-15,0 0 0 16,-7 0 0-16,7 0 0 0,3 0 0 0,-3 0 0 16,0 0 0-16,4 0 0 0,3 0 0 0,-7 0 0 0,-7 0 0 0,11 6 0 15,3-6 0-15,-4 0 0 0,-10 0 0 0,11 0 0 16,-11 0 0-16,11 0 0 0,-1 3 0 0,-10-3 0 15,11 0 0-15,-11 0 0 0,0 0 0 0,10 3 0 16,-10-3 0-16,7 3 0 0,-7-3 0 0,11 6 0 16,0 0 0-16,-4 5 0 0,0-5 0 0,-4 0 0 15,1 0 0-15,-1 0 0 0,1 3 0 0,-1 2 0 16,1 1 20-16,-4 0-2 0,3-6 0 0,1 6 0 0,-4 2-18 16,3-2 0-16,-3 0 8 0,0 5-8 15,4-5 0-15,-4-3 0 0,0 3 0 0,0 0 0 0,0-1 0 0,0 1 0 16,-4-6 0-16,4 6 0 0,0 2 0 15,0-2 0-15,-3 0 0 0,-1 0 0 0,1-3 0 16,-1 2 0-16,-3 1 0 0,4 0 0 0,-4 0 0 0,0-7 0 16,-4 4 0-16,0 3 0 0,4-6 0 15,-7 6 13-15,4-6-4 0,-4 5-1 16,-4-5 0-16,4 0-8 0,-4-3 12 0,1 0-4 16,-5-3-8-16,1 0 12 0,4 0-12 0,-5 0 12 0,5-3-12 0,-1 3 0 15,4-3 0-15,3 3 0 0,1 0 0 0,3 0-12 16,3 0 4-16,-3 0 8 15,4 0-33-15,-1 0 1 0,4 0 0 0,0 0 0 16,0 0-48-16,0 0-10 0,14-6-2 0,-3 0-432 0,3 0-86 0</inkml:trace>
  <inkml:trace contextRef="#ctx0" brushRef="#br0" timeOffset="-126592.948">11091 2008 352 0,'0'0'0'0,"0"0"16"0,0 0-16 0,0 0 0 0,0 0 0 0,0 0 0 0,0 0 92 0,0 0 15 16,0 0 3-16,0 0 1 0,0 0-15 0,0 0-4 16,0 0 0-16,0 0 0 0,0 0-56 0,0 0-12 15,0 0-3-15,0 0 0 0,0 0 11 0,0 0 3 16,0 0 0-16,0 0 0 16,0 0-23-16,0 0-4 0,0 0 0 0,0 0-8 0,0 0 46 0,0 0 2 15,0 0 1-15,0 0 0 0,0 0 11 0,0 0 3 16,-7 5 0-16,7-5 0 0,0 0-19 0,-7 0-4 15,0 6-1-15,0-6 0 0,0-6-11 0,0 6-3 16,7 0 0-16,-7 0 0 0,-4 0-10 0,4 0-3 0,-3 6 0 16,-1-6 0-16,4 6-12 0,-3-6 8 0,-1 6-8 0,-3 0 0 15,3 0 0-15,-3-3 0 0,0 3 0 16,3 0 0-16,-3-1 8 0,0 1-8 16,4 0 0-16,-1 0 0 0,4 0 0 0,-4-6 0 0,4 0 0 15,0 6 0-15,7-6 0 0,0 0 0 0,-7 0 0 0,7 0 0 16,0 0 14-16,0 0-3 0,0 0-1 0,0 0 0 15,0 0-10-15,0 0-16 0,0 0 4 16,0 0 1-16,0 0 11 0,0 0-12 0,0 0 12 0,0 0-12 16,0 0 12-16,0 0 0 0,-3-6 0 15,3 6-8-15,0 0 8 0,0 0 0 0,0 0-9 0,0 0 9 16,0 0 0-16,0 0 0 0,-4 6 0 0,1 0 0 16,3 0 0-16,0 8 0 0,-4-14 0 0,4 12 0 15,-3-6 0-15,-1 0 0 0,4 6-9 0,0 2 9 16,0-2 0-16,0 0 0 0,4 0 0 0,-4 5 0 15,0-5 0-15,0 3 0 0,0 2 0 0,0-5 0 16,3 0 0-16,-3 2 0 0,0-2-8 0,4 0 8 0,-4 0 0 16,3 0 0-16,1-4 0 0,-4-2 0 0,0-6 0 0,0 0 0 15,3 6 0-15,-3-6 0 0,0 0 0 0,0 0 9 16,0 0-9-16,0 0 8 0,0 0 10 0,0 0 2 16,0 0 0-16,0 0 0 0,0 0-20 0,4 0 0 15,-1-6 0-15,-3 6 0 0,0 0 11 0,0 0-2 16,0 0 0-16,0 0 0 15,0-6-29-15,0 3-5 0,4 0-2 0,-4 1 0 0,3-4 27 0,-3 6 0 16,4-6 0-16,-1 6 0 0,1 0 9 16,-1-6 7-16,1 6 2 0,3-6 0 0,-3 6-18 0,-1 0 0 15,4-6 0-15,-3 6 0 0,3 0 0 0,-4 0 0 16,4-6 0-16,-3 6-9 0,3 0-4 0,0 6-1 0,0-6 0 0,-3 0 0 16,3 6 14-16,-4-6 0 0,4 6 0 0,0 0 0 15,4 0 9-15,-4 0 5 0,0 2 1 0,-4 4 0 16,5-6-15-16,-1 6 0 0,0-1 0 0,0 1 0 15,0-3 0-15,0 3 0 0,0 5 0 0,0-5 0 16,0 0-9-16,-4-3-5 0,5 8-1 0,-1-5 0 16,-4-6 23-16,1 6 4 0,3 0 0 0,-4 2 1 15,4-8-13-15,-3 6 0 0,3 0 0 0,-4-1 0 16,1-2 0-16,-1 3 0 0,-3-6 0 0,4 6 0 16,-1-1 0-16,1-5 0 0,-4 0 0 15,4 0 0-15,-1 3 8 0,-3-9-8 0,0 0 0 0,0 0 0 0,0 0 13 16,0 0-3-16,0 0-1 0,0 0 0 0,0 0 0 0,-11-3 0 15,1 3 0-15,-4-6 0 16,3 6-9-16,-3-6 10 0,0 0-10 0,-4 0 10 16,4 1-10-16,0 5 0 0,0-6 0 0,-4 0 0 15,1 0 0-15,3 6 0 0,0-6 0 0,-1 6 0 16,1 0 0-16,0-6-17 0,4 6 4 0,-1-3 1 16,11 3-25-16,-7 0-5 0,7 0-1 0,0 0 0 15,0 0-41-15,0 0-8 0,0 0-1 0</inkml:trace>
  <inkml:trace contextRef="#ctx0" brushRef="#br0" timeOffset="-125803.489">11398 2137 858 0,'0'0'24'0,"-3"-6"6"0,-1 0-30 16,4 6 0-16,-3-6 0 0,-1 6 0 0,4 0 92 0,-3-11 12 15,-1 8 2-15,4 3 1 0,0 0-51 0,0 0-9 16,0-6-3-16,0 6 0 0,0 0-28 0,0 0-5 16,0 0-2-16,0 0 0 15,0 0-9-15,0 0 0 0,0 0 0 0,0 0 8 0,0 0-8 0,0 0 0 16,0 0 0-16,0 0 0 0,0 0 0 0,0 0 8 16,0 0 0-16,4 6 0 0,-1-3 11 0,1 8 1 0,-1-5 1 0,1 6 0 15,-1-6 0-15,-3 6 0 0,4-1 0 0,-4 4 0 16,3-3 10-16,-3 0 1 0,4 5 1 15,-4-2 0-15,0 8-1 0,-4-11 0 0,4 6 0 0,0 2 0 16,-3-2-12-16,3 0-4 0,-4 2 0 0,4-2 0 16,-3-1-8-16,3-5-8 0,-4 3 9 0,1-3-9 15,3-1 8-15,0-5-8 0,0 0 0 0,0-6 0 16,0 0 12-16,0 0-4 0,0 0-8 0,0 0 12 16,0 0 12-16,0 0 3 0,0 0 0 0,0 0 0 15,0 0-14-15,0 0-2 0,0-6-1 0,3 0 0 16,1-5-10-16,3 5 0 0,-4 0 0 0,4-3 0 15,-3 3 0-15,3 0 0 0,-4 6 0 0,5-6 0 16,-5 6 0-16,4 0-9 0,0 0 9 0,0 0 0 16,0 0-8-16,0 0 8 0,0 6 0 0,4 0 0 15,-4-3-9-15,4 3 9 0,-4 6 0 0,0-6-9 16,3 5 9-16,-3 1 0 0,0 0 0 0,0-6 0 16,1 9 0-16,-1-10-13 0,-4 1 5 0,4 6 8 15,0-6-40-15,-3 0-1 0,3-6 0 0,0 6 0 16,0-3-46-16,0-3-9 0,-7 0-1 0,3-3-1 15,5-3-75-15,-5-6-15 0,8-6-4 0,-11-2 0 0</inkml:trace>
  <inkml:trace contextRef="#ctx0" brushRef="#br0" timeOffset="-125380.427">11688 2052 134 0,'0'0'0'0,"0"0"8"0,0 0-8 0,0 0 0 0,0 0 0 0,0 0 0 16,0 0 0-16,0 0 0 0,0 6 0 0,0-6 0 15,0 0 0-15,0 0 0 0,0 0 0 0,0 0 8 16,0 0-8-16,0 0 0 0,0 0 0 0,0 0 0 15,0 0 0-15,0 0 0 0,0 0 0 0,0 0 0 16,0 0-15-16,0 0 3 0,0 0 0 0,0 0 0 0,0 0 4 16,0 0 8-16,0 0-13 0,0 0 5 0,0 0 8 0,-4 5 0 15,4 7 0-15,0-12 0 0,0 6 21 0,0-6 7 16,0 0 0-16,0 0 1 0,-4 6 40 0,4-6 8 16,0 0 2-16,0 0 0 0,0 0 16 0,0 0 3 15,0 0 1-15,0 0 0 0,0 0-59 0,0 0-11 16,0 0-2-16,0 0-1 0,0 0 10 0,0 0 1 15,0 0 1-15,0 0 0 0,0 0-30 0,0 0-8 16,0 0 0-16,0 0 0 0,0 0 0 16,0 0 0-16,0 0 0 0,0 0 0 15,0 0-50-15,0 0-11 0,-17-6-3 0,17 6 0 0</inkml:trace>
  <inkml:trace contextRef="#ctx0" brushRef="#br0" timeOffset="-124852.068">11677 2046 882 0,'0'0'19'0,"0"0"4"0,0 0 1 0,0 0 1 0,0 0-25 0,0 0 0 0,0 0 0 0,0 0 0 0,0 0 52 0,0 0 6 16,0 0 1-16,0 0 0 16,0 0-9-16,0 0-2 0,0 0 0 0,0 0 0 0,0 0-38 15,0 0-10-15,0 0 0 0,0 0 0 0,0 0-13 0,0 0-5 16,0 0-1-16,3 6 0 0,-3-6 19 0,0 11 0 15,0-5 0-15,4 6 0 16,-4-6 24-16,0 0 1 0,0 0 1 16,0 3 0-16,0 2 21 0,0 1 4 0,-4 0 1 0,4 0 0 15,0 2-17-15,-3 4-3 0,-1 0-1 0,4-1 0 16,-3 4-7-16,3 2 0 0,0 1-1 0,0-4 0 0,0 4-7 16,3-1 0-16,-3-2-1 0,4 8 0 0,-4-14-2 15,0 3 0-15,3 5 0 0,-3-11 0 16,0 9-4-16,0-10-1 0,4 7 0 0,-4-6 0 15,0-1-8-15,0-2 8 0,0 3-8 0,0-6 8 16,0 0-8-16,-4 6 10 0,1-7-10 0,3 1 10 16,-4 0-2-16,1 3-8 0,3-9 12 0,-4 6-4 15,-3-6 3-15,0 12 0 0,0-12 0 0,0 0 0 0,0 6-11 0,0-6 0 0,0 0 9 16,0 5-9-16,3-5-15 0,1 0-7 0,3 0-2 0,0 0 0 31,0 0-55-31,0 0-11 0,0 12-2 0</inkml:trace>
  <inkml:trace contextRef="#ctx0" brushRef="#br0" timeOffset="-123721.809">12919 1958 597 0,'-11'0'16'0,"1"0"5"0,-1 0-21 0,0 0 0 0,4 0 0 0,-3 0 0 16,-1 0 107-16,1 0 17 0,-1 0 3 0,4 0 1 16,0-6-59-16,0 6-11 0,7 0-2 0,-11 0-1 15,4-6 14-15,0 0 3 0,4 6 1 0,3 0 0 16,0 0-58-16,0 0-15 0,0 0 0 0,0 0 0 15,0 0 54-15,0 0 8 0,0 0 2 0,0 0 0 16,0 0-52-16,0 0-12 0,0 0 0 0,0 0 0 16,0 0 0-16,0 0 0 0,0 0 0 0,0 0 0 15,0 0 0-15,3 0 0 0,1 0 0 0,3 0 0 16,0 6 0-16,0-6 0 0,3 0 0 0,-3 0 0 16,4 6 0-16,0-6 0 0,-1 6 0 0,1-1 0 0,-1 1 0 15,-3 0 0-15,0 0 0 0,1 0 0 0,-1 3 0 16,0-3 0-16,0 0 0 0,-4-1 0 0,1 7 0 15,3-6 0-15,-4 6 0 0,1-3 0 16,-1 2 34-16,-3 1 4 0,4 0 1 0,-4 0 0 16,3-3-11-16,-3 2-3 0,0 1 0 0,0-6 0 15,0 6-35-15,-3-6-7 0,-1-1-2 0,1 1 0 0,-1 0 19 0,4-6 0 0,-3 9 0 16,-4-3 0-16,3-6 16 0,-3 6 1 0,0-6 0 0,7 0 0 16,-7 6-17-16,0-6 0 0,7 0 0 0,-7 0 0 15,7 0 0-15,-7 0 0 0,7 0 0 0,-7 0 0 16,7 0 0-16,0 0 0 0,0 0 0 0,-7 0 0 15,7 0 0-15,0 0 0 0,-7 0 0 0,7 0 0 16,0 0 0-16,0 0 0 0,0 0 0 0,0 0 0 16,0 0 0-16,0 0 0 0,0 0 0 0,0 0 0 15,0 0 0-15,0 0 0 0,0 0 0 0,0 0 0 16,0 0 0-16,0 0 0 0,0 0 0 0,0 0 0 16,0 0 0-16,0 0 0 0,0 0 0 15,3 0 0-15,4 0 0 0,0 0 0 0,-3 6 0 0,3-6 0 16,0 11 0-16,-3-5 0 0,3 0 0 0,0 0 0 15,-4 9 0-15,4-4 0 0,0 7 0 0,-3-6 0 16,-1 8 0-16,1-2 0 0,-1 0 0 0,1 2 0 16,-4-2 0-16,0 5 0 0,3-11 0 0,-3 9 0 15,0-4 0-15,0-5 0 0,0 3 0 0,-3 2 0 16,3 1 0-16,0-6 0 0,-4 0 0 0,1 2 0 16,3-8 0-16,-4 6 0 0,1-6 0 0,3 6 0 15,-4-7 0-15,4-5 0 0,-3 6 0 0,3-6 0 16,-4 3 0-16,4-3 0 0,-7 3 0 0,7-3 0 0,-7 3 55 15,0-3 7-15,0 0 2 0,0 0 0 0,-4-3-52 0,1 0-12 16,-1 0 0-16,-3-3 0 0,4 6 0 0,-5-5 0 0,1-7 0 16,4 6 0-16,-4 0 0 0,0 0 0 0,3 6 0 0,-3-6 0 31,0 0-48-31,0 1-13 0,3 2-3 0,0-3 0 0,4 0 0 16,4 6 0-16,3 0 0 0,0 0 0 0,0 0-102 15,0-6-21-15,3 0-4 0</inkml:trace>
  <inkml:trace contextRef="#ctx0" brushRef="#br0" timeOffset="-122880.22">13201 2075 1094 0,'0'0'46'0,"0"0"-37"16,-7 0-9-16,3 6 0 0,4-6 0 0,-7 6 0 16,7-6 75-16,-7 0 13 0,7 0 2 0,0 0 1 15,-7 0-28-15,7 0-6 16,-7 0-1-16,0 0 0 0,7 0-20 0,0 0-4 0,-3 0 0 0,3 0-1 16,0 0-8-16,0 0-2 0,-4-6 0 0,4 0 0 15,0 6-10-15,0-12-3 0,4 12 0 0,-4 0 0 16,3-5-8-16,1-1 0 0,-1 0 0 0,1 3 0 15,3-3 0-15,-4 6 0 0,1-6 0 0,3 6 0 16,-4 0 0-16,4-6 0 0,-3 6 0 0,3 0 0 16,-3 0 0-16,3-6 8 0,-4 6-8 0,8-6 0 15,-4 6 0-15,-4 0 8 0,4 0-8 16,-3 0 0-16,3 0 8 0,-4 0-8 0,1 0 0 0,3 0 8 16,-3 6-8-16,-1-6 8 0,4 6-8 0,0-6 8 15,-3 6-8-15,-4-6 10 0,3 6-10 0,1 0 10 0,-1 0 2 16,-3 3 0-16,4 2 0 0,-4 1 0 15,0 6-3-15,3-9 0 0,-6 14 0 0,3-5 0 16,0 2-9-16,-4 4 0 0,1-1 9 0,-1-2-9 16,-3 2 8-16,4-5-8 0,-4 0 8 0,0 8-8 0,0-2 0 0,-4-4 8 15,4-2-8-15,-4-6 0 16,4-1 9-16,0 1-9 0,0-3 12 0,0 3-12 0,0-1 11 0,0-5-11 16,3 0 10-16,4-6-10 15,0 0 22-15,0 0-2 0,0 0 0 0,0 0 0 0,0 0 1 0,0 0 0 16,0 0 0-16,0 0 0 0,0 0-9 15,0 0-1-15,0 0-1 0,0 0 0 0,0 0-10 0,0 0 0 0,-7-6 0 0,7 6 8 16,0 0-8-16,0 0 0 0,-3 0 0 16,3 0 0-16,0 0 0 0,0 0 0 0,0 0 0 0,0 0 0 15,0 0 0-15,-7 0-9 0,7 0 9 0,-4 6 0 16,4-6-11-16,-3 6 11 16,3 0-10-16,0 0 10 0,0-3-8 0,3 9 8 0,-3-12 0 15,4 5-9-15,-1 1 9 0,1 0 0 16,3 0 0-16,-4-6-8 0,4 6 8 0,1 0 0 15,2 0-9-15,1-3 9 0,-1 3 0 0,1-1 0 0,-4 1 0 0,4 0 0 16,-1-6 0-16,1 6 0 0,-1 0 0 0,-3-6 0 16,0 6-16-16,0-6-3 0,0 12 0 0,1-12 0 31,2 5-141-31,-3-5-28 0,0 3-5 0,4-3-2 0</inkml:trace>
  <inkml:trace contextRef="#ctx0" brushRef="#br0" timeOffset="-122526.635">14542 2093 1488 0</inkml:trace>
  <inkml:trace contextRef="#ctx0" brushRef="#br0" timeOffset="-122014.618">14351 1981 551 0,'0'0'23'0,"0"0"-23"15,0 0 71-15,0 0 9 0,0 0 3 0,0 0 0 16,0 0-29-16,0 0-6 0,0 0 0 15,0 0-1-15,-7 3-9 0,7 3-2 0,-4 0 0 16,4 6 0-16,0-1-8 0,0 7-1 0,0-6-1 16,4 2 0-16,-4 10 14 0,3-6 4 0,-3 2 0 0,4-2 0 15,-4 8 4-15,0-2 2 0,4-1 0 0,-4-2 0 16,0 2 1-16,3 1 0 0,-3-9 0 0,0 8 0 16,0 1-19-16,0 2-3 0,0-8-1 0,-3 5 0 15,3-2-12-15,0 2-2 0,0-5-1 0,0-6 0 16,0 2 2-16,-4-2 0 0,4 0 0 15,0-12 0-15,0 0 8 0,0 0 1 0,0 0 1 0,0 0 0 16,0 0-25-16,0 0 0 0,0 0 0 0,-4-6 0 16,1 0-43-16,3-6-10 0,-4 7-3 0,4-7 0 15,0 6-138-15,0 6-28 0</inkml:trace>
  <inkml:trace contextRef="#ctx0" brushRef="#br0" timeOffset="-121327.452">14855 2143 1314 0,'0'0'37'0,"-10"0"8"0,3 0-36 0,0 0-9 0,0 0 0 0,-4 0 0 16,4 0 53-16,-3 0 9 0,-1 0 2 0,0 0 0 16,1 6 1-16,-4-6 1 0,3 0 0 0,-3 6 0 15,3-6-23-15,-3 5-5 0,4 1-1 0,-4-6 0 16,3 3-17-16,-3 0-3 0,7 0-1 0,-4 3 0 16,4 0-8-16,0-6-8 0,0 6 9 0,7-6-9 15,-7 6 0-15,3 0 0 0,-3-1 0 0,4 1 0 16,3 6 0-16,-4-9-8 0,4 9 8 0,0 0 0 15,0-1 0-15,4 1 0 0,-4 3-8 0,3 2 8 16,1 1 0-16,3 0 0 0,0-4 0 0,-3 4 0 16,3 0 0-16,0-1 0 0,0-2 0 0,0-3 0 15,3 5 0-15,-3-5 0 0,4 0 0 0,0 3 0 0,-1-4 11 0,-3 1-11 16,4-6 12-16,-1 6-12 0,-3-6 9 0,8-1-9 16,-5-2 0-16,1 3 9 0,-1 0-9 0,1-6 10 15,0 0-10-15,-4 0 10 0,3 0-10 0,1 0 0 16,-4 0 9-16,3-6-9 15,-3 6 8-15,4-6-8 0,0 1 10 0,-1-1-10 0,1-3 13 0,-4-3-3 0,3 6-1 16,-3-11 0-16,0-1 6 0,-3 3 1 16,0-2 0-16,-1-1 0 0,1-3 22 0,-4 4 5 0,0-7 1 0,0 4 0 15,0 2-31-15,-4-6-5 0,1 4-8 16,-5-4 11-16,5 1-11 0,-1 2 0 16,-3 4 0-16,0-1 0 0,4-3 0 15,-4 4 0-15,-4 5 0 0,4 0 8 0,-3-2-8 0,-1 2 0 0,0 0 9 16,1 6-9-16,-1-6 0 0,1 7 8 15,-1-7-8-15,-3 9 0 0,3 3 0 0,1 0 0 16,-4 0 0-16,3 0 0 16,-3 0 0-16,0 6-13 0,-4 3 5 0,4-4 8 0,0 13-16 0,-4-6 5 0,4 0 1 0,0 8 0 15,0-2 10-15,0 5-8 0,0-8 8 0,0 9-8 16,0-1 8-16,7-8 0 0,-1 2 0 0,1-5-8 16,4 0 8-16,-1-3 0 0,1 8-9 0,-1-5 9 15,1-6-25-15,6 0-1 0,1 6 0 16,3-6 0-16,3-1-188 0,1-2-38 0,3-3-7 0</inkml:trace>
  <inkml:trace contextRef="#ctx0" brushRef="#br0" timeOffset="-117102.37">15981 2143 440 0,'0'0'19'15,"0"0"-19"1,0 0 13-16,0 0-1 0,0-6 0 0,0 6 0 15,0 0 0-15,0 0-1 0,0 0 0 0,0 0 0 16,0 0 11-16,0 0 2 0,0 0 1 0,0 0 0 0,0 0-14 0,0 0-3 16,0 0-8-16,0 6 12 15,0 6-12-15,0-12 0 0,0 0 0 0,0 0 0 0,0 0 0 0,-4 5 0 16,1 1 8-16,3-6-8 0,0 0 42 0,0 0 6 16,0 0 0-16,0 0 1 0,0 0 22 0,0 0 4 0,0 0 1 0,0 0 0 15,0 0-32-15,0 0-5 16,0 0-2-16,0 0 0 0,0 0-12 0,0 0-2 0,0 0-1 0,0 0 0 15,0 0-11-15,0 0-3 0,0 0 0 0,0 0 0 16,0 0 2-16,0 0 0 0,0 0 0 0,0 0 0 16,0 0 0-16,0 0 0 0,0 0 0 0,0 0 0 15,0 0 4-15,3 0 1 16,1-11 0-16,-4 11 0 16,0 0 1-16,0 0 1 0,0 0 0 0,0 0 0 0,0 0 14 0,0 0 2 0,0 0 1 0,0 0 0 15,0 0-4-15,3 0-1 0,-3 0 0 0,0 0 0 16,0 0-17-16,0 0-4 0,7-6-8 0,0 6 12 15,-7 0-12-15,8 0 0 0,-1 0 8 0,-4 0-8 16,4 6 8-16,0-6-8 0,0 0 11 0,0 11-11 16,0-5 9-16,-3 3-9 0,-4-9 0 0,7 0 9 15,-3 6 0-15,3 0 0 0,0 0 0 0,-4 0 0 16,4-1 1-16,-3 7 0 0,-1-6 0 0,1 3 0 16,-4-3-1-16,3 6 0 0,-3-1 0 0,0-5 0 15,0 6-9-15,0-6 10 0,0 3-10 0,0 8 10 0,0-5-10 16,0-6 8-16,0 6-8 0,-3 2 8 15,3 4-8-15,-4-6 0 0,1 5 9 0,-1-2-9 0,1-3 8 0,-1 5-8 16,-3-5 8-16,0 6-8 0,0 2 0 0,0-2 9 16,-4 0-9-16,4-4 0 15,0-2 8-15,0 6-8 0,0-6 0 0,0-1 0 0,0-5 8 16,0 3-8-16,3-3 0 0,4-6 0 0,0 0 0 16,-7 12 0-16,7-12 8 0,0 0-8 15,0 0 12-15,0 0-2 0,0 0 0 0,0 0 0 0,0 0 4 0,0 0 1 16,0 0 0-16,-7-12 0 15,7 12-15-15,0 0 11 0,0 0-11 0,-3 0 10 16,3 0-10-16,-7-6 0 0,7 6 0 0,0 0 8 0,0-9-8 0,0 9 0 16,0 0 0-16,0-3 0 0,0-3 0 0,3 3-9 0,1-2 9 0,-4 5 0 15,3-12-10-15,-3 12 10 0,4 0-8 0,3-6 8 16,-4 6 0-16,4-6 0 0,-3 0 0 0,0 6 0 16,3 0 0-16,-4 0 0 0,4-6 0 15,-3 6-8-15,3 0 8 0,-7 0 0 16,7 0 0-16,0 0-8 0,0 0 8 0,0 0 0 0,0 6 0 0,0 0-8 15,0-6 8 1,0 6 0-16,0 0-9 0,0 6 9 16,0-7 0-16,0-5 0 0,0 6 0 0,1 0 8 0,-1 3-8 0,-4-3 0 0,-3-6 0 0,7 0-11 15,-7 0 11-15,7 12 0 0,-7-12 0 0,0 0 0 16,7 0 0-16,0 0 0 0,0 0 0 0,0 0 8 16,0-12-97-16,1 12-19 0,-1-12-4 15</inkml:trace>
  <inkml:trace contextRef="#ctx0" brushRef="#br0" timeOffset="-116372.722">16436 2099 1036 0,'0'0'23'0,"-7"6"5"0,0-3 0 0,0 8 1 0,7-11-29 0,-7 0 0 0,0 6 0 0,0 0 0 15,7-6 37-15,-7 0 2 0,7 0 0 0,0 0 0 16,0 0 24-16,0 0 5 0,0 0 0 0,0 0 1 16,0 0-18-16,0 0-4 0,0 0-1 0,0 0 0 15,0 0-31-15,0 0-7 0,0 0 0 0,3-6-8 16,4 6 0-16,4-6 0 0,-4-3 0 0,3 7 0 0,1-1 0 16,-1 3 0-16,5-6 0 0,-1 6 0 0,0 0 0 0,0 6 0 15,-3-6-8-15,-1 0 8 0,4 3 0 16,-3-1 0-16,-1 7 0 0,1-9 0 0,0 12 0 0,-8-6 0 15,4 0 0-15,-3 6 0 16,-1-1 0-16,1-2 13 0,-4 3-4 0,0 0-1 0,0-1 3 0,-4 1 0 16,1 3 0-16,-4-3 0 15,0 5-11-15,-4-5 10 0,0 0-10 0,-3-3 10 16,0 8 2-16,0-11 1 0,0 6 0 0,-4-6 0 16,8 6 7-16,-4-10 0 0,3 4 1 0,0 0 0 15,4-6-2-15,0 0-1 0,4 0 0 0,-4 0 0 16,7 0-18-16,0 0 8 0,0 0-8 0,0 0 0 15,0 0 0-15,0 0-12 0,3-6 0 0,4 0 0 16,0-2 2-16,0 8 1 0,4-6 0 0,-4 0 0 0,4 6 9 0,3 0 0 16,3-6 0-16,-2 6 0 0,-1 0 0 0,3 6-8 0,-3-6 8 15,1 6 0-15,-1-6 0 0,-4 6 0 0,1 0 0 16,-1-1 0-16,-3 4 0 0,4-3-8 0,-4 0 8 0,-3 0 0 16,3 0 0-16,-4 5 0 0,1 1 0 0,-4-6 0 15,0 9 0-15,0 2 9 0,0-5-9 0,-4 6 10 16,1 2-10-16,-4-2 10 0,3 3-10 0,-7-4 10 15,4 7-10-15,-3-4 8 0,-1 4-8 16,-3-6 8-16,0 5-8 0,3-2 0 16,-3-4 9-16,-3 1-9 0,3 3 9 0,-4-16-9 0,0 1 12 0,1 0-12 15,-1 0 12-15,4 0-4 0,0 0 0 0,0-12-8 32,0 0-63-32,-1-6-19 0,5 1-4 0</inkml:trace>
  <inkml:trace contextRef="#ctx0" brushRef="#br0" timeOffset="-23470.589">7803 3463 467 0,'0'-6'20'0,"-3"6"-20"16,3-6 31-16,-4 0 2 0,1 0 1 0,-1-6 0 16,4 12 0-16,0 0 0 0,-3-8 0 0,3 8 0 15,0 0-15-15,0 0-3 0,0 0-1 0,0 0 0 16,0 0-15-16,0 0 11 0,0 0-11 0,0 0 10 15,0 0 6-15,0 0 0 0,0 0 1 0,0 0 0 16,0 0 6-16,0 0 1 0,3 8 0 0,-3 4 0 16,0-6-3-16,4 0 0 0,-4 0 0 0,3 0 0 15,-3-6 2-15,0 9 0 0,0-9 0 0,4 8 0 16,-4 1 0-16,0-9 0 0,3 6 0 0,1 0 0 16,-4 0 1-16,0-6 0 0,3 6 0 0,-3-6 0 15,4 6-4-15,-4 5 0 0,0-11 0 0,4 6 0 16,-1 3-6-16,1 3-2 0,-1-6 0 0,1 5 0 15,-1 1-3-15,1-6-1 0,-1 3 0 0,1-3 0 16,3 6 3-16,-4-1 0 0,1-5 0 0,-1 6 0 16,1-6-3-16,3 3 0 0,-3 2 0 0,3-5 0 15,0 6-8-15,-4-6 12 0,4 0-12 0,-3 0 12 16,-1 5-12-16,1-5 0 0,3 3 0 0,0-3 8 0,-4 0-8 16,5 0 0-16,-1-6 0 0,0 12 8 0,0-12-8 0,-7 0-17 15,7 5 4-15,0 1 1 0,-7-6 21 16,0 0 5-16,3 0 1 0,-3 0 0 0,0 0 2 0,0 0 1 0,0 0 0 15,7 6 0-15,-7-6 9 16,7 0 1-16,-7 0 1 0,7-6 0 0,-7 6 11 16,8 0 1-16,-5-6 1 0,4 1 0 15,-3-1-20-15,6 0-4 0,-6 0-1 0,-1 0 0 16,4 0-6-16,-3-3-2 0,-1 3 0 0,1-11 0 0,-1 11-9 0,1-6 12 0,-1 0-12 0,1-5 12 16,-4 8-12-16,0-3 8 0,0 0-8 0,0-5 8 15,0 5-8-15,0 3 10 0,0-8-10 0,-4 5 10 16,1 0-10-16,-1 0 10 0,4 4-10 0,-3-4 10 15,-1 6-2-15,1 0-8 0,-1 0 12 0,-3 0-4 16,0-3-8-16,7 4 0 0,-10-1 9 0,3 0-9 16,3 6 0-16,4 0 8 0,-7-6-8 0,7 6 0 15,-4-6 0-15,4 6 0 0,0 0 0 0,0 0 0 16,0 0 0-16,0 0-10 0,0 0 10 0,0 0-10 16,-3 0-8-16,3 0-2 0,0 0 0 0,0 0 0 15,0 0-60-15,3-6-12 0,1 0-2 0</inkml:trace>
  <inkml:trace contextRef="#ctx0" brushRef="#br0" timeOffset="-22433.659">8234 3445 823 0,'0'0'16'0,"0"0"7"0,0 0-23 0,0 0 0 0,0 0 0 0,0 0 0 15,-4 6 48-15,4 0 4 0,0 6 2 0,0-9 0 16,0 5-5-16,0-8-1 0,0 9 0 0,4 3 0 15,-1-6 4-15,1 0 0 0,-1 6 0 0,1-4 0 16,-1 1-19-16,-3 0-3 0,0 3-1 0,0-6 0 16,0 11 0-16,4-11 0 0,-4 3 0 0,4 3 0 15,-1-1-5-15,-3-5-2 0,4 0 0 0,-4-6 0 16,0 12-2-16,0-6 0 0,3-3 0 0,-3 3 0 16,4 5-7-16,-4-5-1 0,0-6-1 0,0 6 0 15,7 0 2-15,-7 0 1 0,0 0 0 0,0-6 0 16,0 6-14-16,0 5-13 0,3-5 2 0,-3-6 1 0,0 0 18 0,0 0 3 15,0 0 1-15,0 9 0 16,0-9-12-16,0 6-17 0,0 6 4 0,0-12 1 16,0 0 12-16,0 0 0 0,0 0 0 0,0 0 0 15,0 0 20-15,0 0-4 0,0 0 0 0,0 0 0 16,0 0 22-16,0 0 4 0,0 0 1 0,0 0 0 0,-3 0-17 0,3 0-3 16,-11 6-1-16,11-6 0 0,-10-6-11 0,2 6-3 0,1-6 0 0,0 0 0 15,0 0-8-15,4-3 0 0,-1 3 0 0,1-5 8 16,-1 5-8-16,4-6 0 0,-3 6 0 0,3-6 0 15,-4-5 0-15,4 8 0 0,-3 3-11 0,3-6 11 16,0 1 0-16,0-4-10 0,0 6 10 16,3 0 0-16,1 3-8 0,-1-5 8 0,1-1 0 0,-1 6 0 15,1-3-8-15,-4 3 8 0,7 0 0 0,-4-5 0 16,1 5 0-16,-1 0-8 16,1 0 8-16,-4 0 0 0,3 6 0 0,5-6 0 0,-5 0 0 0,1-2 0 15,3 5 0-15,0 0 0 0,-7 3 0 0,3-6 0 16,1 0 0-16,-1 6 0 0,-3 0 0 0,7-6 0 15,-3 6 0-15,-1-6 0 0,1 6 0 0,-1-6 0 16,1 6 0-16,-1-12 0 0,1 12 0 0,-4 0 0 16,0 0 0-16,0 0 0 0,4 0 0 0,-1 0 0 15,4 0 0-15,0 0 0 0,-3 6 0 0,-1 0-10 16,4 0 10-16,-3 0 0 0,3 6 0 0,-4-6-8 16,1 8 8-16,3 4 0 0,0-6 0 0,0 5 0 15,-3-5 0-15,3 9 0 0,0-4 0 0,0-2 0 16,-4 3 0-16,1 5 0 0,3-5 0 0,-4 2 0 0,1-2 0 15,3-6 0-15,-3 5 0 0,-1-11 0 0,1 9 0 0,-1-3 0 16,1 5 0-16,-1-5 0 0,1-3 8 0,-1 3-8 16,1 0 8-16,-1-1-8 0,-3-5 0 0,4 6 8 15,-4-9-8-15,0-3 0 0,0 0 0 0,0 0 0 16,0 12 0-16,0-12 0 0,0 0 0 16,0 0 0-16,0 6 0 0,0-6 8 0,0 0-8 15,0 0 0-15,0 0 8 0,0 0-8 0,0 0 0 0,0 0 0 16,0 0 0-16,0 0-12 15,0 0-44-15,0 0-8 0,0 0-3 0,0 0 0 16,0 0-141-16,0 0-28 0,0 0-5 0</inkml:trace>
  <inkml:trace contextRef="#ctx0" brushRef="#br0" timeOffset="-21708.284">8632 3507 1355 0,'-3'6'28'0,"3"-6"8"0,-7 6-36 0,3 0 0 0,4-6 0 0,-3 5 0 16,3-5 18-16,0 6-3 0,0 0-1 0,0-6 0 16,0 9 2-16,0-9 1 15,3 6 0-15,-3 0 0 16,4 0-4-16,-1-1-1 0,1 1 0 0,-1 0 0 0,5 0 17 0,-5-6 3 0,4 6 1 0,0-3 0 16,0 3-33-16,4 0-9 0,-4 0-1 0,3-1 0 15,-2-5 18-15,-5 0 3 0,4 0 1 0,0 0 0 16,0 6-1-16,0-6 0 0,4 0 0 0,-1 0 0 15,-3 0 6-15,1-6 2 0,2 6 0 0,-3-5 0 16,0-1 4-16,4-3 1 0,-1 6 0 0,-3-6 0 16,4 3-7-16,0 0-1 0,-1-5 0 0,-3 5 0 15,4-6-8-15,-4 6-8 16,0-3 9-16,4 3-9 0,-4-5 8 0,0 5-8 0,0-6 0 0,0 6 0 16,-4 0 8-16,4-3-8 0,-3 1 0 0,-1 5 0 15,1-3 8-15,-4 0-8 0,0 0 0 0,0 0 0 16,-4 0 0-16,-3 0 0 0,4 0 0 0,-4 1 0 31,-4-1-18-31,1 3-10 0,-1-3-1 0,0 6-1 0,-3 0 3 0,0-6 1 0,0 6 0 0,-4 6 0 16,4-6 26-16,0 3-10 0,-3 0 10 0,2 3 0 15,5 2 0-15,-4 4 8 0,3-6 0 0,1 6 1 16,-1-6-9-16,4 3 0 0,0 8 0 0,3-5 0 16,1 0 0-16,-1 5 0 0,4-8 0 0,0 3 0 15,4 6 0-15,-4-7 0 0,0 4 0 0,3 3 0 16,1-1 0-16,-1 1 0 0,5-6-9 0,-5 8 9 15,1-8 0-15,3 0-10 0,-4 0 10 0,1-1-8 0,-1-2 8 16,1 3 0-16,-1 0 0 0,1-1 0 0,-4 1 0 16,3-3 11-16,-3 3-3 0,4 0 0 0,-1-1-8 0,1-5 10 15,3 0-10-15,0 0 10 0,7 0-10 0,-3 3 12 0,3-3-12 16,0-1 12-16,0-5-12 16,4 6 0-16,3-6 0 0,-4 0 0 15,5 0 0-15,-1-6 0 0,4 6 0 0,-1-5 0 16,4-1-13-16,-3-6 1 0,3 9 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13418-171E-4ACD-A3BE-D43BF43A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Turn in your </a:t>
            </a:r>
            <a:r>
              <a:rPr lang="en-US" b="1" dirty="0" err="1"/>
              <a:t>homewok</a:t>
            </a:r>
            <a:r>
              <a:rPr lang="en-US" b="1" dirty="0"/>
              <a:t>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9D22-67EC-4C6C-844F-D63DC8D80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b="1" dirty="0" err="1"/>
              <a:t>Bienvenue</a:t>
            </a:r>
            <a:r>
              <a:rPr lang="en-US" sz="5400" b="1" dirty="0"/>
              <a:t>!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French 1</a:t>
            </a:r>
          </a:p>
          <a:p>
            <a:pPr marL="0" indent="0" algn="ctr">
              <a:buNone/>
            </a:pPr>
            <a:r>
              <a:rPr lang="en-US" b="1" dirty="0" err="1"/>
              <a:t>mardi</a:t>
            </a:r>
            <a:r>
              <a:rPr lang="en-US" b="1" dirty="0"/>
              <a:t>, le 27 </a:t>
            </a:r>
            <a:r>
              <a:rPr lang="en-US" b="1" dirty="0" err="1"/>
              <a:t>août</a:t>
            </a:r>
            <a:r>
              <a:rPr lang="en-US" b="1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072503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B5BD-3F68-4BEE-8A25-AF731484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04F6-BCE3-4656-9144-CD871BBD0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766908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out two questions in French, and then write the answers.</a:t>
            </a:r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Travail de cloche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questions / answers handouts to answer the question: 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appelez-vous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683DCD4-8488-4604-834B-B3BBCF9713D7}"/>
                  </a:ext>
                </a:extLst>
              </p14:cNvPr>
              <p14:cNvContentPartPr/>
              <p14:nvPr/>
            </p14:nvContentPartPr>
            <p14:xfrm>
              <a:off x="4461480" y="498240"/>
              <a:ext cx="4259880" cy="4230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683DCD4-8488-4604-834B-B3BBCF9713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88880"/>
                <a:ext cx="4278600" cy="424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56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  <a:br>
              <a:rPr lang="en-US" b="1" dirty="0"/>
            </a:br>
            <a:r>
              <a:rPr lang="en-US" sz="2800" b="1" dirty="0"/>
              <a:t>Lesson 2: </a:t>
            </a:r>
            <a:r>
              <a:rPr lang="en-US" sz="2800" b="1" dirty="0" err="1"/>
              <a:t>D’Accord</a:t>
            </a:r>
            <a:r>
              <a:rPr lang="en-US" sz="2800" b="1" dirty="0"/>
              <a:t> pp. 2, 3, 14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vingt-sept août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introductions</a:t>
            </a:r>
          </a:p>
          <a:p>
            <a:pPr marL="0" indent="0" algn="ctr">
              <a:buNone/>
            </a:pPr>
            <a:r>
              <a:rPr lang="fr-FR" dirty="0" err="1"/>
              <a:t>counting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to count to </a:t>
            </a:r>
            <a:r>
              <a:rPr lang="fr-FR" dirty="0" err="1"/>
              <a:t>ten</a:t>
            </a:r>
            <a:r>
              <a:rPr lang="fr-FR" dirty="0"/>
              <a:t> in French.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day of the francophone world begins in Wallis and Futuna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5181600" cy="4224756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29362" y="1977231"/>
            <a:ext cx="486727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3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your name?</a:t>
            </a:r>
          </a:p>
          <a:p>
            <a:pPr marL="0" indent="0">
              <a:buNone/>
            </a:pPr>
            <a:r>
              <a:rPr lang="en-US" dirty="0"/>
              <a:t>What is your grade level?</a:t>
            </a:r>
          </a:p>
          <a:p>
            <a:pPr marL="0" indent="0">
              <a:buNone/>
            </a:pPr>
            <a:r>
              <a:rPr lang="en-US" dirty="0"/>
              <a:t>How many years have you been at Liberty Common? (elementary and high school combined)</a:t>
            </a:r>
          </a:p>
          <a:p>
            <a:pPr marL="0" indent="0">
              <a:buNone/>
            </a:pPr>
            <a:r>
              <a:rPr lang="en-US" dirty="0"/>
              <a:t>Why are you taking French?</a:t>
            </a:r>
          </a:p>
          <a:p>
            <a:pPr marL="0" indent="0">
              <a:buNone/>
            </a:pPr>
            <a:r>
              <a:rPr lang="en-US" dirty="0"/>
              <a:t>Tell us something about yourself.</a:t>
            </a:r>
          </a:p>
          <a:p>
            <a:pPr marL="0" indent="0">
              <a:buNone/>
            </a:pPr>
            <a:r>
              <a:rPr lang="en-US" dirty="0"/>
              <a:t>Ask a question of M. </a:t>
            </a:r>
            <a:r>
              <a:rPr lang="en-US"/>
              <a:t>Gerson.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7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2108"/>
            <a:ext cx="10515600" cy="5064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	un</a:t>
            </a:r>
          </a:p>
          <a:p>
            <a:pPr marL="0" indent="0">
              <a:buNone/>
            </a:pPr>
            <a:r>
              <a:rPr lang="en-US" dirty="0"/>
              <a:t>2	</a:t>
            </a:r>
            <a:r>
              <a:rPr lang="en-US" dirty="0" err="1"/>
              <a:t>deux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	</a:t>
            </a:r>
            <a:r>
              <a:rPr lang="en-US" dirty="0" err="1"/>
              <a:t>trois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	</a:t>
            </a:r>
            <a:r>
              <a:rPr lang="en-US" dirty="0" err="1"/>
              <a:t>quatre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	cinq</a:t>
            </a:r>
          </a:p>
          <a:p>
            <a:pPr marL="514350" indent="-514350">
              <a:buAutoNum type="arabicPlain" startAt="6"/>
            </a:pPr>
            <a:r>
              <a:rPr lang="en-US" dirty="0"/>
              <a:t>    six</a:t>
            </a:r>
          </a:p>
          <a:p>
            <a:pPr marL="514350" indent="-514350">
              <a:buAutoNum type="arabicPlain" startAt="6"/>
            </a:pPr>
            <a:r>
              <a:rPr lang="en-US" dirty="0"/>
              <a:t>    sept</a:t>
            </a:r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huit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neuf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dix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9C8F67-060F-4172-8BF9-9D87CD029069}"/>
                  </a:ext>
                </a:extLst>
              </p14:cNvPr>
              <p14:cNvContentPartPr/>
              <p14:nvPr/>
            </p14:nvContentPartPr>
            <p14:xfrm>
              <a:off x="2136240" y="63360"/>
              <a:ext cx="3862440" cy="1332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9C8F67-060F-4172-8BF9-9D87CD0290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6880" y="54000"/>
                <a:ext cx="3881160" cy="135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2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54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révision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does the day of the </a:t>
            </a:r>
            <a:r>
              <a:rPr lang="en-US" dirty="0" err="1"/>
              <a:t>franconphone</a:t>
            </a:r>
            <a:r>
              <a:rPr lang="en-US" dirty="0"/>
              <a:t> world begin?</a:t>
            </a:r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tombons</a:t>
            </a:r>
            <a:r>
              <a:rPr lang="en-US" dirty="0"/>
              <a:t>-nous?</a:t>
            </a:r>
          </a:p>
          <a:p>
            <a:pPr marL="0" indent="0">
              <a:buNone/>
            </a:pPr>
            <a:r>
              <a:rPr lang="en-US" dirty="0" err="1"/>
              <a:t>Comptez</a:t>
            </a:r>
            <a:r>
              <a:rPr lang="en-US" dirty="0"/>
              <a:t> d’un à dix.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35635</TotalTime>
  <Words>209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Turn in your homewok!!!</vt:lpstr>
      <vt:lpstr>PowerPoint Presentation</vt:lpstr>
      <vt:lpstr>Bonjour! Lesson 2: D’Accord pp. 2, 3, 14</vt:lpstr>
      <vt:lpstr>Pourquoi tombons-nous?</vt:lpstr>
      <vt:lpstr>PowerPoint Presentation</vt:lpstr>
      <vt:lpstr>The day of the francophone world begins in Wallis and Futuna</vt:lpstr>
      <vt:lpstr>PowerPoint Presentation</vt:lpstr>
      <vt:lpstr>PowerPoint Presentation</vt:lpstr>
      <vt:lpstr>La révision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355</cp:revision>
  <cp:lastPrinted>2017-08-24T18:14:28Z</cp:lastPrinted>
  <dcterms:created xsi:type="dcterms:W3CDTF">2016-10-03T16:25:09Z</dcterms:created>
  <dcterms:modified xsi:type="dcterms:W3CDTF">2024-08-27T15:32:36Z</dcterms:modified>
</cp:coreProperties>
</file>