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9" r:id="rId2"/>
    <p:sldId id="353" r:id="rId3"/>
    <p:sldId id="331" r:id="rId4"/>
    <p:sldId id="272" r:id="rId5"/>
    <p:sldId id="261" r:id="rId6"/>
    <p:sldId id="355" r:id="rId7"/>
    <p:sldId id="354" r:id="rId8"/>
    <p:sldId id="357" r:id="rId9"/>
    <p:sldId id="356" r:id="rId10"/>
    <p:sldId id="350" r:id="rId11"/>
    <p:sldId id="349" r:id="rId12"/>
    <p:sldId id="358" r:id="rId13"/>
    <p:sldId id="352" r:id="rId14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59"/>
            <p14:sldId id="353"/>
            <p14:sldId id="331"/>
            <p14:sldId id="272"/>
            <p14:sldId id="261"/>
            <p14:sldId id="355"/>
            <p14:sldId id="354"/>
            <p14:sldId id="357"/>
            <p14:sldId id="356"/>
            <p14:sldId id="350"/>
            <p14:sldId id="349"/>
            <p14:sldId id="358"/>
            <p14:sldId id="352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8-28T13:51:14.43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14277 12344 1074 0,'-4'-53'30'0,"4"44"8"0,0 9-30 0,0 0-8 15,0 0 0-15,0 0 0 0,0-18 0 0,0 9 0 16,0 9 0-16,0 0 0 0,0 0 52 0,-3-5 8 16,3-13 3-16,0 0 0 0,0 7-10 0,0 11-1 15,0 5-1-15,0 7 0 16,0-3 16-16,0-3 3 0,0-6 1 0,0 0 0 0,-4 6-11 0,1 0-1 16,-1-1-1-16,4-5 0 0,-7-2-37 0,7 2-7 15,-10 14-2-15,-4 10 0 0,3-15-12 0,0 5 0 16,1 1 0-16,-4-3 0 0,3-6 0 0,0 5 0 15,1 7 0-15,-4-3 0 0,0-4 0 0,3 4 0 0,-3-3 0 16,0 0 0-16,0-1 0 0,0 1 0 0,3 0 0 16,-3 0 0-16,0-3 33 0,3-1 1 0,-3 7 0 0,4-9 0 15,-1 0-19-15,0 0-4 0,4 0-1 0,0-1 0 16,0 4-10-16,0-3 0 16,7-6 9-16,-7 6-9 0,0 6 8 0,4-6-8 0,3-6 8 15,-4 6-8-15,0 5 0 0,1 1 0 16,-1-3 0-16,1 3 0 0,3 5 0 0,-4-5 0 0,4 3 0 0,0 8-8 15,-3-5 8-15,3 0 0 0,0 8 0 0,0-5 0 16,0 5-8-16,0 1 0 0,0-4 0 0,3 3 0 16,-3-8 8-16,4 0-10 0,-1-1 10 0,1-2-10 15,-1-3 10-15,5 3 0 0,-1-7 0 0,3 1 0 32,1-3-27-32,-1 0-6 0,4 0-2 0,1 0 0 0,2 0 53 0,1-3 10 0,0-1 3 0,3 1 0 15,-4-3-19-15,4 0-4 0,1 0-8 0,-1 3 12 16,-4-3-12-16,5-3 8 0,-1 3-8 0,0-3 0 15,0 1 11-15,-3-1-11 0,-1 3 12 0,-2-6-12 0,-1 0 0 0,0 6 0 16,0 6 0-16,-4-6 0 0,5-6 0 0,-5 0 0 16,4-3-13-16,-3 3 5 15,3-3-128-15,0 6-24 0,-3-8-6 0,3 5-600 0</inkml:trace>
  <inkml:trace contextRef="#ctx0" brushRef="#br0" timeOffset="567.637">14019 13090 679 0,'0'0'19'0,"0"0"5"0,0 0-24 0,0 0 0 16,0 0 0-16,0 0 0 0,0 0 89 0,0 0 14 15,0 0 2-15,4 9 1 0,-1 0-34 0,-3 3-6 16,0-12-2-16,4 9 0 0,-4 2 0 0,0-5 0 16,0 0 0-16,0 3 0 0,0 6 5 0,0-7 1 15,0 1 0-15,0 0 0 0,0 3-34 0,0 0-6 16,0-1-2-16,0 4 0 0,0 3-18 0,-4-7-10 15,4 1 10-15,-3 3-10 0,3 3 0 0,-4-7 0 0,1 1 0 16,3 6 0-16,-4-7 8 0,1-2-8 0,-1 3 0 16,4-12 0-16,-3 9 24 0,-4-3 0 0,7-6-1 0,-7 6 0 15,0-3-23-15,0-3-10 0,-4 2 1 0,4-4 0 16,-4 2 9-16,1-3 12 0,-1 0-2 0,1-3-1 31,-5 0-58-31,5-6-12 0,-1 0-3 0,1 1 0 0,-1-1 52 0,1-3 12 0,2 9 0 0,-2-11 0 31,3 8-105-31,0-6-19 0,-11 0-3 0,18 15-1 0</inkml:trace>
  <inkml:trace contextRef="#ctx0" brushRef="#br0" timeOffset="1286.416">14665 12738 1267 0,'-7'0'28'0,"0"0"5"0,-4-3 2 0,-3 3 1 0,0 0-36 0,0 3 0 0,0 2 0 0,3-2 0 16,1 0 47-16,-1 3 2 0,1-3 1 0,-1 3 0 15,4 0-16-15,0-6-3 0,0 6-1 0,-4 0 0 16,8-6 6-16,-1 8 0 0,4-8 1 0,-7 6 0 16,0 0-16-16,3 3-3 0,1-3-1 0,-1 3 0 15,1 3-17-15,-1-1 0 0,1 1-11 0,-1 0 11 16,1 2 0-16,-1-2 0 0,1 3 0 0,-1 3 0 16,1-1 32-16,-1-5 12 0,4 0 4 0,0-1 0 15,-3-2-26-15,3-6-5 0,0-3-1 0,0 6 0 16,0-6 39-16,0 0 7 0,0 0 2 0,0 0 0 0,3 3-64 0,4 3 0 15,0-6 0-15,0-9-10 0,0 3 10 16,4 0 9-16,-4-2-1 0,4-7-8 0,-1 3 12 0,1 0-4 16,-4 1 0-16,0-7-8 0,0 3 13 15,0-5-4-15,-3 8-1 0,3 0 0 16,-4-5-8-16,1-1 0 0,-4 15 0 0,3-3 0 0,-3-3 0 0,0 9 0 16,0 0 0-16,0-6 8 0,0 6-8 15,0 0 0-15,0-6 9 0,0 6-9 16,0 0 0-16,0 0 9 0,0 0-9 0,0 0 0 0,0 0 0 0,0 0 0 15,0 0 0-15,-7 9 0 0,4 0 0 0,3 3 0 16,-4 0-9-16,4 8 9 0,0-5 0 0,0 5-8 0,4-2 8 16,-1-3 0-16,1 2-17 0,-1 1 1 0,1-6 1 15,3 0 0-15,0-4 15 0,0 1 0 0,0 0 0 16,0-3 0-16,0 0 0 0,0-6 0 0,4 6 0 0,-1-6 0 31,4 0-82-31,-3-6-14 0,3 0-2 0,0 6-776 0</inkml:trace>
  <inkml:trace contextRef="#ctx0" brushRef="#br0" timeOffset="2183.187">15582 12723 892 0,'-7'3'20'0,"4"3"4"0,-4-3 0 0,0 5 1 0,3-2-25 0,4-6 0 0,0 0 0 0,-4 6 0 16,4-6 94-16,0 0 14 0,0 0 2 0,0 0 1 16,0 0-41-16,0 0-8 0,0 0-2 0,0 0 0 15,0 0-1-15,0 0-1 0,0 0 0 0,0 0 0 16,0 0-4-16,0 0-1 0,0 0 0 0,0 0 0 16,0 0-18-16,0 0-4 0,0 0-1 0,0 0 0 15,0 0-8-15,0 0-2 0,0 0 0 0,-3 9 0 0,3-3-8 16,-4 6-1-16,1-1-1 0,-1 1 0 0,4-3-10 15,-3 3 12-15,3-6-12 16,0 11 12-16,0-2-12 0,0 8 0 0,0-11 0 0,0 0 8 0,3 0-8 16,-3 5 12-16,4-8-12 0,-4 9 12 15,3-12-1-15,1 8 0 0,-1-5 0 0,1-3 0 16,0 3-3-16,3-3 0 0,-4 0 0 0,4 0 0 16,0-1-18-16,-3 1-4 0,3-3-1 0,-4 0 0 15,4 0 27-15,-3 0 4 0,3 0 2 0,0 3 0 0,-3-3-18 0,-4-3 0 16,3 3 8-16,1 3-8 0,-4-6-12 0,0 0-7 15,0 0-1-15,0 0 0 0,0 0 40 0,0 0 8 16,0 0 2-16,0 0 0 0,0 0-4 0,0 0-1 16,3 0 0-16,-3 0 0 0,0-9-7 0,0 9-2 0,4-3 0 15,-4 3 0-15,3-6-16 0,-3 3 8 0,4-3-8 0,-1 3 0 16,-3-3 0-16,4 1 0 0,-1 2 0 0,1-9 0 16,-1 6 0-16,1-6-9 0,3 0-1 0,-4-2 0 15,1 2 10-15,-1 0 14 0,1-5-3 0,3-1-1 16,-3 3-10-16,-1 3 0 15,1-11 0-15,-1 8 0 0,1-2 0 0,-1 5 0 0,1 0 0 16,-4 3 0-16,3 0 0 0,1 1 0 0,-1 2 0 16,1-6 0-16,3 6 0 0,-4-3 0 0,1 3 0 15,3-2 0-15,-3-1-13 0,-1 3 5 16,1 0 8-16,3-6-13 0,-4 1 13 0,4-1-9 0,0 3 9 0,0-3-8 16,0 0 8-16,1-2-13 0,2 2 5 0,-3 0 8 31,4 0-50-31,-1 7-2 0,-3-7-1 0,4 3 0 0,0 0-64 0,-8-3-13 0,4 4-2 15,-3 2-1-15</inkml:trace>
  <inkml:trace contextRef="#ctx0" brushRef="#br0" timeOffset="2883.298">16062 12664 1183 0,'0'0'33'0,"0"0"8"0,0 0-33 0,0 0-8 0,-7-3 0 0,7 3 0 16,0 0 94-16,0 0 17 0,-7-3 3 0,0 3 1 16,7 0-30-16,-7-6-5 15,0 6-2-15,0 0 0 0,-4 0-35 0,4 0-7 0,-4 0-2 0,-3 0 0 16,4 0 24-16,-1 6 5 0,1-6 1 0,-1 3 0 31,0 3-103-31,1-3-20 0,-1 3-4 0,1 0-1 0,-1 0 52 0,4 8 12 0,-7 4 0 0,7-6 0 16,0 11 0-16,-4-2 0 0,4-7 0 0,0 4 0 15,0-6 0-15,0 6 0 0,0 2 0 0,0-2 0 16,0-1 0-16,3-2 0 0,-3 9 0 0,0-1 0 16,4-8 0-16,-4 2 0 0,3-5 0 15,-3 0 0-15,7 0 28 0,-4-6 9 0,4-6 2 0,0 8 0 16,0 1-19-16,0 0-3 0,0-9-1 0,0 0 0 15,0 0-5-15,0 0-2 0,0 0 0 0,0 0 0 16,15 0-9-16,-5-3 0 0,4-3 0 0,-3 0 0 0,-1-5 0 16,5-7 0-16,-1-6 0 0,-4-2 0 0,4 8 0 15,-3-5 0-15,-4 2 0 0,4-5 0 16,-1 5 0-16,-3 1 0 0,0-4 0 0,0 1 0 16,0 2 0-16,-3 6 0 0,-1-2 0 0,1 8 0 15,-1 0 0-15,1 3 0 0,-4 0 0 0,0-8 0 0,0 8 0 0,0 0 0 16,0 3 0-16,0 3 0 0,0 0 26 0,0 0 3 15,0 0 1-15,0 0 0 0,0 0-22 0,0 0-8 16,0 0 0-16,0 0 0 0,0 0 0 0,0 0 0 16,0 0 0-16,0 0 0 0,0 0 0 0,0 0-10 15,0 0 10-15,0 9-12 0,-4 0 12 0,4 8 0 0,0-11-9 0,0 3 9 16,0 0 0-16,0 5 0 0,0 4 0 0,0-6 0 16,-3 5 0-16,3-2 0 0,3 3 0 0,-3-1 0 15,0-2 0-15,0-6 0 0,0-9 0 16,0 12 0-16,4 14 0 0,0-11 8 0,3 0-8 15,0-1 8 1,-4 4-28-16,4-6-5 0,0-1-2 0,4-2 0 0,3-3 27 0,0 0 0 0,-3 6 0 16,-1-3 0-16,4-7 13 0,1 4 8 0,-1 3 2 15,-4-3 0 1,4-3-52-16,0 0-11 0,-3 0-1 0,3-6-927 0</inkml:trace>
  <inkml:trace contextRef="#ctx0" brushRef="#br0" timeOffset="3612.072">16510 12982 1728 0,'0'0'38'0,"-4"8"8"0,4 4 2 0,-3-3 0 0,3-9-39 0,0 0-9 0,-4 12 0 0,1-1 0 15,-1 4 36-15,1-6 6 0,3-9 1 0,0 0 0 16,-4 9-28-16,4 3-6 0,0-12-1 0,0 0 0 15,0 0-8-15,0 11-14 0,0-2 3 0,0-9-549 16,4-6-111-16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8-28T13:54:35.80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24126 10771 504 0,'0'0'14'0,"0"0"3"0,0 0-17 0,0 0 0 15,-3 6 0-15,-1 0 0 16,1-1 21-16,-1 1 1 0,1-3 0 0,-1 3 0 0,-3 0-6 0,4 3-2 15,-1 0 0-15,1-3 0 0,3-1 14 0,-4 1 4 16,4-6 0-16,0 0 0 0,0 6 30 0,0-6 6 16,0 0 2-16,0 0 0 0,0 0-3 0,0 0-1 15,0 0 0-15,0 0 0 0,0 0 2 0,0 0 1 16,0 0 0-16,0 0 0 0,0 0-25 0,0 0-6 0,0 0-1 0,0 0 0 16,0 0-12-16,0 0-2 0,0 0-1 0,0 0 0 15,0 0 6-15,4 0 0 0,-1 6 1 0,1 0 0 16,-4 3-29-16,0-3 8 0,0 2-8 0,-4 7 0 15,4-3 0-15,0 0 0 0,4-3 0 0,-8 2 0 16,4 7-13-16,0 0-3 16,0-1 0-16,0 10 0 0,0-7 16 0,0 7 0 15,0-7 0-15,0 7 0 0,4-7 13 0,-1 7 6 0,1-7 1 0,-1 4 0 16,1-1 19-16,-1 1 4 0,1-4 1 0,-1 1 0 16,1-3-36-16,-4 5-8 0,3-5 0 0,1-3 0 15,0-1 0-15,-4 7 0 16,3-9 0-16,-3-1 0 0,0 1 0 0,0 3 0 15,0-3 0-15,-3 2 0 0,3 1 0 0,-4 0 0 0,-3 2 0 0,3-2 0 16,-3 0 0-16,-3 5 0 0,3 4 0 0,-4-10 0 16,1 1 33-16,-1 0 5 0,-3 3 1 0,3-1 0 0,-3-2-31 0,4 2-8 15,-5-5 0-15,5-3 0 0,-1 3 8 0,1 0 0 16,-1-1 0-16,4-5 0 0,0 0 0 0,0-6 0 16,0 6 0-16,0-6 0 0,0 0 0 0,0 0 1 15,0 0 0-15,0 0 0 0,0-6-9 0,0 0 0 16,3 0 0-16,-3 6 0 0,0-8 30 0,3 2 4 15,-3-3 1-15,0 3 0 16,0-3-56-16,4 3-11 0,-4 0-3 0,0-5 0 16,-1-1 6-16,5 3 1 0,-1 0 0 0,-3 0 0 15,4 4-35-15,-1-7-6 0,1 0-2 0,-1 0 0 16,1 3-32-16,3-5-6 0,-4 5-2 0,4-3-593 0</inkml:trace>
  <inkml:trace contextRef="#ctx0" brushRef="#br0" timeOffset="772.642">23872 10653 874 0,'0'0'19'0,"0"0"4"0,0 0 1 0,0 0 1 0,0 0-25 0,-7 0 0 0,-3 0 0 0,3 6 0 16,0 0 47-16,0-6 4 16,0 9 1-16,0 0 0 0,-1-3-23 0,1-1-4 0,4 1-1 0,-4 3 0 15,3-3 20-15,1 0 3 0,-1 0 1 0,4-6 0 16,0 0-1-16,-3 6 0 0,3-6 0 0,0 0 0 15,0 0-5-15,0 0-1 0,0 0 0 0,0 0 0 16,0 0 3-16,0 0 0 16,0 0 0-16,0 0 0 0,0 0-27 0,0 0-5 15,0 0 0-15,0 0-1 0,0 0 0 0,0 0 0 16,0 0 0-16,0 0 0 0,0 3-1 0,0-3 0 0,0 0 0 0,0 0 0 16,0 0-10-16,3 5 8 0,-3-5-8 0,7 3 8 15,-3 3-8-15,-4-6 0 0,0 0 0 0,7 0 0 16,0 3 8-16,0-3-8 0,0 0 8 0,0 0-8 15,0 0 11-15,0-3-3 0,4 0-8 0,-1 0 12 16,-3 0-3-16,4 0-1 0,3 3 0 0,-3-2 0 16,-1 2-8-16,4 0 0 0,-3 0 0 0,0 2 0 0,3-2 0 15,-4 3 0-15,4 0 0 0,-3 0 0 0,3 0 8 16,0 0 0-16,-7 0 0 0,4 0 0 0,-1 0-8 0,5 6-11 16,-5-9 3-16,1 0 0 0,-1 6 8 0,1-6 0 15,-1 0 0-15,1 0 0 0,0 0 0 0,3 0 0 16,-4 0 0-16,1-6 0 0,3 6 0 0,-3-9 0 15,3 3 0-15,0 3 0 0,0-3 9 0,0-3-9 16,0 4 12-16,0-1-12 0,0 0-8 16,0 0-9-16,1 0-2 0,-1-3 0 0,-4 3 19 0,4 1 0 15,-3-1 0-15,3 0 0 0,-3 3 0 0,-1-6 0 16,1 9 0-16,-4-6 0 16,0 0-55-16,0 0-7 0,0 6-2 0,0 0-477 15,-7 0-96-15</inkml:trace>
  <inkml:trace contextRef="#ctx0" brushRef="#br0" timeOffset="1574.127">24388 11435 1267 0,'0'0'56'0,"0"0"12"0,0 9-55 0,0-9-13 0,0 0 0 0,0 0 0 16,-4 6 54-16,0 6 8 0,4-6 2 0,0 5 0 16,0-11 0-16,0 3 0 0,-3 6 0 0,3-3 0 15,0-6-10-15,0 0-2 0,0 6 0 0,3 0 0 16,-3-6-20-16,0 9-5 0,0-9-1 0,4 5 0 15,0 7-26-15,-1-6-17 16,4-6 2-16,-3 6 1 0,-4-6 14 0,10 3 0 16,-3 0 0-16,0 0 0 0,0 0 0 0,0-3 0 15,4 0 0-15,-4 0 0 0,0-3 0 0,0 3 0 16,0-3 0-16,0-3 0 0,0 0 0 0,-3 0 0 16,3-6 0-16,0-2 0 0,0 2 0 0,-3 3 0 0,3 0 0 0,-4 3 0 15,1-5 0-15,-1-1 0 0,1 3 0 0,-4-3 0 16,-4 1 0-16,4-1 0 0,0 6 0 0,0-9 0 15,-3 3 0-15,-1 4 0 0,1 2 0 0,-1-3 0 16,1 9 0-16,-8-6 0 0,4 0 0 0,0 0 0 0,-4 0 0 16,1 4 0-16,-1-1 0 0,1 3 0 15,-1 3 0-15,0-1 0 0,-3 4 0 0,4 0 0 0,-1 0 0 16,1 6 0-16,-1-3 0 0,0-1 0 0,4 13 0 0,-3-9 0 16,3 0 0-16,-4-1 0 0,8-2 0 0,-5 0 0 15,5 6 0-15,-4-4 0 0,3-2 0 0,1 0 0 16,-1 0 0-16,1 0 0 0,-1 5 0 15,4-2 0-15,0-6 0 0,0 6 0 0,0-3 0 0,0 2 0 16,0 1 0-16,4-6 0 0,-1 6 0 0,1-6 0 16,-1 5 0-16,4-2 0 0,-3-3 0 15,3 6 0-15,0-6 0 0,0 6 0 0,0-7 0 16,0 4 0-16,0 3 0 0,0-3 0 0,4 0 0 16,-4-4 0-16,4 1 0 0,-1 0 0 0,-3 0 0 0,4-3 0 15,-4 3 0-15,3-6 0 0,1 3 0 0,0-3 0 16,-4-3 0-16,3 3 0 15,1-6-54-15,-4 3-8 0,3-3-2 0,1-6 0 16,0 1-2-16,-1 5-1 0,1-6 0 0</inkml:trace>
  <inkml:trace contextRef="#ctx0" brushRef="#br0" timeOffset="2254.245">24864 10615 936 0,'0'0'20'0,"0"0"5"0,0 0 1 0,0 0 0 0,0 0-26 15,-4 6 0-15,1 3 0 0,3-9 0 0,-4 6 45 0,4-6 4 0,-7 5 1 0,7-5 0 16,-3 6 9-16,-4 0 1 0,3 0 1 0,0 0 0 15,4-6-13-15,0 0-2 0,-3 6-1 16,-4 0 0-16,3 0 15 0,4-6 4 16,0 0 0-16,-3 6 0 0,-1-1-16 0,1 1-2 0,3-6-1 0,-4 9 0 15,4-3-21-15,-3 6-4 16,3-3 0-16,-4-1-1 0,4 4-19 0,0 3 0 16,0-3 0-16,0-1 0 0,0 4 33 0,0 9 3 0,0-7 1 0,0 1 0 15,4-1-23-15,-4 10-5 0,0-4-1 0,0 4 0 16,0-1-8-16,0 1 0 0,3-1 0 0,-3 7 0 15,0-4 0-15,0-3 0 0,0 10 8 0,0-10-8 16,0-2 0-16,0 2 0 0,0-2 0 0,0 5 0 16,0-11 0-16,0 8 0 0,4-8 0 0,-4 5 8 15,0-2-8-15,3-3 0 0,-3-1 9 0,0 4-9 16,4-4 10-16,-4-2-2 0,3 3-8 0,-3-1 12 0,0 1-4 0,4-6 0 16,-4 5-8-16,0-2 12 0,3-3-12 0,-3 0 9 15,0 2-9-15,0-2 8 0,0 0-8 16,0-6 0-16,0 6 0 0,0-12 0 0,0 0 0 0,0 5 0 15,0-5-12-15,0 0 12 0,0 0 0 0,0 0 0 16,0 0 0-16,0 0 0 0,0 0-21 0,0 0 3 16,0 0 1-16,0 0 0 15,0 0-24-15,0 0-5 0,0 0-1 0,0 0 0 16,0 0-29-16,0 0-7 0,0 0-1 0,0 0-445 16,0 0-90-16</inkml:trace>
  <inkml:trace contextRef="#ctx0" brushRef="#br0" timeOffset="2858.104">24656 11147 1227 0,'-11'12'27'0,"11"-12"5"0,0 0 2 0,-3 6 1 0,3-6-35 0,-4 6 0 15,4-6 0-15,0 0 0 0,0 0 72 0,-4 6 8 16,4-6 2-16,0 0 0 0,0 0-8 0,0 0-2 16,0 0 0-16,0 0 0 0,0 0-16 0,0 0-3 15,0 0-1-15,0 0 0 0,0 0-17 0,0 0-4 16,0 0-1-16,0 0 0 0,0 0-11 0,0 0-3 16,0 0 0-16,0 0 0 0,0 0-16 0,0 0 8 15,0 0-8-15,0 0 0 0,0 0 0 0,0 0 0 0,0 0 0 0,0 0 0 16,0 0 0-16,0 0 0 0,8 2 0 0,-1 1-9 15,0-3 9-15,3 0 0 0,-3 3 0 0,4-3 0 16,-1 0 0-16,-2 0 0 0,2 0 0 0,1 0 0 16,-1-3 0-16,1 3 0 15,-1 0 0-15,-3 0 8 0,4-3-8 0,0 3 0 16,-1 0 0-16,-3 0 8 0,4 0-8 0,-4 0 0 16,3 3 0-16,-2-3 0 0,-1 0-11 0,0 3-3 0,0 3-1 0,0-3 0 31,0-3-69-31,0 3-13 0,3 0-3 0,-2-3-1 15,-1 3 57-15,0-3 12 0,0 6 3 0,0-6 0 0,-4 0-56 0,4 6-11 16,0-6-3-16,0 0 0 0,1 0 47 0,-1 0 8 0,0 0 3 0,0 6 0 16,0-6-37-16,0 0-7 0,3 0-2 15,-10 0 0-15</inkml:trace>
  <inkml:trace contextRef="#ctx0" brushRef="#br0" timeOffset="3627.824">25072 11338 1074 0,'0'0'30'0,"0"0"8"0,0 0-30 0,-4 12-8 0,1-12 0 0,3 0 0 16,-4 9 101-16,4-9 19 15,-3 6 4-15,3 0 1 0,-4 2-46 0,4-2-10 16,0-6-1-16,0 9-1 0,0-9-7 0,0 0-2 0,0 6 0 0,0-6 0 16,0 0-42-16,0 0-8 0,0 0-8 0,0 0 12 15,4 6 33-15,-1-6 7 0,1 6 2 0,-4-6 0 16,3 6-35-16,-3-6-7 0,0 0-2 0,4 0 0 16,-4 0-2-16,7 8-8 0,0-8 12 0,-3 3-4 15,3 0-8-15,0 0 0 0,0-3 0 0,-4 0 0 16,-3 0 0-16,7 0 0 0,0 0 0 0,0 0 0 15,0 0-9-15,-7 0-1 0,8 0 0 0,-1-3 0 16,-7 3-3-16,3-3-1 0,4 0 0 0,-3 3 0 16,-1-8-1-16,4 8 0 0,-3 0 0 0,-1-6 0 31,-3 6-13-31,4-6-2 0,-1 0-1 0,1 6 0 0,-4 0 48 0,3-6 10 0,1-3 1 0,0 6 1 16,-4 3-20-16,0-9-9 0,3 7 8 0,1-4-8 15,-4 0 8-15,0 6-8 0,0-3 0 0,0-3 8 16,0 0-8-16,0 6 0 0,0-6 0 0,-4 0 0 0,1-2-8 0,3 8 8 15,0 0-10-15,-4-3 10 16,0-3-29-16,-3 3 0 0,7 3 0 0,-3-3 0 0,-4 0 37 0,-4 0 8 16,4 3 2-16,0-3 0 0,0 0-29 0,-4 0-5 15,4 3-2-15,0-6 0 0,0 6 39 0,0 0 8 16,4 0 2-16,-4-6 0 0,0 6-10 0,3-6-1 16,4 6-1-16,-7 0 0 0,3 0-10 0,4 0-1 15,0 0-8-15,0 0 12 0,0 0-12 0,0 0 0 0,0 0 0 0,-3 12 0 16,-4-6 0-16,3 0-8 0,1 0 8 0,-1 3 0 15,1-3-8-15,-1 5 8 16,1-5 0-16,-4 6 0 0,3 0 0 16,1-3 0-16,-4 5 0 0,3 1 0 0,-3-3 0 0,0 2 17 15,3-5-3-15,-3 3-1 0,0 3-13 0,4-4-18 16,-4 4 4-16,3 0 1 0,1-6 21 0,-1 8 4 0,-3-5 0 0,4 0 1 16,3-3-13-16,0 2 0 15,0 1-9-15,0-12 9 0,0 6 0 0,3 6 0 0,1-6 0 0,3 2 10 16,-7-8-10-16,7 9 0 0,0-3 0 0,0 3 0 15,0-3 0-15,0 0 0 0,4-6 0 0,-4 12 0 16,3-12 25-16,-3 2 3 0,4 1 1 0,-1-3 0 16,-3 3-29-16,4-6 0 0,0 3-13 0,-1 0 4 15,-3-3-56-15,7 1-11 0,-3 2-3 0,3 0 0 16,-3-12-143-16,-1 12-29 0</inkml:trace>
  <inkml:trace contextRef="#ctx0" brushRef="#br0" timeOffset="4425.939">25312 11438 1029 0,'0'0'22'0,"0"0"5"0,0 0 1 0,0 0 2 0,0 0-30 0,0 9 0 0,-4 0 0 0,4-9 0 16,0 6 108-16,0-6 15 0,0 0 3 0,0 0 1 16,0 0-48-16,0 6-10 0,0 5-1 0,0-5-1 15,0-6-3-15,4 9 0 0,-4 0 0 0,3-3 0 16,-3 8-51-16,4-8-13 0,-1 0 0 0,-3 0 0 15,4 3 45-15,-4 0 7 0,3 2 0 0,-3-2 1 16,0 3-33-16,4 0-8 0,-4-6 0 0,0 8-1 16,3-2-11-16,-3 0 0 0,0 6 0 0,4-7 0 15,-4 1 0-15,0-3 0 0,0 3 0 0,0-1 0 16,4-2 0-16,-4 0 0 0,3 0 0 0,-3 3 0 16,0-7 0-16,4 1 0 0,-4 6 0 0,0-12 0 15,0 0 0-15,3 6 0 0,-3-6 0 0,0 0 0 16,0 0 16-16,0 0 0 0,0 0 1 0,0 0 0 15,0 0-27-15,0 0-6 0,0 0 0 0,0 0-1 0,4-12 17 0,-4 6 0 16,0-2 0-16,0 2 0 0,0-3 0 0,0 0 0 16,0 0 0-16,-4 6 0 0,4-3 0 0,-3-5 0 15,-1-1 0-15,4 6 0 0,-3-3 0 0,-1 0 0 16,4 1 0-16,-4-4 0 0,1 6 0 0,-1-6 0 16,1 0 0-16,-1-2 0 0,1 8 0 0,-1 0 0 15,4-6 0-15,-3 6 0 0,-1-5 22 0,1 2 8 16,3 0 2-16,-4 3 0 0,4 3-24 0,0-9-8 15,0 6 0-15,0 1 0 0,0-4 0 16,0 3 0-16,4 0 0 0,-4 0 0 0,0-3 12 16,0 6-4-16,3-8-8 0,-3 5 12 0,0 0 0 15,0 6-1-15,4-6 0 0,-1 0 0 0,-3 0 0 0,4-3 0 16,-1 6 0-16,1-5 0 0,-1 2-11 0,1 0 0 16,-1 0 0-16,-3 0 0 0,4 0 0 0,0 0 0 15,-1-5 0-15,1 2 0 0,-1 3 12 0,4 0-4 16,-3 0 0-16,-4 6 0 0,3-6-8 0,1-6-11 0,-1 7 3 0,1-1 0 15,-1 3 8-15,-3 3 0 0,4-3 0 0,-1 0 0 16,1-3 0-16,-4 6-8 0,0 0 8 0,0 0-8 16,7 3-42-16,0-3-8 0,-3 0-2 15,3 3 0-15,0 0 35 0,0 0 6 0,0 0 2 0,3 3 0 16,-3-3-24-16,4-1-5 0,-4 10-1 0,4-6 0 16,-1-6-13-16,1 0-4 0,-1 0 0 0,5 6 0 15,-5-6-2-15,1-6-1 0,-1 6 0 0,1-6 0 16,-1 0 5-1,1-2 1-15,-7 2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8-28T14:06:19.88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9317 3815 595 0,'0'0'12'0,"0"0"4"15,0 0-16-15,-7 0 0 0,7 0 0 0,0 0 0 16,0 0 81-16,0 0 13 0,0 0 2 0,0 0 1 0,0 0-8 16,0 0-1-16,0 0-1 0,0 0 0 0,0 0-44 0,0 0-9 15,0 0-2-15,0 0 0 0,0 0-7 0,0 0-1 0,0 0-1 0,0 0 0 16,0 0 6-16,3 6 2 0,1 0 0 0,-1 0 0 16,1 0-7-16,-1 3-2 0,1 2 0 0,-1-5 0 15,1 6 0-15,0 6 0 0,-1-4 0 0,-3 4 0 16,4 5 0-16,-1-2 0 0,-3 8 0 0,4-5 0 15,-4 8-22-15,0-2-16 0,3 8 2 16,-3-3 1-16,0 3 49 0,-3 1 9 16,3-10 3-16,0 3 0 0,-4 4-23 15,4-10-4-15,0 3-1 0,0-5 0 0,0 2 0 0,0-8 0 0,0 9 0 0,0-10 0 16,0 1-4-16,0-3-2 0,0 2 0 16,0 1 0-16,0-6-5 0,-3-4-1 0,3 4 0 0,0 0 0 15,-4 0-8-15,4-6 0 0,0-1 0 0,-3 1 0 16,3-6 0-16,0 6 8 0,0-6-8 0,0 0 0 15,0 0 0-15,0 0-11 0,0 0 1 0,0 0 0 16,0 0-69-16,0 0-13 0,0-6-4 0</inkml:trace>
  <inkml:trace contextRef="#ctx0" brushRef="#br0" timeOffset="473.298">9052 3562 1013 0,'-10'-5'20'0,"3"-1"8"0,-4 6-28 0,4-6 0 16,-4 3 0-16,4 0 0 0,4 3 66 0,3 0 8 0,-7-3 2 0,7 3 0 15,0 0-12-15,0 0-3 0,0 0 0 0,0 0 0 16,0 0-28-16,0 0-5 0,0 0-2 0,0 9 0 16,0-3-26-16,7 5-17 0,0-5 2 0,0 6 1 15,4 0 24 1,-1-3 5-16,1 2 1 0,-4 1 0 0,3 0-26 0,4 0-5 0,-3 2-1 0,3 4 0 15,0-12 16-15,-3 6 0 0,-1-6 0 0,1-1 0 16,0-5 0-16,-1 12 0 0,4-12 0 0,4 3 0 16,-4 0 20-16,0-3 8 0,4 0 0 0,-4 0 1 15,0-3-13-15,4 3-4 0,-1 0 0 0,-3-3 0 16,4 3-12-16,0 0 8 0,-1 0-8 0,-3 0 0 16,4 3 0-16,0-3 0 0,-1 0 0 0,1 3 0 15,-4 0 0-15,0 3 0 0,0 0-11 0,-3 0 11 16,-1-1-122-16,1 7-17 0,0-6-3 0</inkml:trace>
  <inkml:trace contextRef="#ctx0" brushRef="#br0" timeOffset="979.253">9162 4468 964 0,'-7'3'20'0,"-4"0"5"0,4 0-25 0,0 3 0 0,7-6 0 0,-7 5 0 16,7-5 70-16,-7 0 9 0,7 0 1 0,-7 6 1 15,7-6-39-15,0 0-8 0,0 0-2 0,-7 6 0 16,7-6-32-16,0 0-17 0,0 0 1 0,-4 6 1 16,4-6 41-16,0 0 8 0,0 0 2 0,0 0 0 15,4 6-10-15,-4-6-2 0,3 6 0 0,1 0 0 16,-1-3-16-16,1 0-8 0,3-3 8 0,-4 3-8 15,4-3 32-15,0 2 0 0,1-2 1 0,2 3 0 16,-3-3-19-16,4 0-4 0,-1-3-1 0,1 3 0 16,3-2 5-16,0 2 1 0,4-3 0 0,-4 0 0 15,4 0-7-15,-4 3 0 0,3 0-8 0,4-6 12 16,-3 6-12-16,0 0 0 0,-1 0 8 0,1 0-8 16,0 0 0-16,-4 0 0 0,0 0 0 0,4 0 0 15,-4 6 0-15,0-6-12 0,0 0 12 0,-4 3-10 16,1 0-39-16,0 0-8 0,-1-3-2 0,-3 0 0 15,-3-3-84-15,3 0-17 0</inkml:trace>
  <inkml:trace contextRef="#ctx0" brushRef="#br0" timeOffset="1503.042">9842 3692 1228 0,'-3'12'35'0,"-4"5"7"0,3-2-34 0,1-3-8 15,3 5 0-15,-4 1 0 0,4-9 64 0,-3 2 10 0,3 7 2 16,0-6 1-16,0 3-24 0,0 2-5 0,3-5 0 0,-3 0-1 15,4 5-16-15,-1-2-3 0,1 3-1 0,-1-1 0 16,1 1-9-16,3-3-2 0,-3 8 0 0,3-2 0 16,-4 8-1-1,1-5-1-15,-1 8 0 0,1-3 0 16,-4-2-6-16,3 8-8 0,1-8 11 0,-4 2-11 0,0-3 9 0,0-2-9 0,0 2 0 0,-4-2 9 16,4 5 0-16,0-11 0 0,-3 8 0 0,3-2 0 15,0-3 5-15,-4-10 1 0,4 13 0 0,0-15 0 16,0 2-1-16,0 1 0 0,0-6 0 0,0-6 0 15,0 0-5-15,0 0-1 0,0 0 0 0,0 0 0 16,0 0-8-16,0-6 0 0,4-6 0 0</inkml:trace>
  <inkml:trace contextRef="#ctx0" brushRef="#br0" timeOffset="4326.352">11395 4086 850 0,'0'0'17'0,"0"0"6"0,0 0-23 0,0 0 0 0,0 0 0 0,0 0 0 16,0 0 92-16,0 0 13 0,0 0 3 0,0 0 1 16,0 0-21-16,0 0-4 0,0 0 0 0,0 0-1 15,0 0-18-15,0 0-3 0,-7 0-1 0,7 0 0 16,0 0-32-16,0 0-6 0,-4 0-2 0,4 0 0 16,-7 6-31-16,7-6-6 0,-3 2-2 0,3-2 0 15,0 6 40-15,0 6 8 0,0-6 2 0,0 0 0 16,3 0-32-16,4 11 0 0,0-8 0 0,0 3 0 15,4 0-20-15,-1 5-9 0,1-5-3 0,0 3 0 16,3 2 32-16,-4 1 0 0,8 3 0 16,-7-4 0-16,6 7 0 0,-3-6 0 0,4-4 0 0,-4 10 0 15,0-7 0-15,0-2 0 0,-3 9 0 0,-1-13 0 16,1 7 16-16,-4-6 8 0,0 2 3 0,0-8 0 16,-3 6-43-16,-1-6-9 0,1 0-2 0,-1 0 0 15,-3-6 0-15,0 0 0 0,0 0 0 0,0 0-714 16</inkml:trace>
  <inkml:trace contextRef="#ctx0" brushRef="#br0" timeOffset="4781.603">11857 4000 817 0,'0'0'23'0,"0"0"5"0,0 0-28 0,0 0 0 0,0 0 0 0,0 0 0 16,-4 6 69-16,-3 0 8 0,4 0 2 0,-1 0 0 15,1 0 7-15,-4 3 2 0,3 2 0 0,1 1 0 16,-1 0-28-16,-3 0-4 0,3 2-2 0,-3 4 0 15,0 6-17-15,4-7-3 0,-1 4-1 0,1 2 0 16,-1-2-6-16,1 2-2 0,-1 7 0 0,1 2 0 16,3-2-7-16,-4 8-2 0,1-3 0 0,-1 3 0 0,1 0-7 15,-1-14-1-15,4 2-8 0,-3 4 12 0,-1-1-12 0,-3 4 8 16,3-1-8-16,1-3 0 0,-4 4 17 0,0 8-2 16,0-15-1-16,0 10 0 0,3-4 6 0,-3-9 2 15,0 1 0-15,0 2 0 0,0-8-30 16,3 0-7-16,1 2-1 0,-1-8 0 0,1 0 34 15,3-1 6-15,-4-2 2 0,4-3 0 0,0-6-26 16,0 0 0-16,0 0 8 0,0 0-8 16,0 0-38-16,0 0-10 0,0 0-1 0,0 0-1 15,7-3-95-15,-3-9-19 0,6-17-4 0,1 0-1 0</inkml:trace>
  <inkml:trace contextRef="#ctx0" brushRef="#br0" timeOffset="5610.367">13187 4112 1494 0,'0'0'32'0,"-7"0"8"0,-7 0 0 0,3 0 3 0,0 0-35 0,-3 0-8 0,4 6 0 0,-8-6 0 15,8 0 54-15,-5 6 9 0,1-6 1 0,4 6 1 16,-4-6-8-16,3 0-1 0,4 6-1 0,-4 0 0 15,4-6-37-15,0 5-7 0,0-5-2 0,0 6 0 16,0-6-1-16,4 6 0 0,-4 0 0 0,0 3 0 16,3-3-8-16,0 6-11 0,-3-1 3 0,4 1 0 15,-1-3 8-15,1 8 0 0,-1-5 0 0,4 0 0 16,-3 0 12-16,-1-3 5 0,4 2 1 16,-3 1 0-16,3 0-6 0,3 6-2 0,-3-10 0 0,4 10 0 15,-1-6-2-15,4-1-8 0,-3 1 12 0,3-6-4 16,0 3-8-16,4-3 8 0,-1 0-8 0,1 0 8 15,-1-6-8-15,4 0 0 0,1 0 0 0,-1 0 8 16,-4 0-8-16,1-6 0 0,3 0 0 0,-7-3 8 16,4 0-40-16,-1 0-9 0,1-2-2 0,-4-7 0 0,-4 3 43 0,4 4 14 15,0-7 0-15,-3 6 0 0,-1-6-14 0,1 4 0 16,0 2 0-16,-1 0 0 0,-3 6 0 0,4 0 0 16,-4 1 8-16,0-4-8 0,0 9 8 0,-4-6 0 15,4 6-8-15,0 0 12 0,0-3 6 0,0 3 1 16,0 0 0-16,0 0 0 0,0 0-10 0,0 0-1 15,0 0-8-15,0 0 12 0,0-3-12 0,0 3 0 16,-3 9 0-16,3 3 0 0,0-7-8 0,0 7 8 16,0 0 0-16,0 6 0 0,0-4 0 0,3 4 0 15,-3 0 0-15,0-7 0 0,0 4 0 0,4 3 0 16,-4-7 0-16,3 1 0 0,-3 3-8 0,4 3 8 16,-1-7 0-16,4 7 0 0,-3-6-9 0,3 2 9 15,-4-8 0-15,1 6-9 16,3 0-18-16,-4-6-3 0,1 0-1 0,3 2 0 15,-3-2-38-15,3 0-8 0,0 0-2 0,0 6-462 16,-4-6-93-16</inkml:trace>
  <inkml:trace contextRef="#ctx0" brushRef="#br0" timeOffset="7403.453">15131 4365 850 0,'0'0'17'0,"0"0"6"0,-4 0-23 0,4 0 0 0,0 0 0 0,-3-6 0 15,-4 0 107-15,3 0 17 0,0 0 3 0,1 4 1 16,-1-4-66-16,1-6-13 0,-1 6-2 0,1-6-1 15,-1 6 29-15,1-5 5 0,-1 2 2 0,1-3 0 16,-1 6-54-16,1 0-10 0,-4-6-2 0,3 7-1 16,-3-7 0-16,0 9 0 0,0 3 0 0,-4-3 0 15,1 3-36-15,-1 3-7 0,1-3-2 0,-5 3 0 16,5 9 30-16,-1-7 0 0,-3 7 0 0,0 0 0 16,0 3 0-16,0 2 0 0,0 1 11 0,0 6-3 15,0-4-8-15,-4 4 0 16,7-7 0-16,-3 4-8 0,4-4 8 0,3 1 0 0,0-6 0 0,3 3 0 15,0-10 12-15,1 7-3 0,-1-6 0 0,4-6 0 16,0 0 8-16,4 0 2 0,3 12 0 0,0-12 0 16,0 0 14-16,7 0 3 0,0-6 1 0,0 0 0 15,4-6-17-15,3 6-3 0,0-8-1 0,1 2 0 16,-1-6-7-16,0 1-1 0,-3-4-8 0,3-2 12 16,0-1-33-16,0-2-7 0,0-4-2 0,-3-2 0 0,3 8 53 0,-7-8 10 15,4-3 3-15,-4 2 0 0,0-11-27 0,-3 9-9 0,-1-9 0 0,1 0 9 16,-1 3-9-16,-3 2 0 15,0-2 0-15,0 3 0 16,1 0 0-16,-5-3 0 0,1 3 0 0,-4-4 0 0,3 10 0 0,-3-3 0 16,0 8-11-16,0-5 11 0,0 3 0 0,-3 2 0 0,3 4 0 15,0-7-8-15,0 10 8 0,-4-4 0 0,4 1 0 16,-3 8 0-16,-1-9 0 0,0 13 0 0,1-4 0 0,3 3-8 16,-4 6 8-16,4 6 0 0,0 0 0 0,0 0-8 15,0 0-4-15,-3 0 0 0,-1 6 0 16,1 9 0-16,-1-3-15 15,1 5-3-15,-1 7-1 0,-3 2 0 0,0-2 31 16,4 2 0-16,-4 9 0 0,-1-2 0 16,5 2 0-16,-4 3 0 0,3-2 0 0,1 8 0 0,3 0 0 0,-4 0 0 0,4 3 0 15,4 3 0-15,-4-6 0 0,3 6 0 0,-3-6 0 0,0 9 0 16,0-3 0-16,4 0 0 0,-4-9 0 0,0 9 0 16,0-6 0-16,3-6 0 0,-3 4 0 0,4-4 0 15,-4-9 8-15,0 3 4 0,0-8 0 0,0 2 1 0,0-8-13 0,0 6 9 16,0-16-9-16,0 4 8 0,0 0-8 15,0 0 8-15,0-6-8 0,0-1 8 0,0-5-8 0,0 0 10 16,0 0-10-16,3 6 10 0,-3 0-18 0,0-6-4 16,0 0-1-16,0 0 0 15,0 0-92-15,0 0-19 0,0 0-3 0,0 0-615 0</inkml:trace>
  <inkml:trace contextRef="#ctx0" brushRef="#br0" timeOffset="8024.136">15395 4227 1026 0,'0'0'22'0,"-3"9"5"0,-1 2 1 0,4-5 1 0,-3 0-29 0,3 0 0 0,0 0 0 0,0-6 0 15,0 9 65-15,0-9 7 0,0 0 2 0,0 0 0 16,0 0-14-16,0 0-2 0,0 0-1 0,0 0 0 0,0 0-14 0,7 0-3 16,-4 0-1-16,4 0 0 0,0 0-11 0,-3 0-3 15,6 0 0-15,-3 0 0 0,4 0-25 0,0 3 0 16,-1 0 0-16,1 0 0 0,-4-1 0 0,3 4 0 15,1-6 0-15,3 6 0 0,-3-6 0 0,-1 0-20 16,1 0 3-16,-4-6 1 16,4 6 16-16,-1 0 8 0,1-11-8 0,-1 5 12 15,1-3-2-15,-1-3-1 0,-2 6 0 0,-5 0 0 16,4-5-9-16,-3-4 0 0,-4 3 0 0,3 0 0 16,-3-5-49-16,-3 2-12 0,3-3-3 0,-4 1 0 0,1 5 52 15,-4-3 12-15,-1-2 0 0,1 5 0 0,-3 0 0 0,3 0 0 16,-4-2 0-16,1 8 0 0,-1-6 0 0,0 6 0 15,-3 0 0-15,4 0 0 0,-1 6 0 0,4 0 0 16,-3 6 0-16,-5 0 0 0,5 6 20 0,-4-6 8 0,3 14 0 0,-3-8 1 16,3 6-21-16,-3-1-8 0,4 4 0 0,3-3 0 15,0 2 32-15,0-2 1 0,0 0 0 0,-4-7 0 16,7 4-33-16,1 3 0 0,-1-1-15 0,4-5 5 16,-3 3 10-16,3-4 11 0,0 1-3 0,3 0 0 15,1 6-8-15,-1-12 0 0,4 5 0 0,-3-2 0 16,3 9 0-16,0-12 0 0,4 5 0 0,-1-2 0 15,-3 0 33-15,4 6 2 16,-1-9 0-16,5 5 0 0,-5-5-5 0,4 0-1 0,-3 0 0 0,-1-6 0 16,5 6-74-1,-1-3-15-15,0-3-4 0,-4 0-477 0,5-9-96 0</inkml:trace>
  <inkml:trace contextRef="#ctx0" brushRef="#br0" timeOffset="8567.391">15762 4012 1278 0,'0'0'28'0,"0"0"5"0,-7 0 2 0,4 0 1 0,3 0-28 0,-8 0-8 0,1 6 0 0,4-6 0 16,-4 6 60-16,3-6 12 0,-3 6 1 0,4 0 1 15,3-6-17-15,-4 9-3 0,4 2-1 0,-3-5 0 16,3-6-18-16,0 6-4 0,0 6-1 0,-4 0 0 16,4-1-14-16,0 4-4 0,0-3 0 0,4 5 0 15,-4-8-2-15,3 3-1 0,-3 0 0 0,4 5 0 16,-1 1-9-16,-3 3 10 0,4-10-10 0,-4 7 10 15,0 3-1-15,3-4 0 0,-3 1 0 0,0 2 0 16,4 4 17-16,-1-6 3 0,1-1 1 16,-1-5 0-16,4 9-3 0,-3-10-1 0,3 1 0 0,0 3 0 15,0-3-13-15,0-1-2 0,0-5-1 0,0 0 0 16,0 6-2-16,0-6-8 0,1-6 12 0,2 0-4 16,-3 0 0-16,0 0 0 0,4-6 0 0,-1 6 0 15,4-12 0-15,-3 6-8 0,0-6 12 0,-4 1-4 16,3-4-28-16,1 3-5 0,-1-5-2 15,-3-1 0-15,4 3 27 0,-4 3 0 0,0-5 0 0,0-1 0 0,0 4 0 0,0-4 0 16,0 0 0-16,-3 1 0 0,-1 8 0 16,1-3 0-16,0 0 0 0,3-5 0 15,-4-1 0-15,1 3 0 0,-1-2 0 0,-3-1 0 16,4 3 0-16,-1 4 0 0,-3-7 0 0,0 6 0 16,4 0-108-16,-4-2-16 0,0 8-3 0,0-6-717 15</inkml:trace>
  <inkml:trace contextRef="#ctx0" brushRef="#br0" timeOffset="8965.137">16111 4036 1265 0,'0'20'36'0,"0"-14"8"0,0 6-36 0,0 0-8 0,4-4 0 0,-4 10 0 15,3-12 100-15,1 6 19 0,-4 0 3 0,7 2 1 16,-3-2-55-16,3 6-10 0,-4-7-2 0,4 7-1 15,0-6-23-15,4 8-4 0,-4-2 0 0,3-3-1 16,-3 2-7-16,4 1-2 0,-4 0 0 0,4-10 0 16,-4 10-29-16,3 0-5 0,1-7-2 0,-4 1 0 15,0-3 35-15,0 3 7 0,0 0 2 0,0-1 0 16,-3 1-26-16,3 0 0 0,0-3 0 0,-4 2 0 16,4 1-16-16,0-6-8 15,-3 6-1-15,3-6-1 0,0-6-30 0,0 6-7 0,-3-3-1 0,3-1 0 16,3-2-153-16,-3 3-31 0,0-3-7 0</inkml:trace>
  <inkml:trace contextRef="#ctx0" brushRef="#br0" timeOffset="9385.272">16009 4556 1337 0,'4'-6'28'0,"-1"0"6"0,-3 6-34 0,4-9 0 0,-1 4 0 0,1-1 0 16,-4 6 58-16,3-6 5 0,1 0 1 0,-1 0 0 15,1 0 17-15,-1 6 4 0,1-6 1 0,3 0 0 16,0 1-36-16,0-1-7 0,0-3-2 0,0-3 0 16,4 6-32-16,-4-6-9 0,3-5 0 0,4-4 0 15,1 9 29-15,-5-11 2 0,4 5 0 0,7-8 0 16,-3 8 1-16,0-5 1 0,-1 2 0 0,1 3 0 16,0-2-53-16,-4 2-10 0,3-5-2 0,-3 8-1 15,1 3 33-15,-5 1 0 0,4-1 0 0,0 0 0 16,-7 6-16-16,4 0 3 0,-4 3 1 0,-3 0 0 15,3 0-26-15,-7 3-5 0,0 0-1 0,7 0 0 16,-7 0-57-16,7 3-12 0,-4 0-3 0,4 0 0 16,-7-3-82-16,7 6-17 0</inkml:trace>
  <inkml:trace contextRef="#ctx0" brushRef="#br0" timeOffset="11000.763">17776 4327 1112 0,'0'0'23'0,"-3"-6"6"16,3 6-29-16,-4-6 0 0,4 6 0 0,-3-6 0 15,3 0 53-15,-4 0 5 0,1 6 1 0,-1-8 0 16,1 2 4-16,-1 0 1 0,4 0 0 0,0 6 0 16,-7-6-52-16,4 0-12 0,-1 0 0 0,4 6 0 0,-3 0 0 15,-4-6 0-15,7 6 0 0,-8-6 0 16,1 6 0-16,0 0 0 0,-3 0 0 0,3 0 0 16,0 0 0-16,-4 6 0 0,4 0 0 0,-4-6 0 15,1 6 13-15,3 0 0 0,-7 0 0 0,3 0 0 0,4 0-13 0,-3 0 11 0,2 2-11 16,-2-8 10-16,3 6 9 0,-4 0 1 15,4 0 1-15,-3-6 0 0,3 6 15 0,-1 6 4 16,1-12 0-16,0 8 0 0,0-2-6 0,4 0-1 0,-4 0 0 0,0 0 0 16,3-6-21-16,1 12-4 0,3-12 0 0,-4 0-8 15,1 6 0-15,3-6 0 0,0 5 0 16,0-5 0-16,0 12 0 0,3-9 0 0,1 3-12 16,-1 0 12-16,4 6 0 0,-3-6-9 0,3 5 9 0,0-5 0 15,0 0 0-15,0 0-8 0,4 0 8 0,-4 0 0 16,3-3 0-16,-3 3 0 15,4-1 0-15,-1-5 0 0,1 0 0 16,0 0 0-16,3 0 0 0,0 0 0 0,0 0 0 0,-4 0 0 0,5 0 0 0,-1 0 0 16,-4-5 0-16,1 5 0 0,3 0 0 0,-3-6 0 15,3 3 0-15,0-9 0 0,0 6-11 0,-4-6 11 16,5 1-39-16,-5-1-1 0,-3-3-1 0,0 3 0 16,0-5 33-16,0-1 8 0,-3 0 0 0,-1-2 0 15,1 2 0-15,0 1 0 0,-4-4 0 0,3 9 0 16,-3-5 0-16,-3-1 0 0,3 3 0 0,-4 4 0 15,0-1 0-15,1 6 0 0,-4-3 0 0,3 6 0 16,4 3 24-16,0 0 6 0,-7 0 2 0,0 3 0 16,0 6-52-16,4-3-9 0,-4 6-3 0,0-1 0 15,3 4 32-15,0 3 0 0,-3-1 0 0,4 1 0 0,3-3 0 16,-4 2 0-16,4 1 0 0,4 0 0 0,-4-10 0 0,3 10 0 16,1-6 0-16,3-1 0 0,-3 1 0 0,-1 0 0 15,4 3 0-15,0-4 0 0,0-5 0 16,0 6 0-16,0-6 0 0,0 0 0 0,0 3 0 15,1-3 0-15,-1-1 0 0,0 1 0 16,0 0-82-16,-4-6-10 0,8 6-3 0</inkml:trace>
  <inkml:trace contextRef="#ctx0" brushRef="#br0" timeOffset="11729.504">18087 4241 1310 0,'-4'12'37'0,"4"-6"8"0,0 0-36 0,0 6-9 16,0-3 0-16,0 2 0 16,0-5 64-16,0 0 12 0,4 0 1 0,-4 6 1 15,0-6-33-15,3 2-6 0,-3-2-2 0,0 6 0 16,4-6-13-16,-4 0-2 0,4 0-1 0,-1 0 0 0,-3-1-5 0,4 7 0 15,-4-9-1-15,3 6 0 0,-3 0-6 0,0 3-1 0,-3-7 0 0,3 1 0 16,0 6 12-16,0-12 3 0,0 0 0 0,-4 6 0 16,4-6-7-16,0 0 0 0,0 0-1 0,0 0 0 15,0 0 4-15,0 0 1 0,0 0 0 0,0 0 0 16,0 0 14-16,0 0 3 0,0 0 1 0,0 0 0 16,0-6-17-16,0 0-3 0,0-6-1 0,4 7 0 15,-4-7-7-15,3 0-2 0,-3 3 0 0,4-3 0 16,-1 1-8-1,-3-7 0-15,4 3 0 0,-1 4 0 0,1-7 0 0,-1 6 8 0,1-5-8 16,-1-4 0-16,1 9 0 0,-1-5 0 0,1 2 0 0,-1 3 0 16,1 0 0-16,-1-5 0 0,1 5 0 0,0 3 0 15,-1 3-23-15,1 0 0 0,-1 1 0 0,1-1 0 16,-1 0 31-16,-3 6 5 0,7 0 2 0,-7 0 0 16,4 0-24-16,3 0-5 0,0 0-1 0,0 6 0 15,0 0 15-15,-4-1 0 0,5 1-10 0,-1-3 10 16,3 3 0-16,-3 0 0 0,0 0 0 0,0 0 0 15,0 6 0-15,0-7 0 0,1 7 0 0,-1-6 0 16,-4 3 0-16,4 3 0 0,0-1 0 0,0 1 0 16,-3 0 0-16,-1 0 0 0,4 2 0 0,-3-2 0 15,-1 0 0-15,-3 0 0 0,0 2 0 0,4-2-11 16,-4 6 11-16,0-1 0 0,0-5 0 0,0 9 0 0,0-10 0 0,0 1 0 16,0 0 0-16,0-3 0 0,0 3 0 15,0-7 0-15,0 1 0 0,0 0 0 0,0-6-9 0,0 0-3 16,0 0-1-16,0 0 0 15,0 0-46-15,0 0-9 0,0 0-1 0</inkml:trace>
  <inkml:trace contextRef="#ctx0" brushRef="#br0" timeOffset="12123.603">18521 4209 1074 0,'0'0'30'0,"0"0"8"16,0 6-30-16,-4 0-8 0,4 9 0 0,-3-10 0 16,3 7 104-16,-4-6 19 0,1 6 4 0,-1 3 1 15,4-4-52-15,-3 1-9 0,3 0-3 0,0 0 0 16,-4 2-3-16,1-2-1 0,3 6 0 0,-4-7 0 16,4 1-44-16,-3-6-16 0,3 9 9 0,0-3-9 15,0-7 0-15,-4 7 0 0,4-6 0 0,0 6 0 16,4-6 0-16,-4 3 0 0,0-9 0 0,0 0 0 0,0 0 8 0,0 0-8 0,0 0 8 15,0 0-8 1,0 0-152-16,0 0-35 0,0 0-7 0</inkml:trace>
  <inkml:trace contextRef="#ctx0" brushRef="#br0" timeOffset="12328.641">18493 3809 1552 0,'0'0'44'0,"0"0"10"0,0 0-43 0,0 0-11 0,0 0 0 0,0 0 0 16,0 0 0-16,0 0 0 0,0 0 0 0,0 0 0 15,0 0-34-15,0 0-9 0,0 0-1 0</inkml:trace>
  <inkml:trace contextRef="#ctx0" brushRef="#br0" timeOffset="18736.054">18824 4227 1074 0,'0'0'30'0,"0"0"8"0,0 0-30 0,0 0-8 0,0 0 0 0,0 0 0 16,0 0 52-16,0 0 10 0,0 0 2 0,0 0 0 15,0 0-52-15,0 0-12 0,0-6 0 0,0 6 0 16,0 0 44-16,-3 6 7 0,3 8 1 0,0-2 0 15,0-6-27-15,0 6-5 0,0-12 0 0,0 6-1 16,-4 3-10-16,4 2-1 0,0-5-8 0,0 6 12 16,-3 0-20-16,3 0-5 0,0-4-1 0,0 4 0 15,0 0 41-15,0 0 8 0,0-7 1 0,-4 7 1 16,4-3-8-16,0 3-1 0,0 0-1 0,0-7 0 16,0-5-27-16,0 0 0 0,0 0 0 0,0 0 0 15,0 0 0-15,0 0 0 0,0 0 0 0,0 0 0 16,0 0 55-16,-3-5 5 0,3-13 2 0,-4 6 0 15,4 3-42-15,-3-2-9 0,3-7-2 0,0 3 0 0,0 4-9 16,3-7 0-16,-3 6 0 0,0 0 8 0,4 1-8 0,-4-4-12 0,0 3 2 16,3 6 1-16,-3 0 9 0,4-5 12 0,-1 2-2 0,-3 3-1 15,4 0-9-15,-1 0 0 0,1 0 0 0,3-5 0 16,-4 5 0-16,1-6-14 0,-1 0 5 0,4 3 1 16,-3 3 8-16,3-5 0 0,0-1 0 0,0 6 0 15,-3 0 0-15,3-3 0 0,-4 3 0 0,1-5 0 16,3 11 0-16,-4-6 0 15,1 0 0-15,-4 6 0 0,0 0 0 0,0 0-10 16,0 0 10-16,7 6-10 0,0 0 10 16,-3 2-12-16,-1 1 12 0,1 6-12 0,-1 3 12 0,-3-1 0 15,4 4-9-15,-4-3 9 0,3 5 0 0,-3 3 0 0,4-8-9 0,-1 9 9 16,-3-4 0-16,4 1 0 0,-1 2-8 0,-3-8 8 16,4-1 0-16,-4-5 0 0,3 9 0 0,1-10 0 15,-4 1 8-15,0-6 0 0,0-6-8 0,0 0 12 0,0 0-12 0,0 0 0 16,7 6 0-16,-7-6-10 0,3-6 10 0,1 0 8 15,-4 6-8-15,3-6 11 0,1 0-11 0,3-5 12 16,-3-1-12-16,-1 0 12 0,-3 3-12 0,4-2 0 16,-4-1 0-16,3 0 0 0,1 0 0 0,-4 4 0 15,3 2 0-15,1-6 0 0,-4 6-9 0,3-6 9 16,1 6 0-16,-4 6 0 0,3-8-8 0,1 2 8 16,-4 6 0-16,3-3 0 0,-3 3-9 0,0 0 9 15,4-9 0-15,-4 9-9 0,7 0 9 0,-7 0 0 16,0 0 0-16,0 0-8 0,7-6 8 15,-7 6 0-15,7 0 0 0,0-6 0 0,0 6 0 0,-7 0 0 16,0 0 0-16,11 0 0 0,-4 0 0 0,0 0-8 16,0 6 8-16,0 6 0 0,0-6 0 0,0 2 0 15,0 4 0-15,0 0-8 0,-3-6 8 0,3 6 0 16,3 2 0-16,-3 4 0 0,1 0 0 0,-5-7 0 0,4 7 0 0,-3 3 0 16,3-4 0-16,-4 1 0 0,1-3 0 0,-1 2 8 15,1-11-8-15,3 12 0 0,-4-12 0 0,1-1 0 16,3 4 0-16,0-3 0 0,-7-6 0 0,0 0 0 15,0 0-90-15,7 0-19 0,4-6-4 16,-4 6-1-16</inkml:trace>
  <inkml:trace contextRef="#ctx0" brushRef="#br0" timeOffset="19942.043">17685 4850 345 0,'0'0'0'0,"0"0"14"0,3-3-4 0,1-6 2 0,-4 9-12 0,7 0 0 16,-4 0 0-16,4-6 0 0,-3 6 0 0,-4 0 0 15,0 0 0-15,0 0 0 0,0 0 53 0,0 0 9 16,7 6 2-16,-7-6 0 0,0 0-36 0,0 0-6 16,0 0-2-16,0 0 0 0,0 0-11 0,0 0-9 15,0 0 12-15,0 0-12 0,0 0 9 16,0 0-9-16,0 0 0 0,0 0 9 15,4-6 11-15,-1 6 1 0,-3 0 1 0,0 0 0 0,0-5 10 0,0 5 1 16,0 0 1-16,0 0 0 0,0 0-3 0,0-6-1 16,-3 0 0-16,3 6 0 0,0 0-2 0,0 0 0 15,-8 0 0-15,1 0 0 0,7 0-12 0,-7 0-4 16,7 0 0-16,-7 0 0 0,0 6 0 0,7-6 0 0,-3 6 0 0,3-6 0 16,-7 0-12-16,7 0 0 0,0 0 0 0,0 0 0 15,0 0 0-15,0 0 0 0,0 0 0 0,0 0 0 16,0 0 0-16,0 0 0 0,0 0 0 0,0 0 0 15,0 0 0-15,0 0 0 0,0 5-8 0,3 1 8 16,-3-6 0-16,0 0 0 0,0 0 0 0,0 0 0 16,0 0 0-16,0 0 0 0,4 6 0 0,-4-6 0 15,7 3 0-15,-4 3 9 0,1 0-9 0,3 0 8 16,-4 0-8-16,1-1 12 0,-4-5-12 0,3 6 12 0,1-6-12 0,0 12 0 16,-1-6 0-16,1-3-11 0,-1 0 11 0,-3-3 0 15,0 9 0-15,0-3 0 16,0-6 0-16,0 5 8 0,0-5-8 0,0 0 0 15,0 0 8-15,0 0-8 0,0 0 8 0,-3 6-8 16,3-6 8-16,-7 6-8 0,3 0 8 0,-3-6-8 0,7 0 8 16,-7-6-8-16,3 0 8 0,-3 6-8 15,4 0 0-15,-4 0 0 0,3 0 0 0,1-6 0 0,-4 6 0 0,7 0 0 16,-4 0 0-16,4 0 0 0,-3 0 0 0,3 0 0 16,0 0 0-16,0 0-8 0,-7 6 8 0,7-6 0 15,0 0 0-15,0 0-8 0,0 0 8 0,0 0 0 16,0 0 0-16,0 0 0 0,3 6 0 0,-3-6-12 0,0 0 12 15,0 0-12-15,7 6 12 0,-7-6 0 0,0 0 0 16,7 6 0-16,0 0 0 0,-7-6 0 16,7 6 0-16,-3-3-8 0,-4-3 8 15,0 0 0-15,10 6 0 0,-10-6 0 0,4 5 0 0,3 7 0 0,-4-6 0 16,1 0 0-16,-4 0 0 0,4 0 0 16,-4 0 0-16,0 2 0 0,0 1 0 0,-4 0 0 15,4-3 0-15,0 0 0 16,-4 0 9-16,1 5-9 0,3-5 12 0,-4 0-12 15,4 0 0-15,-3 0 0 0,3-3 0 0,-4 3 0 16,4-6 0-16,-3 6-9 0,3 0 9 0,0-6 0 16,0 0 0-16,-4 11 0 0,4-11 0 0,0 0 0 0,0 0 0 0,0 0 8 0,0 0-8 0,0 0 8 15,0 0-8-15,0 0 0 0,0 0 0 0,0 0 0 16,0 0 0-16,0 0 0 0,0 0 0 0,0 0 0 16,0 0-15-16,0 0 3 0,0 0 0 0,0 0-343 15,0 0-68-15</inkml:trace>
  <inkml:trace contextRef="#ctx0" brushRef="#br0" timeOffset="23223.821">16401 3586 452 0,'0'0'19'0,"0"-6"-19"31,0 0 60-31,0 0 8 0,0 0 1 0,3 1 1 16,1-1-19-16,3-3-4 0,-4 3-1 0,4 0 0 0,0-6-11 0,0 6-3 0,0 1 0 0,1-1 0 15,2 0-2-15,1 0-1 0,-4-3 0 0,7 0 0 16,-4 0-9-16,1 4-3 0,0-1 0 0,-1 0 0 15,1 0-2-15,-1-6-1 0,1 6 0 0,0-3 0 16,-1 4-3-16,1-1-1 0,-1 0 0 0,1 0 0 16,-4-6-2-16,0 6 0 0,0-967 0 0,0 1932 0 15,-3-965-8-15,3 0 8 0,0 0-8 16,0 0 8 0,-4 0-8-16,4 0 8 0,0 0-8 0,0 1 8 0,-3-1-8 0,3 0 8 0,0-6-8 0,-3 9 8 15,3 3 5-15,0-6 1 0,3 6 0 0,-3 0 0 16,0-6-14-16,4 0 0 0,-4 1 0 0,4 5 0 15,-1-6 9-15,1 0-1 0,-4 0 0 0,4-3 0 16,-4 6-8-16,0-3 0 0,3 3 0 0,-3-3 0 16,0 6 0-16,0-5 0 0,0-1 0 0,-3 6 0 15,3 0 0-15,-3 0 0 0,3 0 0 0,-4 0-11 16,1 0 11-16,3 0 8 0,-4 0-8 0,4 6 11 16,-3-6-3-16,3 5-8 0,0-5 12 0,-4 6-4 15,4-6 0-15,1 3 0 0,-1 3 0 0,0-3 0 16,0 6-8-16,0-3 12 0,3-6-12 0,-6 6 12 15,3-6-12-15,-4 6 12 0,5-6-12 0,-5 0 12 16,4 5-12-16,0-5 8 0,0 6-8 0,0 0 8 16,0 0-8-16,0-6 0 0,0 9 0 0,1-3 0 0,-1 0 0 15,0 0 0-15,-4-1 0 0,4 1 0 16,0 0 0-16,4-6 0 0,-4 6 0 0,0 6 0 16,0-9 0-16,0 0 8 0,0 3-8 0,-3 2 0 15,3-2 0-15,0 0 0 0,0 0 0 0,0 0 0 16,-4 0 21-16,4 6-1 0,-3-9 0 0,-1 2 0 15,5 1-20-15,-1 0-18 0,-4 6 3 0,4-6 1 16,0-6 14-16,0 6 16 0,-3 0-3 0,3-1-1 16,0-5-12-16,-4 6 0 0,5-6 8 0,-1 6-8 0,0 0 0 0,-4-3 0 0,-3-3 0 0,7 6 0 15,-3 0 0-15,-1-6 0 0,1 6 0 0,-4-6 0 16,3 6 0-16,1-1 0 0,-1 1 0 0,1 0 0 16,-4-6 9-16,3 6-1 0,1-3 0 0,0 3 0 15,-1-3-8-15,-3-3 0 0,4 9 0 0,3-9 0 16,-7 0 0-16,3 6 0 0,1-1 0 0,-1 1 0 15,1-6 0-15,-1 12 0 0,1-12 0 0,-1 6 0 16,-3 0 0-16,4-3 0 0,-1 3 0 0,1-1 0 16,-1 1 0-16,-3 6 0 0,4-6 0 15,-1 6 8-15,1-6-8 0,-4 0 0 0,4 2 0 0,-4 4 0 16,3-6 0-16,1 6 0 0,-4-6 0 0,3 0 0 16,1 5 0-16,-4-5 0 0,3 0 0 0,-3 3 8 15,0-9-8-15,0 0 0 0,4 0 0 0,-4 0 0 16,3 6 0-16,-3-6 0 0,0 0 0 0,4 0 0 15,-4 0 0-15,3 0 0 0,4 0 0 0,-7 0 8 16,4 0-8-16,-4 0 0 0,3 0 0 0,-3 0 8 16,4 0-8-16,-4 0 0 0,0 0 0 0,3 0 8 15,-3 0-8-15,4 6 0 0,-4-6 0 0,3 0 0 16,-3 0 0-16,4 5 0 0,0 7 0 0,-1-12 0 16,-3 6 0-16,4 0-11 0,-1 0 11 0,-3 0-8 0,0 3-1 15,4-4 0-15,-4 1 0 0,0-6 0 16,0 0-14-16,0 0-2 0,3 6-1 0,-3-6 0 15,0 0-23-15,0 0-5 0,7 0-1 0</inkml:trace>
  <inkml:trace contextRef="#ctx0" brushRef="#br0" timeOffset="24597.198">16905 2845 996 0,'-7'6'28'0,"4"-6"7"0,-1 3-35 0,-3 0 0 0,0 0 0 0,3 3 0 16,-3-6 53-16,4 6 4 0,3-6 1 0,0 0 0 15,0 0-26-15,0 0-4 0,0 0-2 0,0 0 0 16,0 0 2-16,0 0 0 0,0 0 0 0,0 0 0 16,0 0-20-16,0 0-8 0,0 0 8 0,0 0-8 15,0 0 0-15,0 0 0 0,0 0 0 0,0 0 0 16,0 0 0-16,0 0 0 0,0 5 0 0,3 1 0 15,-3-6-11 1,4 6 11-16,-4 0-8 0,0 0 8 0,-4 0 0 0,4 3 0 0,-3-3 0 0,3-1 0 16,0 7 0-16,-4-12 8 0,4 0 0 0,0 6 0 15,0-6-8-15,-3 6 0 0,3-6 0 0,0 6 0 16,0-6 0-16,0 0 0 0,0 12-8 0,0-12 8 16,0 5 0-16,0-5 0 0,0 6 0 0,0 3 8 15,0-9-8-15,3 6 0 0,1 0-8 0,-4-6 8 16,7 12-37-16,-7-12-3 0,0 0 0 0,0 0-526 15</inkml:trace>
  <inkml:trace contextRef="#ctx0" brushRef="#br0" timeOffset="24832.237">16944 2557 787 0,'-4'-6'22'0,"4"6"6"15,-3-6-28-15,3 0 0 0,-4-2 0 0,4 2 0 0,0 0 0 0,0 0 0 0,0 0 0 0</inkml:trace>
  <inkml:trace contextRef="#ctx0" brushRef="#br0" timeOffset="25539.542">17187 2851 1044 0,'-3'-6'21'0,"-1"6"7"0,-3-6-28 16,4 0 0-16,-1 0 0 0,-3 6 0 16,0 0 40-16,7 0 4 0,-7-5 0 0,0-1 0 0,0 6-13 0,0 0-3 0,0 0 0 0,0 0 0 15,0 0 2-15,0 0 0 0,3 0 0 0,-3 6 0 16,0-1-7-16,0 1-2 16,3-6 0-16,-3 6 0 15,0 0-9-15,4 0-1 0,-1 3-1 0,-3 3 0 16,4-7-10-16,-1 1 0 0,4 0 0 0,-3 0 8 15,3 0-8-15,0-6 0 0,0 12 0 0,-4-6 8 16,4 2-8-16,0-2 0 0,0-6 0 0,0 6 0 0,0-6 0 0,0 0 0 0,0 6 0 0,0-6 0 16,0 6 0-16,4 0 0 0,-4 6 0 0,3-7 0 15,1-2 0-15,-4-3 0 0,3 3 0 0,1 6 0 16,3-9 0-16,-7 0 0 0,3 6 0 0,1 0 0 16,3-6 0-16,0 0 8 0,0 6-8 0,-3-6 0 15,3 6 0-15,0-6 8 0,0 0-8 0,0 0 0 16,0-6 0-16,0 0 8 0,0 6-8 0,0-6 0 15,0 0 0-15,-3-3 0 0,3-2 0 0,-4-1 0 16,4 6 0-16,-3-6 8 0,-1 6-8 0,1-5 0 16,-1 2 0-16,1-3 8 0,-1 0-8 0,1 6 0 15,-4-5 15-15,0 5-3 0,0-3 0 0,0 9 0 16,0 0-12-16,0 0 0 0,0 0 0 0,0 0 0 16,0 0 0-16,0 0 0 0,0 0 0 0,-4 15 0 15,-3-10 0-15,4 7 0 0,-1-6 0 0,1 12 0 16,-1-4 0-16,4-2 0 0,-3 0 0 0,-1 6 0 15,4-10 0-15,0 4-16 0,-3-6 3 0,3 0 1 16,0-6 12-16,0 0 0 0,0 0 0 0,0 0 0 0,0 0 0 0,0 0 0 16,0 0 0-16,3 12 0 0,4-12 0 0,0 6 0 15,0-12 8-15,0 6-8 16,0 0 8-16,0 0-8 0,4-6 12 0</inkml:trace>
  <inkml:trace contextRef="#ctx0" brushRef="#br0" timeOffset="25835.711">17378 2827 1196 0,'0'0'24'0,"0"0"8"15,0 0-32-15,0 0 0 0,0 0 0 0,0 0 0 16,0 0 60-16,0 0 7 0,0 0 1 0,0 0 0 16,-7 6-36-16,0 0-6 0,3 6-2 0,-3-3 0 0,4 3-24 0,-1-1 0 15,1 1 0-15,-1 0 0 16,1-3 0-16,-1 2 0 0,0 1 0 0,4 0 0 16,-3 6 0-16,3-13-12 0,-4 10 4 0,4-3 8 0,0 0-20 0,0-6 4 15,4 5 1-15,-4-11-401 16,0 0-80-16</inkml:trace>
  <inkml:trace contextRef="#ctx0" brushRef="#br0" timeOffset="26063.704">17311 2636 1045 0,'0'0'44'0,"0"0"-36"15,0 0 71-15,0 0 13 0,0-11 4 0,0 5 0 16,3-3-71-16,1 3-13 0,-4 0-4 0,3 0 0 16,4 0-8-16,-3 0-11 0,3 1 3 0</inkml:trace>
  <inkml:trace contextRef="#ctx0" brushRef="#br0" timeOffset="26663.943">17604 2698 1109 0,'0'0'47'16,"0"0"-38"0,0 0 68-16,0 0 14 0,0 0 2 0,0 0 1 15,-7 0-6-15,7 0 0 0,-7 6-1 0,-1-6 0 0,8 0-29 0,0 0-6 0,-7 6 0 0,7-6-1 16,0 0-31-16,-7 0-7 0,7 0-1 0,-7 6 0 15,0 0-12-15,4-1 0 0,-1 1 0 0,-3 3 0 16,4-3-8-16,-1 0 8 0,1 0 0 0,-1 0 0 16,0 0 0-16,1-1 0 0,-1 1 0 0,1 0 0 15,3 0 0-15,-4 3-8 16,1-3 8-16,3 0 0 0,0 0 0 0,0-1 0 0,0 1 0 16,0-6 0-16,0 0 0 0,0 6 0 0,0-6-8 0,0 0 8 15,3 6 0-15,-3-6 0 0,7 0 0 0,-3 0 0 16,3 0 0-16,-3 0 11 0,-4 0-11 0,3 0 10 15,4 6-10-15,-3-6 0 0,3 0 0 0,-7 0 0 16,3 0 0-16,4 0 0 0,-7 0 0 0,4 3 0 16,-1 3 0-16,-3-6 0 0,4 12 0 0,-1-7 0 15,1 1 0-15,-4 0 0 0,3 0 0 0,-3 6 0 0,0-3 0 0,0 2 0 16,0 1 0-16,0 0 0 0,0 6 0 0,-3-7 0 16,3 4 0-16,-4-3 0 0,1 0 0 0,-1-1 0 15,4-5 0-15,-3 9 0 16,-1-9 8-16,1 6-8 0,-1-7 8 0,4-5-8 0,0 0 0 0,-3 6 0 15,3-6 0-15,0 0 0 0,0 0 8 0,0 0-8 16,0 0 0-16,0 0 8 0,0 0-8 0,0 0 8 0,0 0-8 16,0 0 8-16,0 0-19 0,-7 0-4 15,0-6-1-15,0 1 0 16,-1-1-45-16,1 0-10 0,4-9-1 0,-1 9-451 0,-3-11-89 0</inkml:trace>
  <inkml:trace contextRef="#ctx0" brushRef="#br0" timeOffset="27294.713">17858 2760 1335 0,'0'0'29'0,"0"0"7"0,0 0 0 0,-4 0 2 15,-3 6-30-15,0-6-8 0,0 0 0 0,3 0 0 16,-3 0 72-16,0 0 14 0,0 0 2 0,0 0 1 16,-3 6-41-16,3-6-9 0,3 5-2 0,-3-5 0 15,0 6-21-15,0 0-5 0,0-3-1 0,3 3 0 16,-3 6-10-16,4-6 0 0,-1 5 9 0,1 1-9 0,3 0 0 0,-4-3 0 16,4 8 0-16,-3-5 0 0,3 0 0 0,0 3 0 0,0-4 0 0,0 1 0 15,3 0 0-15,-3 6 0 0,4-13 0 0,-4 10 0 16,3-9 0-16,1 0 0 0,-1 6 0 0,1-6 0 15,-4-6 0-15,7 11 0 0,-7-11 0 0,0 0 0 16,0 0 8-16,7 6-8 0,-7-6 8 0,0 0-8 16,7 0 0-16,-7 0 9 0,10 0-9 0,-10 0 0 15,0 0 8-15,11 0-8 0,-11 0 0 0,7 0 0 16,4-6 8-16,-4 6-8 0,0-6 0 0,-4 1 0 16,1-1 0-16,-4-6 0 0,3 12 0 0,-3-6 0 15,0 0 0-15,0-3 0 16,0 3 10-16,0 6-10 0,-3-5 11 0,-1-7-3 0,1 12-8 0,-1-6 12 15,1 0 0-15,-1 0 0 0,-3 6 0 0,4-6 0 16,-4 0 7-16,3 1 1 0,-3-1 0 0,0-3 0 16,3 3-20-16,1 0 0 0,-1 6 0 0,4 0 0 15,-3-6 0-15,3 6 0 0,0 0 0 0,0 0 0 16,0 0-34-16,0 0-14 0,0 0-2 0</inkml:trace>
  <inkml:trace contextRef="#ctx0" brushRef="#br0" timeOffset="27950.929">18052 2883 1335 0,'0'0'29'0,"0"0"7"0,0 0 0 0,-7 0 2 0,0 6-30 16,3-6-8-16,4 0 0 0,-7 6 0 0,0 0 51 0,7-6 9 0,-4 6 1 0,-3 0 1 15,4 0-32-15,-1 2-6 0,1-8-2 0,3 6 0 16,0 0-22-16,0 6 9 0,0-6-9 0,0 6 0 15,0-7 0-15,0 4 0 0,3 3 0 0,-3-6 0 16,4 6 0-16,-4-6 0 0,0-6 0 0,0 5 0 16,0-5 13-16,0 0-4 0,0 0-1 0,0 0 0 15,0 0-8-15,0 0 0 0,0 0 0 0,0 0 0 16,0 0 37-16,0 0 3 0,0 0 0 0,3-5 0 16,1-1-23-16,-1 0-4 0,-3 0-1 0,4-6 0 15,-4 6 2-15,3 0 0 0,1-2 0 0,-4 2 0 16,3 0 13-16,-3-6 2 0,4 6 1 0,0 0 0 0,-4 6-30 0,0 0 0 15,3-6-13-15,-3 6 4 16,0 0 9-16,0 0 9 0,0-8-1 0,0 8-8 16,0 0 0-16,0 0 0 0,0 0 0 0,7-3 0 15,-7 3 0-15,4-9 0 0,-4 9 0 0,7 0 0 16,-4-6 0-16,1 0-11 0,-4 6 2 0,7-6 0 16,-7 6 9-16,0 0 14 0,10 0-3 0,-10 0-1 15,0 0-10-15,7 6 0 0,-7-6 0 0,8 6 0 0,-8-6-11 0,7 6-7 16,0 3-2-16,-4 2 0 0,-3 1 20 0,4-6 0 0,-4 6 0 15,0 5 0-15,0-2-8 0,-4-3 8 0,4 6 0 16,-3-1 0-16,-1-2 0 0,1 3 0 0,-1-7 0 0,1 1 0 16,3 9 0-16,-4-10 0 0,4 1 0 15,-4 0 0-15,4 0 0 0,0-6 0 0,0-6 0 0,4 8 0 16,0-2-37 0,-4-6-1-16,0 0 0 0,0 0 0 0,0 0-21 0,7 0-4 15,0 6-1-15,-7-6 0 0,7 0-62 16,0 0-13-16</inkml:trace>
  <inkml:trace contextRef="#ctx0" brushRef="#br0" timeOffset="40148.456">19678 4112 1121 0,'0'0'47'0,"0"0"-38"31,0 0 51-31,0 0 9 0,0 0 3 0,-7 0 0 0,0 0-4 0,0 6 0 0,3-6 0 0,-3 6 0 16,0 0-20-16,0-6-5 0,-3 12-1 0,2-12 0 16,1 5-12-16,0-5-2 0,0 6-1 0,-3-3 0 15,3 3-11-15,0 0-3 0,0 0 0 0,-4 0 0 16,4 0 1-16,0 0 0 0,-4-1 0 0,4 1 0 16,0 0-14-16,-3 0 11 0,2 0-11 0,-2 9 10 15,3-10-10-15,0 7 0 0,0-6 0 16,3 6 8-16,1 3-8 0,-1-4 0 0,1 1 0 0,-4 0 0 15,7 0 0-15,0-6 0 0,0-1 0 0,0 4 0 16,3-3 0-16,1 0 0 0,-1 6 0 0,1-6 0 16,3-1 0-16,-4 1 0 0,4 0 0 0,0 0 0 15,0-3 0-15,4 3 0 0,3 0 0 0,-3 0 0 16,-1 0 0-16,1-6 0 0,-1 5 0 0,1-5 0 16,0 0-12-16,-4 0 1 0,0 0 1 0,3-5 0 0,-3 5 22 0,-7 0 5 15,0 0 1-15,7-6 0 0,1 6-18 0,-8 0-14 16,0 0 2-16,7-15 1 0,-7 6 11 15,0 9 14-15,3-9-3 0,-3 9-1 0,0-6-10 0,0 6 0 16,0-11 0-16,0 11 0 0,0 0 0 0,0 0 0 16,0-12 0-16,0 12 0 0,0 0 0 0,0 0 0 15,0 0 0-15,0 0 0 0,0 0 0 0,0 0 0 16,0 0 0-16,0 0 0 0,4 12 0 0,-4-12 0 16,0 11 0-16,3-5 0 0,-3 0 0 0,4 3 0 15,-1-3 0-15,-3 6 0 0,4-6 0 0,3 5 0 16,-4-5 0-16,4 6 0 0,-3-6 0 15,-1 3 0-15,4-3 0 0,-3 5 0 0,0-5 0 0,3 0 0 16,-4 6 0-16,4-6 0 0,0 0-11 0,0-1-7 16,0 4-2-16,-3-3 0 15,3-6-172-15,0 6-36 0,-7-6-6 0,14-6-2 0</inkml:trace>
  <inkml:trace contextRef="#ctx0" brushRef="#br0" timeOffset="40644.205">19978 4215 1036 0,'0'0'23'0,"0"0"5"0,0 0 0 0,-4 6 1 16,-3 0-29-16,7 3 0 0,-3 2 0 0,-1-5 0 15,4 0 57-15,-3 6 6 0,3 0 1 0,-4 2 0 0,4-8-52 0,-3 6-12 16,3 0 0-16,0 0 0 0,-4-4 49 0,8 4 7 16,-4-6 2-16,0 12 0 0,0-7-22 0,3-5-5 15,-3 3-1-15,4 9 0 0,-4-7 4 0,3-5 1 0,1 6 0 16,-1-6 0-16,-3 3 3 0,4 3 1 0,-1-7 0 0,4 1 0 15,-7-6-11-15,4 6-1 0,-4-6-1 0,7 6 0 16,-7-6 1-16,0 0 0 0,0 0 0 0,7 0 0 16,-7 0 1-16,14-6 1 0,-3 0 0 0,-4 0 0 15,3-8-3-15,1 2-1 0,-4-6 0 0,0 1 0 16,4-4-13 0,-4 3-4-16,0-5 0 0,0 2 0 0,0-2-23 0,0 5-5 15,0 4 0-15,0-4-1 0,-3 6 33 0,-1 0 8 0,4-8 0 16,-3 8 1-16,-4 0-21 0,3 1 0 15,1-7 0-15,-4 9 0 0,3 3-40 16,1 0-2-16,-4 0-1 0,0-5 0 16,0 5-7-16,0 6-2 0,0-6 0 0,3 6 0 0,-3-6-137 0,0 6-28 0,4-6-6 15,-4 6-1-15</inkml:trace>
  <inkml:trace contextRef="#ctx0" brushRef="#br0" timeOffset="40929.051">20285 4218 1335 0,'0'0'29'0,"0"0"7"0,0 0 0 0,0 0 2 0,0 0-30 0,0 0-8 16,0 0 0-16,0 0 0 0,0 0 80 0,0 6 14 16,0 6 3-16,3-1 1 0,1-5-33 0,-1 0-6 0,4 6-2 0,0 3 0 15,0-4-36-15,1 1-7 0,2 6-2 0,-3-4 0 16,4-2-12-16,-1 6 9 0,4-6-9 0,-3 5 8 15,3-8-8-15,-3 9 0 0,-1-7 0 0,1 1 0 16,-1 0 0-16,1 0 8 0,0-3-8 0,-1 2 0 16,-3 1 0-16,4-6-17 15,-4 6 2-15,0-9 1 16,4 3-34-16,-4-4-6 0,0 1-2 0,3 3 0 16,-3 0-33-16,0-6-7 0,0 0-2 0,0 0-564 0</inkml:trace>
  <inkml:trace contextRef="#ctx0" brushRef="#br0" timeOffset="41259.291">20345 4612 1335 0,'0'0'29'0,"0"0"7"0,0 0 0 0,0 0 2 0,0 0-30 0,0-12-8 15,0 6 0-15,0-3 0 0,3 4 72 0,-3-7 14 16,4-6 2-16,-1 6 1 0,1-2-14 0,3-4-3 16,0 6-1-16,-4-5 0 0,5 2-31 0,-1-3-7 15,0 1-1-15,-4-1 0 16,4 9-9-16,0-3-3 0,-3 1 0 0,3-7 0 16,-4 6-8-16,4 4-1 0,0-4-1 0,-3 0 0 15,3 6-2-15,-3 0 0 0,-1 0 0 0,1 0 0 0,-1 1-8 0,4-1 0 16,-3 3 9-16,3-3-9 0,-4 0 0 0,4-6 0 15,0 12 0-15,0-6 0 0,1 0 0 0,-5 1-18 0,4 5 3 16,0-15 1 0,0 9-109-16,-3 0-21 0,3 0-5 0,0 0-645 0</inkml:trace>
  <inkml:trace contextRef="#ctx0" brushRef="#br0" timeOffset="42416.705">22243 4289 570 0,'0'0'16'16,"0"0"4"-16,0 0-20 0,-7-3 0 0,0-3 0 0,7 6 0 15,0 0 63-15,0 0 8 0,0 0 1 0,-4 0 1 16,-3-3 43-16,-4 3 8 0,4 0 1 0,-7 0 1 15,4 3-50-15,-1 0-9 0,-3 0-3 0,0 8 0 16,-4-5-7-16,4 0-1 0,-4 0-1 0,1 6 0 0,-1 0-19 0,4-7-3 16,0 4-1-16,0-3 0 15,0 6-4-15,0-6 0 0,3 0-1 0,4-1 0 16,-4 1-19-16,4 0-8 0,0 0 0 0,0 0 8 0,0 3-8 0,4-3 0 16,-1 0 0-16,1-1 0 0,-1 1 0 0,1-6 0 15,3 0 0-15,0 12 0 0,0-12-9 0,3 6 9 16,-3-6 0-16,7 6 0 0,0 0-10 0,0-3 10 15,4 3-8-15,-1-6 8 0,1 0-12 0,3 0 4 0,-3 0 0 16,-1 0 0 0,4 0-23-16,0 0-4 0,1 0-1 0,-1-6 0 15,0 0 36-15,0 3 0 0,-4-3 0 0,5 0 0 0,2 0-14 0,-3-6 4 16,0 7 1-16,1-7 0 0,-1-3 9 16,0 3-8-16,0-11 8 0,-4-1-8 0,5 4 8 0,-1-4 8 15,0 1-8-15,0-4 11 0,-4-2 0 0,5 2 0 0,-5-5 0 16,1-3 0-16,-1 5 8 0,-3-2 1 15,4-6 1-15,-4 8 0 0,-3-8-7 0,3 3-2 0,-4-3 0 0,1-3 0 16,-4 8-2-16,0-5-1 0,0 9 0 16,-4-10 0-16,-3 10-9 0,4-3 8 0,-4 2-8 15,-1-2 8-15,1 8-8 0,-3-5-9 0,3 3 9 16,-4 8-13-16,4-3-3 0,4 4-1 0,-4 5 0 0,-1-6 0 16,5 9-18-16,-1 7-3 15,1-1-1-15,3 3 0 0,0 0-7 0,-4 5-2 0,1 10 0 0,3-3 0 16,-4 6 27-16,1-1 5 0,3 10 0 0,-4 2 1 15,1-8 4-15,3 8 1 0,0 3 0 0,0-2 0 16,0 2 10-16,0-2 0 0,3 2 0 0,1 3 0 16,-1-3 0-16,1 4 0 0,-1-4 0 0,1 6 0 15,-4-2 0-15,3-4 0 0,-3 3 0 16,0 3 0-16,0-8 8 0,-3 2-8 0,-1 3 8 0,1-8-8 0,-4 2 24 0,3-11 1 16,-3 8 0-16,4-8 0 0,-1 0 19 0,1 2 3 15,3-8 1-15,0 6 0 0,-4-10-33 16,4 1-7-16,-3 0 0 0,3-9-8 15,0 0 38-15,0 6 1 0,0-6 0 0,0 0 0 0,0 0-23 0,0 0-4 16,0 0 0-16,0 12-1 0,0-12-11 0,3 6 0 0,1-1 0 16,-1 1 0-1,4-6-50-15,0 6-6 0,0-6 0 0,0 3-1 16,-3 0-152-16,3 0-31 0</inkml:trace>
  <inkml:trace contextRef="#ctx0" brushRef="#br0" timeOffset="42970.951">22546 4197 1501 0,'-7'6'66'0,"-4"-6"14"16,4 6-64-16,0 0-16 0,-3-6 0 0,3 6 0 15,0-3 84-15,-4-3 12 0,4 3 4 0,-4 6 0 16,1-9-52-16,3 0-11 0,0 5-1 0,-4-5-1 0,11 0-26 0,-7 6-9 16,0 0 0-16,0 0 9 15,3 0-9-15,-3 6 0 0,7-3-10 0,-3 2 10 0,6-5-8 0,-3 6 8 16,0 0 0-16,4 0-9 0,-1-4 9 0,4 4 0 15,-3-6-9-15,0 6 9 0,3-6 0 0,-4-1 0 0,4 1 0 0,0-6 0 16,4 6 0-16,-4-6 0 0,3 0 0 16,-3 0 0-16,4-6 0 0,-4 0 8 0,0 1 0 0,-3-13 0 15,3 12 2-15,0-12 0 0,0 10 0 0,-4-10 0 16,1 0 2-16,-1 1 1 0,1 2 0 0,-1 3 0 16,-3 0-13-16,0 7 0 0,0-7 0 0,0 3 0 15,-3 3 0-15,3-6 0 0,-4 7 0 0,4-7 0 16,-3 0 0-16,3 6 0 0,-4 0-9 0,4 6 9 15,0 0-8-15,0 0 8 0,0 0 0 16,0 0-9-16,0 0-3 0,-3 9-1 0,-4 6 0 16,3-3 0-16,1-1-1 0,-1-5 0 0,1 9 0 0,3 8 0 15,0-5 14-15,0 0-9 0,3 2 9 0,1-2-8 16,-1 0 8-16,1 2 0 0,-1-2 0 0,1-7 0 16,3 1 0-16,-4-3 0 0,4 3 0 0,-3 0 8 15,3-7-8-15,0 1-12 0,0 0 4 0,0-6 0 16,4 0-137-16,-4 0-27 0,11-6-6 15,-4 0-1-15</inkml:trace>
  <inkml:trace contextRef="#ctx0" brushRef="#br0" timeOffset="43405.958">22779 4241 1087 0,'0'0'24'0,"0"0"4"0,0 0 2 0,-7 6 1 0,0 0-31 0,0 0 0 0,3 0 0 16,1 0 0-16,-1 3 46 0,4-3 3 0,0-6 1 15,-3 3 0-15,3-3 38 0,0 0 7 0,0 0 1 0,0 0 1 16,0 8-53-16,0-8-10 16,0 0-2-16,0 0-1 0,0 0-31 0,0 0 0 15,0 0 0-15,0 0 0 0,3-8 64 0,1 5 8 0,-1-6 0 0,1 3 1 16,-4-6-30-16,3 6-7 0,1 0 0 0,-1 0-1 15,1 1-20-15,-1-7-4 0,-3 3-1 0,4 3 0 16,-1-6-10-16,4 1 0 0,-3-1 0 0,-1 0 0 16,5 6 0-16,-5-3 0 0,1 4 0 0,3-1 0 15,-4 0 0-15,1 0 0 0,3 6 0 0,-7 0 0 16,3 0-8-16,4 0 8 0,0 0-10 16,-3 6 10-16,-1 6-11 0,5-7 11 0,-5 4-12 0,1 0 12 15,3 6-9-15,-4-3 9 0,1-1 0 0,-1 1-9 16,-3 9 9-16,4-10 0 0,-1 1 0 0,-3 9 0 15,0-4 0-15,0-5 0 0,0 0 8 0,4 0-8 16,-4-1 8-16,0-2-8 0,0-9 10 0,0 0-10 16,0 0 8-16,0 0-8 0,0 6 0 0,0-6 9 15,0 0-9-15,0 0-16 0,7 0 4 0,-4 0-615 16,4-6-123-16</inkml:trace>
  <inkml:trace contextRef="#ctx0" brushRef="#br0" timeOffset="43918.124">23163 4086 944 0,'0'0'27'0,"0"0"5"0,0 0-32 0,0 0 0 0,0 0 0 0,0 0 0 15,0 0 69-15,0 0 7 0,0 0 2 0,0 0 0 16,0 0-5-16,0 0-1 0,0 0 0 0,0 0 0 15,0 0-13-15,0 0-3 0,0 0-1 0,-7 6 0 16,0-6-11-16,0 2-3 0,-3-2 0 0,-1 6 0 31,0-3-10-31,4 6-3 0,0-3 0 0,-3 0 0 0,3 0-12 0,-4 6-4 0,4-7 0 0,0 1 0 16,0 0-12-16,0 0 9 0,7 3-9 0,-4-3 8 16,4-6 7-16,0 0 1 0,0 0 0 0,0 0 0 15,0 0-4-15,0 0 0 0,0 0 0 0,0 0 0 16,0 0-12-16,0 0 0 0,7 0 8 0,-7 0-8 15,7 12 0-15,-7-12 9 0,8 0-9 0,-1 5 8 16,3-5-8-16,-10 0 8 0,0 0-8 0,0 0 8 0,11 6-8 16,-1 0 0-16,-10-6 0 0,7 6 0 0,-7-6 0 0,0 0 0 15,0 0-12-15,0 0 12 16,7 6-32-16,1 0 0 0,-5 8 1 0,1-2 0 0,-4 0 31 0,0 0 0 16,0 2 0-16,0 4 0 0,0-6 25 0,0 6 11 15,-4-10 3-15,4 10 0 0,4-6-25 0,-4 5-5 16,0-8-1-16,0 3 0 0,0 0-8 0,0-1 0 15,0 1 0-15,0 0 0 0,0-3 0 0,0-3 0 16,-4 0 0-16,4-1 0 0,0-5 0 16,0 6 12-16,0 0-12 0,0 0 12 0,-3-6-12 15,-1 0 0-15,0 6 0 0,1 0 8 16,-4-6-101-16,0-6-21 0,0 0-4 0,-4 6-722 0</inkml:trace>
  <inkml:trace contextRef="#ctx0" brushRef="#br0" timeOffset="45119.875">24278 4124 1083 0,'0'0'24'0,"0"0"4"0,0 0 2 0,0 0 1 0,0 0-31 0,0 0 0 0,0 0 0 0,0 0 0 16,0 0 90-16,-3 0 12 0,3 0 2 0,-7 6 1 16,7-6-58-16,-4 12-12 0,1-7-3 0,-1 1 0 15,4 0-32-15,-4 0 0 0,4 3 0 0,-3 3 0 0,3-1 12 0,-4-5-4 16,1 0 0-16,3 0-8 16,-4 0 13-16,4 9-4 0,0 2-1 0,0-5 0 15,-3 9-8-15,3-4 8 0,0-5-8 0,0 6 8 0,0-1 0 16,0-2-8-16,0 3 12 0,0-13-4 15,0 7 4-15,0-6 1 0,0-6 0 0,0 0 0 16,0 0 23-16,0 0 5 0,0 0 1 0,0 0 0 16,0 0 13-16,0 0 2 0,0-6 1 0,3 0 0 0,-3-5-42 0,4 5-16 15,-4-12 11-15,3 6-11 0,-3 4 0 0,4-4-18 16,-1 0 2-16,1-6 1 16,-4 10-7-16,4-4-2 0,-1 0 0 0,1 6 0 15,-1-6 6-15,-3 1 1 0,4-7 0 0,-4 9 0 16,3-3 17-16,1-5-12 0,-1 2 12 0,1 3-10 0,-1 1 10 15,1-1 0-15,-4 0 0 0,3 6-8 0,1 0 8 0,-1 3 0 0,-3 3 0 0,0 0 0 16,0 0-11-16,0 0 11 0,0 0-13 0,0 0 5 16,0 0 8-16,0 0-8 0,7 9 8 0,4-3-8 15,-4 0 8-15,0 0 0 0,-3 11 0 0,3-11 0 16,-4 6 0-16,1 3 0 0,-1 2 8 0,1-5-8 16,-1-6 11-16,1 3-3 0,-1 8 0 0,-3-5 0 15,0 0-8-15,0-6 0 0,0 9 0 16,0-4 0-16,0-5 0 0,0 0 8 0,0-6-8 15,0 0 8-15,0 0 11 0,0 0 1 0,0 0 1 0,0 0 0 16,0 0-21-16,0 0 0 0,0 0 0 0,0 0 0 16,4-6 0-16,-1 0 0 0,1 0 0 0,-4 1 0 15,4-1-47-15,-1 3-13 0,4-9-4 0,-3 6 0 16,-4 6 52-16,7-6 12 0,-7 6 0 0,3 0 0 16,4-12 12-16,-3 7 6 0,3-7 1 0,0 6 0 15,-4-3-19-15,5 3 0 0,-1 0 0 0,-4 1 0 16,4-7 0-16,-3 6 0 0,-1-3 0 0,1 3 0 15,-4 6 0-15,0 0 0 0,0 0 0 0,0 0 0 0,0 0 0 0,0 0 0 16,0 0 0-16,0 0 0 0,3 6 0 0,1 3 0 16,-4-3 0-16,3 6 0 15,1-7 0-15,-1 1 0 0,1 0 0 0,3 0 0 0,-4 3-14 16,1 3-3-16,3-1-1 0,0-5 0 0,-3 6 18 0,-1-6 0 0,1 3 0 16,-1 0 0-16,4-1 0 0,-3-2 0 0,3 0 0 15,-7 6 0-15,3-12 0 0,-3 12 0 0,4-6 0 16,-4-4 0-16,0 4 0 0,3 0 0 0,-3 0 0 15,4 0 0 1,-4-6-139-16,0 6-24 0,3 6-5 0,-3-12 0 0</inkml:trace>
  <inkml:trace contextRef="#ctx0" brushRef="#br0" timeOffset="45663.697">24818 4209 1566 0,'0'0'34'0,"-4"-6"7"0,4 0 2 0,0 1 1 0,0-7-35 0,-3 6-9 15,3-3 0-15,-4 3 0 16,1 0 36-16,3 6 4 0,-4-6 2 0,4 6 0 0,0 0 0 0,-3 0 0 15,-4 0 0-15,0-5 0 0,7 5-30 0,-7 5-12 16,-4 1 8-16,4-3-8 16,0 6 0-16,0 6-9 0,0-3 0 0,-4-1 0 15,8 1-20-15,-4-3-4 0,0 8-1 0,0-5 0 16,3 0 34-16,4 3 0 0,-4 2 0 0,1-11 0 0,3 6 22 0,0-6 11 16,0-6 3-16,0 0 0 0,0 0-13 0,0 0-3 0,7 12 0 15,-7-12 0-15,0 0 0 0,11-6-1 0,-4 0 0 16,3 6 0-16,1-6-7 0,-4 0-2 0,0 0 0 15,0 0 0-15,-4-2-10 0,5-1 0 0,-1 0 0 16,0 3 8-16,-4-6-8 0,1 12 0 0,-4-6-10 0,0 6 10 16,0 0-16-16,0 0 4 0,0 0 0 0,0 0 0 15,0 0-6-15,0 0-1 0,0 0 0 16,0 0 0-16,0 0 9 0,3 6 2 0,-3 0 0 0,4 6 0 16,-4-3 8-16,0 0 0 15,3-1 0-15,-3 4-8 0,0-6 8 0,0 0 0 16,0 6 0-16,0-6 0 0,0 2 0 0,0 4 0 0,4-6 0 0,-4 6 0 15,0-1 0-15,0-5 0 0,0 0 0 0,0 3-8 16,3 3 8-16,-3-6 0 0,4 0 0 0,-4-6 0 16,0 0 0-16,3 5 0 0,4 1 0 0,-7-6 0 15,0 0-31-15,0 0-10 0,11 6-3 0,0-6-485 16,-1 6-98-16</inkml:trace>
  <inkml:trace contextRef="#ctx0" brushRef="#br0" timeOffset="46523.634">26268 3715 1558 0,'0'-6'34'0,"-4"-5"7"0,4 5 2 0,0-6 1 0,0 0-35 16,0 0-9-16,0 4 0 0,0-4 0 0,0 0 25 0,-3 0 3 15,-1 1 1-15,1 2 0 0,-4 3-19 0,0-6-10 0,0 0 10 16,-4 1-10-16,0 2 0 0,-3-3 0 0,0 0-11 0,-3 1 11 15,-1-1 23-15,0 0 12 16,1-3 2-16,-5 4 1 0,8 5-15 0,-3-6-3 0,-1 0-1 0,-3 6 0 16,3 0-11-16,1 3-8 0,-1 1 12 0,4-1-12 15,3 3 0-15,-3 0 0 0,4 0 0 0,-1 0-12 16,-3 3 3-16,3-1 1 0,4 4 0 16,-3 3 0-16,-1 3 8 15,4-6 0-15,0 6 0 0,3-1-8 0,-3 1 8 0,4 3 0 16,-1-9-9-16,-3 11 9 15,4-2 0-15,3 3-11 0,0-1 11 0,-4 1-8 0,8 8 8 0,-4-2 8 0,3 2-8 0,1 10 11 16,3-7-11-16,0 3 0 0,0-2-12 0,0 8 12 16,0-6 0-16,0 4 0 0,0 2 9 0,4-3-1 15,-4 3-8-15,0 1 0 0,0-4 0 0,-4 3 0 16,5-3 0-16,-8-8 0 0,3 8 0 0,-3-3 8 16,0-2-8-16,0-4 0 0,-3 4 8 0,-1-13-8 15,4 4 10-15,0-4-2 0,0-5-8 0,0 3 12 0,0-3 0 0,0-1 0 16,0-5 0-16,0 6 0 0,4-6-4 0,-4 0 0 15,3-3-8-15,-3-3 12 0,4 3-12 0,-4 0 0 16,3-3 0-16,-3 0 0 16,0 0-58-16,0 0-5 0,7-6-1 0,0-3-468 15,0-3-93-15</inkml:trace>
  <inkml:trace contextRef="#ctx0" brushRef="#br0" timeOffset="46833.7">25799 4068 1120 0,'0'0'32'0,"0"0"6"0,0 0-30 0,0 0-8 0,0 0 0 0,0 0 0 15,0 0 44-15,0 0 7 0,0 0 1 0,0 0 1 16,0 0 12-16,0 0 3 0,0 0 0 0,0 0 0 15,7 0-9-15,-7 0-2 0,0 0 0 0,3 6 0 16,4-6-13-16,0 0-2 0,0 6-1 0,-3-6 0 16,3 0-6-16,4 0-2 0,-4 0 0 0,3 6 0 15,1-6-21-15,3 0-12 0,-4 0 12 0,1 0-12 0,0 0 11 16,3 0-11-16,-4 0 10 0,4 6-10 16,-3-4 0-16,3 1 0 0,4 0 0 0,3 3 0 31,-3 0-183-31,-1-6-42 0,15 6-9 0,-7 0-2 0</inkml:trace>
  <inkml:trace contextRef="#ctx0" brushRef="#br0" timeOffset="47371.208">26324 4118 1328 0,'0'0'29'0,"0"0"7"0,-7 0 0 0,0 0 1 0,0 0-29 0,0 0-8 0,0 0 0 0,-4 0 0 16,1 0 70-16,3 0 13 0,-4 6 2 0,1-6 1 16,-1 6-29-16,0-6-5 15,1 12-2-15,3-7 0 0,-4 1-30 0,1 0-7 16,3 9-1-16,0-9 0 0,-1 11-12 0,5-5 9 0,-4 3-9 15,0 2 8-15,7 1-8 0,-4 0 10 16,4-6-10-16,0 2 10 0,0 4-10 0,4-6 10 0,-4-4-10 0,3 4 10 16,1-6 2-16,-1 0 0 0,1 0 0 0,-1 0 0 15,1-6 0-15,3 0 0 0,-7 0 0 0,4 6 0 16,3-6-4-16,0 0 0 0,-4 0 0 0,4 0 0 16,0-6 2-16,-3 0 0 0,3-6 0 0,-4 3 0 15,5-2-10-15,-5-1 8 0,4-6-8 0,-3 6 8 0,3-5-8 0,-4 2 0 16,1 9 0-16,-1-6 0 0,1 1 0 15,-4-1-9-15,3 3 9 0,1 3 0 0,-4 0 0 0,3 0 0 16,-3 6 0-16,0 0 0 0,0 0-11 0,0 0 11 16,0 0-10-16,0 0 10 0,0 0-14 0,-3 6 3 15,3 0 1-15,-4 6 0 0,1-6 10 0,3 8-8 16,-4-2 8-16,1 0-8 0,3 0 8 0,-4 2 0 16,4 4 8-16,-3-6-8 0,3 6 0 0,0-10 0 15,0 4 0-15,0 6 0 0,3-7 0 0,-3-5 0 16,4 3 0-16,-1 0 8 15,1 0-8-15,-1-3 0 0,1 0 0 0,3-6 8 0,0 0-20 0,0 0-3 16,4 0-1-16,-1-6-572 16,1 0-114-16</inkml:trace>
  <inkml:trace contextRef="#ctx0" brushRef="#br0" timeOffset="48137.031">26487 4130 1026 0,'0'0'28'0,"0"0"8"0,0 0-28 0,0 0-8 16,-7 0 0-16,3 6 0 0,4-6 78 0,-7 6 14 15,3-1 4-15,-3 1 0 0,4-6-20 0,-1 6-4 16,-3 0-1-16,4 3 0 16,-1-3-24-16,1 6-5 0,-1-7-1 0,1 7 0 0,3-3-8 15,-4 9-1-15,4-7-1 0,-3 1 0 0,3 0-2 0,0 3 0 16,3 2 0-16,-3-5 0 0,0 6-13 0,0-12-4 16,4 2 0-16,-4 4 0 0,0-6 3 0,0 6 0 15,0-12 0-15,0 0 0 0,0 0 3 0,0 0 1 0,0 0 0 0,0 0 0 16,0 0 12-16,0 0 2 0,0 0 1 15,0 0 0-15,3-6 12 0,-3 0 2 0,4-9 1 0,-4 4 0 16,3-1-40-16,1 0-9 0,-4-6 0 0,3 1 0 16,1 2 0-16,-4-3 0 0,0 7 0 0,3-10 0 15,-3 3-10-15,4 7-5 0,-1-7-1 16,1 6 0-16,-4 3 16 16,0 4 0-16,3-7 9 0,-3 12-9 0,0 0 0 0,0 0 0 0,0 0 0 0,0 0 0 15,0 0-9-15,0 0-2 0,0 0 0 0,0 0 0 16,0 0 0-16,4 12 0 0,-1-1 0 15,1-5 0-15,0 9 11 0,-4-9 0 16,3 11 0-16,1-5 0 16,-1 0-23-16,1 3-5 0,-4 2-2 0,0-11 0 0,3 6 30 0,-3-3 0 0,0-9 0 0,0 0 0 15,0 0 0-15,0 0 0 0,0 0 0 0,0 0 0 16,0 0 24-16,0 0 10 0,0 0 2 0,4-9 1 16,-1 3-21-16,1 0-5 0,-1 0-1 0,1-6 0 15,3 7-10-15,0-10 0 0,-4 3 0 0,4 6-11 16,-3-5 11-16,3-1 0 0,-3 6 0 0,-1-3 0 15,1 6 0-15,-1-3 0 0,-3 6 0 0,0 0-8 16,0 0 8-16,0 0-8 0,0 0 8 0,0 0-8 16,0 0 8-16,0 0 0 0,0 9-9 0,4 6 9 15,-4-3 0-15,3-7 0 0,-3 7-9 0,0-3 9 16,0-9 0-16,0 9 0 0,0-9 0 0,0 0 0 16,0 14 0-16,4-2 0 0,-1 0 0 0,-3-6 0 0,4 9 0 0,-4-15 0 15,3 11 0-15,4-5 0 16,-3 6 0-16,-4-12 0 0,3 6 0 0,4 6 0 15,-7-12 0-15,8 8 0 0,2-2 0 0,-3 0 0 16,4-6-22-16,-4 6-10 0,3-6-3 0,1 0 0 16,0 0-96-16,-1-6-19 0,1 0-4 0</inkml:trace>
  <inkml:trace contextRef="#ctx0" brushRef="#br0" timeOffset="48408.616">26868 4068 1310 0,'-8'12'37'0,"5"0"8"16,-1-1-36-16,-3 4-9 0,4-3 0 0,-1 5 0 15,1-2 84-15,-1 3 14 0,1-6 3 0,-1 5 1 16,1-8-60-16,3 9-12 0,-4-13-2 0,4 7-1 15,-3 0 14-15,3-6 3 0,0 6 1 0,-4-6 0 16,4 2-32-16,0-8-13 0,0 6 11 0,0-6-11 16,4 6 8-16,-4-6-8 0,0 0 0 0,0 0 0 15,0 6-40-15,0-6-13 0,0 0-3 0</inkml:trace>
  <inkml:trace contextRef="#ctx0" brushRef="#br0" timeOffset="48602.134">26716 3680 1624 0,'0'0'46'0,"0"0"10"0,0 0-45 15,0 0-11-15,0 0 0 0,0 0 0 0,0 0 34 0,0 0 5 16,0 0 1-16,0 0 0 15,0-6-116-15,0 0-22 0</inkml:trace>
  <inkml:trace contextRef="#ctx0" brushRef="#br0" timeOffset="49021.008">27062 3351 900 0,'-4'9'38'15,"4"2"-30"1,-3 1 24-16,3 6 4 0,0-7 2 0,-4 4 0 15,4 9 21-15,0-13 4 0,0 10 1 0,0 3 0 16,4-1-16-16,-4-2-4 0,3 2 0 0,1 4 0 16,-1 2-32-16,1-3-12 0,3 10 9 0,-4-1-9 15,1-3 10-15,-1-2-10 0,1 2 12 0,-1-5-12 16,-3 2 40-16,0 3 2 0,0-2 0 0,0-7 0 0,-3 4-10 0,-4 2-1 0,0-8-1 16,0 8 0-16,3-11 10 0,-3 14 1 15,4-8 1-15,-5 2 0 0,5-2-5 0,-1-1-1 0,1 3 0 0,-1-8 0 16,4 0-28-16,-3 2-8 0,3-8 0 0,-4 0 0 15,4 0 29-15,4-4 2 0,-4 1 0 0,3 0 0 16,1-9-31-16,-4 0 0 0,3 0 0 0,4 0 0 16,1-6-167-16,-1-6-26 0</inkml:trace>
  <inkml:trace contextRef="#ctx0" brushRef="#br0" timeOffset="49472.741">27220 3395 660 0,'0'0'18'0,"0"0"6"0,0 0-24 15,0 0 0-15,0 6 0 0,-3 0 0 0,3-6 24 16,0 0 1-16,0 5 0 0,0 4 0 0,-4-3 31 0,4 6 5 16,0-6 2-16,0 0 0 0,0 5-3 0,0-5 0 0,0 6 0 0,0 3 0 15,0-9 17-15,0 5 3 0,0 7 1 0,0-6 0 16,4 3 9-16,-4 8 2 0,3-8 0 0,1 8 0 16,-4 1-23-16,3 2-4 0,1 4-1 15,-1-7 0 1,1-2-34-16,-4 8-7 0,4-2-2 0,-1 2 0 15,-3-8-9-15,4 8-1 0,-1 0-1 0,1 4 0 0,-4-1-10 0,0 3 0 0,0-11 0 16,0 8 0-16,-4-8 8 0,4 8-8 0,0-8 8 0,0-4-8 16,0 4 0-16,-3-1 0 0,3 9 0 0,0-8 0 15,0 2 0-15,0-2 0 0,3 0 0 0,-3 8 0 16,0-9 0-16,4-2 0 0,-4 2 8 0,0-5-8 16,3-3 0-16,1-3 0 0,-4-1 0 0,3 1 0 15,1-6-29-15,-4 0 1 0,7 0 1 0,-4-6 0 16,-3 0-122-16,7 0-25 0</inkml:trace>
  <inkml:trace contextRef="#ctx0" brushRef="#br0" timeOffset="49995.148">27460 4130 1257 0,'0'0'53'0,"0"6"-42"32,4 5 84-32,-1-5 17 0,1-3 3 0,-4-3 1 0,3 6-26 0,1-3-5 0,-4-3-1 0,7 9 0 15,0-9-32-15,4 0-6 0,-4 0-2 0,3 0 0 16,4 0-19-16,-3-9-4 0,-1 6-1 0,1 0 0 15,3-3 5-15,-3 6 1 0,-1-6 0 0,1 1 0 16,-4-7-10-16,4 6-1 0,-4 0-1 0,0 6 0 16,0-6-14-16,-4 0 0 0,-3 6 0 0,0 0 0 15,4-6 0-15,-1 3 8 0,-3 3-8 0,0-11 0 16,0 5 0 0,0 0-15-16,-3 0 2 0,-1 0 0 0,1 0-22 0,-1 0-4 0,1-5-1 0,-1 2 0 15,-3 3 15-15,0 0 2 0,0 0 1 0,0 0 0 31,3 0-8-31,-3 6-2 0,0-5 0 0,0 5 0 0,0 5 9 0,0-5 2 0,0 6 0 0,0 0 0 16,0 0 21-16,-4 6-9 0,4-6 9 0,-3 8 0 16,3 4 0-16,0-6 0 0,-4 8 0 0,4-2 0 15,3 6 0-15,-3-4-8 0,4 10 8 0,-1-13 0 16,4 10 0-16,0-4 17 0,4-2-3 0,-1 2-1 16,1 1 51-16,3-4 9 0,0-2 3 0,4 5 0 15,-4-5-93-15,3 3-19 0,1-4-3 0,-1 1-1 16,1-3 40-16,0-4 0 0,3 1 0 0,-7 0 0 15,3 0-20-15,1-6 3 0,-1-1 1 0,1 4 0 16,0-3-103-16,-1-6-20 0,1 6-4 0</inkml:trace>
  <inkml:trace contextRef="#ctx0" brushRef="#br0" timeOffset="58256.121">15173 5544 850 0,'0'0'17'0,"0"0"6"16,0 0-23-16,0 0 0 0,0 0 0 0,0 0 0 0,-4-9 33 15,4 9 3-15,-3-6 0 0,3 6 0 0,0-3 12 0,0 3 2 0,0 0 1 16,0 0 0-16,0 0 2 0,0 0 1 0,0 0 0 0,0 0 0 15,0 0-15-15,0 0-3 0,0 0-1 0,0 0 0 16,0 0-15-16,-4-6-4 0,4 6 0 16,0 0 0-16,0 0-16 0,0 0 0 15,0 0 0-15,0 0 0 0,0 0 0 0,0 0 0 0,0 0 0 16,-3 6 0 0,-1 3 0-16,4 0 0 0,0 3 0 0,-3-1 0 15,3-5 0-15,0 0 0 0,0 3 0 0,3 0 0 0,-3 0 0 0,0-4 0 0,0 1 0 0,0 6 0 16,0-6 0-16,4 3 0 0,-1-3 0 0,-3 2 0 15,4-5 0-15,-4-3 0 0,0 6 0 0,0 0 0 16,3 0 33-16,-3 0 3 0,4 0 1 0,-1 0 0 16,-3 3-17-16,4-4-3 0,-4 4-1 0,4 0 0 15,-1 3-5-15,-3 0-2 0,4-7 0 0,-1 1 0 16,1-3-9-16,-4 6 0 0,3 0 0 0,1 3 8 16,-1-6 1-16,1 5 0 0,3-5 0 0,-4 0 0 15,1 6-9-15,-1-6-12 0,1 3 2 16,-1-4 1-16,5 1 9 0,-5 0 0 0,1 6 0 0,-1-6 0 15,4 0 0-15,-3-3 0 0,-1 2 0 0,1-2 0 16,3 6 0-16,-7-9 0 0,3 0 0 0,4 0 0 16,-7 0 23-16,7 0 6 0,1 0 2 0,-5 0 0 15,4-6-19-15,0 3-4 0,-3 0-8 0,3-2 12 16,0 2-12-16,0 3 11 0,-4-6-11 0,4 0 10 16,0 6-10-16,1-12 0 0,-1 6 9 0,-4 0-9 15,4 1 8-15,-3 5-8 0,3-9 8 0,-4 6-8 16,-3 3 0-16,0-6 0 0,4-3 0 0,-1 3 0 15,-3 0 0-15,4 0 0 0,-1 6 0 0,1-5 0 0,-4-1 0 0,3-6 0 16,-3 0 0-16,0 3 8 0,4 3-8 0,-4-5 8 16,0 5-8-16,3-6 8 0,-3-3-8 0,0 4 0 0,0-7 8 15,0 6-8-15,0-3 8 0,-3 4-8 0,3-1 8 0,0 0-8 16,0 6 0-16,0-5 8 0,0 5-8 0,0-6 0 16,0 6 0-16,0 3 0 0,3-3 0 0,-3 6 0 15,4-6 0-15,-4 6 0 0,0-6 0 0,0 6 0 16,0 0 0-16,0 0 0 0,0-5 0 15,0 5 0 1,0 0 0-16,0 0 0 0,0-12 0 0,0 12-8 16,4 0-43-16,-1-9-8 0,1 6-1 0</inkml:trace>
  <inkml:trace contextRef="#ctx0" brushRef="#br0" timeOffset="59277.485">15596 5644 684 0,'0'0'28'16,"0"0"-28"-1,0 0 60-15,0 0 7 0,0 0 1 0,0 0 0 16,0 0 45-16,0 0 10 0,0 0 1 0,0 0 1 16,0 0-51-16,0 0-10 0,0 0-3 0,0 0 0 0,0 0-33 0,0 0-8 0,0 0 0 0,0 0-1 15,0 0-10-15,-3 6-1 0,3-6-8 0,-4 8 12 16,1 1-4-16,-1 3-8 0,4 0 11 0,-3 0-11 15,3 2 9-15,0 4-9 0,-4 0 0 0,4-7 9 16,0 4 0-16,0 3 0 0,0-1 0 0,0-5 0 16,0 6-9-16,0-4 0 0,0-2 0 0,0 0 8 15,0 0 6-15,0-6 1 0,0 2 0 0,0-2 0 16,0 0-4-16,0-6-1 0,0 0 0 0,0 0 0 16,0 0 16-16,0 0 3 0,0 0 1 0,0 0 0 15,0 0 30-15,0-6 7 16,0 0 1-16,0-2 0 0,0 2-37 0,0-6-7 0,0 0-2 0,0 0 0 15,0 7-12-15,0-10-2 0,0 3-8 0,0 0 12 16,0 1-12-16,0-1 0 0,0-6 8 0,0 9-8 16,4-2 0-16,-4-1 0 0,0 0 0 0,0 3 0 15,3 0 0-15,-3 1 0 0,0 2 0 0,4 0 0 16,-4 0 0-16,3-6 0 0,1 6 0 0,-4-3 0 16,3 4 0-16,1-1 0 0,-1 0 0 0,1 0 0 15,-1 0-8-15,1 6 8 0,-1-6 0 0,-3 6 0 16,0 0-12-16,0 0 12 0,0 0-12 0,0 0 12 15,0 0-12-15,0 0 12 0,4-6-12 0,-4 6 12 16,7 0-12-16,-7 0 4 0,4 0 8 0,-4 0-13 16,0 0 13-16,3 0 0 0,-3 0 0 0,7 0 0 0,-7 0 0 0,4 0 0 15,-4 0 0-15,0 0 0 0,7-6 0 0,-4 6 0 0,1 0 0 0,-4 0 0 16,7-5 0-16,0 5 0 0,-4 0 0 0,4-6 10 16,1 6-10-16,-5-9 0 0,4 6 0 0,0 0 0 15,-3-3 0-15,3 6 0 16,0-6 0-16,0 0 0 0,-4 6 0 0,4-6 0 15,-3 1 0-15,-4 5 0 16,0 0 0-16,4 0 0 0,-4 0 0 0,0 0 0 16,0 0 0-16,0 0 0 0,0 0 0 0,0 0 0 0,3 5 0 0,1 1-14 0,-1 0 5 0,1 0 1 15,-4 3 8-15,0 3 0 0,0-1 0 0,0 1-8 16,-4 0 8-16,4 0 0 0,0-3 0 0,-3 2 0 16,3 1 0-16,0 6 0 0,-4-7 0 0,4 1 0 15,0 9 0-15,0-9 0 0,0-1 0 0,0-5 0 16,0 3 0-16,4 3 0 0,-1-6 8 0,1 0-8 15,-1 5 0-15,1-5 0 0,-1 0 0 0,1-6 0 16,-1 9 0-16,1-3 0 0,-1 0 0 16,1 0 0-16,-1-1 9 0,-3-5-9 0,4 6 12 0,-1 0-12 15,1 0 0-15,-4 0 0 0,0-6 0 0,4 6 0 16,-4 3 0-16,3-4 0 0,-3 1 0 0,0 0 0 16,0-6 8-16,0 0-8 0,0 0 0 0,0 12 0 15,0-12 0-15,0 0 0 0,0 6 0 0,0-6 0 16,0 0 0-16,0 0-9 0,0 0 9 0,0 0 0 15,0 0-13-15,0 0 2 0,0 0 1 0,0 0 0 16,0 0-5-16,0 0-1 0,0 0 0 0,0 0 0 16,4 6-28-16,-4-6-7 0,0 0-1 0,0 0 0 15,7 0-152-15,-7 0-32 0</inkml:trace>
  <inkml:trace contextRef="#ctx0" brushRef="#br0" timeOffset="60551.258">17082 5820 988 0,'0'0'20'0,"0"0"5"0,0 0-25 15,0 0 0-15,0 0 0 0,0 0 0 16,0 0 97-16,0 0 15 0,0 0 2 0,0 0 1 0,0 0-19 16,0 0-3-16,0 0-1 0,0 0 0 15,0 0-60-15,-8 0-12 0,8 0-2 0,-7-6-1 0,7 6 2 0,-3-6 0 0,-4 6 0 16,3-5 0-16,-3 5-10 0,0 0-1 0,0 0-8 0,-3 0 12 15,-1 0-12-15,0 0 0 0,1 0 0 0,-1 5 0 16,-3 1-11-16,3-6 11 0,-3 6-10 0,0 0 10 16,4-6-24-16,-1 6 2 0,4-3 0 0,-4-3 0 15,4 3 22-15,-3 3 0 16,3-3 0-16,-4 3 0 16,4-1 0-16,0-5 0 0,7 0 0 0,-7 6 0 0,4-6 0 0,-5 6 0 0,8-6 0 0,-7 0 0 15,7 0 0-15,-3 6 0 0,3-6 0 0,-4 6 0 16,1 0 0-16,3-6 0 0,-4 6 0 0,4 2 0 15,0-8 0-15,0 6 0 0,4 0 0 0,-1 6 0 16,1-6 0-16,3 6 0 0,0-6 0 0,4-1 0 16,-4-2 0-16,3 0 0 0,4 0 0 0,0-3 0 15,-3 0 17-15,3 0 8 0,0-6 2 0,0 3 0 16,0-2-12-16,1-1-3 0,-1 0 0 0,-4-6 0 16,4 0 4-16,-3-2 1 0,0 2 0 0,-1-6 0 15,1 1-5-15,-1 5 0 0,1-3-1 0,-4 9 0 16,0-6-11-16,-3 1 0 0,3 5 0 0,-4-6 0 15,1 6 0-15,-1 3 0 0,-3 3 0 0,0 0 0 16,0 0 0-16,0 0 0 0,0 0 0 0,0 0 0 16,0 0 0-16,4-6 0 0,-4 6 0 0,0 0 0 0,0 0 0 15,0 0 0-15,0 0 0 0,0 0 0 0,0 0 0 16,0 0 0-16,0 0-9 0,0 0 9 0,0 0 0 16,0 0 0-16,0 0 0 0,0 0 0 0,0 0-10 15,0 0 10-15,0 0-8 0,3 6 8 16,1 3 0-16,-4 3 0 0,3-6 0 0,-3 5 0 15,0-5 0-15,4 6 9 0,-4-3-9 0,0 3 10 16,3-1-10-16,-3 1 0 0,4 0 0 0,-1-6 8 16,1 3-8-16,-1-1 0 0,4 1 0 0,-3 3 0 0,3-6 0 0,-3 0 0 0,3 0 0 0,3 0 12 15,-3-1-12-15,4-5 0 0,-4 0-12 16,3 0 12 0,5 0-59-16,-1 0-4 0,3 0-1 0</inkml:trace>
  <inkml:trace contextRef="#ctx0" brushRef="#br0" timeOffset="61331.771">17378 5741 1094 0,'0'6'46'16,"0"5"-37"-1,0-5 44-15,0 0 9 0,3 0 2 0,-3 3 0 16,0 3 0-16,0-12 0 0,4 6 0 0,-4-1 0 0,3 1 0 0,-3 0 0 0,4 0 0 0,-1 3 0 15,1-3-26-15,-4 0-5 0,4 5-1 0,-4-5 0 16,0 0-16-16,3 6-3 0,-3 0-1 16,4-6 0-16,-4 2-4 0,0-2 0 0,0 6-8 15,0-12 12-15,0 6-2 0,0-6-1 0,0 0 0 16,0 0 0-16,0 0-9 0,0 0 8 16,0 0-8-16,0 0 8 0,0 0 11 0,0 0 1 0,0 0 1 0,0 0 0 31,0 0-33-31,0 0-8 0,0 0 0 0,-4 0-1 0,1-12 21 0,3 6 0 0,0-3 0 0,0 4 0 15,0-1 20-15,0 0 9 0,-4 0 2 0,4-6 0 16,0 6-23-16,0 0-8 0,0 1 0 0,0-4 0 16,0 3 0-16,0 0 0 0,0 6 0 0,0-6 0 15,0 0 0-15,4 0 0 0,-4 0 0 0,0 1 0 16,3-1 0-16,1 0 0 0,-1-6 0 0,1 9 0 16,-4 3-9-16,0 0 9 0,3-6 0 0,-3 6-9 15,4-3-14-15,3 0-2 0,-4 3-1 0,1 0 0 16,-4 0 36-16,7 0 7 0,0 0 2 0,0 3 0 15,-4 0-19-15,5 0 0 0,-5 0 0 0,1 0 0 16,3 9-8-16,-4-12 8 0,1 6 0 0,3 0-9 16,-4-1 9-16,1 1 0 0,-1 0 0 0,1 0 0 15,-4 6 0-15,3-3 12 0,1-3-4 0,-4 5 0 0,3-5 0 16,-3 6 0-16,0-12 0 0,4 6 0 0,-4-6 0 16,0 6 1-16,0-6 0 0,4 6 0 0,-4-6-9 15,3 5 0-15,-3-5 9 0,0 0-9 0,0 0 0 16,4 9 0-16,-4-9 0 0,0 0 8 15,0 0-8-15,3 6 0 0,-3-6 8 0,0 0-8 16,0 0-9-16,0 0-7 0,4 6 0 0,-4-6-1 16,0 0-10-16,3 6-1 0,1 0-1 0,-4-6 0 0,0 0 11 0,0 0 2 15,0 0 1-15,0 0 0 0,0 0 7 0,3 6 8 0,-3-6-13 0,0 0 5 16,0 0 8-16,0 0 0 0,0 0 0 0,0 0-8 16,0 0-8-16,0 0 0 0,0 0-1 0,0 0 0 15,0 0-50-15,4 0-9 0,-1-6-3 16</inkml:trace>
  <inkml:trace contextRef="#ctx0" brushRef="#br0" timeOffset="61687.27">17748 5747 1094 0,'-10'11'23'0,"10"-11"5"0,-4 6-28 16,-3 0 0-16,4 3 0 0,-1 3 0 0,0-6 62 0,1 5 7 0,3-5 2 0,-4 6 0 15,1 0-11-15,3-3-3 0,-4 2 0 0,4-5 0 16,0 0-23-16,-3 6-5 0,3-12-1 0,0 6 0 16,0 3-16-16,0-9-4 0,0 5-8 0,0-5 12 15,3 6-12-15,1 0 0 0,-4-6 8 0,3 6-8 16,-3-6-15-16,0 0-5 16,4 6-2-16</inkml:trace>
  <inkml:trace contextRef="#ctx0" brushRef="#br0" timeOffset="61877.787">17709 5494 1530 0,'-10'0'32'0,"-1"12"8"16,4-12-32-16,-3 5-8 0,3 1 0 0,0-3 0 15,-1 3 0-15,1-3 0 0,7-3 0 0,-3 3 0 16,3-3 0-16,0 0 0 0,0 0 0 0</inkml:trace>
  <inkml:trace contextRef="#ctx0" brushRef="#br0" timeOffset="63572.746">18002 5729 698 0,'0'0'14'0,"0"0"5"0,0 0-19 0,0 0 0 0,0 0 0 0,0 0 0 16,0 0 55-16,0 0 7 0,0 0 2 0,0 0 0 16,0 0-13-16,0 0-3 0,0 0 0 0,0 0 0 15,0 0 17-15,0 0 3 0,0 0 1 0,0 0 0 16,-3 6-12-16,-1 0-2 0,4-6-1 0,0 6 0 15,0 5-18-15,0-5-3 0,4 6-1 0,-4 3 0 16,3-3-6-16,-3-7-2 0,4 7 0 0,-4 0 0 16,0 0-6-16,3-3-2 0,-3-4 0 0,0 7 0 15,0-6-1-15,0-6-1 0,4 6 0 0,-4-6 0 16,0 0 0-16,0 0 0 0,0 0 0 0,0 0 0 16,0 0 27-16,0 0 6 0,0 0 1 0,3 0 0 15,1-12-18-15,-1 6-3 0,1 0-1 0,-1-5 0 16,1 2-18-16,0-3-8 0,-1 0 8 0,1 1-8 15,3-1 0-15,-4-6 0 0,1 9 0 0,-1-2 0 16,1-1 0-16,-1 6 0 0,1-6 0 0,-1 6 0 16,4 0-9-16,-3 1 9 0,-1 2 0 0,-3 3 0 0,8 0-11 0,-8 0 11 0,3 0-10 15,-3 0 10-15,7-6-9 0,0 6 9 0,-3-6-8 16,3 0 8-16,-4 6 0 0,4 0-8 0,0 0 8 0,-7 0 0 16,4 6 0-16,3 0-8 0,0-6 8 15,-3 6 0-15,-1-3 0 0,4 2 0 16,-3-2 0-16,-1 3 0 0,-3 3 0 0,4 3 0 0,-1-6 0 15,-3 5-8-15,0-5 8 0,4 0 0 0,-4 3 0 16,0 3 0-16,0-6 8 0,-4 0-8 0,4 5 8 0,0-5-8 16,0-6 11-16,0 0-3 0,0 0 0 0,0 0 0 15,0 0 0-15,0 0 0 16,0 0 0-16,0 0 0 0,0 0 2 0,0 0 0 0,0 0 0 0,0 0 0 16,4-6-10-16,-4 6 12 0,3 0-12 0,-3 0 12 15,0 0-12-15,4-6-9 0,-1 1 9 0,-3 5-13 16,0 0 13-16,4-6 8 0,-4 6 0 0,3-6-8 15,-3 0 0-15,0 6 0 0,4-9-10 0,-4 3 10 16,0 0 0-16,3 0 0 0,-3 6 0 0,0 0 0 16,0-5 0-16,0 5 0 0,4-6 0 0,-4 6 0 15,0 0 0-15,0 0 0 0,0 0 0 0,0 0 0 16,0 0-8-16,0 0 8 0,0 0 0 0,0 0 0 16,0 0 0-16,0 0 0 0,3-6-9 0,-3 6 9 15,0 0 0-15,0 0 0 0,0 0 0 0,0 0 0 16,0 0 0-16,0 0 0 0,4-6-11 0,-4 6 11 0,0 0 0 15,0 0 0-15,0 0 0 0,0 0 0 16,0 0 0-16,0 0 0 0,7 0 9 0,-7 0-1 0,0 0-19 16,0 0-3-16,0 0-1 0,0 0 0 15,0 0-27-15,0 0-6 0,0 0 0 0,0 0-1 0,0 0 38 0,0 0 11 16,0 0 0-16,0 0 0 0,0 0-20 0,0 0 0 16,0 0 0-16,0 0 0 15,0 0-19-15,0 0-3 0,0 0-1 0,0 0 0 16,0 0 35-16,0 0 8 0,0 0 0 0,0 0 0 15,0 0 0-15,0 0 0 0,0 0 0 0,0 0 0 0,0 0 0 0,0 0 0 0,0 0 0 0,0 0 0 16,0 0 0-16,0 0 0 0,0 0 0 0,0 0 0 16,0 0 0-16,0 0 0 0,0 0 0 0,0 0 0 15,0 0 0-15,0 0 0 0,0 0 0 0,0 0 0 16,0 0 0-16,0 0 0 0,0 0 0 0,0 0 0 16,0 0 0-16,0-6 0 0,0 6 0 0,0 0 0 15,0 0 0-15,0-9 0 0,0 9 0 0,0 0 0 16,0 0 0-16,0 0 0 0,0 0 0 0,0 0 0 15,0 0 24-15,4-3 6 0,-4 3 2 0,0 0 0 16,7 0-23-16,-7 0-9 0,7 0 8 0,-7 0-8 16,7 0 0-16,-7 0 0 0,0 0 8 0,3 3-8 15,-3-3 0-15,7 3 12 0,0 3-12 0,-3-6 12 16,3 6-12-16,-3 0 0 0,3 0 0 0,-4-6 8 16,4 6-8-16,-7-6 0 0,4 5 0 0,-4-5 0 15,3 6 0-15,1-3 8 0,-4 3-8 0,0 0 8 16,3 6 3-16,-3-6 0 0,4 0 0 0,-1 5 0 15,-3-5-11-15,4 0 8 0,-1 6-8 0,1 3 8 16,-4-10-8-16,3 7 0 0,-3 0 0 0,4 0 0 0,-4-4 32 0,0 4 5 16,0-6 1-16,0 6 0 15,0 0-23-15,4-6-5 0,-4-1-1 0,0-5 0 16,0 0-1-16,3 3 0 0,-3-3 0 0,0 0 0 0,0 0 0 0,4 0-8 0,-1 0 12 16,1-3-4-1,-1 3-40-15,4-5-9 0,0-7-2 0</inkml:trace>
  <inkml:trace contextRef="#ctx0" brushRef="#br0" timeOffset="64181.456">18616 5785 1337 0,'0'0'28'0,"0"0"6"16,0 0-34-16,0 0 0 0,0 0 0 0,0 0 0 16,0 0 60-16,0 0 6 0,0 0 1 0,0 0 0 15,0 0-5-15,0 0-1 0,-7-6 0 0,4 6 0 16,-5 0-49-16,1-3-12 0,4 0 0 0,-4 3 0 0,0-3 45 15,7 3 7-15,-7 0 0 0,0 3 1 0,7-3-35 0,-7 3-7 16,3 0-2-16,-3 3 0 0,0 0-9 0,3 0 0 0,1 0 0 0,-4-1 0 16,3 1 0-16,1 0 0 15,3 0 0-15,-4 6 0 0,1-3 8 0,3-3-8 0,0 5 8 0,-4-5-8 16,4 6 10-16,0 0-10 0,0-6 12 0,0 2-12 16,0 4 10-16,4-6-10 0,-4-6 8 0,3 6-8 31,1 0 12-31,-1 0-4 0,1 0 0 0,-4-6 0 0,7 0 6 0,-4 0 1 15,1 0 0-15,3 0 0 0,0 0 2 0,0 0 1 16,0-6 0-16,0 0 0 16,4 0-7-16,-4-6-2 0,0 6 0 0,0-3 0 0,0 1-9 0,0-1 8 0,0 3-8 0,0-6 8 15,-3 0-8-15,-1 7 8 0,4-4-8 0,-3 6 8 16,-1 0-8-16,-3 3 0 0,0 0 0 0,0 0 0 16,0 0 0-16,0 0 0 0,0-6 0 0,0 6 0 15,0 0 0-15,0 0 0 0,0 0 0 0,0 0 0 16,0 0 0-16,0 0 0 0,0 0 0 0,0 0 0 15,0 0 0-15,0 6-11 0,0 3 3 0,0 2 0 16,0-5 8-16,0-6 0 0,4 6 0 0,-1 6-8 16,1-6 8-16,-1 0 0 0,5-3 0 0,-5 5 0 15,1 1 0-15,3-9 0 0,0 6 0 0,0 0 0 16,0 0-13-16,0 0-1 0,3-6 0 0,-3 6 0 16,4-6-129-16,-4 0-25 0,0 0-6 0</inkml:trace>
  <inkml:trace contextRef="#ctx0" brushRef="#br0" timeOffset="64755.432">18941 5253 914 0,'0'0'25'0,"0"0"7"0,0 0-32 0,0 0 0 0,0 0 0 0,0 0 0 15,0 0 72-15,0 0 8 0,0 0 2 0,0 0 0 16,0 0-21-16,0 0-4 0,0 0-1 0,0 0 0 16,0 0 7-16,0 0 1 0,0 0 0 0,0 0 0 15,0 0-4-15,0 0 0 0,0 0 0 0,0 0 0 16,-7 6-35-16,3-6-7 0,1 14-2 0,-1-5 0 16,0 0-2-16,4 3-1 0,0-6 0 0,0 11 0 15,0-5-1-15,0 3 0 0,0 2 0 0,0 1 0 16,4 3-4-16,0 2 0 0,-4 1-8 0,3 2 12 15,1-2-4-15,-1-1 0 0,1 9-8 0,-1-11 12 0,1 8-12 16,-4 1 0-16,3-4 0 0,-3 10 0 0,4-10 9 16,-4 3-9-16,0-2 8 0,3-4-8 0,-3 4 8 15,4-4-8-15,-1 1 0 0,-3-6 8 16,4 2-8-16,-1-2 0 0,1-6 9 0,-4 2-9 16,3-2 0-16,-3 0 8 0,4-6-8 0,-4 5 0 15,0-5 0-15,3 0 8 0,-3-6-8 0,4 9 0 16,-4-3 0-16,4 0 0 0,-4 0 0 0,0 5 8 15,3-5-8-15,-3-6-15 0,0 12 4 0,4-6 1 16,-4-6-42-16,0 3-9 0,3 3-2 0,-3-6 0 16,0 0-47-16,0 0-10 0,0 0-1 0</inkml:trace>
  <inkml:trace contextRef="#ctx0" brushRef="#br0" timeOffset="99870.961">10566 6640 718 0,'0'0'15'0,"0"0"3"0,0 0-18 0,0 0 0 0,-7 6 0 0,0 0 0 16,7-6 69-16,-7 3 11 0,3 3 1 0,0 6 1 15,4-1-34-15,0-5-8 0,0-6 0 0,0 0-1 16,0 9-24-16,0 0-5 0,0-6-1 0,0 6 0 0,0 5 19 0,4-2 4 15,0 3 1-15,-1 0 0 0,1-1-33 0,3 4-11 16,0 0 0-16,3 2 0 0,-3 4 11 0,7-1 16 16,-3 10-4-16,3-4-1 0,0 9-3 0,-3 0-8 15,-4 6 12-15,0-2-4 0,0-4-8 0,0-3 0 16,-3-3 0-16,-1-2 8 0,1-7-8 0,-4 4 8 16,0-1-8-16,-4 4 8 0,4-13-8 0,-3 7 12 15,3-4-12-15,-4-2 12 0,1-6-25 0,-1-3-5 16,0-1-1-16,-3 1 0 0,7-9 19 15,0 0 0-15,-3-6 0 0,-4 3 0 16,0 1 0-16,0-7 0 0,0 0 0 0</inkml:trace>
  <inkml:trace contextRef="#ctx0" brushRef="#br0" timeOffset="100338.387">10389 6505 853 0,'-7'0'18'15,"4"0"4"-15,3 0 1 0,-7 0 2 0,0 6-25 0,0-6 0 16,7 0 0-16,0 0 0 0,0 0 57 0,0 0 7 0,-8 0 0 0,8 0 1 16,0 0 5-16,0 0 1 0,-7 3 0 0,7-3 0 15,0 0-23-15,0 0-4 0,0 0 0 0,0 0-1 16,0 0-3-16,0 0-1 0,0 0 0 0,0 0 0 16,0 0-24-16,0 0-5 0,0 0-1 0,0 0 0 0,0 0-9 0,0 0 0 15,7 3 0-15,1 0-11 0,2 0 11 0,1 0 0 16,-1 0 0-16,4 5 0 0,1-2 0 0,-1 0 0 15,-4-6 0-15,4 6 0 0,4 0 0 0,-4 0 0 16,4-6 0-16,-4 6 0 16,3-3 0-16,1 0 0 0,0 5 0 0,-1-5 0 0,5 6 0 0,-5-3 0 0,4 0 0 15,1 0 0-15,-1 0 0 0,0-6 0 16,-3 0 0-16,-1 11 0 0,1-11 0 0,-1 6 8 16,1-6-8-16,-4 0 0 0,4 3 0 15,-4-3-13-15,-4 3 1 0,1 0 1 16,0-3-132-16,-11 0-26 0</inkml:trace>
  <inkml:trace contextRef="#ctx0" brushRef="#br0" timeOffset="100756.348">10506 7464 850 0,'0'0'17'0,"0"0"6"15,0 0-23-15,-7 0 0 0,7 0 0 0,-7 0 0 16,7 0 107-16,0 0 17 0,0 0 3 0,-7-3 1 15,7 3-103-15,0 0-25 0,-4-3 0 0,4 3 0 16,0-6 49-16,0 6 5 0,-3-6 1 0,3 6 0 16,0 0-37-16,0 0-7 0,0 0-2 0,0 0 0 15,0 0 18-15,0 0 3 0,7 0 1 0,0 0 0 16,0 0-19-16,3 0-3 0,-3 0-1 0,4 3 0 16,-1 3-8-16,1 0 0 0,0 2 0 0,-1 4 0 0,4-6 8 0,-3-6 0 0,3 6 0 15,0-6 0-15,-3 0 0 16,-1 0-8-16,4 0 12 0,-3 6-4 0,0-6-8 15,-1 0 0-15,1 6 0 0,-1-6 0 0,1 3 0 0,3-3 15 16,-3-3-4-16,3 3-1 0,0 0-10 0,0-6 0 0,0 6 0 16</inkml:trace>
  <inkml:trace contextRef="#ctx0" brushRef="#br0" timeOffset="101205.722">11060 6576 1036 0,'0'0'23'0,"0"0"5"0,0 0 0 0,0 0 1 0,0 0-29 15,-4 9 0-15,1-4 0 0,3 4 0 0,0-9 36 0,-4 6 0 0,4 6 1 0,0 0 0 16,0-1-8-16,0 10-1 0,4-3-1 0,-4 2 0 16,3 10 7-16,-3-7 2 0,4 4 0 0,-4 2 0 15,7-3-14-15,-4 10-2 0,4-10-1 0,0 9 0 16,0 1-8-16,0 8-2 0,-3-12 0 0,3 9 0 31,-4 3-9-31,1-5 0 0,3-4 0 0,-3 3 0 16,-1-9 0-16,-3 4 0 0,4-7 0 0,-1 4 0 15,-3-13 30-15,0 1 4 0,4-3 1 0,-4 2 0 0,0-5-23 0,-4-3-4 0,4 3 0 0,0-4-8 16,0 1 10-16,0-3-10 0,0-6 8 0,0 0-8 16,0 0 0-16,0 0 0 0,0 0 0 0,0 0 0 15,0 0-48-15,0 0-11 16,0 0-2-16</inkml:trace>
  <inkml:trace contextRef="#ctx0" brushRef="#br0" timeOffset="102156.794">11973 7134 831 0,'0'0'18'0,"0"0"4"0,0 0 1 0,-3 6 1 0,3-6-24 16,0 0 0-16,0 0 0 0,0 0 0 0,0 0 94 0,0 0 14 15,0 0 4-15,0 0 0 0,0 0-32 0,0 0-5 16,0 0-2-16,0 9 0 0,0-3-58 0,0-6-15 16,0 0 0-16,0 12 0 0,0-7 0 0,3 1 0 15,-3 6 0-15,4 0 0 0,-1-3 24 0,1 8 1 16,-4-11 1-16,3 12 0 0,-3-6-10 0,-3 2-3 16,3 4 0-16,0 0 0 0,-4-4-13 0,4 4 0 15,0-6 0-15,-3 5 0 16,3-8 23-16,-4-3 1 0,4-6 1 0,0 0 0 15,0 0-25-15,0 6-20 0,0-6 3 0,0 0 1 16,0 0 24-16,0 0 4 0,0 0 2 0,0-6 0 16,0 0 5-16,0-3 1 0,0 9 0 0,4-11 0 0,-4 5 4 0,3 0 0 15,-3-9 1-15,4 6 0 0,-4 0-12 0,3 4-2 0,1-7-1 0,-1 0 0 16,1-3 0-16,-4 4 0 0,0 5 0 0,4-6 0 16,-1-6 0-16,1 7 0 0,-1-1 0 0,-3 3 0 15,4-3-10-15,-4 0-12 0,3 7 2 0,-3-7 1 16,0 0 21-16,4 6 5 0,-4 3 1 0,0-3 0 15,0 6-18-15,0 0 0 0,3-5 0 0,-3 5 0 16,0-6 0-16,0 6 0 0,0 0 0 0,0 0 0 16,0 0-13-16,0 0 3 0,0 0 1 15,11 0 0-15,-1 0 9 0,1 6 0 0,-11-6 0 16,11 0 0-16,-1 5 0 0,1 1-13 0,-1-3 5 0,1 3 8 16,-1 3 0-16,1-6 0 0,0 3 0 0,3 5 0 15,0 1 0-15,-4-6 0 0,1 6 0 0,0-3 0 16,-4-3 0-16,0 5 0 0,0 1 0 0,0 0 0 15,0 0 0-15,0 2 0 0,0 4 0 0,-3 5 0 16,-4-2 0-16,3-3 0 0,-3-7 0 0,0 4-11 16,0-3-32-16,-3 0-6 0,3 5-2 0,-4 1 0 15,4-9-120-15,0 3-24 0,0-7-5 0</inkml:trace>
  <inkml:trace contextRef="#ctx0" brushRef="#br0" timeOffset="102560.613">12538 6808 702 0,'0'6'15'0,"0"6"3"0,-4-4 1 0,1 1 1 15,-1 6-20-15,1-3 0 0,-1 5 0 0,-3-2 0 16,4 9 79-16,-1-7 11 0,0 7 2 0,-3-4 1 15,7 4 3-15,-3-12 1 0,-1 8 0 0,1-8 0 16,3 6-20-16,0-13-4 0,0 4-1 0,0-3 0 16,0-6-30-16,0 0-6 0,0 0-2 0,3 12 0 15,-3-12-12-15,0 0-2 0,7 6-1 0,-7-6 0 16,0 0 12-16,11 6 2 0,-11-6 1 0,11 0 0 16,-1 0-130-16,-10 0-25 0</inkml:trace>
  <inkml:trace contextRef="#ctx0" brushRef="#br0" timeOffset="103098.163">12880 7199 1029 0,'0'0'22'0,"0"0"5"0,0 0 1 0,0 0 2 0,0 0-30 0,3 6 0 16,-3 0 0-16,0 5 0 0,0-11 52 0,0 0 4 0,0 0 0 15,7 0 1-15,-3 0 14 0,3 0 2 0,-3 6 1 0,3 0 0 16,0-6-22-16,0 0-4 0,0 6 0 0,0 0-1 16,0-6-27-16,0 6-6 15,4 3-1-15,-1-1 0 0,-3 1-13 0,0 3 11 16,0 0-11-16,0 0 10 0,0-4-10 0,-3 7 0 16,3 0 0-16,-3 2 0 0,-1-2 0 0,4 0 0 15,-3 0 0-15,-1-4 0 0,1 7-56 16,-1-6-6-16,1 2-2 0,-1 4-409 0,1-12-83 0</inkml:trace>
  <inkml:trace contextRef="#ctx0" brushRef="#br0" timeOffset="103505.349">13197 7117 806 0,'0'0'17'0,"0"0"4"0,0 0 1 0,0 6 2 15,0-1-24-15,0-5 0 0,0 6 0 0,0 3 0 16,0 3 107-16,0-6 17 0,0-6 3 0,0 11 1 0,0-5-52 0,0 6-9 15,0-3-3-15,0 0 0 0,0 5-51 0,0 4-13 16,0 0 0-16,-3-4 0 0,3 4 54 0,0 0 8 16,-4-1 2-16,4 10 0 0,0-4-52 0,-3-5-12 15,3 3 0-15,0 2 0 0,-4 1 0 0,4 8 0 16,0-9 0-16,-3-2 0 0,3-9 37 0,0 5 5 0,0 1 1 0,0 3 0 16,0-4-18-16,0-2-3 0,0 3-1 0,3 5 0 15,-3-2-21-15,4-4 0 0,-4 1 0 0,0 0 0 16,0-7 0-16,0 4 0 0,0-3 0 0,3 0 0 15,-3-7 21-15,4 4 0 0,-4-9 0 0,0 0 0 16,0 0-56-16,0 0-11 0,0 0-2 0,0 0-525 16,3 0-105-16</inkml:trace>
  <inkml:trace contextRef="#ctx0" brushRef="#br0" timeOffset="104355.732">14058 7140 1036 0,'0'0'23'0,"0"0"5"0,0 0 0 0,0 0 1 15,-7-3-29-15,4 0 0 0,-1-3 0 0,4 6 0 0,0 0 108 0,-7 0 16 16,0 0 4-16,0 0 0 0,7 0-103 0,-7 0-25 16,0 6 0-16,0-6 0 0,0 0 36 0,0 0 3 15,0 3 0-15,0 3 0 0,-4 3-31 0,4 0-8 16,0 2 0-16,-4 1 0 0,4 3 8 0,0-3 0 16,-3 5 0-16,2 7 0 0,1-12-8 0,0 8-12 15,4-2 4-15,-4-1 0 0,3-5 8 16,1 9 0-16,-1-9 0 0,1-1 0 15,3-2 0-15,0 0 8 0,0-3-8 0,0 3 11 16,0-9-11-16,3 6 0 0,-3-6 9 0,4 5-9 16,3-5 17-16,0 6-1 0,0-6 0 0,0 0 0 15,0 0 0-15,4 0-1 0,-1 0 0 0,-3 0 0 16,4 0-24-16,-1-6-5 0,-3 1-1 0,4-1 0 0,0-3 47 0,-4 3 8 0,3-3 3 0,-3 0 0 16,0-2-29-16,-3 5-6 0,3-6 0 0,-3-6-8 15,-1 9 12-15,1-2-12 0,-4-1 12 0,0-6-12 16,0 9 8-16,0 1-8 0,0-1 0 0,-4 3 0 15,4 6 8-15,-3-12-8 0,-1 12 0 0,0 0 0 16,4 0 10-16,-3 0-10 0,-4 0 8 0,3 0-8 16,1 0 0-16,-4 12 0 0,3-12 0 0,1 6 0 15,-1 0 0-15,1 3 0 0,-1-4 0 0,4 7 0 16,-3-6 0-16,3 6-11 0,0 0 11 16,3-7-8-16,4 7 8 0,0 3-12 0,0-3 12 15,4-1-12-15,3 1 12 0,0 0 0 0,-3 3 8 0,3-4-8 16,3 7 0-16,-2-9 0 0,2 6 0 0,1-1-12 15,-1-2-59-15,-2 0-12 0,2 0-2 0</inkml:trace>
  <inkml:trace contextRef="#ctx0" brushRef="#br0" timeOffset="105383.177">14940 7246 1198 0,'0'0'34'0,"0"0"7"0,-7 0-33 0,7 0-8 0,-3 6 0 0,-1 0 0 0,4-6 27 0,-4 6 3 16,1 5 1-16,-1-2 0 0,1 3-31 0,3-6 0 16,0 6 0-16,-4-1 0 0,8 4 57 0,-4 3 6 15,0-7 1-15,0 10 0 0,3 3-52 0,1-7-12 16,-4 1 0-16,3 2 0 15,1 10 0-15,3-13 0 0,0 10 0 0,0 2 0 0,0-2 54 0,0-4 8 16,0-5 2-16,0 8 0 0,-3 4-52 0,-1-4-12 16,-3-2 0-16,4-4 0 0,0 4 0 0,-4-1 0 15,3-8 0-15,-3-3 0 0,4 5 0 0,-4-5 0 16,-4-6 0-16,4-3 0 0,-3 3 37 16,-1 3 5-16,0 0 1 0,4-4 0 0,-3 1-27 0,3 0-4 15,0-6-2-15,0 0 0 0,0 0 1 0,0 0 0 16,0 0 0-16,0 0 0 0,-4 0-11 0,4-6 0 0,-3 0 0 0,-1-5 0 15,1 5 0-15,3 0 0 0,-4-3 0 0,1 3 0 16,-1-11 0-16,1 2 0 0,-1 3 0 0,1 0 0 16,-1 1 0-16,1-1 0 0,-1-6 0 15,1-2 0-15,-5 2 29 0,5 0 4 0,3-2 1 16,-4 2 0-16,1 0-17 0,3-2-3 16,0 2-1-16,0-11 0 0,3 2 3 0,-3 4 0 0,4-12 0 0,-4 8 0 15,3-8-16-15,1 3 0 0,0 2 0 0,3-2 0 16,-4-1 0-16,4 4 0 0,0 0 0 0,-3-4 0 15,3 7 0-15,0 2 0 0,-4-2 0 0,1 2 0 16,7 7 0-16,-8-10 0 0,1 10 0 0,3-1 0 0,-4 6 0 16,4 0 0-16,-3 4 0 0,3 2 0 0,-7 6-11 15,0 0 11-15,0 0-10 0,0 0 10 0,10 0-10 0,1 6 10 16,0 0-10-16,-1 2 10 0,1 4-9 0,-1 6 9 16,4-4-8-16,1 4 8 0,-5 0 0 15,4-1 0-15,0-5 0 0,-3 9 0 0,-1-4 0 16,-2 1 0-16,-1-3 0 0,0 2 0 0,-4-5 9 0,1 0-9 15,-1-6 12-15,-6 3-12 16,3-1 16-16,-4 1-4 0,1 3-1 0,-4 0 0 0,0-6-11 16,-1 2 0-16,-2 7 0 0,-1-6 0 0,1-3 0 15,-1 0 16-15,-3 0-2 0,0-1-1 0,3 1-13 16,-3 3 11-16,4-6-11 0,-1 3 10 0,1-6-10 0,-1 3 10 16,0-3-10-16,1 0 10 0,-1-3-26 0,4 3-6 15,0-3-1-15,0 0 0 0,0-3 23 0,0 0 0 16,3 0 0-16,-3-5 0 15,0 5 12-15,4 0 8 0,-1-9 0 0,-3 6 1 16,4 6-41-16,3-8-8 0,-4 5-1 0,4 0-1 16,4 0-44-16,-4 6-9 0,3-6-1 0,1 0-504 0,3 0-101 0</inkml:trace>
  <inkml:trace contextRef="#ctx0" brushRef="#br0" timeOffset="105912.565">15416 7167 946 0,'0'0'20'0,"0"0"5"0,0 0 1 0,0 0 2 0,-3-6-28 0,3 6 0 15,-7-6 0-15,7 6 0 16,-7 0 76-16,3-3 11 0,4 3 1 0,0 0 1 15,-7 0-9-15,0 3-1 0,-3-3-1 0,2 0 0 0,1 6-23 0,0-6-5 16,0 6-1-16,0-1 0 0,0 1-38 0,4 0-11 16,-4 6 0-16,0-3 0 0,0 0 36 0,3-1 2 15,-3 4 1-15,3 0 0 0,-3 0-11 0,4-1-3 16,-1 4 0-16,4-3 0 0,-3 0-25 0,3-1 0 16,3-2-9-16,1 3 9 0,-1 0 0 0,1-6 0 15,-1 5 10-15,1-5-2 0,3 3-8 0,0-3 0 0,0 0 0 0,0 0 0 16,0-6 9-16,0 0 4 0,0-3 1 15,0 0 0-15,4 0 0 16,0-6 0-16,-1-6 0 0,1 4 0 16,-4-1-34-16,3-12-6 0,-3 10-2 0,0-4 0 0,0 3 28 0,1 1 0 0,-5-1 0 0,4-3 0 15,-3 4 23-15,-4 5 9 0,3 0 3 16,-3 3 0-16,0 6-35 0,0 0 0 0,0 0 0 0,0 0 0 16,0 0 0-16,0 0 0 0,0 0 0 0,0 0 0 31,0 6-24-31,0 6-8 0,-3-3-1 0,3 8-1 0,3 1 34 0,-3-3 0 0,4 2 0 0,-1 7 0 15,-3-10 12-15,4 4 8 0,-1 0 3 0,1-1 0 16,-1 1-37-16,1-3-7 0,3 2-2 0,0 1 0 16,-3-9 23-16,3 0 0 0,-4-1 0 0,1 4 0 15,3-6 0-15,0-6 0 0,0 0 0 0,3 0-584 16,-3 0-113-16</inkml:trace>
  <inkml:trace contextRef="#ctx0" brushRef="#br0" timeOffset="106571.997">15893 7078 1522 0,'0'0'43'0,"0"0"10"0,0 0-42 0,0 0-11 0,0 0 0 0,-7 3 0 15,7-3 60-15,-7 0 9 0,-1 0 3 0,-2 0 0 16,10 0 26-16,-7 0 6 0,0-3 0 0,-4 3 1 16,4 0-65-16,0 0-14 0,0 3-2 0,-4 0-1 15,4 0 1-15,-3 0 0 0,3 0 0 0,-4 9 0 16,4-6-24-16,-3 0 0 0,2 0 0 0,-2-1 0 15,3 4-8-15,0 3 8 0,0 0-8 0,0-6 8 16,0 5 0-16,3 1-8 0,1-3 8 0,-1 0 0 0,0-3 0 0,1 2-8 16,3-8 8-16,0 0 0 0,0 0 0 15,0 0-10-15,0 0 10 0,0 0 0 0,3 6 0 0,-3-6-8 16,0 0 8-16,0 0 0 0,0 0 0 0,8 0 0 16,-5 6 0-16,-3-6 0 15,7-6 0-15,0 6 0 0,-7 0 0 0,7 6 0 16,-7-6 0-16,4 0 0 0,3-6 0 0,0 6 0 0,0 0 0 0,-7 0 0 15,0 0 0-15,3 6 0 0,5-6 0 0,-1 0-8 16,0 12 8-16,-4-12 0 0,4 6-10 0,-3 0 10 16,3 0-8-16,-4-1 8 0,1-2 0 0,-1 3 0 15,1 0 0-15,-1 6 8 0,5-6-8 0,-5 0 0 16,-3 0-8-16,4-1 8 0,-4-5 0 0,3 6 0 16,1 6 0-16,-1-3 0 0,-3-3 0 0,4 0 0 0,-1 0 0 0,-3-1 0 15,0 1 0-15,0 0 0 0,0-6 0 0,0 6 8 16,0-6-8-16,-3 9 0 0,-1-3 8 0,-3 6-8 15,4-7 9-15,-4 1-9 0,3 6 12 0,-3-6-12 16,0-6 11-16,0 3-11 0,-4 0 10 0,4 0-10 16,0 0 9-16,-3 0-9 0,2-3 8 0,-2 0-8 15,-1 0 0-15,1-3 0 0,3 0 0 0,-4 0 0 16,4 0-26 0,-4 0-10-16,1-3-3 0,-1-6 0 0,1 1-32 15,-1-1-6-15,4 3-2 0,-4-3-791 0</inkml:trace>
  <inkml:trace contextRef="#ctx0" brushRef="#br0" timeOffset="107614.196">16965 7228 1094 0,'0'0'23'0,"0"0"5"0,0 0-28 0,0 0 0 0,0 0 0 0,0 0 0 15,0 0 56-15,0 0 7 0,0 0 1 0,0 0 0 16,0 0 0-16,-7 0 0 0,0 6 0 0,0-6 0 15,0 0 32-15,-4 0 8 0,4 0 0 0,-3 0 1 16,-1 0-37-16,4 0-8 0,0 0-2 0,-4 0 0 16,-3 0-34-16,4 0-6 0,-4 0-2 0,-1 0 0 15,1 0-16-15,0 0 0 0,0 0 0 0,-4 6 0 16,4 0 0-16,0-6 0 0,4 6 0 0,-4 0 0 16,3 0 0-16,0-1 0 0,1 1-10 0,-1 3 10 15,1 3-11-15,3-6 3 0,-4 6 0 0,4-4 0 0,0 7 8 16,3 0-10-16,-3-3 10 0,4-1-10 15,-1-2 10-15,4 0-8 0,0 0 8 0,0-3-8 0,4 0 0 16,-4-6 0-16,3 5 0 0,4 1 0 0,0-6 8 16,4 6 0-16,0-6-9 0,3 0 9 15,0-6 0-15,0 6 0 0,4-6 0 0,-1 1 0 16,4-1-19-16,-3-3 1 0,3-3 0 0,-3 0 0 16,3 1 18-16,-3-1 0 0,3-9 0 0,-4 4 0 15,5-1 20-15,-1-14 7 0,-4 2 1 0,5 1 1 0,-5-4-20 0,4-5-9 0,-3 3 8 0,0-3-8 16,-4 0 10-16,-4-4-10 0,4 4 12 0,-3-6-12 15,-4 3 11-15,0 3-11 0,-3-3 10 0,-1 2-10 16,-3-2 8-16,0 9-8 0,-3-1 0 0,-1 4 0 16,-3 0 0-16,0 8 0 0,0-8 0 0,-4 8 0 15,1 9-13-15,-1-5 4 0,4-1 1 0,-3 9 0 16,-1-2 8-16,0 11 0 0,1-6-9 16,-1 6 9-16,1 0-14 0,3 6 2 0,0-1 0 15,-1 4 0-15,1 6-1 0,0 0 0 0,-3 8 0 16,3-5 0-16,3 8 5 0,-3-2 8 15,4 2-13-15,-1-2 5 0,1 8 8 0,3 3-10 0,3-5 10 0,-3 8-10 16,7 0 10-16,-3-5 0 0,3 8-9 0,0-6 9 0,0 9 0 0,0-6 0 16,0-2 0-16,4 2 0 0,-4 0 0 0,0-3 0 15,0 3 0-15,3 1 0 16,-3-4 0-16,0-6 0 0,-3 4 0 0,-1-1 0 0,5-8 0 0,-5-1 0 16,1-2 8-16,-4 2-8 0,3-8 9 0,1 0-9 15,-4-1 10-15,3-2-10 0,1 0 8 0,-1-6-8 16,1 0 0-16,-1-1 0 0,4-2 0 0,-3 3 0 15,-1 0 0-15,4-6 0 16,1 0-104-16,-1-3-26 0</inkml:trace>
  <inkml:trace contextRef="#ctx0" brushRef="#br0" timeOffset="107952.759">17293 6643 1314 0,'-7'12'37'0,"4"0"8"16,-1 5-36-16,4-2-9 0,0 3 0 0,0 5 0 16,0-11 0-16,0 9 0 0,0-4 0 0,4 1 0 0,-1 0 53 0,1-1 9 15,-1 4 2-15,1-4 0 0,3 1-28 0,-4 3-6 16,4-10-1-16,0 7 0 16,0-6-46-16,1 3-10 0,-1-4-1 0,0 1-1 0,-4 3 74 0,4-4 15 15,-3 1 4-15,3-6-794 0</inkml:trace>
  <inkml:trace contextRef="#ctx0" brushRef="#br0" timeOffset="108894.749">18168 7258 1011 0,'0'0'22'0,"0"0"5"0,0 0 1 0,0 0 0 0,0 0-28 0,0 0 0 0,0 0 0 0,-3-6 0 16,3 6 41-16,-4-6 3 0,4 6 0 0,-4-6 0 15,-3 0 38-15,4 6 8 0,-4-6 2 0,3 0 0 16,-3 6-40-16,0 0-7 0,0 0-1 0,0-5-1 15,0 5-24-15,0 0-5 0,-4 5-1 0,4-5 0 32,0 0-13-32,0 6 0 0,0-6 8 0,4 6-8 15,-4-6 0-15,0 6 0 0,-1 0 0 0,5-6 0 0,-4 6 0 0,3 0 0 0,-3-3-8 0,0 0 8 16,4 2 0-16,-4 4 0 0,0-3-8 0,3 6 8 16,1 0 0-16,-5-6 0 0,5 2-8 0,-4 1 8 15,0 6 0-15,0-9 0 0,0 6 0 0,0-1 0 16,3-2 0-16,1 0 0 0,-1 0 0 0,1 3 0 0,-1-7 0 15,4 7 0-15,0-12 0 0,0 12 0 0,4-9-10 16,-4-3 10-16,0 0-8 0,7 6 8 0,0 0 0 0,-7-6 0 16,10 3 0-16,1 0 0 0,-1-3 0 0,1-3 0 15,0 3 0-15,3-3 8 0,-4 0 2 0,1 0 1 16,3-3 0-16,-3 3 0 0,-4-3-1 0,3-6 0 16,-3 6 0-16,4 1 0 0,-11 5-1 0,7 0 0 15,0-6 0-15,0-3 0 0,-7 9 4 0,7-6 1 16,-3 0 0-16,-1 3 0 0,-3 3-1 0,4-9 0 15,3 3 0-15,-7 1 0 0,3-1-4 0,1 0-1 0,-4 0 0 16,3-3 0-16,-3 0 5 0,0 3 1 0,0 3 0 0,0-2 0 16,0-1-1-16,0 0 0 0,0 0 0 0,-3 6 0 15,3 0 3-15,0-6 1 0,0 6 0 16,0 0 0-16,0 0-8 0,0 0-1 0,0 0-8 0,0 0 12 16,0 0-12-16,0 0-16 15,0 6 3-15,0 0 1 0,0 6 3 0,0-7 1 16,3 4 0-16,1 3 0 0,-1 0 8 0,1 0 0 0,-1-1 0 0,4 4-8 15,-3-3 8-15,3 5 0 0,-3 1 0 0,3-9-8 16,-4 3 8-16,4-1 0 0,0 7 0 0,-3-6 0 16,3-6-91-16,0 3-16 0,0-4-3 15,-7-5-418-15,7 9-84 0</inkml:trace>
  <inkml:trace contextRef="#ctx0" brushRef="#br0" timeOffset="109493.004">18429 7272 806 0,'0'0'17'0,"0"0"4"0,0 0 1 0,-3 6 2 0,3 6-24 0,-4 0 0 0,4-6 0 0,-3 5 0 16,3-2 107-16,-4 3 17 16,4 0 3-16,0 0 1 0,4-1-52 0,-4-2-9 15,3 0-3-15,-3 6 0 0,4-4-2 0,-4-5-1 0,3 6 0 0,-3-6 0 16,4 0-46-16,-4 0-15 0,3 0 8 0,-3-6-8 16,0 0 55-16,0 0 7 0,0 0 2 0,0 0 0 15,0 0-64-15,0 0 0 0,0 0-14 0,0 0 2 16,0 0 12-16,4-3 16 0,-1-3-4 0,-3-3-1 15,4 3 18-15,-4-12 4 0,3 13 1 0,-3-10 0 16,0 0-15-16,0 0-3 0,0 4-1 0,0-7 0 16,0 0-3-16,0 4-1 0,4 2 0 0,-4-6 0 15,0 4-11-15,0 2 0 0,0 0 9 0,3 0-9 16,-3 6 0-16,0-2 8 16,0 2-8-16,0 6 0 0,0 0 0 0,4-6 0 0,-4 6 0 0,0 0 0 15,3-3 0-15,-3 3-8 0,0 0 8 0,7-3-8 16,-3 3 8-16,3 0-13 0,0 0 5 0,4 3 8 15,-1 0-10-15,-3 3 10 0,7 0 0 0,-3 2-9 16,0-2 9-16,-1 0 0 0,1 0 0 0,-1 0-8 16,1 0 8-16,0 3 0 0,-4-3 0 0,0 2 0 0,3 1 0 0,-3 3 0 15,0-6 0-15,0 0 0 0,-3 5 0 0,-1-2 0 16,1 3 0-16,-1 0 0 0,-3-6 0 0,4 5 11 16,-4-5-3-16,-4 6 0 0,4-3-8 0,-3 3 12 15,3-6-12-15,-4-1 12 0,1 1-12 0,3-6 0 16,0 0 0-16,0 0 0 0,0 6-9 0,0-6-4 0,0 0-1 0,0 0 0 31,0 0-116-31,0 0-23 0,0 0-5 0,0 0-629 0</inkml:trace>
  <inkml:trace contextRef="#ctx0" brushRef="#br0" timeOffset="109949.306">18874 7267 1036 0,'0'0'23'0,"0"0"5"0,0 0 0 0,0 0 1 0,0 5-29 0,0 1 0 16,0 6 0-16,0-6 0 0,0 0 108 0,0 0 16 15,0 5 4-15,0-5 0 0,0 6-52 0,0 3-9 16,0-3-3-16,-4-1 0 0,1-2 0 0,3 3 0 16,-4 0 0-16,4-1 0 0,0 1-45 0,-3 0-10 15,3-3-1-15,0 0-8 0,0-1 0 0,0 4 0 0,0-12-10 16,0 0 10-16,0 0-8 0,0 0 8 0,0 0 0 0,0 0 0 31,0 0-208-31,0 0-38 0,0 0-7 0,0 0-2 0</inkml:trace>
  <inkml:trace contextRef="#ctx0" brushRef="#br0" timeOffset="110143.241">18747 6920 1188 0,'0'0'24'0,"-7"6"8"0,-1-1-32 0,1-5 0 0,4 12 0 0,-1-6 0 16,1 0 0-16,-4 6 0 0,3-3-8 0,1 2 8 16,-1-5-9-16,4 0 9 0,0-6 0 0</inkml:trace>
  <inkml:trace contextRef="#ctx0" brushRef="#br0" timeOffset="111763.346">19103 7328 588 0,'0'0'12'0,"0"0"4"0,0 0-16 0,0 0 0 0,0 0 0 15,0 0 0 1,0-6 52-16,0 6 8 0,0-3 2 0,0 3 0 16,0 0 26-16,0 0 4 0,0 0 2 0,0 0 0 0,0 0-7 0,0 0-2 0,0 0 0 0,0 0 0 31,0 0-29-31,0 0-5 0,0 0-2 0,0 0 0 15,0 0-15-15,0 0-3 0,0 0-1 0,0 0 0 0,-4 3-13 0,4-3-2 0,-3 6-1 0,3 6 0 16,-4-6-5-16,4 6-1 0,0-6 0 16,0 5 0-16,4-2-8 0,-4 0 0 0,0 6 0 0,0-4 8 15,3-5-8-15,-3 12 10 0,0-6-10 0,-3 2 10 16,3 4-10-16,0-6 0 0,-4-3 0 16,4 8 8-16,0-5-8 15,0-6 0-15,0 6 0 0,0-6 0 0,0-6 0 16,0 0 0-16,0 0 0 0,0 0 0 0,0 0 10 0,0 0 3 0,0 0 1 15,0 0 0-15,0 0 2 0,0 0 0 0,0 0 0 0,0 0 0 16,0 0 13 0,0 0 3-16,0 0 1 0,0 0 0 0,0-6-14 0,4 0-3 0,-1 0-1 0,-3-6 0 15,0-3-4-15,4 7-1 0,-4-1 0 0,0-9 0 16,3 1-10-16,1 5 10 0,-4-3-10 0,0-3 10 16,4 1-10-16,-4 2 0 0,0-3 9 0,3 1-9 15,-3 5 0-15,0-6 8 0,4 4-8 0,-4 2 0 16,0-6 0-16,3 7 0 0,1 2 0 0,-1-3 0 15,-3 0 0-15,4 6 0 0,-1 0 0 0,1-2 0 16,-4 8 0-16,0-6 0 0,0 6 0 0,0 0 0 16,0 0 0-16,0 0-8 0,0 0 8 0,0 0-8 15,0 0 8-15,7 0-12 0,-4 0 12 0,4 3-12 16,0 0 12-16,-3 5-8 0,3-8 8 0,0 12-8 0,-3 0 8 16,3-6-8-16,0 6 8 0,0-1-8 0,0 10 8 0,0-9-8 15,0 2 8-15,0 4-8 0,0 0 8 0,-3-7 0 16,-1 7 8-16,1-6-8 0,-1 3 0 0,1-10 8 15,-4 7-8-15,3 0 0 0,1-9 8 0,-4-3-8 0,0 0 10 16,0 0-10-16,0 0 9 0,0 0-9 16,0 0 8-16,0 0-8 0,0 0 15 0,0 0-3 0,0 0 0 15,0 0 0-15,3-3 8 0,1-3 0 16,3-6 1-16,-4 6 0 0,1 1-21 0,-1-7-20 0,1 6 4 0,-1-3 1 16,1-3 5-16,0 6 1 0,-1-5 0 0,1 5 0 15,-1 0-3-15,-3-3 0 0,4 0 0 16,-1 3 0-16,1 3 12 0,-4-2 0 0,3-1 0 0,-3 6 0 15,7 0 0-15,-7-6-8 0,0 6 8 0,0 0 0 16,4 0 0-16,-4 0 0 0,3-6 0 0,-3 6 0 16,4-6 0-16,-1 0-8 0,-3 6 8 0,0 0 0 15,0 0-8-15,0 0 8 0,4 6-8 0,-1-6 8 0,5 6-8 16,-5-6 8-16,8 6-8 0,-8 0 8 16,4 0 0-16,0-1 0 0,4 4 0 15,-4 0-8-15,0 0 8 0,0 3 0 0,0-1 0 0,-3 1-8 16,3-3 8-16,-4 0 0 0,4 6 0 15,-3-10 0-15,-1 1 0 0,1 6 11 0,-4 0-3 0,3-3 0 0,1-3-8 16,-4-6 0-16,3 5 0 0,-3-5 0 0,0 0 0 16,4 6-17-16,3-6 4 0,0 0-602 15,0-6-120-15</inkml:trace>
  <inkml:trace contextRef="#ctx0" brushRef="#br0" timeOffset="112274.961">19692 7319 954 0,'0'0'42'0,"0"0"9"0,0 0-41 0,0 0-10 0,0 0 0 0,0 0 0 16,0 0 102-16,0 0 18 0,-7 0 4 0,7 0 1 15,-7-5-43-15,0 5-9 0,7 0-1 0,-7 0-1 16,0-6-17-16,-4 6-3 0,4 6-1 0,0-6 0 0,-3 0-24 15,2 5-5-15,-2-2-1 0,3 3 0 16,0-3-12-16,0 12-8 0,0-9 8 0,0 6-8 16,3-7 0-16,1 10 0 0,-1-6 0 0,0 6 0 15,1-4 0-15,3-5 8 0,0 0-8 0,0-6 0 16,0 12 8-16,0-12-8 0,0 6 8 0,0 0-8 16,3 0 22-16,1-3 0 0,3-3 0 0,0 2 0 15,0 1-12-15,4-3-2 0,-4-3-8 0,0 1 12 0,3-4-12 0,1 0 9 16,3-3-9-16,-3 3 8 0,3-12 0 0,0 7-8 15,-3-1 12-15,-1 0-4 0,1-3 2 0,-4 10 0 16,0-7 0-16,0 6 0 0,-4-3-10 0,1 0 0 16,-1 3 0-16,1 3 0 15,-4 3 0-15,0 0 8 0,0 0 0 0,0 0 0 0,0 0-8 0,0 0 0 16,0 0-12-16,-7 9 12 16,3 0-14-16,1 6 5 0,-1-3 1 0,1-1 0 0,-4 1 8 0,3 3 0 15,4-3 0-15,-3 5 0 0,3-5 0 0,0 3 0 16,0 2 0-16,3 1 0 0,1-3 0 0,-1-4 0 15,1 7 0-15,-1-6 0 0,4 0 0 0,-3-1 0 0,-1 1 0 0,1-3 0 16,3 3 0-16,0-12 0 0,-7 0 8 16,7 0-8-16,0 0-30 15,0 6-10-15,4-6-3 0,-4 0-557 0,3 0-112 0</inkml:trace>
  <inkml:trace contextRef="#ctx0" brushRef="#br0" timeOffset="112714.082">19918 6505 1478 0,'-7'0'31'0,"3"6"6"15,-3-3-29-15,4 3-8 0,-1 0 0 0,-3 5 0 16,4 1 54-16,-1-6 10 0,1 6 1 0,-5 0 1 16,8 2-18-16,-3-2-3 0,3 6-1 0,3-1 0 15,-3 4-25-15,4 8-6 0,0-5-1 0,3 8 0 16,0 1-4-16,0 2-8 0,0-6 11 0,0 15-11 15,-4-5 14-15,4-1-4 0,0 3-1 0,-3-3 0 16,3 3-1-16,-3-2-8 0,-1-7 12 0,4 3-4 0,-3-3 0 0,-1-2-8 16,1-4 12-16,-1 4-4 0,1-10-8 0,-4 10 10 0,3-13-10 0,-3 7 10 15,4-4-10-15,-4-2 0 0,3-3 0 0,1-1 8 16,-4 1-8-16,3-3 0 0,1 0 0 0,-4-1 0 16,3 4-16-16,1-3-6 0,-1-6-1 0,1 6 0 15,0-7-25 1,-4 4-6-16,3-6-1 0,-3-3-471 0,4 6-94 15</inkml:trace>
  <inkml:trace contextRef="#ctx0" brushRef="#br0" timeOffset="113845.443">21135 7296 1241 0,'0'-12'25'0,"0"3"8"16,0 3-33-16,0 1 0 0,0 5 0 0,0 0 0 16,0-6 93-16,0 6 12 0,-4-6 3 0,-3 6 0 15,4-6-29-15,-8 6-6 0,4-12-1 0,-3 12 0 16,-5 0-27-16,5 0-5 0,-1 0-2 0,-3 0 0 15,4 0-24-15,-5 0-5 0,5 0-1 0,-4 0 0 16,3 6-8-16,1 0 0 0,-1-6 0 0,0 6 0 0,1-6 0 0,-1 6 0 16,1-3 0-16,-1 0 0 0,4 2 0 0,0 1 0 0,-4 3 0 15,4-3 0-15,-3 6-9 0,3 0 9 0,0-7-12 0,0 7 12 16,3 3-10-16,1-3 10 0,-1-1-8 0,4 4 8 16,0-3-8-16,4 0 8 0,-1-1-8 0,1 7 8 15,3-6-10-15,0 0 10 0,3 2-12 0,1-2 12 16,0 0-10-16,-1-6 10 0,4 0-8 0,-3-1 8 15,3-2 0-15,0-3-8 0,-3 0 8 0,3-3 0 16,-4 1 0-16,4-4 0 0,0-3 0 0,-3 3 0 16,0-6 0-16,3 0 8 15,-4-2-8-15,1 2 8 0,0-6-8 0,-1 1 8 16,1-4-8-16,-1-2 8 0,1 5 0 0,-4-9 0 0,0-2 0 0,4 0 0 16,-4 2 3-16,0-2 1 0,0-4 0 0,0-2 0 15,-4 3 0-15,4-6 0 0,-3-4 0 0,-4-2 0 16,3 6-12-16,1-6 8 0,-4 3-8 0,3-3 8 15,-3 3-8-15,0 2 8 0,-3 1-8 0,3-3 8 16,0 3-8-16,0 6-17 0,0 2 4 0,0-5 1 16,-4 8 12-16,1 1 0 0,-1 8 0 0,-3 1 0 15,4-1-12-15,3 9 0 0,-4 0 0 0,4 9 0 16,0 0-7-16,0 0-1 0,-7 3 0 0,4 3 0 16,-4 3 0-16,3 3 0 0,-3 5 0 0,4 1 0 15,-5 9 9-15,1-4 2 0,0 9 0 0,0 1 0 0,4 2 9 16,-1 0-8-16,1 3 8 0,-1 7-8 0,4-10 8 0,0 15 0 0,4-6-9 15,-1 3 9-15,4 0 0 0,0 0 0 16,0-3 0-16,4 3 0 0,-4-3 0 16,4 0 0-16,-4 0 0 0,0-2 0 15,-4-4 0-15,4-3 13 0,-3-3-1 0,-4-5-1 16,3-4-11-16,-3 4 0 0,4-4 0 0,-4 1 0 16,3-9 8-16,-3 2-8 0,0 1 8 0,4-6-8 15,-4-1 8-15,0-2-8 0,3-3 8 0,-3 0-8 16,0-6 12-16,0 0-4 0,0 0 0 0,0 0 0 0,0 0-8 0,0 0 8 0,0 0-8 0</inkml:trace>
  <inkml:trace contextRef="#ctx0" brushRef="#br0" timeOffset="114422.859">21477 7172 1503 0,'-10'-5'31'0,"10"5"9"15,-8 0-32-15,1-6-8 0,-3 6 0 0,3 0 0 16,0 0 84-16,-4 0 16 0,1 0 4 0,3 0 0 15,-4 0-22-15,0 0-4 0,1 0-1 0,-1 0 0 16,1 0-23-16,3 6-5 0,-4-6-1 0,4 5 0 0,0 1-35 0,0 0-13 16,3 0 9-16,1 0-9 0,-1 0 0 0,1 0 0 0,-1 0 0 0,1 2 0 15,3 4-13-15,0 0 5 0,0 3 8 0,3-1-13 16,1 1 13-16,-1 3-12 0,4-7 12 0,0 7-12 16,0-3 12-16,0-3 0 0,4-1 0 0,0 4-9 15,-1-6 9-15,1 0 0 0,-1-3 0 0,1-1 0 16,0-5 12-16,-4 6 4 0,3-6 0 0,-3-6 1 15,0 6-17-15,0 0 0 0,0-5 0 0,-3-7 0 16,3 6 10-16,-4-3-2 0,1-3 0 0,0 1 0 16,-1-1-8-16,-3 6 0 0,0-9 0 15,0 3 0-15,0 1 0 0,0 5 0 16,0-12 9-16,-3 3-9 0,-1 7 0 0,4-1 8 0,-4-3-8 0,1 6 0 16,-1-6 0-16,4 7 8 0,-3 2-8 0,3 3 0 15,0 0 0-15,0 0 0 0,0 0 0 0,0 0-8 16,0 0 8-16,0 0-12 0,0 0 12 0,-4 8-12 15,4-2 12-15,0 12-13 0,0-12 5 0,0 6 8 16,4 2 0-16,-1 4 0 0,4-6 0 0,-3 5 0 16,3 4 0-16,0-3 0 0,-3-1 0 0,3 1 0 15,0-3 0-15,0 2 0 0,0-2 0 0,0 0 0 16,0-1-59-16,4-2-4 0,-1 0-1 0</inkml:trace>
  <inkml:trace contextRef="#ctx0" brushRef="#br0" timeOffset="114975.687">21717 7234 1459 0,'0'0'41'0,"-7"0"10"0,7 0-41 0,0 0-10 15,0 0 0-15,0 0 0 0,0 0 58 0,0 0 10 0,-7 0 1 0,3 12 1 16,-3-6-42-16,4 3-9 0,-1 2-2 0,1 1 0 16,-1 0 3-16,1 0 1 0,-1-1 0 0,4 1 0 15,0 3-13-15,-3-3-8 0,3-1 10 0,0 4-10 16,0-6 8-16,0 6-8 0,0-9 0 0,0-1 0 16,0-5 8-16,0 0-8 0,0 0 0 0,0 0 9 15,0 0 35-15,0 0 8 0,0 0 0 0,0 0 1 16,0 0 8-16,3-5 2 0,1-1 0 0,-1-3 0 15,1 3-49-15,-4-3-14 0,3 0 0 0,-3 3 8 16,4 1-8-16,-4-1 12 0,3 0-4 0,1 0 0 16,-4-9-8-16,3 6 0 0,1 6 0 0,-1-8 0 15,1 5 0-15,-4-6 0 0,0 6 0 0,3-3 0 16,1 3 0-16,-4 1 0 0,4 2 0 0,-4 3 0 16,0 0 0-16,3-3-10 0,-3 3 10 0,7 0-13 15,-3 0 13-15,3-6 0 0,-4 6 0 0,4 0-9 16,0 0 9-16,0 0 0 0,-3 0 0 0,3 0 0 15,0 0-11-15,0 6 0 0,0-6 0 0,0 0 0 16,0 3 11-16,0 0 0 0,0 2 0 0,0 1 0 16,0 3 0-16,-3-3 0 0,0 0 8 0,-1 6-8 0,1-6 8 15,-1 5-8-15,1 4 10 0,-4-3-10 0,0 5 8 0,0-2-8 16,0-3 0-16,0 6 9 0,0-7-9 0,0 7 12 0,3-6-12 16,-3 2 12-16,4 4-12 0,-1-6 0 0,1 5-12 15,-1 4 12-15,4-9-36 16,0 0 0-16,0-7 0 0,1 7 0 15,-1-3-104-15,0-3-20 0,3 0-4 0</inkml:trace>
  <inkml:trace contextRef="#ctx0" brushRef="#br0" timeOffset="115545.642">22130 7161 1744 0,'0'0'36'0,"0"0"8"16,0 0-35-16,-7-6-9 0,0 6 0 0,7 0 0 15,-11 0 91-15,4-3 16 0,0 3 3 0,0 0 1 16,0 3-46-16,-4-3-9 0,4 6-1 0,-3 0-1 15,-1-6-30-15,0 5-7 0,4 1-1 0,-3 0 0 16,3 0-5-16,0 0-2 0,7-6 0 0,-4 9 0 0,4-9-9 0,-3 6 0 16,3-6 0-16,-4 11 0 0,4-5-10 0,0-6 10 0,0 6 0 15,0 6-9 1,4-6 9-16,-1 3-10 0,1-6 10 0,-1 2-10 16,-3-5 10-16,4 3 0 0,-4-3 0 0,7 3 0 15,0 0 0-15,0-3 0 0,-4 6 0 0,4-6 0 0,1 0 0 0,-1 0 0 0,3 0 0 16,-3 0 0-16,0 0 0 0,0 6-8 0,0-6 8 0,-3 0 0 15,3 6 0-15,-3-6 0 0,-4 0 0 0,7 6-8 16,0 0 8-16,-4-6 0 0,4 6 0 0,-3-1-8 16,3-2 8-16,-4 3 0 0,1 6 0 0,-1-6 8 15,1 6-8-15,-4-6 0 0,3 5 0 0,-3-2 0 16,0 0 0-16,0 0 0 0,0-3 0 0,0 5 0 16,0-5 0-1,-3 6 0-15,3-6 0 0,0 3 0 0,0 0 0 16,-4-1 0-16,1 4 0 0,-1-6 0 0,-3 0 0 0,0 6 0 0,0-9 0 0,0 5 8 15,-3 1-8-15,-1-3 0 16,0 0 8-16,-3 0-8 0,0-6 9 0,0 6-9 0,0-6 12 0,0 0-12 16,0 0-12-16,0-6-8 0,-1 6-3 0,1-6 0 15,4 6-24-15,-4-9-5 0,0 0 0 0,3 4-1 16,4-4-91-16,-4 3-19 0,4-6-3 0</inkml:trace>
  <inkml:trace contextRef="#ctx0" brushRef="#br0" timeOffset="116728.319">22800 7240 1078 0,'-4'6'22'0,"1"0"6"0,3-6-28 0,-7 6 0 0,3-3 0 0,4 3 0 15,0-6 40-15,-3 8 3 0,-1 1 0 0,4-3 0 16,0 0 4-16,-3 6 1 0,3-6 0 0,0 2 0 15,3-2-5-15,-3 6-1 0,4 0 0 0,-1-6 0 16,-3 0-20-16,0 5-4 0,0-2-1 0,-3-3 0 16,3 3-3-16,0 0-1 0,-4-3 0 0,4-6 0 15,0 0-2-15,0 0-1 0,0 0 0 0,0 0 0 16,0 0 6-16,0 0 2 0,0 0 0 0,0 0 0 16,0 0 14-16,0 0 2 0,4-6 1 0,-1-6 0 15,-3 0-17-15,4-3-3 0,-1 4-1 0,1-7 0 16,-1 0-4-16,-3 4-1 0,4 2 0 0,0-9 0 15,-1 7-9-15,-3-1 10 0,4 3-10 0,-1 0 10 16,1 1-10-16,-1 2 0 0,1-3 0 0,-1 6 8 16,-3 0-8-16,0 6 10 0,0-6-10 0,0 6 10 15,0-5 0-15,0 5 0 0,4 0 0 0,-4 0 0 16,0 0-10-16,0 0 0 0,7 0 0 0,0 5 0 0,-4 7-13 0,4-6 5 16,-3 3 8-16,0 3-13 0,3-1 13 15,-4 1 0-15,4 0 0 0,-3 0-9 0,3-1 9 0,-4 4 0 0,1 3 0 0,-1-6 0 16,1-4 0-16,-4 1 0 0,3 6 0 0,-3-9 0 15,4 6 0-15,-4-12 0 16,0 0 0-16,0 0 0 0,0 0 0 0,0 0 9 0,0 0-9 16,0 0 0-16,3-6 10 0,5 6-10 0,-1-6 8 15,-4 0-8-15,4-3 0 0,0-6 0 16,0 7 0-16,-3-4 0 0,3 0 0 16,-4-3 8-16,1 4-8 0,3-1 0 15,-4 6 0-15,1-6 0 0,0 6 8 0,-4 6-8 0,0 0 0 0,0 0 0 0,0 0 0 0,0 0 0 16,0 0 0-16,0 0-9 0,0 0 9 0,0 0 0 15,0 0-12-15,0 0 4 0,0 0 8 0,3 6-13 16,-3 0 13-16,0 6 0 0,4-6 0 0,-4 0 0 16,3 5-11-16,1-2 11 0,-1 3-12 0,4 0 12 15,-3-1 0-15,3 1-8 0,-4 3 8 0,1-3 0 16,3-6 0-16,-4 5 0 0,1-5 0 0,-1 0 0 16,1-3 0-16,-4-3 0 0,4 6 0 0,-4-6 0 15,0 0 10-15,0 0-10 0,0 0 10 0,0 0-10 16,3 3 22-16,-3-3-2 0,7 3 0 0,-7-3 0 15,4 6-38-15,-4-6-8 0,7 0-2 16</inkml:trace>
  <inkml:trace contextRef="#ctx0" brushRef="#br0" timeOffset="117342.632">23372 7228 1150 0,'0'0'24'0,"0"0"6"0,0 0-30 0,0 0 0 0,0 0 0 0,0 0 0 16,-8-6 118-16,1 1 18 0,4-4 3 0,-4 3 1 15,3 3-59-15,-3-6-11 0,7 9-2 0,-3-6-1 16,-4 6-31-16,0-6-5 16,3 0-2-16,-3 1 0 0,7 5-4 0,-7-6-1 0,0 6 0 0,7 0 0 15,-7 0-24-15,0 0 0 0,-4 6-14 0,4-1 5 16,-3 1 9-16,3 6 11 0,-1-3-3 0,1 3 0 16,0 5-22-16,0 1-5 0,4-3-1 0,-1 2 0 15,1 7 20-15,-1-7 0 0,4-5 0 0,-3 9 0 16,3-4-13-16,0-5 1 0,0 0 0 0,3 3 0 15,-3-9 12-15,4-1 0 0,-1 1 0 0,1 6 0 16,-1-12 23-16,-3 0 7 0,4 0 2 0,3 0 0 16,-4 0-32-16,4 0 0 0,-3-6 0 0,0 0 0 15,-1 0 9-15,4 6-9 0,-3-11 8 0,-1 5-8 16,4-3 9-16,-3 3-9 0,-1-6 10 0,1 6-10 16,-1-5 8-16,1 5-8 0,-4 0 0 0,0 0 9 15,0 6-9-15,3-9 0 0,-3 9 0 0,0 0 8 0,0 0-8 16,0 0 0-16,0 0 9 0,0 0-9 15,0 0 0-15,0 0 0 0,0 0 0 0,0 0 0 0,0 0 0 0,0 0 0 16,0 0-9-16,0 0 9 16,0 0-8-16,0 0 8 0,0 0-10 0,-3 15 10 15,-1-9-8-15,4 0 8 0,0-6 0 0,0 6-9 16,0-1 9-16,0 7-8 0,4-6 8 0,-1 6-8 0,1-3 8 0,-1-3 0 0,4 5 0 16,-3 1 0-16,3-6 0 0,-3 3 0 0,3 0 0 0,-4-1 0 15,4 4-34 1,-3-6-2-16,3 0 0 0,-4 0 0 0,1-6-140 15,3 6-28-15</inkml:trace>
  <inkml:trace contextRef="#ctx0" brushRef="#br0" timeOffset="118244.232">24617 6846 953 0,'0'-15'40'15,"3"-8"-32"1,-3 5 64-16,4-5 13 0,-1 8 3 0,-3-3 0 16,0-5 6-16,0 11 2 0,0 3 0 0,0-8 0 0,-3 5-26 0,-1 0-5 0,1 0-1 15,-4-2 0-15,0 8 0 0,-4-6 0 0,1 6 0 0,-1-3 0 16,-3 4-44-16,0-4-10 0,0 6-2 0,-4-3 0 15,0 6-8-15,1-6 8 0,-1 0-8 0,0 6 8 16,4-6-8-16,0 6 0 16,0-6 0-16,-4 6 0 15,8 0 0-15,-1 0 0 0,4-6 0 0,0 6 0 16,4 0 0-16,-4 0 0 0,0 0 0 0,7 0-11 16,-4 6 2-16,4-6 0 0,-4 0 0 0,1 6 0 0,-1 0 9 0,1 6 0 0,-1-6 0 15,1 8 0-15,3-2 0 0,-4 6 0 0,-3-1 0 0,4-2 0 16,3 9-20-16,-4-1 2 0,1-2 0 0,3 8 0 15,-4-2 18-15,4 2 0 0,0 0-8 0,0-2 8 16,0 5-8-16,0 4 8 0,0-7-12 0,0 9 12 16,0 0 0-16,0 4 0 0,0-4 0 0,0 3 0 15,-3-3 0-15,3 6 0 0,-4-9 0 0,1 10 0 16,-1-13 0-16,1 3 0 0,-1-2 12 0,0-1-3 16,4 3-9-16,0-8 0 0,0 2 0 0,0-5 0 0,4-7 0 0,-4-2 0 15,4 3 0-15,-1-7 8 16,1 1-8-16,3-6 0 0,-4 0 0 0,1 0 8 0,-1-3-8 0,4 2 0 15,-3-5 0-15,3 0-11 16,-4-5-144-16,4 2-29 16</inkml:trace>
  <inkml:trace contextRef="#ctx0" brushRef="#br0" timeOffset="118612.766">24112 7296 1314 0,'0'0'37'0,"0"0"8"0,0-12-36 0,0 12-9 0,0 0 0 0,0 0 0 15,0 0 53-15,0 0 9 0,0 0 2 0,0 0 0 16,0 0 0-16,4-6 0 0,-4 6 0 0,3-3 0 16,1-3-19-16,-1 1-3 0,5 2-1 15,-1 0 0-15,0 3-19 0,0 0-4 0,3 0-1 0,1 0 0 16,-1 3-9-16,1-3-8 0,3 3 9 0,0-3-9 16,0 3 0-16,0-1 0 0,4 1 0 0,-4 0 0 15,4-3 0-15,-4 0 0 0,0 0 0 0,4 0 0 16,-4 0 0-16,3 0-15 0,1-3 2 0,-4 0 0 15,4 3-30-15,0-2-5 0,-1-1-2 0</inkml:trace>
  <inkml:trace contextRef="#ctx0" brushRef="#br0" timeOffset="119450.35">24652 7275 1337 0,'0'0'28'0,"0"0"6"0,0 0-34 16,0 0 0-16,0 0 0 0,0 0 0 15,0 0 58-15,-7-3 5 0,0 0 1 0,0 1 0 16,3-1 0-16,-3 3 0 0,0 0 0 0,0 3 0 0,0-1-52 0,0-2-12 0,4 6 0 0,-4-3 0 31,-1 3 0-31,1 0 0 0,4 0 0 0,-4 0 0 0,0 0 0 0,0 5 0 0,0-2 0 0,0 3 0 16,0 0 0-16,-4 5 0 0,4-2 0 0,0 0 0 16,0 0 0-16,0-4 0 0,0 7 0 0,0-6 0 31,3 2 34-31,1 4 4 0,-1-6 1 0,1-3 0 15,3-1-11-15,0 4-3 0,0-3 0 0,-4-3 0 0,4-6-25 16,0 0 0-16,4 6 0 0,-4-6 0 0,7 6 18 16,0-6 2-16,0 6 0 0,0-12 0 0,3 6-2 0,-3-6 0 0,4 0 0 0,3-6 0 15,-3 0-8-15,-1 1-2 0,1 2 0 0,-4-9 0 16,3 1-8-16,-2 5 0 0,-1-3-12 0,0 3 12 16,0 1-27-16,-4 5 3 0,4-6 0 0,-3 6 0 15,-4 0 7-15,0 6 1 0,0 0 1 0,0 0 0 16,0 0 15-16,0 0 0 0,0 0 0 0,0 0 0 15,0 0 0-15,0 0 0 0,0 0 0 0,0 0 0 16,-7 3-54-16,7-3-8 0,-7 3-2 0,7-3 0 16,-7 6 103-16,3 0 20 0,4-6 4 0,-3 6 1 15,-1 5-52-15,4-5-12 0,0 6 0 0,0-6 0 16,0 6-48-16,4-3-13 0,-1 8-3 0,-3-5 0 16,4-6 52-16,3 3 12 0,-4-1 0 0,4 4 0 15,0-3 0-15,0 3 0 0,4-6 0 0,0 5-515 0,-1-2-100 16</inkml:trace>
  <inkml:trace contextRef="#ctx0" brushRef="#br0" timeOffset="120650.473">24931 7296 836 0,'0'0'24'0,"0"0"4"0,0 0-28 0,0 0 0 0,0 0 0 0,0 0 0 15,0 0 57-15,0 0 6 0,0 0 1 0,0 0 0 16,0 0-52-16,0 0-12 0,3 6 0 0,-3 0 0 16,0-6 21-16,0 11 2 0,0-5 0 0,-3 6 0 15,3-3 14-15,-4 3 3 0,1-6 1 0,-4 5 0 16,3 4 19-16,-3-3 3 0,0 0 1 0,0-1 0 15,3 7-52-15,1-6-12 0,-1-1 0 0,-3 4 0 0,4 3 54 0,-1-12 8 16,4 3 2-16,-3 2 0 0,3 1-52 0,-4-6-12 16,4 0 0-16,0-6 0 0,0 0 0 15,0 0 0-15,0 0 0 0,0 0 0 0,0 0 54 0,0 0 8 16,0 0 2-16,7 0 0 0,0-6-52 0,0 0-12 16,0-15 0-16,4 10 0 0,-4-7 0 0,0 0 0 15,0 4 0-15,-3-4 0 0,3 0 0 0,0 1 0 16,-4 5 0-16,1-3 0 0,3 4 8 15,-3-1 0-15,-1 0-8 0,-3 0 12 0,4 6-12 0,-4 6 0 16,0 0 8-16,0 0-8 0,0 0 0 0,0 0 0 16,0 0 8-16,0 0-8 0,0 0 0 0,0 0 9 15,0 0-9-15,0 0 8 0,0 0-18 0,0 0-4 16,3 6-1-16,1-3 0 0,3 6 15 0,-4-3 12 16,1 0-3-16,-4 0 0 0,3 0-9 0,1-1 0 15,-4 1 0-15,3 6 0 0,-3-3-12 0,0 3 12 0,0-6-12 0,0 5 12 16,0 1 0-16,-3-6 10 0,3 0 1 0,0-6 0 15,0 0-11-15,0 0-16 0,0 0 4 0,0 0 1 16,0 0 11-16,0 0 0 0,0 0 0 0,0 0 0 16,0 0 0-16,0 0 0 0,3-6 0 0,1 0 0 15,-1-6 0-15,1 6 0 0,-1 1 0 0,1-1 0 16,-4 6 0-16,0 0 0 0,3 0 0 0,-3 0 0 16,0 0 0-16,0 0 0 0,0 0 0 0,0 0 0 0,0 0 0 15,0 0 0-15,8-6 0 0,-8 6 0 16,0 0 0-16,0 0 0 0,0 0 0 0,0 0 0 15,0 0 0-15,0 0 0 0,3-3 0 0,4 3 0 0,-3-3 0 16,3 0 0-16,0 0 0 0,0 0 0 16,-4 0 0-16,4 3 0 0,-3-3 0 0,3-3 0 15,-7 6 0-15,7 0 0 0,-7 0 0 0,4 0 0 16,-4 0 0-16,7 9 0 0,-4-6 0 0,1 3 0 0,-1 0 0 0,1 3 0 16,-4-3 0-16,3-1 0 0,-3 1 0 0,0 6 8 15,4-6-8-15,-4 0 11 0,-4 0-11 0,4 3 0 16,0-9-12-16,0 0 12 0,4 5 0 0,-4-5 0 15,3 6 0-15,1 0 0 0,-4-6 0 0,3 6 0 16,4 0 0-16,-3-6 0 0,7 0-9 0,-4 0 9 16,3 0 0-16,1 0 0 15,-1 0-204-15,1-6-33 0,10 0-7 0,-3 0-2 0</inkml:trace>
  <inkml:trace contextRef="#ctx0" brushRef="#br0" timeOffset="120897.428">25315 7408 1036 0,'0'0'23'0,"0"0"5"0,0 0 0 0,0 0 1 0,0 0-29 0,0 0 0 0,0 0 0 0,0 6 0 0,-3 5 63 0,3-5 6 16,-4 6 2-16,4-6 0 15,-3 0-18-15,3 3-3 0,0 2-1 0,0 1 0 16,0-6-35-16,0 0-14 0,0-6 11 0,0 9-11 0,3-3 0 0,-3-6 0 16,0 0 0-16,0 0-443 15,0 0-82-15</inkml:trace>
  <inkml:trace contextRef="#ctx0" brushRef="#br0" timeOffset="121107.015">25199 6993 1599 0,'-7'0'68'16,"7"0"-55"0,-7 0 5-16,7 0 1 0,-7 0 0 0,7 0 0 0,0 0 11 0,0 0 2 0,0 0 1 0,-4-6 0 15,4 0-7-15,0 1-2 0,4-4 0 16,3 3 0-1,0-3-85-15,0 0-18 0,7 3-3 0</inkml:trace>
  <inkml:trace contextRef="#ctx0" brushRef="#br0" timeOffset="121475.13">25538 6781 1496 0,'0'0'31'0,"0"0"8"16,-4 9-31-16,1-3-8 0,3-6 0 0,-8 6 0 15,5 6 58-15,3 0 10 0,-4 2 3 0,1 4 0 16,-1 0-21-16,4-1-4 0,-3 10-1 0,3-10 0 15,3 10-25-15,-3-4-6 0,4 7-1 0,-1-4 0 16,1-2-4-16,3-4-1 0,0 4 0 0,0-1 0 16,0 4-8-16,0 2 0 0,4-2 0 0,-4 2 0 0,0-6 28 0,0 4 3 15,-4-4 1-15,5-2 0 0,-5-3-32 0,1 5 0 0,-1-2 0 0,1 2 0 16,-1-5 0-16,-3 0 0 0,0 2 0 16,0-2 0-16,0-6-9 0,0 2-8 15,-3-2-2-15,3-6 0 0,-4 6 19 0,4-6-10 0,0-1 10 16,0-5-8-1,0 0-144-15,0 0-29 0,0 0-6 0,0 0-1 0</inkml:trace>
  <inkml:trace contextRef="#ctx0" brushRef="#br0" timeOffset="121865.587">25707 6761 535 0,'0'-3'23'16,"0"3"-23"-1,0 0 72-15,0 0 11 0,0 0 1 0,0 0 1 16,0 0-9-16,0 0-1 0,3 3-1 0,1 9 0 15,0-1-30-15,-4 1-5 0,0 6-2 0,3-1 0 16,-3 4 31-16,0 3 7 0,0-7 1 0,0 10 0 16,0-4 7-16,-3 10 1 0,3-4 1 0,0-3 0 15,0 4-18-15,0-4-4 0,0 4-1 0,0-4 0 0,0 3-39 0,3 1-8 16,1-4-2-16,-4 4 0 0,3-4-13 0,1-2 0 16,-1-4 8-16,1 10-8 0,-1-13 0 0,1 7 8 0,-1-4-8 0,1-2 0 15,-1 0 8-15,1 2-8 0,-1-8 0 0,1 0 9 16,-1 0-25-16,4 2-6 0,-3-2-1 0,0-6 0 31,-1 0-139-31,1 0-28 0,-4-6-6 0</inkml:trace>
  <inkml:trace contextRef="#ctx0" brushRef="#br0" timeOffset="122404.7">25957 7381 1335 0,'0'0'29'0,"0"0"7"0,0 0 0 0,0 6 2 0,4 3-30 0,3-3-8 15,-3 0 0-15,3-6 0 0,0 0 51 0,0 0 9 16,3 0 1-16,-3 0 1 0,4 0-32 0,-1 0-6 15,5-6-2-15,-5 6 0 0,4-3-22 0,0 0 0 16,0-3 0-16,1 0 0 0,-1-3 0 0,0 3 0 16,3-5 0-16,-6-1 0 0,3-3 0 0,-3 3 9 15,-4 1-9-15,3-1 0 0,-3 0 12 0,-3 0-12 0,0 4 12 0,-4 2-12 16,3 0 12-16,-3 0-4 0,0-6 0 0,0 12-8 16,0-6 29-1,0 6-1-15,-7 0 0 0,3-6 0 0,-3 6-2 0,0-5-1 16,0 2 0-16,0 3 0 0,-3 0 18 0,3-3 3 15,-4 3 1-15,0 0 0 0,1-3-31 0,-1 3-5 0,1 3-2 16,3-3 0-16,0 0 2 0,-1 3 0 16,1 0 0-16,0 2 0 0,4 1-11 0,-1 0-11 15,4 6 3-15,0 0 0 0,4-1 0 0,-4 4 0 0,7 3 0 0,-4-1 0 16,4 1 8-16,1-3-8 0,-1 2 8 0,0-2-8 16,0 0 8-16,3 5 0 0,-3-8 0 0,4 6 0 15,-4-3 0-15,0 2 0 0,0-5 0 0,0 0 0 16,0-3 0-16,0 2-10 0,0 1 10 0,0-6-13 15,-3-6-17-15,3 6-3 0,-3 0-1 16,-4-6 0-16,7 0-14 0,-4 0-2 0,4 0-1 0,-7 0 0 16,4-6 5-16,-4 6 1 0,7 0 0 15,-7 0 0-15,3-6-175 16,1 6-36-16</inkml:trace>
  <inkml:trace contextRef="#ctx0" brushRef="#br0" timeOffset="125692.989">8774 11759 1203 0,'0'0'24'0,"-4"-9"8"16,4 9-32-16,0 0 0 0,0 0 0 0,0 0 0 15,0 0 0-15,0 0 0 0,0 0 0 0,0 0 0 0,0 0 0 0,0 0 0 16,0 0-12-16,0 0 12 0,0 0 0 0,0 0 0 0,0 0 0 0,0 0 10 16,0 0 2-16,0 0 0 0,0 0 0 0,0 0 0 15,-3 12 0-15,3-4 0 0,0-2 0 0,0 0 0 16,0 3-12-16,3-3 0 0,1 6 0 0,-4-4 8 16,3-2-8-16,1 3 8 0,-1 3-8 0,1-6 8 15,-4-3-8-15,0-3 0 0,3 3 0 16,-3-3 8-16,4 3-8 0,-4-3 8 15,7 0-8-15,-7 0 8 0,3 0 8 0,-3 0 2 16,4-3 0-16,-1 0 0 0,1-6-8 0,-1 3-2 0,1 0 0 0,-1 0 0 16,1-3-8-16,0 4 0 0,-4-1-12 0,0-3 12 15,0 9-17-15,-4-6 4 0,0 3 1 0,4 3 0 16,0-6 4-16,-7 0 8 0,0 0-13 0,4 6 5 16,3 0 8-16,-7-6 0 0,-4 4 0 0,4 2 0 0,0 0 0 15,0 0 0-15,0 2 0 0,-4 4 0 0,8-6 21 16,-4 6 7-16,-4-6 0 0,4 6 1 0,4 3-9 0,-8-3-1 15,4 6-1-15,0-1 0 0,0 1-8 0,0 6-2 16,0-4 0-16,0 4 0 0,3 0 0 0,-3-1 0 16,4 1 0-16,-4 8 0 0,3-11-8 0,1 6 0 15,-1-1 0-15,0 1 0 0,1-3 0 0,-1 5 0 16,1-5 0-16,-1 2 0 0,1 4 11 0,3-7-3 16,-4-2-8-16,1 3 12 0,3-1-12 0,0-5-8 15,-4 3 8-15,4-3-13 0,0-1 22 0,0 1 5 16,4 0 1-16,-4-6 0 0,3 3-24 15,-3-1-5-15,4-2-1 0,-1 9 0 0,4-9 15 0,0 6 0 16,-3-7 0-16,3 4 0 0,4 3 0 0,-1-3 0 16,-3 0 0-16,4 2 0 0,-1-5 0 0,5 3 0 15,-5-3 0-15,4 0 0 0,0 0 0 0,4 0 0 0,-4 0 0 0,4-3 0 16,-1-1 0-16,5 4 0 0,-1-6 0 0,0 0 0 16,0 0 12-16,0-6 4 0,4 4 2 0,0-1-473 15,-1-3-94-15</inkml:trace>
  <inkml:trace contextRef="#ctx0" brushRef="#br0">9345 12220 806 0,'0'0'17'0,"-11"0"4"0,1 0 1 0,3 6 2 0,7-6-24 0,-4 3 0 16,-3 0 0-16,0-3 0 16,7 0 0-16,0 0 0 0,-7 3 0 0,4 0 0 15,3-3 56-15,0 0 6 0,-7 0 2 0,0 3 0 0,7-3 0 0,0 0 0 16,-8 0 0-16,8 0 0 0,0 0-52 0,0 0-12 16,-3 0 0-16,3 0 0 0,0 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8-28T14:25:26.99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6854 7746 580 0,'0'0'12'0,"0"0"4"0,0 0-16 0,0 0 0 0,-3 6 0 0,-1 2 0 16,1-2 8-16,-1 0 0 0,4 0-8 0,-3 0 12 15,3-6-12-15,0 6 0 0,-4 0 0 0,4 5 0 16,0-11 0-16,0 6 0 0,0-6 0 0,4 6 0 15,-4-6 0-15,3 6 0 0,-3-6 0 0,4 6 0 16,-1-3 0-16,1 0 0 0,3-3 0 0,-3 3 0 16,-1 3 0-16,4-6 11 0,-7 0-11 0,4 0 10 15,3 0-10-15,-7 0 0 0,3 0-10 0,4 0 10 16,0 0 22-16,0 0 10 0,-3 0 3 0,-1-6 0 16,1 6-14-16,3 0-2 0,4 0-1 0,-4 0 0 15,0 0-7-15,0 0-2 0,0 0 0 0,-4 0 0 16,4 6-9-16,0-6 8 0,1 6-8 0,-5-1 8 15,4 1-8-15,0-6 0 0,0 6 0 0,7 0 8 16,-10 0-8-16,-1 0 0 0,4 0 0 0,0 8 8 16,1-8-8-16,-1 0 0 0,0 0 0 0,0 0 0 0,3 0 0 0,-3 0 0 15,0-6-12-15,-3 6 12 0,3-3 0 0,-3-3 0 16,3 0 0-16,-4 2 0 0,4-2 0 0,0 0 0 16,4-2 0-16,-4-1 0 0,-4-3 0 0,4 6 16 15,1-6 0-15,2 0-1 0,-3 0-1 0,0 0 0 0,0 6 0 0,0-6 0 16,4 0-14-16,-4 1 0 0,4-1 0 0,-1 3 0 15,1 3 0-15,3-3 0 0,-11 3 0 0,8 0 0 16,-1 3 0-16,-2-3 0 0,2 9 0 0,1-4 0 16,3 1 0-16,-4 0 0 0,5 0 0 0,-5 0 0 15,4 6 0 1,0-6 0-16,-3 2 0 0,3 4 0 0,-3-6-14 0,3 0-2 0,0 0-1 0,0 0 0 16,0 0 8-16,-3-6 9 0,6-6-13 0,-6 6 5 15,3-6 8-15,-3 6 0 0,3 0 0 0,0-6-8 16,0 6 8-16,0-6 0 0,-3 6 0 0,3-6 0 15,0 6 0-15,0-6 0 0,0 3 0 0,4-3 0 16,-4 4 0-16,3-1 0 0,-2-3 0 0,-1 0 0 16,3 0 14-16,-3 0-2 0,0 0 0 0,4 6 0 15,-4-6-12-15,4 6-13 0,-4 0 2 0,4 0 1 16,-4-6 10-16,-4 6 0 0,4 0 0 0,-3 0 0 16,3 0 0-16,0 0 0 0,0 0 0 0,-3 0 0 15,3 0 8-15,-3 6 4 0,3-6 1 0,-4 0 0 16,1 0-13-16,-1 6-18 0,5-6 4 0,-5 0 1 15,4 0 13-15,0 0 0 0,1 0 0 0,-1 0 0 16,0 0 0-16,0-6 0 0,0 6 0 0,0 0 0 16,0-6 0-16,0 6 0 0,0-5 0 0,1-4 0 15,-1 6 0-15,0-3 0 0,0 3 0 0,0-3 0 16,0 0 0-16,4 0 8 0,-4 0-8 0,3-5 0 16,1 5 10-16,-4 3-10 0,4 0 8 0,-4 0-8 0,0 0 0 15,4 0 0-15,-4 0 0 0,-4 3 0 16,5 0 0-16,-1 0 0 0,-4 3 0 0,4 0 0 0,0 0 0 15,-3 0 0-15,3-3 0 0,0 3 0 0,0-3 0 16,4 0 0-16,-4 0 0 0,4 0 0 0,-1-3 0 0,-2 0 0 0,2 0 0 16,1-3 0-16,-1 0 0 0,5 3 8 0,2-8-8 0,-3-1 0 15,4 6 8-15,-4-9-8 0,4 1 8 0,-4 5-8 16,4-3 11-16,-4 0-3 0,4-2-8 16,-4 5 12-16,0 0-12 0,0 3 9 0,0 0-9 0,1 0 8 15,2 0-8-15,-3 0 0 0,1 1 0 0,-1 2 0 16,0 0 0-16,0 3 0 0,-3 0 0 0,-4 0 0 15,3 0 0-15,1 3 0 0,-4 0 0 0,4 2 8 16,-4-5-8-16,0 6 0 0,0 0 0 0,0 0 0 16,0-6 0-16,1 6 0 0,-1-6 0 0,-4 0 0 15,4 0 0-15,-3 0 0 0,3 0 0 0,0 0 0 16,0 0 0-16,0 0 0 0,0-6 0 0,1 0 8 16,2 6-8-16,-3-6 0 0,4 0 0 0,3 1 8 15,-3 5-8-15,-1-3 0 0,1 3 0 0,0 0 0 16,-1 0 0-16,1 3 0 0,3-3 0 0,-3 5-11 15,3-5 11-15,-3 6 0 0,-1 0 0 0,1 0 0 16,-4-6 0-16,4 6 0 0,-1-6 0 0,-3 6 0 16,0 0 0-16,1-3 0 0,-1 3 0 0,-4 2 0 15,4-5 0-15,1 3 0 0,-1 0 0 0,0-6 0 16,0 6 0-16,0-6 0 0,0 0 0 0,0 6 0 16,0-6 0-16,0 0 0 0,0 6 8 0,4-6-8 0,-4 0 0 15,0 6 0-15,4-6 0 0,0 0-8 0,-4 0 8 0,3 0 0 16,1 0 0-16,0 0 0 0,-1 3 0 0,1-3 0 15,3 5 0-15,-3-5 0 0,-4 3 0 0,3 0 0 0,1 0 0 16,-4 0 0-16,0 0 0 0,4 0 0 0,-4-3 0 0,0 6 0 16,0 0 0-16,0-6 0 0,1 0 0 0,-1 0 0 15,0 0 0-15,0 0 0 0,0 0 0 0,0 0 0 16,4 0 0-16,-1 0 0 0,1-6 0 0,-4 6 0 16,4-6 0-16,-1 3 0 0,-2-3 0 0,2 6 0 15,1-3 0-15,-1 0 0 0,-2 0 0 0,2 3 0 16,1-5 0-16,-4 5 0 0,4-3 0 0,-1 3 0 15,-3 0 0-15,4 3 0 0,-4-3 0 0,0 5 0 16,0-5 0-16,0 3 0 0,-3-3 0 0,3 3 0 16,-3 0 0-16,3 0 0 0,-4 0 0 0,1 0 0 15,0 3 0-15,-4-6 0 0,3 6 0 0,1-6-8 16,-1 6 8-16,1-6 0 0,0 0 0 0,-1 0 0 16,1 0 0-16,3 0 0 0,-4 0 0 0,1 0 0 15,3 0 0-15,-3 0 0 0,3 0 0 0,0 0 0 16,-4 0 0-16,5 0 0 0,-1 0 0 0,-4 0 0 15,4 6 0-15,1-6 0 0,-1 0 0 0,0 0 0 16,0 0 0-16,-4 5 0 0,5-5 0 0,-5 0 0 16,4 6 0-16,-3-6 0 0,3 0 0 0,-4 0 0 15,1 0 0-15,3 0 0 0,-3 0 0 0,-1-6 0 16,4 6 8-16,-3-5-8 0,3 5 8 0,0 0-8 16,0-6 0-16,1 6 0 0,2-6 0 0,-3 0 0 15,0 6 0-15,-3-6 8 0,3 6-8 0,-3-3 8 0,3 0-8 16,-4 0 0-16,1 3 0 0,-1-3 0 0,1 3 0 15,3 0 0-15,0 0 0 0,-3 3 8 0,3 0-8 0,-3 0 0 16,3 0 0-16,-4 3 0 0,4 0 0 0,-3 0 0 0,0-6 0 16,-1 6 0-16,1 5 0 0,-1-8 0 0,1 3 0 0,-1 0 0 15,1-3 0-15,3 0 0 0,-3 0 0 0,3-3 0 16,-4 0 0-16,1 0 0 0,3 0 0 0,0 0 0 16,-3 0 0-16,3 0 8 0,0-3-8 0,-3 0 8 15,3 3-8-15,-4 0 0 0,4 0 0 0,-3 0 0 16,3-3 0-16,-3 3 0 0,3 0 0 0,-4-3 0 15,5 3 0-15,-5-3 0 0,1 3 0 0,3 0 0 16,0-3 0-16,-4 3 0 0,5-3 0 0,-1 3 0 16,0-3 0-16,0 3 8 0,0 0-8 0,0 0 8 15,0-6-8-15,0 1 8 0,4 5-8 0,-4-6 8 16,0 6-8-16,0-6 0 0,0 6 0 0,-3 0 0 16,3-6 0-16,0 6 0 0,0 0 0 0,-3 0 0 15,3 0 0-15,0 0 0 0,0 0 0 0,-3 0 0 16,3 0 0-16,0 0 0 0,0 0-8 0,0 0 8 15,4 0 0-15,-4 0 0 0,0 0 0 0,4 0 0 16,-1 0 0-16,-2 0 0 0,2 0 0 0,1-6 0 16,-1 6 0-16,1-3 0 0,0 3 0 0,-1-3 0 15,1 0 0-15,0 0 0 0,-1 0 0 0,-3 3 0 16,4-3 10-16,0-5 1 0,-1 8 0 0,1-6 0 16,0 6-11-16,-1-6 12 0,1 6-12 0,-4 0 12 15,4 0-12-15,-1 0 0 0,-3 0 0 0,4 0 0 0,-4 0 0 16,0 0 0-16,0 6 0 0,1-6 8 0,-1 6-8 0,0-3 0 15,-4 2 0-15,4 1 0 0,-3 0 0 0,0 0 0 0,3 0 0 16,-4 0 8-16,4 0-8 0,0 5 0 0,-3-5 0 16,3 0 0-16,0 0 0 0,-3 0 0 0,3 0 0 15,0 3 0-15,0-9 0 0,0 6 0 0,0-1 0 0,1 1 0 16,-1-6 0-16,0 6 0 0,0-6 0 0,0 6 0 31,-3-6 0-31,3 6 0 0,0-3 0 0,0 0 0 0,-4 0 8 0,5 0 0 0,-1 6 0 16,-4-4 0-16,4 1-8 0,1-6 0 0,-5 6-12 0,4 0 12 15,-3 0 0-15,-4 0 0 0,0 0 0 0,4-6 0 16,-4 9 0-16,0-7 0 0,0 1 0 0,3 3 0 16,-3 0-17-16,4-6 4 0,-4 6 1 0,4-6 0 15,-4 6-42-15,7-6-8 0,-4-6-2 0,1 6 0 16,3 0-12-16,0 0-4 0,0-6 0 0,7 6 0 16,1-6 55-16,-1 3 10 0,-4-3 3 0,5 1 0 15,-1-1 12-15,0-6 0 0,0 6 0 0</inkml:trace>
  <inkml:trace contextRef="#ctx0" brushRef="#br0" timeOffset="51703.668">4745 8945 1409 0,'-74'24'29'0,"3"-1"7"0,8-2-28 0,-1 8-8 0,8-2 0 0,-1 8 0 16,4-3-48-16,11 9-10 0,-7-2-2 0</inkml:trace>
  <inkml:trace contextRef="#ctx0" brushRef="#br0" timeOffset="53977.699">2455 9518 642 0,'-7'12'27'0,"4"-6"-27"16,3-6 23-16,0 0-1 15,-4 6 0-15,4-6 0 0,0 0-8 0,0 0-2 16,0 0 0-16,0 0 0 0,0 0-12 0,0 0 0 0,0 0 0 0,7 0 0 16,-3-6 9-16,-4 6-1 0,0 0 0 0,0 0 0 15,7 0 9-15,-7 0 2 0,7 0 0 0,-7 0 0 16,7 0-19-16,-4 0 0 0,5 0 0 0,-1 0 0 15,-7 0 0-15,3 0 0 0,-3 0 0 0,7 0 0 16,4 0 0-16,-1 12 0 0,-3-6 0 0,0 0 0 16,4-1 0-16,-4 1 0 0,4-6 0 0,-1 0 0 15,1-3 0-15,3-2-9 0,0-1 9 0,0-3-8 16,4-3 8-16,-4 6 0 0,0-8 0 0,-3 2 0 16,3 0 0-16,0 0 0 0,0 0 0 0,0 1 0 15,0-4 0-15,4 3 0 0,-4 6 0 0,-3 1 0 16,-1-1 0-16,4 0 0 0,0 0 0 0,0 0 0 15,1 6 0-15,-1-3 0 0,3 3 0 0,-3 3 0 16,1-3 0-16,-5 6 0 0,4 0 0 0,0-6 0 16,-3 0 0-16,3 6 0 0,0 0 0 0,4-6 0 0,-1 5 0 0,-6-10 0 15,7 5 0-15,-1-6 0 0,1 6 0 0,0-6 0 16,6 0 0-16,-10-6 0 0,4 6 0 0,-4-3 0 16,7 4 0-16,-7-7 0 0,4 6 0 0,-4 0 8 15,4 0-8-15,-1-3 0 0,-6 6 0 0,7 0 8 16,-4 3-8-16,0-3 0 15,0 6 0-15,-3 0 0 0,6 0 0 0,-3 6 0 0,4-3 0 0,-7 0 0 0,3 0 0 16,0 6 0-16,-4-4 0 0,4 4 8 0,1 6-8 16,6-6 0-16,-4-7 0 0,-6 1 0 0,10 0 0 0,-3-3 0 15,3-6 0-15,0 0 0 0,7 0 0 16,-10-3 0-16,10-5 0 0,-3-1 0 16,0-3 0-16,6 0 0 0,-10 1 0 0,8-4 9 0,-1 3-9 15,0 1 0-15,0-1 12 0,-3 3-12 16,3-2 12-16,-3 2-12 0,7 3 10 0,-8 6-10 15,1-3 8-15,3 0-8 0,-3 6 9 0,3 0-9 16,-10 6 10-16,7-6-10 0,-1 9 8 0,-3-3-8 0,4 6 0 0,-4-1 0 16,-3-5 8-16,3 6-8 0,0 3 0 0,0-4 0 15,4 1 0-15,-4 0 0 0,-3 0 0 0,3 0 0 16,0-4 0-16,4 1 0 0,0-3 0 0,-4 3 0 16,4-3 0-16,-1-6 0 0,1 0 0 0,0 0 0 15,-4-6 0-15,3-3 0 0,1 6 0 0,0-3 0 16,0 0 0-16,-4 0 8 0,0 4-8 0,4 2 0 15,-1 0 0-15,1 0 0 0,0 0 0 0,-4 0 0 16,4 2 0-16,3 1 0 0,-4 0 0 0,1 0 0 16,-4 0 0-16,4 3 0 0,-4 0 0 0,0 6 0 15,4-6 0-15,-7 0 0 0,-1-1 0 0,1 4 9 16,3 0-9-16,-3 0 0 0,-1-3 0 0,8 0 0 16,-11-1 0-16,7 1 0 0,1-6 0 0,2 6 0 15,-3-6 0-15,11-6 0 0,-11 6 0 0,8-6 0 16,-1 1 0-16,3-1 0 0,-2 0 0 0,-1-3 0 15,0 0 0-15,-3 6 0 0,7-3 0 0,-8 1 0 16,5-1 0-16,-5 0 8 0,8 0-8 0,-7 6 0 16,-1-6 0-16,1 6 8 0,0 6-8 0,3 0 0 15,-10-6 8-15,6 6-8 0,-3 5 0 0,1-5 8 16,-1 0-8-16,3 3 0 0,-9 3 0 0,6-1 8 0,0-5-8 0,-3 6 0 16,-1-6 0-16,1 0 8 0,3 0-8 0,0 0 0 0,4-3 0 0,0 0 0 15,-1-3 0-15,8-3 0 0,-4 0 0 0,8-6 0 16,-1 0 0-16,0-3 0 0,4 0 0 0,0 1 0 15,-4-7 0-15,0 9 0 0,1-8 0 0,-1 5 0 16,0-6 0-16,0 4 0 0,-3-4 0 0,7 6 0 16,-11 0 0-16,7 4 0 0,1-4 0 0,-5 6 0 15,-2-6 0-15,2 6 0 16,-2 6 0-16,-1-6 0 0,-7 6 0 0,4 0 0 16,-4 0 0-16,0 0 0 0,0 0 0 15,0 0 0-15,1 6 0 0,-1-6 0 0,3 0 0 0,-2 6 0 0,6-6 0 0,-11 6 0 16,5-6 0-16,2 6 0 0,5-6 0 0,-5 6 8 15,4-3-8-15,1-3 0 0,-1 0 0 0,0 0 8 16,0-9-8-16,4 9 0 0,-4-6 0 0,1 0 0 16,2 6 0-16,-6-6 0 0,0 6 0 0,3-6 8 15,0 1-8-15,-3 2 0 0,3 3 0 0,0 0 0 0,-3-3 0 0,0 3 0 16,-1-3 0-16,1-3 0 0,0 12 0 0,-1-6 0 16,1 0 0-16,-4 0 0 0,4-6 0 0,3 6 0 15,-7 6 0-15,4-3 0 0,-4 0 0 0,0 0 0 16,4-3 0-16,0 0 0 0,-4 0 0 0,4 0 0 15,-4 0 0-15,3-3 0 0,1 0 0 0,-4 0 0 0,4-3 0 16,0 3 0-16,-1-3 0 0,1 3 0 0,0-3 0 16,3 0 0-16,-3 6 0 0,-1-6 0 15,1 1 0-15,0 5 0 0,0-12 0 0,3 9 0 0,-4 0 0 16,5 3 0-16,-5-3 0 0,1 3 0 16,0 3 0-16,-4 3 8 0,7 0-8 0,-3 0 0 0,-4-1 0 15,0 1 0-15,0 0 0 0,1 0 0 16,-1 0 0-16,0 0 0 0,-4 6 0 0,1-4 0 15,0-2 0-15,3 6 0 16,-3-6 0-16,3 0 0 0,0 0 0 0,0-3 0 0,0 2 0 0,4-2 0 0,0-3 0 0,3 0 0 16,-3-3 0-16,-1 1 0 0,4-4 0 0,-3 3 0 15,3-6 0-15,-3 3 0 0,0 0 0 0,-1-6 0 16,5 4 0-16,-8 2 0 0,4-6-9 0,-1 6 9 16,1 0 0-16,0 0 0 0,3 6 0 0,-7-6 0 15,4 1 0-15,-4-1 0 0,4 6 11 0,-1-6-11 16,-3 6 8-16,4 0-8 0,-4 6 0 0,0 0 0 15,1-1 0-15,-5 1 0 0,4 0 0 0,1 0 0 0,-5 3 9 16,4 0-9-16,1 0 0 0,-1 2 9 16,3-5-9-16,-2 0 0 0,2 0 0 0,4-6 0 15,1 9 0-15,-1-6 0 0,0-3 8 0,0 0-8 0,4-3 0 0,0-6 0 16,-4 9-9-16,0-6 9 0,-3 0 0 0,0 0 0 16,-4 6 0-16,0-6 0 0,-3 1 0 15,-1 2 0-15,1 3 0 0,-4-3 0 0,0 3 0 16,0 0 0-16,-3 3 0 0,3 5 0 15,0-2 0-15,-3 0 0 0,3 0 0 0,0 0 0 0,4 3 0 0,-4 2-10 16,3 1 0-16,-3 0 0 0,4 6 10 0,-4-10 12 16,4 4-2-16,-4 6-1 0,4-6-9 0,-4 5 0 15,0-8 0-15,0 6 0 16,0-6 0-16,-3 2 0 0,3-5 0 0,0 0 0 0,-4 0 0 0,4-6 0 0,-3 0 0 16,3 0 0-16,-3 0 0 0,-1 0 0 15,1 0 0-15,0 0 0 0,-4 0 0 0,0-6 0 0,0 6 0 0,-4 0 0 16,-3 0 0-16,0 0 0 0,7 0 0 0,-3 6 0 15,3-6 0-15,-7 0 0 0,3 9 0 0,4-3 8 16,-3 0 0-16,0 5 0 0,3 1 0 0,0 0 0 16,0 3-8-16,0 2 0 0,3 7 0 0,-3-7 0 15,4 7 0-15,3-4 16 16,-3 4-2-16,3-3-1 0,-4-4-13 0,4 4 0 0,-3-9 0 0,3-1 0 31,0 7-23-31,0-12-7 0,0-6-2 0,1 0 0 16,2 0-1-16,-3-6-1 0,4-6 0 0,-4-3 0 15,4 4-1-15,-4-1 0 0,0-6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8-28T14:27:57.08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16895 10980 608 0,'0'0'25'0,"0"0"-25"16,0 0 56-16,0 0 7 0,0 0 1 0,-4 0 0 15,4 0 0-15,-4-6 0 0,4 6 0 0,0 0 0 16,0-6 15-16,0 6 3 0,0 0 1 0,0 0 0 16,0 0-60-16,0 0-12 0,0 0-3 0,0 0 0 15,0 0 4-15,0 0 0 0,0 0 0 0,0 0 0 16,-3-6-4-16,3-6 0 0,0 3 0 0,0 9 0 15,0 0-8-15,0 0 0 0,0 0 0 0,0 0 0 16,-4 6 16-16,1 3 0 0,-1 3 1 0,-3-6 0 16,4 5-17-16,-4 1 0 0,3 3 0 0,1 3 0 15,-1-7 0-15,1 4 0 0,-1 0 0 0,1-1-9 16,-1 4 9-16,1-3 0 0,-1-1 8 0,-3 7-8 16,3-9 48-16,-3 2 4 0,0 4 2 0,4 0 0 15,-4-1-35-15,0 1-7 0,3 3-2 0,-3-4 0 16,0 1-10-16,0 2 0 0,0 4 0 15,-4-1 0-15,4 4 0 0,0-1 0 0,4-2 0 0,-4 5 0 16,0-5 0-16,3 2 0 0,-3-5 0 0,3 8 0 16,-3-11 28-16,4 0 3 0,-1-4 1 0,-3 4 0 15,4-6-32-15,-1-1 0 0,1-2 0 0,3 0 0 16,-4-3 9-16,4 0-9 0,0-6 8 0,0 0-8 16,0 0 13-16,0 0-2 0,0 0-1 0,0 0 0 15,0 0 5-15,0 0 1 0,0 0 0 0,0-9 0 0,0 0-16 16,0-3 0-16,4-5 0 0,-4 5 0 15,3-3 0-15,1-5 0 0,-4 5 0 0,3-8 0 16,-3-1 0-16,4-2 0 0,-4-1 0 0,0-2 0 0,3 2 8 16,-3-2-8-16,0 5 0 0,4-2 0 0,-4-4 0 0,3 7 0 15,-3-4 0-15,4 7 0 0,-1-4 0 0,1 7 0 16,-1-7 0-16,1 4 0 0,0 2 0 0,-1-6 0 0,1 7 0 16,-1-4 0-16,1 4 0 0,-1-1 0 0,-3 3 0 0,4-2 0 15,-1-1 0-15,-3 6 0 0,4 0 0 16,-1 4 0-16,1 2 0 15,-1-6 0-15,1-3 0 0,-4 7 0 0,3-1 0 0,1 3 0 16,-4 0 0-16,3 0 0 0,1 0 0 0,-4 6 0 0,0-6-8 16,0 6 8-16,0 0 0 0,7 0-10 15,-3-6 10-15,-4 6-8 0,0 0 8 16,7 0-12-16,0 6 12 0,-4-6-12 0,4 6 12 0,0 0-8 0,0 6 8 0,0-9-8 16,-3 6 8-16,3-4 0 0,0 1 0 0,-3 3-8 15,-1 3 8-15,1 0 0 0,-1-4 0 0,1 4 0 16,-1 3 19-16,-3 0-1 0,4-4 0 0,-1 7 0 15,1-3 0-15,-1 2 0 0,1 1 0 0,-1-6 0 16,4 5-18-16,1 4 8 0,-1-3-8 0,0-4 0 16,0 4 8-16,0 0-8 0,0-7 0 0,0 1 0 15,0 0 11-15,0-3-11 0,0 2 10 0,0-5-10 16,0 6 10-16,0-6-10 0,0 0 10 0,0 0-10 16,0 0 0-16,0 0 0 0,0 2 0 0,1-2 0 15,-1 0 0-15,0 0 8 0,0-6-8 0,0 6 0 0,0-6 0 0,-4 3 0 16,4-3 0-16,-3 0 0 0,3 0 0 15,-3-3 9-15,-1-3-9 0,4 6 8 0,-3-12 8 16,3-2 0-16,0-1 1 0,0 0 0 16,0-3-6-16,0-5-2 0,0 2 0 0,0-2 0 0,0-7-9 0,0 4 0 15,0-6 0-15,0 2 0 0,0 4 0 0,0 2 0 0,0-2 0 16,-3-1 0-16,-1 7 16 0,4-1 0 0,-3 4 1 0,0-1 0 16,3 6-17-16,-4-3 0 0,4 7 0 15,0-1 0-15,0 3-17 16,0 0-7-16,0 6-2 0,0-6 0 15,1 6 2-15,2 0 0 0,-3 6 0 0,0-6 0 0,0 6 9 0,0 0 3 0,0 0 0 0,0 3 0 16,1-4-1-16,-1 7 0 0,0 0 0 0,-4-3 0 16,4 0 21-16,-7-1 4 0,4 4 0 0,-4 0 1 15,3 0-25-15,-3-1-6 0,0 7-1 0,4-3 0 16,-4 2 38-16,0-2 7 0,0 3 2 0,3 5 0 16,-3-2-6-16,-3 2-1 0,3 7 0 0,-4-13 0 0,4 10 11 15,0-4 1-15,-3 7 1 0,-1 2 0 0,1-5-21 0,-1 8-4 16,1-3-1-16,-1 6 0 0,4-2 0 0,0-7 0 15,0 9 0-15,4-5 0 0,-4 2-8 0,3-6 8 16,1-2-8-16,-1 5 8 0,1 3-8 0,3-14 0 16,-4 8 0-16,1-8 0 0,3 2 0 0,-4 1 0 15,1-9 0-15,-1-1 0 0,1-2 0 0,0-3 0 16,-1 9-8-16,1-13 8 16,-1-5-47-16,1 0-5 0,-1 3 0 0,-3-3-1 15,0 0-50-15,0 0-9 0,7-14-3 0</inkml:trace>
  <inkml:trace contextRef="#ctx0" brushRef="#br0" timeOffset="616.863">17942 11394 1102 0,'-7'0'23'0,"-3"0"5"0,-1 0-28 0,4 0 0 0,-4-6 0 0,4 6 0 16,0 0 89-16,-3 6 13 0,3-6 2 0,-4 0 1 0,4 0-26 15,7 0-6-15,-7 0-1 0,0 0 0 16,7 0-8-16,-11 6-3 0,4-6 0 0,0 6 0 15,0-6-14-15,4 6-3 0,-4 0-1 0,0 2 0 16,3 1-31-16,-3-3-12 0,0 3 8 0,0 3-8 16,0 5-20-16,0-5-8 0,0 3-3 0,0 8 0 15,3-8 39-15,-3 0 8 0,0 5 2 0,3-2 0 16,-3 0-18-16,4-4 0 0,-1-2-13 0,1 0 5 16,-1 2-3-16,4-5 0 0,0-3 0 0,0 3 0 15,0-3 11-15,0 6 16 0,4-7-4 0,-1 1-1 16,-3-6-11-16,7 6 0 0,0-6 0 0,0 0 0 15,1 0 0-15,-1 0-16 0,3 0 4 0,-3 0 1 0,4-6 31 16,-1 6 5-16,1-6 2 0,0 1 0 0,-1-7-17 0,1 6-10 16,-1 0 12-16,1-3-12 15,-4 3 12-15,0 1-12 0,0-7 12 0,0 0-12 0,0 3 8 0,0 0-8 16,-3 1 0-16,-1-4 0 16,-3 6 0-16,4-6 0 0,-1 6-12 0,-3-5 3 15,-3-1-1-15,3 3 0 0,-4 3 0 0,1 0 0 16,-1 0-6-16,-3-5 0 0,4 2-1 0,-4 3 0 0,0-3 8 0,-4 3 9 0,4 0-13 0,-4 3 5 15,1-14 21-15,-4 11 5 0,3-12 1 0,0 6 0 16,1-2-19-16,3 2 0 0,0 6 0 16,0-6 0-16,0 3 0 0,3 1 0 0,1 5 0 0,3 3 0 15,0 0-9-15,0 0 9 0,0 0-8 0,0 0 8 16,0 0-28-16,0 0 0 0,0 0 0 0,3 9 0 16,1 2-52-16,3 1-12 0,0 6-1 0,0 2-656 15</inkml:trace>
  <inkml:trace contextRef="#ctx0" brushRef="#br0" timeOffset="1260.227">18157 11426 1648 0,'0'0'36'0,"0"0"8"0,0 6 2 0,-3 0 0 0,-1 3-37 0,4 0-9 0,-3 3 0 0,-1-1 0 15,4 1 66-15,-3 0 11 0,3 3 3 0,-4 2 0 16,4-8-32-16,-3 3-7 0,3 2-1 0,-4 1 0 15,4-9-7-15,-3 6-1 0,3-6-1 0,0 5 0 16,0-11-31-16,0 0 0 0,0 0 0 0,0 0 0 16,0 0 22-16,0 0 2 0,0 0 0 0,0 0 0 15,0 0-6-15,0 0-1 0,0 0 0 16,0 0 0-16,0-11-17 0,0 5 0 0,3-6 0 0,-3 6 0 16,4-9 0-16,-1-2 0 0,1 5 0 0,-4-6 0 15,3 1 0-15,4 2 0 0,-3 3 0 0,-1-5 0 16,5-1 0-16,-5 6 0 0,1-2 0 0,-1 8-9 15,1-6 9-15,-1 6 0 0,1 0 0 0,-4 6-8 16,0 0 8-16,0-3 0 0,0 3 0 0,0 0 0 16,0 0 0-16,0 0-8 0,0 0 8 0,0 0 0 15,7-3-31-15,-7 3-1 0,3 0 0 0,-3 0 0 0,7 0 45 0,0 0 9 16,-3 0 2-16,-4 0 0 0,7 0-24 0,0 3 0 16,0-3 0-16,0 3 0 0,0 3-17 0,0-6-5 15,0 6-1-15,-3-6 0 0,3 6 23 0,0 0 0 16,0 0 0-16,0 2 0 0,0 1 0 0,-3 0 0 0,-1 3 0 15,1 0 0-15,-1-1 0 0,-3 1 0 0,4 3 0 16,-4 2 0-16,0 1 0 0,0-6 0 16,0 5 0-16,0-2 0 0,0-3 0 0,-4 0 0 15,4 5 0-15,0-2 0 0,0-9 0 16,0 12 0-16,0-7 0 0,4 4 0 16,-4-3-56-16,3-1-6 0,1 1-2 0,-1-3 0 15,1 0-14-15,-1-3-3 0,-3-6-1 0,4 9 0 16,-1-6-106-16,5-3-22 0</inkml:trace>
  <inkml:trace contextRef="#ctx0" brushRef="#br0" timeOffset="2423.594">19385 11271 1578 0,'0'0'44'0,"0"0"12"0,0 0-45 0,0 0-11 0,0 0 0 0,-7 5 0 16,4 1 53-16,-1 0 9 0,1 0 2 0,-1 3 0 15,0 0-22-15,1 0-4 0,-1 2-1 0,1 7 0 16,-1-9-11-16,1 5-2 0,-1 7-1 0,1-3 0 16,-1 2-14-16,1 4-9 0,-1-7 12 0,1 4-12 0,-1-3 8 0,4 5-8 15,-3-8 0-15,3 3 0 0,0-7 9 0,-4-5-9 16,4 6 0-16,0-12 9 0,0 0 18 0,0 0 3 16,0 6 1-16,0-6 0 0,0 0-5 0,0 0-1 15,0 0 0-15,0 0 0 0,0 0-6 0,0 0-2 16,0 0 0-16,0 0 0 0,0-6-32 0,0-6-6 15,0 6-2-15,4-3 0 16,-4-5 23-16,3 2 0 0,1-3 0 0,-1 4 0 0,1-7 9 0,-4 3 7 0,3-2 0 16,-3 5 1-16,4-6-7 15,-1 1-2-15,1 8 0 0,-1-3 0 0,1-3-8 16,-4 1 0-16,3 2 0 0,1 3 8 0,-4 3-8 16,3 0-11-16,-3 6 3 0,0 0 0 15,0 0 8-15,0 0 0 0,0 0 0 0,0 0 0 16,0 0 0-16,0 0 0 0,0 0 0 0,0 0 0 0,8 6-18 0,-1-6-2 15,0 6 0-15,0 0 0 0,0-3 20 16,0 6 0-16,3-4 0 0,-3 7 0 0,0-3-8 0,4-3 8 0,-4 6 0 0,0 2 0 16,0-5 0-16,0 3 0 0,0 3 0 0,-3 2 0 15,3-2-9-15,-4 3 9 0,-3-1 0 0,4 1-9 16,-4-6 9-16,-4 8 0 0,4-8 0 0,-3 0 0 16,-1 0 0-16,1-7 0 0,-1 4 10 0,1-3-10 15,3-6 11-15,-4 6-11 0,4-6 12 0,0 0-12 16,0 0 14-16,0 0-4 0,-7-6-1 0,4 3 0 15,3-3-9-15,-4-5 0 0,8-1 0 0,-4 6 0 16,3-6 0-16,1-3-11 0,-1-2 11 0,1 5-12 16,3-6 12-16,0-2-8 0,-4 5 8 0,4-5-8 15,1 8 8-15,-1-6 0 0,0 6 0 0,0-2 0 16,0 2 0-16,-4 6 0 0,1-6 0 0,3 1 0 16,-4 5 0-16,4-3 0 0,-3 3 0 0,3 6 0 15,-3-6 0-15,-4 6-8 0,3 0 8 0,4-6 0 0,-3 6 0 16,3 0 0-16,0-6 0 0,-4 0-8 0,4 6 8 0,0-2 0 15,-3-1 0-15,3 0 0 16,0 0 0-16,-3 0 0 0,-1 3 0 0,-3 0 0 0,7-3-12 0,-7 3 0 16,7 3 0-16,0 0 0 15,-3 0 12-15,-1 3 14 0,1 8-3 0,-1-8-1 16,-3 6-10-16,0 3-14 0,4 8 3 0,-4-5 1 0,-4 2 19 0,4 4 4 16,-3-7 1-16,3 7 0 0,-4 2-14 0,1-5 0 0,3 3 0 0,-4-1 0 15,4-8 0-15,0 5 0 0,0 1 0 0,0-3 0 16,0-10-14-16,0 4-6 0,4-3 0 0,-4 0-1 15,3 2-120 1,1-5-24-16,-1-6-5 0,1 6-1 0</inkml:trace>
  <inkml:trace contextRef="#ctx0" brushRef="#br0" timeOffset="2975.32">19861 11400 1579 0,'-17'26'32'0,"10"-17"10"15,0 0-34-15,3-3-8 0,1 0 0 0,-1 0 0 16,4-6 53-16,0 0 9 0,0 0 2 0,-3 6 0 15,3-6-52-15,0 0-12 0,0 11 0 0,0-11 0 16,3 3 38-16,-3-3 5 0,4 6 1 0,3-3 0 16,0 3-23-16,0-3-4 0,3 0-1 0,1 0 0 0,0-3-16 0,-1 3 8 0,1-3-8 15,-1 0 0-15,4 0 0 0,0-3 0 16,1 3 0-16,-1-3 0 0,-4-3-8 0,4-3-9 16,-3 0-2-16,0-2 0 0,-1 5 4 15,1 0 1-15,-4-6 0 0,0 3 0 16,0 0 14-16,-4 1 0 0,1-4 0 0,-1 0 10 15,1 3-10-15,-4-3 0 0,0 1 9 0,-4 5-9 0,4-6 9 0,-3 0-9 16,-1-5 12-16,-3 8-12 0,4 0 12 0,-4 6-4 0,0-3 0 0,0 0-8 16,0 0 27-16,0 6-2 0,-4-5 0 15,0 5 0-15,4 0-9 0,-3 0-3 0,3 0 0 0,0 0 0 16,-4 0-13-16,4 5 0 0,-4 7 0 0,4-3 0 16,0 0-13-16,0 3 4 0,4 8 1 0,-4-8 0 15,3 6 8-15,1 8-13 0,-1-8 5 0,4 2 8 16,0 4-12-16,0-7 12 0,4 1-10 0,-1 0 10 15,1 2 0-15,3-2 0 0,-4 3 0 0,4-4 0 16,0 1 0-16,-3-4 0 16,3-2 0-16,0 6 0 0,0-12 0 0,0 6 0 0,0-4 0 0,0 1 10 15,4-3-2-15,-4-3 0 0,3 3 0 0,1-6 0 16,0 0-63-16,-1-3-13 0,1 0-2 0,-1-6-752 16</inkml:trace>
  <inkml:trace contextRef="#ctx0" brushRef="#br0" timeOffset="3200.936">20246 11373 1824 0,'-7'6'38'0,"0"-3"8"0,7-3-37 0,-7 6-9 15,3 0 0-15,1 0 0 0,-1 6 78 0,1-6 14 0,-1-3 2 0,4 8 1 16,0-5-57-16,-3 0-11 0,3-6-3 0,0 12 0 15,0-6-16-15,3 5-8 0,-3-2 8 0,0 3-8 16,4 0 9-16,-4 0-9 0,3-1 10 0,1 1-10 16,-1-3-9-16,-3 0-8 0,4 5-2 0</inkml:trace>
  <inkml:trace contextRef="#ctx0" brushRef="#br0" timeOffset="3427.325">20260 10762 1337 0,'-11'-9'28'16,"1"0"6"-16,3 6-34 0,0 0 0 0,0 3 0 0,0 3 0 15,3 0 0-15,1 6 0 0,-1-3 0 0,1 12 0 16,-1-12 0-16,0 5 0 0,4 1 0 0,-3 3 0 15,6-3 0-15,1-1 0 0,0 1 0 0,-1-3 0 16,4-3-44-16,0-3-16 0,4-3-4 0</inkml:trace>
  <inkml:trace contextRef="#ctx0" brushRef="#br0" timeOffset="3754.066">20496 10788 1496 0,'0'6'31'0,"0"0"8"0,4 3-31 0,-4 6-8 16,3-6 0-16,1 8 0 0,-1-2 76 0,1 0 13 0,0 5 3 0,-1 1 1 15,1 2-32-15,-1 7-6 0,1-1-2 0,-1 3 0 16,1 1-25-16,-1 2-4 0,1 0-2 0,-1 9 0 15,1 0-11-15,-1-5-3 0,1 5 0 0,-1 3 0 16,-3-3-8-16,0 0 8 0,0 0-8 0,-3-3 8 16,-1-2-8-16,1-10 0 0,3 3 0 0,-7-8 0 15,3-1 0-15,1-5 0 0,3 2 0 0,-4-8 0 16,1-9 0-16,3-3 0 0,0 0 0 0,0 0 0 16,0 0 0-16,0 0-16 0,0 0 3 0,3-3 0 15,1-9-30-15,-1-8-5 0,4 2-2 16,-3-5-799-16</inkml:trace>
  <inkml:trace contextRef="#ctx0" brushRef="#br0" timeOffset="4104.654">20779 10603 1094 0,'0'0'23'0,"-4"6"5"0,4 3-28 0,0 3 0 0,-3-3 0 0,3-1 0 16,0 4 56-16,0 3 7 0,0-6 1 0,0 5 0 16,0-2 0-16,0 12 0 0,0-13 0 0,0 7 0 15,0 8 0-15,0-8 0 0,0 9 0 0,0-4 0 32,0 6-4-32,0 4 0 0,0-1 0 0,0 6 0 0,0-2-25 0,0 5-6 0,3 0-1 0,-3 6 0 15,0-9-15-15,4 3-3 0,-4 3-1 0,0 4 0 16,0-1-9-16,3 0 0 0,-3-3 0 0,0-3 0 15,0 0 0-15,0 0 8 0,0-6-8 0,0-2 0 16,0-4 0-16,4 3 0 0,-4-8 0 0,0 2 0 16,0-2 0-16,0-6 0 0,0-1 0 0,0-2 0 15,-4-3 0-15,4-3 0 0,0-1 0 0,0-8 0 16,0 0-45-16,0 0-5 0,0 0-1 0</inkml:trace>
  <inkml:trace contextRef="#ctx0" brushRef="#br0" timeOffset="4848.001">20969 11468 1147 0,'0'0'24'0,"0"0"5"0,0 0-29 0,0 0 0 0,0 0 0 0,0 0 0 15,0 0 88-15,0 0 11 0,0 0 2 0,0 0 1 16,0 0-26-16,0 0-6 0,0 0-1 0,0 0 0 15,0 0-18-15,0 0-4 0,0 0-1 0,0 0 0 16,0 0-14-16,0 0-4 0,0 0 0 0,0 0 0 16,0 0-8-16,0 0-1 0,4 11-1 0,3-8 0 15,0 3-18-15,0-3 0 0,3 6 0 0,1-3 0 16,-4-3 0-16,4 0 0 0,-1 3 0 0,1-6 10 16,-1 0-10-16,1-6 0 0,0 3 0 0,-1-3 0 15,1-3 12-15,-1 0 0 0,1 3 0 0,-1-11 0 0,-2 5 0 16,-1-3 0-16,0 1 0 0,-4-1 0 0,1 3-12 0,-4-3 12 0,3-2-12 15,-6 5 12-15,3 0-12 0,-7 0 0 0,3 4 0 0,-3-1 0 16,-4 0-12-16,1 3-5 0,-1 0-1 16,1 0 0-16,-4 0 7 0,3 6 2 0,-3 0 0 0,0 0 0 15,0 12 9-15,0-6-13 16,-1 3 5-16,1 3 8 0,4 5-18 16,-1 1 4-16,-3 3 1 0,3 2 0 0,1-5 4 15,3 5 1-15,-4-2 0 0,4 2 0 16,4-5 8-16,-1 3 0 0,1-4 0 0,3-5 0 0,0 0 0 0,3 8 11 0,1-14-3 0,-1 6 0 15,1 0 10-15,3-1 2 0,0-2 0 0,-4 3 0 16,4-6-6-16,4 6-1 0,-4-4 0 0,4-2 0 16,-1 3-13-16,-3-3 0 0,4 0 8 0,-1 0-8 15,1-3 0-15,0 3 0 0,-1-6-12 0,1 0 12 16,-1 0-64-16,4-6-7 0,-3 3-1 0</inkml:trace>
  <inkml:trace contextRef="#ctx0" brushRef="#br0" timeOffset="5247.293">21336 11297 1463 0,'-4'9'41'0,"-3"0"10"0,4 2-41 16,3 1-10-16,-4 0 0 0,1-3 0 16,3 3 72-16,-4 5 13 0,4-5 3 0,0 6 0 15,0-1-34-15,0-2-6 0,4 3-2 0,-1-1 0 0,1 1-15 0,-1 2-3 0,1 1-1 0,3-3 0 16,-3 5-7-16,-1-5 0 0,4 2-1 0,-3-2 0 16,3 0-4-16,0-4-1 0,0 1 0 0,-4-3 0 15,4 2-1-15,0-8 0 0,1 0 0 0,-1 0 0 16,-4-3 11-16,4-3 1 0,0 0 1 0,0 0 0 15,4-6 7-15,-4-3 2 0,3 3 0 0,-2-11 0 16,2-1-17-16,1 4-3 0,-4-10-1 0,3 0 0 16,1-2-14-16,-4 3-10 0,4-4 2 0,-4-5 0 31,0 5-44-31,-4 1-9 0,4-1-2 0,-3 4 0 16,3-4-48-16,-4 4-9 0,1-1-3 0,-4 1 0 0,3 8 27 15,-3-3 6-15,4 1 1 0</inkml:trace>
  <inkml:trace contextRef="#ctx0" brushRef="#br0" timeOffset="5804.128">21728 11312 1552 0,'0'0'44'0,"0"0"10"0,0 0-43 0,0 0-11 16,0 0 0-16,0 0 0 0,0 9 86 0,0-9 15 0,-4 5 3 0,4 7 1 16,0-6-43-16,-3 6-9 15,-1-6-1-15,4 5-1 0,-4 10-23 0,4-9-5 0,0 3-1 0,0 5 0 16,0 1-8-16,4-4-2 0,-4 1 0 16,0 3 0-16,0 2-12 15,4-8 8-15,-4 8-8 0,0-5 0 0,3 0 0 0,1-4 0 16,-1-2 0-16,1 0 0 0,-1 2 0 0,-3-2 8 15,4 0-8-15,-1-3 0 0,-3 5 0 0,4-8 9 0,-4-6-9 0,0 0 8 16,0 0-8-16,0 0 8 0,0 0-8 0,0 0 8 16,0 0-8-16,0 0 10 0,3-6-10 0,1 1 10 15,-1-7-10-15,1 3 0 0,-4 0-12 0,0-5 12 16,0-4-16-16,0 3 4 0,-4-2 0 0,4-7 1 16,-3 6-3-16,3-2-1 0,-4 2 0 0,1-5 0 15,-1-1 5-15,1-2 1 16,3 2 0-16,-4-2 0 0,1-1 9 0,-1 4 0 0,1 5 0 0,-1-5-8 15,4 5 8-15,0 9 0 0,0-9 0 0,0 13-8 16,4-7 8-16,-4 3 0 0,3 3 0 0,1 0 0 16,-1 0-8-16,1 0 8 0,-4 6-8 0,3 0 8 15,4-5-9-15,0 5 9 0,4 0-10 0,-4 0 10 16,0 0 0-16,4 0 0 0,-4 0 0 0,0 0 0 16,0 5 0-16,3-5 0 0,1 0 0 0,0 0 0 15,-4 0 0-15,7 6 0 0,-4-6 0 0,4 0 0 16,-3 0 0-16,0 0-12 0,3 0 0 0,-4 0 0 15,1 0-28-15,3 0-4 0,0-6-2 0,-3 6 0 16,3 0-144-16,0 0-29 0,0 0-5 0</inkml:trace>
  <inkml:trace contextRef="#ctx0" brushRef="#br0" timeOffset="6592.61">22931 11303 1773 0,'-7'3'50'0,"-1"3"11"0,-2-3-49 16,-1 0-12-16,-3 0 0 0,4 2 0 0,-5 1 67 15,1 6 10-15,0-6 3 0,0 0 0 16,-4 0-50-16,4 3-10 0,0 2-1 0,0 1-1 0,0-6-18 0,0 0 0 0,3 6 8 0,1-1-8 31,-1-2 0-31,1 3 0 0,-1 0 0 0,4 5 0 16,-4-8-26-16,1 6-2 0,3 5-1 0,-4-8 0 0,8 3 29 0,-4-3 0 0,7 5 0 0,-4-11 0 15,4 6 0-15,4-6 0 0,-4-3 0 0,0-3 0 16,3 3 0-16,-3-3 0 0,4 6 0 0,-1-1 0 16,4-5 25-16,0 3 11 0,4-3 3 0,-4-3 0 15,7 0-26-15,-3-5-5 0,3 2 0 0,0 0-8 16,0-6 8-16,0-3-8 0,0 1 0 0,0 2 0 15,-3-3 0-15,3-2 0 0,-3 2 0 0,-1 0 0 16,-3 1 0-16,0 2 0 0,-3-6 0 0,3 6 0 16,-4 4 0-16,1-4 0 0,-4 6 8 0,3 0-8 15,-3 6 8-15,0-9-8 0,-3 3 9 0,3-2-9 16,-4 2 10-16,4 6-10 0,-3-3 10 0,3 3-10 16,-7-3 0-16,7 3 0 0,-7 3 0 0,0 0 0 15,0 3-12-15,3 5 12 0,1-5-12 0,-1 6 12 16,0 0-11-16,1-6 11 0,3 8-10 0,-4 1 10 15,4 0 0-15,4 2 0 0,-4-2 0 0,3 3 0 16,1 5 0-16,0-8 0 0,3 5 0 0,0 1 0 16,3-3 0-16,-3 2 0 0,4-2 0 0,-4 0 0 0,4-7 0 0,-1 4 0 15,-3-3-12-15,4-1 12 16,-1 1-142-16,1-3-22 0,0-3-5 0</inkml:trace>
  <inkml:trace contextRef="#ctx0" brushRef="#br0" timeOffset="7493.629">23072 11350 1094 0,'0'0'23'0,"0"0"5"16,0 0-28-16,0 0 0 0,0 0 0 0,0 0 0 16,-7 9 108-16,3-3 16 0,4-6 3 0,-3 8 1 15,3 4-52-15,-4-3-9 0,4 3-3 0,0 0 0 16,0 5-10-16,0-5-2 0,0 3-1 0,0-4 0 16,0 4-31-16,4 0-5 0,-4 0-2 0,0 2 0 15,3-8 26-15,-3 6 5 0,4-1 0 0,-4-2 1 16,3 0-34-16,-3 0-11 0,4-1 0 0,-4-5 0 0,0-6 12 15,0 0-12-15,0 0 12 0,0 0-12 0,0 0 8 0,0 0-8 0,0 0 0 0,0 0 0 16,0 0 14-16,0 0-4 0,0 0-1 0,0 0 0 16,0 0-9-16,0 0 0 0,0 0 0 0,0 0 0 15,0 0 0-15,0 0 0 0,0 0 0 0,0 0 0 16,0 0 0-16,0 0 0 16,0-6 0-16,-4 3 0 0,4-5 0 0,-3 2 0 0,3 0 0 15,-4-6 0 1,4 6 0-16,0-14 0 0,4 8 0 0,-4 0 0 0,3 0 0 0,1-5 0 0,-1 2 0 0,-3 6 0 15,7-5 0-15,-3 8 0 0,-1 0 0 0,-3-6 0 16,4 6 0-16,-1 0 0 0,1 0 0 0,-4 6 0 16,3-5 0-16,-3 5 0 0,0 0 0 0,0 0 0 15,4-3 0-15,-4 3 0 0,3-6 0 0,-3 6 0 16,8 0 0-16,-5 0 0 0,4 0 0 0,-7 0 0 16,7 6 0-16,0-6 0 0,-3 3-9 0,-1 5 9 15,4-5 0-15,0 3 0 0,0 0 0 0,-3 0 0 16,3 6 0-16,-3-6 0 0,3 5 0 0,-4 1 0 15,-3 0 0-15,4 3 12 0,-4-4-3 0,3 1-1 16,-3 3-8-16,0-1 0 0,-3 1 0 0,3-3 0 16,0 0 0-16,-4-1 0 0,1 1 11 0,-1-3-11 15,4-3 0-15,0-6 0 0,0 0 0 0,0 0 0 16,0 0 9-16,0 0-9 0,0 0 8 0,0 0-8 16,0 0 0-16,0 0 8 0,0 0-8 0,0-6 0 15,0-3 0-15,4-3 0 0,-1-2 0 0,1 5 0 16,-1-9 0-16,4-2-9 0,0-965 9 0,-3 1940 0 15,3-978 0-15,0 5 0 0,0 3 0 0,-3-2 0 16,3-1 0-16,-4 1 0 0,4 2 0 0,-3 3 0 0,-1 3 0 16,1-3 0-16,-1 4 0 0,1 2 0 15,-4 3-8-15,0 3 8 0,0 0 0 0,0 0 0 0,0 0-9 16,0 0 9-16,0 0 0 0,0 0-9 0,0 0 9 0,0 0-10 16,7 0 10-16,0 0-10 0,-7 0 10 0,7 3 0 0,0 0 0 15,0 3-8-15,-3-3 8 16,3 5 0-16,0-2 8 0,-4 3-8 0,1 3 12 15,3 0-3-15,-4 2 0 0,1-2 0 0,-1 6-1 0,-3-1 0 0,4-2 0 0,-1 3 0 16,-3 5-8 0,4-11 10-16,-4 9-10 0,0-4 10 15,0 1-26-15,0-1-6 0,0 4-1 0,0-3 0 16,0-4 35-16,4-2 6 0,-4 0 2 0,3 5 0 16,1-11-84-16,-1 3-16 0,-3-3-3 0,4 0-1 0,-1 0-44 0,1-3-10 15,3 3-2-15</inkml:trace>
  <inkml:trace contextRef="#ctx0" brushRef="#br0" timeOffset="7808.265">23499 11468 1552 0,'0'0'44'0,"-8"5"10"0,5 1-43 16,-1 3-11-16,4-3 0 0,-3 3 0 0,-1-3 53 0,1 3 9 0,3-4 2 0,-4 7 0 15,4-6-8-15,0 0 0 0,0 3-1 0,0 3 0 31,0-1-38-31,4-5-7 0,-4 6-2 0,0-3 0 0,3 5-8 0,-3-5 0 0,4 3 0 0,-4-6 0 32,3 0-46-32,1 6-14 0,-1-7-4 0</inkml:trace>
  <inkml:trace contextRef="#ctx0" brushRef="#br0" timeOffset="8022.281">23502 10994 1094 0,'-11'-6'23'0,"11"6"5"16,0 0-28-16,0 0 0 0,0 0 0 0,0 0 0 16,0 0 56-16,-7 6 7 0,7-6 1 0,-3 9 0 15,3-9-52-15,0 0-12 0,0 0 0 0,0 0 0 16,0 0 0-16,0 6 0 0,0-6 0 0</inkml:trace>
  <inkml:trace contextRef="#ctx0" brushRef="#br0" timeOffset="8971.471">24553 11209 1485 0,'-7'0'31'0,"4"0"7"0,-1 0-30 0,1 0-8 16,-1 0 0-16,-3 0 0 0,4 0 72 0,-4 0 14 0,-1 0 2 0,5 0 1 16,-4 0-49-16,3 0-11 0,-3 0-1 0,7 0-1 15,-3 0-27-15,-4 0 0 0,7 0 0 0,-4-6 0 16,4 6 0-16,0 0 0 0,0 0 0 0,-7 0 0 16,7 0 0-16,-7 6 0 0,7-6 0 0,-7 6 0 15,4 0-19-15,-5-1-5 0,1-5-2 0,0 12 0 16,0-6 26-16,4 0 0 0,3-6 0 0,-7 6 0 15,3 0 0-15,-3 3 0 0,7-9 0 0,-3 5 0 16,3-5 31-16,-4 6 11 0,1 0 2 0,3-6 1 16,-4 9-28-16,4-3-5 0,0-6-2 0,0 9 0 15,0-9-10-15,0 6 0 0,0-6-10 0,4 6 10 16,-1-4 0-16,4 4 10 0,-3-6 0 0,3 0 0 16,0 0-10-16,0 0-17 0,-4 0 4 0,4 0 1 15,0 0 12-15,1 0-9 0,-1 0 9 0,0 0-8 16,0 6 8-16,0-6-13 0,0 6 5 0,0-6 8 15,-4 6 0-15,4-6 0 0,-3 6 0 0,-1-3 0 16,1 3 0-16,-4 0 0 0,4 2 0 0,-4-2 0 16,0 3 14-16,0 3 10 0,0 0 3 0,0-4 0 15,-4 4-27-15,4 6 0 0,0-6 0 0,0 2 0 16,-4 1 0-16,1-3 0 0,3 2 0 0,-4-2 0 16,1 0 36-16,-1 0 3 0,1 8 0 0,-1-8 0 0,-3 0-31 15,4-6-8-15,-1 8 0 0,-3-5 0 0,4 0 0 0,-4 3 0 0,3 0 0 0,-3-7 0 16,0 1 0-16,0 0 0 0,-4 0-8 0,1-3 8 15,3 0 0-15,-4 0 0 0,4 0 0 16,0-3 0-16,0 0 0 0,0-3 0 0,0 0 0 16,0-3-8-1,0 0-21-15,0-3-4 0,3 1-1 0,-3-10 0 16,3 6-94-16,1-6-20 0,-1-2-3 0</inkml:trace>
  <inkml:trace contextRef="#ctx0" brushRef="#br0" timeOffset="9282.916">24769 10962 1579 0,'0'0'32'0,"0"0"10"0,0 0-34 15,0 0-8-15,-8 6 0 0,5 0 0 0,-1 0 53 16,1-4 9-16,-1 10 2 0,1 0 0 0,3-3-52 16,-4 6-12-16,4-4 0 0,0 1 0 15,4 0 0-15,-4 0 0 0,3 2 0 0,-3 4 0 16,4-6 0-16,-1 2 0 0,1 4 0 0,-1-6 0 15,-3-3 0-15,4 2 0 0,3 4 0 0</inkml:trace>
  <inkml:trace contextRef="#ctx0" brushRef="#br0" timeOffset="9852">25065 11435 1094 0,'0'0'23'0,"0"0"5"16,0 0-28-16,0 0 0 0,0 0 0 0,0 0 0 15,0 0 108-15,0 0 16 0,-4-6 3 0,1 3 1 16,-1-5-52-16,1 8-9 0,-4-6-3 0,0 6 0 16,0 0 0-16,0-6 0 0,-1 6 0 0,-2 6 0 15,-1 0-51-15,4 2-13 0,-3 4 0 0,-1 0 0 16,-3 6 24-16,3 2 3 0,-3-2 0 0,4 5 0 16,-1-5-27-16,4 5 0 0,-4-2 0 0,8-6 0 15,-4 5-16-15,7-5-9 0,-4 3-2 0,4-4 0 16,4-2 43-16,-1-3 9 0,1 0 2 0,-1 2 0 15,5-5-43-15,-1 0-9 0,0-6-2 0,0 3 0 16,3-6 27-16,1 3 0 0,-1-6 0 0,1 0 0 16,0-5 26-16,-1-1 10 0,1 0 3 0,-4-2 0 0,3-4-39 15,1 0 0-15,0-5 0 0,-4 2 0 16,0 4-12-16,0-1-1 0,-4 3 0 0,1 3 0 0,-1-5-8 0,-3 5-2 0,-3 3 0 0,3 3 0 31,0 6 23-31,0 0 0 0,0 0 0 0,0 0 0 0,0 0 0 0,-7 0 0 0,3 6 0 0,-3 6 0 16,4 0 0-16,-4 8 0 0,3-2 0 15,1 3 0-15,-1-4 0 0,0 1 0 0,1 5 0 0,-1-2 0 16,4-3 0-16,0-1 0 0,4 1 0 0,-1 2 0 16,-3-8 0-16,4 0 0 0,0 3 0 0,-1-4 0 15,1-5 0-15,-1 0 0 0,1 0 0 0,-1-6 0 16,4 0 47-16,0 0 13 0,-3 0 4 0</inkml:trace>
  <inkml:trace contextRef="#ctx0" brushRef="#br0" timeOffset="10522.885">25287 11435 1414 0,'-3'9'40'0,"-1"3"9"0,4-6-39 0,-3 11-10 0,3-11 0 15,0 6 0-15,0 3 60 0,0 2 9 0,0 1 3 0,0 3 0 16,0 2-35-16,0-5-6 0,3 5-2 0,-3-2 0 16,0 5 22-16,4-5 4 0,-4 5 1 0,3-2 0 15,-3 2-39-15,0 4-7 0,4 2-2 0,-4-3 0 16,0 4-8-16,0-10 0 0,0 4 0 0,0-1 0 15,0-2 0-15,0-1 0 0,0-5 0 0,-4-1 0 16,4-2 30-16,0 3 4 0,-3-9 1 0,3-1 0 16,0-8-17-16,0 0-3 0,0 0-1 15,0 0 0-15,0 0 1 16,0 0 0-16,0 0 0 0,0 0 0 0,-4-5 39 0,1-1 8 0,3-12 2 0,-4 3 0 16,4-2-52-16,-4-7-12 0,1 1 0 0,-1-4 0 15,1 1 0-15,-1-4 0 0,1 1 0 0,-1 0 0 16,1 2 0-16,3-2 0 0,-4 2 0 0,4-2 0 15,0 8-12-15,0-11-1 0,4 8-1 0,-4 1 0 16,3-4 14-16,1 4 0 0,-1-4-10 0,1 1 10 16,3 5-8-16,0-2 8 0,0 2-10 0,0-2 10 15,0 5-8-15,0 1 8 0,0 2 0 0,0 3-9 16,0 0-23-16,0 3-5 0,0 1-1 0,1 5 0 16,-1 0 38-16,-7 3 0 0,3 0 0 0,4 3 0 15,0 0 0-15,-3 0 0 0,-1 2 0 0,4 4 0 0,-3-3 0 0,-1 0 0 16,4 6 0-16,-3 0 0 0,0-1-8 0,-4 1 8 0,3 3 0 15,-3 2 0-15,0 1 0 0,-3 0 0 16,-1 2 0-16,-3 1 0 0,0-1 0 0,0 1 0 0,0-9 0 16,-4 8 0-16,1-2 0 0,-1-6 0 15,4 0 0-15,-4-4 0 0,1 1 20 0,-1-3 6 16,4-3 1-16,-3-3 0 0,-1 0-15 16,0-3-4-16,4 0 0 0,-3-3 0 0,3-3-34 15,-4-2-7-15,4-1-2 0,0 0 0 16,4-3 17-16,-5-2 3 0,5-1 1 0,-1 1 0 15,4-4-156-15,-3 9-31 0,3-5-7 0</inkml:trace>
  <inkml:trace contextRef="#ctx0" brushRef="#br0" timeOffset="11252.532">25590 11324 1337 0,'0'0'56'16,"0"0"-44"0,0 0 92-16,-3 8 20 0,-4-2 3 0,3 0 1 0,1 6-33 15,-1-6-7-15,1 3 0 0,-4 5-1 16,3 1-44-16,1-3-9 0,-1 5-2 0,4 1 0 15,0 3-18-15,-3-1-4 0,6 4-1 0,-3 5 0 16,4-11-9-16,-4 8 0 0,0-2 0 0,3 8 0 16,-3-8 53-16,4 2 9 0,-4 3 2 0,0-2 0 0,0 2-52 0,0 1-12 0,0-4 0 0,-4 3 0 15,1-2 0-15,3-1 0 0,-4-2 0 16,1 5 0-16,-1-11 0 0,1 5 0 16,-1-2 0-16,-3-6 0 0,3-1 0 0,-3 1 0 15,4-3 0-15,-1 0 0 0,-3-4 0 0,4-2 0 0,-1 0 0 16,4-6 0-16,0 0 0 15,0 0 0-15,0 0 0 0,0 0 0 0,0 0 0 0,0 0 0 0,0 0 0 0,-3-3 0 32,-4-3 54-32,3-2 8 0,1-1 2 0,-1-3 0 0,4-9-52 0,-3 4-12 0,3-7 0 0,-4 1 0 15,4-4 0-15,0-5 0 0,0 3 0 0,0-7 0 16,0 4 0-16,0 0 0 0,0-4 0 0,4 1 0 16,-1 0 0-16,1 2 0 0,-1-5 0 0,1 6 0 15,-1-6-48-15,1 8-13 0,3-5-3 0,-4 3 0 16,4-1 52-16,-3 4 12 0,3 0 0 0,4 2 0 15,-4 1 0-15,0 5 0 0,0 0 0 0,0 4 0 16,-4 2-30-16,4 3-3 0,0 1-1 0,0-1 0 16,-3 6 3-16,3-3 1 0,-3 6 0 0,-1-6 0 15,-3 9 48-15,7-3 10 0,-3 3 1 0,3 0 1 16,0 3-22-16,0 6-8 0,3-6 0 0,-3 6 0 16,1-3 0-16,2 0 0 0,-3 5 0 0,4-5 0 15,-4 6 0-15,0 0 0 0,-4 3 0 0,4 2 0 16,-3-8-20-16,-4 6-9 0,4-1-3 0,-4 4 0 0,-4-3 32 0,0-3 0 15,1 5 0-15,-4-5 0 0,-4 6 22 0,4-7 10 0,-3 4 3 16,-1-3 0-16,0 0-23 0,-3 2-12 16,4-5 12-16,-1 3-12 0,1-3 12 15,-1 2-12-15,4-11 12 0,-4 6-12 16,4 0 9-16,0-6-9 0,0 0 0 0,0 0 9 16,0 0-47-16,4-6-10 0,-4 0-1 0,-1 1-1 15,5-4-114-15,-1 0-22 0,1 0-5 0</inkml:trace>
  <inkml:trace contextRef="#ctx0" brushRef="#br0" timeOffset="11849.472">25770 11356 1257 0,'0'0'53'15,"0"0"-42"1,0 0 122-16,0 0 25 0,0 0 5 0,0 0 1 16,0 0-72-16,0 0-13 0,0 0-3 0,0 0-1 15,4 6-38-15,3-3-7 0,-3 0-2 0,3 2 0 16,0 1-18-16,0-3-10 0,0 0 10 0,0-3-10 15,0 3 0-15,0-3 8 0,0-3-8 0,0 3 0 16,0-3 0-16,-3 3 0 0,3-3 0 0,0-3 0 16,-4 4 0-16,4-1-16 0,-3 0 1 0,-1 0 1 15,1-3 5-15,-1 6 1 0,1-6 0 0,-1 0 0 0,-3 6 8 0,0-6-8 0,0 6 8 0,0 0-8 32,4 0-22-32,-4 0-4 0,0-12-1 0,0 12 0 0,0-2 17 0,0 2 3 0,0-6 1 0,0 6 0 31,0 0-29-31,0-6-5 0,0 6-2 0,0 0 0 0,-7-6 40 15,0 3 10-15,0 0 0 0,7 3 0 16,-7-3 0-16,0 3 0 0,7 0 0 0,-7-3 0 0,0 3 0 16,0 0 0-16,-4-6 0 0,4 6 0 0,0 6 28 0,0-6 7 15,0 0 1-15,0 3 1 0,3 3-28 16,-3 3-9-16,4-3 0 0,-1 8 0 0,1-2 0 0,-5 0 0 0,5-3 0 0,-4 8 0 16,3 1 0-16,1-6 0 0,-1 8 0 0,1-2 0 15,3 0 0-15,0 5 0 0,-4-2 0 0,4 2 0 16,0-8 10-16,0 5-10 0,4-5 8 0,-1 3-8 15,1-4 23-15,-1 1-1 0,1 0 0 0,3 3 0 16,-4-13-8-16,1 4-2 0,0 0 0 0,-1-6 0 16,1 3-12-16,3 0-18 0,0 0 4 0,0-6 1 15,0 5 29-15,0-5 5 0,0-5 2 0,0-1 0 16,4 3-47-16,-1-6-10 0,1 0-2 0</inkml:trace>
  <inkml:trace contextRef="#ctx0" brushRef="#br0" timeOffset="12252.309">26081 10674 1579 0,'-14'20'32'0,"7"-5"10"0,3-9-34 0,1 12-8 0,-1-10 0 0,1 7 0 16,-1 6 100-16,1-10 17 0,-1 4 4 0,0 6 1 15,1-1-42-15,3 4-9 0,-4 2-2 0,1 1 0 16,3-4-25-16,-4 7-4 0,4 2-2 0,0-3 0 15,4 4-18-15,-4 2-3 0,3-3-1 0,1 7 0 16,-1-4-4-16,1 3 0 0,0 3-1 0,-1-5 0 16,1 2-11-16,-4 0 0 0,0-3 0 0,3 3 0 15,-3-5 0-15,0 2 0 0,0-6 0 0,0 4 0 16,0-10 0-16,0-2 0 0,0 2 0 0,-3-5 0 16,-1-3-49-16,4 2-12 0,0-5-3 0,-3-6 0 15,3 0-7-15,0-6-1 0,0 0-1 0</inkml:trace>
  <inkml:trace contextRef="#ctx0" brushRef="#br0" timeOffset="12626.312">26229 10674 1337 0,'0'0'28'0,"0"0"6"0,0 9-34 0,0-1 0 0,0 4 0 0,0 0 0 16,-3 6 58-16,3-1 5 0,0 4 1 0,0 2 0 15,-4 4 18-15,4 2 4 0,0 4 1 0,0 2 0 16,-4 3-47-16,4-3-10 0,0 4-2 0,-3 2 0 15,-1 0-12-15,4 6-4 0,-3-9 0 0,-1 6 0 16,4-3-3-16,-3-2-1 0,-1 2 0 0,1 3 0 16,-4-3-8-16,3 0-9 0,-3 0 9 0,0-2-13 15,0-4 13-15,3-3 0 16,-3 0 0-16,0-5 0 0,4-1 0 0,-1-8 0 0,1 3 0 0,-1-4 0 16,4-5 0-16,0-6 0 0,0 3 0 0,0-9 0 15,0 0-105-15,0 0-19 0,0 0-3 0</inkml:trace>
  <inkml:trace contextRef="#ctx0" brushRef="#br0" timeOffset="13150.275">26271 11447 1337 0,'4'9'56'0,"-1"-3"-44"15,1 0 71-15,-4-1 14 0,0-5 3 0,3 6 1 16,5 0-21-16,-5 0-4 0,4-3 0 0,-3 3-1 16,3-3-36-16,0 0-7 0,0-3-2 0,0 3 0 15,3-3-20-15,-3 3-10 0,1-3 10 0,2 0-10 16,-3 6 12-16,4-6-3 0,-1 0-1 0,1-6 0 15,-4 6 0-15,0-3 0 0,0 0 0 0,0-3 0 16,-3 3 4-16,-1-3 0 0,-3-3 0 0,4 6 0 16,-4-14-12-16,3 11-11 0,-3-12 3 0,0 6 0 15,4-2-10-15,-1-4-2 0,-3-5 0 0,4 2 0 16,-4 9 4-16,3-11 0 0,-3 8 0 0,0 3 0 16,0-5 16-16,0 5-8 0,0 3 8 0,0 0 0 15,0 9 0-15,0 0 0 0,0 0 0 0,0 0 0 16,-3 6-49-16,-4 0-3 0,3 6-1 0,-3-1 0 15,0 10 37-15,0-3 7 0,0 5 9 0,0-5-13 16,0 8 13-16,0-2-9 0,0 5 9 0,-4-2-8 16,4-1 8-16,4 4 8 0,-4-1-8 0,3-3 11 0,-3-2-11 15,3-4 0-15,4-5 9 0,-3 0-9 0,3 3 28 16,0-7 2-16,3 1 0 0,-3 0 0 0,4 2-11 0,-4-2-3 0,4-9 0 16,-1 6 0-16,4-3-16 0,-3 0 0 0,3 3 0 0,0-6 0 31,3-3-22-31,1 2-11 0,-4 4-3 0,4-6 0 0,-1 0-140 15,-3 0-29-15</inkml:trace>
  <inkml:trace contextRef="#ctx0" brushRef="#br0" timeOffset="15104.264">27510 10771 1242 0,'-4'0'35'0,"4"0"9"16,0 0-36-16,-3-12-8 0,3 12 0 0,0 0 0 15,0 0 68-15,0 0 12 0,-7 0 3 0,7 0 0 16,0 0-15-16,-8 0-4 0,8 0 0 0,-7 3 0 15,0 6-16-15,4 3-4 0,-1-7-1 0,1 4 0 0,-1 3-3 16,1 6 0-16,-1-1 0 0,4 4 0 0,-3 2-30 0,3 7-10 0,0-4 0 16,3 10 0-1,-3-1 8-15,4 0-8 0,-1 0 0 0,1 4 0 16,-1-4 11-16,1 0-11 0,-1-3 10 0,1 4-10 16,-1-4 8-16,1 0-8 0,-1-2 0 0,-3-1 9 15,4-2-9-15,-4-10 0 0,0 1 9 0,4 3-9 16,-4-7 15-16,0 1-2 0,-4-6 0 0,4 3 0 0,0-7-13 15,0-5 8-15,0 0-8 0,0 0 0 0,0 0 32 0,0 0 1 16,0 0 0-16,0 0 0 0,0 0-14 0,0 0-3 0,0 0-1 0,0 0 0 16,0 0-7-16,0-5 0 0,0-7-8 0,0 3 12 15,0 3-12-15,0-3 0 0,0 0 8 0,-4-2-8 16,1 5 0-16,3-6 0 0,-4 0 0 0,1-2 0 16,-1 2 0-16,1-6 0 0,-1 1 0 0,1 2 0 15,-1-3 0-15,1-8 0 0,-1 2 0 0,1-2 0 16,3-4-8-16,0 7 8 0,-4-15-12 15,4 5 12-15,4 1 0 0,-4-3-8 16,3-1 8-16,4 4 0 0,0 3 0 0,0-10 0 0,0 10-8 0,4 0 8 16,-4 2 0-16,4 1 0 0,-1-1 0 0,4 7 0 15,-7-7 0-15,4 10 0 0,-4-1 0 0,4 0 0 16,-4 7 0-16,0-1 0 0,-4 3 0 0,4-3 9 16,0 6-9-16,-3-2 0 0,-1 2 0 0,1 3-11 15,-4 3 11-15,0 0 0 0,0 0 0 0,0 0 0 16,7-3-23-16,-7 3-9 0,3-6-1 0,-3 6-1 15,8 6 34-15,-1 0 0 0,3-3 0 0,-3 2 0 16,4 7 0-16,-1-6 0 0,1 9 0 0,0-3 0 16,-1 2 0-16,1 1 0 0,3 6 0 0,-7-4 0 15,4 7 0-15,-8-7 0 0,4 4 0 0,-7 2 0 0,0-5 0 16,0 3 0-16,-3-4 0 0,-4 7 0 0,-4-7 0 16,0 4 0-16,1-3 0 0,-4-4 0 0,0 7 0 0,-1 0 0 15,1-10 0-15,-7 10 0 0,7-9 0 0,-4-1 0 0,1 7 0 16,-1-9 0-16,4 0 23 0,0-3 11 0,0 2 2 15,0-5 1-15,3 6-22 0,1-9-5 16,2 6-1-16,1-6 0 0,7 0 1 0,-10-6 0 0,3 6 0 16,0 0 0-1,3-9-10-15,4 9 0 0,-7-3 0 0,7 3 8 0,0 0-8 16,0 0 0-16,0 0 0 0,0 0 0 0,-7-3-14 0,7 3 5 0,-3-5 1 0,3 5 0 16,0 0 8-16,0 0 0 0,0 0 0 0,0 0 0 15,0 0 9-15,0 0 7 0,0 0 2 0,0 0 0 31,0 0-37-31,0 0-7 0,0 0-2 0,0 0 0 0,0 0-6 0,0 0-2 0,0 0 0 16,0 0 0-16,0 0 60 0,7 2 12 0,0 1 3 0,0 0 0 16,0 0-39-16,0 6 0 0,0-9 0 0,0 6 0 15,4-6 0-15,-4 6 0 0,0 0 0 0,3 0 0 16,1 0 0-16,-1-1 0 0,-3 7 0 0,4-3 0 16,-4 3 0-16,4-1 0 0,-4 1 0 0,0 0 0 15,3 3 0-15,-3 2 0 0,0 1 0 0,0-3 0 16,1 8 0-16,-1-11 0 0,0 3 0 0,0 2 0 15,0 1 0-15,-4-6 0 0,1 2 0 0,3-2 0 16,-4 0 0-16,1 0 0 0,-4 5 0 0,3-8 0 16,1 6 0-16,-4 0 0 0,0-4 0 0,0 1 0 0,-4 0 0 15,4 3 9-15,-3 2-9 0,-4-5 0 16,3-6 9-16,1 8-9 0,-4-5 0 0,-4-3 9 16,4 3 9-16,-3-3 2 0,-1 0 0 0,0 6 0 15,1-10-20-15,-1 1 0 0,1 0 0 0,-1 0 0 16,0-3 0-16,4 0 0 0,-3-3 0 0,3 0 0 15,-4 3 15-15,4-5-1 0,0 5 0 0,0-6 0 0,0 0-22 0,0 0-5 16,0 6-1-16,0-6 0 0,0 0 14 0,0-3 15 0,0 3-3 16,0-5-1-16,0-1-25 0,-1 6-5 0,5-6-1 0,-4-5 0 31,3 8-30-31,1 0-6 0,3 0-2 0,-4-3 0 0,4 7-105 0,-3-7-21 16,3 6-4-16</inkml:trace>
  <inkml:trace contextRef="#ctx0" brushRef="#br0" timeOffset="15620.661">27894 11412 1552 0,'0'0'44'0,"-7"6"10"0,0-6-43 16,0 0-11-16,0 3 0 0,0 2 0 0,-4-2 91 0,4 3 16 0,-3-3 3 16,3 3 1-16,-4 0-77 0,4 0-15 0,0 0-3 0,0-6-1 15,0 6-15-15,0 5 11 0,3-8-11 0,1 6 10 16,-1 0 0-16,1-3 0 0,-1 6 0 0,4-7 0 15,0 7-10-15,0-6 10 0,4 0-10 0,-1 3 10 16,1 3-10-16,3-1 0 0,0-5 0 16,0 0 0-16,0 0 12 15,-4 0-4-15,4 0 0 0,4 2 0 16,-4-2-28-16,4-3-5 0,-4 0-2 0,0-3 0 0,0 3 27 0,0-3 0 0,-4 0 0 0,4 3 0 31,-3-6 16-31,0 0 9 0,3 3 2 0,-4-6 0 0,1 0-12 0,-4-5-3 0,3 2 0 0,-3-3 0 16,0-3-3-16,-3-5-1 0,3 5 0 0,-4-8 0 15,1 5-8-15,-1-3 12 0,1 4-12 0,-1-4 12 16,0 4-12-16,-3-7 0 0,0 3 0 0,0 7 0 16,0 5 0-16,0-3 0 0,0-5 0 0,0 11 8 15,0 3-16-15,4 0-4 0,3 3-1 0,-8 3 0 16,1 0-23-16,0 6-5 0,0 5-1 0,0-2 0 16,0 6-18-16,4 2-3 0,-4 4-1 0</inkml:trace>
  <inkml:trace contextRef="#ctx0" brushRef="#br0" timeOffset="16420.598">28173 10568 1337 0,'0'0'56'0,"0"0"-44"15,0 0 92-15,0 0 20 0,0 0 3 0,-7 6 1 16,7 6-52-16,-4-1-9 0,4-5-3 0,0 9 0 15,0 3-51-15,0-1-13 0,0 1 0 0,0 2 0 16,0 4 54-16,0 2 8 0,4 4 2 0,-4 2 0 16,3 9-52-16,-3-5-12 0,4 5 0 0,-4 6 0 15,3-9 0-15,-3 9 0 0,4-3 0 0,-4 6 0 16,0-12 0-16,3 3 0 0,-3 4 0 0,0-7 0 16,0 3 0-16,0-12 0 0,0 4 0 0,0-4 0 15,-3-2 0-15,3-4 0 0,-4-2 0 0,4 2 0 16,-3-11 54-16,-1 0 8 0,1 2 2 0,3-2 0 15,0-6-52-15,0-6-12 0,0 0 0 0,0 0 0 16,0 0 54-16,0 0 8 0,0 0 2 0,0 0 0 16,0 0-52-16,0 0-12 0,-4-6 0 0,1 0 0 15,3-5 20-15,0 2 2 0,-4 3 0 0,4 0 0 16,-3 0-35-16,3-6-7 0,0 6-2 0,-4-5 0 16,4 5 22-16,0-3 0 0,0 0 0 0,4 3 0 0,-4-3 0 15,3-2 0-15,4 5 0 0,-3-9 0 16,-1 3-36-16,4 1-4 0,0-1 0 0,0-6 0 0,1 1 13 15,2 2 3-15,-3 3 0 0,4-8 0 0,-1 8 24 16,-3-3 0-16,4 6 0 0,-4-3 0 0,4 7 0 0,-1-4 0 16,1 6 0-16,-4 0 0 0,0 0 0 0,0 3 0 15,4 3 0-15,-4 0 0 16,0 0 0-16,-4 6 0 0,4-9 0 0,0 11 0 16,0 1 0-16,0-3 0 0,0 3 0 0,-3-1 0 15,-1 7 0-15,1-6 0 0,0 3 0 0,-4 2 0 0,3 1 0 0,-3-6 0 0,4 5 0 0,-4 4 0 16,-4-4 0-16,4 1 0 0,-3 0 0 0,-1 8 0 15,0-11 0-15,1 5 0 0,-4 1 0 0,0-9 0 16,0 8 0-16,3-2 0 0,-3-6 0 0,-3 0 0 16,3-4 0-16,0 1 0 0,-4 0 0 0,0 0 0 15,4 0 0-15,0-4 0 0,-3-5 0 0,3 0 0 16,-4 0 0-16,4-5 0 0,0-1 0 0,-4 0 0 16,4 0 0-16,-3-3 0 0,-1 0 0 0,4 1 0 15,-4-10 0-15,1 3 0 0,3 3 0 0,-4-5 11 16,1 5-30-16,3 0-5 0,0 1-2 0,3-4 0 15,0 6-65-15,1 6-13 0,3-9-2 0,-4 6-1 16,4-5-129-16,0 2-27 0</inkml:trace>
  <inkml:trace contextRef="#ctx0" brushRef="#br0" timeOffset="16864.156">28790 11559 1580 0,'-3'9'67'15,"-4"2"-54"1,0-5 92-16,3 0 19 0,1 0 3 0,-1 0 1 16,4-6-52-16,-4 6-9 0,4-6-3 0,0 0 0 15,0 0-51-15,0 0-13 0,0 0 0 0,-3 6 0 16,3-6 0-16,0 0 0 0,0 0 0 0,0 0 0 16,0 0-100-16,0 0-22 0,0 0-5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8-28T14:30:01.67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16196 9357 914 0,'0'0'25'0,"-7"0"7"16,0 0-32-16,0 6 0 0,0-6 0 0,0 0 0 15,0 6-10-15,0-4-9 0,0 1-1 0,0 0-1 0,-1 3 21 0,5-3 0 16,-1 3 0-16,-3 3 0 16,4-3 9-16,-1 0 7 0,1 5 0 0,-1-5 1 15,4-3-17-15,-3 9 0 0,3 0 0 0,0-1 0 16,-4-5 0-16,4 6 12 0,-3-6-3 0,3 12 0 16,0-4 16-16,-4 10 3 0,4-4 1 0,0 4 0 15,0-1 14-15,0 1 2 0,0-3 1 0,0-1 0 0,0 1 3 0,-3-1 1 16,-1 1 0-16,1-1 0 0,-4 7-5 0,-1-4-1 0,1 10 0 0,0-16 0 15,0 10 16-15,-3-4 2 0,-1 1 1 0,1 2 0 16,-1-2-43-16,0 5-9 0,1-2-2 0,-4 2 0 16,3-8 15-16,4-4 4 0,0-8 0 0,0-3 0 15,0 3-10-15,3-6-2 0,1 3 0 0,-1 0 0 16,1 5-4-16,-1-5 0 0,4 6-1 0,0-9 0 16,0-3 18-16,0 0 4 15,0 0 1-15,0 0 0 0,0 0-3 16,0 0-1-16,0 0 30 0,0 0-68 0,0 0-8 0,-3-3-2 0,3-9 0 15,0 6 18-15,3 0 0 0,-3 6 0 0,0 0 0 16,0 0 0-16,0 0 0 0,0 6 0 0,0-6 0 16,-3-11 0-16,3-13-10 0,-4-8 0 0,4-6 0 15,0 8-23-15,4-8-5 0,3 6-1 0,-4-4 0 16,4 1 39-16,-3 3 0 0,-1-7 12 0,4 10-4 16,-3-9-8-16,-1 3-11 0,1-4 3 0,-4 7 0 15,4 3-20-15,-1-7-3 0,1 10-1 0,-1 2 0 16,1 1 2-16,-4 2 0 0,3 4 0 0,-3-1 0 15,4 6 11-15,-4 3 3 0,0 4 0 0,0-1 0 16,0 0 6-16,0 6 2 0,0 0 0 0,0 0 0 16,0 0-28-16,0 0-4 0,0 0-2 0,0 0 0 0,0 0 34 0,0 0 8 15,0 0 0-15,3 12 0 0,1-7 0 0,-1 1 0 0,1-3 0 0,-4 0 0 16,0-3 0-16,0 0 0 0,0 0 0 0,0 0 0 16,7 6 0-16,-7-6 8 0,3 3-8 0,-3-3 8 15,0 0-8-15,7 6 11 0,-7-6-11 16,4 12 12-16,0-7-4 0,-1 1-8 0,1 0 12 15,3 0-4-15,-4 9-20 0,-3 0-5 16,4-1-1-16,-1 10 0 0,-3-7 47 16,4 10 10-16,3-7 1 0,-4 7 1 15,1-1-17-15,-1 7-3 0,1 2-1 0,-1-9 0 0,5 4-20 0,-5-10 9 0,4 4-9 0,0-1 0 16,0-5 25-16,0 3-1 0,4 2-1 0,-4-8 0 16,3 2-10-16,-2 1-1 0,2-12-1 0,-3 0 0 15,0 3-2-15,0-6 0 0,0 0 0 0,0 2 0 16,4-5 1-16,0 0 0 0,-4-2 0 0,3-4 0 15,1 0-2-15,-4 0-8 0,7 0 12 0,-7 0-4 16,0-6-8-16,0 4 0 0,0 2 0 0,-3-3-11 16,-1 0-36-16,1 3-7 0,-1-11-2 0,1 2 0 15,-4-3 19-15,3-5 3 0,1-7 1 0,-4 10 0 16,3-4 17-16,-3 1 4 0,0-4 1 0,4 7 0 16,-1-1-7-16,1 0-2 0,-1 1 0 0,1-7 0 15,0 7 20-15,-1-1 0 0,1 1 0 0,-4 5 0 16,3-3 0-16,-3 7 0 0,4 2 0 0,-1-3 0 0,-3 6 48 15,4 0 12-15,-1-6 4 0,1 12 0 0,-1-5-64 16,-3 5-18-16,0 0-1 0,0 0 0 16,7-6 19-16,-7 6 0 0,7 0 0 0,-7 0 0 15,0 0 9-15,4 6 9 0,-4-6 2 0,7 0 0 16,-7 0-31-16,4 5-5 0,-1 7-2 0,1-6 0 16,-4 0 18-16,0 6 0 0,0-3 0 0,0 2 0 15,0-5 11-15,-4 6 5 0,4 0 2 0,-3-9 0 0,3 5-30 0,0-2-5 0,3 3-2 0,-3 3 0 16,0 0 11-16,4-1 8 0,-1-2-12 0,-3 12 12 15,4-6 0-15,-1 2 0 0,-3-5 10 0,4 6-2 16,-1-4 0-16,1 7 1 0,-1-3 0 0,-3 5 0 16,4-5 0-16,-1-7 0 0,-3 10 0 0,4-3 0 15,-4-7 24-15,3 7 5 0,-3-3 1 0,0 2 0 16,4-2-19-16,-4 0-3 0,0 5-1 0,3-8 0 16,-3 0-7-16,0 0-1 0,4-1-8 0,-4 10 12 15,0-9-12-15,3 0 8 0,-3 8-8 0,0 4 0 16,0-7 8-16,4-2-8 15,-4-3 0-15,0-1 9 0,0 1-9 0,0-12 0 0,0 0 0 0,0 0 8 16,-4 6-8-16,4 3-14 0,0 6 3 0,-3-1 1 16,-1-2-50-16,4 0-11 15,-3-6-1-15,-1 0-1 0,4 2-3 0,0-2 0 0,-3 0 0 0,3-6 0 16,0 0-4-16,0 0 0 0,0 0-1 0</inkml:trace>
  <inkml:trace contextRef="#ctx0" brushRef="#br0" timeOffset="659.264">16760 10054 1241 0,'0'0'25'0,"0"0"8"0,0 0-33 0,0 0 0 0,0 0 0 0,0 0 0 15,0 0 32-15,0 0 0 0,0 0 0 0,0 0 0 16,0 0 3-16,0 0 0 0,0 0 0 0,-7 0 0 16,7 0-25-16,-7-3-10 0,-3 0 8 0,3 3-8 15,3-6 8-15,-3 6-8 0,0-6 8 0,0 6-8 16,0-6 28-16,0 6 1 0,0 0 0 0,-4-6 0 15,4 6 16-15,0 0 3 0,0 0 1 0,-3 6 0 16,2-6-39-16,1 6-10 0,4-6 0 0,-4 6 0 16,0 0 51-16,3-6 8 0,1 6 1 0,3-6 1 15,-4 8-46-15,1-2-15 0,3-6 8 0,-4 9-8 16,1 0 55-16,3 3 7 0,0-7 2 0,-4 10 0 16,8-6-64-16,-4-3 0 0,3 3-9 0,1 2 0 15,-1 1 9-15,1-6 0 0,3 3 0 0,0-3 0 16,0-3 0-16,0-3 12 0,0 0-2 0,4 0-1 15,-4 0-9-15,0 3-9 0,3 0 9 0,-3 0-13 16,0-3 13-16,0 0 0 0,0 0 0 0,1-3 0 16,-5 0 0-16,4-3 0 0,0 0 0 0,0 3 0 15,0-9 11-15,0 6-11 0,-3-5 10 0,3 2-10 16,-4 0 0-16,5 0 0 0,-5-3 0 0,1 1 0 0,-1 5 0 16,1 0 0-16,-1-6 0 0,-3 6 0 0,0 0-9 0,0 6 9 15,0-8-13-15,0 8 5 0,0 0-7 0,0 0-1 16,-3-3 0-16,3 3 0 15,0 0-18-15,0 0-4 0,-7 0-1 0,7 0 0 0,-7 0 39 0,-1 0 0 0,8 0 0 16,-7 3 0-16,7-3 0 0,-3 8 0 0,3-8 0 16,-7 6 0-16,7-6 0 0,-4 6 0 15,4-6-10-15,-3 12 10 0,3-6 0 0,3 5 0 0,1 4 0 0,3-3 0 16,0-3 0-16,4-6 10 0,-1 3-2 0,4-6 0 16,0 11-8-16,0-5-9 0,4 6 9 15,0-9-13-15,-1 3 13 16,5-3 0-16,-5 0 0 0</inkml:trace>
  <inkml:trace contextRef="#ctx0" brushRef="#br0" timeOffset="1923.248">17667 9695 1317 0,'-3'9'27'0,"-1"-3"8"0,4-1-35 15,-3 7 0-15,-1-6 0 0,4 6 0 16,0-3 62-16,0-1 6 0,0 1 0 0,0 9 1 16,0-6-1-16,4-4 0 0,-1 4 0 0,1 6 0 15,-1-6-23-15,1 2-5 0,3 4 0 0,-4 0-1 16,1-7-19-16,-1 10-4 0,1-6-1 0,-4-1 0 0,0-2-7 0,3 0-8 0,-3-6 11 0,0 3-11 15,0-4 0-15,0-2 0 16,0 6 0-16,0-9 0 0,0 0 58 0,0 0 5 0,0 0 1 0,0 0 0 16,0 0-15-16,0 0-2 0,0 0-1 0,-3-9 0 15,3 9-37-15,-4-8-9 0,1 2 0 0,3-3 0 16,-4 3 0-16,4 0 0 0,0-6-12 0,0 6 12 16,0-2-40-16,0 2 0 0,0-3 0 0,0 0 0 31,0-3 40-31,0 1 21 0,0-1-2 0,0 0-1 15,0 0-18-15,4 4 0 0,-4-4 0 0,3 6 0 0,1-12-13 0,-1 6-3 0,1 4-1 0,-1-4 0 16,1 0 17-16,-1 0 0 0,1 4 0 0,-1-1 0 16,1 3 0-16,3 3 0 0,-3-9 0 0,-1 12 0 15,4 0 0-15,0-6 0 0,-3 6 0 0,3 0 0 16,0 6 0-16,0-6 0 0,4 0 0 0,-4 6 0 16,3 0 0-16,-3 0-8 0,4 3 8 0,-1 2 0 15,-3 1-16-15,4 0 3 0,-4 0 1 0,0-1 0 16,0 7 12-16,-3-3 0 0,-1 2 0 0,1-2-9 15,-1 0 9-15,-3 0 0 0,0 2 0 0,0-5 0 16,0 6 0-16,0 2 0 0,0-2 0 0,0-1 8 16,0 4-8-16,4-15 9 0,-4 6-9 0,0-12 10 15,0 0-10-15,0 0 0 0,0 0 0 0,0 0 8 16,0 0-8-16,0 0 0 0,0 0 0 0,0 0 8 0,0 0-8 16,3-6 8-16,-3 6-8 0,4 0 8 0,-1-6-8 15,1 0 0-15,-4 0 0 0,3-3 0 0,-3-5 0 16,4 2 0-16,0-3 0 0,-4-3 0 15,0 4 0-15,3-4-14 0,-3 1 2 0,0-1 0 16,4 3 12-16,-4-2-11 0,0 5 11 0,0-3-10 16,0 0 10-16,3 4-10 0,-3 2 10 0,0 3-10 15,4-6 10-15,-4 6 0 0,3-3-9 0,1 7 9 0,-4 2-8 0,3-3 8 0,1 3-10 0,3 0 10 16,0 0-14-16,0 3 3 0,0-1 1 16,0 1 0-16,0 3 10 0,4 6 0 0,-1-6-9 0,1 0 9 15,-1 3-21-15,1-4 0 0,0 4 0 0,-1 0 0 16,-3 3 32-16,4-6 6 0,-4 0 2 0,0 5 0 15,4 1-19-15,-4 0 0 0,0-3 0 0,0 8 0 16,3-5 0-16,-6 0 10 0,-1 0-10 0,1 2 8 16,-1 4 0-16,-3-9 0 0,4 6 0 15,-4 5 0-15,0-2 0 0,0-9-8 0,0 8 12 0,-4-5-4 16,1 0-8-16,3-6 8 16,-4 5-8-16,1-5 8 0,3-6-8 0,0 0 8 0,0 0-8 0,3 6 8 15,-3-6-49 1,0 3-11-16,0 3-1 0,0-6-1 0,0 0-138 15,7-3-27-15</inkml:trace>
  <inkml:trace contextRef="#ctx0" brushRef="#br0" timeOffset="2810.582">18306 9974 1272 0,'0'0'26'0,"0"0"7"16,0 0-33-16,0 0 0 0,0 0 0 0,0 0 0 15,0 0 72-15,0 0 7 0,0 0 1 0,0 0 1 0,0 0-16 16,0 0-3-16,0 0-1 0,0 0 0 0,0 0-17 16,0 0-3-16,7 0-1 0,-4 0 0 15,4-6-11-15,-3 0-2 0,-1 6-1 0,4-6 0 16,-3 4-26-16,3 2 0 0,0 0 8 0,0 0-8 15,0 0 9-15,0 0 0 0,4 2 0 0,-4-2 0 0,0 0-9 0,3 6 10 0,-2-6-10 16,-1 0 10-16,3-6 3 0,-3 6 1 0,4-2 0 16,-4 2 0-16,0-3-3 0,0 0-1 0,0 0 0 15,0 0 0-15,-3 3-2 0,-4 0 0 0,7-3 0 0,-4-3 0 16,1 3-8-16,-1 0 0 0,1 0 0 16,-4-3 0-16,3 0 0 0,-3 1 0 0,0-1 0 15,4 0 0-15,-4 0-10 16,0 3-4-16,0-3-1 0,0 0 0 0,0-3 4 0,0 6 1 15,3-2 0-15,-3-1 0 0,-3 0 10 16,3 0 0-16,0 0 0 0,-4 0 0 0,1-3 0 0,-4 3 0 0,3 1-9 16,-6-1 9-16,3 0-18 15,-4-6 1-15,4 6 0 0,-4-3 0 0,1 3 2 0,-1-2 1 0,1 2 0 0,-1 3 0 16,0-3 3-16,4 6 1 0,-3-6 0 0,3 6 0 31,0 6-25-31,0 0-5 0,0 3 0 0,0-1-1 0,3 7 33 0,-3-3 8 0,3 0 0 0,1-1 0 16,-4 7 0-16,3-3 0 0,1 2 0 0,-1-2 0 15,1 0 0-15,-1 5 0 0,1-5 0 0,-1 0 0 16,1-1 22-16,-1 4 6 0,1-6 2 0,3 3 0 16,-4 2-13-16,4-5-2 0,-4 0-1 0,4 0 0 15,0 2 5-15,0-5 1 0,0 0 0 0,0-3 0 16,4 5-20-16,0 1 0 0,-1-3 0 0,1 0 0 16,-1-3 55-16,4-3 7 0,0 3 2 0,0-1 0 0,4 1-52 15,-1-6-12-15,5 0 0 0,2 0 0 0,1 6 20 0,-1-6 0 0,1 0 1 16,0 0 0-1,3 6-91-15,-3-6-18 0,3-6-4 0</inkml:trace>
  <inkml:trace contextRef="#ctx0" brushRef="#br0" timeOffset="3257.671">18394 9295 996 0,'0'6'28'0,"0"0"7"0,0 3-35 15,0-1 0-15,0 1 0 0,0 3 0 16,3-6 64-16,4 12 7 0,0-10 1 0,1 4 0 15,-1 0-29-15,0 0-6 0,0-1-1 0,3-5 0 16,-3 3-18-16,4 3-4 0,-4-6-1 0,4 5 0 16,3-5 4-16,0 0 1 0,0 0 0 0,0 0 0 0,4-6 7 0,-4 9 2 0,7-3 0 0,-3 0 0 15,-1-1-35-15,4 1-8 0,-3 0 0 0,3 0-1 32,-3 6-110-32,-1-6-21 0</inkml:trace>
  <inkml:trace contextRef="#ctx0" brushRef="#br0" timeOffset="3872.24">18856 9883 1337 0,'0'0'28'0,"0"0"6"15,0 0-34-15,0 0 0 0,0 0 0 0,0 0 0 16,0 0 58-16,0 0 5 0,0 0 1 0,-7 6 0 16,0 0-1-16,3 0 0 0,1 0 0 0,-1-1 0 15,1 7-50-15,3 0-13 0,0 0 0 0,-4 2 0 0,4-2 0 0,0 0 0 16,4 0 0-16,-1 5 0 0,1-2 56 0,-1-3 5 0,1 8 2 0,3-5 0 15,0 0-50-15,0 2-13 0,4-2 0 0,-4 0 0 16,0 5 0-16,0-8 0 0,0 0 0 0,0 3 0 16,-4 2 32-1,4-11 0-15,-3 6 1 0,0-3 0 16,-4-1-22-16,0-8-11 0,0 0 10 0,0 0-10 16,0 0 26-16,0 0-1 0,0 0 0 0,0 0 0 15,0-11-25-15,0-1 0 0,0 0 8 0,-4-5-8 0,-3 2 0 0,3-3 0 0,-3-8 0 16,0 2 0-1,-3-5 0-15,-1 5 0 0,1-2 0 0,-1-6 0 16,0 8-49-16,1 0-12 0,3 4-3 0,0 2 0 0,0 1 52 0,0 2 12 0,3-3 0 0,1 12 0 16,-1-5 0-16,0-1 0 0,1 0 0 0,-1 0 0 15,4 6 0-15,0 1 0 0,0 2 0 0,-3-3 0 16,3 6 38-16,3 0 10 0,-3-6 3 0,0 6 0 16,4 0-31-16,-1-6-7 0,5 6-1 0,-8 0 0 15,7 0-12-15,0 0 0 0,0 0 0 0,3 0 0 16,1 6 0-16,3-6 0 0,0 0 0 0,0 6 0 15,4-6 8-15,-4 6-8 0,4-6 0 0,-4 3 0 16,0 0 0-16,0-3 0 0,0 2 0 0,4-2 0 16,-4 3-16-16,0 0-5 0,0 0-2 0,-3 0 0 15,3-3-41-15,0 6-8 0,0-3-1 0,-3 0-1 16,3-3-89-16,-4 6-17 0,1-6-4 0</inkml:trace>
  <inkml:trace contextRef="#ctx0" brushRef="#br0" timeOffset="4463.282">19308 9901 1552 0,'-15'17'44'0,"1"1"10"0,4-3-43 0,-1-4-11 0,4 7 0 0,0-6 0 16,0-3 53-16,3-4 9 0,4-5 2 0,0 0 0 16,0 0 4-16,0 0 2 0,0 0 0 0,0 0 0 31,0 0-30-31,0 0-5 0,0 0-2 0,0 0 0 0,0 0-7 0,0 0-2 0,4 9 0 0,-4-9 0 16,3 3-24-16,5 3 0 0,-1-6 8 0,0 0-8 15,0 0 0-15,0 0 0 0,3 0 0 0,1 0 0 16,0 0 0-16,-1-9 0 0,4 3 0 0,0 1 0 15,0 2-18-15,4 0-6 0,-4-3 0 0,0 3-1 16,0 0-7-16,1-9 0 0,-5 0-1 0,1 4 0 16,-1-4 14-16,-3 3 3 0,0 0 1 0,0-3 0 15,0 7 15-15,-3-1 0 0,3-3 0 0,-7 3 0 16,0 0 12-16,0 0-4 0,0-3 0 0,0 6-8 16,-7-2 11-16,0 5-11 0,0-6 10 0,0 0-10 15,-4 6 0-15,1 0 0 0,-4 0-11 0,-1 0 11 16,1 0-17-16,0 0 4 0,0 0 1 0,-3 6 0 0,2-6 12 15,5 0-11-15,-4 6 11 0,3-1-10 0,1-5 10 0,-1 6-10 0,4 3 10 16,-4-3-10-16,4 0 10 16,0 6-8-16,0-6 8 0,4-1-8 0,-4 7 8 15,3-6 0-15,0 6 0 0,1-3 0 16,-1 2 0-16,4-5 0 0,0 6 8 0,0-6-8 16,0 0 16-16,0 6-2 0,4 2 0 0,-1-2 0 15,1 0-4-15,3-3-1 0,0 5 0 0,0-2 0 16,4 3-9-16,-4-4 0 0,3 4 0 0,5 0 0 0,-5 0 0 0,4 2 0 0,0-5 0 15,0 3 0-15,4 2 0 0,-4-5 0 0,0-6 0 0,4 6 0 32,-4-6-152-32,0 5-32 0,4-5-6 0</inkml:trace>
  <inkml:trace contextRef="#ctx0" brushRef="#br0" timeOffset="5480.557">21202 9727 1337 0,'0'0'28'0,"0"0"6"16,0 0-34-16,0 0 0 0,0 0 0 0,0 0 0 0,0 0 109 0,0 0 15 15,0 0 4-15,0 0 0 0,-7 6-49 0,0 0-10 16,7-6-1-16,-7 3-1 0,7-3-56 0,-7 3-11 16,0 0 0-16,-4 0 0 0,11-3 0 0,-7 3 12 0,-4 0 0 0,1 2-1 15,3-2-11-15,-4 3 0 0,4 6 0 0,-3-6 0 32,3 0 0-32,-4 0 0 0,0 2-10 0,4 1 10 15,-3 0 0-15,3 3-9 0,-4-6 9 0,4 6 0 16,0-7 0-16,-4 1 0 0,4 3 0 0,0-3 0 15,4 0 0-15,3-6 0 0,0 0 0 0,0 0 8 0,0 0 1 0,0 0 1 0,0 0 0 16,0 0 0-16,0 0 9 0,0 0 1 0,0 0 1 0,0 0 0 16,0 0 4-16,0 0 1 0,0 0 0 0,0 0 0 15,0 0-26-15,0 0 0 0,0 0 0 0,3 6 0 16,1 0 0-16,-1 0 0 0,1-1 0 0,-1 7 0 16,4-3 0-16,-3-3 0 0,3 3 0 0,-3-1 0 15,-1-2 0-15,4 6 0 0,-3-6-10 16,3 0 10-16,-4 0-19 0,1 0 3 15,-1 2 0-15,1 4 0 0,-1 0-22 16,1-6-4-16,-1 0-1 0,1 3 0 0,-1-4 62 0,1 4 12 0,0 0 2 0,-1-3 1 16,1 0-26-16,-1 0-8 0,1 0 0 0,-1-1 0 15,1 7 0-15,-4-6 10 0,0 3-10 0,0-3 8 16,0-6 14-16,-4 6 2 0,4-6 1 0,-3 6 0 16,-4-1-25-16,3 1 0 0,-3 0 0 0,0 0 0 15,0-6 0-15,-4 6 0 0,1-6 0 0,-1 3 0 16,1 0 0-16,-5-3 0 0,5 0 0 0,-4 3 0 15,3-3 0-15,1-3-19 0,-5 3 3 0,5 0 1 16,-1-6-20-16,1 6-4 0,-1-6-1 0,1 0 0 16,3-6-17-16,-1-2-4 0,-2 5-1 0,3-3 0 15,3-3-23-15,1 4-5 0,-1-4-1 0</inkml:trace>
  <inkml:trace contextRef="#ctx0" brushRef="#br0" timeOffset="5863.887">21403 9492 1014 0,'0'0'43'0,"-3"9"-35"16,-1 0-8-16,0 5 0 15,1-8 60-15,3 6 9 0,0 0 3 0,0-3 0 0,0 5-8 0,0 7-2 16,0-9 0-16,0 5 0 0,3 10-22 0,-3-10-5 15,4 1-1-15,-4-3 0 0,4 2-34 0,-1 1 0 16,1-9 0-16,-4 3 0 0,3-1 0 16,1 7 0-16,-1-12 0 0,-3 3 0 0,-3-4 0 0,3-5 0 15,0 0 0-15</inkml:trace>
  <inkml:trace contextRef="#ctx0" brushRef="#br0" timeOffset="7149.687">21929 9880 669 0,'0'0'29'0,"0"0"7"15,0 0-28-15,0 0-8 0,0 0 0 0,0 0 0 16,0 0 17-16,0 0 3 0,0 0 0 0,0 0 0 0,0 0-8 0,-7 0 0 16,7 0-1-16,-7-3 0 15,0 0 41-15,3-3 8 0,4 6 1 0,-7 0 1 16,0-3 14-16,0 3 4 0,0-3 0 0,0 3 0 16,0 0-25-16,3 0-5 0,-3 0-1 0,0 0 0 15,0 0-20-15,0 0-4 0,0 0-1 0,-4 0 0 0,4 0-14 0,0 0-10 16,0 3 12-16,-4 0-12 0,4 3 14 0,0 0-4 0,-3-3-1 0,3 3 0 15,0 0-9-15,0 0 0 0,0 5 0 0,0-5 0 16,-1 3 0-16,1-3 0 0,4 3 0 16,-4 0 0-16,3-4 0 0,1 1 0 0,3-6 0 0,-4 12 0 15,1-6 0-15,3-6 0 0,0 0 0 0,-4 6 0 16,4-6 0-16,0 9 0 0,0-9 0 0,0 6 0 16,0-6 0-16,0 0 0 0,0 0 0 0,4 5 0 15,-4-5 12-15,3 3 0 0,4-3 0 0,-3 9 0 16,-1-9 7-16,4 6 1 0,0-6 1 0,-3 6 0 15,3-6-21-15,0 6 0 0,0-6 0 16,4 0 0-16,-4 0 0 0,7 0 0 0,-4 0 0 0,1 0 0 16,0 0 0-16,-1 0-13 15,1 0 1-15,-1 0 1 0,1 0 11 0,-4 0 0 0,4 6 0 0,-4-6 0 0,0 0 0 16,-7 0 0-16,7 0 0 0,-7 0 0 16,7 0 13-16,-7 0-1 0,0 0-1 0,0 0 0 15,0 0 11-15,0 0 2 0,0 0 1 0,0 0 0 16,3-6-12-16,1 0-2 0,-1 0-1 0,-3-9 0 15,0 4-10-15,0-1 0 0,-3 6 0 0,3-6 0 0,0 0 0 0,0 1-9 16,0-1 9-16,-4 3-13 16,4-3 4-16,-3-5 1 0,-1 5 0 0,4-3 0 0,-3 9 8 0,-1-5-8 15,1 5 8-15,3 0-8 0,-4 0 8 0,4 6 0 0,0 0 0 16,0 0-8-16,0 0-2 0,0 0 0 0,0 0 0 0,-3 6 0 16,-1 6-2-16,1-6-1 0,-1 2 0 0,1 7 0 15,3-3 13-15,0 3-9 0,0 2 9 0,0-5-8 16,3 3 8-16,1 2 0 0,-1-5-9 0,1-3 9 15,-1 0 0-15,1-1 0 0,3 4 0 0,-4-6 0 16,4 6 26-16,-3-12 0 0,3 6 0 0,-7-6 0 16,7 6-6-16,0-3 0 0,0 2-1 0,0 4 0 15,0-6-19-15,0 3 8 16,0-3-8-16,-3 6 0 0,3-9 0 0,0 6-16 16,0 0 2-16,0-1 0 15,4 1-142-15,-4 0-29 0,3 3-6 0,-3-3-1 0</inkml:trace>
  <inkml:trace contextRef="#ctx0" brushRef="#br0" timeOffset="7858.882">22225 9857 1404 0,'-4'8'31'0,"4"4"6"0,0-3 2 0,0 6 0 0,4 8-31 0,-4-8-8 0,0 8 0 0,4 1 0 32,-1-1 73-32,1 10 14 0,3-4 2 0,0 3 1 0,-4-2-12 0,4 2-2 0,0 1-1 15,0 2 0-15,0-6-32 0,0 4-7 16,1-4 0-16,-1 3-1 0,0-2-12 0,0 2-3 15,-4-8 0-15,4 2 0 0,-3-5-7 0,-1-1-1 0,4 1-1 0,-3-4 0 16,-4-2-3-16,3-3-8 0,-3 0 12 0,0-1-4 16,0-11-22-16,0 0-5 0,0 0-1 0,0 0 0 15,0 0 49-15,0 0 10 0,0 0 1 0,0 0 1 16,0 0-25-16,0-6-6 0,-3-11-1 0,-1 5 0 16,4-3-19-16,-7-2-4 0,4-7-1 0,-4-2 0 15,0 2 0-15,0-5 0 0,0 2 0 0,0-8 0 16,-1 0 6-16,1 5 1 0,0-5 0 0,0-3 0 15,4 3-2-15,-1 2 0 0,1 1 0 0,-1-3 0 16,4-1-3-16,-3 4-1 0,6-3 0 0,-3 0 0 16,-3 5 0-16,3 1 0 0,3-1 0 0,-3 10 0 0,4-10 14 15,-1 10 0-15,1 2 0 0,-4 1-9 16,3 2 9-16,-3 3 11 0,7 0-3 0,-7 1 0 16,4 2 0-16,-4 3 0 0,3 0 0 0,-3 6 0 15,4-3 0-15,-4 3-8 0,7 0 12 0,-3 0-4 16,3 3-8-16,0-3 8 0,0 0-8 0,3 6 8 0,-3-3-8 0,4 3 0 15,0 0 9-15,-4 5-9 0,3-5 0 0,1 6 8 16,-1-3-8-16,-3 3 0 0,4 5 0 0,-4 1 8 16,-3-9-8-16,-1 8 0 0,1 1 0 0,-4 0 0 15,3-7 0-15,-6 4 0 0,-1-6 0 0,1 0 0 16,-1 2 0-16,-3 1 0 0,3-6 0 0,-3 0 8 0,-3 0-8 16,-1 0 8-16,1 0 3 0,-1-4 1 15,0 4 0-15,1-6 0 0,-1 0-12 0,-3 0 10 0,4 0-10 0,-5-6 10 16,1 4-10-16,4-4 12 0,-4 3-12 15,0 0 12-15,-1-6-22 0,1 3-4 0,4-3-1 16,-1 3 0 0,4 1-57-16,0-1-11 0,4 0-2 0,-4 0-1 15,3 3-160-15,0-3-32 0,4-9-6 0,0 15-2 0</inkml:trace>
  <inkml:trace contextRef="#ctx0" brushRef="#br0" timeOffset="8634.368">22624 9733 1146 0,'0'0'32'0,"0"0"8"0,0 0-32 0,0 0-8 16,0 0 0-16,0 0 0 0,0 6 108 0,0 3 21 15,3-3 4-15,-3 0 1 0,0 2-42 16,4 7-8-16,-4-9-1 0,0 6-1 0,3 2-11 0,-3 10-3 16,0-6 0-16,0 2 0 15,4 4-28-15,-4 2-5 0,0 1-2 0,3-1 0 0,-3-5-33 0,0 2-19 16,0 4 3-16,0 2 0 0,0 6 64 15,4-11 12-15,-4 8 4 0,3-5 0 0,1 2-52 0,-1-3-12 0,1-2 0 16,-4 5 0-16,3-5 0 0,1 2 0 0,0-5 0 0,-4 8 0 16,0-11 0-16,0 2 0 0,0-2 0 15,0 0 0-15,0 2 0 0,3-5 0 0,-3 6 0 0,0-7 0 16,0-5 0-16,0 0 0 0,0-9 0 0,4 6 0 16,-4-6 0-16,0 0 0 0,0 12 0 0,0-12 0 15,0 0 0-15,0 0 0 0,0 0 0 0,-4-6 0 16,1-3 54-16,-1 0 8 0,4-3 2 15,-4 4 0 1,4-10-103-16,-3 6-20 0,-1-3-4 0,-3-2-1 0,4 5 52 0,-4-3 12 0,0-5 0 0,0 5 0 16,0-3 0-16,0-5 0 0,3 2 0 0,-3-5 0 15,0 2 0-15,3 1 0 0,1-4 0 0,-1-2 0 16,1 0 0-16,-1 2 0 0,4-2 0 0,-3 2 0 16,3-2-13-16,3-6 0 0,-3 8 0 0,4-5 0 15,-1 2 13-15,1-2 0 0,3 3 0 0,-4-4 10 16,4 10-10-16,-3-7-17 0,3 10 4 0,0-4 1 0,0 7 12 0,0 2-9 15,0 3 9-15,0 0-8 0,0 4 0 0,0 2 0 16,1 3 0-16,-8 3 0 0,10 0 8 0,-3 3-10 16,4 0 10-16,-4 3-10 15,3-1 10-15,-3 7-13 0,4 0 5 0,0-3 8 0,-1 5-13 16,1 1 5-16,-4 3 8 0,0-4-13 0,-4 7 13 0,4 0 0 16,-3 2 0-16,-1-2 0 0,1 8 0 0,3-14 0 0,-3 8 0 15,-1-5 0-15,1-6 0 0,-4 0 0 0,0 2 0 0,0 4 0 16,0-12 0-16,-4 6 8 0,1-1-8 15,-4-5 10-15,-1-3-2 0,-2 0 0 16,-1 0 0-16,1-3 0 0,-8-3 1 0,0 3 0 16,1-6 0-16,-4 3 0 15,3-3 16-15,-3-2 3 0,0 2 1 0,0-6 0 16,3 0-53-16,4-6-10 0,-4 7-2 0,4 2-1 16,3-9-103-16,1 4-21 0,-1 2-4 0,4 0-1 0</inkml:trace>
  <inkml:trace contextRef="#ctx0" brushRef="#br0" timeOffset="9472.69">22913 9765 1425 0,'0'0'60'0,"0"0"-48"16,0 0 73-16,0 0 15 0,-4 6 4 15,1 6 0-15,3-12-39 16,-4 6-7-16,4-6-2 0,0 12 0 0,0-6-22 0,4 2-5 0,-4 4-1 0,3 0 0 16,1-6-12-16,3 6-4 0,0-7 0 0,0 7 0 15,0-6 0-15,0 0 0 0,0 0 0 0,0-3 0 16,0 3 0-16,0 0 0 0,0-6 0 0,-3 0 0 15,3 0 13-15,-3-6 3 0,3 0 0 0,-4 0 0 16,4-3-15-16,-3-3-2 0,-1 6-1 0,4-5 0 16,-3-1-2-16,-1-6 0 0,-3 6 0 0,4 4 0 15,-4-4 0-15,0 0-8 0,0 0 12 0,-4 4-4 16,4-1-8-16,-3 0 0 0,-4-3 0 0,3 6 0 16,1 0-18-16,-4 1-6 0,0 2 0 0,3 0-1 15,-3-3-11-15,0 3-1 0,0-3-1 0,-4 3 0 0,4-6 16 16,0 9 3-16,0 0 1 0,0-6 0 15,0 6 6-15,4 0 2 0,-4 0 0 0,-1 6 0 16,1-6-16-16,4 9-3 0,-4-3-1 0,0 3 0 0,0-3 11 0,0 2 3 0,3 4 0 16,-3 0 0-16,0-3 16 0,3 3 0 15,-3-1 0-15,4 1 0 0,-4 0 0 16,3 0 0-16,4 2 0 0,-3 4 0 0,3-6 0 16,-4-1 0-16,4 7 0 0,0-3 9 15,0-3 3-15,0 5 0 0,4-8 0 0,-1 0 0 0,4 3 25 0,0 2 6 0,0-2 1 0,1-3 0 16,2 0-23-16,-3-3-4 0,4-1-1 0,-1 4 0 15,1-3-6-15,-4 0-2 0,4 0 0 0,-1 0 0 16,1-6-8-16,-1 6 0 0,1-6 0 0,-1 0 0 16,5 0-46-16,-5 0-11 0,4-6-3 0</inkml:trace>
  <inkml:trace contextRef="#ctx0" brushRef="#br0" timeOffset="9893.539">23252 9227 1102 0,'-4'12'23'0,"1"-6"5"0,3 6-28 16,-4 0 0-16,4 2 0 0,-4-8 0 0,4 6 127 0,0 3 20 0,0-4 4 16,0 7 1-16,0-6-49 15,-3 2-10-15,3 4-1 0,0 6-1 0,0-7-27 0,0 4-4 0,0 2-2 0,0 4 0 16,3 2-19-16,1-2-4 0,-4 2-1 0,4 3 0 16,-1 4-34-16,1-4 0 0,-1 3 0 0,1 1 0 15,3 2 0-15,0-3 0 0,0 0 0 0,0 7 0 16,-4-10 8-16,1 3-8 15,-1-8 0-15,1 2 0 0,-1-8 8 16,1 2-8-16,0-5 9 0,-1 5-9 0,-3-11 8 0,4 0-8 0,-4 2 0 16,0-2 9-16,3-6-9 0,-3 0 8 0,0-6-8 0,0 0 8 15,0 0-24-15,0 0-6 0,0 0-1 0,7 0 0 32,-3-12-132-32,3 6-26 0,-4-11-6 0</inkml:trace>
  <inkml:trace contextRef="#ctx0" brushRef="#br0" timeOffset="10318.291">23491 9245 946 0,'0'0'40'0,"0"0"-32"16,-7 3 100-16,4 3 21 0,-1 6 4 0,1-6 1 31,-1 5-32-31,1 1-6 0,-1-6-2 0,4 12 0 16,-3-7-25-16,3 4-5 0,0 3 0 0,0-1-1 15,0 10-16-15,3-10-3 0,-3 10-1 0,4 2 0 0,-1-5-17 0,1 8-3 0,-1-5-1 0,1 2 0 16,-1 0 0-16,1 10 0 0,3-10 0 0,-3 3 0 15,-1 4-22-15,-3-4 0 0,4-6 0 0,-4 10 0 16,3-10 0-16,-3 4 0 0,0 2 0 0,0-3 0 16,0-8 0-16,0-4 0 0,-3 1 0 0,3-6 0 15,0 0 0-15,0 2 0 0,0-5 0 0,0 0 0 16,0-3 11-16,0-6-3 0,0 0 0 0,0 6 0 16,0 0-8-16,0-6 0 0,0 5 0 0,0-5 8 15,0 0-8-15,0 0 0 0,0 0 0 0,3 6 0 16,-3-6-43-16,4 6-4 0,3-6-1 15,-7 0 0-15,7 3-106 0,-4 0-22 16,4-3-4-16</inkml:trace>
  <inkml:trace contextRef="#ctx0" brushRef="#br0" timeOffset="11008.107">23742 9880 1862 0,'0'0'52'0,"-4"9"13"0,4-3-52 16,-3 6-13-16,3-7 0 0,-4 7 0 0,4-9 64 0,0 3 9 0,0 0 3 0,0 0 0 15,0 3-36-15,0-1-6 0,4-2-2 0,-1 0 0 16,1 6-9-16,-1-12-3 16,1 6 0-16,3 0 0 0,-3-3-9 0,3 0-3 0,0-3 0 15,-4 2 0-15,4-2-8 0,-3 0 0 0,3 3 0 0,-4-3 0 16,1 0 0-16,3 0 0 0,-4-3 0 0,1 3 0 16,-4 0 0-16,7-2 0 0,-7 2 9 0,4-3-9 15,3 3 0-15,-7 0 8 0,3 0-8 0,4-3 0 16,-3 3 0-16,-1-6 0 0,1 0 0 0,-1 6 8 15,1-12-8-15,-1 6 0 0,1-6 0 0,-1 4 8 16,1-1-8-16,-4 0 0 0,4 3-8 0,-4-11 8 16,-4 11-15-16,4-9 3 0,-4 3 0 0,1 0 0 15,-1 1-16-15,-3-1-4 0,4 0 0 0,-4 0 0 16,-4 1 22-16,4 2 10 0,0 3-10 0,-4-6 10 16,4 6-12-16,-3 0 12 0,-1 3-13 0,4 3 5 15,-3 0 8-15,3 3-8 0,-4 0 8 0,4 6-8 16,-4 3 8-16,4 0-8 0,-3-6 8 0,3 8-8 15,-4 4 8-15,4-12 0 0,0 6 0 0,0-1 0 16,0 7 0-16,3-3-10 0,1-4 10 0,-1 7 0 16,1-3 0-16,-1-4 0 0,1 7 0 0,3-6 0 0,0 0 0 15,0-4 0-15,0 10 0 0,3-6 0 16,1 0 0-16,-1 2 0 0,1 1 0 0,3 0 0 16,0 2 0-16,0-2 0 0,0 0 0 0,0 5 0 15,4-2 0-15,-4-9 0 0,0 8 0 0,3 1 0 16,1-12 0-16,-4 6 0 0,4-9 0 0,-1 5 0 0,1-2 0 15,-1-3 0-15,1 3 0 0,-1-3 0 0,5 0 0 0,-5 3 0 0,1-6 0 16,3 0 0-16,-4 0-36 0,5 0 0 16,-5 0 0-16,4 0 0 0,-3 0 0 0,-1-6 0 15,1 6 0-15,0 0 0 0,-4-3-14 0,3 3-3 16,-3-3-1-16,0 3 0 0,0-3-26 0,-3 3-4 0,3 0-2 0</inkml:trace>
  <inkml:trace contextRef="#ctx0" brushRef="#br0" timeOffset="15196.121">24761 10345 801 0,'-7'-6'34'16,"7"6"-34"0,-3-6 96-16,3 6 13 0,-7-3 3 0,3-3 0 15,4 6-35-15,0 0-6 0,-7-3-2 0,7 3 0 16,0 0-9-16,-3-3-3 0,3 3 0 0,0 0 0 15,-7 0-6-15,7 0-2 0,0 0 0 0,0 0 0 16,0 0-18-16,0 0-4 0,0 0-1 0,0 0 0 16,0 0-14-16,0 0-2 0,0 0-1 0,0 0 0 15,0 0-1-15,0 0-8 0,0 0 12 0,0 0-4 16,0 0-8-16,0 0-12 0,0 0 2 0,0 0 1 16,0 0 9-16,0-3 0 0,7-3 0 0,-7 6 0 0,3-3 0 15,4 0 0-15,-7 3 0 0,7 0 0 0,-7 0 21 0,7-3 7 0,-3 3 0 0,3 0 1 16,0 0-29-16,0 3 0 0,0-3 0 0,0 3 0 15,4 0 0-15,-4 0 0 16,3 0 0-16,-3 0 0 0,4 3 0 0,0-3 0 16,-1 0 11-16,4 0-11 0,0 3 0 0,4-6 0 15,0 0 0-15,-1 0 0 0,1 0 13 16,3-6-4-16,-3 6-1 0,-1-3 0 16,5-3-8-16,-1 3 0 0,0-3 0 0,0 0 0 15,0 0 16-15,0 3-3 0,1-8 0 0,-1 5 0 0,-4 0-3 0,1-3-1 0,3 3 0 0,-3 0 0 16,0 3-9-16,-1 0 0 0,1-2 0 0,3 2 0 15,-3 0 10-15,3 3-10 0,-4 0 12 0,8-6-12 16,-4 6 0-16,0 0 0 0,4 0 0 0,-4 6 0 16,8-6 0-16,-1 0 0 0,0 3 0 0,0 0 0 15,0 2 0-15,1-2 0 0,-5 0 0 0,5-3 0 16,-5 0 0-16,4 0 0 0,1 0 0 0,-1 3 0 16,0-3 0-16,-3 0 0 0,3 0-9 15,0 3 9-15,1-3 0 0,-5 0 8 0,8 0 0 16,-7 3 0-16,3-3 12 0,-3 0 2 0,3 3 1 0,-4-3 0 15,5 3-23-15,-5-3 0 0,-2 6 0 0,2-6-12 16,1 0 20-16,0 6 4 0,-4-6 1 0,3 0 0 16,1 6-13-16,0-6 0 0,3 0 0 0,-3 0 0 15,3 0 0-15,0 0 0 0,4-6 0 0,-4 6 0 16,4 0 0-16,-4-6 0 0,0 0 0 0,-3 3 0 16,3-3 0-16,1 0 0 0,-1 0 0 0,4-2 0 15,-1-1 9-15,1 3-9 0,0 0 8 0,3 0-8 16,0-6 0-16,4 1 0 0,0 2 0 0,-4 3 0 0,0-6 0 0,4 0 0 15,0-2 0-15,-4 5 0 0,4 0 8 16,0-3-8-16,-4 1 12 0,4 5-4 0,-4 0-8 0,1-6 0 0,-1 3 9 16,0-2-9-16,0 5 0 0,-6 0 0 0,2 0 0 15,-2 0 0-15,2 6 0 0,-2-6-12 0,2 0 12 16,-2 6-12-16,2-3 12 0,1-3-10 0,0 3 10 16,-4 1-10-16,7-1 2 0,-3 0 0 0,3-3 0 0,1 0 0 15,2 0-12-15,-2 0-1 16,-1-6-1-16,4 6 0 0,0-2 0 15,3-1 0-15,0 3 0 0,4-3 0 0,0 3-38 16,0 0-7-16,-4 1-1 0</inkml:trace>
  <inkml:trace contextRef="#ctx0" brushRef="#br0" timeOffset="18816.969">28952 9986 1014 0,'0'0'43'0,"0"0"-35"15,0 0 52-15,-3 0 9 0,3 0 3 0,-11 3 0 16,11-3-32-16,-7 0-7 0,7 0-1 16,-7 3 0-16,0-3-19 0,7 0-4 15,0 0-1-15,-7 3 0 0,7-3 13 0,0 0 3 0,0 0 0 0,0 0 0 16,0 0 23-16,0 0 5 0,0 0 0 0,0 0 1 15,0 0 2-15,0 0 0 0,0 0 0 0,0 0 0 16,0 0-28-16,0 0-6 0,0 0-1 16,0 0 0-16,0 0 36 0,0 0 6 15,-7 6 2-15,7-6 0 16,-3 5-104-16,3-5-20 0,0 0-4 0,0 0 0 0,0 0 103 0,-4 12 21 0,4-12 4 0,0 0 0 16,0 0-76-1,0 0-16-15,0 0-4 0,0 0 0 0,0 0 32 0,4-3 0 0,-1-3 0 0,4 3 0 16,-3 1 0-16,-1-1 0 0,1-3 0 0,-1 3 0 15,-3 3 0-15,0 0 0 0,0 0 0 0,0 0 0 16,0 0 0-16,4-3 0 0,-4 0 0 0,0 3 0 16,0 0-32-16,0 0-1 0,0 0 0 0,0 0 0 15,0 0 21-15,0 0 4 16,0 0 8-16,-7 6-13 0,7-6 13 0,-4 6 0 0,-3-3 0 0,7-3 0 16,0 0 0-16,0 0 0 0,0 0 0 0,0 0-9 15,0 0 9-15,0 0 14 0,0 0-3 0,0 0-1 16,0 0-10-16,0 0 0 0,0-3 0 0,0 3 0 15,4-6-26-15,-1 3-4 0,4 0-1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Turn in your homework!!!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	</a:t>
            </a:r>
          </a:p>
          <a:p>
            <a:pPr marL="0" indent="0" algn="ctr">
              <a:buNone/>
            </a:pPr>
            <a:r>
              <a:rPr lang="en-US" sz="4800" b="1" dirty="0" err="1"/>
              <a:t>Bienvenue</a:t>
            </a:r>
            <a:endParaRPr lang="en-US" sz="4800" b="1" dirty="0"/>
          </a:p>
          <a:p>
            <a:pPr marL="0" indent="0" algn="ctr">
              <a:buNone/>
            </a:pPr>
            <a:r>
              <a:rPr lang="en-US" b="1" dirty="0"/>
              <a:t>French 1: </a:t>
            </a:r>
            <a:r>
              <a:rPr lang="en-US" b="1" dirty="0" err="1"/>
              <a:t>mercredi</a:t>
            </a:r>
            <a:r>
              <a:rPr lang="en-US" b="1" dirty="0"/>
              <a:t>, le 28 </a:t>
            </a:r>
            <a:r>
              <a:rPr lang="en-US" b="1" dirty="0" err="1"/>
              <a:t>août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21192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354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La </a:t>
            </a:r>
            <a:r>
              <a:rPr lang="en-US" sz="2800" b="1" dirty="0" err="1"/>
              <a:t>révision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D’où</a:t>
            </a:r>
            <a:r>
              <a:rPr lang="en-US" dirty="0"/>
              <a:t> </a:t>
            </a:r>
            <a:r>
              <a:rPr lang="en-US" dirty="0" err="1"/>
              <a:t>êtes</a:t>
            </a:r>
            <a:r>
              <a:rPr lang="en-US" dirty="0"/>
              <a:t> </a:t>
            </a:r>
            <a:r>
              <a:rPr lang="en-US" dirty="0" err="1"/>
              <a:t>vous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Comment </a:t>
            </a:r>
            <a:r>
              <a:rPr lang="en-US" dirty="0" err="1"/>
              <a:t>s’appelle</a:t>
            </a:r>
            <a:r>
              <a:rPr lang="en-US" dirty="0"/>
              <a:t> ton </a:t>
            </a:r>
            <a:r>
              <a:rPr lang="en-US" dirty="0" err="1"/>
              <a:t>école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1BE6B2C-9021-42C2-822C-30CBDD815E78}"/>
                  </a:ext>
                </a:extLst>
              </p14:cNvPr>
              <p14:cNvContentPartPr/>
              <p14:nvPr/>
            </p14:nvContentPartPr>
            <p14:xfrm>
              <a:off x="5996880" y="3804480"/>
              <a:ext cx="4367880" cy="5580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1BE6B2C-9021-42C2-822C-30CBDD815E7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87520" y="3795120"/>
                <a:ext cx="4386600" cy="576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3016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3697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err="1"/>
              <a:t>Montrez-moi</a:t>
            </a:r>
            <a:r>
              <a:rPr lang="en-US" sz="2800" b="1"/>
              <a:t>!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2108"/>
            <a:ext cx="10515600" cy="506485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1	un</a:t>
            </a:r>
          </a:p>
          <a:p>
            <a:pPr marL="0" indent="0">
              <a:buNone/>
            </a:pPr>
            <a:r>
              <a:rPr lang="en-US" dirty="0"/>
              <a:t>2	</a:t>
            </a:r>
            <a:r>
              <a:rPr lang="en-US" dirty="0" err="1"/>
              <a:t>deux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3	</a:t>
            </a:r>
            <a:r>
              <a:rPr lang="en-US" dirty="0" err="1"/>
              <a:t>trois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4	</a:t>
            </a:r>
            <a:r>
              <a:rPr lang="en-US" dirty="0" err="1"/>
              <a:t>quatre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5	cinq</a:t>
            </a:r>
          </a:p>
          <a:p>
            <a:pPr marL="514350" indent="-514350">
              <a:buAutoNum type="arabicPlain" startAt="6"/>
            </a:pPr>
            <a:r>
              <a:rPr lang="en-US" dirty="0"/>
              <a:t>    six</a:t>
            </a:r>
          </a:p>
          <a:p>
            <a:pPr marL="514350" indent="-514350">
              <a:buAutoNum type="arabicPlain" startAt="6"/>
            </a:pPr>
            <a:r>
              <a:rPr lang="en-US" dirty="0"/>
              <a:t>    sept</a:t>
            </a:r>
          </a:p>
          <a:p>
            <a:pPr marL="514350" indent="-514350">
              <a:buAutoNum type="arabicPlain" startAt="6"/>
            </a:pPr>
            <a:r>
              <a:rPr lang="en-US" dirty="0"/>
              <a:t>    </a:t>
            </a:r>
            <a:r>
              <a:rPr lang="en-US" dirty="0" err="1"/>
              <a:t>huit</a:t>
            </a:r>
            <a:endParaRPr lang="en-US" dirty="0"/>
          </a:p>
          <a:p>
            <a:pPr marL="514350" indent="-514350">
              <a:buAutoNum type="arabicPlain" startAt="6"/>
            </a:pPr>
            <a:r>
              <a:rPr lang="en-US" dirty="0"/>
              <a:t>    </a:t>
            </a:r>
            <a:r>
              <a:rPr lang="en-US" dirty="0" err="1"/>
              <a:t>neuf</a:t>
            </a:r>
            <a:endParaRPr lang="en-US" dirty="0"/>
          </a:p>
          <a:p>
            <a:pPr marL="514350" indent="-514350">
              <a:buAutoNum type="arabicPlain" startAt="6"/>
            </a:pPr>
            <a:r>
              <a:rPr lang="en-US" dirty="0"/>
              <a:t>    dix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675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33D0F-AF64-46F5-ABC0-17D3E150F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45FB6-A967-41A9-AA94-EB6D067D3F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42613325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004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Comment </a:t>
            </a:r>
            <a:r>
              <a:rPr lang="en-US" dirty="0" err="1"/>
              <a:t>s’appelle</a:t>
            </a:r>
            <a:r>
              <a:rPr lang="en-US" dirty="0"/>
              <a:t> ta </a:t>
            </a:r>
            <a:r>
              <a:rPr lang="en-US" dirty="0" err="1"/>
              <a:t>mère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 err="1"/>
              <a:t>Combien</a:t>
            </a:r>
            <a:r>
              <a:rPr lang="en-US" dirty="0"/>
              <a:t> </a:t>
            </a:r>
            <a:r>
              <a:rPr lang="en-US" dirty="0" err="1"/>
              <a:t>d’animaux</a:t>
            </a:r>
            <a:r>
              <a:rPr lang="en-US" dirty="0"/>
              <a:t> </a:t>
            </a:r>
            <a:r>
              <a:rPr lang="en-US" dirty="0" err="1"/>
              <a:t>est-ce</a:t>
            </a:r>
            <a:r>
              <a:rPr lang="en-US" dirty="0"/>
              <a:t> </a:t>
            </a:r>
            <a:r>
              <a:rPr lang="en-US" dirty="0" err="1"/>
              <a:t>qu’il</a:t>
            </a:r>
            <a:r>
              <a:rPr lang="en-US" dirty="0"/>
              <a:t> y a </a:t>
            </a:r>
            <a:r>
              <a:rPr lang="en-US" dirty="0" err="1"/>
              <a:t>dans</a:t>
            </a:r>
            <a:r>
              <a:rPr lang="en-US" dirty="0"/>
              <a:t> ta </a:t>
            </a:r>
            <a:r>
              <a:rPr lang="en-US" dirty="0" err="1"/>
              <a:t>famille</a:t>
            </a:r>
            <a:r>
              <a:rPr lang="en-US" dirty="0"/>
              <a:t>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8254A405-ED3F-44E2-8F0A-47CA66074F7B}"/>
                  </a:ext>
                </a:extLst>
              </p14:cNvPr>
              <p14:cNvContentPartPr/>
              <p14:nvPr/>
            </p14:nvContentPartPr>
            <p14:xfrm>
              <a:off x="5722560" y="3321720"/>
              <a:ext cx="4700520" cy="4935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8254A405-ED3F-44E2-8F0A-47CA66074F7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13200" y="3312360"/>
                <a:ext cx="4719240" cy="512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70743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	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Answer the question: Comment </a:t>
            </a:r>
            <a:r>
              <a:rPr lang="en-US" dirty="0" err="1"/>
              <a:t>ça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F64A145-204C-44EE-A295-6C7EA7F443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9302" y="3054063"/>
            <a:ext cx="2993395" cy="749873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6B2AB683-D991-483A-921B-A81F2EDFA2B0}"/>
                  </a:ext>
                </a:extLst>
              </p14:cNvPr>
              <p14:cNvContentPartPr/>
              <p14:nvPr/>
            </p14:nvContentPartPr>
            <p14:xfrm>
              <a:off x="4966920" y="4393080"/>
              <a:ext cx="977040" cy="44028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6B2AB683-D991-483A-921B-A81F2EDFA2B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957560" y="4383720"/>
                <a:ext cx="995760" cy="459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92569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  <a:br>
              <a:rPr lang="en-US" b="1" dirty="0"/>
            </a:br>
            <a:r>
              <a:rPr lang="en-US" sz="2800" b="1" dirty="0"/>
              <a:t>Lesson 3: </a:t>
            </a:r>
            <a:r>
              <a:rPr lang="en-US" sz="2800" b="1" dirty="0" err="1"/>
              <a:t>D’Accord</a:t>
            </a:r>
            <a:r>
              <a:rPr lang="en-US" sz="2800" b="1" dirty="0"/>
              <a:t> pp.2, 3, 14 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</a:t>
            </a:r>
            <a:r>
              <a:rPr lang="fr-FR"/>
              <a:t>le vingt-huit </a:t>
            </a:r>
            <a:r>
              <a:rPr lang="fr-FR" dirty="0"/>
              <a:t>août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jetez le castor!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The </a:t>
            </a:r>
            <a:r>
              <a:rPr lang="fr-FR" dirty="0" err="1"/>
              <a:t>students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able to </a:t>
            </a:r>
            <a:r>
              <a:rPr lang="fr-FR" dirty="0" err="1"/>
              <a:t>ask</a:t>
            </a:r>
            <a:r>
              <a:rPr lang="fr-FR" dirty="0"/>
              <a:t> and </a:t>
            </a:r>
            <a:r>
              <a:rPr lang="fr-FR" dirty="0" err="1"/>
              <a:t>answer</a:t>
            </a:r>
            <a:r>
              <a:rPr lang="fr-FR" dirty="0"/>
              <a:t> the questions </a:t>
            </a:r>
            <a:r>
              <a:rPr lang="fr-FR" dirty="0" err="1"/>
              <a:t>which</a:t>
            </a:r>
            <a:r>
              <a:rPr lang="fr-FR" dirty="0"/>
              <a:t> </a:t>
            </a:r>
            <a:r>
              <a:rPr lang="fr-FR" dirty="0" err="1"/>
              <a:t>allow</a:t>
            </a:r>
            <a:r>
              <a:rPr lang="fr-FR" dirty="0"/>
              <a:t> </a:t>
            </a:r>
            <a:r>
              <a:rPr lang="fr-FR" dirty="0" err="1"/>
              <a:t>them</a:t>
            </a:r>
            <a:r>
              <a:rPr lang="fr-FR" dirty="0"/>
              <a:t> to </a:t>
            </a:r>
            <a:r>
              <a:rPr lang="fr-FR" dirty="0" err="1"/>
              <a:t>meet</a:t>
            </a:r>
            <a:r>
              <a:rPr lang="fr-FR" dirty="0"/>
              <a:t> a </a:t>
            </a:r>
            <a:r>
              <a:rPr lang="fr-FR" dirty="0" err="1"/>
              <a:t>person</a:t>
            </a:r>
            <a:r>
              <a:rPr lang="fr-FR" dirty="0"/>
              <a:t>.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3A2D08E-DE61-4745-B6C5-2B092510503E}"/>
                  </a:ext>
                </a:extLst>
              </p14:cNvPr>
              <p14:cNvContentPartPr/>
              <p14:nvPr/>
            </p14:nvContentPartPr>
            <p14:xfrm>
              <a:off x="8559720" y="3821400"/>
              <a:ext cx="655920" cy="422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3A2D08E-DE61-4745-B6C5-2B092510503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550360" y="3812040"/>
                <a:ext cx="674640" cy="441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New Caledonia was an important Allied military base during </a:t>
            </a:r>
            <a:br>
              <a:rPr lang="en-US" sz="2800" b="1" dirty="0"/>
            </a:br>
            <a:r>
              <a:rPr lang="en-US" sz="2800" b="1" dirty="0"/>
              <a:t>World War II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00800" y="1977082"/>
            <a:ext cx="4633784" cy="3682314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1383957" y="1977082"/>
            <a:ext cx="3781167" cy="3546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761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Les Questions / Les </a:t>
            </a:r>
            <a:r>
              <a:rPr lang="en-US" dirty="0" err="1"/>
              <a:t>Réponses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4BAD27F-6901-4800-9339-1097BC345B2C}"/>
                  </a:ext>
                </a:extLst>
              </p14:cNvPr>
              <p14:cNvContentPartPr/>
              <p14:nvPr/>
            </p14:nvContentPartPr>
            <p14:xfrm>
              <a:off x="3097440" y="863280"/>
              <a:ext cx="6862320" cy="36208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4BAD27F-6901-4800-9339-1097BC345B2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088080" y="853920"/>
                <a:ext cx="6881040" cy="3639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80773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Comment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appelez-vous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Comment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t’appelles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Comment </a:t>
            </a:r>
            <a:r>
              <a:rPr lang="en-US" dirty="0" err="1"/>
              <a:t>allez-vous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Comment </a:t>
            </a:r>
            <a:r>
              <a:rPr lang="en-US" dirty="0" err="1"/>
              <a:t>ça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 err="1"/>
              <a:t>Ça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7AD8BFD-F967-4709-ABD0-B6E79EF8C039}"/>
                  </a:ext>
                </a:extLst>
              </p14:cNvPr>
              <p14:cNvContentPartPr/>
              <p14:nvPr/>
            </p14:nvContentPartPr>
            <p14:xfrm>
              <a:off x="878760" y="2753640"/>
              <a:ext cx="4105080" cy="7729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7AD8BFD-F967-4709-ABD0-B6E79EF8C03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69400" y="2744280"/>
                <a:ext cx="4123800" cy="791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94366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Jetez</a:t>
            </a:r>
            <a:r>
              <a:rPr lang="en-US" dirty="0"/>
              <a:t> le castor!</a:t>
            </a:r>
          </a:p>
        </p:txBody>
      </p:sp>
    </p:spTree>
    <p:extLst>
      <p:ext uri="{BB962C8B-B14F-4D97-AF65-F5344CB8AC3E}">
        <p14:creationId xmlns:p14="http://schemas.microsoft.com/office/powerpoint/2010/main" val="414697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32728</TotalTime>
  <Words>192</Words>
  <Application>Microsoft Office PowerPoint</Application>
  <PresentationFormat>Widescreen</PresentationFormat>
  <Paragraphs>84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Turn in your homework!!!</vt:lpstr>
      <vt:lpstr>PowerPoint Presentation</vt:lpstr>
      <vt:lpstr>Bonjour! Lesson 3: D’Accord pp.2, 3, 14 </vt:lpstr>
      <vt:lpstr>Pourquoi tombons-nous?</vt:lpstr>
      <vt:lpstr>PowerPoint Presentation</vt:lpstr>
      <vt:lpstr>New Caledonia was an important Allied military base during  World War II</vt:lpstr>
      <vt:lpstr>PowerPoint Presentation</vt:lpstr>
      <vt:lpstr>PowerPoint Presentation</vt:lpstr>
      <vt:lpstr>PowerPoint Presentation</vt:lpstr>
      <vt:lpstr>La révision</vt:lpstr>
      <vt:lpstr>Montrez-moi!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359</cp:revision>
  <cp:lastPrinted>2017-08-24T18:14:28Z</cp:lastPrinted>
  <dcterms:created xsi:type="dcterms:W3CDTF">2016-10-03T16:25:09Z</dcterms:created>
  <dcterms:modified xsi:type="dcterms:W3CDTF">2024-08-28T16:02:08Z</dcterms:modified>
</cp:coreProperties>
</file>