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31" r:id="rId2"/>
    <p:sldId id="353" r:id="rId3"/>
    <p:sldId id="362" r:id="rId4"/>
    <p:sldId id="272" r:id="rId5"/>
    <p:sldId id="261" r:id="rId6"/>
    <p:sldId id="359" r:id="rId7"/>
    <p:sldId id="360" r:id="rId8"/>
    <p:sldId id="355" r:id="rId9"/>
    <p:sldId id="349" r:id="rId10"/>
    <p:sldId id="354" r:id="rId11"/>
    <p:sldId id="357" r:id="rId12"/>
    <p:sldId id="361" r:id="rId13"/>
    <p:sldId id="352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53"/>
            <p14:sldId id="362"/>
            <p14:sldId id="272"/>
            <p14:sldId id="261"/>
            <p14:sldId id="359"/>
            <p14:sldId id="360"/>
            <p14:sldId id="355"/>
            <p14:sldId id="349"/>
            <p14:sldId id="354"/>
            <p14:sldId id="357"/>
            <p14:sldId id="361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EFDBB-BC4E-4CE8-A13B-8A5D1A074A7A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EFBBA-9563-406A-9799-3CBFA5164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9T13:54:35.7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15360 4227 673 0,'0'0'14'0,"0"0"3"0,0 0 1 0,0 0 2 0,0 0-20 0,0 0 0 0,0 0 0 0,0 0 0 15,-4 9 0-15,4-9 0 0,0 0-12 0,0 0 4 16,0 0 8-16,0 0 9 0,0 0-1 0,0 0-8 0,0 0 0 0,0 0 0 15,0 0-15-15,0 0 5 0,-3-12 25 0,-1 3 5 16,4 3 0-16,0 0 1 0,-3 0 3 0,3 6 0 16,0-5 0-16,0 5 0 0,0 0 0 0,0 0 0 15,-7 0 0-15,7 0 0 0,0 0 3 0,0 0 1 16,0 0 0-16,0 0 0 0,-7 0 1 0,7 0 1 16,0 0 0-16,0 0 0 0,0 0-13 0,-7 0-2 15,3 5-1-15,4-5 0 0,-7 12-5 0,4-6-1 16,3-6 0-16,0 0 0 0,0 0-8 0,0 6 0 15,0 9 0-15,0-10 0 0,0 7 0 0,0-6 0 16,3 6 0-16,1-3 0 0,-1 0 0 0,1-1 0 16,-1 4 0-16,1 0 0 0,3 0 0 0,-4-6 8 0,1 5-8 0,-1-2 8 15,1 9 4-15,-1-12 0 0,1 5 0 0,-4-2 0 16,3 3 12-16,1 0 4 0,0-1 0 0,-1 1 0 16,1 0-18-16,-4-3-10 0,3 8 12 15,1-5-12-15,-1 0 8 0,1 0-8 0,-1 2 0 0,1 4 0 16,-4 0 10-16,0-7-10 0,0 4 8 0,0 9-8 15,0-7 0-15,0 4 8 0,3-3-8 0,-3-1 0 16,0 10 0-16,0-4 0 0,0 1 8 0,0-4-8 16,0 10 0-16,0-13 12 0,-3 10-12 0,-1-10 12 15,4 4-12-15,-3-3 0 0,-1 5 0 0,1-5 0 16,-1-6 15-16,1 8 1 0,3-8 0 0,-4 5 0 16,1 4-16-16,3-3 11 0,-4 5-11 0,4-8 10 15,-7 8 3-15,3 1 1 0,4-9 0 0,-3 8 0 16,3-5-1-16,-4 2 0 0,1-2 0 0,-1 6 0 0,4-7-5 15,-3 4 0-15,3 2-8 0,-4-5 12 0,4 2-12 0,-3-2 0 16,3 3 8-16,-4 2-8 0,4-5 0 0,-3 0 0 16,3 2 8-16,0-2-8 0,-4 2 0 0,1-2 9 15,-1 5-9-15,1-5 8 0,3 9-8 0,-4-10 0 16,1 1 0-16,-1-1 0 0,4-2 0 0,-4 9 0 16,1-10 0-16,-1 4 0 0,1 0 0 15,3-7 0-15,-4 4 8 0,1 3-8 0,3-1 15 0,-4 1-3 16,1-6 0-16,3 3 0 0,-4 2-3 0,1-5-1 15,-1 3 0-15,1-4 0 0,-1 7 8 0,1 0 2 16,-1-7 0-16,-3 10 0 0,3-3-18 0,1-7 0 16,-1 10 8-16,-3-3-8 0,4-7 0 0,-1 7 0 0,-3-3 0 15,4 2 0-15,3-5 0 0,-4 0 0 0,1-6 0 16,3-6 0-16,0 0 0 0,-4 6 0 0,1 2-9 0,-1-2 9 16,4-6 0-16,0 0 16 0,0 0-3 0,0 0 0 15,0 0-13-15,0 0 0 0,0 0 0 0,0 0 0 16,0 0 0-16,0 0 14 0,0 0-4 0,0 0-1 15,0 0-9-15,0 0 0 0,0 0 0 0,0 0 8 16,0 0-8-16,0 0 0 0,0 0 0 0,0 0 0 16,0 0 0-16,0 0 0 0,0 0 0 0,0 0 0 15,0 0 0-15,0 0-11 0,0 0 11 0,0 0-8 16,0 0 8-16,4 0 0 0,3-3 0 0,0 0 0 16,-7 3 0-16,7 3-8 0,-7-3 8 0,7 3 0 15,0-3 0-15,-4 6 0 0,-3-6 0 0,7 6 0 16,1-6 0-16,-5 0-8 0,4-6 8 0,0 6 0 15,0-6 0-15,0 3 0 0,0 3 0 0,4 0 0 16,-4-3 0-16,4-2 0 0,-1 2 0 0,-3-3 0 0,4 6 0 0,-1-6 0 16,1 0 0-16,3 0 0 0,-7 6 0 15,4-6-8-15,3 0 8 0,-4 6 0 0,4-6 0 16,1 4 0-16,-5 2 0 0,4 0 8 0,0 0-8 0,1 2 0 16,2 4 0-16,-3-6 0 0,0 0 0 0,1 6-8 15,2 0 8-15,-3-6-8 0,0 6 8 0,4 0 0 16,-4-6 8-16,4 6-8 0,-1-6 0 0,1 0 0 15,-4 6 0-15,4-6 0 0,3 0 0 0,-3 0 0 16,-1 0 0-16,1 0 8 0,0 0-8 0,-1 0 0 16,1-6-11-16,-4 6 11 0,4 0 0 0,-1 0 0 15,1-6 0-15,-1 6 0 0,1 6 0 0,0-6 0 16,-4-6 0-16,3 6 0 0,1 0 0 0,-4-6-9 16,0 6 9-16,4 0 0 0,-4 0 0 0,4 0 0 0,-4 6 9 15,3-6-9-15,-2 0 0 0,2 6 0 0,-3-6 0 0,0 6 0 16,1-3 0-16,-1-1 10 0,0 1-10 0,3 0 8 15,-2 0-8-15,2 9 0 0,1-12 0 0,-1 6 0 16,-2 0 0-16,2 0 8 0,-3-6-8 0,0 6 0 16,1-1 0-16,2 1 0 0,-3-6 0 0,4 0 0 15,-4 9 0-15,4-6 8 0,-4-3-8 0,3 0 0 16,-2 0 0-16,-5 0 8 0,4 3-8 0,0-3 0 16,-3-3 0-16,3 0 0 0,-3 3 0 0,-1-9 0 15,1 9 0-15,-1-6 0 0,1 1 8 0,0 5-8 16,-1-6 0-16,-3 0 0 0,4 0 0 0,-4 0 8 15,0 0-8-15,3 0 0 0,-3 3 0 0,1-3 8 16,2 4-8-16,-3-1 0 0,4-3 0 0,-4 0 8 16,3 0-8-16,1 6 0 0,0-6 0 0,-4 6 0 15,3 0 0-15,1 6 0 0,-1-6 0 0,1 0 0 16,0 6 0-16,-4-6 0 0,7 0 0 0,-4 6 0 0,1-6 0 0,-1 6 0 16,5-6 0-16,-5 5 0 0,4-5 0 0,-3 0 0 15,3 3 0-15,-3 3 0 0,3-6 0 0,-4 6 0 16,1 0 0-16,-1 0 0 0,-3 0 0 0,1 0 0 15,-1-6 8-15,0 6-8 0,3-6 9 0,-3 5-9 16,0-5 10-16,0 0-10 0,0 6 8 0,1-6-8 16,-1 0 0-16,-4 0 0 0,4 0 8 0,0 0-8 15,0 0 0-15,4 0 0 0,-4 0 0 0,3 0 8 0,-2 0-8 16,-1 0 0-16,3 0 0 0,1-6 0 0,-4 6 0 16,3 0 0-16,-3 0 0 0,4-5 0 0,-4 5 8 15,0 0-8-15,0 0 0 0,0-6 9 0,4 6-9 0,-8 0 8 16,4 0-8-16,0 0 0 0,-3 0 0 0,3 0 0 15,0 0 0-15,-3 0 0 0,-4 0 0 0,7 0 0 16,-4 0 0-16,4 6 0 0,0-6 0 0,-3 0 0 16,3 5 0-16,-4-5 0 0,1 6 0 0,-4-6 0 15,7 0 8-15,0 0-8 0,0 0 8 0,4 0-8 16,-4 6 8-16,0-3-8 0,3 0 0 0,-3-3 8 16,1 3-8-16,-5 0 0 0,4-3 9 0,0 3-9 15,0-3 8-15,-3 6-8 0,-1-6 8 0,4 0-8 16,0 0 0-16,-3 0 9 0,-4 0-9 0,3 0 0 15,4 6 8-15,-7-6-8 0,0 0 0 0,0 0 0 16,4-6 9-16,-4 6-9 0,0 0 0 0,0 0 9 0,0 0-9 16,0 0 10-16,0 0-10 0,0 0 10 0,0 0 2 15,4 0 0-15,3 0 0 0,-7 0 0 0,0 0 0 16,0 0 0-16,0 0 0 0,0 0 0 0,0 0-12 0,0 0 0 16,0 0 0-16,0 0 0 0,0 0 0 0,0 0 0 15,3 0 0-15,-3 0 0 0,0 0 0 0,0 0 0 16,4-6 0-16,-4 6 0 0,0 0 0 0,3-3 0 15,-3 3 0-15,4-3 8 0,-4 3-8 0,0 0 0 16,0-6 9-16,0 6-9 0,0 0 8 0,0 0-8 16,0-9 8-16,0 9-8 0,-4-11 0 0,4 5 9 15,-3 0-9-15,3 0 0 0,-4 0 13 0,1 0-4 16,-1-3-1-16,1 3 0 0,3-5 1 0,-4 5 0 16,4-6 0-16,-4-6 0 0,4 4-9 0,0 2 0 15,-3-6 9-15,3 7-9 0,0-7 0 0,-4 3 0 0,4-2 0 16,0 5 0-16,0-9 0 0,-3 10 0 0,3-7 0 0,0 0 0 15,0 1 0-15,-4 2 0 0,4-3 0 0,-3 1 0 16,3 2 0-16,0-3 0 0,0 1 0 0,-4-1 0 16,4 3 0-16,0 4 0 0,-3-1 0 0,3-6 0 15,0 6 0-15,0 7 0 0,0-4 0 0,0 3 0 16,0-6 0-16,0 6 0 0,3 0 0 0,-3-3 0 16,0 1 0-16,4 2 0 0,-4-3 0 0,3-3 0 15,-3 0 0-15,0 7 0 0,0-13 0 0,0 9 0 16,4-3 0-16,-4 1 0 0,3-1 0 0,-3-3 0 15,4 3 0-15,-4-11 0 0,3 11 0 0,-3-8 0 16,-3 2 0-16,3 0 0 0,0-5 0 0,0 8 0 16,0-3 0-16,-4-8 0 0,4 2 0 0,-3 1 0 15,3-1 0-15,0-2 9 0,0 8-9 0,0-8 0 0,-4 2 9 16,4-5-9-16,0 8 0 0,-3-8 9 16,3 2-9-16,-4 10 0 0,1-7 9 0,3 4-9 0,-4-4 0 15,1 1 9-15,-1 8-9 0,1-9 0 0,-1 7 8 0,1 2-8 16,-1-3 0-16,1 7 0 0,-1-7 8 0,1 3-8 15,-5 4 0-15,5-1 0 0,-1-6 10 0,1 4-10 16,-1 8 8-16,1-6-8 0,-1 0 0 0,1 0 8 16,-1 1-8-16,1 2 0 0,-1 3 0 0,1-12 0 15,3 12 8-15,0-5-8 0,-4 2 0 0,1 0 0 16,-1 0 9-16,1 3-9 0,-1-5 9 0,1 5-9 16,-5 0 12-16,5-9-12 0,-1 6 9 0,-3 0-9 0,4-2 0 15,-4 5 9-15,3-6-9 0,-3 0 0 0,0 1 0 0,0 2-11 16,0-3 11-16,0 0 8 0,0 0-8 0,0 1 11 15,3-4-11-15,1 9 0 0,-1-6 0 0,-3 1 0 16,4 5 0-16,-4-9 0 0,3 9 0 0,4 0 0 16,-3 0-12-16,3-5 12 0,-4 5-10 0,0-6 10 15,4 6-13-15,0-3 3 0,0 0 1 0,-3 1 0 16,3-4 0-16,0 6 0 0,0-6 0 0,0 6 0 16,0-5 9-16,0 2-12 0,0-3 12 0,0 6-12 15,0 6 12-15,0 0 0 0,3-6-9 0,-3-6 9 16,0 7 0-16,4 5 0 0,-4-15-9 0,0 9 9 15,0 0 0-15,0 6 0 0,0-6 0 0,0-5 0 16,0 5 0-16,0-6 0 0,0 3 0 0,0 0 0 16,0 0 0-16,0-8 0 0,0 5 0 0,0-3 0 0,0 4 0 15,0-1 0-15,0 0 0 0,0 6 0 0,0 0 0 0,0 6 9 16,0 0-9-16,0 0 8 0,0 0-8 0,0 0 0 16,0 0 0-16,0 0 8 0,0 0-8 0,0 0 0 15,0 0 0-15,0 0 0 0,0 0 0 0,0 0 0 16,0 0 0-16,0 0 0 0,0 0 0 0,0 0 0 15,0 0 0-15,0 0 0 0,0 0 0 0,0 0 0 16,0 0 0-16,0 0 0 0,0 0 0 0,0 0 0 16,0 0 0-16,0 0 0 0,0 0-9 0,0 0 9 15,0 0 0-15,0 0 0 0,0 0 0 0,0 0-8 16,0 0 8-16,0 0 0 16,0 0 0-16,0 0 0 0,0 0 0 0,0 0 0 0,0 0 0 0,0 0 8 15,0 0-8-15,0 0 9 0,0 0-1 0,0 0 0 16,0 0 0-16,0 0 0 0,0 0 0 0,0 0-8 0,0 0 12 15,0 0-4-15,0 0-8 0,0 0 12 0,0 0-12 0,0 0 12 16,0 0-4-16,0 0 0 0,0 0 0 0,0 0 0 16,0 0 0-16,0 0 0 0,0 0 0 0,0 0 0 15,0 0 4-15,0 0 1 0,-7-6 0 0,0 6 0 16,-4-5-5-16,4 5-8 0,-3-6 11 0,-1 0-11 16,-3 3 0-16,3 3 0 0,-3-6 0 0,0 6-12 15,4-6 12-15,-4 0-9 0,3 0 9 0,0 6-8 16,-3-6 8-16,0 6 0 0,4-11 0 0,-5 11 0 15,-2-9 0-15,3 6 0 0,3-3 0 0,-3 3 0 16,0-3 0-16,0 6 0 0,3-6 0 0,-3 0 0 16,3 1 0-16,-3 5 0 0,-3-6 0 0,6 6 0 15,-3-6 0-15,0 6 11 0,0-6-1 0,0 6 0 16,0 0-10-16,-1 0-17 0,1-6 4 0,0 6 1 16,0 0 12-16,-4-3 0 0,4 3 0 0,0-3 0 0,0 0 0 15,0 0 0-15,0 0 0 0,-4 3 0 0,4 0 0 0,0-6 0 16,0 1 0-16,-4 5 0 0,4 0 0 0,-3-6 0 15,-1 6 0-15,-3 0 0 0,7-6 0 0,-4 6 0 16,0-6 0-16,4 6 0 0,0 0-10 0,-3 0 10 16,2 0-10-16,-2 0 10 0,3 0-9 0,-4 0 9 15,0 0-8-15,1 6 8 0,-1-6-12 0,0 0 4 16,-3 6 0-16,7-6 0 0,-3 6 8 0,-1-6 0 16,0 0 0-16,-3 5 0 0,3 1 0 0,-3-3 0 0,4-6 0 15,-4 3 0-15,3 0 0 0,-3 0 0 0,3 0 0 16,-3 0 0-16,3 0 0 0,1-6 0 0,-1 6 0 15,4-5 0-15,-4 5 0 0,4-6 0 0,-4 6 0 16,4 0 0-16,0-6 0 0,0 6 0 0,-3-6 0 16,2 6 0-16,1 0-12 0,0-6 4 0,0 6 0 0,0-6 0 15,0 0 8-15,-4 6-10 0,4-9 10 0,0 7-10 16,3 2 0-16,-3-3 0 0,0 3 0 0,4 0 0 16,-5 0 2-16,5-6 0 0,-1 6 0 0,1 0 0 15,-1 6 8-15,1-6 0 0,-1 0 0 0,0 3-8 16,4-3 8-16,-3 2 0 0,-1 7 0 0,1-9 0 15,3 6 0-15,-1 0 0 0,-2-6 0 0,3 0 0 16,0 0 0-16,7 0 0 0,0 0 0 0,-11 6 0 0,11-6 0 16,0 0 0-16,0 0 0 0,0 0 0 0,-7 0-19 15,7 0-1-15,0 0-1 0,0 0 0 16,0 0-7-16,0 0-2 0,0 0 0 0,0 0 0 16,0 0-27-16,0 0-6 0,0 0-1 0,0 0 0 15,0 0-40-15,0 0-8 0,0 0-1 0,0 0-589 16</inkml:trace>
  <inkml:trace contextRef="#ctx0" brushRef="#br0" timeOffset="1617.558">15459 3909 662 0,'0'0'14'0,"0"0"3"0,0 0 1 0,0 0 2 0,-4-3-20 0,1-3 0 16,-4 1 0-16,3-1 0 0,-3 0 18 0,0 0 0 16,3 0 0-16,-3 0 0 0,-3 0-18 0,3-5 0 15,3 8-13-15</inkml:trace>
  <inkml:trace contextRef="#ctx0" brushRef="#br0" timeOffset="1914.074">15282 3803 597 0,'0'0'16'0,"0"0"5"0,0 0-21 0,0 12 0 0,0-6 0 0,0 0 0 16,4 0 41-16,-4 0 4 0,3 0 1 0,1 8 0 15,-1-8-19-15,1 6-4 0,0-6-1 0,-1 6 0 16,4-1-9-16,-3-5-1 0,3 9-1 0,0-9 0 15,-4 6-11-15,4-1 8 0,-3-5-8 0,-1 3 8 16,1 3-8-16,-1 5 0 0,1-5 0 0,-1 0 0 16,5 0 0-16,-8 8 0 0,3-8 0 0,-3 6 8 15,7-1-8-15,-3-2 0 0,-4 3 9 0,3-7-9 16,-3 4 0-16,0 3 0 0,4-6 0 0,-4-1 0 16,0-5 23-16,0 3 0 0,0-3 0 0,-4 6 0 15,4-1 8-15,-3-5 1 0,-1 6 1 0,4-6 0 0,0 3-16 0,0-3-3 16,0-6-1-16,0 11 0 0,0-5-13 0,0-6 0 15,0 0 0-15,0 0 0 16,0 0-123-16,0 0-17 0</inkml:trace>
  <inkml:trace contextRef="#ctx0" brushRef="#br0" timeOffset="2611.56">15490 4153 655 0,'0'0'14'0,"0"0"3"0,0 0 1 0,0 0 1 0,-7 3-19 0,7-3 0 16,0 0 0-16,0 0 0 0,-3 6 49 0,3-6 7 15,0 0 0-15,0 0 1 16,0 0-20-16,0 0-4 0,0 0-1 0,0 0 0 0,0 0-15 0,0 0-3 15,0 0-1-15,0 0 0 0,0 0-2 0,0 0-1 16,0 0 0-16,0 0 0 0,0 0 6 0,0 0 2 0,0 0 0 0,0 6 0 16,0 0-2-16,0 0-1 0,3 6 0 0,-3-7 0 15,4 7 4-15,-1-3 1 0,-3 0 0 0,4 11 0 16,0-8 3-16,-1 6 1 0,1-4 0 0,-1 4 0 16,4-6-24-16,-3 6 0 0,-1-4 0 0,1-2 0 15,-1 6-10-15,1-1 0 0,-1-8 0 0,1 9 0 16,-1-7 22-16,1 1 5 0,-1 0 1 0,-3 3 0 15,4-4-7-15,0-5-2 0,-4 0 0 0,0 0 0 16,0 6 1-16,0-12 0 0,0 0 0 0,0 0 0 16,0 0 0-16,0 0 0 0,0 0 0 0,0 0 0 15,0 0 14-15,0 0 2 0,0 0 1 0,-8 0 0 16,8 0-27-16,-3-6 0 0,-4 0 0 0,3 6 0 16,4 0-147-16,-7-6-34 0</inkml:trace>
  <inkml:trace contextRef="#ctx0" brushRef="#br0" timeOffset="3818.42">15716 4106 336 0,'0'0'9'0,"0"0"3"0,0 0-12 0,0 0 0 0,0 0 0 0,0 0 0 15,0 0 38-15,-3 6 6 0,3-6 0 0,0 0 1 16,0 0-16-16,0 0-3 0,0 0-1 0,0 0 0 0,0 0 31 0,0 0 7 15,0 0 1-15,0 0 0 0,0 0-36 0,0 0-8 16,0 0 0-16,0 0-1 0,0 0 33 0,0 0 8 16,0 0 0-16,0 0 1 0,0 0-10 0,0 0-3 15,0 0 0-15,0 0 0 0,0 0 24 0,0 0 4 16,0 0 0-16,0 0 1 0,0 0-38 0,0 0-8 16,0 0-2-16,0 0 0 0,0 0-11 0,0 0-2 15,0 0-1-15,0 0 0 0,0 0-15 0,0 0 11 16,0 0-11-16,0 0 10 0,0 0-2 0,0 0 0 15,0 0 0-15,0 0 0 0,0 0-8 0,0 0 0 16,0 0 0-16,0 0 0 0,0 0 0 0,0 0 0 16,0 0 0-16,0 0 0 0,0 0 0 0,0 0 0 15,0 0 0-15,0 0 0 0,0 0 0 0,0 0 0 0,0 0 0 16,0 0 0-16,0 0 0 0,0 0 0 0,0 0 0 0,3 0 0 16,4 0 0-16,0 6 0 0,-7-6 0 0,4 6 0 15,3-6 0-15,-4 6 0 0,5-6 0 0,-5 12 0 16,1-12 0-16,3 5 0 0,-7-5-12 0,3 6 12 15,4-6 0-15,-3 3 0 0,3 3 0 0,-4-3 0 16,-3-3 0-16,4 3 0 0,-4-3 0 0,7 6 0 16,-7-6 0-16,0 0 0 0,0 0 0 0,3 6 0 15,-3-6 0-15,4 0 0 0,-4 0 0 0,4 12 0 16,-1-7 0-16,-3 1 0 0,4 0 0 0,-4 3 0 16,3 0 8-16,-3 5 8 0,0-8 3 0,4 6 0 15,-4 0-19-15,3 3 0 0,-3-4 0 0,0 1 0 16,4 0 0-16,-4 6 0 0,0-10 0 0,3 4-9 15,-3 6 9-15,0-12 0 0,4 5 0 0,-4-5 0 16,0 3 0-16,0-3 0 0,0-6 0 0,0 0 0 16,0 0 0-16,0 12 0 0,0-12 0 0,-4 6 8 0,4-6 0 15,-3 5 1-15,-4-5 0 0,3 6 0 0,-3-6-9 0,4 6 0 16,-5-6 9-16,5 0-9 0,-4 0 8 0,3 6-8 16,1-6 10-16,-4 0-10 0,7 0 0 0,-4 6 0 15,4-6 0-15,0 0-10 0,0 0 10 0,0 0 0 16,0 0 0-16,-3 6 0 0,3-6 0 0,0 0 0 15,0 0 0-15,0 0 0 0,0 0 0 0,0 0 0 16,0 0 0-16,0 0 0 0,0 0 0 0,0 0 0 16,-4 3 0-16,4-3 0 0,0 0 0 0,0 0 0 15,0 0 0-15,0 0 0 0,0 0 0 0,0 0 0 0,0 0 0 0,-7 3 0 16,7-3 0-16,0 0 0 0,0 0 0 0,0 0 0 16,0 0 0-16,0 0 0 0,-3 3 0 0,3-3 0 15,0 0 0-15,0 0 9 0,0 0-1 16,0 0-8-16,0 0 8 0,0 0-8 0,0 0 0 15,0 0 0-15,0 0 0 0,0 0 0 0,0 0 0 0,0 0 0 16,0 0 0-16,0 0-9 0,0 0 9 0,0 0-8 16,0 0 8-16,0 0 0 0,0 0 0 0,10 6-8 15,1-6 8-15,-11 0 0 0,7 5 0 0,-7-5 0 16,10 6-12-16,-3 0 2 0,4 0 1 0,-4 0 0 16,4 0 9-16,-11-6 0 0,10 6 0 0,-3-6 0 15,4 3 0-15,-11-3 0 0,14 0 0 0,-3 3 0 16,-1-6 0-16,-3 3 0 0,4 0 0 0,-4-3 0 15,3 3-19-15,-3-6 2 0,1 6 0 0,-8 0 0 16,7-12 3-16,-7 12 1 0,7 0 0 0,0-6 0 16,-4 6-45-16,-3 0-9 0,4-6-1 0,-4 6-614 15</inkml:trace>
  <inkml:trace contextRef="#ctx0" brushRef="#br0" timeOffset="4326.266">16150 4450 954 0,'0'0'20'0,"0"0"5"0,0 0 1 0,0 0 2 0,-3 6-28 16,3-6 0-16,0 0 0 0,0 0 0 0,0 0 77 0,0 0 11 16,0 0 1-16,0 0 1 0,0 0-22 0,-7 0-5 15,0-6-1-15,7 6 0 0,0 0-27 0,-4-6-6 16,0 6-1-16,4 0 0 0,-3-6-20 0,3 6-8 15,0 0 0-15,0 0 0 0,0 0 0 0,0 0-15 16,0 0 2-16,0 0 0 16,0 0-47-16,0 0-8 0,0 0-3 0,0 0 0 15,0 0-9-15,0 0-1 0,0 0-1 0</inkml:trace>
  <inkml:trace contextRef="#ctx0" brushRef="#br0" timeOffset="5939.602">16454 4068 638 0,'0'0'18'0,"0"0"4"0,0 0-22 15,0 0 0-15,0 0 0 0,0 0 0 0,0 0 86 0,0 0 13 0,0 0 2 0,0 0 1 16,0 0-32-16,0 0-6 0,0 0-2 0,0 0 0 16,0 0-13-16,0 0-2 0,0 0-1 0,0 0 0 15,0 0-14-15,0 0-2 0,0 0-1 0,0 0 0 16,0 0-14-16,0 0-3 0,0 0-1 0,0 0 0 15,0 0-11-15,0 0 12 0,0 0-12 0,0 0 12 16,0 0 2-16,0 0 1 0,0 0 0 0,0 0 0 16,0 0 18-16,0 0 4 0,0 0 1 0,-8 0 0 0,8 0-9 15,-7 0-1-15,7 0-1 0,-7 0 0 0,0 0-9 0,0 6-2 16,0-6 0-16,-3 0 0 0,10 0-7 0,-7 6-1 16,-4-6-8-16,4 6 12 15,0-6-12-15,0 0 0 0,0 6 0 0,7-6 0 0,0 0 8 0,-7 2-8 16,0 1 0-16,7-3 0 0,0 0 0 0,-7 0 0 15,7 0 0-15,0 0 0 0,0 0 8 0,-7 3-8 16,-1-3 0-16,8 0 0 0,0 0 8 0,0 0-8 16,-3-3 0-16,3 3 9 0,0 0-9 0,-7-3 0 15,7 3 0-15,0 0 8 0,0 0-8 0,0 0 0 16,0 0 0-16,0 0 8 0,-4-8-8 0,4 8 0 0,0 0 0 0,0 0 0 16,-7 0 0-16,7 0 0 0,0 0 0 0,0 0 0 15,0 0 0-15,0 0 0 0,0 0 8 16,0 0-8-16,0 0 0 0,0 0 0 0,0 0 0 0,0 0 0 15,0 0 9-15,0 0 0 0,0 0 0 0,0 0 0 16,0 0-9-16,0 0 0 0,0 0 0 0,0 8 0 16,0-2 0-16,0-6 0 0,0 6 0 0,0 6 0 15,4-6 0-15,-4 0 0 0,0 6 0 0,0-12 0 16,3 5 0-16,-3 1 0 0,0-6 0 0,0 3 0 16,0-3 0-16,4 9 0 0,-4-9 0 0,0 9 0 15,0-9-12-15,0 0 12 0,0 6-12 0,0-6 12 16,3 12 0-16,-3-12 0 0,0 0 14 0,0 0-4 15,0 0-10-15,0 0-12 0,0 0 2 0,0 0 1 16,0 0 9-16,-3 5 0 0,3-5 0 0,0 0 0 16,0 0 0-16,0 6 0 0,0-6 0 0,0 0 0 15,0 0 0-15,0 0 0 0,0 6 0 0,0-6 0 0,0 0 0 16,0 0 0-16,0 0 0 0,0 0 0 0,0 0 0 0,0 0 0 16,0 0 0-16,0 0 0 0,0 0 0 0,0 0 0 15,0 0 0-15,0 0 0 0,0 0 0 0,0 0 0 16,0 0 0-16,0 0 0 0,0 0 0 0,0 0 0 15,0 0 0-15,0 0 0 0,0 0 0 0,0 0 0 16,0 0 0-16,0 0 0 0,0 6 0 0,0-6 0 16,0 3 0-16,3 3 0 0,-3-6 8 0,0 12 4 15,0-12 1-15,0 11 0 0,0-11-13 0,4 6-18 16,-4-6 4-16,0 6 1 0,0-6 13 0,0 0 0 16,0 0 0-16,0 0 0 0,0 0 0 0,0 0 0 15,0 0 0-15,0 0 0 0,3 6 0 0,-3-6 0 16,0 0 0-16,0 0 0 0,0 0 0 0,0 0 0 15,0 0 0-15,0 0 0 0,0 0 0 0,0 0 0 0,11 6 0 0,-11-6 0 16,0 0 12-16,0 0 6 0,7 6 1 0,-7-6 0 16,11 6-19-16,-11-6 0 0,0 0 0 0,7 3 0 15,-7-3 0-15,10 0 0 0,1 3-11 0,-11-3 11 16,0 0 0-16,11 0 0 0,-11 0 0 0,0 0 0 16,7 2 0-16,-7-2 0 0,10 6 0 0,-10-6 0 15,11 0 0-15,-11 0 0 0,10 0 0 0,-10 0 0 16,0 0 0-16,0 0 0 0,0 0 0 0,0 0 0 15,0 0 0-15,0 0 0 0,7 6 0 0,-7-6 0 16,0 0 0-16,0 0 0 0,11 0 0 0,-11 0 0 16,0 0 0-16,0 0 0 0,0 0 0 0,0 0 0 15,0 0 0-15,0 0 0 0,0 0 0 0,0 0 0 0,0 0 0 0,0 0 0 16,11 6 0-16,-11-6 0 0,0 0 0 0,7 6 0 16,-7-6 0-16,3 12 0 0,4-6 0 15,-3 2 0-15,-1-2 0 0,-3 6 0 0,4-6 0 16,-4 0 0-16,0 0 0 0,0 5 0 0,0-5 0 15,0 0 0-15,3 0 0 0,-3 3 0 0,0 3 0 0,0-6 0 16,-3-1 0-16,3 1 0 0,0 0 0 0,-4 0 0 16,4 0 0-16,-3-6 0 0,-1 9 0 0,1-6 8 15,-1 6-8-15,1-9 0 0,-1 5 9 0,1-5-9 16,-1 6 8-16,-3 0-8 0,0-6 8 0,3 0-8 16,1 6 0-16,3-6 8 0,-4 0-8 0,1 0 10 0,-4 0-10 0,0 6 10 15,3-6-10-15,-3 6 0 0,0-6 0 0,0 0 8 16,0 0-8-16,0 0 0 0,0-6 0 0,3 6-11 31,4 0-21-31,-7-6-5 0,4 6-1 0,-1 0 0 16,4 0-116-16,-7 0-23 0,4-6-5 0,-1 6-278 0,1-6-56 0</inkml:trace>
  <inkml:trace contextRef="#ctx0" brushRef="#br0" timeOffset="7374.09">15956 5032 644 0,'0'0'14'0,"0"0"3"0,-10 0 1 0,2-6 0 0,8 6-18 0,-7-3 0 0,4 3 0 0,-4-5 0 16,0 5 29-16,0-6 3 0,0 0 0 0,3 6 0 16,1-6 9-16,3 6 3 0,0 0 0 0,0 0 0 0,0 0-20 0,0 0-3 15,0 0-1-15,0 0 0 0,0 0 24 0,0 0 5 16,0 0 1-16,0 0 0 0,-4 0-3 0,4 0-1 15,0 0 0-15,0 0 0 0,0 0-27 0,0 0-6 16,-7 6-1-16,7-6 0 0,0 0-4 0,0 6-8 16,0 0 11-16,0 2-11 0,0 1 21 0,0 0-2 15,0-9-1-15,4 6 0 0,-1 6 8 0,1-6 2 16,-4 5 0-16,3-5 0 0,-3 3-15 0,4 3-2 16,-1-6-1-16,4 5 0 0,-3 1 0 0,-1 0 0 0,1-6 0 15,3 3 0-15,-4 2-2 0,4 1 0 0,-3 0 0 16,3 0 0-16,-3 2 7 0,3-2 1 0,-4 0 0 0,1 6 0 15,3-4 2-15,-4 4 1 0,1-6 0 0,3 11 0 16,0-5-19-16,0 2 0 0,0-2 0 0,-3 6 0 16,3-4 9-16,-4-2-9 0,1-1 0 0,-1 4 9 15,4-3-9-15,0-1 0 0,0 4 0 0,-3-4 0 16,3-5 8-16,0 3-8 0,-3 3 8 0,3-1-8 16,-4-5 0-16,4 3 0 0,0-7 0 0,0 7 0 15,0-3 8-15,0 0-8 0,0 2 0 0,1-2 8 16,-1 6-8-16,0-1 0 0,-4-5 0 0,4 3 0 15,-3 3 0-15,-1-7 8 0,1 1-8 0,-1 6 8 16,1-9-8-16,-1 2 10 0,1 1-10 0,-4 0 10 16,3-6 0-16,-3 0 0 0,0-6 0 0,0 5 0 15,0 4 2-15,0-9 0 0,0 0 0 0,0 0 0 16,0 0 3-16,0 0 1 0,0 0 0 0,0 0 0 16,0 0 6-16,0 0 2 0,0 0 0 0,0 0 0 0,0 0-8 15,0 0 0-15,0 0-1 0,0 0 0 0,0 0-15 0,0 0 8 16,0 0-8-16,0 0 0 0,0 0 9 0,0 0-9 15,-3-6 8-15,3 0-8 0,-4 1 0 0,4-4 8 16,-3 3-8-16,3-6 0 0,0 6 0 0,0-5 0 16,-4-4 0-16,4 3 0 0,0 0 0 0,0-5 0 15,0-1 0-15,0 3 0 0,0 4-9 0,0-13 9 16,0 9 0-16,0 4 0 0,0-13 0 0,0 6 0 16,0 1 0-16,0-4 0 0,4 4 0 0,-4-7 0 15,3 9 0-15,1-2 0 0,-4-4 0 0,3 9-8 16,-3-11 8-16,4 11 0 0,-4-3 0 0,0-2 0 15,0 11 0-15,0-6 0 0,0 0 0 0,0 1 0 16,0-4 0-16,-4 9 0 0,1-6 0 0,-1 0 0 0,1-5 0 0,-1 5 0 16,1-3 0-16,3 4 0 0,-4-7 0 0,4 6 0 15,-3-2 0-15,3-4 0 0,-4 6 0 0,4 0 0 16,0-2 0-16,0 2 0 0,0 0-8 0,0 0 8 16,4-2-16-16,-4 5 3 0,0 0 1 0,3-3 0 15,1 1-1-15,-1 5 0 0,-3 0 0 0,4-6 0 16,-1 6 1-16,1 3 0 0,-4-3 0 0,0 6 0 15,3-6-5-15,1 1-1 0,-1-1 0 0,1 0 0 16,0 6 18-16,-4 0-12 0,0-6 12 0,3 0-10 16,-3 6 10-16,4-6-10 0,-4 6 10 0,0 0-10 15,3-3-10-15,-3 3-3 0,4-9 0 0,-4 9 0 16,3-3 15-16,-3 3 8 0,4-5-10 0,-4 5 10 0,0 0 0 16,0-6 0-16,3 0 0 0,-3 0 0 15,4 0 0-15,-1 6 0 0,-3-6 0 0,0 6 0 16,4-6 0-16,-4-2 0 0,0 8 0 0,3-3 0 0,1-3 0 0,-4 6-9 15,0 0 9-15,0 0 0 0,0 0-12 0,0 0 2 16,0 0 1-16,0 0 0 0,0 0-9 0,0 0-2 16,-4-3 0-16,4 3 0 0,-3-6-4 0,3 0 0 15,-4 0-1-15,4 6 0 16,4 0-14-16,-4 0-2 0,0-12-1 0,3 6 0 16,1 1 7-16,-1-1 2 0,1 0 0 0,-4 0 0 15,3 3-63-15,1-3-12 0,0 6-2 0,-1-12-373 0</inkml:trace>
  <inkml:trace contextRef="#ctx0" brushRef="#br0" timeOffset="8240.304">16492 5544 619 0,'0'0'17'0,"0"0"5"0,0 0-22 0,0 0 0 0,0 0 0 0,0 0 0 16,-7 0 73-16,7 0 11 0,0 0 1 0,0 0 1 15,-3-6-30-15,3 6-7 0,0 0-1 0,0 0 0 16,0 0-10-16,0 0-2 0,0 0-1 0,0 0 0 16,0 0-14-16,0 0-2 0,0 0-1 0,0 0 0 15,0 0-8-15,0 0-2 0,0 0 0 0,0 0 0 0,0 0-8 16,0 0 0-16,0 0 0 0,0 0 0 0,-4 12 0 0,4-6 0 15,4 5 0-15,-4-5 8 0,0 0 2 0,3 3 0 16,-3 0 0-16,0 0 0 0,4 2 2 0,-4-5 1 16,0 6 0-16,3-3 0 0,-3 0-4 0,4-1-1 15,-4 4 0-15,0-6 0 0,3 0 0 0,-3 0 0 16,0 6 0-16,4-9 0 0,-4 2-8 0,0-2 8 16,0 6-8-16,0 3 8 0,0-6-8 0,0 6 0 15,3-7 0-15,-3 1 8 0,0-6-8 0,0 6 0 16,0-6 0-16,-3 9 8 0,3-9-8 0,0 12 0 15,0-12 0-15,0 0 0 0,0 6 0 0,0-6 0 16,0 0-12-16,0 0 12 0,0 0-26 0,0 6 2 0,-4-1 1 0,4-5 0 31,0 0-7-31,0 0-2 0,0 0 0 0,0 0 0 16,0 0-3-16,0 0-1 0,0 0 0 0,0 0 0 16,-7 0-32-16,7 0-6 0,0 0-2 0,0 0 0 15,-3 0-10-15,3 0-2 0</inkml:trace>
  <inkml:trace contextRef="#ctx0" brushRef="#br0" timeOffset="8815.788">16432 5085 720 0,'0'0'20'0,"0"0"5"0,0 0-25 0,-3 6 0 0,-1 3 0 0,1-3 0 16,3-6 66-16,-4 12 8 0,1-1 2 0,3-5 0 15,0 6-23-15,-4-6-4 0,4 3-1 0,-3 2 0 16,6-5-12-16,-3-6-4 0,0 6 0 0,0-6 0 0,0 12-19 0,0-12-4 15,0 0-1-15,0 0 0 0,4 6-8 0,-1 0 0 16,-3-6 0-16,0 0 0 0,0 0-17 0,4 0-6 16,3-6-1-16,-4 0-523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9T14:06:21.8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9920 8375 936 0,'0'0'20'0,"-7"0"5"0,0 0 1 0,0 0 0 0,0 0-26 0,0 0 0 0,0 0 0 0,0 0 0 16,0 0 73-16,0-6 10 0,0 0 1 0,-4 6 1 15,0 0-12-15,4-6-2 0,-3 6-1 0,-1-6 0 16,1 0-30-16,-1 1-7 0,4-1-1 0,0 3 0 16,0 0-17-16,0-3-4 0,0-3-1 0,3 3 0 15,1 0-10-15,-1 6 10 0,1-6-10 0,3 6 10 16,-7 0-10-16,0 6 0 0,-4 0 0 0,0 9 0 16,-3 0 0-16,0 5 0 0,0 7 0 0,-4-4 0 15,4 7 0-15,-3 2 0 0,2 0 0 0,-2 9 0 16,3-5 0-16,0-4 0 0,0 0 0 0,-1 4 0 15,5-7 0-15,3-2 0 16,-4-7 0-16,4 4-11 0,-3-1 11 0,3-11 0 0,3 3 0 0,0-4 0 16,4 1 0-16,0-6 0 0,0 6 0 0,0-3 0 0,0-6 0 0,4 2 0 15,3-2 0-15,0 0 0 0,0-3 0 16,0-3-8-16,4 0 8 0,-1-2 0 0,4-1 0 0,-3 0 0 16,3-6 0-16,0 0 0 0,0-5 0 15,0 2 0-15,1 3 8 0,-1-11-8 0,0 5 8 0,0-3-8 16,0-2 8-16,-3-9-8 0,-1 2 8 0,1-8-8 15,-1 0 10-15,1-3-10 0,0 2 9 0,-4-2-9 16,3 3 8-16,-3-3-8 0,0 3 0 0,-3-1 0 16,-1-5 0-16,1 3 0 0,-1-3 0 0,1 9 8 15,-4-3-8-15,3-1 0 0,-3 1 0 0,0 15 0 0,0-7 0 16,0 4 0-16,-3 2 0 0,3-5 8 0,-4 8-8 0,4-2 0 16,-3-1 0-16,-1 4 0 0,1-4 0 0,-1 1 0 15,1 8 0-15,-1-9 0 0,4 4 0 0,-3 2 0 16,-1 0 0-16,1 1 0 0,-1 2 0 0,1 9 0 15,3 6 0-15,0 0 0 0,0 0 0 0,0 0 0 16,0 0 0-16,0 0 0 0,0 0 0 0,0 0 0 16,0 0 0-16,-4 12-11 0,1 0 11 0,3 8-12 15,-4 4 12-15,1-1 0 0,3 4-9 0,-4 5 9 16,4 9 0-16,-4 3 0 0,8 1 0 0,-4-4 0 16,0 3 0-16,0-6 18 0,4 6-3 0,-4 3-1 15,3-3-14-15,1-3-18 0,-1 4 4 0,1-1 1 16,-1-3 13-16,1 3 0 0,-4-6 0 0,0-3 10 15,0 4-10-15,0-16 12 16,0 4-12-16,-4-4 12 0,4 4 1 0,0-4 1 0,0 1 0 0,-3-4 0 0,3 4 7 16,0-1 2-16,0-2 0 0,0-9 0 0,0-7-13 15,0 4-2-15,0-6-8 0,0 3 12 0,0-6-12 0,0 6 0 16,0 0 8-16,0 3-8 0,3-3 0 0,-3-6 0 16,4 5 0-16,-1 1 0 0,1-6-8 0,3 0-5 15,0-11-1-15,0 11-535 16,3 5-107-16</inkml:trace>
  <inkml:trace contextRef="#ctx0" brushRef="#br0" timeOffset="656.454">9987 8560 828 0,'0'0'23'0,"-7"6"6"0,4 0-29 0,-1 0 0 0,-3 0 0 0,7-6 0 16,0 0 44-16,0 0 2 0,-4 8 1 0,4-8 0 15,0 0 33-15,0 0 6 0,0 0 2 0,0 0 0 16,0 0-44-16,0 0-9 0,0 0-2 0,0 0 0 0,11 0-33 0,-4 0 0 16,0 0 0-16,0 0 0 0,0 0 0 0,0 0 0 15,4 0 0-15,-4 0 0 0,4-5 0 0,-4 2 0 16,0-3 0-16,0 3 0 16,0 3 8-16,0 0-8 0,0 3 0 0,0-3 0 0,0-3 26 0,0 0-2 15,0 0 0-15,0-3 0 0,-3 3-24 0,-1-9 0 16,4 6 0-16,-3 1 0 0,-4 5 0 0,0-6 0 15,0 6 0-15,0 0 0 0,0-9 0 0,0 9 0 16,-4-6 0-16,4-6 0 0,-3 6 0 0,-1 0 0 16,1 1 0-16,-1-1 0 0,1 0 0 0,-4 0 8 15,3 0-8-15,0-3 8 0,-3 6-8 0,0 0 0 16,4-3 0-16,-8 4 0 0,4-1 0 0,0 3 0 16,0-6 0-16,0 6 0 0,-4 0 0 0,4-6 0 0,-3 6 0 15,-1 0 8-15,4 0-8 0,0 6 0 0,0 0 0 16,-3-1 0-16,2 7 0 0,5 3 0 0,-4 3 0 0,3-4-11 15,1 1 11-15,-1 0-8 0,4-4 8 16,0 7-8-16,0-3 8 0,0 2 0 0,0 1 0 0,0-3 0 16,0 2 0-16,0 1 0 0,4-12 0 0,-4 0 0 15,3 0 0-15,1 2 11 0,-4-2-3 16,3 6 0-16,1-6-8 0,-4-6 0 16,0 0 0-16,0 0 8 0,0 0-8 0,7 6 12 0,4-6-12 0,-1 0 12 15,1 0-12-15,-1 0 0 0,1 0 0 0,3-6 0 16,-3 6 0-16,6-3 0 0,1 0-12 0,-1 0 12 15,1 0-64-15,0-3-6 0,-4 3-1 16,0 0-535-16</inkml:trace>
  <inkml:trace contextRef="#ctx0" brushRef="#br0" timeOffset="1121.943">10626 7590 1378 0,'0'0'30'0,"-7"9"6"0,-4-3 2 0,0 5 2 0,-3 1-32 0,0-3-8 0,0 0 0 0,0 5 0 16,0-2 48-16,3 0 9 0,1-6 2 0,-4-3 0 15,3 3-27-15,0 3-6 0,1-1-1 0,3 4 0 16,0-6-12-16,0 0-2 0,0 0-1 0,3 0 0 16,1 5-10-16,3-2 0 0,-4-3 0 0,4 6 0 15,0 0 0-15,4-1 0 0,-4 4 0 0,3 3 0 16,-3-1 0-16,4 1 0 0,-4 3 0 0,3 2 8 16,1 4 0-16,-4-4-8 0,3 6 12 0,-3 4-4 15,0-1-8-15,0 9 0 0,0-5-12 0,-3 8 12 16,-1 0 37-16,1 0 15 0,-1 0 4 0,1 3 0 15,-4 3-39-15,3-21-7 16,0 10-2-16,1 5 0 0,-1-9 34 0,4 3 6 0,-3-3 2 0,3 4 0 16,0-10-36-16,0 9-14 0,0-5 11 0,0-4-11 0,0-8 0 15,0 2 0-15,0-11 0 0,3 3 0 16,-3-4 0-16,4-2 0 0,-1 0 0 0,-3-3 0 0,0 0 0 16,4-6 0-16,-4 0 0 0,4 0-10 15,-4 0-34-15,0 0-6 0,0 0-2 0,10 0-550 16,-3-12-110-16</inkml:trace>
  <inkml:trace contextRef="#ctx0" brushRef="#br0" timeOffset="1474.222">10266 8487 1108 0,'0'0'24'0,"0"0"6"0,0 0 1 0,0 0 0 0,0 0-31 0,0 0 0 0,0 0 0 0,-7 5 0 16,7-5 68-16,-4 6 7 0,-3-3 1 0,7-3 1 15,0 0-37-15,-3 3-7 0,3-3-1 0,0 0-1 16,0 0 26-16,0 0 6 0,0 0 1 0,0 0 0 16,0 0-52-16,0 0-12 0,0 0 0 0,3 9 0 15,1-3 12-15,-1 0-1 0,4 0 0 0,0-6 0 16,4 6-11-16,3-6 0 0,-3 5 0 0,10 1 0 15,-4-6 0-15,1 0 0 0,-4 0 0 0,4 0 0 16,-4 6 0-16,4 0 0 0,-4-12 0 0,0 6 0 16,0 6 0-16,0-6 0 15,0 6 0-15,-3 0 0 0,3-3-27 0,-4 0-1 0,5 0 0 0,-5 0 0 16,4 0-116-16,0 2-23 0,18-10-5 0,-32 5 0 16</inkml:trace>
  <inkml:trace contextRef="#ctx0" brushRef="#br0" timeOffset="1810.018">10742 8581 1090 0,'0'0'24'0,"-3"6"4"0,-1-1 2 0,-3 7 2 0,3 0-32 0,-3-6 0 0,4 0 0 0,-1 3 0 16,1-1 96-16,-1 7 14 0,4-3 2 0,-3 0 1 15,-1 2-49-15,1-2-11 0,-1 0-1 0,1 5-1 16,3-5-31-16,-4-3-5 0,4 0-2 0,0 0 0 15,0-3-13-15,-3 5 0 0,3-11 0 0,0 0 0 16,0 0 0-16,0 0 0 0,0 0 0 0,0 0 0 16,0 0-115-16,7 0-25 0</inkml:trace>
  <inkml:trace contextRef="#ctx0" brushRef="#br0" timeOffset="2039.122">10749 8375 1074 0,'0'0'30'0,"0"0"8"0,-7 0-30 0,7 0-8 0,0 0 0 0,0 0 0 16,-7 3 58-16,0-3 10 0,7 0 3 0,-4 3 0 15,-3 0-33-15,7-3-6 0,0 0-2 0,0 0 0 16,0 0-20-16,0 0-10 0,0 0 10 0,0 0-10 31,0 0-79-31,0 0-21 0,0 0-5 0,0 0-1 0</inkml:trace>
  <inkml:trace contextRef="#ctx0" brushRef="#br0" timeOffset="2985.496">11102 8628 653 0,'-7'9'18'0,"7"-9"5"0,0 0-23 0,0 8 0 0,-4 7 0 0,4-3 0 0,0-6 54 0,-3 2 6 15,3 7 2-15,0 0 0 0,-4-3-19 0,1 8-4 16,3-8-1-16,-4 6 0 0,1-7-2 0,-1 1-1 16,1-6 0-16,3-6 0 0,0 0 5 0,0 0 2 15,0 0 0-15,0 0 0 16,0 0 18-16,-4-6 3 0,1 0 1 0,-1-5 0 0,1-1-52 0,3 0-12 16,0-3 0-16,0 4 0 0,0-7 0 0,0 3 0 15,3-2 0-15,-3 5 0 0,0-6 0 0,0-5 0 16,4 2 0-16,-4 3 0 0,0 7 0 0,0 2 0 15,3-3 0-15,-3 0 0 0,0 6 0 0,0 1 0 16,0-1 0-16,4-3 0 0,-1 3 0 0,-3 0 0 0,4-3 0 16,-1 0 0-16,1 4 0 0,-1-1 0 0,4 0 0 0,-3 0 0 15,6-6 0-15,-3 3 0 0,1 1 0 0,2 5 0 16,-3-3 0-16,0 0 0 0,0 0 0 0,-7 6 0 16,0 0 0-16,0 0 0 0,11 0 0 0,-1 0 0 15,-2 0 10-15,-1 6-1 0,0 6 0 0,0-1 0 16,-4 4-9-16,1 3-12 0,-4-1 2 0,3 4 1 15,-3 2 9-15,0-2 16 0,-3 3-4 16,3 5-1-16,0-3-11 0,-4 4 0 0,1 2 0 0,3-2 8 16,0-4-8-16,0-2 0 0,0-1 0 0,3-5 0 15,-6-4 0-15,6-2 0 0,-3-6 0 0,0-6 0 16,0 0 0-16,0 0 0 0,0 0 0 0,0 0 0 16,0 0-20-16,11 0 1 0,3-12 0 0,-7 0-645 15</inkml:trace>
  <inkml:trace contextRef="#ctx0" brushRef="#br0" timeOffset="3310.599">11469 8548 705 0,'0'0'20'0,"0"0"4"0,0 0-24 0,0 0 0 0,0 0 0 0,0 0 0 16,0 0 74-16,-7 12 10 0,3-9 1 0,1 3 1 15,-1 3-37-15,4 0-7 0,0 2-2 0,0 1 0 16,0-6-6-16,4 3-2 0,-4 3 0 0,3-4 0 15,1 13-19-15,-4-9-4 0,3-6-1 0,1 8 0 16,-1 4-8-16,1-12 0 0,-1 6 0 0,1-1-373 16,-1-5-82-16</inkml:trace>
  <inkml:trace contextRef="#ctx0" brushRef="#br0" timeOffset="3563.938">11553 7987 1198 0,'0'0'26'0,"0"0"6"0,-10 6 0 0,3 5 3 0,3-8-35 0,-3 6 0 0,0 6 0 0,0-9 0 15,0 11 28-15,0-11-2 0,4 0 0 0,3-6 0 16,0 0-26-16,0 0 8 0,0 0-8 0,0 0-381 16,0 0-80-16</inkml:trace>
  <inkml:trace contextRef="#ctx0" brushRef="#br0" timeOffset="4017.728">11846 7716 1044 0,'-3'6'23'0,"-1"0"5"0,1 6 0 0,-1 3 1 0,1 5-29 0,3 1 0 16,-4-1 0-16,1 4 0 0,-1 5 68 0,1-2 7 16,-1 8 1-16,0-6 1 0,1 4-17 0,3-4-3 15,-4 9-1-15,4-5 0 0,0 2-12 0,4 3-4 16,-4 0 0-16,3 4 0 0,1 2-20 0,0-6-5 15,-1 9-1-15,1-3 0 0,-1-9-14 0,1 9 0 16,-1 0 0-16,1 1 0 0,-1-4 13 0,-3 3-3 16,4-9-1-16,-4 6 0 0,3-5-9 0,1-7-9 15,-1 3 9-15,-3-8-13 0,4 2 13 0,-4-2 0 0,3-7 0 16,-3 1 0-16,0-3 0 0,0 2 8 0,0-5 0 0,-3-6-8 16,3 0 0-16,0-6 0 0,0 0-10 0,0 0 10 31,0 6-47-31,0 0-1 0,0-6-1 0,0 0 0 15,0 0-127-15,0 0-24 0,0 0-6 0,0 0-1 0</inkml:trace>
  <inkml:trace contextRef="#ctx0" brushRef="#br0" timeOffset="4392.907">11740 8407 853 0,'0'0'18'0,"0"0"4"0,0 0 1 0,4 12 2 0,-4-12-25 0,4 6 0 15,-1 0 0-15,1 0 0 0,-1 2 79 0,1 1 10 0,3 6 3 16,0-3 0-16,0-6-34 0,3 5-6 0,-6-8-2 16,3 9 0-16,4-3-15 0,-4 0-3 0,0-9-1 0,3 6 0 15,-3-6-9-15,4 5-2 0,-4-5 0 0,3-5 0 16,-2 5-2-16,-1 0-1 0,3-6 0 0,-3 6 0 16,4-6-9-16,-1 0-8 0,5 0 12 0,-1-3-12 15,-4 6 0-15,4 0 0 0,0-3 0 16,-3 6 0-1,3-5-68-15,0 5-21 0,-3 0-4 0,3 0-1 0</inkml:trace>
  <inkml:trace contextRef="#ctx0" brushRef="#br0" timeOffset="5108.116">12220 8522 880 0,'0'0'24'0,"-7"9"8"0,0 2-32 0,4-5 0 0,-4 6 0 0,3-3 0 0,0 3 62 0,1-1 6 16,-1-5 2-16,1 6 0 0,3 0-19 0,-4-9-4 16,4 6-1-16,0-9 0 0,0 0 14 0,0 0 4 15,0 0 0-15,0 0 0 0,0 0-52 0,0 0-12 16,0 0 0-16,7 0 0 0,-7 0 36 0,4 0 4 15,3-3 0-15,0 0 1 0,0 3-25 0,-3-3-6 16,3 0-1-16,0 3 0 0,3 0-9 0,-3 0 0 16,0 0 0-16,1 0 0 0,-1-6 0 0,0 6 0 15,0 6 0-15,0-6 0 0,0 0 0 0,0 3 0 16,0-3 0-16,0 0 0 0,0 0 0 0,0 0 0 0,0 3 0 0,0-3 0 16,0-3 0-16,0 3 0 0,-3-3 0 0,3 3 0 15,-4-6 0-15,4 6 0 0,-3-6 0 0,-1 0 0 16,5 0-9-16,-5 0 9 0,1-2-12 0,-1 5 12 15,1 0-12-15,-1-3 4 0,1 0 8 0,-4 0-13 16,3 0-18 0,1 0-3-16,-4-5-1 0,3 5 0 0,-6 0 35 0,3 3 0 0,0-3 0 0,-4 3 0 15,4 3 0-15,-3-9 0 0,-1 3 0 0,-3 0 0 16,0 6 20-16,0-5 10 0,-4-1 2 0,1 6 1 16,-1 0-33-16,1-6 0 0,-1 6 0 0,-3 0 0 15,0 0 17-15,0 0-3 0,0 0-1 0,0 0 0 16,-1 0 13-16,5 6 2 0,-4-6 1 0,0 6 0 15,3-6-14-15,0 5-3 0,1 1-1 0,3-3 0 16,0 0-11-16,0 3 0 0,3 0 0 0,-3-3 0 16,4 3 0-16,-1 0 0 0,4 5 0 0,0-5 0 0,0-6-20 15,-3 12 0-15,3-6 0 0,-4 3 0 0,4 0 28 0,0 5 5 16,0-2 2-16,0 3 0 0,0-3-15 0,4 5 0 16,-1 1 0-16,1-6 0 0,-1 5 0 0,1-2 0 15,-4-3 0-15,7 5 0 0,-4-5 0 0,1 3 0 16,-1-3 0-16,4-1 0 0,-3 1 0 0,3-6-20 15,0 3 4-15,0 0 0 0,0-1 16 0,0-2 0 16,4-6 0-16,-1 6 0 0,-3 0 0 0,4-6 0 16,3 6 0-16,-3-6 0 0,-1 6 8 0,1-3 6 15,-1-3 1-15,1 0 0 16,0-3-35-16,-1 3-6 0,4 0-2 0,-3-6 0 16,-1 6-111-16,5 0-22 0,9-6-5 0,-10 6-1 0</inkml:trace>
  <inkml:trace contextRef="#ctx0" brushRef="#br0" timeOffset="7185.33">13624 8537 1148 0,'0'0'51'16,"0"0"10"-16,0 0-49 0,0 0-12 0,0 0 0 0,0 0 0 16,-7 0 80-16,7 0 14 0,0 0 2 0,0 0 1 15,0 0-26-15,-7 0-6 0,0 0-1 0,0-6 0 0,0 6-51 0,0-6-13 16,3 3 0-16,-3 0 0 0,0 0 0 0,0 0 0 16,4 3 0-16,-4-3 0 0,0-3 0 0,0 6 0 15,0 6 0-15,-1 0 0 0,1 0 0 0,0 3 0 16,-3 2 0-16,-1 7 0 0,4 0 0 0,-3 2-13 15,2 7 2-15,1-7 1 0,0 7 0 0,0-7 0 16,4 4 0-16,-1-6 0 0,1 5 10 0,-1-2 0 16,4-4 0-16,0-2 0 0,4-3 0 0,-4-3 0 15,3-1 0-15,1-2 0 0,-4-6 14 0,3 6 5 16,4 0 1-16,-7-6 0 0,7-6-31 0,0 6-5 16,4-6-2-16,0-6 0 15,-1 4 18-15,1-7 11 0,-1 0-2 0,1-8 0 0,0 5-9 0,-1-2 0 16,1-4 0-16,-1 0 0 0,-3 10 0 0,0-4 0 0,-3-2 0 15,-4 8 8-15,0 0-8 0,3 0 8 0,-3 6-8 0,4 1 8 16,-4 5-8-16,0 0 0 0,0 0 0 16,0 0 0-16,-4-3 8 0,4 0-8 0,-3 0 12 0,3 3-4 15,0 3 1-15,-4 3 0 0,1-1 0 16,-1 7 0-16,4 0-17 0,-3-6-4 0,3 6-1 0,0-1 0 16,0 4 37-16,0 3 7 0,0-10 1 0,0 10 1 15,0-6-33-15,3 6 0 0,1-7 0 0,-1 1 0 16,1 3 8-16,-1-3-8 0,1 5 0 0,3-8 0 15,0 0 0-15,4 3 0 0,-4 2 0 0,0-8 0 16,0 6-20-16,3-3 0 0,1 0-1 0,-4 5 0 16,4-2-146-16,-1-6-29 0,-3 6-5 15,0-12-2-15</inkml:trace>
  <inkml:trace contextRef="#ctx0" brushRef="#br0" timeOffset="7711.357">13871 8604 1074 0,'0'0'30'0,"0"0"8"0,0 0-30 0,0 0-8 0,0 0 0 0,-3 12 0 16,-1-6 26-16,4 3 4 0,0-1 1 15,0 7 0-15,0-3 17 0,0 0 3 0,0-1 1 0,4 7 0 16,-4-3-6-16,3 2-1 0,-3-2 0 0,4 0 0 16,-4 0-33-16,3 2-12 15,1-8 0-15,-4 6 9 0,3-1 1 0,-3-8 0 0,0-6 0 0,0 0 0 16,0 6 4-16,0-6 1 0,0 0 0 0,0 0 0 16,0 0 22-16,0 0 5 0,0 0 1 0,0 0 0 15,0 0-24-15,0 0-5 0,-3 0-1 0,-1-6 0 16,4 0-13-16,0 6 0 0,-3-8 8 0,3 5-8 15,-4-3 0-15,4-3 8 0,-3 3-8 0,-1 0 0 16,1 0 10-16,3-5-10 0,-7-1 10 0,7 6-10 16,-4-3 11-16,1 3-11 0,3 0 12 0,-4 0-12 15,4 1 0-15,0-1 0 0,0 0 0 0,-4 0 0 16,4-6-27 0,0 0-5-16,4 6-2 0,-4-2 0 0,4 2 50 0,-1-6 11 0,1 6 1 0,-1-6 1 0,4 4-29 15,-3-1 0-15,3 0 0 0,0-3 0 16,-4 0-27-16,1 4 2 0,3 2 0 0,-4 0 0 0,4 0 38 15,1 0 8-15,-5 0 2 0,-3 6 0 0,0 0-23 0,7-6 0 16,4 6 0-16,-11 0 0 0,0 0 0 0,7-6 0 16,-7 6-8-16,7 0 8 15,3 0-104-15,-10 0-15 0,11 0-3 0,0 6-335 16,-1-6-67-16</inkml:trace>
  <inkml:trace contextRef="#ctx0" brushRef="#br0" timeOffset="8276.54">14319 7857 1155 0,'-3'6'51'0,"-1"0"11"0,1 3-50 0,-1 0-12 16,1 0 0-16,-1 8 0 0,1-11 66 0,-1 12 10 15,1-6 3-15,-1-1 0 0,0 4-31 0,4 3-7 16,-3-4-1-16,3-2 0 0,0 0-10 0,0 6-2 16,3-13-1-16,-3 7 0 0,0 6-11 0,4 2-3 15,0 4 0-15,-1-3 0 0,1 2 11 0,3 6 3 16,-4 4 0-16,1-7 0 0,3 9-19 0,-4-5-8 15,4 2 0-15,-3 4 8 0,-1 2-8 0,1 0 0 0,-1-9 0 16,-3 4 8-16,4-4-8 0,-4 3 10 0,-4-2-10 0,4-7 10 16,0 10 13-16,-3-7 2 0,3 4 1 15,-4-7 0-15,1-2-26 16,3 2 0-16,-4-8 8 0,1 2-8 0,-1 1 37 0,1 0 6 16,3-9 1-16,0 2 0 0,0-5-34 0,0-6-10 0,0 0 0 0,0 0 0 15,0 0 8-15,0 0-8 0,0 0 0 0,0 0 0 16,0 0-28-1,0 0-8-15,0-9-3 0,3-2-568 0,1-1-113 0</inkml:trace>
  <inkml:trace contextRef="#ctx0" brushRef="#br0" timeOffset="8611.603">14189 8451 1036 0,'0'0'23'0,"0"0"5"0,-4 6 0 0,-3 0 1 0,7-6-29 0,0 0 0 16,0 0 0-16,0 0 0 0,0 0 58 0,-3 6 6 15,-1 0 0-15,4-6 1 0,0 0-5 0,0 0 0 0,0 0-1 0,0 0 0 16,0 0-19-16,7 6-4 0,0-6-1 0,4 6 0 15,-4-6-18-15,3 0-3 0,1 5-1 0,3-5 0 16,-3 0-5-16,-1 6 0 0,4-6-8 0,-3 3 12 16,0 0-12-16,-1-3 9 0,1 6-9 0,3-3 8 15,-4-3-8-15,1 3 12 0,0-3-12 0,-1 3 12 16,1-6-12-16,-1 3 0 0,4-6 0 0,-3 0 0 31,0 6-47-31,3 0-11 0,0-3-2 0,-4 0-1 0</inkml:trace>
  <inkml:trace contextRef="#ctx0" brushRef="#br0" timeOffset="9318.177">14679 8457 806 0,'0'0'17'0,"0"0"4"0,0 0 1 0,0 0 2 0,0 12-24 16,-3-6 0-16,-1 0 0 0,0 0 0 0,4 5 57 0,-3 1 7 16,3 0 2-16,-4-3 0 0,4 8-33 0,-3-2-6 15,3 3-2-15,0-1 0 0,-4 7-12 0,4-7-2 16,4 10-1-16,-4-9 0 0,0 2-10 0,0-2 0 16,0-1 0-16,0-5 8 0,3 0-8 0,-3-3 0 15,0 3 0-15,0-1 8 0,0 1-8 0,0-9 0 16,0-3 0-16,0 6 8 0,0 0-8 0,0 3 0 15,4-1 0-15,-4 4 8 0,0-6-8 0,0 0 0 16,0 3 0-16,0 0 0 0,0-1 0 0,-4-2 0 0,4-6 0 16,0 0 0-1,0 0-31-15,0 0-1 0,0 0-1 0,0 0-464 0</inkml:trace>
  <inkml:trace contextRef="#ctx0" brushRef="#br0" timeOffset="9589.158">14679 8222 1087 0,'0'0'24'0,"0"0"4"0,0 0 2 0,-3 6 1 16,-1 0-31-16,4-6 0 0,-4 12 0 0,4-12 0 0,0 5 0 0,0-5-16 16,0 0 1-16,0 0 1 0,0 0 14 0,0 0 0 15,0 0 0-15,0 0 0 0,0 0 0 0,8 0 0 16,-5 0 0-16</inkml:trace>
  <inkml:trace contextRef="#ctx0" brushRef="#br0" timeOffset="10058.024">15039 8581 1267 0,'0'0'28'0,"0"0"5"0,0 0 2 0,0 0 1 0,0 0-36 0,0 0 0 0,0 0 0 0,-7-3 0 16,0 0 58-16,7 3 5 0,0 0 1 0,-7 0 0 16,7 0 0-16,-7-3 0 0,0 3 0 0,7 0 0 0,0 0-28 15,-7-3-4-15,0 0-2 0,7 3 0 0,0 0 3 0,-8 3 1 16,5 3 0-16,-4 3 0 15,3-1-78-15,1-2-16 0,-4 6-4 0,3 3 0 16,1-6 76-16,-1 11 14 0,1-8 3 0,-1 6 1 0,4-4-30 16,-3 4 0-16,3-6 0 0,0 5 0 0,0-5 0 0,0 0 0 15,0-3 0-15,0 8 0 0,0-11 13 0,0 3-3 16,0 0-1-16,3-3 0 0,-3 0 6 0,0-6 1 16,4 8 0-16,-4-8 0 0,0 6-16 0,0-6 0 15,3 6 0-15,4 0 0 0,0 0 0 0,0 0 0 16,0-6 0-16,4 0 0 0,0 0 0 15,-1 0 0-15,4-6 0 0,0 0 0 0,4 6-12 0,0-6-6 16,3-12-1-16,0 7 0 16,4-4-155-16,-4-8-31 0,28-22-7 0,-13 10 0 0</inkml:trace>
  <inkml:trace contextRef="#ctx0" brushRef="#br0" timeOffset="10503.976">15378 7963 982 0,'0'0'44'0,"0"0"8"0,0 0-41 0,0 0-11 15,0 0 0-15,0 12 0 0,-4-6 87 0,4 12 15 16,-3-10 3-16,3 7 1 0,-4 0-24 0,0 8-5 16,1-8-1-16,-1 9 0 0,4-1-36 0,-3 1-7 15,3 2-1-15,-4 6-1 0,4 4-12 0,0-10-3 16,0 9 0-16,4 1 0 0,-1 2-16 0,-3-6 0 15,0 6 0-15,4 4 0 0,-4-13 10 0,3 3-10 16,1-5 8-16,-4 2-8 0,0-5 8 0,0 2-8 16,0-2 8-16,0-4-8 0,0-2 9 0,0 0-9 0,0-4 10 15,0-2-10-15,0-3 20 0,0 0-3 0,0 8 0 16,0-11 0-16,0-6-5 0,0 0 0 16,0 0-1-16,0 0 0 15,0 0-60-15,0 0-12 0,0 0-3 0,0 0 0 16,0 0 25-16,0 0 5 0,0 0 1 0,0 0-703 0</inkml:trace>
  <inkml:trace contextRef="#ctx0" brushRef="#br0" timeOffset="11203.191">15501 8522 1497 0,'0'0'32'0,"-3"9"8"0,3-9 0 0,-4 6 4 0,-3-1-36 0,3 1-8 16,1 0 0-16,3-6 0 0,-4 6 0 0,4 3 0 15,0-3 0-15,0 0 0 0,4 0 53 0,-1-1 9 16,4 1 2-16,-3 0 0 0,0 0-52 0,3 0-12 15,0-6 0-15,3 6 0 0,-3-6 24 0,0 3 3 16,4 0 0-16,0-3 0 0,-1 3-27 0,1 0 8 16,-1-3-8-16,1 3 0 15,-1-3-18-15,-3 2-9 0,1-2-1 0,-1 3-1 0,-7-3 47 0,7 0 10 16,-4 3 1-16,-3-3 1 0,0 0-22 0,0 0-8 0,7-3 0 0,-3 3 0 16,3-3 8-16,-4 1-8 0,1-1 0 0,-1 0 0 15,4-3 0-15,-3 3 0 0,-1-3 0 0,-3 6 0 16,0 0-13-16,4 0-3 0,0-6 0 0,-4-6 0 31,0 6-8-31,0-2-3 0,0-1 0 0,0 3 0 16,0-3-27-16,0-3-6 0,-4 1 0 0,4-1-1 0,-4 0 1 15,1-3 1-15,-1 4 0 0,1-1 0 0,-4 0 44 0,3 0 15 0,-3 1-9 0,0 2 9 16,0-3 0-16,-3 0 0 0,3 3 0 0,-1 4 8 16,-2 2 11-16,3 0 2 0,0 0 1 0,0 3 0 15,0 0 18-15,0 0 3 0,0 3 1 0,0 3 0 16,-1-1-10-16,1 4-2 0,0 3 0 0,4 0 0 15,-4 2-19-15,3 4-4 0,1 0-1 0,-4-1 0 16,3 4-8-16,1-3 0 0,3 5 0 0,0-5 8 16,-4 2 5-16,4 4 1 0,-3-4 0 0,3 4 0 15,0-6-14-15,3 2 0 0,-3-2 0 0,0-1-10 0,4 1 10 16,-1-3 0-16,-3 2 0 0,4 1 0 0,3-12 8 0,-4 6-8 16,4 2 8-16,-3-2-8 0,3-6 8 0,0 6-8 15,0-6 10-15,0 5-10 0,0-2 8 0,4 3-8 16,-4-6 0-16,0 0 0 0,3 0 8 0,-3-6-8 15,4 8 0-15,-4-8 0 0,0 3 0 0,4-3 0 16,-4 0 0-16,3 0 0 0,1 0 0 0,-4 0-15 16,4 0 5-16,-4 0 1 15,3 0-31-15,-3-3-7 0,4 0-1 0,-4-2-425 16,0-1-86-16</inkml:trace>
  <inkml:trace contextRef="#ctx0" brushRef="#br0" timeOffset="11853.144">16429 8331 943 0,'0'0'20'0,"0"0"5"0,0 0 1 0,0 0 1 0,0 0-27 0,0 0 0 0,0 0 0 0,0 0 0 16,0 0 65-16,0 0 8 0,0 0 2 0,0 0 0 16,0 0-5-16,0 0-1 0,0 0 0 0,0 0 0 15,0 0-34-15,0 0-7 0,0 0-2 0,0 0 0 16,0 0-16-16,0 0-10 0,3 6 12 0,4-3-12 15,0 2 0-15,1-5 0 0,2 6 0 0,1 0 0 16,3-6 0-16,-4 6 0 0,8 6 0 0,-4-9 0 16,0 3 0-16,0 0 0 0,1-3 0 0,-5-1 0 15,4 4-20-15,-3 0 3 0,-1-6 0 0,1 0 0 16,0 6-12-16,-4 0-3 0,0-6 0 0,0 0 0 16,0 0-3-16,0-6-1 0,-4 6 0 0</inkml:trace>
  <inkml:trace contextRef="#ctx0" brushRef="#br0" timeOffset="12248.057">16415 8548 1036 0,'0'0'23'0,"0"0"5"0,0 0 0 0,0 0 1 0,0 0-29 0,0 0 0 0,0 12 0 0,0-12 0 15,0 0 57-15,-4 3 6 0,4 3 1 0,0-6 0 16,0 0-14-16,0 0-2 0,0 6-1 0,0-6 0 15,0 0-22-15,0 0-4 0,0 0-1 0,7 6 0 16,0-6-11-16,0 3-9 0,0 0 12 0,0 2-12 16,1-5 8-16,2 6-8 0,-3 0 0 0,4 0 0 0,3 0 0 0,-4-6 0 15,1 6 0-15,-4-6 0 0,4 3 0 0,-1-3 0 16,4 0 0-16,-3 3 0 0,0-3 8 0,3-3-8 16,-4 0 0-16,4-3 0 0,-3 0-8 0,0-6-9 15,3 6-2-15,-4-2-649 16</inkml:trace>
  <inkml:trace contextRef="#ctx0" brushRef="#br0" timeOffset="12955.114">17762 7734 694 0,'0'0'15'0,"0"0"3"0,0 0 1 0,0 0 1 0,0 0-20 0,0 0 0 0,0 0 0 0,7 6 0 16,-3-6 41-16,-1 6 4 15,1 0 1-15,0 5 0 0,-1 1 54 0,-3 3 10 0,0-3 2 0,0 5 1 16,0 1-53-16,0 8-12 15,-3-8-1-15,3 8-1 0,-4-8-22 0,4 9-5 16,0 2-1-16,0-6 0 0,0 4 17 0,0-4 3 0,0 1 1 0,4 2 0 16,-4-2-27-16,0 2-4 0,3-2-8 0,1 2 11 15,-4 4-11-15,0-7 0 0,3 4 0 0,-3-4 0 16,4 1 0-16,-1 2 0 0,-3-5 0 0,0 8 0 16,0 1 0-16,0-10 0 0,0 4 0 0,4-7 0 15,-4 7 0-15,0 2 0 0,-4-5 0 0,4 2 0 16,-3 7 0-16,-1-7 15 0,1 4-4 0,-1-1-1 15,1-2 0-15,-1-7 0 0,0 10 0 0,-3-9 0 16,7-1-10-16,-3-8 0 0,3 0 0 0,0-3 0 16,0-6 0-16,0 0 0 0,0 0 0 0,0 0 0 15,0 0 0-15,0 0-12 0,0 0 2 0,0 0-497 16,-4-6-99-16</inkml:trace>
  <inkml:trace contextRef="#ctx0" brushRef="#br0" timeOffset="13402.27">17600 8278 640 0,'0'0'14'0,"0"0"3"0,0 0 1 0,0 0 0 0,0 0-18 0,0 0 0 0,4 6 0 0,-1 0 0 15,1-1 71-15,-4-5 10 0,0 0 3 0,3 6 0 16,4-6-17-16,0 6-3 0,0-6-1 0,0 6 0 15,0-3-29-15,1 3-6 0,-1 0 0 0,3-3-1 16,-3 0 0-16,4 0 0 0,-1 0 0 0,-3 2 0 16,4 1-43-16,-4-6-9 0,4 0-2 0,-1 6 0 15,1-6 73-15,-4 0 14 0,3 0 4 0,1 0 0 16,0 0-52-16,3-6-12 0,-4 6 0 0,4 0 0 16,1 0 0-16,-1 0 0 0,3 0 0 0,-3 0 0 0,1 0 0 15,-1-6 0-15,0 6 0 0,0 0-10 0,0-5 10 16,0 5 0-16,0-3 0 0,0 0 8 15,-3 0-44-15,-1 3-8 0,1-3-1 0,0-3-1 16</inkml:trace>
  <inkml:trace contextRef="#ctx0" brushRef="#br0" timeOffset="14229.382">18133 7822 835 0,'0'0'18'0,"0"0"4"0,0 0 1 0,-4 6 1 0,4 3-24 0,-3 0 0 0,3 2 0 0,-7 1 0 16,3-3 61-16,4 3 8 0,-3 5 2 0,-1 1 0 15,1-6 1-15,-1 5 0 0,1-2 0 0,3 3 0 16,-4-1-21-16,0-2-4 0,4 9-1 0,-3-1 0 16,6 10-16-16,-3-10-3 0,4 4-1 0,-4 2 0 0,4-3-5 0,-4 4-1 15,3-4 0-15,1 9 0 16,-4-14 0-16,3 8-1 0,1 1 0 0,-4-4 0 0,3 4-2 15,1-13 0-15,-4 4 0 0,0 2 0 0,0-2-5 0,0 8 0 16,0-5-1-16,-4 2 0 0,4-2-11 16,-3-6 0-16,-1 8 9 0,4-8-9 0,-3 2 9 0,-1-2-9 15,1 0 12-15,3-4-12 0,-4-2 12 0,4 6-4 16,0-1 0-16,-4-5-8 0,4-12 9 0,0 0-9 16,0 0 0-16,0 0 9 15,0 0-9-15,0 0 0 0,0 0 9 0,0 0-9 0,0 6 10 0,0-6-2 16,0 0-8-16,0 0 12 0,0 0-12 0,0 0 9 15,0 0-9-15,0 0 8 0,8-6-8 0,-5-6 0 16,1 1 9-16,-1-4-9 0,1-3 0 0,-1 6 0 0,4-5-10 16,-3-1 10-16,-1-2 0 0,1 8 8 0,3-6 0 0,-4-2 1 15,1 8-9-15,-1 0 0 0,1-6 0 16,-4 1 0-16,3 5 0 0,1-3 0 0,0 4 0 16,-4-1 0-16,3 0 0 0,-3 0 0 0,0 12 0 15,0 0 8-15,4-9-8 0,-4 9-16 0,0 0 4 0,0 0 1 16,0 0 11-16,0 0 16 0,0 0-4 0,0 0-1 15,0 0-11-15,0 0 0 0,0 0-10 0,0 0 10 16,7 6-8-16,0-6 8 0,0 3 0 0,0 0-9 16,0 6 9-16,3 0 0 0,-3 0 0 0,1-3-8 15,2-1 8-15,1-5 0 0,-1 6 0 0,-3-6 0 16,4 12 0-16,-4-6 0 0,4 0 0 0,-4 3 0 0,0-3 0 16,0-1 0-16,-4 1 0 0,1 6 0 0,-4 0-12 0,3-6 4 15,4 8 0-15,-3 4 0 0,-4 0-9 16,0-7-2-16,0 7 0 0,-4 3 0 15,4-10-14-15,0 4-3 0,-3-3-1 0,3 6 0 0,-4-7 37 0,4 1 0 16,0-6 0-16,-3 3 0 0,-1-3 0 0,1-1 0 16,3 7 0-16,-4-6 0 0,4-6 14 0,0 0 10 15,0 0 3-15,0 0 0 16,0 0-43-16,0 0-9 0,0 0-2 0,0 0 0 16,7-6-29-16,0-8-7 0,4 2-1 0,-4 3 0 0</inkml:trace>
  <inkml:trace contextRef="#ctx0" brushRef="#br0" timeOffset="14956.226">18524 8575 1108 0,'0'0'31'0,"0"0"8"0,0 0-31 0,0 0-8 0,0 0 0 0,0 0 0 15,4 3 45-15,3 3 8 0,0-3 2 0,0 2 0 16,0-5 7-16,0 6 2 0,0 0 0 0,4 0 0 16,-1 0-52-16,1-6-12 0,0 6 0 0,6-3 0 15,-3 3 0-15,0-3 0 0,1 0 0 0,-5-1 0 0,4 1 0 16,-3-3 0-16,3 3 0 0,-4 6 0 0,1-9 0 15,0 0 0-15,-4 0 0 0,0-9 0 16,0 9 0-16,0-3 0 0,-4 0 0 0,-3 3 0 0,7-2 54 0,-3-4 8 16,3 0 2-16,-3 3 0 0,-4-9-52 0,0 6-12 15,3-6 0-15,-3 4 0 0,0-1 0 0,0 3 0 16,4-3 0-16,-4-3 0 0,-4 6 54 0,1-5 8 16,3-4 2-16,-4 0 0 15,1 6-76-15,-5-2-14 0,5-1-3 0,-1-6-1 16,-3 4 11-16,0 8 3 0,4-6 0 0,-4 0 0 0,0-2 3 0,0 8 1 15,0-3 0-15,-1 6 0 0,5-9 12 0,-4 12 0 0,0-6 0 16,0 0-9-16,3 6 9 0,4 0-8 0,0 0 8 0,-7 0-8 16,7 0 8-16,-7 0 0 0,0 6 0 15,4 0 0-15,3-6 0 0,-7 6 0 0,-4 3 0 0,4 0 0 16,0 2 0-16,0-2 16 0,0 9-4 16,0-6-1-16,0 2 0 0,0 4 0 0,3 0 0 15,-3-4 0-15,3 4-11 0,-3 0 10 16,4-7-10-16,-1 7 10 0,1 0-10 0,3 2 0 0,-4-2 0 0,4 2 8 15,0-2-8-15,0 0 0 0,0-4 0 0,0 10 0 16,4-6 0-16,-4-4 0 0,3 4 0 0,1 0 0 16,-4 5 0-16,3-8 0 0,4 2 0 0,-3 1 0 15,3-3 10-15,-3 2-10 0,3 1 12 0,0-6-12 16,0 2 17-16,0-5-3 0,0 3-1 0,0-3 0 16,0 3-5-16,0-1-8 0,4-5 11 0,-4 0-11 15,3-3 8-15,-3 0-8 0,4 0 0 0,-1 0 0 16,1 0 10-16,0 0-10 0,-1 0 8 0,1 0-8 0,-1-3 0 15,1 0-11-15,-11 0 1 0,7 0 0 16,-7 0-33-16,11 0-6 0,-11 0-2 0,7-3 0 16,0 3 41-16,-7 0 10 0,10-6 0 0,-3 3 0 15,0 0-104-15,0 0-20 0,4 0-3 0,-11 3-308 16,0 0-61-16</inkml:trace>
  <inkml:trace contextRef="#ctx0" brushRef="#br0" timeOffset="27571.063">9892 9204 766 0,'0'0'16'0,"0"0"4"0,0 0 1 0,0 0 2 0,0 0-23 0,0 0 0 0,0 0 0 16,0 0 0-16,0 0 34 0,-4 6 2 16,4-6 1-16,-7 12 0 0,7-12-2 0,0 5-1 0,0-5 0 0,0 0 0 15,0 0-2-15,-3 6-1 0,-1-6 0 0,4 0 0 16,0 0 13-16,0 0 4 0,-3 6 0 0,3-6 0 16,0 0-3-16,-4 6 0 0,4-6 0 0,-3 6 0 15,3 0-18-15,-4 6-4 0,4-4-1 0,0-2 0 16,-3 6-22-16,3 0-18 0,0 0 3 0,-4 2 1 15,4 4 55-15,0 0 11 0,-3-4 3 0,-1 10 0 16,4-1-23-16,0 1-4 0,-4 2 0 0,1 1-1 16,3 2 2-16,-4 0 1 0,4 4 0 0,-3-1 0 15,3-2-4-15,-4 2-1 16,4-3 0-16,0 1 0 0,0 2-25 0,0-3-9 0,-3 10 0 0,-1-13 0 16,4 4 26-16,0-4 6 0,0 3 1 0,0 1 0 15,0-7-16-15,-3-2-8 0,3-1 8 0,-4 4-8 16,4-12 8-16,-3-1-8 0,-1 4 10 0,1-9-10 15,-1-3 31-15,1 3 0 0,-1 3 0 0,1-3 0 16,3-6-76-16,0 0-15 0,-11 0-4 0,4-9 0 16,0-3-51-16,0 0-10 0,3 0-3 0,1 1-614 15</inkml:trace>
  <inkml:trace contextRef="#ctx0" brushRef="#br0" timeOffset="28318.775">10022 9883 1206 0,'0'0'26'0,"0"0"6"0,-3 6 0 0,3-6 3 0,-4 6-35 0,4-6 0 0,-3 6 0 0,3 0 0 16,0-6 72-16,0 5 7 0,0 7 1 0,0-12 1 15,0 6-12-15,0 0-2 0,0-6-1 0,0 6 0 16,3 0-54-16,1 0-12 0,-4-6 0 0,7 2 0 0,-4 4 34 15,1 0 10-15,3 0 1 0,-3-6 1 16,3 0-31-16,0 6-7 0,3-6 0 0,-3 6-8 16,0-12 11-16,4 6-11 0,0 0 10 0,-1 0-10 0,1 0 9 15,-1 0-9-15,1 0 8 0,-1-6-8 16,-2 0 0-16,2 6 0 0,-10 0 8 0,7-6-8 0,0 0 0 0,-7 6 0 16,0 0 0-16,7 0 0 0,4-2 0 0,-11 2 0 15,7-6 0-15,-4 0 0 0,1 0 0 0,3 0 0 16,-3 0 0-16,-1-6 0 15,1 7-46-15,-1-7-14 0,1 3-4 0,-4-3 0 16,3-5 30-16,1 5 6 0,-4-3 0 0,3 0 1 16,-3 1-8-16,0 2-1 0,0-6-1 0,-3 7 0 0,3-1 37 0,0 3 0 15,-4-3 0-15,4 0 0 0,-7 4 0 0,4 2 0 0,-4 0 0 0,0 0 0 16,-4 3 0-16,0 3 0 0,1 0 0 0,-1 0 0 16,1 0 41-16,-5 0 16 0,1 6 3 0,0 3 1 15,-3-3-46-15,2 2-15 0,1 4 8 0,4 3-8 16,-4-3 36-16,3-1 4 0,-3 13 1 0,3-12 0 15,4 5-25-15,-3 4-4 0,3-3-2 0,0 5 0 16,0-2-10-16,3-4 10 0,-3 1-10 0,4-3 10 16,-1 2-10-16,4-5 0 15,0-6 0-15,0 6 8 0,0-4-8 0,0 4 0 0,0-6 0 0,0 6 0 16,4-6 0-16,-1 3 0 0,1-4 0 0,-1 4 8 16,1-3-8-16,-1 0 0 0,-3-6 0 0,4 9 0 15,3-3 0-15,0 0 0 0,0-1 0 0,0 1 8 16,3 0-8-16,1 3 0 0,0-3 0 0,-1-3 0 15,1 3 0-15,-4 3 0 0,3-9 0 0,1 5 0 16,3-5-8-16,-3 6 8 0,3 0-10 0,-4 0 10 16,5-12-47-16,-5 6-3 0,4 0-1 0,0 0 0 15,0 0-65-15,4 0-12 0,-7-6-4 16</inkml:trace>
  <inkml:trace contextRef="#ctx0" brushRef="#br0" timeOffset="29455.429">11169 9721 1234 0,'0'0'27'0,"0"0"5"0,0 0 2 0,0 0 2 0,0 0-36 0,0 0 0 0,0 0 0 0,-7 0 0 16,3 0 64-16,4 0 7 0,0 0 1 0,0 0 0 16,0 0-6-16,0 0-1 0,0 0 0 0,0 0 0 15,-7-6-52-15,7 6-13 0,-7 0 0 0,0 0 0 16,7 0 54-16,-7 0 8 0,7 0 2 0,-7 0 0 16,0 0-52-16,7 0-12 0,0 0 0 0,-7 6 0 15,-4-6 0-15,1 0-12 16,3 0 3-16,3 6 0 0,-3 0 9 0,4 0 0 0,-4-6 0 0,-4 0 0 15,4 3 0-15,3 0 12 0,-3 0-2 0,0 0-1 16,4 3-9-16,-1-3 0 0,1-1 0 0,3-2 0 16,-7 6 0-16,7-6 0 0,-4 9 0 0,1-3 0 15,3-6-9-15,0 0 9 0,0 6 0 0,0 6 0 16,-4-9-8-16,4-3 8 0,0 5 0 0,0-5 0 16,0 6 0-16,0-6 0 0,0 0 0 0,0 12 0 0,0-12 0 15,0 0 0-15,0 6 0 0,0-6 0 0,0 0 0 0,0 0 0 16,4 6 0-16,-4-6 0 0,0 0 0 0,0 0 0 15,0 0 0-15,0 0 0 0,0 0 0 16,0 0 0-16,0 0 0 0,7 6 0 0,-7-6 0 0,0 0 8 16,10 0-8-16,-10 0 0 0,7 0 9 0,-7 0-9 15,11 0 8-15,-11 0-8 0,7 0 0 0,-7 0 0 16,0 0 0-16,0 0 0 0,11 0 0 0,-11 0 0 0,10 0 0 16,-3 6 0-16,-7-6 0 0,7 6 0 0,0-1 0 0,-3 1 0 15,3 6 0-15,0 0 0 0,-4-3 0 0,1 2 0 16,-1 4 0-16,1-3 0 0,-4 3 0 0,4-7 0 15,-1 4 0-15,1 0 0 0,-4 6 0 0,3 2 0 16,-3-8 0-16,0 0 0 0,0 8 0 0,0-2 0 16,0-18 0-16,0 6 0 0,4 0 0 0,-4-6 0 15,0 0 0-15,0 0 0 0,0 0 0 0,0 0 0 16,3 5 0-16,-3 7 0 0,-3-12 0 0,3 0 0 16,0 0 0-16,0 0 0 0,-4 6 0 0,1-3 0 15,-1 0 0-15,-3-3 0 0,3-3 0 0,-3 3 0 16,-3 0 0-16,3-3 0 0,-4 3 0 0,1-6 0 15,-1 6 0-15,4-12 0 0,-4 12 0 0,1-5 0 16,3-1 0-16,-4 0 0 0,1 6 0 0,-1-6 0 16,4 6-56-16,0-3-6 15,-4 0-2-15,8 0 0 0,-4 0 21 0,0 6 4 0,3 0 1 0,4-3-692 16</inkml:trace>
  <inkml:trace contextRef="#ctx0" brushRef="#br0" timeOffset="30068.611">11405 9254 780 0,'0'0'22'0,"0"0"5"0,0-6-27 0,-3 3 0 0,3 3 0 0,0 0 0 15,0 0 52-15,0-6 4 0,0 0 2 0,0 6 0 0,0 0 16 0,0 0 3 16,0 0 1-16,0 0 0 16,0 0-34-16,0 0-6 0,0 12-2 0,0-3 0 0,0 3-13 0,0-1-3 15,0 1-1-15,0 0 0 0,0 0 3 0,0 2 1 16,3-2 0-16,-3 12 0 0,4-10-23 0,-4 10 0 15,3-1-12-15,-3-5 4 0,4 8 57 0,-1-8 12 16,1 3 3-16,-1 2 0 0,1 1-52 0,-4-1-12 16,4 4 0-16,-1-4 0 0,-3 4 0 0,0-4 0 15,4 4 0-15,-4 2 0 0,0-5 0 0,0 2 0 16,-4 0 0-16,1 10 0 0,3-16 55 0,-4 10 8 16,-3-1 1-16,0-5 1 0,3 8-15 0,-3-3-3 15,0 10-1-15,0-10 0 0,0-8-9 0,0 5-1 16,4-2-1-16,-5-1 0 0,5-11-23 0,-1 3-12 0,1 2 12 15,-1-11-12-15,1 0 8 0,-1-6-8 16,4 0 0-16,0 0 0 0,0 0 0 0,0 0-11 16,0 0 0-16,0 0 0 15,7 0-44-15,-7-6-9 0,4-6-1 0,-1 1-560 0,4-4-112 0</inkml:trace>
  <inkml:trace contextRef="#ctx0" brushRef="#br0" timeOffset="30425.907">11250 9677 1267 0,'0'0'28'0,"0"0"5"0,0 0 2 0,0 0 1 0,0 0-36 16,0 0 0-16,-3 0 0 0,3 0 0 0,0 0 58 0,0 0 5 15,0 0 1-15,0 0 0 0,0 0-12 0,0 3-1 16,3 9-1-16,1-3 0 0,-1-3-18 0,1 2-4 16,3 4-1-16,0 0 0 0,0-6-9 0,0 6-2 15,3-4 0-15,-2 4 0 0,2 0-16 0,1 0 0 16,-1-6 0-16,4 2 0 0,0-2 10 0,1 0-10 16,-1 0 8-16,0 0-8 0,0-6 0 0,0 6 8 15,0-6-8-15,-3 0 0 0,3 0 8 0,-4 0-8 16,1 0 0-16,0 0 8 0,3 0-8 0,-7 0 0 15,-7 0 0-15,10 0 8 0,-3-6-19 0,-7 6-4 0,11 0-1 0,-11 0 0 32,11 0-58-32,-11 0-12 0,7 0-2 0,-7 0-1 0</inkml:trace>
  <inkml:trace contextRef="#ctx0" brushRef="#br0" timeOffset="30795.922">11695 9839 1036 0,'0'0'23'0,"0"0"5"0,0 0 0 0,0 0 1 0,0 0-29 0,0 0 0 0,0 0 0 0,0 0 0 16,0 0 57-16,-4 6 6 0,1 6 1 0,3-4 0 0,-4 4 0 0,4 0 0 15,4 0 0-15,-1-1 0 0,-3 1-52 0,4 0-12 16,-1 0 0-16,1 2 0 0,-1 4 54 0,1-12 8 16,-1 6 2-16,4-4 0 0,0 10-48 0,-3-6-16 15,3-6 9-15,0 6-9 0,4-1 16 0,-4 1-1 16,0 3-1-16,-4-4 0 0,1 1-14 0,3-6 11 16,-4 6-11-16,1-3 10 0,-1 2-10 0,-3 1 0 15,4-6 0-15,-1 0 8 0,-3-6-8 0,4 9 0 16,-4 0 0-16,3-1 0 0,-3 4-16 0,4-6 2 15,-4 0 0-15,0-6 0 16,0 0-31-16,0 0-7 0,0 0 0 0,0 0-678 0</inkml:trace>
  <inkml:trace contextRef="#ctx0" brushRef="#br0" timeOffset="31208.286">11938 9765 1036 0,'0'0'23'0,"0"0"5"0,0 0 0 0,-4 6 1 0,4-6-29 0,-3 6 0 0,-1 0 0 0,4 6 0 0,-3-6 79 0,-1 2 9 15,4 1 3-15,-3 6 0 0,-1-3-21 0,4 0-4 16,-3 5-1-16,3-2 0 0,0 3-23 0,-4 5-5 16,1-5-1-16,-1 8 0 0,4-8 3 0,-3 8 0 15,3-2 0-15,-4 5 0 0,4-2-4 0,0-1-1 16,0 3 0-16,-3-2 0 0,-1 2-4 0,1 1-1 16,3-4 0-16,-4 4 0 0,0-7-10 0,-3 9-3 15,4-8 0-15,-1 8 0 0,1-5-8 0,-1 8-8 16,-3-6 12-16,4-2-12 0,-1-1 9 0,1-5-9 15,-1 5 0-15,1-8 9 0,3 3-9 0,-4-4 0 16,4-5 0-16,-3-3 0 0,3-3 0 0,0 3 0 0,0-1 0 0,0-8 0 31,0 0-35-31,0 0 1 0,0 0 0 0,0 0 0 16,0 0-49-16,0 0-9 0,0 0-3 0,0 0-456 0,3-6-91 0</inkml:trace>
  <inkml:trace contextRef="#ctx0" brushRef="#br0" timeOffset="31771.011">12196 9369 836 0,'0'0'24'0,"0"0"4"0,0 0-28 0,0 0 0 0,0 0 0 0,0 0 0 16,0 0 108-16,0 0 16 0,0 0 4 0,0 0 0 16,0 0-52-16,0 0-9 15,0 0-3-15,0 0 0 0,0 0 0 0,0 0 0 0,-4 2 0 0,4 7 0 16,-4 0-4-16,4 3-2 0,-3 0 0 0,-1 5 0 16,-3-2-13-16,7 8-2 0,-3-11-1 0,-1 9 0 15,-3-4-14-15,4 13-4 0,3-7 0 0,0 10 0 16,-4-7-16-16,1 9-8 0,-1 1 8 15,4 5-8-15,0 0 0 0,0-9 0 0,-3 10 0 0,3 2 0 16,0-9 36-16,0 3 3 0,-4-6 0 0,4 4 0 16,-3-7-39-16,3-2 0 0,0-1 0 0,-4-2 0 15,4-1 25-15,-4-8 1 0,4 2 0 0,0-5 0 16,0-6-26-16,0 0 0 0,0 0-9 0,0 0 9 16,0-6 0-16,0 0 0 0,0-6 8 0,0 6-8 15,0-6 0-15,0 0 0 0,0 0 0 0,0 0 0 16,4-5-100-16,0-1-25 0,-4 3-6 15,0-3-506-15,3 6-102 0</inkml:trace>
  <inkml:trace contextRef="#ctx0" brushRef="#br0" timeOffset="32511.931">12379 9883 1602 0,'0'0'35'0,"0"0"7"0,0 0 2 0,0 0 1 0,0 0-36 0,-7 6-9 0,3-3 0 0,-3 6 0 15,7-9 43-15,-7 0 6 0,7 0 2 0,0 0 0 16,-7 6 9-16,7-6 1 0,-3 0 1 0,3 0 0 16,0 0-15-16,-7 5-3 0,0-5-1 0,0 6 0 15,7-6-19-15,-8 6-3 0,1 0-1 0,4 0 0 16,-4 0-10-16,3 0-2 0,1 2-8 0,-4-2 12 0,3 6-12 15,1 0 0-15,3-6 0 0,-4 3 0 0,1 8 0 0,-1 1 0 16,8-6 0-16,-4 5 0 16,0-2 0-16,3 3 0 0,-3-1 0 0,4-2 0 0,-1-3 0 0,1 5 0 15,3-5 0-15,-4 3 0 0,4-3 0 0,-3 5 0 16,3-11 0-16,0 6 0 0,0-3 8 0,0 2-8 16,0-5 0-16,-3 0 0 0,6-3 0 0,-3 6 8 15,0-3-8-15,0 0 0 0,0-6 0 16,1 11 0-16,-1-11 8 0,-7 0-8 0,7 0 0 0,-7 0 0 15,10 0 0-15,-3 0 0 0,-7 0 0 0,7 0 0 16,-7 0 0-16,7 0 0 0,0 0 0 0,-7 0 0 16,8 0 0-16,-1-11 0 15,-4 5-8-15,1 0 8 0,-1-6 0 0,4 3 0 0,-3 3 0 0,-1-5 0 0,1-1 0 16,-4 6 0-16,3-6 0 0,-3-5-8 0,0 2 8 16,4-3-10-16,-4 1-6 0,0-1 0 0,0-3-1 15,-4-2 0 1,4 5-8-16,0 4-2 0,0-4 0 0,0-3 0 15,0 7-8-15,-3-1-1 0,3-3-1 0,-4 4 0 0,4 5 14 0,-7-3 3 0,4-3 1 0,-1 10 0 16,1-1-21 0,-4-3-5-16,0 3-1 0,-1 3 0 0,1 0 46 0,0 3 16 0,0-3 0 0,0 6 0 15,0-3-16-15,0 3 0 0,0 3 0 0,-4 0 0 16,8 0-12-16,-4 5-2 0,3 1-1 0,-3 3 0 16,4-6 15-16,-4 5 15 0,3 4-3 0,1-12-1 15,-1 6-11-15,1-4 0 0,-1 10 0 0,4-6-11 16,0-6-100-16,0 3-20 15,0 2-4-15</inkml:trace>
  <inkml:trace contextRef="#ctx0" brushRef="#br0" timeOffset="33262.896">13092 9818 836 0,'0'0'24'0,"0"0"4"0,-4-3-28 16,4 3 0-16,0 0 0 0,0-6 0 0,-3 1 57 0,3 5 6 15,0-3 1-15,0 3 0 0,0 0 0 0,0 0 0 16,0 0 0-16,0 0 0 0,-4-6 0 0,4 6 0 0,-4-6 0 0,4 6 0 16,0 0 0-16,0 0 0 0,0 0 0 0,0 0 0 15,0 0-8-15,0 0 0 0,0 0-1 0,0 0 0 16,0 0-32-16,0 0-7 0,0 0 0 0,0 0-1 15,0 0-15-15,0 0 0 0,0 0-12 0,0 0 12 16,0 0 0-16,0 0 0 0,11 6 0 0,0-6 0 16,-4 6 0-16,3-6 0 0,1 0 0 0,-1 0 0 15,1 0 0-15,0 0 16 0,-1 0-2 0,1 0 0 16,-1 0-14-16,1 0 0 0,-4 0 0 0,4 0 0 16,-4 0-24-16,-7 0-8 0,10-6-2 15,-3 6 0-15,-7 0-52 0,7 0-10 0,0-6-3 0,-7 6-641 16</inkml:trace>
  <inkml:trace contextRef="#ctx0" brushRef="#br0" timeOffset="33583.156">12933 10001 664 0,'0'0'19'0,"0"0"4"0,0 0-23 0,0 0 0 16,0 0 0-16,0 0 0 0,0 0 55 0,0 0 6 15,0 0 2-15,0 0 0 0,0 0 47 0,0 0 10 0,0 0 1 0,0 0 1 16,0 0-46-16,0 0-10 0,0 0-2 0,0 0 0 16,0 0-30-16,7-3-6 0,-4 0-2 0,1 0 0 15,3 0-1-15,4 6 0 0,-1 0 0 0,1 0 0 16,3 0-25-16,-4 0 8 0,5 2-8 0,-5 1 0 15,4-3 0-15,-3-3 0 0,3 6 0 0,-3 0 0 16,-1-6 8-16,4 6-8 0,-3-6 8 0,-1 0-8 16,1 0-8-16,-4 0-8 0,4 0 0 0,-4 0-1 15,3-6-48 1,-3 0-10-16,0 0-1 0,-3-3-595 0</inkml:trace>
  <inkml:trace contextRef="#ctx0" brushRef="#br0" timeOffset="34334.974">14129 9289 1036 0,'0'0'23'0,"0"0"5"0,0 0 0 0,0 0 1 0,0 0-29 0,0 0 0 16,0 0 0-16,0 0 0 0,0 0 87 0,0 0 11 15,0 0 2-15,0 0 1 0,0 0-55 0,-7 0-11 16,7 0-3-16,-7 6 0 0,3 0-24 0,1 3-8 15,-4-3 0-15,-1 2 0 0,5 7 10 0,-1-3-10 16,1 6 8-16,-1-7-8 0,1 4 12 0,-1 3-2 16,4-1-1-16,-3 7 0 0,3-4-9 0,0 7 12 0,3-4-12 0,-3 7 12 15,4-4-1-15,-4 4 0 0,3 5 0 16,-3-9 0-16,4 4 4 0,-4-4 1 0,0 7 0 0,0 2 0 16,0-3-7-16,-4 3-1 0,1-2 0 0,-1 2 0 15,1-3 4-15,-1 1 0 0,-3 2 0 0,4-9 0 16,-1 4 8-16,1-13 1 0,-1 7 1 0,1-3 0 15,-1-10 9-15,1 1 1 16,-1-6 1-16,4-3 0 0,0-3-46 0,0 0-10 0,0 0-1 0,-4 3-1 16,4-3-11-1,0 0-3-15,0 0 0 0,0 0 0 0,0 0 39 0,0 0 0 0,0 0 0 0,0 0-520 16,0-6-96-16</inkml:trace>
  <inkml:trace contextRef="#ctx0" brushRef="#br0" timeOffset="34737.967">13917 9751 806 0,'0'0'17'0,"0"0"4"0,0 0 1 0,-3 6 2 0,3-6-24 0,0 5 0 16,0-5 0-16,0 3 0 0,0-3 56 0,0 0 6 15,0 0 2-15,0 0 0 0,0 0 40 0,0 0 8 0,0 0 1 0,3 6 1 16,8 0-55-16,-4 0-11 0,3-6-3 16,-3 0 0-16,4 0-9 0,3 0-3 15,-3 0 0-15,6 0 0 0,-3 0-33 0,4 0 0 0,-4 0 0 0,4 0 0 16,-1 6 0-16,1-6-9 0,0 0-1 0,-4 6 0 15,-4 0 10-15,4-6 0 0,1 3 0 0,-5 0 0 16,1-1 0-16,-1 1 14 0,-10-3-3 0,11 3-1 16,-11-3-10-16,11 0-12 0,-11 0 2 0,0 0 1 15,0 0 9-15,10 3 12 0,-10-3-2 0,0 0-1 16,11-3-41 0,-4-3-9-16,0-2-2 0,3 2 0 15,-3-6-33-15,1-3-8 0,-1 4 0 0,0-1-531 0</inkml:trace>
  <inkml:trace contextRef="#ctx0" brushRef="#br0" timeOffset="35308.273">14397 9474 806 0,'-4'-6'17'0,"4"-5"4"0,0 5 1 0,0-6 2 0,0 6-24 0,0-3 0 0,0 9 0 0,0 0 0 0,0-5 56 0,0 5 6 16,0 0 2-16,0 0 0 0,0 0 18 0,0 0 4 15,0 0 1-15,0 0 0 0,0 0-37 0,0 5-7 16,4 1-2-16,-1 3 0 0,1 3-33 0,-1 0-8 15,1 5 0-15,-4-5 0 0,3 6 53 0,1 2 9 16,-4 4 2-16,4-7 0 0,-4 10-27 0,0-1-5 16,0 4 0-16,-4-7-1 0,0 1 1 0,1 2 1 15,3 1 0-15,-4 2 0 0,1-5 25 0,-1 8 5 16,1-9 1-16,-1 4 0 0,1 2-52 0,-1-5-12 0,1-4 0 16,-1 4 0-16,1-9 0 0,-1 2 0 0,4-5 0 15,-3 0 0-15,-1-6 0 0,4-6 0 0,0 0 0 16,0 0 0-16,0 3 0 0,0-3 0 0,0 0 0 15,0 0 0-15,0 0 0 0,0 0 0 0,0 0 0 16,0 0 0-16,0 0 21 0,4-3 2 0,-4-9 0 16,3 0 0-16,-3-3-37 0,4 7-7 0,-1-1-2 0,-3 3 0 15,4-6 23-15,-4-6 0 0,3 7 0 0,-3-1 0 16,4 3 0-16,-1-8 0 0,-3 5 0 0,4 3 0 16,-1 0-12-16,1 0 3 0,-1 3 0 0,-3 1 0 15,0 5 9-15,0-6 12 0,4 0-2 0,-4 6-1 16,0 0-9-16,0 0 0 0,0 0 0 0,0 0 0 15,0 0 0-15,0 0 0 0,0 0 0 0,0 0 0 16,0 0-18-16,11 6-6 0,-11-6 0 0,7 6-1 16,-7-6 40-16,0 0 8 0,0 0 1 0,7 5 1 15,3 1-25-15,-3 6 0 0,-3-3 0 0,-1 3 0 0,1-6 0 16,-1 11 0-16,-3-5 0 0,0 6 0 0,4 2 0 16,-4-2 0-16,0-1 0 0,0 10 0 0,-4-12 0 0,4 8 0 15,-3 1 0-15,-1-1 0 0,4-2-8 0,0 2-8 16,-3-5 0-16,3 8-1 0,0-14 27 0,0 6 6 15,3-12 0-15,1 5 1 16,-1-5-65-16,1 3-12 0,-4-3-4 0,0-6 0 16,0 0 0-16,0 0 0 0,7 0 0 0,4-6-477 15,-4 6-96-15</inkml:trace>
  <inkml:trace contextRef="#ctx0" brushRef="#br0" timeOffset="35893.363">14697 9924 1036 0,'0'0'23'0,"0"0"5"0,0 0 0 0,0 9 1 0,0-3-29 0,3-3 0 0,1 3 0 0,-1 0 0 16,1 2 57-16,-1-8 6 0,4 6 1 0,-3 0 0 15,-4-6-1-15,3 0 0 0,5 6 0 0,-1-6 0 16,-4 6-25-16,4-6-5 0,-3 0-1 0,3 0 0 0,0-6-12 16,3 6-4-16,-3-6 0 0,-3 6 0 0,-4 0 1 15,7 0 0-15,-7 0 0 0,7 0 0 0,0 0-27 16,-7 0-6-16,0 0 0 0,0 0-1 0,0 0 27 0,0 0 6 15,0 0 0-15,0 0 1 0,0 0-29 0,4-12-5 16,3 6-2-16,-7 4 0 16,0-4-21-16,0-3-4 0,0 3 0 0,-4-3-1 15,1 3 53-15,-1 0 12 0,4 1 1 0,-3-1 1 0,-1 0-22 0,1 3-8 16,-1 0 0-16,-3 0 0 0,0-3 8 0,0 3 0 16,3 0 0-16,-3 3 0 0,0 0 11 0,0 3 4 15,0 0 1-15,0 3 0 0,0 0-16 0,0 3 8 16,0-3-8-16,-4 5 0 0,4-2 8 0,0 3-8 0,0 0 0 0,-3 5 0 15,6 1 14-15,-3-9-3 16,0 5-1-16,0 7 0 0,3-15 0 0,1 9 0 16,-1 5 0-16,4-5 0 0,0-9-10 0,0 5 0 0,0 1 0 15,4-6 0-15,-1 0 8 0,1 0 0 0,-1 3 0 0,4-3 0 16,-7-6-8-16,7 11 10 0,4 1-10 0,0-6 10 16,-1 0-2-16,1-3-8 0,3 6 12 0,-3-1-4 15,-1-2-8-15,1-6 0 0,3 0 0 16,0 0-11-16,4-6-52 15,-4 1-10-15,0-1-3 0,7 0-627 0</inkml:trace>
  <inkml:trace contextRef="#ctx0" brushRef="#br0" timeOffset="37154.221">15529 9865 806 0,'0'0'17'0,"0"0"4"0,0 0 1 0,0 0 2 0,0 0-24 0,0-3 0 16,0 3 0-16,0 0 0 0,0 0 107 0,0 0 17 16,0 0 3-16,0 0 1 0,0 0-60 0,0 0-11 15,0 0-2-15,0 0-1 0,0 0-6 0,0 0 0 16,0 0-1-16,0 0 0 0,0 0-16 0,0 0-3 16,0 0-1-16,-3 6 0 0,3 9 9 0,-4-3 3 15,4 5 0-15,-3-2 0 0,3 3-11 0,-4 5-3 16,1 4 0-16,-4 8 0 0,3-3 14 0,1-2 2 15,-1-1 1-15,0 3 0 0,4-8-16 0,-3 8-3 16,-1-2-1-16,1-4 0 0,-1-2-22 0,1 2 0 0,3-2 0 16,0 2 0-16,-7-5 0 0,7 5 0 0,-4-5 0 0,4-4 0 15,0 1 32-15,0-6 1 16,0 0 1-16,0-4 0 0,0 1-3 0,0 6-1 0,0 3 0 0,0-10 0 16,0 1-30-16,0-3 0 0,0 0 0 0,0 3 0 31,0 2-15-31,0-5-9 0,0 0-1 0,0 0-1 0,0-3 42 0,0 12 8 0,0 11 1 0,-3-14 1 15,3-18-72 1,0 6-14-16,0 0-4 0,0 0 0 0,0-6 51 0,0 6 13 0,0 6 0 0,0-6 0 16,0-6-16-16,0 6 1 0,-4 0 1 0,4 0 0 15,-3-12 5-15,-1 7 1 0,4-1 0 0,-3-6 0 16,3-3 24-16,-4-2 6 0,4-7 1 0,0 9 0 16,0-8-23-16,0-4 0 0,-3 4 0 0,3-4 0 15,3 4 0-15,-3 5 0 0,-3-8 0 0,3 8 0 16,0-5 0-16,0 5 0 0,3-3 0 0,-3 4 0 0,0-4 0 15,0 1 0-15,0 5 0 0,0-3 0 0,0-2 0 0,0 2 0 16,-3 0 0-16,3-2 0 0,0 2 0 0,0-5 0 16,0 2 0-16,0-2 0 0,3-1 0 0,-3 1 0 15,0 2 0-15,4-5 0 0,-1 5 0 0,1 0 0 16,-1 4 0-16,1 2 0 0,3-3 0 0,-4 7 0 16,1-1 0-16,3 3 0 0,-4-3 0 0,4 3 8 15,-3 4-8-15,3 2 0 0,-3-3 0 0,-1 0 0 16,-3 6 0-16,0 0 0 0,0 0 0 15,11 0-10-15,-1 0 10 0,-10 0 0 0,0 0-12 0,11 0 12 16,-1 6-12-16,-10-6 12 0,11 6-13 0,0-6 4 0,-11 0 1 16,10 6 0-16,-3-4 8 0,-7-2-13 15,7 6 5-15,4 6 8 0,-4-6-14 0,4 0 5 16,-8 6 1-16,4-6 0 0,-7-6 8 0,0 0-10 0,4 8 10 0,3 1-10 16,-4-3 10-16,-3 3 0 0,0-3 0 0,0 6-8 15,0-7 8-15,-3 7 0 0,-1-3-9 0,1 3 9 16,-1-1 0-16,-3 1 0 0,0-6 0 0,0 0 0 15,0 6 0-15,3 2 0 0,-3 4 0 0,-3-6 0 16,3 0 0-16,3-4 0 0,-3 1 9 0,0 0-9 16,0-3 12-16,3 0-1 0,4-6-1 0,-7 6 0 15,4-6-10-15,-4 6 0 0,7-6 9 0,-7 0-9 16,3 0 0-16,-3 0 9 0,7 0-9 0,-7-6 0 16,0 0 0-16,0 0 0 0,0-6-15 0,0-2 5 15,3 11-18-15,-3 0-4 16,4-3-1-16,-4 0 0 0,3-6 19 0,1 6 4 0,3-6 1 0,0 4 0 15,0 8-139-15,-4-9-28 0,4 0-6 16,0 3-1-16</inkml:trace>
  <inkml:trace contextRef="#ctx0" brushRef="#br0" timeOffset="37896.12">15769 9924 1148 0,'0'0'25'0,"0"0"6"0,0 0 1 0,0 0 0 0,0 0-32 0,0 0 0 0,0 0 0 0,0 0 0 15,0 0 59-15,0 0 5 0,0 0 2 0,0 0 0 16,0 0-4-16,0 0-1 0,0 0 0 0,0 0 0 16,0 0-25-16,4 0-6 0,3 6-1 0,-4-6 0 15,4 0-20-15,-3 3-9 0,3-3 8 0,-4 3-8 16,5 0 0-16,-1 0 0 0,0-3 8 0,-7 0-8 0,7 3 0 15,-7-3 0-15,7 3 0 0,3-3 0 0,-3 3 0 0,0-3 0 16,-7 0 0-16,11 0 0 0,-4 3 0 0,-7-3 0 16,7-3 0-16,0 0 0 0,0-3 0 0,0 3 0 15,-3-3 0-15,3 0 0 0,-4-3 0 0,1-2 0 16,-4-4 0-16,3 3 0 0,-3-3 0 0,4 7 0 16,-4-4 0-16,0-3 0 0,-4 0 0 0,4 4 0 15,-3 2 0-15,-1-3 0 0,-3 0 0 0,4 3 0 16,-4 1 0-16,0 2 0 0,0-3 0 0,0 3 0 15,3 0 0-15,-3 0 0 0,0 6 36 0,0-6 6 0,-4 6 1 16,4 0 0-16,0 6-25 0,0-6-5 16,-3 0-1-16,3 6 0 0,-1 6-12 0,1-3 0 15,0-3 0-15,4 2-10 0,-4 7 10 0,0-3 0 16,3 0 0-16,1-4 0 0,-4 1 0 0,3 6 0 0,4 3-10 16,-3-7 10-16,-1 4 0 0,4-3 0 0,-4 6 0 0,4-1 0 15,0-8 0-15,0 0 20 0,0 0-2 0,-3 2-1 16,3 1-17-16,0 0 0 0,0-9 0 0,0-3 0 15,0 0-10-15,0 9-6 0,3-3 0 0,1-1-1 16,-4-5 17-16,4 9 0 0,-4-9 0 0,7 6 0 16,0 0 10-16,-4 0 6 0,8 0 0 0,-4 0 1 15,0-6-27-15,3 0-6 0,1 0 0 0,0 3-1 16,-1-3 17-16,1 0 0 0,3-3 0 0,-4 3 0 16,5 0-41-16,-5 0-5 15,4-6-1-15,-3 6 0 0,-1-6-13 0,5 0-4 0,-5 0 0 0,4-3 0 16,0 0 0-16,-3 4 0 0,0 2 0 15,-1-3 0-15</inkml:trace>
  <inkml:trace contextRef="#ctx0" brushRef="#br0" timeOffset="38616.948">16136 9745 1036 0,'0'0'23'0,"0"0"5"0,0 0 0 0,0 0 1 0,0 0-29 0,0 0 0 0,0 0 0 0,0 0 0 16,0 9 108-16,0-3 16 0,0 2 4 0,0 7 0 15,0-9-103-15,0 6-25 0,0-6 0 0,4 2 0 16,-4 7 61-16,3 0 7 0,1-9 2 0,-1 8 0 16,-3-2-22-16,4 0-5 0,-1 6-1 0,-3-1 0 15,4-8-17-15,-1 6-3 0,-3-1-1 0,0-2 0 16,4 0-12-16,-1-6-9 0,-3 3 12 0,4-1-12 16,-4-8 9-16,0 0-9 0,0 9 0 0,0-3 9 15,0 6-9-15,0-6 0 0,0-6 0 0,0 0 8 16,0 0 0-16,0 0 0 0,0 0 0 0,-4-6 0 15,1 0-8-15,3 0 8 0,0 6-8 0,-4 0 8 0,4-9-8 16,-3 0 0-16,-1 1 0 0,4-1 0 0,-3 6 0 0,3-9 0 16,-4 0 0-16,4 1 0 0,-3 2 9 0,-1 0-9 15,4 0 10-15,-3-3-10 0,3 7 0 0,0-1 0 16,0-6 0-16,0 6 0 16,0 0 0-16,0-3 0 0,0 3 0 0,0 1 0 0,3-1 0 0,-3 0 0 15,0 6 0-15,0 0 0 0,0-6 0 0,4 6 0 16,-1-9 0-16,-3 9 0 0,0 0-9 0,0 0 9 15,11-3-13-15,-4-3 5 0,0 6 8 0,3 0 0 16,-3 0-9-16,4 0 9 0,0 6-8 0,-4-3 8 16,3 0-10-16,1 3 10 0,-4-6-19 0,0 6 3 15,4 0 0-15,-4 0 0 0,0-6 16 0,0 5 0 16,-4-5 0-16,4 6 0 0,0 0 0 0,0-3 0 16,-7-3 0-16,7 3 0 15,-3 0 0-15,3 0 0 0,-3 0 0 0,-1 9 0 0,4-6 0 0,-3-1 0 0,-4-5 0 0,0 6 0 16,3 3 0-16,-3 3 0 15,4 0 0-15,-4-1 0 0,3-5 0 0,-3 12 0 0,0 2 0 0,-3 4 0 16,3-6 0-16,3-4 0 0,-3-5 0 0,4 0 0 16,-1 3 0-16,1-6 0 0,-4 5 0 0,3-2 0 15,1-3 0-15,-4-6 0 0,3 6 0 0,-3-6 0 16,8 3-55-16,-5 0-7 0,1-3-2 0,-4 0 0 16,3-3 0-16,1 0 0 0,-4 3 0 0,0 0-409 15,0 0-83-15</inkml:trace>
  <inkml:trace contextRef="#ctx0" brushRef="#br0" timeOffset="86647.34">9906 10486 817 0,'0'0'23'0,"0"0"5"0,0 0-28 0,0 0 0 15,-4 6 0-15,1-1 0 0,-1 4 29 0,1-3 0 16,-1 0 0-16,1 0 0 0,-1 6 2 0,1-6 0 0,-1-1 0 15,4-5 0-15,0 6 9 0,-3 0 1 0,3 0 1 0,0-6 0 16,0 0-10-16,0 9-1 0,0-9-1 0,0 12 0 16,0-12-3-16,0 5-1 0,0 1 0 0,0 0 0 15,0 0 1-15,3 0 0 0,-3 6 0 0,0-3 0 16,4 2 2-16,-1 1 1 0,-3 0 0 0,0 0 0 16,4-1 0-16,-1 10 0 0,-3 2 0 0,4-2 0 15,-1-3-13-15,-3-1-2 0,4 7-1 0,-4 2 0 16,0-5-4-16,0-3-1 0,-4-1 0 0,4 7 0 15,0-4 5-15,-3 10 1 0,3-10 0 0,-4 10 0 16,4-13-30-16,0 16-5 0,-3-4-2 0,3-8 0 16,0 2 43-16,3-5 9 0,-3-1 2 0,4 1 0 15,-4-3-24-15,0-4-8 0,-4 1 0 0,4-3 0 16,0 0 30-16,0-3 0 0,0-6 0 0,-3 9 0 16,3-9-30-16,0 0 0 0,-4 5 0 0,4-5 0 15,0 0 0-15,0 0 0 0,-7 6 0 0,7-6 0 0,-7 0 0 0,0-6 0 16,0 1 0-16,4-4-574 15,-1-3-121-15</inkml:trace>
  <inkml:trace contextRef="#ctx0" brushRef="#br0" timeOffset="87329.12">10269 11077 1036 0,'0'0'23'0,"0"0"5"0,0 0 0 0,-7-6 1 0,0 3-29 0,0-3 0 0,4 3 0 0,-4-3 0 16,-4-6 55-16,4 6 5 0,-4 1 0 0,4-1 1 16,0-3-5-16,0 3 0 0,0 0-1 0,0-3 0 15,0 6 17-15,0 0 3 0,0 3 1 0,7 0 0 16,-4 0-61-16,4 0-15 0,-7 3 0 0,0 3 0 0,4 3 8 0,-1 0 0 16,-3 0-8-16,0 8 12 0,4-5-12 0,-1 3-8 15,1 8 8-15,-1-5-13 0,-3-6 13 0,0 2 0 16,3 4 0-16,1 0 0 0,3-7 19 0,-4 4 6 15,1-3 2-15,3 0 0 0,0-7-13 0,-4 1-2 16,4-6-1-16,0 0 0 0,0 0 12 0,0 0 2 16,0 0 1-16,0 0 0 0,0 0-26 15,0 0-9-15,0 0 0 0,0 0 0 0,7 0 9 0,4 0 12 16,-1-6-2-16,1 1-1 0,3-1-19 0,-3 0-4 16,3 0-1-16,-4-3 0 0,5-3 15 0,-5 7 0 15,-3 5-10-15,4-6 10 0,-4-6 0 0,0 0 0 16,4 3 0-16,-4 0 0 0,-4-5-10 0,4 2 10 15,-3 0-13-15,-4 6 5 16,3-5-25-16,1 5-5 0,-1 0-1 0,-3 6 0 0,0 0 31 16,0 0 8-16,0 0 0 0,0 0 0 0,0-3 0 0,0 3 0 0,0 0 0 0,0 0 0 15,0 0-10-15,-3 6-1 0,3 8 0 0,-4-2 0 16,4 0 11-16,0-3 0 0,0 6 0 0,0-4 0 16,4-2 8-16,-4 3 4 0,0 0 1 0,0-4 0 15,3 4-1-15,-3 0-1 0,0 0 0 0,4-6 0 16,-1-1-19-16,1 1-4 0,-1 6-1 0,-3-12 0 15,7-6 13-15,-3 0 0 0,3 0 0 0,0 12 0 16,0 6 10-16,0-6 5 0,0 0 1 0,4 0 0 16,-1-3-46-1,1 3-9-15,3-6-1 0,-3 5-1 0,3-5-152 16,0 0-31-16,11 6-5 0,-8-12-268 0</inkml:trace>
  <inkml:trace contextRef="#ctx0" brushRef="#br0" timeOffset="88446.239">11049 10985 1177 0,'0'0'25'0,"0"0"6"15,0 0 1-15,0 0 2 0,0 0-34 0,0 0 0 0,0 0 0 0,0 0 0 16,0 0 56-16,-4 6 5 0,4-6 1 0,-3 12 0 16,3-6 0-16,-4 3 0 0,4 3 0 0,-3-7 0 0,3 1-26 0,-4 6-6 15,4 0-1-15,0 0 0 0,0-4 15 0,0 10 4 16,0-6 0-16,0 2 0 0,4 4-26 0,-1 6-5 16,1-4-1-16,-1 4 0 0,1-13-16 0,3 10 0 15,0 3 0-15,0-1 0 0,0-5 0 0,-3 8 0 16,3-5 0-16,-4 8 0 0,1-5 55 0,-1 2 7 15,1-2 2-15,-1 2 0 0,-3-8-52 0,4 5-12 16,-4-5 0-16,0 3 0 0,0-4 0 0,0-5 0 0,0 0 0 16,-4-1 0-16,4-2 0 0,-3 3 0 0,3-6 0 0,0 6 0 15,0-6 0-15,0-6 0 0,0 0 0 0,0 0 0 16,0 0 32-16,0 0 3 0,0 0 1 0,0 0 0 16,0 0-25-16,0 0-11 0,0 0 10 0,0 0-10 15,0 0 11-15,0 0-11 0,0 0 12 0,0 0-12 16,0 0 20-16,-4-12-2 0,1 6-1 0,-1-6 0 15,4 0-30-15,-3-2-7 0,3 2 0 0,-4-6-1 32,4-5-18-32,-3 2-3 0,3-2-1 0,-4-4 0 0,4 4 35 0,-3-10 8 0,3-2 0 0,-4 6 0 15,1 8 0-15,-1-2 0 0,1 2 0 0,-1-3 0 16,4 7 0-16,0-4 0 0,-3 4 0 0,-1-4 0 16,4 0 0-16,0 7 0 0,0 2 0 0,0-9 0 15,0 10 0-15,0-1 0 0,4 0 0 0,-4 0 0 16,3-2 0-16,1 5 0 0,-4 0 0 0,3 0 0 0,1 0 0 15,-4 4 0-15,3-1 0 0,1 0 0 0,3 0 0 16,-4 0 0-16,4-3 0 0,-3 6 0 0,3-3 0 16,-4 3 0-16,4-2 0 0,1 5 0 0,-5-6 0 0,4 0 0 15,-3 0 0-15,3-6 0 0,-4 3 0 16,4 3 0-16,-3-2 0 0,3 2 0 0,0-3 0 16,-4-3 0-16,1 6 8 0,3-3-8 0,-3 1 0 0,-1 5 0 15,1-3 0-15,-4 6-8 0,3-3 8 0,-3 3 0 16,0 0 8-16,0 0-8 0,0 0 0 0,4 6 0 15,-1 3 0-15,1 5-12 0,-1-8 12 0,-3 18 0 16,4 2-9-16,-8 4 9 0,4-13 0 0,-3 10 0 16,-4 11 0-16,3-9 0 0,1-14 0 0,-1 3 0 0,1 11 0 15,-1-8 0-15,1-4 11 0,-1 1 0 0,-3-6 0 16,3-1 0-16,1 1-11 0,3 0-12 0,0-12 2 0,-4 6 1 16,4 3 9-16,0-9 0 0,0 0 0 0,0 0 0 15,0 0 24-15,0 0 6 0,0 0 2 0,0 0 0 16,0 0 0-16,0 0 0 0,0 0 0 0,-7-6 0 15,4 0-43-15,3 6-8 0,0 0-1 0,-4-6-1 32,-3-3-21-32,4-3-4 0,-4 12-1 0,0-6 0 0,3-11-101 15,-3 2-20-15,3 0-4 0,-3 7-621 0</inkml:trace>
  <inkml:trace contextRef="#ctx0" brushRef="#br0" timeOffset="89062.249">11402 10480 806 0,'0'0'17'0,"0"0"4"0,3 12 1 0,-3-4 2 0,4-2-24 0,-4 6 0 0,3 0 0 0,-3 0 0 16,0-1 74-16,0 1 10 0,0 9 3 0,0-10 0 15,0 1-37-15,4 9-7 0,-4-4-2 0,0 1 0 16,0 0 18-16,0-1 3 0,0 4 1 0,3-1 0 0,-3-2-50 0,4 6-13 15,-4-10 0-15,3 7 0 0,1-1 36 0,0-2 3 16,-1 6 0-16,1-4 0 0,-1 1-19 0,1-4-3 16,-1 7-1-16,1-6 0 0,-4-4-5 0,3 4-2 15,-3 0 0-15,0-7 0 0,4 7 44 0,-4-6 9 16,0 2 2-16,0 4 0 0,0-9-52 0,0 3-12 16,0-1 0-16,0 7 0 0,3-6 54 0,-3-3 8 15,0 8 2-15,0-5 0 0,0-12-52 0,0 6-12 16,4 0 0-16,-4 0 0 0,0-6 0 15,0 0 0-15,0 0 0 0,0 0 0 16,0 0-48-16,0 0-13 0,0 0-3 0,0 0 0 16,3 5-128-16,-3-5-27 0,0 0-5 0,4-17 0 0</inkml:trace>
  <inkml:trace contextRef="#ctx0" brushRef="#br0" timeOffset="89534.409">11596 10962 1321 0,'0'0'28'0,"0"0"7"0,-4 6 1 0,1 0 2 0,3-6-30 0,-4 6-8 0,1 2 0 0,3 1 0 0,0-9 64 0,0 0 12 16,-4 12 3-16,1-3 0 16,3 3-31-16,0-7-5 0,3 1-2 0,1 6 0 15,-1-6-21-15,1 6-4 0,-1 8 0 0,1-5-1 0,-1-15-30 0,1 9-5 16,-1 8-2-16,4-2 0 0,-7-15 22 0,7 6 0 16,1 6 0-16,-1-3 0 0,0-9 47 0,0 3 13 15,0 11 4-15,0-5 0 0,0-12-52 0,0 6-12 16,4 6 0-16,-4-3 0 0,3-12 0 0,1 6 0 15,-4 0 0-15,3 0 0 0,1-9 0 0,-4 6 0 16,0 9 0-16,0-6 0 0,4-9 0 0,-8 6 0 16,4 6 0-16,-3-3 0 0,3-17 54 0,-4 5 8 0,4 0 2 0,-3 6 0 15,0-9-52-15,-4 7-12 0,3-1 0 0,-3 0 0 16,0 6 0-16,0-9-12 0,0 6 3 0,0-2 0 16,-3 2 9-16,3 0 0 0,-4 0 0 0,4 0 0 15,-4-3 0-15,4 6 12 0,0-8-2 0,-3 5-1 31,3-3-58-31,-4 0-12 0,4 6-3 0,0-6 0 16,0-3-109-16,0 4-23 0,4-16-4 0,-1 1 0 0</inkml:trace>
  <inkml:trace contextRef="#ctx0" brushRef="#br0" timeOffset="90493.398">11945 10930 1256 0,'0'0'28'0,"0"0"5"0,0 0 2 0,0 0 0 0,-3 5-35 0,-1 4 0 16,4-3 0-16,-4 6 0 0,4-12 81 0,0 12 10 16,0-6 1-16,0 2 1 0,0-8-32 0,0 9-6 0,0 0-2 0,0 0 0 15,0 0-25-15,0-3-4 0,0-6-2 0,4 11 0 16,0-2-7-16,-4-3-2 0,3 0 0 0,-3 3 0 15,4-3-13-15,-4 2 11 0,3-2-11 0,-3 6 10 16,4-9-10-16,-4 0 0 0,0-3 0 0,0 6 0 16,0-6 0-16,0 6 0 0,0-6 0 0,0 0 8 15,3 6-8-15,-3-6 0 0,0 0 0 0,0 0 8 16,0 0-8-16,0 8 0 0,0 10 0 0,4-12 8 16,-4-6-8-16,0-6 0 0,0 6 9 0,-4-6-9 15,8-3 52-15,-4 3 5 0,-4 1 2 0,4-4 0 16,0 3-43-16,0-3-16 0,0-3 11 0,0 0-11 15,-3 4 0-15,3-1 0 0,0-3 0 0,0 3 0 16,0-2 0-16,0 5 0 0,0-6 0 0,3 3 0 16,-3 0 0-16,4 0 0 0,-4 4 0 0,0-1 0 15,3 6 0-15,-3 0 0 0,4-6 0 0,-4 6 0 0,3 0 0 16,-3 0 0-16,4-6 0 0,-4 6 0 0,7 0 0 16,-4 0-21-16,4 0 3 0,-7 0 1 0,4 6 7 0,3-6 2 15,-7 0 0-15,4 6 0 0,3 0 8 0,-4-6 0 16,1 5 0-16,3 1 0 0,-7-6 0 0,3 6 0 15,1 6 0-15,-1-3 0 0,1 3 0 0,-1-1 11 16,-3 10-3-16,4-9 0 0,-4-12 8 0,0 0 0 16,0 5 1-16,0 1 0 0,3 0-17 0,-3 9 0 15,0 8 0-15,0-14 0 0,0-9 0 0,0 0 0 16,0 9 0-16,0-9 0 0,0 0 0 0,0 0 10 16,0 12-10-16,0-12 8 0,4-12-8 0,-1 0 0 15,-3 6 0-15,0 6-11 0,4-5 11 0,-4-1 0 0,4 0 0 16,-1 0 0-16,1-3 0 0,-1 3 0 15,1 0 0-15,-1-2 0 0,1-7 0 0,-1-6 0 16,1 10 0-16,-4-4 0 0,3-3 0 0,1 3 0 0,-1 7 0 0,1-4 0 16,-1 0 0-16,1 3 0 0,-8 3 0 0,4 6 0 15,0-5 0-15,0 5 0 0,0-3 0 0,0 3-8 16,0 0 8-16,0 0 0 0,0 0-9 0,0 0 9 16,7 3-8-16,0 2 8 0,-3 1-10 0,3 0 10 15,0 3 0-15,0-3 0 0,0 6 0 0,0-6 0 16,0-1 0-16,0 4-9 0,0 9 9 0,1-6 0 15,-1-6-9-15,-4-1 9 0,4 1-10 0,-3 6 10 16,3-6-10-16,0 0 10 0,-4 0-10 0,1 2 10 16,-4 4 0-16,3 0 0 0,-3 6-8 0,4-4 8 15,-4-11 0-15,0 12 0 0,0-3 0 0,0 0 0 0,0-12 16 16,-4 5 5-16,4 7 2 0,-3-3 0 16,3-9-61-16,0 6-12 0,0 6-2 15,0-12-1-15,0 0-120 0,0 0-24 0,0 5-5 0,0-5-1 0</inkml:trace>
  <inkml:trace contextRef="#ctx0" brushRef="#br0" timeOffset="91264.07">12382 10994 1479 0,'0'0'32'0,"0"0"8"0,0 0 0 0,0 0 2 0,0 0-34 0,0 0-8 0,0 0 0 0,0 0 0 16,0 0 72-16,0 0 12 0,0 0 2 0,0 0 1 15,0 0-33-15,0 0-6 0,4 3-2 0,-4-3 0 16,7 9 14-16,-3-6 4 0,3 0 0 0,0 0 0 16,-4 0-52-16,4 3-12 0,-7-6 0 0,7 0 0 15,-3 6 0-15,3-6-12 0,0 0 3 0,-3 0 0 0,3 0 9 0,0 0 12 16,-4 5-2-16,4-5-1 0,4 0-9 16,-4 0-16-16,-4-5 4 0,4 5 1 0,1 0 11 0,-5 0 0 15,4 0 0-15,-3-6 0 0,3 6 12 0,-4 0-3 16,1-6 0-16,-4 6 0 0,3-3-9 0,1-3-12 15,-1 3 2-15,1-6 1 0,-1 6 1 0,1-3 0 16,-1 0 0-16,-3 6 0 16,0 0-32-16,0-2-5 0,0 2-2 0,0-6 0 0,0 6 38 0,0 0 9 15,0 0 0-15,0 0 0 0,0 0-16 0,-3-6 0 16,3 6-1-16,0 0 0 16,0 0-24-16,-4-6-5 0,1 0-1 0,-1 0 0 0,4 6 38 0,-7-6 9 15,4 0 0-15,-4 3 0 0,0-2 0 0,0-1 0 0,0 3 0 0,-1 0 0 16,1-3 0-16,-3-6 0 15,3 6 0-15,-4 6 0 0,4-9 49 0,0 7 12 16,-4-1 3-16,4 0 0 0,0 3-56 0,0 0-8 0,7 0 0 16,-7 3-10-16,4 0 10 0,-4-1 0 0,0 7 10 0,3-3-10 15,-3 0 0-15,3 6 0 0,1-3 0 0,-4-1 0 16,3 4 0-16,1 3 0 0,-1-3 0 0,1 2 0 16,-1 4 0-16,4 0 0 0,-3-12 0 0,3 5 0 15,0 1 0-15,3-3 0 0,-3 0 0 0,0 5 0 16,0-8 0-16,0 6 0 0,4-3 0 0,-1 0 0 15,1-1 0-15,-1 1 0 0,1 6 0 0,-1-9 0 16,4 6 0-16,-3-6 0 0,3 8 0 0,0-5 0 16,0 0 0-16,4-3 0 0,-4 0 0 0,3-1 0 15,1 1 57-15,-4 3 6 0,4-3 1 0,-4-3 0 0,7 0-64 16,-4-3-28-16,-3 3 3 0,4 0 0 16,0-3-11-16,-1 0-3 15,-3-3 0-15,0 3 0 0,4-3 39 0,-4 3 0 0,0-3 0 0,0 3 0 16,4-6-59-16,-4 0-4 0,3 6-1 0,-3-6-742 15</inkml:trace>
  <inkml:trace contextRef="#ctx0" brushRef="#br0" timeOffset="92144.7">13166 10862 835 0,'0'0'18'15,"0"0"4"-15,0 0 1 0,0 0 1 0,0 0-24 0,0 0 0 0,0 0 0 0,0 0 0 0,0 0 56 0,0 0 6 16,0 0 2-16,0 0 0 0,0 0 8 0,0 0 3 15,0 0 0-15,0 0 0 0,0 0-27 0,0 0-6 16,0 6-1-16,0-6 0 0,0 0-25 0,0 0-6 16,0 0-1-16,3 3 0 0,1 3 7 0,-1-3 0 15,1-3 1-15,3 0 0 0,3 0-3 0,-3 3-1 16,1 2 0-16,2 1 0 0,-3-6-5 0,0 6-8 16,4-6 11-16,-4 0-11 0,0 6 8 0,-4-6-8 15,5 6 0-15,-1 0 0 0,0-3 0 0,-4 0 0 16,1 0 0-16,-1-3 0 15,1 3-115-15,-1-3-17 0,1 5-3 0</inkml:trace>
  <inkml:trace contextRef="#ctx0" brushRef="#br0" timeOffset="92423.897">13222 11127 813 0,'0'0'17'0,"0"0"4"0,0 0 1 0,0 0 2 0,0 0-24 0,0 0 0 0,0 0 0 0,0 0 0 0,0 0 69 0,0 0 9 15,0 0 2-15,11 2 0 16,-4-2-25-16,0 0-5 0,3-2-1 0,1-4 0 0,3 3-34 0,-3 0-7 15,3 3-8-15,0 0 11 0,0-3-22 0,-3 3-4 16,3 0-1-16,0 3 0 0</inkml:trace>
  <inkml:trace contextRef="#ctx0" brushRef="#br0" timeOffset="93351.405">14199 10406 766 0,'0'0'16'0,"0"0"4"0,0 0 1 16,0 0 2-16,0 0-23 0,0 0 0 0,0 6 0 0,0 6 0 0,0-6 76 0,0 8 10 15,0-5 2-15,0 6 1 0,0-3-19 0,0 0-4 16,-3-4-1-16,3 7 0 0,0-6-13 0,0 3-2 16,0-1-1-16,0-2 0 0,0-3-8 0,0 3-1 15,0 6-1-15,3-10 0 0,-3 7-11 0,0-6-3 16,4 3 0-16,3 9 0 0,-4-7-17 0,1 1-8 16,-1 9 8-16,5-4-8 0,-5 1 0 15,-3 3 8-15,7-1-8 0,-7 7 0 0,4-13 0 0,-8 7 0 16,4 5-9-16,0-2 9 15,0 2 0-15,-3 1 0 0,-1-4 0 0,1 1 0 16,-1-10 0-16,-3-2 0 0,3 0 0 0,1-3 0 0,-1 0 11 0,1 2 9 16,-1-5 1-16,1 6 1 0,3-12-14 0,0 0-8 15,0 0 10-15,0 0-10 0,0 0 0 0,0 0 0 0,0 0 0 16,0 0 0 0,0 0-16-16,0 0-8 0,0 0-3 0,0 0-497 0,3-12-100 0</inkml:trace>
  <inkml:trace contextRef="#ctx0" brushRef="#br0" timeOffset="94187.84">14097 10727 836 0,'0'0'24'0,"0"0"4"0,0 0-28 0,0 0 0 0,0 0 0 0,0 0 0 0,0 0 57 0,0 6 6 16,0-1 1-16,-4 1 0 0,4-6 51 0,0 6 10 15,0-6 3-15,0 9 0 0,0-9-67 0,4 12-13 16,3-6-2-16,-3 0-1 0,3-1-21 0,-4 1-4 16,4 0 0-16,0 0-1 0,4 3-19 0,-4-3 0 15,3 6 0-15,1-7 0 0,3-5 0 0,0 6 0 16,-3-6 0-16,3 6 0 0,-3-6 0 0,3 6 0 15,-4 0 0-15,-3-3 0 0,4-3 0 0,0 0 0 16,-1 3 0-16,-3 0 0 16,-7-3-18-16,11 3-7 0,-1-3-2 0,-3 0 0 15,0 0-8-15,-7 0-1 0,0 0-1 0,11 0 0 0,-4-6 29 0,-7 6 8 16,11-3 0-16,-11 3 0 0,7-3 0 16,3-3 0-16,-3 0 0 0,4 0 0 15,-4-5-22-15,0 2-3 0,0 0-1 0,-3 0 0 16,3 0-10-16,-4 0-1 0,1 4-1 0,-1-7 0 0,1 0 38 0,-1 6 0 0,1-3 0 0,-4 1 0 15,0 5 0-15,3-3 0 0,-3-6 0 0,0 6 0 16,0 0 44-16,-3 3 16 0,3-3 3 0,0 1 1 16,-4-1-64-16,4 3 0 0,-3 0-9 0,3 3 0 15,0 0 9-15,0 0 0 0,0 0 0 0,0 0 0 16,0 0 0-16,0 0 0 0,0 0 0 0,0 0-8 16,0 0 8-16,10 6-12 0,-3 0 12 0,4 2-12 15,-4 4 12-15,0 0 0 0,0 3 0 0,-3-1 0 16,-1-2 12-16,4 9 4 0,-3-7 0 0,-1 10 1 0,1-7 18 0,-4 7 3 15,3-3 1-15,-3 2 0 16,4-5-13-16,-4 2-2 0,0 4-1 0,3-7 0 0,-3 4-23 0,4-3 8 16,-4 2-8-16,0 4 0 0,0-7 0 0,0-5 0 15,0 3 0-15,0-6 0 0,0-9 45 0,0 0 5 16,0 0 1-16,0 0 0 0,0 0-31 0,0 0-5 16,0 0-2-16,-4-6 0 0,4-3-13 0,0-6 0 15,-3 3 0-15,3 1 0 0,3-4 0 0,1 3 0 16,-4-5 0-16,4 2 0 0,-4 0 0 0,3 3 0 15,-3 4 0-15,4-4 0 0,-1 0 0 0,1 6 0 16,-1 0 0-16,1 1 0 0,-1 2 0 0,-3 3 8 16,0 0-8-16,0 0 0 0,0 0 0 0,0 0 0 15,0 0 0-15,0 0 0 0,0 0-9 0,0 0 9 16,4 0 0-16,-1 3-9 0,4-1 9 0,-3 4 0 0,3-3-9 16,-4 3 9-16,4 6 0 0,4-6 0 0,-4 0-9 0,0 0 9 15,0 2 0-15,4 1 0 0,-4 3 0 0,3 3 0 16,-3-9 0-16,1 5 0 0,-1 1-8 0,0-3 8 15,-4 3 0-15,1-1 0 0,3-5-8 0,-4 6 8 16,1-3-13-16,-1-3 1 0,1 0 0 0,-1-1 0 16,-3-5-40-1,4 6-8-15,-4-6-2 0,0 0-706 0</inkml:trace>
  <inkml:trace contextRef="#ctx0" brushRef="#br0" timeOffset="94683.872">14884 10874 1267 0,'0'0'28'0,"0"0"5"0,0 0 2 0,0 0 1 0,0 0-36 0,0 0 0 15,3 9 0-15,1-4 0 0,-1 1 64 0,4 0 5 16,0 6 2-16,0-6 0 0,0-3-33 0,1 6-6 16,2-4-2-16,1-2 0 0,-1 3-2 0,1-6-1 0,-1 3 0 0,5-6 0 15,-5 3-27-15,1-6 0 0,-4 3 0 0,3-2 0 16,-3-1 0-16,1 0 0 0,-1-6 0 0,-4 6 0 16,1 0 0-16,-1 6 0 0,1-6 0 0,-1 1 0 15,1-4 0-15,-4 0 0 16,3 0 0-16,-6-3 0 0,3 1 0 0,0 2 0 0,-4 0 0 0,1 0 0 15,-1 3 0-15,-3 0 0 0,4 0 0 0,-1 6 0 16,-7-5 0-16,4 5 0 0,0 0 0 0,0 0 0 16,-3 0 0-16,3 5 0 0,-4-5 0 0,0 6 0 15,4 0 0-15,0 3 0 0,0 6 0 0,0-1 0 16,4 4 0-16,-4 3 0 0,3 2 0 0,1-2 0 16,3-1 0-16,-4 7 0 0,4-4 0 0,0 1 0 15,0-4-10-15,0-2-7 0,4 0-2 0,-1-4 0 16,1-2 31-16,-1-3 5 0,1 3 2 0,3-3 0 15,-7-9-19-15,0 0 0 0,14 8 0 0,-4 4 0 0,5-21-12 16,-1 6-5-16,0 3-2 0,3-6-481 16,-2 4-97-16</inkml:trace>
  <inkml:trace contextRef="#ctx0" brushRef="#br0" timeOffset="95511.482">16376 10480 1119 0,'0'0'24'0,"0"0"6"0,0 0 1 0,0 0 1 0,0 0-32 0,0 0 0 0,0 0 0 0,0 0 0 16,0-6 39-16,-4 0 1 16,1 0 1-16,-4-6 0 0,3 4 63 0,1-4 12 0,-1 0 2 0,1 6 1 15,-1-6-88-15,1-2-18 16,-4 5-3-16,0-3-1 0,-1 3 24 0,-2 3 5 0,-1-11 1 0,1 8 0 15,-1 0-28-15,-3-3-11 0,0 4 8 0,0-4-8 16,3 6 0-16,-3-3 0 0,0 3 0 0,7 3 0 31,0 0-39-31,0 3 0 0,-4 0 0 0,8 0 0 0,-4 6 39 0,0-3 0 0,3 9 0 0,-3 0 0 16,4 2 0-16,-1 4 16 0,0 6 0 0,-3-1-1 16,4 9-15-16,-1-5 0 0,1 8 0 0,-1-5 0 15,1 2-9-15,3-6-5 0,-4 10-1 0,4-13 0 16,-3 1 56-16,3 2 11 0,0 6 3 0,0 13 0 15,0-10-37-15,0-3-7 0,0 9-2 0,-4-5 0 16,4 2 31-16,-3 18 5 0,3 14 2 0,-4-17 0 0,1-44-24 16,3 6-5-16,-4 23-1 0,1-18 0 0,3-17-17 0,-4 0 0 15,1 6 0-15,-1 0 0 0,0-3 0 16,4 6 0-16,0 5 0 0,4-5 0 16,-4-12 0-16,0 0 0 0,0 0 0 0,4 3 0 15,-4-3-24-15,0 0-9 0,0 3-2 0,0-3 0 16,3 0-102-16,-3 0-21 0,0-3-4 0,0 3-351 15,18 0-71-15</inkml:trace>
  <inkml:trace contextRef="#ctx0" brushRef="#br0" timeOffset="95849.17">15946 10962 1036 0,'0'0'23'0,"0"0"5"0,0 0 0 0,0 0 1 0,0 0-29 0,0 0 0 0,0 0 0 0,0-6 0 16,0 6 63-16,0 0 6 0,0 0 2 0,0 0 0 16,0 0-11-16,0-9-3 0,0 9 0 0,0 0 0 15,0 0-45-15,0-3-12 0,7-3 0 0,-4 6 0 16,4-3 0-16,0 6 0 0,0-3 0 0,4 6 0 15,-1-6 0-15,1 6 0 0,3 0 0 0,0 0 0 16,0 0 0-16,1 0 0 0,-1 0 0 0,0-1 0 16,0-2 13-16,0 3 1 0,0-3 0 0,-3 6 0 15,3-6-22-15,-4 0-5 0,1 0-1 0,-1-3 0 0,1 0 14 16,0-3 0-16,-1 0 0 0,4 0-447 16,4-9-86-16</inkml:trace>
  <inkml:trace contextRef="#ctx0" brushRef="#br0" timeOffset="96366.254">16408 10941 1036 0,'0'0'23'0,"0"0"5"0,0 0 0 0,0 0 1 0,0 0-29 0,0 0 0 0,0 0 0 0,0 0 0 15,0 0 76-15,0 0 8 0,-4 6 3 0,-3 3 0 16,4-3-37-16,-1 0-7 0,1 0-2 0,-1 0 0 16,0 2 19-16,1 1 3 0,-4 3 1 0,3-3 0 15,-3 3-52-15,4-1-12 0,-1-2 0 0,1 0 0 16,3 3 60-16,-4-4 8 0,1 4 3 0,3 0 0 16,0-6-63-16,0 9-8 0,0 8-9 0,0-5 9 15,0-18 24-15,3 6 12 0,-3 5 2 0,4 1 1 16,-4-12-25-16,7 3-5 0,-4 15-1 0,8-12 0 15,-4-12 8-15,4-6 0 0,-4 6 1 0,0 0 0 16,3-3-17-16,-10 9 0 0,11 27 0 0,-1-27 0 16,1-18 0-16,0 4 0 0,3 14 0 0,-4-6 0 15,-3-18 0-15,4-5 0 0,-4 8 0 0,0-2-9 0,-3 5 9 16,-4-3-10-16,3 4 10 0,-3-4-10 16,0 6 10-16,0 1 0 0,-3-4 0 0,-1 3-8 0,4 4 8 15,-7 5-12-15,3-6 12 0,-3 6-12 16,4-6 4-16,-4 9 0 0,-4 1 0 0,4-1 0 0,0 0 8 15,-4 3 0-15,4 3 0 0,0 0 0 0,-3-1 0 0,-1 1 11 16,1 3-3-16,-1 0 0 0,0 0 8 0,4 6 0 16,-3-6 1-16,3 5 0 0,0 4-33 0,0 3-8 15,0-6 0-15,3 2-1 16,-3 1-11-16,3 0-3 0,1-4 0 0,-1-5 0 0,1 3 19 0,3-9 4 16,0 0 1-16,0 0 0 15,0 0-156-15,7 9-31 0,0 0-6 0,4-6-428 0</inkml:trace>
  <inkml:trace contextRef="#ctx0" brushRef="#br0" timeOffset="96800.525">16626 10962 1263 0,'0'0'28'0,"0"0"5"15,0 0 2-15,0 0 1 0,0 0-36 0,0 0 0 0,0 0 0 0,0 0 0 0,0 6 88 0,-3 0 12 16,-1 0 1-16,4 2 1 0,-3 7-42 0,3-3-8 16,-4-3-1-16,4 8-1 0,0-8-21 0,0 3-4 15,0 3-1-15,4-1 0 0,-4-2-5 0,3-3-2 16,1 0 0-16,-1 2 0 0,1 4-17 0,-1-3 0 15,1-6 0-15,3 3 0 0,-3-1 35 0,3 1 3 16,0 0 1-16,0 0 0 0,-4-9-25 0,4 6-5 16,0-6-1-16,0 0 0 0,0 0 7 0,1 6 1 15,-1-1 0-15,0 1 0 0,0-17-16 0,0 11 0 16,0 5 0-16,0-5 0 0,0-17 0 0,0-1 0 16,0 1 0-16,0 2 0 0,0 3 0 0,-3-3 0 15,-1 7 0-15,1-4 0 0,-1 3 0 0,-3-3 0 16,4 6 0-16,-4-8 0 0,0 5 0 0,0 6 0 15,0 3 0-15,0-6 0 16,0-12-45-16,-4 7-15 0,1-1-4 0,3 3 0 16,-4-6-153-16,1 7-31 0,-1-10-7 0,4 0-1 0</inkml:trace>
  <inkml:trace contextRef="#ctx0" brushRef="#br0" timeOffset="97325.832">16891 10944 1314 0,'0'18'37'0,"0"-12"8"0,4 0-36 0,-4 2-9 0,3 7 0 0,1 3 0 0,-1 2 52 0,1-2 9 16,-1-3 2-16,1-4 0 0,-4-11-3 0,3 6 0 15,1 0 0-15,-4 6 0 0,3-9-44 0,1 9-8 16,-4 8-8-16,0-5 9 0,0-15 26 0,0 0 5 16,0 12 0-16,0-12 1 0,0 0-21 0,0 0-5 15,0 0-1-15,0 0 0 0,-4-12-4 0,4 12-1 16,0 0 0-16,0 0 0 0,0-21-9 0,0 10 0 16,0 11 0-16,0-6 0 0,4-6 0 0,-4-6 0 15,3 10 0-15,-3-1 0 0,4 0 0 0,-1 3 0 0,-3 6 0 0,0 0 0 16,4-12 0-16,-4 6 0 0,3 1 0 15,-3-1 0-15,4 0 0 0,-4 6 0 0,3-3 0 0,-3 3 0 16,0 0 0-16,0 0 0 0,4-3 0 0,-4 3 0 16,0 0 0-16,0 0 0 0,7-3 0 0,-3 0 0 15,3 3 12-15,-4-3 1 0,4 3 0 0,0 0 0 16,0 0-13-16,0 3-13 0,0 3 2 0,1-3 1 16,-1-9 10-16,0 6 0 0,3 6 0 0,-3-3 0 15,0-3 8-15,0-3 1 0,-3 6 0 0,3 3 0 16,0-6 7-16,0 6 2 0,-3-1 0 0,-1 1 0 15,1 6-2-15,-1-3 0 0,-3 0 0 0,0 5 0 16,0-2-16-16,0 3 8 0,0 2-8 0,0 1 0 16,-3-12 0-16,3 0 0 0,0 6-12 0,-4-9 3 15,4 5-99-15,0 1-20 16,0-3-4-16</inkml:trace>
  <inkml:trace contextRef="#ctx0" brushRef="#br0" timeOffset="97977.192">17332 10300 1170 0,'0'0'25'0,"0"0"6"16,0 0 1-16,0 0 1 0,0 0-33 0,0 0 0 0,0 0 0 0,0 0 0 0,-4 6 65 0,1 3 7 16,3 0 0-16,-4 0 1 0,4 3 0 0,-3 5 0 15,-1-5 0-15,1 6 0 0,-1 2-20 0,1-2-4 16,3 14-1-16,-4-5 0 0,1-1-18 0,-1 6-4 16,4-11-1-16,-3 8 0 0,3-11-25 0,0 8 0 15,0 7 0-15,0-7 0 0,0 1 0 0,0-7 0 16,3 4 0-16,-3-1 0 0,4-2 36 0,-4-3 3 15,3 5 0-15,1-2 0 0,-1-4-11 0,-3 7-3 0,0-7 0 16,0 4 0-16,0-3-33 0,0 2-8 0,0 10 0 0,0-13-1 16,0-17 17-16,0 0 0 0,0 9 11 0,0-9-11 15,0 0-13-15,0 12-10 0,0 0-1 16,0-1-1 0,0-11-105-16,-3-11-21 0,-1 5-4 0,1 0-361 0,-1-3-73 15</inkml:trace>
  <inkml:trace contextRef="#ctx0" brushRef="#br0" timeOffset="98318.647">17145 10659 892 0,'0'0'25'16,"0"0"6"-16,0 0-31 0,0 0 0 0,0 0 0 0,0 0 0 0,0 0 132 0,0 0 20 16,0 0 4-16,0 0 0 0,0 0-37 0,0 0-8 15,0 0-2-15,0 0 0 0,0 0-47 0,0 0-10 16,0 0-1-16,0 0-1 0,0 0-34 0,0 0-6 16,7 6-2-16,0 6 0 0,4-12-8 0,-4 0 8 15,3 9-8-15,1-1 8 0,3-2-8 0,-3-3 0 16,3 3 0-16,0-6 0 0,0 0 0 0,-3 0 8 0,-1 0-8 0,1 0 8 31,-1 0-28-31,1 0-5 0,-1-6-2 0,1 3 0 0,0 3 27 0,-1-3 12 16,4 6 0-16,-3-3-1 15,3-3-120-15,4 0-24 0,-4 0-5 0,3 3-370 0,-3 0-75 0</inkml:trace>
  <inkml:trace contextRef="#ctx0" brushRef="#br0" timeOffset="98903.176">17590 10794 900 0,'0'0'20'0,"0"0"4"16,-4 3 0-16,0 3 1 0,1 0-25 0,-1 3 0 0,-3-3 0 0,4 3 0 0,-4-9 89 15,0 11 13-15,0-5 2 0,0 6 1 0,0-3-13 0,-1 0-2 16,1-1-1-16,0 4 0 0,0 0-42 0,-3 0-9 16,3-1-2-16,0 1 0 0,3 3 6 0,-3-3 1 15,3-4 0-15,1 4 0 0,-1 3-24 0,1-6-5 16,3 3-1-16,0-1 0 0,0-8-13 0,0 12 0 16,0-3 0-16,3-4 0 0,-3-8 12 0,0 6 0 15,4 21 0-15,-4-18 0 0,3-18-2 0,-3 9-1 16,4-6 0-16,-4 6 0 0,7-3-9 0,-3 12 12 15,3 11-12-15,0-14 12 0,3-20-25 0,-3-1-5 16,0 3-1-16,0 0 0 0,1-2 32 0,-1 2 7 0,0-6 0 16,3 7 1-16,-3-1-21 0,0 0 0 0,0 0 0 0,0 0 0 15,-3 4-8-15,0 2 0 0,-1 0 0 0,1-6 0 16,-4 6-4-16,3 0 0 16,1 3 0-16,-4 3 0 0,0 0 4 0,0 0 0 15,0-2 0-15,0 2 0 0,0 0 8 0,0 0-13 0,0 0 5 0,0 0 8 16,0 0-13-16,0 0 5 0,0 0 8 0,0 0-13 15,0 0 13-15,0 0 0 0,0 0 0 0,0 0-9 16,0 0 9-16,0 0 0 0,0 0 0 0,0 5 0 16,-4 4 0-16,4 6 8 0,0-9-8 0,0 6 0 15,0-1 0-15,0 4 9 0,0-3-9 0,0 5 0 16,0-2 10-16,4 6-10 0,-4 20 8 0,0-18-8 16,0-23 0-16,0 0 0 0,0 0 8 0,0 3-8 15,3 6 0-15,-3-9 0 0,0 0 0 0,0 0 0 16,4 0-41-16,3 0-7 0,0-9-2 0,0 3-486 15,3 1-96-15</inkml:trace>
  <inkml:trace contextRef="#ctx0" brushRef="#br0" timeOffset="99162.625">17769 10974 806 0,'0'0'17'0,"4"0"4"0,-1 8 1 0,-3 1 2 0,0-9-24 0,0 0 0 0,4 6 0 0,0 6 0 16,-1-6 107-16,-3 14 17 0,0 13 3 0,0-16 1 16,0-17-103-16,0 0-25 0,0 6 0 0,0 0 0 15,0 0 45-15,0 6 4 0,-3 8 1 0,3 4 0 16,0-1-29-16,0-14-5 0,0-26-2 0,0 2 0 15,0 9-62-15,0 6-13 0,0 12-3 0,0-12 0 16</inkml:trace>
  <inkml:trace contextRef="#ctx0" brushRef="#br0" timeOffset="99332.509">17727 10683 1267 0,'0'0'28'16,"0"0"5"-16,-7 6 2 0,7-6 1 0,0 0-36 0,-7 2 0 0,0 7 0 0,0 0 0 0,7-9 40 0,0 0 2 16,-4 6 0-16,4-6 0 0,0 0-29 0,0 0-5 15,0 0-8-15,0 0-419 16,4-15-89-16</inkml:trace>
  <inkml:trace contextRef="#ctx0" brushRef="#br0" timeOffset="99900.872">17988 10862 1497 0,'0'0'32'0,"-3"3"8"0,-1 6 0 0,4-3 4 0,-3-1-36 0,3 4-8 0,-4 3 0 0,0 0 0 16,4-3 53-16,-3 2 9 0,-1 1 2 0,4 0 0 15,-3 0-11-15,3-4-1 0,0 1-1 0,0 3 0 16,0-6-32-16,-4 3-7 0,4-3 0 0,0 0-1 16,0-6-11-16,0 11 0 0,0 10 0 0,-3-9 8 0,3-12-8 15,0 0 0-15,0 0 0 0,0 0 0 16,0 0 0-16,3 29 0 0,-3 15 9 0,4-26-9 0,-4-30 0 0,3-6 0 15,-3 18 0-15,0 0 0 0,0 0 0 0,0-8 0 16,0 8 0-16,4-6 0 0,-4-3 0 0,0 9 0 16,0 0 0-16,3-6 0 0,-3-9 0 0,0-5 0 15,0 5 0-15,0 0 8 0,0-2-8 0,0-1 0 16,4 0 0-16,-4 4 8 0,0-4-8 0,0-3 0 16,4 7 0-16,-4 5 0 0,3-9 0 15,-3 9 0-15,0 4 0 0,4-4-8 0,-4 0 8 0,3 3 0 16,-3 6 0-16,0 0 0 0,4-6 0 0,-4 6 0 15,0 0 0-15,7 0-8 0,0 0 8 0,0 6 0 16,-4 3-9-16,1 0 9 0,3 0 0 0,0 2 0 16,0 1 8-16,0 0-8 0,0 0 8 0,4 2-8 0,-4-2 0 15,0 6 8-15,0-12-8 0,0 2 0 0,4 7 0 0,-4-6 0 16,0 3 0-16,0-6 0 0,0 5 0 0,-4-8 0 16,4 6 0-16,0 0 0 0,-3-6 0 0,3 3 0 15,-3 0 0-15,3-4 0 0,-4 4 0 0,4-6 0 31,-7 0-41-31,4 6-1 0,3-6 0 0,-4 0-516 0,1 0-103 0</inkml:trace>
  <inkml:trace contextRef="#ctx0" brushRef="#br0" timeOffset="100998.143">18683 10803 1036 0,'0'0'23'0,"0"0"5"0,0 0 0 0,0 0 1 0,0 0-29 0,0 0 0 0,4 6 0 0,-4 3 0 0,0 0 108 0,3 2 16 16,-3 1 4-16,0-6 0 0,4 9-52 0,-4-3-9 16,0-1-3-16,3 7 0 0,-3-3-22 0,0-1-5 15,4 7-1-15,-4-9 0 0,0 8-16 0,0 10-4 16,-4 11-1-16,4-15 0 0,0-11-15 0,-3-6 11 16,-1 8-11-16,1 10 10 0,-1-9-10 0,1 8 8 15,-1-3-8-15,-3 4 8 0,3 2-8 16,1-5 8-16,-1 2-8 0,4 1 8 0,-3 2 32 0,3-5 5 15,0-1 2-15,0-2 0 0,0 2-28 0,0-11-6 16,3 3-1-16,-3-3 0 0,4-1-12 0,-4-5 9 16,0-6-9-16,0 0 8 0,0 0-8 0,0 0 0 0,0 0 0 15,0 0 0-15,3-6 0 0,1 0 0 0,0-5 0 16,-4 2 0-16,3-6 11 0,1 0-3 0,-4-2-8 0,3-4 12 16,-3 4-12-16,0 5 0 0,0 0 0 0,0-11-10 15,0 8 0-15,-3-3 0 0,3-8 0 0,0 8 0 16,-4 0 10-16,4 4 0 0,0-1 0 0,-3-6-8 15,3 4 8-15,-4-10 0 0,0 10 8 0,1-10-8 16,3 7 0-16,-4-1 8 0,1-8-8 0,-1 2 0 16,4 1 0-16,0-7 9 0,0 7-9 0,0-3 0 15,0 2 8-15,0 1-8 0,4 2 0 0,-4-2 0 16,0-1 10-16,3 13-10 0,-3 2 8 0,4-9-8 16,-1 4 0-16,-3-7 0 0,4 9-9 0,0 4 9 15,-1-1 0-15,1 6 0 0,-4 6 0 0,0 0 9 16,7-6-9-16,-4 0-11 0,4 6 3 0,0 0 0 15,0 6 8-15,4-6-12 0,-1 6 12 0,1 6-12 16,0-3 12-16,-4 5 12 0,0 1-2 0,3 6-1 16,-6-13-9-16,3 7-14 0,0-3 3 0,0 0 1 0,0-1 10 0,0-5 0 15,-3 9 0-15,-1-6 0 0,1 0 0 0,-1 2 0 16,1 1 0-16,-1-3 0 0,-3 0 0 0,0 0 0 16,0 2 0-16,-3-5 8 0,3 6-8 0,-7-3 12 15,3 0-4-15,1-1 0 0,-1-2-21 0,1 12-4 16,-1-6-1-16,-3-4 0 0,7-8 29 0,0 0 5 15,-7 6 2-15,0-3 0 0,0 0-34 0,0 0-8 16,0 3 0-16,0-3-1 0,7-3 25 0,-11 3 0 16,4-3 9-16,0 0-9 0,7 0 8 0,-7 0-8 15,0-3 0-15,7 3 0 0,-7-3 0 0,0-3 0 16,3 3-15-16,-3-3 5 16,0-2-22-16,4 2-5 0,-4 0-1 0,3-12 0 15,1 6-12-15,-1 1-2 0,4 2-1 0,0-3-765 0</inkml:trace>
  <inkml:trace contextRef="#ctx0" brushRef="#br0" timeOffset="101582.195">18927 10794 1299 0,'0'0'28'16,"0"0"7"-16,0 0 1 0,0 0 0 0,0 0-28 0,0 0-8 0,0 9 0 0,0-9 0 0,0 0 64 0,0 0 12 15,0 6 3-15,0-6 0 0,0 0-27 0,0 9-4 16,3-3-2-16,4 3 0 0,-3-9-20 0,3 5-4 15,0-5-1-15,3 6 0 0,1-6-9 0,-1 0-3 16,1 6 0-16,3-6 0 0,-3 0-9 0,-1 0 0 16,1 0 0-16,0-6 0 0,-1 6 0 0,-3 0 0 15,0-6 0-15,-3 1-11 0,-1 5 11 0,1-6 0 16,-4 6 0-16,3-6-8 0,1 0 8 0,-4-3 0 0,3 0 0 16,-3 6 0-16,-3-3 0 0,3 1 0 0,0 5 0 0,-4-6 0 15,1-12 0-15,-1 12 8 0,4 6-8 0,-7 0 0 16,0-6 0-16,0 3 8 0,4 0-8 15,-8-2 0-15,4-4 0 0,0 9 9 0,0 0-9 0,-4 0 0 16,4 0 13-16,-3 6-4 0,3-6-1 0,-1 3 0 16,1-1-8-16,4 4 0 0,-4 3 0 0,3 0 0 15,1 6-12-15,-1-4 12 0,1 1-10 0,-4 3 10 16,3 3 0-16,1-7 0 0,-1 7 0 0,4-3 0 16,-3-4 0-16,-1 1 0 0,4 6 0 0,0-12 0 15,0 0 0-15,0-1 0 0,0-5 0 0,0 0 0 16,0 0 0-16,0 0 10 0,0 0 0 0,4 6 0 15,3-3 0-15,-4 3 0 0,4 0 0 0,0 0 0 16,4 0-10-16,-1 0 0 0,1-6 0 0,3 6 8 16,0-4-8-16,-3 1-11 0,3 0 3 0,0 0 0 15,0 0-50-15,0-3-10 0,0 0-1 0,-3-3-458 16,7 0-91-16</inkml:trace>
  <inkml:trace contextRef="#ctx0" brushRef="#br0" timeOffset="102131.557">19304 10771 1497 0,'0'0'32'0,"0"0"8"0,0 0 0 0,0 0 4 0,0 0-36 0,0 0-8 0,0 0 0 0,0 0 0 15,0 0 83-15,0 0 14 0,0 0 3 0,-4 6 1 16,1 0-69-16,-1-1-15 0,4-5-2 0,0 12-1 16,0 3-2-16,0-3-1 0,0-1 0 0,0 7 0 15,0-6 3-15,0 3 1 0,0-4 0 0,0 7 0 16,0-6-15-16,0-1-18 0,0 4 4 0,0 3 1 16,0-18 13-16,0 6 0 0,0 0 0 0,0-6 0 15,0 0 40-15,0 0 12 0,0-6 1 0,4-6 1 16,-1-3-38-16,1 3-8 0,0 4-8 0,-1-1 11 15,4-9-11-15,-3 3 0 0,-4 4 0 0,3-1 0 16,1 0-10-16,-1 0 10 0,1 7 0 0,-1-4-9 16,1 0 9-16,-1 0 0 0,-3 9 0 0,4-3 0 15,-1-3 0-15,1 3 0 0,-4 3 0 0,0 0 0 0,0 0 0 16,7 0 0-16,-7 0 0 0,4 0 0 0,-1-6-10 16,4 1 10-16,0 5-12 0,-3 0 12 0,3-6 0 0,-4 12 0 15,4-6 0-15,0 5 0 0,-3-5-9 0,3 0 9 16,0 6 0-16,0-3-9 0,0 3 9 15,-3 6-10-15,3-3 10 0,0 0-10 0,-4 2 28 0,4 1 6 16,-3 0 0-16,3 0 1 16,-4 2-71-16,1 4-14 0,-1-9-4 0,1 5 0 0,3 1 103 0,-7 3 20 15,4-4 4-15,-1-2 1 0,1 3-52 0,-1 0-12 16,-3-4 0-16,4 4 0 0,-1-6 0 0,-3-3 0 0,4 0 0 16,-4 0 0-1,3-4-48-15,-3-2-13 0,0 0-3 0,0 0 0 16,0 0-51-16,0 0-10 0,0 0-3 0,0 0-614 0</inkml:trace>
  <inkml:trace contextRef="#ctx0" brushRef="#br0" timeOffset="164856.608">22059 9310 687 0,'0'0'15'0,"0"0"3"0,0 0 1 0,0 0 1 0,0 0-20 0,0 0 0 0,0 0 0 0,-3-9 0 16,3 9 71-16,0 0 10 0,0 0 3 0,0 0 0 16,0 0-6-16,0 0-1 0,0 0 0 0,0 0 0 15,0 0-61-15,0 0-16 0,0 0 0 0,-4 9 0 16,1-3 54-16,3-6 8 0,0 0 2 0,-4 5 0 16,1 1-52-16,3 0-12 0,0-6 0 0,0 6 0 0,0-6 0 15,0 0 0-15,0 0 0 0,0 0 0 0,0 6 29 0,3-6 3 16,-3 0 1-16,0 0 0 0,4 6-1 0,-1 0-1 15,-3-6 0-15,0 0 0 0,0 6-7 0,0 0 0 16,0-6-1-16,0 0 0 0,0 0 4 0,0 5 1 16,4 4 0-16,-4 0 0 0,0 6-12 0,-4-9-3 15,4 5 0-15,0-2 0 0,-3 3 18 0,3 6 3 16,0-13 1-16,-4 13 0 0,1-6-19 0,3 3-3 16,-4 2-1-16,0 7 0 0,4-10-12 0,-3 10 9 15,3-1-9-15,-4 4 8 0,4-4-8 0,0 1 0 0,0-3 0 16,0 2 0-16,0-2 0 0,4-7 0 0,-4 7 0 15,0-9 0-15,3-1 0 0,1 4 0 16,-4-3 9-16,4 0-9 0,-4-6 0 0,3 2 0 0,-3 1 0 0,0-3 8 16,4 3-8-16,-4-3 0 0,0 6 0 0,3-7 8 15,-3 1-8-15,0 0 0 0,0 0 0 0,0 3 8 16,0-6-8-16,0 3 0 0,0 0 0 0,-3 2 8 16,3-2-8-16,0 0 0 0,0 0 0 0,0 0 8 15,-4-3-8-15,1 0 0 0,3 3 0 0,0 0 0 16,-4-1 0-16,4 4 8 0,0-3-8 0,-4 0 8 15,4 0-8-15,-3-6 0 0,3 6 0 0,0 0-8 16,0-6 8-16,-4 3 0 0,4-3 0 0,0 0 0 16,0 0 0-16,0 0 0 0,0 0 0 0,0 0 0 15,0 0-12-15,0 0 2 0,0 0 1 0,0 0 0 16,0 0-8-16,0 0-2 0,0-9 0 0,0 9 0 16,4-6-29-16,-1-6-7 0,-3 3-1 15,0 0-814-15</inkml:trace>
  <inkml:trace contextRef="#ctx0" brushRef="#br0" timeOffset="187454.573">22408 9036 806 0,'0'0'17'0,"0"0"4"0,0 0 1 0,0 0 2 0,0 0-24 0,0 0 0 16,0 0 0-16,0 0 0 0,0 0 45 0,0 0 5 15,0 0 1-15,0 0 0 0,0 0 2 0,0 0 1 0,0 0 0 16,0 0 0-16,0 0-11 0,0 0-3 15,0 0 0-15,0 0 0 0,4 6-18 0,-4-6-4 16,0 0-1-16,4 6 0 0,-1 0-9 0,1 0-8 0,-4-6 9 0,0 0-9 16,0 6 12-16,0 5-4 0,3-2-8 0,-3 3 12 15,0-6-12-15,4 6 0 0,-4-3 0 0,3-1 0 16,-3 1 0-16,4 3 0 0,-1-6 0 0,-3 6 0 16,4-1 12-16,-1-2 7 0,-3 3 1 0,4 0 0 15,-1-1-20-15,-3 1-17 0,0 0 3 0,4 3 1 16,-4-4 21-16,3-5 4 0,-3 6 0 0,4 3 1 15,-1-6-13-15,-3-4 0 0,4 4 0 0,-4-3 0 16,3 0 0-16,-3 0 0 0,0 6 0 0,0-12 0 16,0 0 0-16,0 0 0 0,0 0 0 0,0 0 0 15,0 0-20-15,0 0-6 0,0 0-2 0,0 0-609 16</inkml:trace>
  <inkml:trace contextRef="#ctx0" brushRef="#br0" timeOffset="188540.024">22983 9689 835 0,'0'0'18'0,"0"0"4"15,0 0 1-15,0 0 1 0,0 0-24 0,0 0 0 0,0 0 0 0,0 0 0 0,0 0 100 0,0 0 16 16,0 0 4-16,0 0 0 0,0 0-45 0,-3 0-9 16,3 0-2-16,-7-3 0 0,7 3-28 0,-4-6-5 15,1 3-2-15,-4 3 0 0,3-6 21 0,1 0 4 16,-1 6 1-16,-3-5 0 0,7 5-11 0,-7 0-1 16,0 0-1-16,0 0 0 0,7 0-18 0,-7 0-3 15,0 0-1-15,-4 0 0 0,1 0-12 0,3 5-8 16,0-5 10-16,-4 6-10 0,4-6 0 0,-4 6 0 15,4-6 0-15,0 9 0 0,0-6-12 0,0-3-9 16,0 0-2-16,7 0 0 0,-7 3 38 0,7-3 7 16,-7 3 2-16,7-3 0 0,0 0-24 0,-4 0 0 0,-3 6 0 15,7-6 0-15,0 0 0 0,-3 3 8 0,-4 3-8 16,7-6 0-16,0 0 0 0,-4 5 0 0,1 1 0 0,3-6 0 16,-7 6 0-16,3 6 0 0,4-6 0 0,0-6 0 15,0 0 0-15,-3 9 0 0,3-3 0 0,0-1 0 16,0 7 0-16,0 0 0 0,3-6 0 0,-3 3 0 15,0-4 0-15,0 4 0 0,0 0 0 0,4 3 0 16,-4-6 0-16,3 0 0 0,-3 5 0 0,4-8 0 16,-4 6-21-16,3-3-3 0,-3 3 0 0,0-3 0 15,4 0 24-15,-4-6 0 0,3 6 0 0,1-1 0 16,-1 7 15-16,1-12 7 0,3 6 2 0,-4-3 0 16,5-3-24-16,-1 3 0 0,0-3 0 0,0 0 0 15,0 0 10-15,3-3-2 0,-3 0-8 0,4 0 12 16,-4 0-3-16,4-9-1 0,-4 7 0 0,0-1 0 15,0-6-8-15,0 3 10 0,0-3-10 0,0 6 10 16,-3-5-43-16,3-1-9 0,-4 0-2 16,1-3 0-16,-1 4 36 0,1-1 8 0,-1-6 0 0,1 4 0 0,-4 5 0 0,3 0 0 15,-3-3 0-15,0 0 0 0,0 4 0 0,0 2 0 16,0-3 0-16,0 3 0 0,0-3 0 0,0 9 0 16,0 0 0-16,0 0 0 0,0 0-9 0,0 0 9 15,0 0-10-15,0 0 10 0,0 0-12 0,0 0 3 16,0 0 1-16,0 0 0 0,0 0 8 0,0 0-8 15,0 0 8-15,0 0-8 0,0 0 8 0,4 3 0 16,-1 6 0-16,1 0 0 0,-4-3 0 0,3 5 9 16,1-5-9-16,-4 0 0 0,3 6 10 0,-3-3-10 15,4 0 8-15,-4-1-8 0,0 10 12 0,3-12-4 0,-3 6 0 16,4-4 0-16,-4 4-8 0,4 6 0 0,-1-6 0 16,-3-1 0-16,4 4 0 0,-1-3 0 0,1 6 0 0,-1-7 0 15,1 4 0-15,-1-3 0 0,1-1 0 0,3 1 0 16,-4 0 0-16,1-6 0 0,3 3 0 0,-4 0 0 31,1-4-56-31,-1 4-17 0,5-3-3 0,-5 0-718 0</inkml:trace>
  <inkml:trace contextRef="#ctx0" brushRef="#br0" timeOffset="189292.277">23199 9748 1267 0,'0'0'28'0,"0"0"5"0,0 0 2 0,0 0 1 0,0 0-36 0,0 0 0 16,0 0 0-16,0 0 0 0,0 0 47 0,0 0 2 16,0 0 1-16,0 0 0 0,0 0-4 0,0 0-1 15,0 0 0-15,0 0 0 0,0 6-18 0,0 0-4 0,0-6-1 0,0 0 0 16,0 8-7-16,0-8-2 0,0 0 0 16,3 9 0-16,-3-9 3 0,4 12 0 0,-1-6 0 0,1 0 0 15,-1 2 4-15,-3 1 0 0,4 0 1 0,-1-3 0 16,-3-6 10-16,0 12 1 0,4-6 1 0,-1 5 0 15,-3-5-8-15,4 6-1 0,-1-3-1 0,1 3 0 16,-4-6-10-16,4 5-1 0,-1-2-1 0,1 0 0 16,-1 0 8-16,1-3 1 0,-4-1 1 0,3 1 0 15,-3-6-21-15,0 0 8 0,0 0-8 0,0 0 0 16,0 0 8-16,0 0-8 0,0 0 10 0,0 0-10 16,0 0 13-16,0 0-3 0,0 0-1 0,0 0 0 15,0 0-9-15,0 0 12 0,0 0-12 0,0 0 12 16,0 0-12-16,0 0 0 0,0 0 0 0,0 0 8 15,0 0-8-15,0 0 0 0,0 0 0 0,4-6 0 16,-4 1 0-16,0 5 0 0,0-6 0 0,-4 0 0 0,4 0 8 16,-3-3-8-16,3 3 0 0,-4 0 8 0,1-5-8 15,-1 5 0-15,1-3 9 0,-1-3-9 0,0 0 0 0,1 1 8 16,-1 5-8-16,1-6 0 0,-1 0 0 0,4 0 0 16,-3 4 0-16,3-4 0 0,0-6 0 0,0 4 0 15,0 2-9-15,3 0 9 0,-3 0 0 0,0 6 0 16,4-2 0-16,-1-4 8 0,1-3-8 0,-1 6-11 15,1-2 3-15,3 5 0 0,-3-6 8 0,-1 0 0 16,4 0 0-16,-3 4-8 0,-1 2 8 0,1 0 0 16,-1-6 0-16,1 3 0 0,-1 3 0 0,4 0 0 15,-3 4 0-15,-4-1 0 0,3-3 0 0,1 6-8 16,-1-6 8-16,1 6 0 0,0 0 0 0,-1-12 0 16,1 12 0-16,-1 0-8 0,1-6 8 0,3 6 0 15,-4 0 0-15,4-6-8 0,4 6 8 0,-4-6-12 0,4 4 12 0,-4-1-12 31,3 0-18-31,1 0-4 0,-4 0-1 0,3-3 0 16,1 0-46-16,-4 0-10 0,4 0-1 0,-1 0-473 0,-3 0-95 0</inkml:trace>
  <inkml:trace contextRef="#ctx0" brushRef="#br0" timeOffset="190242.036">23611 9116 1263 0,'0'0'28'0,"0"0"5"0,0 0 2 0,0 0 1 0,0 0-36 0,-7 6 0 16,7-6 0-16,-3 5 0 0,3-5 52 0,-4 6 3 0,1 3 1 0,3-3 0 15,0-6 13-15,-4 12 3 0,4 0 1 0,0-7 0 16,0 4-58-16,0 0-15 0,0 0 0 16,0 3 0-16,4-6 36 0,-1 5 4 0,1 1 0 0,-1 6 1 15,1-4-21-15,-1-2-4 0,4 6 0 0,1-1-1 16,-1 4-7-16,-4 3 0 0,4-7-8 0,0 16 12 15,0-10-1-15,-3 3-1 0,-1 4 0 0,-3-4 0 16,4 4 14-16,-4-10 2 0,0 4 1 0,0-1 0 16,3 10 5-16,-3-16 2 0,0 1 0 0,0-3 0 15,0 2-5-15,0 1-1 0,0 0 0 0,0-4 0 16,0 4-3-16,0-6-1 0,4-4 0 0,-4 1 0 16,0-9-14-16,3 9-10 0,-3-9 12 0,0 12-12 15,0-12 0-15,0 0 0 0,0 0 0 0,0 6 0 16,0-6 13-16,0 0-4 0,4 6-1 0,-4-6 0 15,0 0-8-15,0 0 0 0,0 0 0 0,4 0 0 16,-1 6 0-16,-3-6 0 0,0 0 0 0,0 0 8 16,0 0-8-16,0 0-14 0,0 0 3 0,0 0 1 0,0 0 22 0,0 0 4 15,4-6 0-15,-1 0 1 0,1 0-7 16,-4-3-2-16,0 9 0 0,0-9 0 0,0 0-8 0,0 1 0 16,0-1 0-16,-4 3 8 0,4-6-8 0,0-3 0 15,0 1 0-15,0 5 0 0,0-9 0 0,4 12 0 16,-4 1 0-16,0-4 0 0,3 0-11 0,1 3 11 15,-4 6-8-15,3-9 8 0,4 3-10 0,0 0 10 16,0 6-12-16,-3 0 12 0,3-5-12 0,-4-1 12 16,5 6-12-16,-1 0 12 0,0-9 0 0,0 3-8 15,0-3 8-15,0 6 0 0,3 0 0 0,-3 3 0 16,0-6-8-16,4 3 8 0,-4 3 0 0,0 0 0 0,0 0 0 16,0 0 0-16,0-5 0 0,0 5 0 0,0 0 0 15,-3 0 0-15,3 0 0 0,0 0 0 16,-3 0 0-16,3 0 0 0,-7 0-8 0,3 0 8 0,-3 0 0 15,7 0 0-15,-3 5-17 0,-4-5 3 0,3 3 1 0,1 3 0 16,-1 0 1-16,1 3 0 0,-4 6 0 0,3-9 0 16,-3-6 12-16,0 5-12 0,0 16 12 0,0-6-12 15,0-1 12-15,-3-2 0 0,3 0 0 0,-4-3 0 16,1 3 0-16,-1-1 0 0,1 7 0 0,-1-6 0 16,1 2 0-16,-4 4 0 0,3 0 0 0,1-4 0 15,-4-2 20-15,3 0 1 0,-3 0 0 0,3-1 0 16,-3 1 3-16,0-9 0 0,0 3 0 0,0-3 0 15,4 0-6-15,3-3-1 0,-7 3 0 0,-4-3 0 16,4-3-3-16,0-3-1 0,-4 3 0 0,4-3 0 0,0-6-13 16,-3 7 11-16,-1-10-11 0,4 3 10 0,-4 0-10 15,4 6-17-15,-3 1 4 0,3-1 1 16,0-6-33-16,0 0-7 0,3 3 0 0,-3 3-1 16,4 1-40-16,3 5-8 0,0 0-2 0,0 0-539 15,0-3-108-15</inkml:trace>
  <inkml:trace contextRef="#ctx0" brushRef="#br0" timeOffset="190954.863">24126 9645 1267 0,'0'0'28'0,"0"0"5"0,0 0 2 0,0 0 1 0,0 0-36 0,0 0 0 0,0 0 0 0,0 0 0 16,0 0 58-16,0 0 5 0,0 0 1 0,0 0 0 15,-3 9-8-15,3-9 0 0,-4 6-1 0,4-6 0 16,-3 5-37-16,3 1-7 0,0-6-2 0,-4 6 0 16,4-6 37-16,-3 3 7 0,3-3 2 0,0 9 0 0,0-9-37 0,0 9-7 15,0-9-2-15,0 6 0 0,0-6-9 0,0 11 0 16,0-5 0-16,0 0 0 0,3 6 0 0,-3-6 0 16,0 3 0-16,4-1 0 0,-4-2 0 0,0 9 0 15,3-9 0-15,-3 6 0 0,0-9 0 0,4 2 0 16,-4 7 0-16,0-3 0 0,3 0 25 0,-3-3 3 15,0 0 1-15,4 0 0 16,-4-6-46-16,0 5-10 0,0-5-1 0,0 0-1 0,0 0 57 16,0 0 11-16,0 0 2 0,0 0 1 0,0 0-23 0,0 0-5 15,0 0-1-15,0 0 0 0,0 0-3 0,0 0-1 16,0 0 0-16,0 0 0 0,0 0-9 0,0 0 0 16,0-5 0-16,0-1 0 0,0 0 0 0,0 0 0 15,0 0 0-15,0 0 0 0,0-6 0 0,0 6 0 16,0 1 0-16,0 2 0 0,0-9 0 0,0 6 0 15,-4-9 0-15,4 9 0 0,0 6 0 0,0-2 0 0,0-4 0 16,-3 0 0-16,3-9 0 0,0 3 0 0,-4 1 0 0,4 2 0 16,-3 0 0-16,3 3 0 0,0-3 0 0,-4-3 0 15,4 7 0-15,0-1 0 0,-3-6 0 0,3 3 0 16,0 3 33-16,0 0 5 0,0 0 1 0,0 6 0 16,0 0-39-16,0 0 0 0,0 0-14 0,0 0 4 15,3-5-16 1,1 5-3-16,-1-6-1 0,4 6 0 0,1 0 30 0,-1 0 15 0,0 0-2 0,3 6 0 15,1-6-13-15,-1 0 0 0,5 5-12 0,-1-5 12 16,3 6-40-16,1-3-2 0,0-3 0 16,-1 3 0-16,1 0-8 0,3-3-2 15,-7 0 0-15,4 0 0 0,-4-6-42 16,0 3-9-16,0 0-1 0,4 0-389 0,-8-2-78 0</inkml:trace>
  <inkml:trace contextRef="#ctx0" brushRef="#br0" timeOffset="191583.468">24507 9630 1551 0,'0'0'34'0,"0"0"7"0,0 0 2 0,0 0 1 0,0 0-36 0,0 0-8 0,0 0 0 0,0 0 0 16,0 0 66-16,0 0 11 0,0 0 3 0,0 0 0 15,0 0-38-15,0 0-7 0,0 0-2 0,0 0 0 16,4-3 11-16,3 3 3 0,0-3 0 0,-3 3 0 16,3 0-24-16,0 0-5 0,0 0-1 0,3 3 0 15,1-3-17-15,-4 3 0 0,4-3 0 0,-1 3 0 16,-3-3 0-16,4 6 0 0,-4-6 0 0,0 0 0 31,0 0-48-31,4-6-12 0,-4 6-4 0,-4-3 0 0,4 0 52 0,-3 0 12 0,-4 3 0 0,3-3 0 16,1 0 0-16,-4 3 0 0,3-3 0 0,-3 3 0 15,0-5 0-15,0-1 0 0,0 0 0 0,-3 0 0 16,3-3 0-16,-4 3 0 0,1 0 0 0,-4 0 0 16,3 1 0-16,-3-1 0 0,-3 0 0 0,2-6 0 15,-2 0 0-15,3 4 0 0,-4-1 0 0,1-6 0 16,-1 9 0-16,0-6 0 0,1 6 0 0,-1-5 0 16,4 5 0-16,0-3 0 0,0 3 0 0,0 3 0 0,0 0 0 0,0 3 8 15,7 0 0-15,0 0-8 0,-7 0 0 0,7 0-12 16,-7 3 0-16,3 3 0 0,-3 0 12 0,4 6-9 15,-1-1 9-15,-3 1-8 0,4 0 0 0,-1 3 0 16,1-4 0-16,-1 7 0 0,1 0 8 0,-1-4 0 16,1 1 8-16,-1 6-8 0,4-10 14 0,-4 4-2 15,4 3 0-15,0-1 0 0,-3-5-12 0,3 3 0 16,0-3 0-16,3 5 0 0,-3-5 0 0,4 0 0 16,0 0 0-16,-1-4 0 0,1 10 0 0,3-12 0 15,-4 6 0-15,4-6 0 0,4 2 0 0,-1-2 0 16,1 3 0-16,0 0 0 0,3-3 31 0,-4 0 0 15,4-6 0-15,0 6 0 0,1-1-23 0,-1-2-8 0,-4 0 0 16,4 3 0 0,0-3-20-16,1 0-11 0,-5-3-1 0,1 0-1 15,-1 0-25-15,1 0-5 0,0 0-1 0,-4-3 0 16,3 3-51-16,-3 0-10 0,0-3-3 0,-3-3-512 0</inkml:trace>
  <inkml:trace contextRef="#ctx0" brushRef="#br0" timeOffset="-205303.467">26328 9216 680 0,'0'0'15'0,"0"0"3"0,0 0 1 0,0 0 0 0,-4 6-19 0,4-6 0 0,0 0 0 0,0 0 0 0,-3 5 88 0,3-5 15 16,-7 6 2-16,7-6 1 0,0 0-39 0,0 0-8 15,0 0-2-15,0 0 0 0,0 0 5 0,0 0 1 16,0 0 0-16,0 0 0 0,0 0-19 0,0 0-3 16,0 0-1-16,0 0 0 0,0 0-19 0,0 0-4 15,0 0-1-15,0 0 0 0,0 0-16 0,0 0 0 16,-4 6 0-16,1 3 0 0,3 6 0 0,0-1 0 15,-4-2 0-15,4 9 0 0,0-4 0 0,0 7 0 16,0-4 0-16,0 4 0 0,0 5 10 0,0-2-2 16,0 2 0-16,0-2 0 0,-3 2 2 0,3-2 0 15,0-4 0-15,-4 1 0 0,4-1 36 0,0 4 7 16,0-10 2-16,0 4 0 0,0-4-41 0,0 1-14 16,0-3 9-16,0-3-9 0,0-1 0 0,0 1 0 15,0-6 0-15,0 6 0 0,-3-6 0 0,3-1 0 0,-4 4 0 16,0 0 0-16,4 0 0 0,-3-3 0 0,3 0 0 15,-4 0 0-15,4-6 0 0,0 5 0 0,-3-2 0 0,-1 0 0 16,4-3-28-16,0 12 3 0,0-12 0 0,0 0 0 31,0 0-59-31,0 0-11 0,0 0-2 0,0 0-635 0</inkml:trace>
  <inkml:trace contextRef="#ctx0" brushRef="#br0" timeOffset="-204794.805">26480 9110 1090 0,'0'0'31'0,"0"0"6"0,0 0-29 0,0 0-8 0,0 0 0 0,0-6 0 15,0 6 49-15,0 0 9 0,0 0 2 0,0 0 0 16,-4-6-32-16,4 6-5 0,0 0-2 0,0 0 0 16,0 0-21-16,0 0 8 0,0 0-8 0,0 0 0 15,0 0 0-15,7 6 0 0,-3 0-10 0,-1 0 10 16,1 3-10-16,-1-1 10 0,-3 1-8 0,0 3 8 16,4-6 0-16,-4 6 0 0,0-1 0 0,0 1 0 15,0 0 9-15,0 3 7 0,-4-4 2 0,4 1 0 16,0-3 28-16,0 3 6 0,0-1 0 0,0 1 1 15,0-6-9-15,0 6-1 0,-3-6-1 0,3 0 0 16,0-1-19-16,0 1-4 0,0-6-1 0,0 0 0 16,0 0-27-16,0 0-6 0,0 0-1 0,0 0 0 15,0 0-13-15,0 0-3 0,0 0-1 0,0 0-703 16</inkml:trace>
  <inkml:trace contextRef="#ctx0" brushRef="#br0" timeOffset="-203633.667">26829 9110 990 0,'0'0'21'0,"0"0"5"0,0 0 1 0,0 0 1 0,0 0-28 0,0 0 0 15,0 0 0-15,-4 6 0 0,1 3 60 0,-1-4 7 16,4 1 1-16,-3 3 0 0,-1 0-17 0,4-3-3 15,-3 6-1-15,-1-7 0 0,1 4-17 0,3-3-3 16,-4 0-1-16,0 0 0 0,4-6 12 0,0 12 2 16,0-6 1-16,0-6 0 0,-3 5-14 0,3-5-3 15,0 6-1-15,0-6 0 0,0 0-23 0,0 0 0 16,0 6 0-16,0 3 0 0,0-3 31 0,0 3 1 0,0-3 1 16,3 2 0-16,-3-2-17 0,4 6-3 0,-4-6-1 15,4 9 0-15,-4-4-1 0,3 1-1 0,-3 0 0 16,4 6 0-16,-4-7-2 0,0 4 0 0,0 9 0 0,0-10 0 15,0 10-8-15,0-1 0 0,0-2 0 0,-4 2 0 16,4 1 36-16,-3-1 3 0,3 4 0 0,-4-10 0 16,4 10-25-16,-4-4-5 0,1-2-1 0,3-3 0 15,-4 5 8-15,1-5 0 0,3-3 1 0,-4-4 0 16,4 7-17-16,-3-6 0 0,3-6 0 0,0 2 0 16,-4 4 0-16,4-6 0 0,0 0 0 0,0 0 0 15,0 0 0-15,0-6 0 0,0 0 0 0,0 0 0 16,0 0 0-16,0 0 0 0,0 0 0 0,0 0 0 15,0 0 0-15,0 0 0 0,0 0 0 0,0 0 0 16,0 0 55-16,0 0 7 0,0 0 2 0,0 0 0 16,0 0-64-16,0 0-26 0,4-6 2 0,-1 6 0 15,-3-12 38-15,4 6 8 0,-4-6 2 0,0 6 0 16,3-2-71-16,-3 2-13 0,0-6-4 16,4 0 0-16,-4 3 52 0,0 1 12 0,3-1 0 0,-3 3 0 0,0-6 0 15,4 0 0-15,-4 7 0 0,0-4 0 0,0 3 0 0,0-3 0 16,4 0 0-16,-4 3 0 0,0 0 0 15,3 1 0-15,-3-1 0 0,4 0 0 0,-1 0 0 0,1-3 0 16,-1 6 0-16,1-3 0 0,-1 3 0 0,1-3 0 16,-1 6 0-16,1-5 0 0,3-1 0 0,0 0 0 15,0 6 0-15,0-6 0 0,0 0 0 0,0 0 0 16,0 3 0-16,0 0 0 0,0 0 0 0,0 0 0 16,0 0 0-16,0 3 0 0,1-2 0 0,-8 2 0 15,3 0 0-15,4 0 0 0,-7 0 0 0,7 0 0 16,-3 0 0-16,3 2 0 0,-7-2 0 0,3 3 0 0,4 0 0 15,-3 3 0-15,3-3 0 0,-4 3 0 0,1 6 0 0,0-6 0 16,-1 0-15-16,1 5 0 0,-1-2 0 0,1 3 0 16,-4 0 15-16,3-6 0 0,1 5 0 0,-4-5 0 15,3 6 9-15,-3-3 5 0,4-3 1 0,-4 5 0 16,0-5-15-16,0 6-13 0,0-3 2 0,0-3 1 16,0 3 10-16,0-4 14 0,0 4-3 0,0 3-1 15,0-6-10-15,0 0-9 0,0-6 9 0,0 6-13 16,0-6 13-16,0 0 0 0,0 0 0 0,0 6 0 15,0-6 0-15,0 0 0 0,0 2 0 0,0-2 0 16,0 0 0-16,0 0 0 0,3 6 0 0,-3 6 0 16,0-12 0-16,0 6 0 0,0-6-13 0,4 6 5 15,-4-6-36-15,0 0-6 16,0 6-2-16,0-6 0 0,0 0-9 0,0 0-3 0,0 0 0 16,3 6 0-16,-3-6-51 0,0 0-10 0,0 0-3 0,0 0-512 15</inkml:trace>
  <inkml:trace contextRef="#ctx0" brushRef="#br0" timeOffset="-202818.776">27189 9610 1036 0,'0'0'23'0,"-4"0"5"0,1 5 0 0,-1 1 1 0,0 0-29 0,1 0 0 0,-1 3 0 0,1-3 0 16,3-6 57-16,0 0 6 0,0 0 1 0,-4 6 0 15,4-6 0-15,0 0 0 0,0 0 0 0,0 0 0 16,0 0-52-16,0 0-12 0,0 0 0 0,0 0 0 16,0 0 54-16,0 0 8 0,0 0 2 0,4 6 0 15,3-1-52-15,-4-5-12 0,-3 0 0 0,0 0 0 16,8 6 0-16,-5 0 0 0,1-6-9 0,3 3 9 16,-4 3 0-16,4-3 0 0,-3 0 0 0,-1 0 10 15,4 0-10-15,-7-3 0 0,7 0 0 0,-3 3 0 0,3-3 0 16,0-3 0-16,-3 3 0 0,3-3 0 0,-4 0 0 0,4 0 0 15,0 0 0-15,0-3 0 0,-3 3 53 16,-1-3 9-16,4 0 2 0,-3 6 0 0,-1-5-52 16,-3 5-12-16,8-6 0 0,-8 6 0 0,0-6 0 0,3 0 0 15,-3 6 0-15,0-9 0 0,4 3 0 0,-4 0 0 16,0 0 0-16,-4 1 0 0,4-1 0 0,0 0 0 16,-3-6 0-16,-1 6 0 0,4-3 0 0,-4 3 0 15,4 4 0-15,-3-4 0 0,-1 3 0 0,1-3 0 16,-1-6 0-16,1 12 0 0,-1-6-14 0,1 0-6 15,-1-2 0-15,1 5-1 0,-4-3 21 0,7 6 0 0,-7-3 0 16,0 0 0-16,3-6 0 0,4 9 0 0,-7 0 0 16,7 0 0-16,0 0 0 0,-7 0 0 0,7 0-9 0,-7 0 9 15,0 6 0-15,0-3-10 0,3 3 10 0,4-6-8 32,-7 6-24-32,4 5-4 0,-1-5 0 0,-3 6-1 0,4 0 37 0,-5-6 0 0,5 2 0 0,-1 4 0 15,1 0 0-15,-4 0 0 0,3-1 0 16,-3-2 0-16,4 0 0 0,-1 0 0 0,1 3 0 0,-1-6 0 15,1 5 0-15,-1-5 0 0,4 6 0 0,-3-3 0 16,3-3 0-16,0 0 0 0,0-1 0 0,0 1 0 16,0 0 18-16,0 6 11 0,0-12 3 0,3 6 0 15,1 0 0-15,-1 0 0 0,1-1 0 0,3-2 0 16,0 3-42-16,0 0-8 0,3 0-2 0,-3 0 0 16,4 0 32-16,0 0 7 0,-1-3 1 0,-3 0 0 15,4-1-20-15,-1 4 0 0,1-3 0 0,0 0 0 0,-1 3 0 16,1-3 0-16,-1 0 0 0,1 3 0 0,0-6 0 15,-1 0 0-15,1 6 0 0,-1-6 0 16,1 0-48-16,-4 0-12 0,3 0-4 0,1 0 0 16,-4 0-102-16,4 0-21 0,-1 0-4 0</inkml:trace>
  <inkml:trace contextRef="#ctx0" brushRef="#br0" timeOffset="-202131.225">27439 9560 1087 0,'0'0'24'0,"0"0"4"0,0 0 2 0,0 0 1 0,0 0-31 0,0 0 0 15,0 0 0-15,0 0 0 0,0 0 97 0,0 0 14 0,0 0 2 0,0 0 1 16,0 0-40-16,0 0-8 0,0 0-2 0,0 0 0 16,0 0-24-16,-3 5-4 0,-1 1-2 0,4 3 0 15,0 3-20-15,4 0-4 0,-1-1-1 0,1-5 0 16,-1 6-9-16,4 3 0 0,0-3 9 0,-3-1-9 16,3-2 19-16,0 6-1 0,-4-6 0 0,4 2 0 15,1 1-18-15,-5 0 0 0,4-3 0 0,-3-3 0 16,-1 2 0-16,1-2 0 0,3 3 0 0,-7-3 0 0,3 0 0 15,-3-6 0-15,4 6 0 0,-4-6 0 0,0 0 40 16,0 0 5-16,0 0 1 0,0 0 0 0,0 0-23 0,0 0-5 16,0 0-1-16,0 0 0 0,0 0-17 15,0 0 0-15,0 0 0 0,0 0 0 0,0 0 39 0,0 0 1 16,0 0 0-16,0 0 0 0,-4-6-13 0,4 6-3 16,0 0 0-16,0 0 0 0,-3-6-24 0,-1 0 0 15,1-3 0-15,3 3 0 0,-4 1-13 0,1 2-8 16,3-6-2-16,-4 3 0 0,4-6 23 0,-3 6-11 15,-1 0 11-15,4-5-8 0,-3-1 8 0,-1-3-10 16,4 3 10-16,-4 1-10 16,1-1-18-16,-1-6-3 0,4 4-1 0,-3-4 0 0,3 0 44 15,0 1 9-15,0 2 2 0,0-3 0 0,0 4-23 0,3 2 0 0,-3 0 0 0,0 0 0 16,4 1 0-16,-4 2 0 0,3-3 0 0,-3 3 8 16,4 6-8-16,0-3-8 0,-1 1 8 0,1-1-12 15,-1 0 12-15,1 6 0 0,-1-6-9 16,-3 6 9-16,7 0-8 0,4 0 8 0,-4 0-10 0,0 6 10 15,3-6 0-15,-2 0 0 0,2 6 8 0,-3 0-8 16,4-1-9-16,-1-5-9 0,-3 9-2 0,4-3 0 31,-4 0-16-31,0 0-4 0,0 0-1 0,0 0 0 16,0-1-19-16,0-5-3 0,-3 0-1 0,-1 0 0 0,4 0 4 0,-3 0 1 16,-1 0 0-16,5-5 0 0,-1 5-25 0,0 0-6 0,0-6-1 15,3 0-324-15,-3 0-65 0</inkml:trace>
  <inkml:trace contextRef="#ctx0" brushRef="#br0" timeOffset="-201208.898">27767 8945 961 0,'0'0'20'0,"0"0"5"0,0 0 1 0,0 0 2 0,0 0-28 0,-7 6 0 0,0 0 0 0,4 0 0 15,-5 6 62-15,5-1 6 0,-1 1 2 0,4 3 0 16,-3 2-16-16,3 1-3 0,0 3-1 0,0 2 0 15,0-5-3-15,3 5-1 0,1 4 0 0,-1-4 0 16,5-2-10-16,-5 2-1 0,4 1-1 0,0 2 0 16,-3-8 7-16,3 3 2 0,0-4 0 0,0 1 0 15,-4 5 48-15,4-5 9 0,-3 9 3 0,-1-10 0 16,1 10-87-16,0-10-16 0,-4 4 0 0,3 2-8 16,-3 1 16-16,0-9 4 0,0-1 1 0,0 7 0 15,-3-9 31-15,-1 2 5 0,4 1 2 0,-4 0 0 16,4-4-51-16,-3-5 0 0,3 0 0 0,0-3 0 0,0 6 0 15,0-9 0-15,0 0 0 0,-4 6 0 16,4 0 8-16,0-6-8 0,0 0 0 0,0 0 0 0,0 0 0 0,0 9 0 16,0-4 0-16,4 1 0 0,-4-6 0 15,0 6 0-15,0 0 0 0,0-6 0 0,3 6 0 16,-3-6 0-16,0 0 0 0,0 0 0 0,4 6 0 0,-4-6 0 16,0 0 0-16,0 0 0 0,0 0 12 0,0 0-12 15,0 0 12-15,0 0-12 0,0 0 12 0,0 0-4 16,0-6 0-16,4-6-8 0,-4 6 10 0,3 0-10 15,-3-2 8-15,0-1-8 0,0 3 0 0,0 0 8 16,0-3-8-16,0-3 0 0,0 7 0 0,0-1 0 16,0-3 0-16,0 3 0 0,0-3 0 0,4 3 0 15,-4 0 0-15,0 6 0 0,3-3 0 0,-3-2 0 0,4-1-9 16,-4 6 9-16,3-6 0 0,-3 0 0 0,4 0 0 16,-1 3 0-16,1 0-10 0,-1 0 10 0,1-3-8 0,3 6 8 15,-7 0 0-15,3-6 0 0,4 4 0 16,-3-1 0-16,3 0 0 0,-3 0-10 0,3 3 10 15,-4 0 0-15,4-6-12 0,0 6 4 0,-3 0 8 0,3-6-13 16,-4 0 13-16,4 6 0 0,-3 0 0 0,-4 0 0 16,7-6 0-16,0 6 8 0,-3 0 0 0,-4 0-8 15,0 0 0-15,3 0 0 0,-3 0-10 0,7 6 10 16,-3-6 0-16,3 0 0 0,-4 12 0 0,1-12 0 16,-1 6 0-16,1 3 0 0,-4-1-8 0,3 1 8 15,-3 3 0-15,0 0 0 0,0-1 0 0,4 4 0 16,-4-3-9-16,-4 6 9 0,4-13 0 0,-3 7 0 15,3 6 0-15,-4-9 0 0,4 2 0 0,-3 1 0 16,-1 0 0-16,1-6 0 0,-1 3 0 0,-3-3 0 0,4-1 0 16,-1 1 0-16,-3 0 0 0,0 0 0 0,7-6 0 0,-4 6 0 15,-3-6 0-15,7 0 0 0,-7 0 0 16,0 0 0-16,0 6 0 0,0-12 0 0,0 6 20 0,0-6-3 16,0 6 0-16,-4-12 0 0,4 6-17 0,-3 1 0 15,3-1-8-15,-4-3 8 16,1 3-40-16,3-6-1 0,-4 6-1 0,4 0 0 15,0-5-45-15,3 5-9 0,-3 0-1 0,4 3-1 16,3 3-24-16,0 0-5 0,0 0-1 0,0 0 0 0</inkml:trace>
  <inkml:trace contextRef="#ctx0" brushRef="#br0" timeOffset="-200358.677">28085 9577 1728 0,'0'0'38'0,"0"0"8"0,0 0 2 0,0 0 0 0,0 0-39 0,0 0-9 0,0 0 0 0,0 0 0 0,0 0 54 0,0 6 9 16,0-6 1-16,0 0 1 0,0 0-34 0,0 9-7 15,3-3-2-15,1 0 0 0,3-6 2 0,-4 0 0 16,4 0 0-16,0 0 0 0,0 0-5 0,0 0-1 16,1 0 0-16,-1 0 0 0,0-6-18 0,3 6 8 15,-3 0-8-15,-3 0 0 0,3 0 8 0,0-6-8 16,-4 6 0-16,-3 0 0 0,8 0 8 0,-5-6-8 15,1 6 0-15,-4 0 0 0,7 0 0 0,-4-3 0 16,-3 3 0-16,7 0 0 0,-3 0 0 0,-1 0 0 16,-3 0-8-16,7-3 8 0,-3 3-13 0,-4 0 3 15,3-3 1-15,1-3 0 0,-1 0 9 0,1 1 0 0,0-1 0 16,-1 0-8-16,1-6 8 0,-4 6 0 16,3 0 0-16,-3-5 0 0,4 5 0 0,-4 0 0 0,0-3 0 15,-4 3 0-15,4 0 0 0,0 0 9 0,-3 0-9 0,-1 1 0 16,-3-4 8-16,3 6-8 0,-3-6 0 15,0 3 0-15,4 0 0 0,-4 6-9 0,0-6-1 16,0 1 0-16,0 5-3 0,0-6-1 0,-1 6 0 0,1 0 0 16,4-6 4-16,3 6 1 0,-11 0 0 0,4 0 0 15,0 0 9-15,0 0-8 0,0 0 8 0,0 6-8 16,7-6-7-16,-4 6-1 0,-3-1 0 0,0 1 0 16,4-3 6-16,-4 6 1 0,3 3 0 0,1-3 0 15,-1 2 9-15,1 7 0 0,3-6 0 0,-4 8 0 16,1-8 0-16,3 6 0 0,0-4 0 0,-4 4 0 15,4 0 0-15,0-4 0 0,4 1 0 0,-4 0 0 16,0-3 0-16,0-1 0 0,3 4 0 0,1-6 0 16,-1 3 24-16,1 2 8 0,-1-8 0 0,4 6 1 0,-3-3-1 15,3 0-1-15,0-4 0 0,0 4 0 0,0 3-31 16,0-12-10-16,4 6 0 0,-4 0 0 0,3 0 10 0,-3-6 12 16,0 0-2-16,4 3-1 0,-4 0-9 0,0-3 10 15,4 0-10-15,-4 2 10 0,3 1-10 16,-3-3 0-16,1 3 0 0,2-3-11 0,-3 0 11 0,4 0 12 15,-4 0-2-15,3 0-1 0,-3 0-9 16,4-3 8-16,-4 3-8 0,4 0 8 0,-4 0-16 0,0 0-4 16,0-3-1-16,0 3 0 0,0 0-7 0,0 0 0 15,-4 0-1-15,5 0 0 0,-8 0 33 0,0 0 8 16,7-2 0-16,-7 2 1 16,3 0-119-16,-3 0-24 0,0 0-5 0,0 0-1 15,0 0 0-15,7-3 0 0,-7 3 0 0,0 0 0 16,0 0-20-16,0 0-4 0,0 0 0 0,0 0-1 0</inkml:trace>
  <inkml:trace contextRef="#ctx0" brushRef="#br0" timeOffset="-177767.404">30381 9195 961 0,'0'0'20'0,"0"0"5"0,0 0 1 0,-3 6 2 0,-1 0-28 0,-3 3 0 0,4-3 0 0,3-6 0 16,0 0 83-16,0 0 10 0,-4 5 3 0,4-5 0 15,0 0-24-15,0 0-4 0,0 0 0 0,0 0-1 16,-3 6 4-16,3-6 1 0,0 0 0 0,-4 6 0 15,4-6 7-15,0 0 1 0,0 0 1 0,0 0 0 16,0 0-33-16,0 0-6 0,0 0-2 0,0 0 0 16,0 0-24-16,0 6-4 0,0-3-2 0,0-3 0 15,0 0-10-15,0 6 0 0,0-6-12 0,0 12 12 16,0-1 0-16,0-5 0 0,0 0 0 0,0 6 0 16,0 0-8-16,-4-1 8 0,4 4 0 0,0-3 0 15,-3 6 0-15,3-4 0 0,0 4 10 0,-4 0-10 16,4-4 15-16,0 7-4 0,0-1-1 0,0-2 0 15,0 0-10-15,0-4 12 0,0 10-12 0,0-9 12 16,-3 2-12-16,3 7 8 0,0-10-8 0,-4 7 8 0,4 0-8 16,0-4 10-16,0 4-10 0,0-4 10 0,0-5-10 15,4 3 0-15,-4-3 0 0,3-4 0 0,-3 1 0 0,0 3 8 16,0-12-8-16,0 0 0 0,0 0 0 0,0 0 0 16,0 0 8-16,0 6-8 0,0-6 0 0,0 0 0 15,0 0 9-15,0 0-9 0,0 0 0 0,0 6 0 16,0 0 0-16,0-6 0 0,0 0 0 0,0 0 0 15,4 6 0-15,-4-6 0 0,0 0 0 0,3 5 0 16,1 1 0-16,0 3-8 0,-1-3 8 0,-3-6 0 16,0 0 0-16,0 0 0 0,0 0 0 0,0 0 0 15,7 0 0-15,-7 0 0 0,0 0 0 0,0 0 16 16,0 0-4-16,0 0-1 0,7 0-11 0,-7 0 0 0,0 0 0 16,0 0 0-16,4-6 0 0,-4 6 0 15,0 0 9-15,3-6-9 0,1 3 0 0,-4 3 8 0,3-6-8 16,-3 1 0-16,4-1 0 0,-4 0 0 0,0 0 0 0,-4 0 0 15,8-6 0-15,-4 3 0 0,-4 4 0 0,1-4 0 16,3 0 0-16,-4-3-10 0,4 6 10 0,0-5 0 16,0 5-10-16,0-3 10 0,0 0-8 0,0 0 8 15,4 3-10-15,-4 0 10 0,0 1-12 0,0-1 12 16,3-3-14-16,1 3 4 0,-4-3 1 0,3 3 0 16,1 3 0-16,-4 3 0 0,3-6 0 0,-3 6 0 15,4 0-2-15,-1-5 0 0,1-1 0 0,-1 0 0 16,1 6-1-16,-4 0-1 0,0 0 0 0,4-6 0 15,3 0 1-15,-4 0 1 0,1 3 0 0,-4 3 0 16,3-6 2-16,4 3 0 0,-3-2 0 0,-4 5 0 16,0 0-3-16,0 0 0 0,0 0 0 0,0 0 0 15,3 2 4-15,4 1 0 0,-7-3 0 0,4 3 0 16,3 3 8-16,-7-6 0 0,3 3-9 0,-3-3 9 0,4 6 0 16,0 6 0-16,-1-6 0 0,1 0 0 0,-1-1 0 0,-3 1 0 15,4 3 0-15,-1 0 0 0,-3 0 9 0,0 3-9 16,4-7 10-16,-4 1-10 0,3 0 10 0,-3 6-10 15,4-3 10-15,-1-3-10 0,1 0 8 0,-1 5-8 16,4-5 0-16,-3 0 0 0,3 3 0 0,-3 0 0 16,3-3 0-16,-4 2 0 0,4 4 0 0,-3 0 0 15,3-6 0-15,0 0 0 0,-4 0 0 0,4-1 0 16,-3 1 0-16,-4-6 0 16,3 9-20-16,-3-9-8 0,0 0 0 0,0 0-1 15,0 0-157-15,0 0-31 0,0 0-7 0</inkml:trace>
  <inkml:trace contextRef="#ctx0" brushRef="#br0" timeOffset="-177022.221">30755 9586 1220 0,'0'0'34'0,"0"0"9"0,0 0-35 0,0 0-8 16,0 0 0-16,0 0 0 0,0 0 37 0,0 0 6 16,0 0 1-16,0 0 0 0,0 0-29 0,0 0-6 15,0 0-1-15,0 0 0 0,0 0 4 0,0 0 0 16,0 0 0-16,-3-3 0 0,3 3 25 0,-7 0 6 0,7 0 1 0,-4 0 0 16,-3 3 15-16,0 3 3 0,7-6 1 15,-7 12 0-15,0-6-20 0,-4-1-4 0,4 4-1 0,0 0 0 16,0 3-10-16,0 3-1 0,0-10-1 0,-4 7 0 15,8-3 2-15,-4 3 1 0,3-3 0 0,1 5 0 16,-1-2-7-16,1-3-2 0,3-3 0 0,0-6 0 16,0 9-11-16,0-9-9 0,0 0 12 0,3 8-12 15,-3-2 0-15,4 6 0 0,-1-6 0 0,1 0 0 16,3 0 0-16,0-6 0 0,0 6 0 0,0-4 0 16,0 4 0-16,0-3 0 0,0 0 0 0,0 3 0 15,0-6 0-15,0 0 0 0,0 0 0 0,-3 0 0 16,3 0 0-16,-7 0 0 0,7 0 0 0,-3 0 0 15,-1-6 0-15,4 6 0 0,-3 6 0 0,-4-6 0 16,7 0 0-16,-4-6-9 0,-3 6 9 0,7-3-12 16,0 0 2-16,-3 3 0 0,3-3 0 0,-3 0 0 15,3 1-5-15,-4-4-1 0,1 0 0 0,-1 0 0 16,4 0 0-16,-3-6 0 0,-1 3 0 0,1 1 0 0,-1-1 1 16,1-3 0-16,-4 0 0 0,0 6 0 15,-4-5-5-15,4 2 0 0,-3-6-1 0,3 6 0 16,-4-2-10-16,1 5-1 0,-1-6-1 0,-3 0 0 15,0 6-1-15,0 0 0 0,0 3 0 0,-4-2 0 16,4-1 10-16,-3 0 3 0,-1 0 0 0,1 0 0 0,3 6 21 0,-4-3 0 16,4 3 0-16,-4 3 0 0,4 9 0 0,-3-6 0 15,3 0 0-15,0 2 0 0,-1-2-12 0,5 3 3 16,-1 3 0-16,1-3 0 16,3-3-105-16,0 5-21 0,0-11-4 0,7 9-415 0</inkml:trace>
  <inkml:trace contextRef="#ctx0" brushRef="#br0" timeOffset="-176423.449">30924 9116 1220 0,'0'0'27'0,"0"0"5"0,0 9 2 0,0-1 0 0,0 1-34 0,0 3 0 0,0-6 0 16,0 6 0-16,4-7 92 0,-4 4 11 0,4 0 2 16,-4 0 1-16,0-9-35 0,3 12-7 0,1-6-2 0,-4 5 0 15,3-5-30-15,-3-6-7 0,0 6-1 16,4 0 0-16,-4 0 16 0,0 3 4 0,3 2 0 0,-3-5 0 15,0-6-11-15,-3 6-1 0,3 6-1 0,-4 0 0 16,4-1-8-16,-3 4-2 0,3 3 0 0,-4-1 0 16,4 1-7-16,-3 3-2 0,-1-1 0 15,4 10 0-15,0-13-12 0,0 7 0 0,0 2 8 0,0-2-8 16,0-1 0-16,0 4 9 0,4-7-9 0,-4 1 8 16,3-1-8-16,-3 1 0 0,4 0 0 0,-1-7 8 15,1 4-8-15,-1-3 0 0,-3-4 0 0,4 7 0 16,-1-6 0-16,1-6 0 0,-4 2 0 0,3 1 0 15,1 0 0-15,-4-9 0 0,0 0 0 0,0 6 0 16,0 6-20 0,0-12-7-16,0 0-1 0,3 0 0 0,-3 0-16 0,0 0-3 15,0 0-1-15,0 0 0 0,0 0-109 0,0 0-23 0,0 0-4 16,0 0-544-16</inkml:trace>
  <inkml:trace contextRef="#ctx0" brushRef="#br0" timeOffset="-176044.259">30780 9371 1335 0,'0'0'29'0,"0"0"7"0,0 0 0 0,0 0 2 0,0 0-30 0,0 0-8 0,0 0 0 0,0 0 0 16,0 0 61-16,0 0 11 0,0 0 3 0,0 0 0 16,0 0-44-16,3-2-9 0,1 2-2 0,3-6 0 15,0 6-6-15,4 0-2 0,-4 0 0 0,3 0 0 16,4 0-12-16,0 6 0 0,1-6 0 0,-1 2 0 15,0 1 0-15,0 0 0 0,0 0 8 0,0 3-8 16,0-3 0-16,-3 0 0 0,3 0 0 0,-3 9 0 16,-1-12 0-16,1 6 0 0,-1-6 0 0,1 6 0 15,3-6-124 1,-3 0-22-16,-1 0-4 0</inkml:trace>
  <inkml:trace contextRef="#ctx0" brushRef="#br0" timeOffset="-175043.648">31267 9577 1465 0,'0'0'32'0,"0"0"6"0,0 0 2 0,0 0 2 0,0 0-34 0,0 0-8 16,-7 3 0-16,7-3 0 0,-4 6 84 0,-3 0 16 0,4 0 2 0,-5 0 1 15,5 0-35-15,3-6-6 0,-7 0-2 0,0 0 0 16,0-6-25-16,0 6-6 0,0 0-1 0,0 0 0 16,0 0 8-16,-1 6 0 0,1-6 1 0,7 0 0 0,-7 0-21 0,7 0-5 15,-7 5-1-15,7-5 0 0,-3 0-10 0,3 0 12 16,-7 6-12-16,0 3 12 0,3 0-12 0,-3-3 0 16,4 3 0-16,-1-3 0 0,1 5 0 0,3-5 0 15,-8 6 0-15,8-6 0 0,-3 3 0 16,3 2 0-16,-4-5 0 0,4 6 0 0,0-12 0 0,0 6 0 15,0-6 0-15,-3 9 0 0,3-9 0 0,0 9 0 16,0-4 0-16,0-5 0 0,0 9 0 0,0-9 0 16,0 12 0-16,0-12 0 0,0 0 0 0,3 6-11 15,-3-6 11-15,4 6-8 0,-4-6-4 0,3 6-1 16,-3-6 0-16,8 3 0 0,-1 0 13 0,0-1-12 16,0-4 12-16,0 2-12 0,3 0 12 0,-3-3 0 15,4 3 0-15,0-3 0 0,-1 3 0 0,1 0 0 0,-1-6 0 16,1 0 0-16,-1 0 0 0,1 0 0 0,0-6 0 15,-1 4 0-15,1 2 0 0,-4 0 0 0,3-6-13 16,1 0 5-16,-4-2-5 0,0-1-1 0,0-6 0 16,0 4 0-16,-3-7 14 0,3 4-9 0,0 2 9 15,-4 0-8-15,1 1 8 0,3-4 0 0,-3 1 0 16,-1-4 0-16,1 6 10 0,-4-2 1 0,3-4 0 0,-3 7 0 16,0-7 2-16,0 4 1 0,-3-4 0 0,3 3 0 15,-4-2-5-15,1 5-1 0,-5 1 0 0,5-4 0 16,-4 3-8-16,3 1 0 0,-3-1 0 0,0 3 0 15,4 4 0-15,-1-1 0 0,1-6-12 0,3 9 12 16,-4 4-33 0,4-1 1-16,0 6 0 0,0 0 0 0,0-6-16 0,0 6-4 15,0 0 0-15,0 0 0 0,0 0-24 0,0 0-6 0,0 0-1 0,0 0 0 16,4 6 6-16,3-6 1 16,-4 9 0-16,1-1 0 0,-4 1 56 0,3 3 20 0,-3-6-12 0,0 6 12 0,0 2 9 15,-3 1 8-15,3 0 2 0,-4 2 0 0,1-2 31 0,-1 6 6 16,4-1 2-16,-3-2 0 0,-1 2 4 0,-3 4 1 15,4-4 0-15,-4 10 0 0,3-1-23 0,-3-2-4 16,7-4 0-16,-7 1-1 0,7 2 1 0,-4-2 0 16,4-7 0-16,0 10 0 0,0-7-16 0,0 4-4 15,0-1 0-15,0-2 0 0,0-6-8 0,4 5-8 16,-4-8 9-16,0 3-9 0,0-3 8 0,0-1-8 16,0 1 0-16,0 0 0 0,3-6 0 0,1 0 8 15,-4-1-8-15,3 1 0 0,1 3 0 0,0-3 0 16,-4 0 8-16,3 0-8 0,-3 6 0 0,0-7 0 15,0-5 0-15,4 6 0 0,-4 3 0 0,0-3 0 0,0-6 0 0,0 0 0 16,3 6 0-16,-3-6-16 0,0 6 1 16,0-6 1-1,4 6-42-15,-1 0-9 0,4-1-2 0,-3-5 0 16,-1 12-145-16,4-12-28 0</inkml:trace>
  <inkml:trace contextRef="#ctx0" brushRef="#br0" timeOffset="-174351.708">31531 9574 788 0,'0'0'17'0,"0"0"4"0,0 0 1 0,0 0 0 0,0 0-22 0,-3-3 0 0,-1-3 0 16,4 6 0-16,0 0 88 0,0 0 12 0,0 0 4 0,-7-2 0 15,7 2 4-15,-7-3 2 0,7 3 0 0,0 0 0 16,-7 0-23-16,0 3-5 0,0-3-1 0,0 2 0 16,7-2-26-16,-7 3-6 0,0 3-1 0,0 0 0 15,3 6-33-15,-3 0-7 0,4-6-8 0,-4 2 11 16,3 4-2-16,0 0 0 0,1 0 0 0,-1-1 0 16,1-5 4-16,-1 3 1 0,1 6 0 0,3-6 0 15,-4 2 3-15,4-5 1 0,4 0 0 0,-4 6 0 16,0-6-7-16,3 3-2 0,1-3 0 0,-1-1 0 15,1 1-1-15,-1 6-8 0,1-6 12 0,0 0-4 16,3-6-8-16,0 6 0 0,0 0 9 0,3-4-9 16,-3 4 0-16,0 0 0 0,4 0 0 0,0 0 8 15,-1 0-8-15,1 0 0 0,-1-6 0 0,1 0 0 16,-4 0 0-16,0 0 0 0,4 0 0 0,-4 0 0 16,3 6 0-16,-3-6 0 0,-3-6-9 0,3 6 9 15,-4 0 0-15,-3 0 0 0,4 0 0 0,-4 0 0 0,3-6 0 16,-3 6 0-16,0 0 0 0,4-6 0 0,0 0-11 0,-1-6 3 15,-3 4 0-15,4 2 0 0,-4-6 8 16,-4-6-13-16,4 7 5 0,-3-4 8 0,-1-3-16 0,0 6 4 16,-3-8 0-16,0 2 1 15,0-5-21-15,0-1-5 0,-3 4-1 0,-1-4 0 16,1 3-52-16,-1 4-10 0,0 5-3 0,4 0 0 16,0 1-30-16,0 8-7 0,4-3 0 0,3 6-1 15,0 0 55-15,-7 6 11 0,3 2 3 0,1 4 0 16,-1-6 4-16,0 12 0 0,1-4 1 0,-1 1-154 15,1 6-31-15</inkml:trace>
  <inkml:trace contextRef="#ctx0" brushRef="#br0" timeOffset="-173155.252">31905 9621 216 0,'0'0'0'0,"0"0"9"0,0 0-9 0,0 0 12 0,0 0-12 16,0 0 0-16,0 0 0 0,0 0 0 0,0 0 72 0,0 0 13 16,0 0 3-16,0 0 0 0,0 0 31 0,0 0 6 15,0 0 2-15,0 0 0 0,0 0 1 0,0 0 0 16,-3 3 0-16,3-3 0 0,0 0-21 0,0 0-4 15,0 0-1-15,-7 3 0 0,7-3-27 0,-7 3-6 0,7-3-1 0,0 0 0 16,-7 0-18-16,7 0-4 0,-8 0-1 0,8 0 0 16,-7-3-13-16,-3 0-4 0,10 3 0 0,-7 0 0 15,0 0-18-15,0 0-10 0,0-3 10 0,0 3-10 16,7 0 0-16,-7 0 0 0,-1 0 0 0,5-3 0 16,3 3 0-16,-7-3 0 0,0 3 0 0,0 0 0 15,7 0 0-15,-7 0 0 0,7 0 0 0,-7 0 0 16,7 0 0-16,-7 0 0 0,0 6-10 0,-1-3 10 15,1 3-8-15,4-3 8 0,-1 9-8 0,-3-3 8 16,0-3-10-16,4 5 10 0,-1-5-12 0,1 6 12 16,-1-6 0-16,1 3 0 0,3 2 0 0,-4-5 0 15,4 6-10-15,0 0 10 0,0-3-8 0,4-1 8 16,-1 1 0-16,1 3 0 0,-1-6 0 0,-3 6 0 16,4-6 0-16,3 2-8 0,-4 4 8 0,4-6 0 15,-3 0 0-15,3 0 0 0,0 0 0 0,-3 0 0 16,3-6 0-16,0 5 0 0,0-5 9 0,-4 0-9 0,4 0 8 15,0 0-8-15,0 0 0 0,0 0 0 0,-3 0 9 16,0 0-9-16,3-5 0 0,-4 5 9 0,1-6-9 0,-1 0 0 16,1 0 0-16,-1 0 0 0,1-6 0 0,-4 6 0 15,3 0 0-15,-3 4 8 0,4-4-8 16,-4 0 0-16,0 0 0 0,0 0 0 0,0 0 0 0,3-3 0 16,-3 1 0-16,0 2 0 0,0 0 0 0,0 0 0 15,0 3 0-15,0 3 0 0,0 0 0 0,0 0-9 16,0 0 9-16,0 0 0 0,0 0-13 0,0 0 4 15,0 0 1-15,0 0 0 0,0 0-4 0,0 0 0 16,0 0 0-16,0 0 0 0,0 0 12 0,0 0-13 0,0 0 5 16,4 3 8-16,-1 3-8 0,1 0 8 0,-1 2 0 15,1 1 0-15,-1 3 0 0,1 0 0 0,0 0 0 16,-1-1 0-16,1 4 0 0,-1-3 0 0,1 5 8 0,3 1-8 16,0 3 0-16,-4-4 0 0,4 1 8 0,0 0-8 15,0 2 0-15,-3-8 0 0,3 3 0 0,-3 2 0 16,3 1 0-16,-4-6 0 0,4 2 0 0,-3 1 0 15,-1 0 0-15,1-4 0 0,-1 7 0 0,4-6 8 16,-3 3-8-16,-1 2 0 0,1-5 0 0,-4-3 0 16,3 3 0-16,1 5 0 0,0-5 0 0,-4 0 0 15,3 5 0-15,1-2 0 0,-1 3 0 0,-3-7 0 16,0 7 0-16,4 3 0 0,-4-4 0 0,3-5 0 16,-3 6 0-16,4 2 0 0,-4-8 0 0,3 3 0 15,-3 5 0-15,4-5 0 0,-4-9 0 0,0 9 0 16,0-4 0-16,0-2 0 0,0 0 0 0,0-3 0 15,0 6 0-15,0-12 0 0,0 0 9 0,0 0-9 0,-4 6 8 16,1-1-8-16,-4-2 10 0,7-3-10 0,-4 6 11 16,4-6-11-16,-7 6 12 0,0-3-12 0,0 0 12 0,0-3-4 15,-4 0 0-15,4 0-8 0,-3 0 10 0,3 0-10 16,-4-3 8-16,0 0-8 0,4 3-12 0,-3 0-7 16,-1 0-1-16,4-3-1 0,4 0-1 0,3 3 0 15,-7-3 0-15,7 3 0 0,-7-6 2 0,3 1 1 16,4-1 0-16,0 6 0 0,0-6-3 0,0 0-1 15,0-3 0-15,0 9 0 0,0 0 2 0,0-6 0 16,0 3 0-16,4-3 0 16,-4 0-11-16,3 1-1 0,-3-4-1 0,0 3 0 15,0 6-17-15,0-6-3 0,0 0-1 0,0-3 0 16,0 0-103-16,-3 4-21 0,3-4-4 0,0 3-1 0</inkml:trace>
  <inkml:trace contextRef="#ctx0" brushRef="#br0" timeOffset="-166849.31">29517 9160 548 0,'0'0'15'0,"0"6"5"0,-4 0-20 0,4-1 0 0,0-5 0 0,4 9 0 0,-4-3 53 0,0 0 7 16,0-6 2-16,0 0 0 0,3 6 5 0,1 0 1 15,-4-6 0-15,0 0 0 0,4 12-15 0,-1-7-2 16,-3-5-1-16,7 6 0 0,-7-6-16 0,4 6-3 15,-1-6-1-15,-3 0 0 0,4 6 2 0,-1 0 1 16,1 0 0-16,-1 3 0 0,-3 2 21 0,0-5 4 16,4 6 1-16,-4-6 0 0,0 9-17 0,0-4-3 15,0 1-1-15,0 0 0 0,0 6-9 0,-4-7-1 16,1 1-1-16,3 9 0 0,-4-4-1 0,1-5 0 0,-1 9 0 16,1-10 0-16,3 7-11 0,-4-3-3 0,1-4 0 15,-1 7 0-15,4 6 6 0,-3-7 1 0,3 4 0 0,-4-9 0 16,4 2-19-16,0 7 10 0,0-6-10 0,0-4 8 15,0 4 2-15,0-6 0 0,4 0 0 0,-4 2 0 16,0 1 18-16,0 0 3 0,0-6 1 0,0 0 0 16,0 3-15-16,-4-1-2 0,4 1-1 0,0-9 0 15,0 0-14-15,-4 6 8 0,4 6-8 0,0-12 0 16,0 0 8-16,-3 6-8 0,3-6 0 0,0 0 9 16,0 0-9-16,0 0 0 0,0 0-12 0,-7 0 12 15,7 0-54 1,-7 0-3-16,0-6-1 0,0 6 0 0,3-6-32 0,4 6-6 15,-3-6-2-15,3 6-454 0,0 0-92 0</inkml:trace>
  <inkml:trace contextRef="#ctx0" brushRef="#br0" timeOffset="-165881.725">29676 9630 900 0,'0'0'20'0,"0"0"4"0,0 0 0 0,0 0 1 0,0 0-25 0,0 0 0 0,-4-6 0 0,4 6 0 16,0 0 53-16,0 0 6 0,0 0 1 0,0 0 0 15,0 0-22-15,0 0-4 0,0 0-1 0,0 0 0 16,0 0-10-16,-7 6-3 0,7-6 0 0,0 0 0 15,0 0 8-15,0 0 0 0,0 0 1 0,0 0 0 16,0 0 2-16,-7 3 0 0,7-3 0 0,0 0 0 16,0 0-7-16,0 0-2 0,0 0 0 0,0 0 0 0,0 0 3 0,0 0 1 15,0 0 0-15,0 0 0 0,0 0-18 0,0 0-8 16,7 9 8-16,0-6-8 0,0 0 0 16,-3 3 0-16,3 0 0 0,0-6 0 0,-7 0 8 15,7 0-8-15,-4 0 0 0,-3 0 8 0,7-6 10 0,1 6 2 16,-8 0 0-16,7 0 0 0,-4 0-20 0,4-6 0 15,0 0 0-15,-3-3 0 0,-1 6 0 0,1-6 0 16,3 3 0-16,-4-5 0 0,1-7 0 16,3 9 0-16,-3 0 0 0,-1 4 0 0,-3 5 12 0,4-6-4 15,-4 3 0-15,3-3-8 0,1-6 0 0,-4 6 0 16,3 0 0-16,-3 0 0 0,0 1 0 0,0-1 0 16,0 6 0-16,0 0 0 0,0 0 8 0,0 0-8 0,0 0 0 15,-7-3 0-15,4 0 0 0,-1-6 0 16,4 9 0-16,-7 0 0 0,7 0 0 0,-7-6 0 0,3 6 0 0,-3-6 0 31,0 0-20-31,0 6-7 0,7 0-1 0,-3 0-1 0,3 0 13 16,-7-6 4-16,0 6 0 0,7 0 0 0,0 0-6 0,0 0-1 0,-7 0 0 0,7 0 0 15,-8 6 10-15,1 0 9 0,4 0-13 0,-4 0 5 16,7-6 8-16,-4 9 0 0,-3-3 0 0,4 0 0 16,-1-1 0-16,-3 1 0 0,7-6 0 0,-3 12 0 15,3-12 0-15,-4 6 0 0,1 0 8 0,-1 0-8 16,4-3 22-16,0-3 0 0,-4 6 0 0,1 2 0 15,3-2-2-15,-4 3 0 0,4-9 0 0,-3 12 0 16,3-6 7-16,-4 5 1 0,1-5 0 0,3 3 0 16,0 0-5-16,0 0-1 0,0-9 0 0,0 12 0 15,0-7-1-15,0 7 0 0,0-3 0 0,0 0 0 0,3 0-12 16,-3 2-9-16,4 1 12 0,-1-6-12 0,-3 0 10 16,4 3-10-16,-1-3 8 0,5 2-8 0,-5 1 8 0,4 3-8 15,-3-6 0-15,3 0 8 0,0 0-8 0,0-6 10 16,0 6-10-16,0-4 10 0,0 4-10 0,0-3 0 15,0 0 9-15,0 3-9 0,0-6 8 0,4 3-8 16,-4-3 8-16,3 3-8 0,-2-3 0 0,2-3 0 16,-3 3 0-16,4-3 8 0,-1 3-8 0,1 0 0 15,-1-6 0-15,1 3-8 0,0 0-12 0,-4 3-3 16,3-6 0-16,-3 6 0 16,4-2-25-16,-1-4-4 0,-2 6-2 0,-1-6 0 15,-4 6-21-15,4-6-4 0,-3 6-1 0,3 0-408 0,-4-6-83 0</inkml:trace>
  <inkml:trace contextRef="#ctx0" brushRef="#br0" timeOffset="-155122.345">22151 10386 406 0,'0'0'11'0,"0"0"4"0,0 0-15 0,0 0 0 0,0 0 0 0,0 0 0 15,0-6 54-15,0 6 8 0,0 0 2 0,0 0 0 16,0 0 3-16,0 0 1 0,0 0 0 0,0 0 0 16,0 0-17-16,0 0-3 0,0 0-1 0,0 6 0 15,-4 3-27-15,1 2-4 0,3-11-2 0,0 6 0 16,-4 6 29-16,1-6 5 0,3 8 2 0,-4-5 0 15,1 0-40-15,-1-3-10 0,1 6 0 0,3 0 0 16,-4 2 27-16,1-2 3 0,3 6 1 0,-4-7 0 16,4 1 1-16,-3 3 0 0,3 2 0 0,0 1 0 15,0-9-32-15,0 6 8 0,3-1-8 0,-3-2 0 0,0 3 36 16,0-3 4-16,0 2 0 0,4 1 1 16,-4 3-17-16,0-4-3 0,3 1-1 0,-3 6 0 15,4-16 10-15,-8 7 2 0,4 3 0 0,0 3 0 0,0-13 0 16,0 13 1-16,-3 0 0 0,-1-4 0 0,4 4-25 15,-3 0-8-15,-4-4 0 0,3 4 0 0,0 0 0 0,-3-4 0 16,4 10 0-16,-4-1 0 0,0-2 0 0,3-3 0 16,-3 5 0-16,4-5 0 0,-4-4 0 0,3 4 0 15,1 0 0-15,-1-9 0 0,0-1 22 0,4 1-2 16,-3 0-1-16,3-9 0 0,0 0-31 0,0 0-5 16,0 0-2-16,3-15 0 15,1 1-14-15,0 2-3 0,-1 0-1 0,1-6-521 0,-1 1-104 16</inkml:trace>
  <inkml:trace contextRef="#ctx0" brushRef="#br0" timeOffset="-154351.238">22303 10818 860 0,'0'0'19'0,"0"0"4"0,0 0 1 0,-7 3 0 16,-1 0-24-16,8-3 0 0,-3 9 0 0,-1-4 0 0,1 1 36 0,3 0 4 15,0 0 0-15,0 3 0 0,0 0-25 0,3-3-5 16,-3-1-1-16,0 4 0 0,4-3 42 0,-1 6 8 16,1-6 1-16,-4-6 1 0,4 0-31 0,-1 6-6 0,1 0-2 0,3 2 0 15,-4-5-11-15,1 6-3 0,3 3 0 16,-4-6 0-16,4 0-8 0,0-6 0 0,0 0 0 0,1 0 8 15,-1 0-8-15,0 0 0 0,3 6 0 0,-3-6 8 16,4 0 4-16,-4 0 1 0,0 0 0 0,4 0 0 16,-4 0 6-16,0 0 1 0,3-6 0 0,-3 0 0 15,0 0-6-15,0-6-1 0,0 3 0 0,1 1 0 16,-5-1-13-16,-3-3-18 0,4 0 4 0,-1 6 1 16,1-8 13-16,-4 5 0 0,0-6 0 0,0 9 0 15,-4 0 0-15,4-5 0 0,-3 5 0 0,-1-3 0 16,1-3 0-16,-5 9 0 0,8 3 0 0,-7-3 0 15,0 0-16-15,0 3 2 0,0-3 1 0,-3 6 0 16,3 0 21-16,0 0 5 0,-4 0 1 0,0 6 0 16,1-6-14-16,-1 3-13 0,1 3 2 0,-1-4 1 15,0 1 10-15,1 6 12 0,3-3-2 0,-4 0-1 16,4 0-9-16,0 2 8 0,0-5-8 0,4 0 8 0,-1 0 4 16,-3 0 1-16,3 0 0 0,1 0 0 15,3-1 12-15,-4 4 3 0,4 3 0 0,0-12 0 16,0 0-9-16,0 0-2 0,0 6 0 0,0 6 0 0,4-6-6 0,-4 2-2 15,3 7 0-15,1-3 0 0,-1 3-9 16,5-4 0-16,-1 1 0 0,3 3 0 0,-3-6 0 0,4 5 0 16,-1 7 0-16,1-6 0 0,0-4 0 0,-4 4 0 15,3-3 0-15,1 0 0 0,-1-4-8 0,-3 4-4 16,1 0-1-16,-1-6 0 0,3-6 0 0,-3 6 0 16,-7-6 0-16,7-6 0 0,0 0 26 0,0 6 6 15,0-9 1-15,0 3 0 0,4-3-36 0,-4 1-8 16,4 2 0-16,-4 0-1 15,0-6-11-15,3 6-3 0,1-6 0 0,-4 4 0 0</inkml:trace>
  <inkml:trace contextRef="#ctx0" brushRef="#br0" timeOffset="-153513.86">22895 10744 954 0,'0'0'20'0,"0"0"5"0,0 0 1 0,0 0 2 0,0 0-28 0,0 0 0 16,0 0 0-16,0 0 0 0,0 0 74 15,0 0 10-15,0 0 1 0,0 0 1 0,0 0-20 0,0 0-4 16,0 0-1-16,0 0 0 0,0 0-23 0,-7 3-5 16,0 0-1-16,0 0 0 0,0 0-9 0,0 3-3 15,0 3 0-15,-4-3 0 0,8-6 4 0,-4 6 1 16,0-1 0-16,0-5 0 0,-4 6 0 0,4-6 0 0,-4 6 0 15,4-3 0-15,-3 0-6 0,3 6-2 0,-4-6 0 0,1 3 0 16,3 3-17-16,-1-4 10 0,1 1-10 0,0 0 8 16,-3-6-8-16,3 6 0 15,0 3 0-15,3 0 0 0,1 0 0 0,-1 2 0 0,1-5-9 16,-1 6 9-16,1-3 0 0,-1 0 0 0,4-1 0 0,0 1 0 16,-4 0 0-16,4-9 0 0,0 0 0 0,0 0 9 15,0 0-9-15,0 0 0 0,0 0 0 0,0 0 0 16,4 6 0-16,-4-6 0 0,0 0-9 0,0 0 9 15,0 0 0-15,0 0 0 0,0 0 0 0,0 0 0 16,7 12 0-16,0-12 0 0,-3 0 0 0,3 0 9 16,0 0-9-16,-4 0 0 0,4 0 0 0,0-6 0 15,0 6 0-15,0-6 0 0,1 6 0 0,-1 0 0 16,-4 0 0-16,4 0 0 0,0 0 0 0,0 0 0 16,-7 0 0-16,0 0 0 0,7 0 0 0,0 6 0 15,-3 0 9-15,3-6 0 0,-4 6 0 0,-3-6 0 16,4-6-17-16,3 6-4 0,-7 0-1 0,0 0 0 0,0 0 13 0,4 0 0 15,-4 0 0-15,0 0 0 0,7 0 0 0,0 6 0 16,3 5 0-16,-6-5 0 0,-4-6 0 16,0 0 0-16,0 0 0 0,3 9 0 0,4 0 8 0,-3 0 4 15,-4-3 0-15,3-1 1 0,1 1-13 0,0 6-18 16,-4 3 4-16,3-4 1 0,-3 1 13 0,0 0 0 16,0 0 0-16,0 2 0 0,-3 4 0 0,3-6 8 15,-4 0-8-15,0-4 0 0,-3 7 10 0,4 0-10 16,-4-9 8-16,0 0-8 0,0-1 15 0,0 7-3 0,0-6 0 0,0 3 0 31,-4-6 17-31,0 0 3 0,4 0 1 0,-3-3 0 0,3 0-15 0,-4 0-3 0,4 0-1 16,-7-3 0-16,3 3-14 0,4-3 11 0,-3 0-11 15,-1 0 10-15,4 0-10 0,0 0-14 0,4-3 3 0,-1 0 1 16,0 6-25 0,1-6-5-16,-1 1 0 0,1 5-1 0,3 0-128 0,0 0-26 15,0 0-5-15,0 0 0 0</inkml:trace>
  <inkml:trace contextRef="#ctx0" brushRef="#br0" timeOffset="-147627.474">23862 10868 645 0,'0'0'18'0,"-4"-3"5"0,4 3-23 0,-3-9 0 16,-1 3 0-16,1 0 0 0,3 0 68 0,-4-5 8 0,1 2 3 0,-1 0 0 0,1 3-10 0,-1 0-1 15,1-3-1-15,-1 9 0 16,1-5-11-16,3 5-1 0,-4-6-1 0,4 6 0 0,0 0-15 0,0 0-3 15,0 0-1-15,0 0 0 0,0 0-15 0,0 0-2 16,-7-6-1-16,7 6 0 0,0 0-8 0,0 0-1 16,0 0-8-16,0 0 12 0,0 0-22 0,0 0-5 15,-4 6-1-15,1 0 0 16,3-1 16-16,-4 4 0 0,4 0 0 0,0 3 0 0,0 3 12 0,0-4 4 16,0 1 2-16,4 6 0 0,-4 2-1 0,0-2 0 15,3-3 0-15,-3 2 0 0,4-5-3 0,-1 6-1 16,1-1 0-16,0 7 0 15,-1 2 0-15,1-5 0 0,-1 2 0 0,1 4 0 0,-1-4-13 0,-3 7 8 16,4-13-8-16,-4 10 0 0,0-10 29 0,0 7 0 16,0-3 0-16,-4 5 0 0,1-2-15 0,-1 5-3 0,-3-11-1 15,4-1 0-15,-5 4 7 0,1-1 2 16,4 1 0-16,-4 0 0 0,0-4-4 0,3-2-1 0,1 3 0 0,-1-1 0 16,1-8-14-16,3 3 8 0,0 0-8 0,0-7 0 15,-4 1 0-15,4-6 0 0,0 0 0 0,0 0 0 16,0 0 0-16,0 0 0 0,0 0 0 0,0 0 0 15,0 0 0-15,0 0 0 0,4-9-11 0,-4 1 11 16,0-4-11-16,0 3 11 0,0-3-8 0,0-8 8 16,0 5 0-16,0 0 0 0,0-2 0 0,0-7 0 15,0 4 0-15,-4 2 0 0,4-9 0 0,-3 10 0 16,3-7 0-16,-4-2 0 0,4 8 0 0,-3-11 8 16,3 2-8-16,-4 4 0 0,1-4 0 0,3 4 8 15,-4-9-8-15,4 8 0 0,0-8 0 0,0 2 8 0,0 4-8 16,0-4 0-16,0 7 0 0,4-4 0 0,-4 10 0 15,0-7 0-15,3 7 0 0,-3-4 0 0,4 9 0 16,-4-5 0-16,3-1 0 0,-3 6 0 0,4 3 0 16,-1 4 0-16,1-7 0 0,-1 3 0 0,-3 3 0 15,0 6-8-15,4-6 8 0,-1 3 0 0,1 0 0 0,-1-3-10 16,4 4 10-16,-3-1 0 0,-1 3 0 0,4-6 0 16,1 0 0-16,-1 0 0 0,3 0 0 0,1 6 0 15,-4-9 0-15,3 3 0 0,1 6-9 0,0 0 9 16,-1 0 0-16,1 0-9 0,-4 0 9 0,3 0-8 0,1 3 8 0,-4 3-8 15,0 0 8-15,4 0 0 0,-8 0 0 0,8 6 0 16,-4-7 0-16,0 7 0 0,0 0-9 0,0 3 9 16,0-4 0-16,-3 4 0 0,-1 6 0 0,1-1 0 15,-4-2 0-15,3 0 0 0,-3-4 12 0,0 10-4 16,0-12-8-16,0-1 0 0,0-11 0 0,-3 9 0 16,-1 3 0-16,1-6 0 0,3-6 0 0,-7 0 0 15,7 0 0-15,-4 6 0 0,4-6 8 0,-7 6-8 16,0-6 0-16,3 2 0 0,4-2 0 0,-10 0 0 15,3-2 0-15,0 2 0 0,0 0 0 0,0 0 0 16,0 0 0-16,-1 0 0 16,1 0 0-16,0-6 0 0,0 6 0 0,0 0 0 0,-3 6 0 0,3-6 0 15,-4 0 17-15,4-6 2 0,0 6 0 0,-4-6 0 16,4 0-45-16,0 0-9 16,4-3-1-16,-4 3-1 0,3 3-23 0,1 0-5 0,-1-2-1 15,4 5 0-15,0 0-136 0,0 0-27 0</inkml:trace>
  <inkml:trace contextRef="#ctx0" brushRef="#br0" timeOffset="-146970.606">24201 10877 1097 0,'0'0'31'0,"0"0"7"0,0 0-30 0,0-3-8 0,-4-6 0 0,1 0 0 16,3 3 32-16,0 0 6 0,-4-5 1 0,4 11 0 15,0 0 4-15,0-9 1 0,-4 3 0 0,4 6 0 16,0 0-5-16,0 0-1 0,0 0 0 0,0 0 0 16,0 0-2-16,0 0 0 15,-7 3 0-15,0 9 0 0,0-7-25 0,0 7-11 0,-3-6 8 0,-1 12-8 16,4 2 0-16,-4-2 0 16,4-3 0-16,0-4 0 0,-3 1 12 0,3 6-2 0,0-6-1 0,3-4 0 0,1 7 6 15,-1-3 1-15,0 3 0 16,4-10 0-16,0 4 22 0,0 3 5 0,0-6 1 0,0 0 0 0,0 0-26 15,4-1-5-15,0 1-1 0,3 0 0 0,0 0 0 0,0 0 0 16,0-6 0-16,0 3 0 0,3 3-12 0,-3-6 9 16,4 0-9-16,0 0 8 0,3 0-8 0,-4 0 0 15,1-3 0-15,3-3 0 0,-3 0 0 0,-1 0 8 16,-3 0-8-16,4-8 0 0,-4 2 0 0,0-3 0 16,-4 1 0-16,5 2 0 0,-5 0 8 0,1-3-8 15,-1 9 0-15,-3 1 8 0,0-7-8 0,0-9 0 16,-7 7 0-16,4-1 8 0,-1-3-8 0,0 3 0 15,-3 1 0-15,0-1 0 0,0-3-12 0,0 7 12 16,-3-1-10-16,3-3 10 0,-4 3-9 0,0 1 9 16,1 5-8-16,-1-9 8 0,4 9 0 0,-3 0 0 0,-1 0 0 15,4 4-8-15,0 2 8 0,7 0-8 0,-4-3 8 0,-3 3-8 16,7 0-12-16,-7 3-1 0,7-3-1 0,-7 8 0 31,4-2-14-31,3 0-2 0,0 0-1 0,0 9 0 16,0-4 1-16,3-5 0 0,1 3 0 0,-1 3 0 15,1-3-18-15,-1 0-4 0,4 2-1 0,0-5-589 0</inkml:trace>
  <inkml:trace contextRef="#ctx0" brushRef="#br0" timeOffset="-146061.867">24402 10759 892 0,'0'0'20'0,"0"0"4"0,0 0 0 0,-7 3 1 0,7-3-25 0,-7 15 0 0,3-9 0 0,4-1 0 16,0-5 30-16,-4 6 1 0,4-6 0 0,0 3 0 16,0 6 17-16,0 0 3 0,0-9 1 0,0 6 0 15,4 6 26-15,-4-7 6 0,4 1 0 0,-4 0 1 16,3 0-68-16,-3 6-17 0,4-3 0 0,-1 2 0 16,-3 1 38-16,0 6 4 0,0-9 1 0,0 2 0 15,4-2-23-15,-4 6-5 0,3-9-1 0,-3 6 0 16,-3-1-6-16,3 4 0 0,0-6-8 0,0 0 12 15,0-9-12-15,0 0 0 0,0 0 0 0,0 0 0 16,0 0 0-16,0 0 0 0,0 0 0 0,0 0 0 16,0-6 54-16,0-3 8 0,0-3 2 0,0 12 0 15,0 0-64-15,0 0-8 0,0-9-4 0,0 1-1 16,3-10 13-16,-3 3 0 0,4 1 0 0,-4 2 0 16,0-3 12-16,0 3 0 0,0-8-1 0,3 8 0 15,-3 0-11-15,0-5-12 0,0 5 2 0,4-3 1 16,-1 6 9-16,-3 0 0 0,0-2 0 0,0-4 0 0,4 6 0 15,-4 3 0-15,3 0 0 0,-3 6-8 16,0-5 8-16,0 5 0 0,4-3-9 0,-4 3 9 0,0 0-10 0,7 0 10 16,-7 0-13-16,7 5 5 0,0 1 23 15,0 3 5-15,0 0 0 0,0 6 1 16,-3 2-38-16,3-5-8 0,-4 6-2 0,4 2 0 0,-3-2 43 16,3 3 9-16,-4-4 2 0,1 4 0 0,0-12-27 0,3 2 0 15,-7 4 0-15,3-3 0 0,-3-6 0 0,0-6 0 16,4 6 0-16,-4-6 0 0,3 0-12 0,-3 0-7 15,0 0-1-15,0 0-1 0,0 0 33 0,0 0 8 16,0-6 0-16,0 6 1 0,0 0-21 0,0 0 0 0,0-6 0 16,4-12 0-16,-4 6 0 0,0 1 0 0,3 2-10 15,-3-9 10-15,4 6 0 0,-4 4 0 0,0-4 8 0,3 0-8 16,-3 6 51-16,0 0 4 0,0-5 1 0,0 11 0 31,0 0-97-31,0 0-19 0,4-9-4 0,-4 9-1 0,0 0 49 0,0-3 16 0,0 3-10 16,0 0 10-16,0 0 0 0,0 0 16 0,0 0-3 0,3 0 0 15,4 0-29-15,-7 0-5 0,0 0-2 0,0 0 0 16,7 6 23-16,-3 0 0 0,3-6 0 0,-3 5 0 16,-4-5 0-16,7 0 0 0,0 6 0 0,-4 0 0 15,4-6 0-15,-3 6 0 0,-1 0 0 0,4 0 0 16,0 0 0-16,-3 3 0 0,-1-4-9 0,1 7 9 16,-4 0 0-16,4-3 0 0,-1 0 0 0,1 2 0 15,-1 4 0-15,-3-9 11 0,0-6-11 0,0 0 10 16,4 12-2-16,-4-6-8 0,3 2 12 0,1-2-4 15,-4 3-8-15,0-9 0 0,3 6 0 0,-3-6 8 0,0 0-8 16,0 0 0-16,4-3 0 0,3-6 0 16,0 6-71-16,-4 0-16 0,4 3-3 0,1-3-675 15</inkml:trace>
  <inkml:trace contextRef="#ctx0" brushRef="#br0" timeOffset="-145141.557">24878 10803 972 0,'0'0'41'0,"0"0"-33"0,0 0-8 0,-7 6 0 16,3 3 64-16,-3 0 10 0,4 2 2 0,-1-5 1 15,4 0-5-15,-3 6 0 0,3-3-1 0,-4-3 0 16,4 2-30-16,0 1-5 0,0 3-2 0,0-6 0 16,0 3-12-16,0-3-2 0,0-6-1 0,0 8 0 15,4 4-4-15,-4-3-1 0,0-9 0 0,0 0 0 16,3 6-14-16,-3-6 9 15,0 6-9-15,0-6 8 0,0 0 4 0,0 0 0 0,0 0 0 0,0 0 0 0,0 0 26 16,0 0 6-16,0 0 0 0,0 0 1 0,0 0-29 0,0 0-7 16,0 0-1-16,0 0 0 0,0 0-8 0,0-6 0 15,0 0 9-15,0-6-9 0,0 3 0 16,0 1 0-16,0-1 0 0,4 3 8 16,-4-6-8-16,0 0 0 0,3 4 0 0,-3-1 0 0,0 0 0 0,0-3 0 15,0 0 0-15,0 7 0 0,4-4 0 0,-4 0 0 16,0-3 0-16,0 9 0 0,0 3 0 0,0 0 0 15,0 0 0-15,0 0 0 0,0-3 0 0,0 3 0 16,0 0 0-16,0 0 0 0,0 0 0 0,0 0 0 16,0 0-8-16,3 6 8 0,1 6 0 0,-4-6-8 15,3 6 8-15,-3-12 0 0,4 5 0 0,-1 1 0 0,1 0 0 16,-1 0 0-16,-3-6 0 0,0 0 0 0,0 0 0 0,8 12 0 16,-8-12 0-16,7 9 0 0,-4-3 0 15,1 5 0-15,-4-11 0 0,3 6 0 16,-3-6 9-16,0 6-9 0,0 0 0 0,0 0 0 0,-3 0 0 0,-1 0 0 15,4-1 0-15,-3 4 0 16,-1-3 0-16,1 6 0 0,3-12 0 0,-4 0-11 16,4 0 0-16,-4 6 0 0,1 0 11 0,3-6 0 0,0 0-9 0,0 0 9 15,0 0-16-15,0 0 2 0,0 0 0 0,0 0 0 16,0 0-18 0,0 0-3-16,0 0-1 0,0 0 0 0,0 0 36 0,0 0 0 0,0 0 0 0,0 0 0 15,3-6 0-15,1 0 0 0,3 0 0 0,-3-6 0 16,-1 6-28-16,1-2 0 0,-1-1 1 15,1 0 0-15,-1-3 27 0,-3 6 0 16,4-5 0-16,-4 2 0 0,3-3 10 0,-3 0 1 0,0 6 0 16,4 0 0-16,-4 1 2 0,0 5 1 0,3-9 0 0,-3 9 0 0,0 0-14 0,0 0 0 15,0 0 0-15,0 0 0 16,0 0 54-16,0 0 8 0,0 0 2 0,0 0 0 0,0 0-52 0,0 0-12 16,0 0 0-16,0 0 0 0,4 9-14 0,3-4-6 15,-4 1 0-15,1 0-1 16,-4 0 21-16,7 6 0 0,-3-3 0 0,-1 2 0 0,4 1 0 0,-3 0 0 15,3-3 0-15,-4 0 0 0,1-4 15 16,-1 7 4-16,1 3 1 0,-1 3 0 0,1-4-20 16,-1 4 0-16,1 0 0 0,-4-7 0 15,3 7-18-15,1-3-7 0,-4-4-2 0,0 7 0 16,0-9-8-16,0 0-1 0,4-3-1 0,-1-4 0 16,1 1-22-16,-4-3-4 0,0 0-1 0,7-3-640 0</inkml:trace>
  <inkml:trace contextRef="#ctx0" brushRef="#br0" timeOffset="-144530.193">25217 10924 1074 0,'0'0'30'0,"0"0"8"0,0 0-30 0,-4 6-8 0,-3-1 0 0,3 4 0 16,1 3 52-16,-1-6 10 0,4-6 2 0,0 0 0 16,0 0 0-16,0 12 0 0,4-6 0 0,-1-1 0 15,1 1-19-15,0 0-3 0,-4-6-1 0,3 9 0 0,8-6-11 0,-4 3-2 16,0-6-1-16,-7 0 0 15,10 0-7-15,-3-3 0 0,4-3-1 0,0 3 0 16,-4-3-4-16,-7 6-1 0,7-3 0 0,0 0 0 0,-7 3-3 0,7-6-1 16,-4 1 0-16,4-1 0 0,-7 6-10 0,0 0 8 15,0 0-8-15,4-12 8 0,-1 6 4 0,-3 6 1 0,0 0 0 16,0-9 0-16,0 9-13 0,0-6-18 0,0 0 4 0,0-2 1 31,-3 2 13-31,3 3 0 0,-4 3 0 0,1-6 0 0,3 0 0 0,-4 0-9 16,1 6 1-16,-1-6 0 0,-3 0-12 0,0 3-3 0,4 1 0 0,-4-4 0 31,3 3-14-31,-3 0-3 0,3 0-1 0,-3 0 0 16,0-6-4-16,0 9-1 0,0-6 0 0,0 6 0 0,4-6 30 0,-4 6 5 0,0 0 2 0,-1-6 0 15,5 12 9-15,-4-6 12 0,3 6-2 0,-3 0-1 16,4 0-9-16,-1 0 12 0,4 3-12 0,-3-1 12 16,-1 1-12-16,4 3 0 15,0 0-10-15,0 0 10 0,4-1 19 0,-4 4 9 0,0-15 3 0,3 12 0 16,4 0-10-16,-3-4-1 0,3 10-1 0,0 0 0 15,0-1 1-15,0-5 1 0,4 3 0 0,-4 2 0 16,3-11-21-16,-3 9 8 0,4-6-8 0,-4 3 0 16,4-10 0-16,-4 4 8 0,3 6-8 0,-3-6 0 0,4-6-8 15,-4 6-7-15,3-6-1 0,1-6 0 16,0 6-34-16,-1-6-7 0,4-6-2 0,0 6-642 16</inkml:trace>
  <inkml:trace contextRef="#ctx0" brushRef="#br0" timeOffset="-143832.229">25788 10794 1386 0,'0'0'30'0,"0"0"6"0,0 0 2 0,0 0 2 0,0 0-32 0,0 0-8 0,0 0 0 0,0 0 0 16,0 0 52-16,0 0 10 0,0 0 2 0,0 0 0 16,0 0-9-16,0 0-2 0,0 0 0 0,0 0 0 15,0 0-30-15,0 0-7 0,0 0 0 0,-7-6-1 16,7 6-5-16,-7 0-1 0,0 0 0 0,7 0 0 15,-7 0-9-15,0 0 10 0,0 0-10 0,0 0 10 16,0 0-10-16,0 0 0 0,-4 0 0 0,4 6 0 0,-4-3-11 0,4 3 11 16,0 0-8-16,0 3 8 15,0-3 0-15,0 3-10 0,0 2 10 0,3 1 0 0,-3-3-8 16,0 0 8-16,4-3 0 0,-1 2 0 16,4-2-8-16,0 6 8 0,-3-6 0 0,3 3 0 15,0-3 0-15,0-6 0 0,0 0 0 0,0 0 0 0,3 6 0 0,1-4-8 16,3 4 8-16,-4-3 0 0,4 3 0 0,-7-6 0 15,4 6 0-15,3-6 0 0,0 6 0 0,-3-6 0 16,3 0-8-16,0 6 8 0,-4-6 0 0,4 6 0 16,-3-6-8-16,3 6 8 0,-4-6 0 0,-3 0 0 15,8 0 0-15,-1 0 0 0,-4 2 0 0,-3-2 0 0,7 3-8 0,-3 0 8 32,-1 3-28-32,-3-6-1 0,4 3-1 0,-4-3 0 0,0 0 50 0,7 9 9 0,-4-6 3 15,-3-3 0-15,0 0-22 0,0 0-10 0,4 6 10 0,3-3-10 16,-4 3 16-16,-3-6-2 0,0 0-1 15,0 0 0-15,7 0-13 0,-7 0 0 16,4 6 0-16,-4-6 0 0,4 0 0 0,-1 5 0 0,1 1 0 0,-1 3 0 16,-3-9 8-16,4 6-8 15,-1 3 0-15,-3 0 0 0,0 2 12 0,0-5-4 0,-3 6-8 16,3 0 12-16,-4-3-12 0,1 2 9 0,-1 7-9 0,-3-6 8 16,3-3-8-16,-3-1 0 0,0 7 0 0,4-3 0 15,-4 0 0-15,-4-7 0 0,4 1 0 0,0 3 0 16,0-3 0-16,0-3 0 0,0 0 0 0,0-3 0 15,-4-3-64-15,1 0-19 16,-1 0-3-16,1-3-443 0,-1-6-89 0</inkml:trace>
  <inkml:trace contextRef="#ctx0" brushRef="#br0" timeOffset="-27365.46">6689 2384 759 0,'0'0'16'0,"0"0"4"0,0 0 1 0,0 0 1 0,0 0-22 0,0 0 0 0,0 0 0 0,0 0 0 16,0 0 57-16,0 0 7 0,0 0 2 0,0 0 0 15,0 0-14-15,0 0-4 0,0 0 0 0,0 0 0 16,0 0-1-16,0 0-1 0,0 0 0 0,0 0 0 15,0 0-37-15,0 0-9 0,0 0 0 0,0 0 0 16,0 0 0-16,0 5-11 0,-4 7 3 0,4-6 0 16,0 3 8-16,0 3 0 0,4-1 0 0,-4 1 0 15,0 0 0-15,3-6 11 0,-3 6-3 0,4 2 0 16,-4-2 14-16,0 0 2 0,-4 0 1 0,4-1 0 16,0 4 26-16,0-3 5 0,0-1 0 0,0 7 1 15,0-9-11-15,0 9-2 0,0-1-1 0,-3-5 0 16,3 0-28-16,0 8-6 0,0-8-1 0,0 6 0 15,0-4-8-15,0 4 0 0,0-6 9 0,-4 0-9 16,1 5 0-16,3-8 8 0,-4 9-8 0,4-1 0 16,-3-5 0-16,3 3 0 0,0 2 0 0,-4-5 8 15,4 6-8-15,-3-6 8 0,-1 2-8 0,4-2 8 0,-4 0-8 16,4 5 0-16,0-8 8 0,-3 3-8 0,-1 6 12 0,1-12-3 16,-4 5 0-16,7-2 0 0,-4 3 4 0,1 0 1 15,3-6 0-15,-4 5 0 0,4-5-3 0,-3 0-1 16,3-6 0-16,-4 6 0 0,4-6-2 0,0 9-8 15,-3 2 12-15,3-11-4 0,0 0-8 0,-4 6 0 16,1 0 0-16,3-6 0 0,0 0 0 0,-4 6 12 16,4-6-12-16,0 6 12 0,0-6-28 0,-3 12-6 15,3-6-1-15,-4 0 0 0,4-6 2 0,0 0 0 0,-4 8 0 16,4-2 0-16,0 0 13 0,0 0 8 16,0-6-10-16,0 0 10 0,-3 12-9 0,3-12 9 15,0 0-8-15,0 0 8 16,0 0-42-16,0 0-3 0,0 0-1 0,0 0-470 0,0 0-95 0</inkml:trace>
  <inkml:trace contextRef="#ctx0" brushRef="#br0" timeOffset="-24020.003">7020 2654 662 0,'0'0'14'0,"0"0"3"0,0 0 1 0,0 0 2 0,0 0-20 16,0 0 0-16,0 0 0 0,0 0 0 0,0 0 27 0,0 0 1 16,-7 0 1-16,7 0 0 0,-7 0 8 0,7 0 2 15,-7 6 0-15,7-6 0 0,0 0 1 0,-7 0 0 16,7 0 0-16,-7 0 0 0,7 0 0 0,0 0 1 16,-7-6 0-16,7 6 0 0,0 0 3 0,0 0 0 15,0 0 0-15,-7 0 0 0,7 0-5 0,0 0-1 0,0 0 0 0,0 0 0 16,-7-6-15-16,7 6-3 0,0 0-1 0,0 0 0 15,0 0-7-15,0 0 0 0,-4-6-1 0,4 6 0 16,0 0 1-16,0 0 0 0,0 0 0 0,0 0 0 16,0 0-4-16,0 0-8 0,0 0 12 0,0 0-4 15,0 0 0-15,0 0-8 0,0 0 12 0,0 0-4 16,0 0-8-16,0 0 8 0,0 0-8 0,0 0 8 16,0 0-8-16,0 0 0 0,0 0 0 0,0 0 0 15,0 0 0-15,0 0 0 0,7 0 0 0,-7 0 0 16,7 0 21-16,-7 0 3 0,4 0 0 0,-4 0 0 15,7 0-9-15,-7 0-2 0,4-6 0 0,-4 6 0 16,7 0 7-16,0-6 0 0,-4 6 1 0,-3 0 0 16,0 0-11-16,7-5-2 0,-7 5-8 0,0 0 12 15,7 0-12-15,4 0 0 0,-11 0 8 0,3 0-8 16,4 5 0-16,0 1 0 0,-3-6 0 0,3 6 0 0,-3-6 0 16,3 0 0-16,0 6 0 0,-4-6 0 0,8 6 0 0,-4-6 0 15,-4 6 0-15,4 0 0 0,1-6 0 0,-1 0 0 16,-4 6 0-16,4-3 0 0,0-3 0 0,-7 0 0 15,4 11 0-15,6-11 0 0,-6 6 0 0,-4-6 0 16,0 0 0-16,7 6 0 0,-4 0 20 0,1 0-1 16,3 0-1-16,-3 0 0 0,-1-6-18 0,1 8 0 15,-1-2 8-15,-3-6-8 0,4 6 10 0,-1 0-2 16,1 0 0-16,3 0 0 0,-4 6-8 0,-3-7 8 16,0-5-8-16,4 6 8 0,-1 0-8 0,1-3 8 15,-1 3-8-15,1 0 8 0,-1 0-8 0,1 6 0 0,0-1 0 16,-1-5 0-16,1 6 0 0,-1-6 0 15,1 9 0-15,-1-4 0 0,4 1 0 0,-3 0 0 16,6-3 0-16,-10 2 0 0,0-5 0 0,0 6 8 16,4-6-8-16,-4 0 0 0,3 6 0 0,-3-7 0 0,4 4 8 0,-4-3-8 15,0-6 0-15,-4 12 0 0,4-12 9 0,0 6-9 16,4 6 14-16,-4-7-2 0,0-5 0 0,0 0 0 16,-4 6 12-16,4-6 3 0,0 0 0 0,0 0 0 15,0 6-3-15,0-6-1 0,-3 6 0 0,3-6 0 16,0 0-13-16,-4 9-2 0,1-3-8 0,3-6 12 15,-7 6-12-15,7-6 0 0,-7 6 8 0,7-6-8 16,0 0 0-16,-4 5 0 0,4-5 0 0,-7 6 0 16,7-6 0-16,-7 0 0 0,7 0 0 0,-7 6 0 15,7-6 0-15,-4 6 8 0,4-6-8 0,-7 6 0 16,4 3 0-16,3-9 0 0,0 0 0 0,-7 6 0 16,3 5 0-16,-3-5 0 0,7-6 0 0,-3 6 0 0,3-6 0 0,-7 6 0 15,7-6 0-15,0 0 0 0,-4 6 0 16,4-6 0-16,0 0 0 0,0 0 0 0,-7 6 0 15,0-6 0-15,7 0 0 0,0 0 9 0,0 0-9 0,0 0 10 16,-7 6-10-16,0-6 10 0,0 0-10 16,3 0 0-16,4 0 0 0,-10 0 0 0,10 0 0 0,0 0 0 15,-7 0 8-15,0 0-8 0,7 0 0 0,-7 0 0 16,0 0 0-16,-1 0 8 0,8 0-8 0,0 0 0 16,-10 0 0-16,10 0 0 0,-7 0 0 0,0 0 8 15,7 0-8-15,-7 0 0 0,0 0 19 0,7 0-2 16,-7-6 0-16,0 6 0 0,7 0-17 0,0 0-12 0,0 0 1 15,-8 0 1-15,1 0 10 0,7 0 0 0,-7-6 8 16,7 6-8-16,0 0 0 0,-3-6 9 0,-8 6-9 0,4-6 0 16,7 6 0-16,-7 0 0 0,-3-6 0 0,3 0 0 15,-1 6 8-15,1-6-8 0,-3 1 0 0,3 5 0 16,0-9 0-16,0 3 0 0,-4 0 0 0,4 0 0 16,-4 0 0-16,4-5 0 0,-7 5 0 0,4 0 0 15,3 0 0-15,0-6 0 0,3 9 0 0,-3-3 0 16,3 0 0-16,4 6 0 0,-3-5 0 0,3-1 0 15,0 6 0-15,-7-12 0 0,7 12 0 0,0 0-9 16,0 0 9-16,0 0 0 0,0 0 0 0,0 0 0 16,0 0 0-16,0 0 0 0,0 0 0 0,0 0-8 15,0 0 8-15,0 0-10 0,0 0 10 0,0 0-10 16,0 0 18-16,0 0 3 0,0 0 1 0,0 0 0 16,0 0-24-16,0 0-5 0,0 0-1 0,0 0 0 0,0 0 18 15,0 0 0-15,0 0 0 0,0 0 0 0,0-12 0 0,0 12 8 16,0 0-8-16,-4-6 0 0,1-3 18 0,3 4-2 15,-7 5-1-15,7 0 0 0,0-12-15 0,0 12 0 16,-4-6 0-16,4 6 0 0,0 0-14 0,0 0 4 16,0-6 1-16,0 6 0 0,0 0 9 0,0 0 0 15,0 0 0-15,0 0-8 0,0 0 8 0,0 0-12 16,0 0 12-16,0 0-12 0,0 0 12 0,0 0 0 16,0 0 0-16,0 0 0 0,0 0 0 0,0 0-8 15,0 0 8-15,0 0 0 0,0 0 0 0,0 0 0 0,0 0 0 16,0 0 0-16,0 0 0 0,0 0 0 0,0 0 0 15,0 0 0-15,0 0 0 0,0 0 0 0,0 0 0 16,0 0 0-16,0 0 0 0,4-6 0 16,3 6 0-16,-7 0 0 0,0 0 0 0,0 0 0 0,0 0 0 0,7-6 0 15,-4 6 0-15,4-6 0 0,-7 6 0 0,4 0-8 16,-4 0 8-16,7 0 0 0,-3-5 0 0,-4 5 0 16,0 0 0-16,7 0 0 0,0 0 0 0,0 0 0 15,3 0 0-15,-6 0 0 0,-4 0 0 0,7 0 0 16,-4 0 0-16,5 0 0 0,-1 0 0 0,-4 0 0 15,4 0 0-15,0 0 0 0,-7 0 0 0,0 0 0 16,4 0 0-16,3 0 0 0,0 0 0 0,-7 0 0 16,7 0 0-16,-4 0 0 0,4 0 0 0,-7 0 0 15,0 0 0-15,8 0 0 0,-1 5 0 0,0-5 0 16,0 0 0-16,-7 0 0 0,7 0 0 0,3 0 0 16,-6 0 0-16,-4 0 0 0,0 0 0 0,3 0 0 15,4 6 0-15,-7-6 0 0,0 0 0 0,4 0 0 16,-4 0 0-16,7 0 0 0,-7 0 0 0,0 0 0 15,0 0 0-15,0 0 0 0,0 0 0 0,7 6 0 0,-3-6 0 16,-4 0 0-16,0 0 0 0,0 0 0 0,0 0 0 16,0 0 0-16,0 0 0 0,7 0 0 0,-7 0 0 0,0 0 0 15,7 0 0-15,-7 0 0 0,3 6 0 0,-3-6 0 16,11 0 0-16,-8 0 0 0,-3 0 0 0,0 0 0 16,7 0 0-16,-7 0 0 0,7 0 0 0,1 0 0 15,-8 0 0-15,0 0 0 0,0 0 0 0,0 0 0 16,0 0 0-16,0 0 0 0,0 0 0 0,3 0 0 15,-3 0 8-15,0 0-8 0,7 0 0 0,-7 0 0 16,7 0 0-16,-7 0-8 0,0 0 8 0,0 0 0 0,7 0 0 0,-7 0 0 16,0 0 0-16,11 0 0 0,-11 0 0 0,7 0 0 15,-4 6 0-15,4-6 0 0,-7 0 0 16,8 6 0-16,-1-6 0 0,-7 0 0 0,7 6 0 0,-4 0 0 16,4-6 0-16,0 0 0 0,0 0 0 0,0 5 0 15,-7-5 0-15,7 0 0 0,-3 0 0 0,-4 0 0 16,0 0 0-16,7 0 0 0,0 0 0 0,-7 0 0 15,0 0 0-15,0 0 0 0,0 0 0 0,0 0 0 16,0 0 0-16,4 0 0 0,-4 0 0 0,0 0 0 16,0 0 0-16,0 0 0 0,7 0 0 0,-7 0 0 15,0 0 0-15,3 0 0 0,4 0 0 0,-7 0 0 16,0 0 0-16,0 0 0 0,0 0 0 0,4 0 0 0,-4 0 0 16,0 0 0-16,10 0 0 0,-10 0 0 0,0 0 0 0,0 0 0 15,0 0 0-15,0 0 0 0,0 0 0 0,0 0 0 16,0 0 0-16,0 0 0 0,0 0 0 15,0 0 0-15,0 0 0 0,0 0 0 0,0 0 0 0,0 0-12 16,0 0 12-16,0 0-12 0,0 0 2 0,0 0 0 16,4 3 0-16,-4-3 0 0,0 0-2 0,0 0-1 15,3 0 0-15,-3 0 0 16,0 0-30-16,0 0-5 0,0 0-2 0,7 0 0 16,-3 3-148-16,3-3-30 0,-3 3-5 0</inkml:trace>
  <inkml:trace contextRef="#ctx0" brushRef="#br0" timeOffset="-16645.955">6636 4000 1108 0,'0'0'24'0,"0"0"6"0,0 0 1 0,0 0 0 0,0 0-31 0,0 0 0 0,0 0 0 0,-7-5 0 0,0-1 78 0,0 6 10 16,0-9 1-16,-1 6 1 0,-2 0-42 0,-1 0-8 15,4 0-1-15,-3 3-1 0,-1-6-6 0,-3 0 0 16,7 6-1-16,-11 0 0 0,8 0-4 0,-4 0-1 16,3 0 0-16,-3 0 0 0,0 0-6 0,3 6-2 15,-3-6 0-15,4 6 0 0,2 0-8 0,-6 0-2 16,4 3 0-16,-1-9 0 0,4 11-8 0,0-5 0 16,0 0 0-16,0 6 0 0,0-6 0 0,0-3 0 15,7-3 0-15,-4 6 0 0,1 5 0 0,3-11 0 16,-4 6 0-16,4-6 0 0,0 0 0 0,-3 6 0 15,3-6 0-15,0 0 8 0,0 0-8 0,0 0 0 16,0 0 0-16,0 0 0 0,0 0 0 0,0 0 0 16,-4 6 0-16,4-6 0 0,0 0 0 0,0 6 0 15,-3 0-9-15,3 0 9 0,0 2 0 0,0-8 0 0,3 6 0 16,-3 0 0-16,0 0 0 0,0-6 0 0,0 0 0 0,7 6 0 16,0 0-8-16,-7-6 8 0,0 0 0 0,4 6 0 15,3-6-8-15,0 0 8 0,0 6 0 0,-3-6 0 16,-4 0-8-16,7 0 8 0,3 0 0 0,-3 0 0 15,0 6 0-15,7-6-8 0,-3 0 8 0,-4 0 0 16,4 0 0-16,-1 5 0 0,1-5 0 0,3 0 0 16,-4 6 0-16,1 0 0 0,0-3 0 0,-1 3 0 15,1 0 0-15,3 0 0 0,-7 6 0 0,-4-7 0 16,5 1 0-16,-1 0 0 0,0-6 0 0,-4 6 0 16,4-3 0-16,-3 0 0 0,3 0 0 0,-4 9 0 15,1-12 0-15,-4 0 0 0,3 5 0 0,1 1 0 16,-1 0 0-16,1 0 0 0,-4-6 0 0,0 0 0 15,0 6 0-15,0 6 0 0,0-6 0 0,0-6 0 16,4 6 10-16,-4 2-10 0,0-2 10 0,0-6-10 16,0 0 9-16,-4 6-9 0,-3 0 8 0,3 0-8 0,4-6 11 0,-7 6-3 15,-3 0-8-15,3-6 12 0,-4 0-12 0,1 0 11 16,-1 0-11-16,4 0 10 0,-7 0-10 0,3 0 12 16,1 0-12-16,-1-6 12 0,4 6-12 0,-4-6 0 15,1 6 0-15,-1 0 0 0,4 0 0 0,7 0 0 16,-7 0 8-16,0-6-8 0,7 6 0 0,-7 0 0 15,7 0-12-15,-7 6 12 0,7-6-13 0,0 0 5 16,0 0 8-16,0 0-13 0,0 0-5 0,0 0-1 16,-4 0 0-16,4 0 0 15,0 0-21-15,0 0-4 0,0 0 0 0,0 0-1 16,0 0 0-16,0 0 0 0,-14 0 0 0,14 0 0 16,-7 0-6-16,7 0-1 0,0 0 0 0,0 0-364 0,0 0-72 15</inkml:trace>
  <inkml:trace contextRef="#ctx0" brushRef="#br0" timeOffset="-15898.229">6907 4094 1120 0,'0'0'32'16,"0"0"6"-16,0 0-30 0,0 0-8 0,0 0 0 0,0 0 0 0,0 0 42 0,-14 0 7 0,7 3 2 0,0-3 0 16,7 0-10-16,-7 0-1 0,0-3-1 0,7 3 0 15,0 0-17-15,0 0-3 0,0 0-1 0,-7-2 0 16,3-4-18-16,4 6 0 0,-7 0 8 0,7 0-8 15,0 0 0-15,-7-6 0 0,4 6 8 0,3 0-8 16,-7-6 0-16,7 6 0 0,0 0 0 0,0 0 0 16,-7-6 0-16,7 6 0 0,0 0 0 0,0 0 0 15,0 0 24-15,0 0-1 0,-4 0-1 0,4 0 0 16,0 0-10-16,0 0-3 0,0 0 0 0,-7 0 0 16,0-6 18-16,0 6 3 0,7 0 1 0,-7 0 0 15,7 0-11-15,-7 6-1 0,3-6-1 0,-3 6 0 16,-3-6-4-16,3 6-1 0,0 0 0 0,3 0 0 15,-3-1-13-15,4 1-10 0,3-6 2 0,-4 9 0 16,0-3 8-16,4 0 8 0,0-6-8 0,-3 6 11 16,6 11-11-16,-3-11 0 0,4 0-10 0,-4 0 10 15,7 9 0-15,-3-3 0 0,3-7 0 0,-4 1 0 0,-3-6-16 16,7 6 4-16,-3 0 0 0,6 3 0 0,-6 3 12 0,3-7 0 16,-7 1 0-16,7 0 0 0,-7 0 0 0,3 0 0 15,1 0 0-15,0 3 0 0,-1-3 0 0,-3-1 0 16,4 1 0-16,-1 0 0 0,1 0 0 0,-1 0 0 15,-3-6 0-15,4 6 0 0,-1 6 0 0,1-6 0 16,3-6 0-16,0 2 0 0,0 1 0 0,4 0 0 16,-4 0 0-16,3-3 0 0,1 3 0 0,3-3 0 15,-7-3 0-15,0 0 0 0,4 0-11 0,-1 0 11 0,-3 1-12 16,0-4 12 0,4 6-61-16,-4-12-6 0,0 6-1 0</inkml:trace>
  <inkml:trace contextRef="#ctx0" brushRef="#br0" timeOffset="-14958.957">7063 3765 712 0,'0'0'16'0,"0"0"3"0,0 0 1 0,0 0 0 0,0 0-20 16,-7 6 0-16,7-6 0 0,-8 6 0 0,8-6 60 0,0 0 9 16,0 0 2-16,0 0 0 0,-7 0-7 0,7 0-2 15,0 0 0-15,0 0 0 0,0 0-18 0,0 0-3 0,-3 6-1 16,-1-3 0-16,4-3-18 0,0 12-4 0,-3-7-1 0,6 7 0 16,-3 0-2-16,4 0-1 0,-1-3 0 0,1 8 0 15,-1-5 22-15,1 0 5 0,0 5 1 0,3 4 0 16,-4-3-16-16,1-1-3 0,3 1-1 0,-4 8 0 15,1-8-2-15,-1 3 0 0,4 2 0 0,-3 1 0 16,-1-4 5-16,1-2 1 0,-1 5 0 0,-3-8 0 16,4 3-6-16,0-7 0 0,-4 1-1 0,0-6 0 15,3 3-19-15,-3 3 10 0,0-12-10 0,4 5 8 16,-4-5-8-16,0 6 0 0,0-6 9 0,0 0-9 16,0 0 0-16,0 0 8 0,0 0-8 0,0 6 0 15,0-6 0-15,3 6 8 0,-3-6-8 0,0 0 0 16,0 6 0-16,0-6 0 0,0 0 0 0,0 0 8 15,0 0-8-15,0 0 0 0,0 0 0 0,0 0 8 16,0 0-8-16,0 0 0 0,0 0 0 0,0 0 8 16,0 0 5-16,0 0 2 0,0 0 0 0,0 0 0 15,0 0 16-15,0 0 3 0,0 0 1 0,0 0 0 16,0 0-15-16,0 0-2 0,0 0-1 0,-3-6 0 0,-1 0 2 0,4 6 0 16,-3 0 0-16,-1-6 0 0,0-5-19 15,1 2 0-15,3-3 0 0,-4 6-9 0,4 0 9 0,0 0 0 16,0-5 0-16,0 5 0 0,0 0 0 0,0-3 0 15,0 0-9-15,0 6 9 0,4-3 0 0,-1 1 0 16,1-1 0-16,0 0 0 0,-1 0-9 0,-3 0 9 16,4 6 0-16,-1-6 0 0,1 6-9 0,3-9 9 15,-4 6 0-15,-3 3-9 0,4-3 9 0,6 0 0 16,-6 3 0-16,-1-2-8 0,4-4 8 0,1 6 0 0,-1 0 0 16,0 0 0-16,0 0 0 0,0 0-8 0,3 6 8 15,-6-4 0-15,3 4 0 0,0-3 0 16,0 0 0-16,0 3-8 0,0 0 8 0,0 0 0 0,0 0 0 15,-3 6-8-15,3-7 8 0,-4 4 0 16,1 0 0-16,-1 6 0 0,1-3 0 0,3-1 0 0,-4-5 0 0,1 0-8 16,0 3 8-16,3 8 0 0,0-5 0 0,-4 0 0 15,4 6 0-15,0-4 0 0,0-2 0 0,0 6 0 16,0-6 0-16,1 2 0 0,-1-2 0 0,-4 6 0 16,4-7 0-16,-3-5 0 0,-1 3 0 0,8-3 0 15,-11-6 0-15,0 0 0 0,0 0 0 0,0 0 0 16,0 0 0-16,0 0 0 0,0 0 0 0,0 0 0 15,0-6-97 1,-4 0-18-16,4 3-3 0,-7-9-739 0</inkml:trace>
  <inkml:trace contextRef="#ctx0" brushRef="#br0" timeOffset="-13993.945">7578 4080 815 0,'0'0'23'0,"0"0"-23"0,0 0 0 0,0 0 0 16,0 0 82-16,0 0 12 0,-7 0 2 0,7 0 1 15,0 0-4-15,-7 0-1 0,7 0 0 0,0 0 0 16,0 0-37-16,0 0-8 0,0 0-2 0,0 0 0 16,0 0-25-16,0 0-6 0,0 0-1 0,0 0 0 15,0 0-13-15,0 0 0 0,-4 6 0 0,4-6 0 16,-4 8 0-16,4 1 0 0,0 0 0 0,0-3 9 0,0 6 0 0,4 0 0 16,0-1 0-16,-4-2 0 0,3 3 0 0,-3 6 0 15,4-7 0-15,-1 1 0 0,-3-3 8 16,4 8 2-16,-1-5 0 0,1 0 0 0,-1 0-10 0,1-3-1 15,-4 2-8-15,3-5 12 0,1 0-12 0,-4 6 8 16,3-12-8-16,-3 0 0 0,4 12 10 0,-4-12-10 16,0 0 10-16,3 0-10 0,-3 0 10 0,0 0-10 15,0 0 10-15,7 6-10 0,1-6 15 0,-8 0-3 16,0 0-1-16,0 0 0 0,3-6 18 0,1 0 4 16,-4 0 1-16,0 0 0 0,3 0-22 0,-3 0-4 15,4 0 0-15,-4-2-8 0,3 2 8 0,-3 0-8 16,0 0 0-16,0 0 0 0,0 0 0 0,0 6 10 15,0-6-10-15,0 6 8 0,0 0-8 0,0 0 0 0,0 0 0 0,0 0 0 16,0 0 0-16,0 0 0 0,0 0 0 0,0 0 0 16,0 0 0-16,0 0 0 0,0 0-8 0,0 0 8 15,0 0 0-15,0 0 0 0,4-6 0 0,-4 6 0 16,0 0 0-16,0 0 0 0,0 0-11 0,10 6 11 16,-6-6 0-16,3 12 0 0,0-6 0 0,-4 6 8 15,5 2-8-15,-5-8 0 0,4 6 0 0,-3 0 0 16,3-6 0-16,0 2 0 0,0-2 0 0,-4 0 0 15,-3-6 0-15,7 6 0 0,-7-6 0 0,0 0 0 16,11 0 0-16,0 6 0 0,-4-12 0 0,3 6 0 16,4 0 0-16,-7-6 0 0,0 0 0 0,0 0 0 15,0 4-8-15,-3-4 8 0,3 0-8 0,4 0 8 16,-1 0 0-16,-10 6 0 0,11 0 0 0,-4-6 8 16,-7 6-8-16,7-6 0 0,0 0 0 0,-3 6 0 0,3-11 0 15,-7 11 0-15,0 0 0 0,3-6 0 0,1 3 0 16,-8-9 12-16,4 6-2 0,-3 0-1 15,-4 0 3-15,3 0 1 0,-7-8 0 0,1 5 0 0,3 0-13 0,-4-8 9 16,1 5-9-16,-1-3 8 0,-3 3-8 0,3-5 0 16,4 5 0-16,-10 0 8 0,10 0-8 0,-4 4 0 15,4-4 0-15,3 6 0 0,-3 6-8 0,4-6 8 16,-1 0-10-16,1 6 10 16,3 0-27-16,0-6 1 0,0 0 0 0,0 6 0 15,0 0-30-15,0 0-7 0,3-5-1 0,-3 5 0 16,7-6-117-16,0 6-24 0</inkml:trace>
  <inkml:trace contextRef="#ctx0" brushRef="#br0" timeOffset="-13324.834">8297 4086 619 0,'0'0'17'15,"0"0"5"-15,0 0-22 0,0 0 0 0,0 0 0 0,-10 0 0 0,3 0 102 0,0 0 16 16,0 0 3-16,0 0 1 0,3 0-46 0,-3 0-10 15,0 0-2-15,0 0 0 0,0 0 0 0,-4 0 0 16,4 0 0-16,-3 6 0 0,2-6-51 0,1 2-13 16,-3 1 0-16,3 0 0 0,3 0 15 0,-3 6 0 15,0-9 0-15,4 6 0 0,-1 6-1 0,1-6 0 16,-1 5 0-16,1-5 0 0,3 6-1 0,0-3 0 16,-4 9 0-16,0-7 0 0,4 1 3 0,0-3 1 15,0 3 0-15,0-1 0 0,0 1-2 0,0-6-1 16,4 6 0-16,-4-6 0 0,0 0-6 0,0-6-8 15,4 8 11-15,-4-8-11 0,3 6 8 0,-3-6-8 0,0 0 0 16,4 6 0-16,-1 0 0 0,1-6 10 0,6 6-10 0,-6-6 8 16,-1 6-8-16,4 0 0 0,0-6 0 0,0 0 8 15,0 0-8-15,1 0 0 0,-1-6 0 0,3 0 0 16,1 6 0-16,-4-6 10 0,0 0-10 0,0 0 10 16,0 0-10-16,0-2 0 0,0-1 9 0,4 0-9 15,-8-3 9-15,1 6-9 0,-1-6 12 0,1 7-12 16,-4-7 11-16,3 3-11 0,-3 3 10 0,0 0-10 15,0 0 8-15,0 1-8 0,0 5 0 0,0 0 9 16,0-6-9-16,0 6 8 0,0 0-8 0,0 0 8 16,0 0-8-16,0 0 0 0,0 0 0 0,0 0 8 15,0 0-8-15,0 0-16 0,0 0 4 0,0 0 1 16,0 0 11-16,4 6 0 0,-1-1-9 0,1 1 9 16,-1 0 0-16,1 0 0 0,-1-3 0 0,1 3 0 15,0 6 0-15,-1-7 0 0,1 1-9 0,-1 6 9 16,1 0 0-16,-1-3 0 0,1 0 0 0,-1-1 0 15,1 4 0-15,-4-6 0 0,3 0-8 0,1 6 8 16,-1-4-28-16,-3-2-1 0,4 6-1 0,-1-6-498 16,4 6-100-16</inkml:trace>
  <inkml:trace contextRef="#ctx0" brushRef="#br0" timeOffset="36833.759">5771 11676 1267 0,'0'0'28'0,"-7"6"5"0,4 0 2 0,3 0 1 0,-4 3-36 0,1 2 0 0,3 1 0 0,-4-6 0 15,1 3 0-15,-1 0 0 0,1 3 0 0,-1 2 0 16,1-8 0-16,-1 6 0 0,1 3 0 0,-1-4 0 15,4 1 0-15,-3 0 0 0,-1-3 0 0,4 2 0 16,-4-2 0-16,4-3 0 0,0 3 0 0,0 3 0 16,0-6 19-16,0-1-3 0,0 1-1 0,0 3 0 15,0 0-127-15,0 3-24 16,-3 8-6-16,-1-2-302 0</inkml:trace>
  <inkml:trace contextRef="#ctx0" brushRef="#br0" timeOffset="37852.844">6255 11462 1267 0,'0'0'28'0,"-7"0"5"0,0 0 2 15,0 0 1-15,-4-6-36 0,4 6 0 0,-4 6 0 0,1 5 0 0,3-2 42 0,0-3 2 16,-4-9 0-16,4 3 0 0,4 3-20 0,-5-3-3 16,-2-9-1-16,3-2 0 0,7 11 20 0,0 0 4 15,-4 5 1-15,-3 4 0 0,7-3-26 0,-3 0-6 16,-1 3-1-16,4 0 0 0,0 2-12 0,-3 1 0 15,3 3 0-15,0 5 0 0,0-5 0 0,0 3 0 16,0-1 0-16,0 4 0 0,0-9 0 0,3 8 0 16,-3-5 0-16,4 6 0 0,-1-4 0 0,-3-11 0 15,4 3 0-15,-4-9 0 0,0 0 0 0,0 0 0 0,0 0 11 16,7 6-11-16,-4-9 15 0,8 0-4 0,-4 0-1 0,0-6 0 16,-3 0 10-16,6-11 3 0,-3 2 0 0,4 1 0 15,-1-7-13-15,1-2-2 0,0 2-8 16,-1-11 12-16,4 2-12 0,-3-8 9 0,3 3-9 0,-4 0 8 15,1-9 12-15,0 3 3 16,-1 0 0-16,1-1 0 0,-1-2-33 0,-3 3-6 0,1 12-2 0,-5-9 0 16,4 3 18-16,0-4 0 0,-3 4 0 0,-1 6 0 15,-3-6 0-15,0 2 0 0,-3 1 0 0,3 9-10 16,-4-4 24-16,1 10 5 0,-4-7 1 0,3 10 0 16,1-1-38-1,-5 6-7-15,-2-2-2 0,3 2 0 0,0 0 27 0,0 6 0 0,-4 0 0 0,4 0 0 16,-4 6 0-16,4-6 0 0,0 6 0 0,-3 6 0 15,3-6-35-15,0 6-1 0,0 3-1 0,3 0 0 16,1 6 37-16,-1 2 0 0,4 4 0 0,-3-4 0 0,3 1 0 16,0 9 0-16,0-7 0 0,3 12 0 0,1-5 0 0,3 2 10 15,0 4 1-15,0 2 0 0,3-14-11 0,4 8-16 16,-7 3 4-16,4 4 1 0,0-1 11 0,-1 3 0 16,-3-9 0-16,4 10 0 0,-4-10 0 0,0 9 16 15,-3-5-4-15,-1 5-1 0,1-3-11 0,-1 3 0 16,-3-2 0-16,0-7 8 0,0 3-8 0,0-5 0 15,-3 8 9-15,3-8-9 0,0-4-8 0,-4 1-7 16,1-10-1-16,-1 4 0 0,4 0 16 0,-4-7 0 16,4 1 0-16,0-3 0 0,0-9 0 0,0 12 0 15,4-7 0-15,-4-5 0 0,0 0 16 0,0 0 5 16,4 6 2-16,3-6 0 16,-4-6-53-16,4 6-10 0,0-5-3 0</inkml:trace>
  <inkml:trace contextRef="#ctx0" brushRef="#br0" timeOffset="38414.926">6562 11315 925 0,'0'0'26'0,"0"0"6"0,0 9-32 0,0 5 0 0,0-2 0 0,0-3 0 0,0 5 81 0,0 7 10 16,0-9 1-16,0 0 1 0,3 5-25 0,1-2-6 15,-1 3-1-15,1-1 0 0,3-2-30 0,-4 3-7 16,4-7 0-16,0 1-1 0,-3-3-7 0,3-3 0 16,-3 0-1-16,3 0 0 0,-4-4-2 0,-3-2 0 15,7 0 0-15,0-2 0 0,-3-7 3 0,6 3 0 16,-6 0 0-16,-1 0 0 0,1 0-6 0,0-6-1 15,3-2 0-15,-4-1 0 0,1 0-9 0,-1 4 0 16,-3 5 0-16,0 6 8 0,4-6-8 0,-1 0 0 16,1-3 0-16,-4 3 0 0,3 0-8 0,-3 6-4 15,0-8-1-15,4 5 0 16,-4-3-37-16,0 0-7 0,0 0-2 0,0 0 0 16,0-3-16-16,0 6-3 0,-4-8-1 0,1 5 0 15,-1 0 22-15,1 3 4 0,-1-3 1 0,-3 0 0 0,0 0 52 0,0 6 13 0,3-12 2 16,-3 10 0-16,-3-1 32 0,-1 0 6 0,4 3 2 0,-3 0 0 15,-1 0 1-15,0 3 1 0,1 2 0 0,-1 1 0 16,4 0-17-16,0 0-3 0,4 6-1 0,-4-3 0 16,-1 5-23-16,5 1-5 0,3 3 0 0,-4-4-8 15,4 1 8-15,0 0-8 0,4 8 0 0,-4-11 0 16,7 3 0-16,-3 2 0 0,3-5 0 0,0 3 0 16,0 3 0-16,0-1 0 0,3-5 0 0,-3 0 0 15,4 2 10-15,0-2-10 0,-1 6 8 0,-3-1-8 16,4-2 0-16,-1-3 0 0,-3 5 0 0,4-5 0 15,-4-3-35-15,4 3 1 0,3-3 0 16,-4-3-425-16,1 2-85 0</inkml:trace>
  <inkml:trace contextRef="#ctx0" brushRef="#br0" timeOffset="38993.04">6943 11271 1177 0,'0'0'25'0,"0"0"6"0,-4-6 1 0,4 6 2 0,-3-6-34 0,-1 0 0 0,4-3 0 0,-3 3 0 16,-1 0 76-16,1 0 8 0,-1 1 1 0,4 5 1 15,-4 0-26-15,4 0-6 0,0 0-1 0,0 0 0 16,0 0-31-16,-3 0-6 0,-1 0-2 0,-10 5 0 16,11 1-14-16,-4 3 0 0,3 0 0 0,-3 0 0 15,0 3 0-15,4 5 0 0,-5-8 0 0,5 6 0 16,-1-3 0-16,1 8 0 0,-1-8 0 0,1-3 0 16,3 8 0-16,-4-5 0 0,1 0 0 0,-1 0 0 15,4-1 0-15,0-5 0 0,0-6 0 0,0 0 0 16,0 0 0-16,0 0 0 0,0 0 0 0,0 0 0 15,0 0 0-15,0 0 0 0,0 0 0 0,0 0 0 16,0 0 32-16,0 0 4 0,0 0 1 0,0 0 0 16,0 0-25-16,0 0-4 0,0 0-8 0,0 0 11 0,7 0-11 15,0 0 0-15,-3-3 0 0,-4 3 8 16,7-3-8-16,-4 3 0 0,5 0 0 0,-1 0 0 0,-7 0 0 0,3 3-11 16,4 0 11-16,-3 6-8 15,-1 3 8-15,1-6 0 0,-1 0 0 0,4 5-8 0,-3-2 8 0,-4 3 0 16,0-3 0-16,3 5 0 0,-3-2 0 0,4 0 0 15,-4 3 8-15,0 2-8 0,0-5 20 0,0 0-1 16,0 5 0-16,0-5 0 0,0 3 5 0,0 3 0 16,0-10 1-16,0 4 0 0,0-3 1 0,-4 0 0 15,4-9 0-15,0 0 0 0,0 0-6 16,0 0 0-16,-3 6-1 0,3-6 0 0,-11 5-19 0,4-5-14 16,0-5 2-16,0-4 1 15,0 0-53-15,0 3-12 0,-4-3-1 0,4-2-515 0,-3-1-104 0</inkml:trace>
  <inkml:trace contextRef="#ctx0" brushRef="#br0" timeOffset="40177.174">7048 12326 806 0,'0'0'17'0,"0"0"4"15,0 0 1-15,0 0 2 0,0 0-24 0,0 0 0 0,0 0 0 0,0 0 0 0,0 0 56 0,0 0 6 16,0 0 2-16,0 0 0 0,0 0 0 0,0 0 0 16,0 0 0-16,0 6 0 0,4 0-27 0,-4 5-5 15,4-8 0-15,-4 6-1 0,3 3 1 0,-3-6 1 16,4 0 0-16,-1 3 0 0,1 2 25 0,3 4 5 15,0 0 1-15,3 5 0 0,-3 1-20 0,4-1-4 16,0 1-1-16,3-3 0 0,3-7-25 0,-3 10-5 16,1 3-1-16,2-1 0 0,1 4-8 0,-1-4 0 15,-2-2 0-15,2 2 0 0,1-5 0 0,-1 5 0 16,1 4 0-16,3-4 0 0,-3 4 0 0,7 5 0 16,-1 3 8-16,-2-8-8 0,-1 2 0 0,0 1 0 15,0-4 8-15,-3 3-8 0,3-2 0 0,-4 2 0 16,1 4 0-16,0-4 0 0,-1 3 0 0,-3-2 0 0,4-1 0 15,0 4 0 1,-8-10-39-16,8 9-9 0,0-8-3 0,-1-1 0 16,-3 4-61-16,4-7-13 0,0 4-3 0,-1-6 0 0</inkml:trace>
  <inkml:trace contextRef="#ctx0" brushRef="#br0" timeOffset="40702.646">7821 13522 1036 0,'0'0'23'0,"0"0"5"0,-11 6 0 0,4-6 1 0,-3-6-29 0,-1 6 0 16,1 0 0-16,-1-5 0 0,-3-1 72 0,3 0 9 16,1 0 2-16,-1-3 0 0,1 3 3 0,3 0 1 15,0 1 0-15,0-1 0 0,3 6-19 0,4 0-4 0,-4-6-1 16,4 6 0-16,0 0-32 0,0 0-7 16,0 0 0-16,0 0-1 0,0 0-23 0,0 0 0 0,0 0 0 0,0 0 0 15,0 0 0-15,4 6 0 0,0 0 0 0,-1-1 0 16,4 1 0-16,-3-3 0 0,3 6 0 0,-4-6 0 15,8 3 0-15,-8 0 0 0,4-6 0 0,0 0 0 32,0 6-49-32,-3-6-11 0,3-6-3 0,-7 6 0 0,4 0 39 0,-1-9 8 0,-3-3 2 0,4 3 0 15,-1 1 14-15,1 2-9 0,3-6 9 0,-4-3-8 16,-3 3 20-16,0 1 5 0,0-1 1 0,0 0 0 16,0-6-18-16,4 7 0 0,-4-7 0 0,0 3 0 15,0 1 0-15,0-4-17 0,-4 3 3 0,4 1 1 16,0-7 13-16,0 3 0 0,0 1 12 0,0-7-12 15,0 7 11-15,0-4-11 0,-3 3 10 0,-4 4-10 16,7-4 8-16,-4 6-8 0,1 1 0 0,-1-1 0 16,4 3 0-16,0 3 0 0,0 0 0 0,0 6 0 15,0 0 0-15,0 0 0 0,0 0 0 0,0 0-506 16,0 0-107-16</inkml:trace>
  <inkml:trace contextRef="#ctx0" brushRef="#br0" timeOffset="41307.564">8707 13387 1206 0,'0'0'26'0,"-4"6"6"0,-3 0 0 0,3 3 3 0,1 3-35 0,-4-4 0 16,3 1 0-16,1 9 0 0,-4-6 72 0,3 2 7 16,1 10 1-16,-1-1 1 0,1-5-15 0,-1 0-3 15,1 8-1-15,-1-5 0 0,8 2-48 0,-4 1-14 0,0-4 0 16,0 4 8-16,3-7-8 0,1 4 0 0,-4-3 0 0,3-7 0 31,1-2-24-31,-1-3-5 0,1 0-2 0,-4-6 0 16,7 0-111-16,-4-9-22 0,-3-26-5 0,4 6-1 0</inkml:trace>
  <inkml:trace contextRef="#ctx0" brushRef="#br0" timeOffset="41627.243">8661 13017 1090 0,'0'0'24'0,"0"0"4"0,0 0 2 0,0 0 2 0,-4 12-32 0,1-7 0 0,-4 4 0 0,3 0 0 0,4-3 30 0,-3 0 0 16,3 9 0-16,-4-10 0 0,4 4-9 0,0 0-1 15,0 0-1-15,0 3 0 0,4-4-19 0,-1-5 0 16,1 9 0 0,6-6-560-16</inkml:trace>
  <inkml:trace contextRef="#ctx0" brushRef="#br0" timeOffset="42028.218">8872 13375 892 0,'0'0'20'0,"4"12"4"0,-4 0 0 0,0 3 1 0,3-1-25 0,1 1 0 0,-1 9 0 0,1-13 0 15,-4 10 92-15,4-3 14 0,-4-1 2 0,-4 1 1 16,4-9-24-16,0 2-5 0,-4 1 0 0,4 3-1 15,0-6-15-15,0 0-4 0,0-1 0 0,0-8 0 16,0 0-9-16,0 0-3 0,0 0 0 0,0 0 0 16,0 0-5-16,0 0-2 0,0 0 0 0,0 0 0 15,-3-14-41-15,-1 2 0 0,4 3 0 0,-3-3 0 16,3 6-34-16,0 1 1 16,0-1 0-16,3 0 0 0,-3-3-27 0,4-3-6 15,-1 6-1-15,-3-5 0 0,4 5 50 0,-4-3 17 0,4-3-12 0,-4 6 12 16,3-3-9-16,1 4 9 0,-4 2-8 0,0 3 8 0,0-6 0 15,0 0 0-15,0 0 0 0,0 6 8 16,0 0-8-16,0 0 12 0,3-9-4 0,-3 9 0 0,7 0-8 0,0 3 0 16,4 3 0-16,-4 0 0 0,3-6 0 0,-2 6 9 15,2 0-9-15,1 0 10 0,-4-1-10 0,3 4-9 16,-3 0 9-16,0 6-13 0,0-9 26 0,1 5 6 16,-1 7 1-16,-4-3 0 0,4 2-32 0,-3 4-7 15,-1-1-1-15,1 7 0 0,-1-12 29 0,-3 8 6 16,4-5 1-16,-4-3 0 15,3 2-72-15,-3-5-13 0,4 0-3 0,-4-12-649 0</inkml:trace>
  <inkml:trace contextRef="#ctx0" brushRef="#br0" timeOffset="42859.228">9525 13417 1494 0,'0'0'32'0,"0"0"8"0,-7 3 0 0,0-3 3 0,0 0-35 0,0 0-8 16,7 0 0-16,-7 0 0 0,-4 0 89 0,1 0 16 0,3-3 3 0,-4 0 1 15,4 0-40-15,-4 0-8 0,1 3-1 16,-1-3-1-16,1 3-39 0,-1 0-7 0,0-6-1 16,1 6-1-16,-1 0-11 0,1 0 0 0,-1 6 0 0,4-3 0 15,0 3-14-15,0 0-2 0,3 2 0 0,-3 4 0 32,0 9-39-32,4-9-8 0,-1 5-1 0,1 4-1 15,-1-4 13-15,1 10 4 0,-1-4 0 0,1 1 0 0,3-4 29 0,-4 4 7 0,0-3 0 0,4-1 1 16,0-5 11-16,0 0 0 0,4-1 0 0,0-5 0 15,-1 0 8-15,4 0 4 0,0-3 1 0,0-6 0 16,4 0-1-16,3 0-1 0,0-6 0 0,4-6 0 16,-1 3-3-16,1-9-8 0,0 7 12 0,-1-10-4 15,1-2-8-15,0-1 10 0,-1-2-10 0,1-4 10 16,-4-2-10-16,4-3-12 0,-1-4 2 0,1-2 1 16,-4-3 9-16,-4-3 0 0,5 0 0 0,-8-3 0 15,3 3 0-15,-6 6 0 0,-4 6 0 0,0-7 0 16,0 1 0-16,0 0 0 0,-7 0 0 0,3 3 0 15,-3 2 25-15,0 4 7 0,-4 9 2 0,4-4 0 16,-3 7-22-16,3 5-4 0,0 0 0 0,-4 3-8 0,4 1 19 16,0 5-3-16,0 0-1 0,3 0 0 0,-3 6-5 15,7 0-1-15,0 0 0 0,-7 6 0 0,4 3-9 0,-1 5-17 16,1 1 4-16,-1 9 1 0,-3 2 4 0,4 9 8 16,3-2-13-16,-4 8 5 0,4-3 8 0,0 6 0 15,0 0 0-15,0 3-8 0,0-3 8 0,0 6 0 16,4-3 0-16,-1 3 0 0,4 0 0 0,-3-3 0 15,-1-2 0-15,1 2 0 0,-1 0 0 0,1-9 0 16,-1 3 0-16,1-9 0 0,-4 4 0 0,3-4 0 16,-3-9 0-16,0 4 0 0,0-4 8 0,4-8-8 15,-4-3 10-15,0-3-10 0,4 0 0 0,-4-7-16 0,3 7 1 16,1-9 1 0,3 0-121-16,-4 0-24 0,4-9-5 0</inkml:trace>
  <inkml:trace contextRef="#ctx0" brushRef="#br0" timeOffset="43369.727">9680 13478 1036 0,'0'0'23'0,"0"0"5"0,0 0 0 0,0 0 1 0,0 0-29 0,0 0 0 0,0 0 0 0,-3 9 0 0,-1 0 63 0,1 6 6 15,3-9 2-15,0 5 0 0,0-5-11 0,0 6-3 16,3-3 0-16,1 0 0 0,3-1 6 0,-4-8 1 16,4 6 0-16,0 0 0 0,0-6-22 0,1 0-4 15,2 6-1-15,1-3 0 0,-1-6-19 0,1 3-4 16,3-6-1-16,-3 0 0 0,3 6-4 0,-4-6-1 15,4-2 0-15,-3-1 0 0,-1 0 0 0,1-6-8 16,-4 6 12-16,0-2-4 0,-3-1-8 0,-1-3 0 16,1 4 0-16,-4-1 0 15,0 0-28-15,0-6-8 0,-4 7-2 0,-3-1 0 16,4 3 2-16,-4-3 0 0,0 0 0 0,-4 4 0 0,4-1 25 0,0-3 11 0,-4 9-8 0,1-3 8 16,-1 6 0-16,-3-6 19 0,3 6-3 0,1 6-1 15,-1 0 1-15,1 0 0 0,3 3 0 0,0 3 0 16,-4 5 1-16,0 1 1 0,4 0 0 0,0-1 0 15,0 10-9-15,4-10-1 0,-1 16-8 0,4-13 12 16,4 4-12-16,-1-1 8 0,1 1-8 0,3-4 0 16,0 4 0-16,0-9 8 0,0 5-8 0,0 1 0 15,0-12 0-15,4 5 0 0,-4-5 0 0,3 0 0 16,1 0-12-16,3-3-1 0,0-1-1 0,0-5 0 16,4 0-111-1,-4 0-23-15,4-5-4 0</inkml:trace>
  <inkml:trace contextRef="#ctx0" brushRef="#br0" timeOffset="43823.506">10315 12967 1720 0,'0'0'38'0,"-7"-6"8"0,0 0 2 0,0-9 0 0,0 7-39 0,0-10-9 0,0 3 0 0,-4-5 0 15,1 5 39-15,3-3 5 0,-4-2 2 0,-3 2 0 16,0 0-30-16,0 4-5 0,0-7-2 0,-4 4 0 16,4 2-9-16,0 0 10 0,0 3-10 0,0-2 10 15,-1 2-10-15,5 3 0 0,3 6 0 0,-4-3 0 16,1 6-52-1,3 0-2-15,0 6-1 0,-1-3 0 0,1 6 44 0,4 3 11 0,-4 8 0 0,0-8 0 16,3 9 0-16,-3 2-13 0,0 4 5 0,4-4 8 16,-1-5 0-16,1 8 0 0,-1 9 0 0,1-8 0 15,-1 8 22-15,4-2-1 0,-4 2 0 0,4 12 0 16,4 3-5-16,-4-6-2 0,4 0 0 0,-1-12 0 16,1 4-2-16,-1-4 0 0,1 9 0 0,-1-9 0 15,4 4 4-15,-3-4 0 0,3 3 0 0,0 9 0 16,-4-8-16-16,4-1 9 0,-3-6-9 0,-1 1 8 15,-3-10-8-15,4 4 0 0,0-6 0 0,-1-7 0 0,1 4 0 16,-1-6 0-16,-3 0 0 0,4-3-11 16,-1-6-55-16,1 5-11 0,-1-10-3 15,-3 5-448-15,4-6-89 0</inkml:trace>
  <inkml:trace contextRef="#ctx0" brushRef="#br0" timeOffset="44114.311">9857 13326 1386 0,'0'0'30'0,"0"0"6"0,0 0 2 0,0 0 2 0,0 0-32 0,0 0-8 0,0 0 0 0,0 0 0 16,7 5 57-16,0-5 11 0,-4 6 1 0,4 0 1 15,4-6-36-15,-1 6-7 0,1 6-2 0,3-6 0 16,0 0-4-16,0-1-1 0,4 4 0 0,0-3 0 16,-1 0-20-16,1 0 8 0,0-3-8 0,-1 3 0 15,1-6-13-15,3 0-7 0,-7-3-2 0,4 0 0 16,-4 0 22-16,4 3 0 0,-4-12 0 0,3 6 0 16,-3 0-56-1,1 0-6-15,-5 1-2 0,1-1-640 0</inkml:trace>
  <inkml:trace contextRef="#ctx0" brushRef="#br0" timeOffset="44718.457">10393 13367 334 0,'0'0'0'0,"0"0"14"0,0 0-4 0,0 0 1 0,0 6-11 0,0-6 0 0,3 5 0 0,-3-5 0 16,4 9 20-16,-4-3 3 0,0-6 0 0,0 0 0 0,0 0 17 0,0 0 3 16,0 0 1-16,0 0 0 0,0 0 32 0,0 0 8 15,0 0 0-15,0 0 1 0,-7 6 20 0,7-6 4 16,0 0 1-16,0 0 0 0,-7 6-13 0,7-6-2 16,-7 0-1-16,3 3 0 0,-3 3 1 0,4 0 0 15,-1 2 0-15,1-2 0 0,3 3-75 0,-4 3-20 16,0 0 0-16,1 2 0 0,3 1 0 0,-4 0 0 15,1 2 0-15,3 7 0 0,0-4 0 0,0-2 0 16,0 0 0-16,-4-4 0 0,8 10 0 0,-4-18 0 16,3 9 0-16,1-7 0 0,-1 7-13 0,1-3-6 15,3-6-1-15,-3 3 0 16,-1-4-124-16,4-2-24 0,-3-3-6 0</inkml:trace>
  <inkml:trace contextRef="#ctx0" brushRef="#br0" timeOffset="45001.617">10488 13140 1578 0,'0'0'44'0,"-7"0"12"0,7 0-45 0,-7 0-11 0,0 6 0 0,0-6 0 16,7 0 51-16,-7 6 8 0,0-6 1 0,3 6 1 15,4-6-47-15,-7 3-14 0,7-3 0 0,0 0-512 16,0 0-108-16</inkml:trace>
  <inkml:trace contextRef="#ctx0" brushRef="#br0" timeOffset="45428.53">10650 13423 1459 0,'0'0'41'0,"-3"8"10"0,3 4-41 0,-4 6-10 0,1-6 0 0,3 2 0 16,-4 4 26-16,4-1 3 0,0-5 1 0,-3 6 0 15,3-6 23-15,-4 2 5 0,4 4 1 0,-3-3 0 16,3-4-47-16,0 1-12 0,0 0 0 0,0-6 0 16,0-6 0-16,0 0 0 0,0 0 0 0,0 0 0 15,0 0 35-15,0 0 5 0,0 0 0 0,0 0 1 16,3-6-25-16,1-6-6 0,-1 0-1 0,-3-2 0 16,7 5-9-16,-3-6-16 0,-4 3 4 0,3-5 1 15,-3-4-22-15,4 4-5 0,-4 2-1 16,3-3 0-16,1 7 39 0,-4 5 0 0,0-6 0 0,0-3 0 15,3 12 0-15,-3 3 0 0,0-6 0 0,0 6 0 16,0-8 28-16,-3 5 12 0,3 3 4 0,0 0 0 0,0 0-34 16,0 0-10-16,0 0 0 0,0 0 0 15,0 0 0-15,11 0 0 0,-1 5 0 0,-3 1 0 0,0 3 0 16,0 6 0-16,0-9 0 0,0 6-9 0,4-1 9 0,-4 4 0 16,0-3 0-16,-3-1-8 0,6-2 8 15,-3 6 0-15,-3-3 0 0,3 2 0 0,-4 4 0 16,1 0 0-16,-4-7 8 0,3 10-8 0,-3-9 10 0,4 3-2 15,-1-7-8-15,-3 4 12 16,0-3-12-16,0-3 0 0,0 6 0 0,0-9 0 16,0 2-161-16,0 4-29 0</inkml:trace>
  <inkml:trace contextRef="#ctx0" brushRef="#br0" timeOffset="45687.826">10947 13511 1335 0,'0'0'29'0,"0"0"7"0,0 0 0 0,-4 6 2 0,4 5-30 0,-3-8-8 0,3 3 0 0,-4 3 0 15,4 0 62-15,0-3 11 0,0 0 3 0,0-1 0 16,0-5-35-16,0 12-6 0,0-6-2 0,0-6 0 15,0 0 5-15,0 9 1 0,4 0 0 0,-4 0 0 16,3-1-27-16,-3-8-12 0,0 0 10 0,0 0-10 16,0 0-29-16,0 0-12 0,4 9-3 0</inkml:trace>
  <inkml:trace contextRef="#ctx0" brushRef="#br0" timeOffset="45969.06">10922 13176 1508 0,'-14'-9'43'0,"7"3"9"0,3 0-42 15,1 3-10-15,3 3 0 0,-7 0 0 0,7 0 12 0,0 0 0 16,0 0 0-16,0 0 0 0,0 0-12 0,0 0 0 16,0 0 0-16,0 0 0 0,0 0 23 0,0 0 2 0,0 0 1 0,0 0 0 31,3-6-151-31,1 0-31 0,3-3-5 0</inkml:trace>
  <inkml:trace contextRef="#ctx0" brushRef="#br0" timeOffset="46214.215">11180 12735 1314 0,'0'0'37'0,"0"0"8"16,-4 8-36-16,0 1-9 0,1 3 0 0,-1 0 0 15,4-3 53-15,-3 8 9 0,3 1 2 0,-4 8 0 0,4 1-22 16,4 5-4-16,-4 3-1 0,3-2 0 0,4 5-8 0,-3-6-1 16,3 4-1-16,-3-16 0 0,-4 10 15 0,3-4 3 15,4 6 1-15,-3 1 0 0,-1-7-31 0,4 9-7 16,-3 1 0-16,6 5-8 0,-6-12 9 0,3 7-9 15,-3 2 0-15,-1-15 9 0,1 4-9 0,-4-7 12 16,3 4-12-16,-3-1 12 0,4-5-12 0,-4-3 10 16,0-4-10-16,0 1 10 0,0 0-10 0,0-6 0 15,0 3-10-15,-4-3 10 16,1-1-100-16,3-2-13 0,0-3-3 0,-4 3-635 0</inkml:trace>
  <inkml:trace contextRef="#ctx0" brushRef="#br0" timeOffset="46514.083">11134 13208 1432 0,'0'0'32'0,"-4"6"6"0,1 0 2 0,-1 3 0 0,1-1-32 0,3-2-8 0,0 3 0 0,-4 3 0 15,4 0 67-15,0-7 12 0,0 1 2 0,0 3 1 16,0-3-31-16,0-6-7 0,4 9 0 0,-4-9-1 16,0 0-18-16,0 0-3 0,0 0-1 0,0 0 0 15,0 0 31-15,3 0 5 0,1 0 2 0,3 0 0 16,3-3-44-16,1-3-15 0,-4 0 9 0,0 0-9 0,7 0-10 16,0 3-7-16,-3-2-2 0,6-1 0 15,1 0-97-15,-4-6-20 0,0 9-4 0,0 0-403 16,4 3-80-16</inkml:trace>
  <inkml:trace contextRef="#ctx0" brushRef="#br0" timeOffset="47143.254">11504 13326 1648 0,'0'0'36'0,"0"0"8"0,-7 5 2 0,0 1 0 0,0 0-37 0,3-3-9 0,-3 6 0 0,4 0 0 16,-4-3 71-16,3-3 12 0,1 2 2 0,3-5 1 16,0 0-31-16,-4 9-7 0,4-9 0 0,0 0-1 15,0 0-28-15,0 0-6 0,0 0-1 0,0 0 0 16,0 0-12-16,0 0 11 0,0 0-11 0,0 0 10 15,7 6 13-15,0-6 2 0,4 6 1 0,-4-6 0 16,0 0-26-16,0 0 0 0,-3 0 8 0,3 0-8 16,0 0-20-16,0-6-5 0,3 6-2 0,-3 0 0 15,0 0 27-15,0 0 0 0,1-6 0 0,-1 6 0 0,0 0 0 16,0-9 0-16,0 6 0 0,-4 1 0 16,1-1-19-16,3-3 2 0,-4 3 0 0,1-3 0 15,-1 0-24-15,1 0-5 0,-4 0-1 0,0 6 0 16,3-6 36-16,-3 6 11 0,0 0 0 0,0 0 0 0,4-5 0 15,-4 5 0-15,0 0 0 0,-4 0 0 0,4 0 0 0,-3-9 0 16,3 9 0-16,-4-3 0 0,1-3 0 0,3 6 0 16,0-9 0-16,0 9 0 15,-7-3-52-15,0-3-9 0,3 0-3 0,-3 3 0 0,0 3 41 0,0-5 8 16,0-1 2-16,0 0 0 0,3-3 13 0,-3 6 0 16,0-3 0-16,0 3 0 0,0 0 8 0,0 3 4 15,0 0 0-15,-3-3 1 0,3 6 21 0,3 0 4 16,-3 3 1-16,3 9 0 0,-6-3-11 0,6-1-3 0,-3 10 0 15,0-3 0-15,4-1-25 0,-1 7 0 0,1 2 0 0,-1-5 0 16,4-4 48 0,-3 7 5-16,3-12 1 0,0 5 0 0,0 1-36 0,3-3-7 0,1-4-2 15,-1 10 0-15,4-6-9 0,0-1 0 0,0-2 0 0,4 0 8 16,-1-3-8-16,1-1 0 0,-4-2 0 16,4 3 0-16,-1 3 0 0,-3-6 0 0,4 0 0 0,-1 0 0 31,5-6-52-31,-5 0-10 0,4-3-2 0,0 3 0 15,0-3-102-15,1 0-21 0,-5 0-4 0,1-3-1 0</inkml:trace>
  <inkml:trace contextRef="#ctx0" brushRef="#br0" timeOffset="48047.436">12672 13302 806 0,'0'0'17'15,"0"0"4"-15,0 0 1 0,0 0 2 0,-7-6-24 0,3 6 0 0,-3-3 0 0,7 3 0 0,-7 0 56 0,0 0 6 16,0 0 2-16,0 0 0 0,-4 3-14 0,4 0-2 16,-3 0-1-16,-1 3 0 0,1-3 27 0,-1 0 6 15,4 3 0-15,-7 0 1 0,3-1-13 0,-3 1-4 16,4 0 0-16,-5 0 0 0,5 3 0 0,-1 0 0 16,1-3 0-16,-1 2 0 0,0-2 0 0,4 6 0 15,0-3 0-15,4-3 0 0,-4 3-51 0,3-1-13 0,1 1 0 16,-1 6 0-1,4-9-48-15,0 0-13 0,0 2-3 0,0-2 0 0,4 0 52 0,-4 3 12 0,3-3 0 16,4-3 0-16,0 3 0 0,0 0 0 0,4-6 0 0,0 0 0 16,3 0 0-16,0 0 0 0,0 0 0 0,0-6 0 15,4 0 0-15,-4-3 0 0,0 0 0 0,-4 0 0 16,5-2 0-16,-8 5 0 0,3-6 0 0,-3 0 0 16,0 3 0-16,-3 1 0 0,-4 2 0 15,0-3 0-15,3-3 0 0,-6 6 0 0,3 0 0 0,-4-2 0 16,4 5 0-16,-3-3 0 0,-1 0 0 0,1 3 0 15,-1 3 28-15,4 0 9 0,-7-6 2 0,7 6 0 16,0 0-39-16,0 0 0 0,0 0 0 0,-3 6-8 16,3-6 8-16,-4 6 0 0,1 0 0 0,3 2 0 15,0 4-29-15,0-6-4 0,0 6-1 16,0-3 0-16,3 2 34 0,-3 1 0 0,4 6 0 0,-4-6 0 16,3-6 0-16,1 5 0 0,-1 1 0 0,1-3 0 15,-1 3 16-15,1-7 9 0,-1 1 3 0,-3-6 0 0,7 6-28 16,-7-6 0-16,7 12 0 0,-7-12 0 15,7 6-73-15,4 0-14 0,-11-6-2 0,11 6-1 16,-1-6-104-16,4 3-21 0</inkml:trace>
  <inkml:trace contextRef="#ctx0" brushRef="#br0" timeOffset="48766.624">12915 13184 754 0,'0'0'21'0,"0"0"5"0,-3 3-26 0,-4 6 0 16,0-3 0-16,-1 6 0 0,5-3 92 0,-4 2 12 16,0-2 4-16,3 3 0 0,-3 3-25 0,4-1-5 15,-1 1-1-15,1 3 0 0,-1-4-16 0,4-2-3 16,0 6-1-16,0-1 0 0,0-2-22 0,0 0-5 0,4 0-1 15,-1-1 0-15,-3 4 4 0,4-6 1 16,-1-6 0-16,1 2 0 0,-4-5-8 0,0-3-2 0,0 0 0 0,0 0 0 16,0 0 23-16,0 0 4 0,0 0 1 0,0 0 0 15,0 0-12-15,0 0-3 0,0 0 0 0,0 0 0 16,0-6-23-16,0 1-5 0,-4-1-1 0,1-6 0 16,3 0-8-16,-4 0 0 0,1 4 0 15,-1-1 0-15,4 0 0 0,-3-3 0 0,3-3 0 0,-4 7 0 16,4-1-9-16,-3-3 9 0,3 6 0 0,0-6 0 15,0 7-8-15,0-4 8 0,3 0 0 0,-3-3 0 16,4 6-9-16,-4-3 9 0,3 4 0 0,1-1-9 16,3 0 9-16,-4-3 0 0,4 3-9 0,0 0 9 15,-3 0-8-15,3 0 8 0,4 4-10 0,-1-1 10 16,-3 0-15-16,4 0 3 0,-4 0 1 0,3 0 0 16,1-3-36-16,0 6-7 0,-1 0-2 15,1 0 0-15,-4 0-20 0,3 0-4 0,5 0 0 0,-5 9-1 16,1-6-23-16,-1 3-5 0,1-1-1 0,-1 1-519 15</inkml:trace>
  <inkml:trace contextRef="#ctx0" brushRef="#br0" timeOffset="49186.376">13268 12632 1116 0,'0'0'24'0,"0"0"6"0,0 0 1 0,0 0 0 0,0 0-31 0,0 0 0 0,0 0 0 0,0 0 0 16,0 0 67-16,0 0 7 0,0 0 2 0,0 9 0 15,-4-4-14-15,4 7-2 0,0-6-1 0,4 6 0 16,-4 0-7-16,0 8-2 0,0-5 0 0,0 11 0 16,0 1-1-16,0-4 0 0,0 4 0 0,0 5 0 15,0 3 5-15,0-2 1 0,0 8 0 0,0 3 0 16,-4 0-37-16,4 6-7 0,-3-3-2 0,3 15 0 16,0-6 7-16,0-9 2 0,3-3 0 0,-3 0 0 15,4-12-29-15,0 4-5 0,-1-4-2 0,1-3 0 16,-1 1 31-16,4-4 7 0,-3-2 0 0,-1 2 1 15,4-11-21-15,-3-1 0 0,3 4 0 0,-4-9 0 16,1 3-68-16,-1-6-12 0,1-3-3 0,-1-1 0 16,1-2 0-16,-4 0 0 0,0 0 0 0,7-5-705 15</inkml:trace>
  <inkml:trace contextRef="#ctx0" brushRef="#br0" timeOffset="49489.394">13173 13264 1036 0,'0'0'23'0,"0"0"5"0,0 0 0 0,0 0 1 0,0 0-29 0,0 0 0 0,-4-9 0 0,4 9 0 16,0 0 108-16,0 0 16 0,0 0 4 0,0 0 0 15,0 0-52-15,0 0-9 0,0 0-3 0,0 0 0 16,0 0-51-16,0 0-13 0,0 0 0 0,0 0 0 15,7 9 0-15,0-3 0 0,4 0 0 0,-1-6 0 16,1 0 0-16,3 0 0 0,0 0 0 0,4 0 0 16,0 0 19-16,-1 0 1 0,1 0 0 0,3 0 0 15,-3 0-32-15,3 0-7 0,-4 0-1 0,1 0 0 16,0 0 9-16,-4 0 2 0,0 0 0 0,-3 0 0 16,-1 0-160-16,4 0-32 0</inkml:trace>
  <inkml:trace contextRef="#ctx0" brushRef="#br0" timeOffset="49710.164">13578 13317 1267 0,'0'0'28'0,"0"9"5"0,0 2 2 0,-3 1 1 0,3 3-36 0,0-1 0 15,-4 1 0-15,1 6 0 0,3-4 108 0,0 7 16 16,0-12 2-16,0 5 1 0,0 1-56 0,0-3-11 15,0-1-3-15,0 1 0 0,0-3-39 0,0-3-8 16,0 2-2-16,0-5 0 0,0-6-8 0,0 0 0 0,0 0 0 16,0 0 0-1,0 0-61-15,0 0-8 0,7 0-2 0,-4-6-725 0</inkml:trace>
  <inkml:trace contextRef="#ctx0" brushRef="#br0" timeOffset="49998.198">13533 13167 1234 0,'0'0'27'0,"0"0"5"0,-7-6 2 0,-1 3 2 0,8 3-36 0,0 0 0 0,0 0 0 0,-3-3 0 15,3 3 65-15,0 0 7 0,0 0 0 0,-7-3 1 16,7 3-15-16,0 0-3 0,0 0-1 0,0 0 0 16,-4-6-54-16,4 6 0 0,0 0 0 0,0 0-500 15,0 0-97-15</inkml:trace>
  <inkml:trace contextRef="#ctx0" brushRef="#br0" timeOffset="50315.897">13998 13331 1958 0,'-3'6'43'0,"-4"0"9"0,0 6 1 0,0-6 3 0,-1 0-45 0,5-3-11 0,3-3 0 0,0 0 0 16,0 0 44-16,-7 3 8 0,0-3 0 0,0 0 1 15,0-3-33-15,0-3-8 0,3 0 0 0,-3-3-1 16,0 3-11-16,3-6 0 0,-3 7 0 0,4-4 0 15,-4 3 26-15,0-3 3 0,0 6 1 0,0 0 0 16,0 0-48 0,0 0-10-16,7 3-1 0,-7 6-1 0,3-3 30 0,-3 6 0 0,3 3 0 0,1-1 0 15,-1 1 0-15,1 9-9 0,3-7 9 0,-4 13 0 16,4-7 0-16,-3 4-8 0,3-6 8 0,0-1 0 16,0 4 0-16,0-4 0 0,3-5 0 0,-3 6 8 15,4-6-8-15,-1 2 0 0,4-2 0 0,-3 0 0 16,3-3 20-16,-3-3 4 0,3-1 0 0,3 1 0 15,-3-6-39-15,4 0-7 0,3 0-2 0,-4-6 0 16,5-2 24-16,-1-1 0 0,-4 0 0 0,4-9 0 16,4 4-135-16,-4-4-22 15,4-6-5-15,-4-2-648 0</inkml:trace>
  <inkml:trace contextRef="#ctx0" brushRef="#br0" timeOffset="50709.694">14129 12570 1850 0,'0'0'40'0,"0"0"9"0,0 0 2 0,0 0 1 0,0 0-41 0,0 0-11 0,0 0 0 0,0 0 0 15,0 0 36-15,-4 9 6 0,1-3 1 0,-1 5 0 16,4 4-3-16,0-3-1 0,0 6 0 0,4-1 0 16,-4 1-22-16,0 2-4 0,3 4-1 0,1-6 0 15,-1 14 26-15,-3-6 5 0,4 4 1 0,-1 5 0 16,1 9-31-16,-1 6-5 0,1-6-8 0,3 0 11 16,-4 3-11-16,1-8 0 0,0 2 0 0,-1-9 0 15,-3 0 13-15,4 4 1 0,-1 2 0 0,1-3 0 16,-1-5-14-16,4 2-12 0,-3-6 3 0,3 10 0 15,-4-4 9-15,4-3 0 0,-3-5 0 0,3-4 0 16,-3-2 0-16,3-3 0 0,-4-6-9 0,1-1 9 16,-1-2-34-16,-3 6-2 0,4-12-1 0,-1 0 0 15,4 0-111-15,-3-6-23 0,-4 6-4 16,3-12-1-16</inkml:trace>
  <inkml:trace contextRef="#ctx0" brushRef="#br0" timeOffset="51312.583">14432 13364 1295 0,'0'0'36'0,"0"0"9"0,0 0-36 0,0 0-9 0,0 0 0 0,0 0 0 16,0 0 85-16,0 0 15 0,-3 6 4 0,3-6 0 15,0 0-10-15,0 5-2 0,0-5 0 0,0 0 0 16,0 12-32-16,0-6-6 0,0-6-2 0,0 6 0 16,3 0-19-16,1 0-4 0,-1-3-1 0,4 3 0 15,-3-1-15-15,3-2-3 0,0 3-1 0,0-3 0 16,0 0-1-16,-3-3-8 0,6 3 12 0,-3-3-4 15,0 6-31-15,0-6-6 0,0-6-2 0,0 6 0 16,4-3 31-16,-4 0 0 0,0 0 0 0,4-3 0 0,-4 3 12 16,0-2 9-16,-4-1 2 0,4 0 0 0,0 3-23 0,-3-9-13 15,-1 6 1-15,1 0 1 0,3-2-1 0,-7 2 0 16,4 0 0-16,-4 0 0 16,0-6 12-16,0 6-8 0,0 0 8 0,-4 1-8 0,1-4-3 0,-1 3 0 15,0-6 0-15,-3 9 0 0,0-3 11 0,0 0 0 16,0 3 0-16,0-2-8 0,0 5 0 0,-3 0 0 15,3 0 0-15,-4 0 0 0,4 0 8 0,0 5 11 16,0-5-3-16,0 6 0 0,0 0 0 0,0 3 0 16,0 6 0-16,-1-1 0 0,5-2 1 0,-4 9 0 15,3-4 0-15,1 7 0 0,-4-9-9 0,3-1 0 16,4 7 0-16,-3-3 0 0,3-4 0 0,-4 10 0 0,4-7 0 16,0-2 0-16,4-6 0 0,-4 3 0 0,3 8 0 15,1-5 0-15,-1-6 24 0,1 0 2 0,-1-7 1 0,4 1 0 16,0 0-19-16,1 0-8 0,-1 3 8 0,0 0-8 31,3-6-20-31,1 6-8 0,3-6-3 0,-3 0 0 16,3 0-26-16,0-6-6 0,0 6-1 0,3-6 0 15,1 0-102-15,-4 0-21 0</inkml:trace>
  <inkml:trace contextRef="#ctx0" brushRef="#br0" timeOffset="51925.376">14972 13190 1728 0,'0'0'38'0,"0"0"8"0,0 0 2 0,0 0 0 0,0 0-39 16,-7 3-9-16,7-3 0 0,-7 3 0 0,0-3 91 0,0 6 16 15,7-6 3-15,-7 0 1 0,0 0-75 0,-1 6-16 16,1-6-2-16,7 0-1 0,-7-6 6 0,4 6 1 16,-4 0 0-16,0 0 0 0,7 0-1 0,0 0 0 15,-7 0 0-15,7 0 0 0,0 0-23 0,-7 0 8 16,7 0-8-16,0 0 0 0,0 0 0 0,-7 12 0 0,0-6-10 16,3-3 10-16,4-3-9 0,-7 8 9 0,3 1 0 0,1 0-9 31,-1 6 9-31,1-9 0 0,-1 0 0 0,1-1-8 0,-1-2 8 0,1 3 0 0,3 3 0 0,0-9 0 15,0 0 0-15,0 0 0 0,0 9-9 16,-4 0 9-16,4-9-8 0,0 0 8 0,0 0-10 0,0 0 10 16,0 0-8-16,0 0 8 0,0 0 0 0,0 0-9 15,7 0 9-15,-7 0 0 0,0 0 0 0,7 3 0 32,0 3-24-32,0-1-2 0,-3-5-1 0,-4 0 0 0,7 0 43 0,0 6 9 0,-3 0 2 0,-1-6 0 15,4 0-16-15,0 0-3 16,-3 3-8-16,-1 9 12 0,4 0 0 0,-3 5-1 0,-1-5 0 0,1 3 0 15,3-6-11-15,-4 5 0 0,1 4 0 0,3-6 8 16,-3-1 8-16,-1-2 0 0,1 6 1 0,-1 0 0 16,1-10-27-16,-1 4-6 0,1 6 0 0,-4-6-1 15,0 0 27-15,3-1 6 0,-3 4 0 0,0-3 1 16,0-3-17-16,-3 3 0 0,-1 0 0 0,4-1 0 16,-3 7 0-16,-1-9 0 0,1 0 0 0,-4 3 0 15,0-3 0-15,-1-1 0 0,5 1 0 0,-4 0 0 16,0-3 0-16,-4 0 0 0,4 3 0 0,-3-6 0 0,3-6 0 0,-4 3-19 15,0 0 4-15,4-6 1 16,-3 6-39-16,-1 0-8 0,1 6-2 0,-1-6-601 16,4-5-120-16</inkml:trace>
  <inkml:trace contextRef="#ctx0" brushRef="#br0" timeOffset="52608.12">15409 13317 1314 0,'0'0'37'0,"-7"3"8"0,0 3-36 0,4-6-9 0,3 0 0 0,-7 5 0 16,7-5 37-16,0 0 6 0,0 0 1 0,0 0 0 15,0 0-2-15,0 0 0 0,0 0 0 0,0 0 0 16,0 0-20-16,0 0-4 0,0 0-1 0,0 0 0 15,0 0-4-15,0 0-1 0,0 0 0 0,0 0 0 16,7 0 1-16,0 6 0 0,0 0 0 0,3-3 0 16,1 0-13-16,0 3 0 0,-1 0 0 0,1-3 0 15,3 3 0-15,-4-1 0 0,5 1 0 0,-5 0 0 16,1 0-48 0,-1-6-13-16,-3 0-3 0,4 0 0 0,0 0 52 0,-4 0 12 0,3 0 0 0,-10 0 0 15</inkml:trace>
  <inkml:trace contextRef="#ctx0" brushRef="#br0" timeOffset="52984.258">15367 13449 1497 0,'0'0'32'0,"0"0"8"0,0 0 0 0,0 0 4 0,0 0-36 0,0 0-8 0,0 0 0 0,0 0 0 16,0 0 24-16,0 0 4 0,0 0 0 0,0 0 0 16,0 0 0-16,0 0 1 0,0 0 0 0,0 0 0 15,0 0-29-15,7 6 0 0,0 6 0 0,4-12 0 16,-1 6 12-16,1-1-4 0,3 4-8 0,4 0 12 16,-4-3-12-16,3 3 0 0,5-3 0 0,-5-1 0 15,4-5-48-15,-3 0-13 16,0 0-3-16,-1 6 0 0,1-6-51 0,0 0-10 15,-4 0-3-15,0 0 0 0</inkml:trace>
  <inkml:trace contextRef="#ctx0" brushRef="#br0" timeOffset="55289.824">17014 13049 1249 0,'0'0'27'0,"0"0"5"0,0 0 2 0,0 0 2 0,0 0-28 0,0 0-8 0,-7 3 0 0,4 0 0 15,3-3 74-15,-7 6 14 0,0-3 2 0,0-3 1 16,7 0-10-16,-7 3-1 0,0-3-1 0,7 0 0 16,-7-3-7-16,-1 3 0 0,1-3-1 0,-3-3 0 15,3 3-33-15,0 0-6 0,0-3-2 0,0 0 0 16,0 1-30-16,0 2-10 0,-1-3 0 0,1 0 0 16,0 6 10-16,0-6 0 0,0 6 0 0,0-6 0 15,0 3 49-15,0 3 12 0,0 0 3 0,-4 9 0 16,1-3-72-16,-4 6-15 0,3-7-2 0,1 7-1 15,3-3 42-15,-8 3 8 0,5 5 1 0,-1 1 1 16,1 6-42-16,3-4-8 0,-4 1-1 0,4-1-1 16,0 1 26-16,0 0 0 0,-4-4 9 0,4 7-9 15,4-13 8-15,-1 4-8 0,1 0 0 0,-1-6 0 0,1-3 0 0,-1-1 0 16,4 7 8-16,0-9-8 0,0 6 0 16,0-3 0-16,0-6 0 0,0 0 0 0,0 0 0 0,0 0 8 15,4-3 1-15,3 0 0 0,0 3-9 0,0 0 0 16,0 6 0-16,0 0 0 0,3-3 0 15,1 0 0-15,0-6 0 0,-1 3 0 0,1 0 0 0,3-3-9 16,0-3 9-16,-3-6-13 16,3 6-27-16,0-6-4 0,-4 1-2 0,5-7 0 0,-5 3 37 0,1 4 9 15,-1-13 0-15,1 9 0 0,-8 1 0 0,4-7 0 16,-3 6 0-16,-1-2 0 0,1 2 0 0,0 0 0 0,-4-2 0 16,0-1 0-16,0 6 0 0,0 3 0 0,-4-2 0 0,4-1 0 15,-4 3 8-15,1 3 3 0,3 6 1 0,0 0 0 16,0-3-12-16,0 3-17 0,-4-6 4 0,4 6 1 15,0 0 12-15,0 0 0 0,0 0 0 0,0 0 0 16,0 0 0-16,0 0 0 0,-3 6 0 0,3 3 0 16,0 0 0-16,0 9 0 0,0-7 0 0,0-2 0 15,3 6 0-15,-3 2 0 0,0 4 0 0,4-3 0 16,-4-1 0-16,3 4 0 0,1 0 0 0,0-1 0 16,-1 7 9-16,1-10 5 0,-1 4 1 0,1-4 0 15,3-5-24-15,-4 6-5 16,4-1-1-16,0-2 0 0,0 0-28 15,0-3-5-15,4-1-2 0,0 7 0 0,3-6-161 0,0-6-32 16,7 5-6-16,0-5-2 0</inkml:trace>
  <inkml:trace contextRef="#ctx0" brushRef="#br0" timeOffset="56826.268">17932 13152 1036 0,'0'0'23'0,"0"0"5"0,-7 0 0 0,7 0 1 0,-4 0-29 0,4 0 0 0,-7 0 0 0,0-6 0 16,3 6 57-16,-3-6 6 0,7 6 1 0,-3 0 0 0,-1-9 0 0,-3 4 0 16,4-1 0-16,-4 0 0 0,0 0-52 15,3 3-12-15,1-3 0 0,-1 3 0 16,4 3 0-16,-7-6 0 0,0 6 0 0,3-6 0 0,4 6 54 0,-7 0 8 16,0 0 2-16,0 0 0 0,0 0-52 0,0 0-12 15,0 0 0-15,4 0 0 0,-4 6 0 16,-1-6 0-16,1 0 0 0,0 3 0 0,0 0 8 0,0 0 0 15,0 3-8-15,-3 0 12 16,3 6-12-16,3-4-8 0,-3 1 8 0,3 3-13 0,-3-6 26 0,4 3 6 16,3 0 1-16,-4-1 0 0,1-2-20 0,3 0 8 15,0 0-8-15,3 0 0 0,-3-6 17 0,4 9-3 16,-1-6-1-16,4 0 0 0,0 0 7 0,1 0 2 16,2-3 0-16,-3 0 0 0,4 0-14 0,-1 0-8 15,1 0 10-15,0 0-10 0,-4 0 0 0,3 0 8 0,-3 0-8 0,0-3 0 16,0 0 0-16,0 3 0 0,0-6 0 0,1 3 0 15,-1-3 13-15,0 0 0 0,-4-3 0 0,1 3 0 16,3 0-4-16,-7 6-1 0,3-5 0 0,-3 5 0 16,0-15-8-16,0 15 0 0,0 0 9 0,0 0-9 15,0 0 0-15,0 0 8 0,0 0-8 0,0 0 0 16,0 0 0-16,0 0 0 0,0 0 0 0,0 0 0 16,4 9 0-16,-4-3-8 0,0-1 0 0,0 1 0 15,0 3 8-15,0 3 0 0,0 3 0 0,3-4-8 16,-3 1 8-16,0 6 0 0,4-6 0 0,-4 2 8 15,0 7-8-15,3-6 0 0,-3 2 0 0,4-5 0 16,-4 3 0-16,3-7 0 0,1 7 0 0,-1-9 0 16,1 0 0-16,-4 0-15 0,4-3 4 0,-4-3 1 15,7-3-108-15,0 0-22 0,0 0-4 16</inkml:trace>
  <inkml:trace contextRef="#ctx0" brushRef="#br0" timeOffset="57461.237">18087 13055 1220 0,'0'0'27'0,"0"6"5"0,0-6 2 0,-4 12 0 0,4-1-34 0,0-5 0 0,-3 3 0 0,3 0 0 16,0 6 52-16,0-4 4 0,0 1 1 0,0 0 0 15,0 3 0-15,3-1 0 0,1 1 0 0,-4 0 0 16,3-3-24-16,-3 2-5 0,4 7 0 0,-4-4-1 15,4-2-7-15,-1 3-2 0,-3-6 0 0,4 5 0 16,-4-11 10-16,0 6 1 0,3-9 1 0,-3-3 0 16,0 0-2-16,0 0-1 0,0 0 0 0,0 0 0 15,0 0 2-15,0 0 1 0,0-6 0 0,0-9 0 16,4 3-17-16,-1-2-3 0,1-7-1 0,-1 6 0 0,1 4-9 0,-1-13 0 16,1 4 0-16,-1 2 0 15,1 3 0-15,-1 3 0 0,1 4 0 0,-1-4 0 0,1 3-8 16,-4 3 8-16,3 0 0 0,-3 6 0 0,0 0 0 0,0 0 0 15,0 0 0-15,0 0 0 0,0 0 0 0,0 0 0 16,0 0 0-16,0-6 0 0,0 1 0 16,0 5 0-16,0 0-9 0,0 0 9 0,0 0 0 0,0 0-8 15,8 5 8-15,-5 7 0 0,1-6-8 0,-4-6 8 16,0 0 0-16,7 0 0 0,0 3 0 0,0 9-8 16,0 0 8-16,0-7 0 0,3 1 0 0,-3 0 0 15,1 6 0-15,2-6 0 0,-3 3 0 0,0-1 0 16,-3 1 0-16,3 0 0 0,-4 6 0 0,1-3 0 0,-1-4 0 15,1 4 0 1,-4 0-34-16,0 0-3 0,3-1-1 0,-3 1 0 0,0-6 38 0,-3 6 0 16,3-6 0-16,0 2 0 15,0-8-49-15,0 12-15 0,-4-12-4 0,1 12 0 16,3-12-82-16,0 0-17 0,0 0-3 0,0 0-1 0</inkml:trace>
  <inkml:trace contextRef="#ctx0" brushRef="#br0" timeOffset="57994.108">17198 13528 1162 0,'0'0'25'0,"-4"6"6"0,4-6 1 0,-7 9 1 0,4 0-33 0,-1-3 0 0,1 3 0 0,-1-4 0 16,1 7 40-16,-1-3 2 0,4-3 0 0,-3 0 0 16,3 0-30-16,-4 0-12 0,4-1 8 0,0-5-8 15,0 0 0-15,0 0 0 0,0 0 0 0,0 0 0 16,0 0-19-16,0 6-9 0,0-6-1 0,0 0-347 16,0 0-68-16</inkml:trace>
  <inkml:trace contextRef="#ctx0" brushRef="#br0" timeOffset="58675.005">18436 13326 1074 0,'0'0'30'0,"0"0"8"0,0 0-30 0,0 0-8 0,0 0 0 0,0 0 0 16,0 0 116-16,0 0 23 0,0 0 4 0,0 0 1 16,0 0-40-16,-3 5-8 0,3 1-2 0,-4 3 0 15,4 3-30-15,0-3-7 0,-3-1-1 16,3 4 0-16,0 0-25 0,-4-3-6 0,1 3-1 0,3-1 0 16,-4 1-5-16,0 6-2 0,4-6 0 0,-3-1 0 15,-4 7-9-15,3-3-8 0,4-4 12 0,-3 4-12 16,3-3 0-16,-4 0 0 0,1-1 0 0,-1 4 0 31,1-3-20-31,3 0-8 0,0-1-2 0,0 7 0 0,-4-12-122 0,4 3-24 16,0-3-4-16,0-6-595 0</inkml:trace>
  <inkml:trace contextRef="#ctx0" brushRef="#br0" timeOffset="65558.31">19562 12955 122 0,'0'0'0'0,"-4"-6"0"0,0-3 0 0,4 4 11 0,-3-10-11 0,-1 6 0 0,4 3 0 0,-3-6 0 15,-1 6 42-15,1-8 6 0,-1 5 2 0,1 3 0 16,-1 0 26-16,-3 0 4 0,4 3 2 0,3 3 0 16,-7 0 32-16,3-5 6 0,-3 5 2 0,0 5 0 15,7-5-22-15,-11 0-4 0,4 3 0 0,-3 3-1 16,3 3-22-16,-4-3-4 0,4 3-1 0,-4 8 0 16,1-11-31-16,-1 6-6 0,1 0-2 0,-1 0 0 15,-3 2 45-15,3-2 9 0,-3-3 1 0,4 5 1 16,-4-5-35-16,3 0-7 0,-3 0-2 0,3 3 0 15,1-3-19-15,3-1-4 0,-4-2-1 0,4 0 0 16,0 0-17-16,3 0 0 0,1 3 8 0,-1-3-8 16,4-6 0-16,-7 5 0 0,7-5 0 0,0 0 0 15,0 6 0-15,0-6 0 0,0 0-10 0,0 0 10 16,0 0-8-16,0 0 8 0,0 0-10 0,0 0 10 16,0 0-10-16,0 0 10 0,0 0-10 0,4 9 10 15,-4-9-8-15,0 0 8 0,3 3 0 0,4 3-9 16,-3-3 9-16,-4-3 0 0,4 9 0 0,3-6 0 0,-4 3 0 15,4-4 0-15,-3 7 0 0,3-9 0 16,-4 6-11-16,4 0 11 0,0-6-13 0,0 3 5 0,1 3-3 16,-1 0 0-16,0 0 0 0,0 0 0 0,0-1 11 15,0 1-10-15,-4 0 10 0,4 0-10 0,-3 0 10 0,-1 0 0 16,1-3 0-16,0 3 0 0,-4-6 0 0,3 6 0 16,1-4 0-16,-1 7 0 0,-3-3 0 15,0 3 0-15,0 0 0 0,0 3 0 0,0-7 0 0,0 1 0 16,-7 3 0-16,4 3 0 0,-1-6 0 0,0 0 0 15,-3 0 0-15,4-1 8 0,-4 1-8 0,0 0 9 16,-4-6-9-16,4 6 10 0,-3 0-10 0,-1-3 10 16,0 0-10-16,4 0 10 0,-3 0-10 0,3 0 0 0,-4 0 0 15,0-3 8-15,1 0-8 0,3 2 0 0,-4-2 0 0,1 0 0 16,3 0 0-16,0-2 0 0,0 2 0 0,-4 0 0 16,4-3 12-16,0 3-2 0,7 0-1 0,-7-6 0 15,3 3-24-15,-3-3-5 0,4 0 0 0,-1 0-1 31,1 0-18-31,-1 0-3 0,4 1-1 0,-3-1 0 16,3 6-17-16,3-6-3 0,-3 0-1 0,4 0 0 0,-1 0-119 16,4 3-24-16,-3 0-5 0,-1-3 0 0</inkml:trace>
  <inkml:trace contextRef="#ctx0" brushRef="#br0" timeOffset="66124.482">19622 13023 1314 0,'0'0'37'0,"0"0"8"0,0 0-36 0,0 0-9 15,0 0 0-15,-8 6 0 0,8-6 14 0,-7 0 1 16,7 0 0-16,-10 3 0 0,3-3 51 0,0 0 10 15,0 2 3-15,7-2 0 0,-7 0-27 0,0 3-6 16,-4-3-1-16,4 3 0 0,0 0-8 0,0 0-1 0,-4 0-1 16,4 3 0-16,0 0-11 0,0-3-1 0,0 12-1 0,0-10 0 15,0 4-10-15,0 3-3 0,3 3 0 0,1-1 0 16,-1 4-9-16,1-9 0 0,-1 9 9 0,1-4-9 16,3 1 8-16,-4 3-8 0,4-7 10 0,0 4-10 15,0 3 8-15,0-7-8 0,4-2 0 16,-1 9 0-16,1-9 0 0,-1 0 8 0,4-4-8 15,0 1 0-15,0 0 0 0,0-6 0 0,4 0 8 0,-4 0-8 16,4 0 0-16,-1-6 0 0,-3 0 8 0,4 1-8 16,-1-1 0-16,-2 0 0 0,2-9 0 0,1 6 0 15,-1-5-22 1,1 2-4-16,-4-6-1 0,0 3 0 0,4 1 27 0,-4-7 0 0,0 6 0 0,-4-5 0 16,1 5 0-16,-1 0 0 0,-3-2 0 0,0 2 0 15,-3 6 0-15,-1-8 0 0,4 5 0 0,-3 0 0 16,-4 0 0-16,3 4 0 0,-3-4 0 0,0 6 0 15,3 0 0-15,-3 0 0 0,0 3 0 0,0 0 0 16,0 3-14-16,-3 3 2 0,3-3 1 0,-4 6 0 16,0 3 11-16,-3-3-10 0,0 6 10 0,0-7-10 0,0 4 10 0,0 0-8 15,3 0 8-15,-3 9-8 16,4-13-5-16,-1 7-1 0,0-3 0 0,4-3 0 16,0 3-15-16,7-9-3 0,0 0-1 0,0 0 0 15,0 0-32-15,4 6-7 0,-1-1 0 0,1-2-619 0</inkml:trace>
  <inkml:trace contextRef="#ctx0" brushRef="#br0" timeOffset="66885.772">19699 13040 648 0,'0'0'14'0,"-3"6"3"0,-1 0 1 0,1 0 0 0,3 0-18 0,0 3 0 0,0-9 0 0,0 6 0 15,0-1 88-15,0-5 13 0,0 6 3 0,0 0 1 16,0 0-30-16,0-6-7 0,0 6 0 0,0-6-1 15,0 6-3-15,0 3 0 0,0-1 0 0,0-8 0 16,3 3 0-16,-3-3 0 0,0 0 0 0,0 12 0 16,0-12-64-16,0 0 0 0,0 0-8 0,0 0-1 0,0 0 9 0,0 0 12 15,0 0-2-15,0 0-1 16,0 0-58-16,0 0-12 0,0 0-3 0,0 0 0 0,0-12 52 0,4 7 12 16,-4-1 0-16,0-3 0 0,3 3 0 0,-3 0 0 15,0 0 0-15,4 0 0 0,-4 0 0 0,0 1 0 16,3-7 0-16,-3 6 0 0,0 0 0 0,4 3 0 15,-4-3 0-15,0 0 0 0,0 0 0 0,3 1 0 16,-3 5 0-16,0 0 0 0,0 0 27 0,0 0 8 16,0 0 1-16,0 0 1 0,0 0-21 0,0 0-4 15,4 0 0-15,-4 0-1 0,7 3 4 0,0 2 1 16,-4 1 0-16,1-3 0 0,3 3-3 0,-4 3 0 16,5-3 0-16,-5 6 0 0,4-1 5 0,-3-2 1 15,-1 0 0-15,4 6 0 0,-3-7-6 0,3 7-1 16,-4-9 0-16,1 0 0 0,-1 6-12 0,1-6 9 0,-4-6-9 0,0 0 8 15,0 0-8-15,0 0 0 0,0 0 9 0,0 0-9 16,0 0 13-16,0 0-1 0,3-6-1 0,1-3 0 16,3 3-11-16,-3-3 0 0,-1 3 0 0,-3-3 0 15,4 1 0-15,-4-1-9 0,3 3 9 0,-3 0-13 16,4 0 5-16,-4 6 8 0,0 0-13 0,0 0 5 16,0 0 8-16,0 0-13 0,0 0 5 0,0 0 8 15,0 0-19-15,0 0 4 0,0 0 1 0,0 0 0 16,3 6 14-16,1 0-9 0,-1-3 9 0,-3 6-8 15,0-9 8-15,4 9 0 0,-1-4 0 0,1 7 0 16,-4-6 0-16,3 0 0 0,1 3 0 0,3-3 0 0,-3 0 0 16,6 2 0-16,-3-2 0 0,0 3 0 0,0 3 0 0,-3-6 0 15,6 3 0-15,-6-1 0 0,3 1-20 0,-4 0-3 16,5 6 0-16,-5-9 0 0,1 2 39 0,-1 1 7 16,-3 0 1-16,4 0 1 0,-4 0-17 0,3-3-8 15,-3-1 8-15,0-5-8 0,0 0 0 0,0 0-17 16,0 0 2-16,0 0-520 15,0 0-104-15</inkml:trace>
  <inkml:trace contextRef="#ctx0" brushRef="#br0" timeOffset="67518.651">20101 13023 1074 0,'0'0'30'0,"0"0"8"0,0 6-30 0,-3 2-8 0,3 1 0 0,0 3 0 16,0-3 104-16,0 8 19 0,3-8 4 0,1 3 1 16,-4 3-46-16,3-4-9 0,1 4-1 0,-1-6-1 0,1 3-63 0,-1-6-8 15,1 0-9-15,3-1 9 0,0 1 24 16,0-3 12-16,0 0 2 0,0-3 1 0,4-3-24 0,-4 0-5 16,3 0-1-16,1-3 0 0,-4 4-9 0,4-4 0 15,-1-6 0-15,1 6-11 0,-1-3 11 0,5 3-13 16,-8-8 5-16,3 8 8 0,-3-6-21 0,0 3 3 15,0 3 1-15,-3 3 0 0,-1-8-7 0,1 5 0 16,-1-3-1-16,-3 9 0 16,0-3-5-16,0 3-1 0,-3-9 0 0,-1 6 0 15,4 3 2-15,-3-6 0 0,-4 0 0 0,0 1 0 0,0 2 17 0,0 3 12 16,0-6-13-16,-4 0 5 0,0 6 8 0,4-6 16 16,-3 6-4-16,3 0-1 0,-4 0 25 0,1 0 6 0,3 0 1 15,-1 0 0-15,1 6-20 0,0 0-4 16,0 3-1-16,0 2 0 0,4-8-18 0,-1 3 0 0,1 3 0 15,-1 9 0-15,1-7 29 0,-1-2 3 0,4 6 0 0,-3 2 0 16,3-2-17-16,0 0-3 0,3 3-1 0,-3-4 0 16,4 1 1-16,-1 3 1 0,4-4 0 0,-3 1 0 15,6 6-5-15,-3-10 0 0,4 4-8 0,0 3 12 16,-1-1-12-16,1-8 0 0,3 9 8 0,0-7-8 16,0 7 0-16,4-6 0 0,-4-3 0 0,0 2 0 15,4-2-42 1,-4-3-2-16,3 3 0 0,-3-3 0 0,4-6-96 0,-4 6-20 15,4-12-4-15</inkml:trace>
  <inkml:trace contextRef="#ctx0" brushRef="#br0" timeOffset="75942.578">8643 14790 570 0,'0'0'16'0,"0"0"4"0,0 0-20 0,0 0 0 15,0 0 0-15,0 0 0 0,0 0 15 0,0 0-2 16,0 0 0-16,0 0 0 0,0 0-13 0,0 0 0 0,0 0 0 15,0 0 0-15,0 0 0 0,0 0 8 16,-7 2-8-16,3 4 0 0,4-6 41 0,-3 6 3 16,3-6 0-16,-7 9 0 0,0-3 36 0,7-6 8 0,0 0 2 0,-4 6 0 15,4-6-48-15,0 0-10 0,0 0-1 0,-7 6-1 16,7-6-21-16,0 0-9 0,0 0 8 0,0 0-8 16,0 0 8-16,-7-6-8 0,7 6 8 0,0 0-8 15,-7 0 0-15,7 0 0 0,-7-6 0 0,4 0 0 16,3 6 8-16,0 0-8 0,0 0 8 0,0 0-8 15,0 0 15-15,0 0-3 0,0 0 0 0,0 0 0 16,0 0-12-16,0 0 0 0,0 0 8 0,0 0-8 16,0 0 0-16,7 0 0 0,3 0 0 0,-6 0-387 15,3 0-70-15</inkml:trace>
  <inkml:trace contextRef="#ctx0" brushRef="#br0" timeOffset="76835.123">8918 14478 645 0,'0'0'18'16,"0"0"5"-16,0 0-23 0,0 0 0 0,0 0 0 0,0 0 0 0,0 0 50 0,0 0 6 16,0 0 0-16,0 0 1 0,0 0-14 0,0 0-3 15,0 0-1-15,4 12 0 0,-4-12-7 0,0 0 0 16,0 0-1-16,3 6 0 0,-3-6 9 0,0 5 3 15,4 4 0-15,-4-3 0 0,0 3 1 0,3 0 1 16,-3 0 0-16,0 2 0 0,0 1-1 0,0 6 0 16,0-9 0-16,0 2 0 0,0 1 0 0,0 6-1 15,0-7 0-15,-3 4 0 0,3 6-5 0,0-7-1 16,0 4 0-16,0 0 0 0,3-1-10 0,-3 4-3 0,0-3 0 16,4-4 0-16,-4 10-12 0,3-15-2 0,1 5-1 0,-1 4 0 15,1-9-9-15,0 3 0 0,-1-7 9 0,4 4-9 16,0 0 8-16,-3-3-8 0,3 0 8 0,-4 0-8 15,4-6 0-15,0 3 0 0,0-3 0 0,0 3 8 16,1-3-8-16,2 0 8 0,-3 0-8 0,0 0 8 16,4-6-17-16,-1 3-3 0,1-3-1 0,0 3 0 15,-1-6 13-15,1 0 0 0,3 3 0 0,-4-5 0 16,1 5 0-16,0-3 0 0,-1-3 0 0,1 0 0 16,-4 1 8-16,3-7 5 0,-3 0 1 0,-3 1 0 15,0 2-6-15,-1-5 0 0,1 2-8 0,-1 0 12 16,-3 6-4-16,0 1 0 0,-3-7-8 0,-1 9 12 15,1-3-12-15,-1 1 8 0,0-4-8 0,1 6 0 16,-1-5 8-16,1 5-8 0,-4-6 0 0,3 3 0 0,1-2 0 16,-1 2 0-16,1 0 0 0,3 6 0 15,0 0-25-15,0 6-5 0,0 0-1 0,0 0 0 16,0 0-97-16,0 0-20 0,7 0-4 0</inkml:trace>
  <inkml:trace contextRef="#ctx0" brushRef="#br0" timeOffset="77515.461">9366 14651 1292 0,'0'0'28'0,"0"0"7"0,0 0 1 0,0 0 0 0,0 0-36 0,0 0 0 0,-3 6 0 0,3-6 0 16,-4 6 70-16,1 6 7 0,3-6 2 0,-4 0 0 15,4 2-28-15,0 4-6 0,0-6-1 0,0 6 0 0,0-3-15 0,0 2-3 16,0 1-1-16,-3 0 0 15,3 0-5-15,0-1 0 0,0-2-1 0,0 9 0 0,-4-12-11 0,4 3-8 16,0 2 9-16,0-2-9 0,0 0 8 0,0-3-8 16,0-6 0-16,0 0 0 0,0 0 8 0,0 0-8 15,0 0 0-15,0 0 9 0,0 0 3 0,0 0 0 16,0 0 0-16,-3-9 0 0,3 0-12 0,-4 0 0 16,4-2 0-16,0 5 8 0,0-15-8 0,0 7 0 15,0-1 0-15,4-3 0 0,-4-2 0 0,3-4 0 16,-3 6 0-16,4-2 0 0,-1 2 0 0,-3 1-9 15,4-4 9-15,-1 6 0 0,1 1-8 0,-1 2 8 16,1-6 0-16,-1 6 0 0,1 4 0 0,-1-1 0 16,1 0 0-16,-1 3 0 0,1 0 0 0,-4-3-8 15,3 7 8-15,1-4 0 0,-4 6 0 0,0 0 0 16,4-3-8-16,-4 3 8 0,0 0 0 0,3 0-10 0,-3 0 10 16,7 0-8-16,0 0 8 0,0 0 0 0,-3 3 0 15,3 0 0-15,-4 0 0 0,4-1 0 0,0 7 0 0,1-3 0 16,-1 0 0-16,-4 3 0 0,1-3 0 0,3 5 0 15,-4-5 0-15,1 6 8 0,3 0-8 0,-4 0 0 16,4-1 0-16,-3 4 9 0,-1 3-9 0,1-4 0 16,-1 4 8-16,-3 0-8 0,4-1 0 0,0 4 0 15,3 0 0-15,-7-1 0 0,3-2 0 0,1-1 0 16,-1 4 10-16,1-6-2 0,-1-1 0 0,-3 1 0 16,4-6-8-16,-1 0-11 0,-3-3 3 0,4-1 0 15,-4-5-45-15,0 0-9 16,0 0-2-16,0 0 0 0,3 0-92 0,-3 0-18 15,11-17-4-15,-11 17-1 0</inkml:trace>
  <inkml:trace contextRef="#ctx0" brushRef="#br0" timeOffset="78568.558">10583 14325 766 0,'0'0'16'0,"0"0"4"0,0 0 1 0,0 0 2 0,-3 6-23 0,-4 0 0 0,3 3 0 0,1-3 0 15,-1 2 63-15,1-2 8 0,-1 0 1 0,-3 3 1 16,4-3 7-16,-1 0 0 0,4-6 1 0,-7 6 0 15,7-6 10-15,-7 5 1 0,7-5 1 0,-7 3 0 16,7-3-27-16,-7 0-6 0,7 0 0 0,-7 3-1 16,-4 0-35-16,11-3-6 0,-7-3-2 0,0 3 0 15,7 0-8-15,-7-3-8 0,-4 0 9 0,11 3-9 16,0 0 0-16,-7 0 0 0,7 0 0 0,0 0 0 16,0 0 0-16,-10 3 0 0,10-3 0 0,-4 6 0 15,-3 3-15-15,4 0 4 0,-1 9 1 0,1-13 0 16,3 4 10-16,-4 3-10 0,4 3 10 0,0-6-10 15,-3 2 10-15,3 1 0 0,3-9 0 0,-3 9-8 16,4-6 8-16,-1-1 0 0,-3 1 0 0,0-6-8 16,4 6 28-16,-1 0 5 0,1 0 2 0,-4-6 0 15,3 0-46-15,4 6-9 0,-3 0-1 16,-4-6-1-16,3 0 30 0,4 0-9 0,0 0 9 0,1 0 0 0,-5 0 0 0,4 0 0 16,0 0 0-16,0 0 0 0,0-6 0 15,0 6 0-15,-3 0 0 0,3 0 0 0,-4 0 0 0,-3 0 0 16,0 0 0-16,0 0 0 15,7 6-31-15,-7-6-1 0,8 0 0 0,-8 0 0 0,7 3 32 16,-4 3 0-16,1-3 0 0,-1 2 0 0,1 1 20 0,-1 0 9 16,-3 6 3-16,4-3 0 0,-4 2-32 0,3-2 0 15,-3 0 0-15,0 6 0 16,0-3-20-16,0-1-9 0,0 7-3 0,0-3 0 0,0-4 53 0,-3 13 11 16,3-12 1-16,-4 2 1 0,1 10-3 0,-4-12-1 0,3 2 0 15,-3 1 0-15,0 0-44 0,0-3-9 0,0-4-1 16,3 4-1-16,-3-6 25 0,0 0 0 0,4-3 0 0,3-3 8 15,-11-3-24-15,4 0-4 0,-3-6 0 0,2-3-1 32,-2 4-11-32,-1-7-1 0,4-3-1 0,-3 4 0 15,3-1-17-15,0-3-3 0,-1 3-1 0,5 4-639 0</inkml:trace>
  <inkml:trace contextRef="#ctx0" brushRef="#br0" timeOffset="79101.884">10770 13996 806 0,'0'0'17'0,"0"0"4"0,0 0 1 0,0 0 2 0,0 0-24 0,0 6 0 0,0 2 0 0,0 4 0 15,0-6 107-15,0 3 17 0,0 6 3 0,0-1 1 16,0-2-78-16,0-3-15 0,0 6-3 0,-3 5-1 16,3-2 1-16,0 8 1 0,0-2 0 0,0 5 0 15,0 4 23-15,0-4 5 0,0 9 1 0,3-8 0 16,-3-4-43-16,4 3-9 0,-1 4-2 0,1-10 0 16,-4 7-8-16,3-4 0 0,1-5 0 0,-1 2 0 15,-3 4 0-15,4-4 0 0,0 1 9 0,-4-1-9 16,0 1 0-16,3-4 0 0,-3 7 0 0,0-7 0 15,0 7 0-15,0-7 8 0,0 4-8 0,0-1 0 16,0-2 0-16,0-3 0 0,0-1 0 0,-3 4-12 16,3-6-5-16,0-1-2 0,-4 4 0 0,4-6 0 15,0-3-21-15,-4-4-5 16,4 7-1-16,0-6 0 0,0-6-42 0,0 0-8 0,0 0-1 0,0 0-1 16,0 0 8-16,-3-6 2 0,-1-9 0 0</inkml:trace>
  <inkml:trace contextRef="#ctx0" brushRef="#br0" timeOffset="79453.778">10569 14443 1036 0,'0'0'23'0,"0"0"5"0,0 0 0 0,0 0 1 0,0 0-29 0,0 0 0 0,-3 6 0 0,3-6 0 16,0 0 57-16,0 0 6 0,0 0 1 0,0 0 0 15,0 0 0-15,0 0 0 0,0 0 0 0,0 0 0 16,0 0-52-16,0 0-12 0,0 0 0 0,3 5 0 16,4 1 0-16,-3 0 0 0,3 0 0 0,3 0 0 15,1 0 29-15,3 0 3 0,-3 0 1 0,3-1 0 16,0 4-53-16,0-3-10 0,0 0-2 0,4-3-1 15,-4 6 77-15,4-6 16 0,-4 3 4 0,3-1 0 16,-3 1-78-16,1-3-15 0,-1 3-3 16,0 3-1-16,-4-3-1 0,1 0 0 15,-1-3 0-15,1 0 0 0,0 3-22 0,-4-4-4 0,3 1 0 16,-6 0-1-16</inkml:trace>
  <inkml:trace contextRef="#ctx0" brushRef="#br0" timeOffset="79822.627">10971 14501 1074 0,'0'0'30'0,"0"0"8"0,0 0-30 0,-3 9-8 0,3-9 0 0,-7 12 0 16,3-9 86-16,1 9 16 0,-1-1 3 0,4-2 1 16,-3 0-38-16,3 3-7 0,-4-3-1 0,4 0-1 15,0-1-31-15,0 1-7 0,4 3-1 0,-4-3 0 16,3 2 2-16,1-5 0 0,3 6 0 0,-4 3 0 16,4-3-10-16,0-1-1 0,-3-2-1 0,3 6 0 15,0-3-10-15,0-1 8 0,0 4-8 0,0-3 8 16,0 3-29-16,-3-4-7 0,3 7 0 15,0-3-1-15,-4-1 29 0,1 4 0 0,3-3 0 0,-3-1 0 16,-1 1 0-16,-3 0 0 0,4-3 0 0,-4-1 0 16,3-2-108-16,-3-3-16 0,0-6-4 0,0 0-512 15</inkml:trace>
  <inkml:trace contextRef="#ctx0" brushRef="#br0" timeOffset="80248.747">11084 14410 1036 0,'0'0'23'0,"0"0"5"0,0 0 0 0,0 0 1 0,0 0-29 0,0 0 0 0,0 9 0 0,0-3 0 16,0 6 57-16,0-6 6 0,-3 0 1 0,-1 5 0 16,4-2 0-16,-3 6 0 0,3-6 0 0,-4 8 0 15,1-5-16-15,-1 9-2 0,1-7-1 0,-1 13 0 16,1-10-21-16,-1 7-4 0,0-1 0 0,1 7-1 16,-1-7 25-16,4 10 6 0,0-4 1 0,-3 0 0 15,3 4-35-15,0-7-8 0,3 4 0 0,-3-1-8 16,0-2 11-16,4-1-11 0,-4-2 10 0,3-1-10 15,1-2 9-15,0 2-9 0,-4-5 8 0,3-4-8 16,1 4 8-16,-1-3-8 0,-3 5 8 0,4-5-8 16,-4-3 0-16,0 3 0 0,0 5 0 0,3-5 0 15,-3 0 0-15,0-1 0 0,4 4 0 0,-4-6 0 16,0 2 0-16,3-2 0 0,1-3-12 0,-4 0 12 16,3-3-59-16,1 2-4 0,-4-5-1 15,0-3 0-15,0 0-153 0,3 3-31 0,4 12-7 0,-7-15-1 16</inkml:trace>
  <inkml:trace contextRef="#ctx0" brushRef="#br0" timeOffset="81574.929">11486 13846 1036 0,'0'0'23'0,"0"6"5"0,-3 0 0 0,3 0 1 0,-4 5-29 0,1 1 0 0,3-6 0 0,-4 3 0 16,1 0 63-16,3 5 6 0,-4-5 2 0,1 6 0 15,3-3-11-15,0-1-3 0,-4 1 0 0,4 0 0 0,0-959 6 0,0 1932 1 16,0-970 0-16,0 2 0 0,-3 1-11 0,3 6-1 15,0 2-1-15,0-3 0 0,0 1-31 0,0 2-5 16,0-8-2-16,0 0 0 16,0 2-13-16,0 4 0 0,0 2 0 0,0 4 0 0,0-4 0 15,0 9 0-15,0-2 0 0,0-1 0 0,-4-2 0 0,4-4 0 16,0 9 0-16,0 1 0 0,-3-7 37 0,-1-6 5 16,4 4 1-16,-3-1 0 0,-1 1-1 0,1-4 0 15,-1 4 0-15,0-7 0 0,1 7-15 0,-1-12-3 16,1-1-1-16,-1 1 0 0,4-3-23 0,0-1 8 0,0-5-8 15,0-3 0-15,0-3 0 0,0 0 0 0,0 0 0 16,0 0 0 0,0 0-40-16,0 0-2 0,0 0-1 0,0 0 0 15,0 0-17-15,0 0-3 0,4-9-1 0,3 4-546 0,-4-7-110 0</inkml:trace>
  <inkml:trace contextRef="#ctx0" brushRef="#br0" timeOffset="82165.365">11659 14534 1425 0,'0'0'31'0,"-3"6"6"0,3-6 2 15,-4 6 2-15,-3-1-33 0,0-2-8 0,0 3 0 0,4-3 0 0,3-3 62 0,0 0 10 16,0 0 3-16,0 0 0 0,0 0-47 0,-8 9-10 16,1 3-2-16,4-9 0 0,3-3-16 0,-4 6 0 15,1 2-13-15,-1 1 5 0,4-9 8 0,-3 9 0 16,3 6 0-16,0-4 0 0,0-2 0 0,3 3 0 0,-3 6 0 15,0-1 0-15,0 4 28 0,4-3 7 16,-4 5 1-16,3-5 1 0,1 2-9 0,-1 4-1 0,1-9-1 0,-1-1 0 16,5 1-26-16,-5 3 0 0,1-13 8 0,3 4-8 15,3 3 27-15,-3-3 3 0,4-3 1 0,-1-3 0 16,1-3-19-16,3 0-3 0,-3-3-1 0,-1 0 0 16,1-3 0-16,3-3-8 0,-3-3 12 0,3 1-4 15,-7-4 8-15,3-3 2 0,1 4 0 0,-4-1 0 16,4-6-18-16,-1 7 0 0,-3-1 0 0,-3-3 0 15,3 6-11-15,-4-2-5 0,1 2-2 0,-1-6 0 16,-3 7 18-16,0-4 0 0,-3 0 0 0,-1 3 0 16,4 4 0-16,-7-7 0 0,0 3 0 0,0 3 0 15,0 1 0-15,0 2 0 0,-4 6 0 0,1 0 0 16,-1-3 0-16,1 0 0 0,-4-9 0 0,3 0 0 16,-3 6-9-16,3 3 9 0,-6 3-13 0,6 3 5 15,1-3-25-15,2 3-5 0,1-3-1 16,7 0 0-16,0 0 18 0,-3 6 3 0,3 3 1 0,0 3 0 15,0 0-46-15,3-1-9 0,4 1-1 16,1 3-696-16</inkml:trace>
  <inkml:trace contextRef="#ctx0" brushRef="#br0" timeOffset="196107.542">13395 14522 836 0,'0'0'24'0,"0"0"4"0,0 0-28 0,0 0 0 0,0 0 0 0,0 0 0 16,0 0 0-16,0 0 0 0,-7 0 0 0,7 0 0 15,0 0 57-15,0 0 6 0,-7-6 1 0,7 6 0 16,0 0-24-16,-7 0-4 0,7 0 0 0,-4 0-1 0,4 0-5 16,-7-6-1-16,7 6 0 0,-3 0 0 0,-1-9 23 0,4 9 5 15,-3-2 1-15,3 2 0 0,-4-6-17 0,4 6-3 16,0 0-1-16,0 0 0 0,0 0-3 16,0 0-1-16,0 0 0 0,0 0 0 0,0 0 25 0,0 0 5 15,0 0 1-15,0 0 0 0,0 0-48 0,0 0-16 16,0 0 9-16,-7 6-9 0,4-4 8 0,-1 7-8 15,4-3 8-15,-4 3-8 0,4 6 0 0,-3-4 0 16,3 1 0-16,0 3 0 0,3 0 0 0,-3-4 0 16,4 4 0-16,-4 6 0 0,4-13 0 0,-4 7 0 15,3 3 0-15,-3-4 0 0,4 1 0 0,-1 0-11 16,1 0 11-16,-1-4-12 0,1 7 12 0,-1-3 0 16,1-4 0-16,-1 1 0 0,1 6 0 0,-1-9 0 0,1-1 0 15,-1 4 0-15,1 0 0 0,-1-3 0 0,1-3 0 16,-1 0 0-16,-3-1 0 0,0-5 0 15,4 6 0-15,0-3 0 0,-1 3 0 0,-3-6 0 0,0 0 0 16,7 3 0-16,0-6 0 0,0-3 0 0,0 3 0 0,0-3 0 16,0 1 0-16,0-1 0 0,1-9 0 0,-1 3 0 15,3-2 13-15,-3 5 5 0,4-9 1 0,-1 0 0 16,-3 4-19-16,4 2 0 0,0-9 8 0,-4 10-8 16,0-4 0-16,0 0 0 0,0 3 8 0,0 1-8 15,-4-1 10-15,4 0-2 0,-3 0 0 0,0 4 0 16,-4 2 6-16,3-9 1 0,-3 6 0 0,0 0 0 15,0-2-5-15,-3-1-1 0,3-3 0 0,0 3 0 16,0 1-9-16,-4-4 0 0,4 6 0 0,0-8 0 16,0 5 0-16,-4-6 0 0,4 9-12 0,0-8 12 0,0-1-20 15,0 3 4-15,0 4 1 0,-3-7 0 16,6 0-20-16,-3 7-4 0,4-4-1 0,3 9 0 16,0 0-168-16,4-6-33 0</inkml:trace>
  <inkml:trace contextRef="#ctx0" brushRef="#br0" timeOffset="196813.526">13748 14472 1497 0,'0'0'32'0,"0"0"8"0,0 0 0 0,0 6 4 0,0 3-36 0,3-3-8 0,-3 2 0 0,4 1 0 15,-4-3 53-15,3 3 9 0,-3 3 2 0,0-1 0 16,4 1-52-16,-4 0-12 0,0 3 0 0,0-1 0 16,0-2 0-16,3 9 0 0,-3-10 0 0,0 4 0 15,0 3 27-15,0-1 2 0,-3-2 1 0,3 3 0 16,0-3-21-16,-4-1-9 0,4-2 8 0,-3-3-8 0,3-3 9 16,0-6-9-16,0 0 10 0,0 0-10 0,0 0 24 0,0 0 0 15,0 0-1-15,0 0 0 0,0 0 6 0,-4-9 2 16,4 3 0-16,-3-12 0 0,3 10-18 0,0-4-3 15,0 0-1-15,0 0 0 0,0-5-9 0,0 2 0 16,-4-3 0-16,4 6 0 0,0-8 0 0,-3 2 0 16,3 1 9-16,-4-1-9 0,4 3 0 0,0 1 9 15,-3-4-9-15,3 9 0 0,0-6 0 0,3 7 0 16,-3-1 0-16,0 0 0 0,4 3 0 0,-4 6 0 16,3-3 0-16,-3 3-9 0,4-6 9 0,-4 6-12 15,3 0 12-15,4-6-12 0,-3 6 12 0,3-5 0 0,0 5 0 16,-3 0-8-16,3-6 8 0,0 6 0 15,0-6 0-15,0-3-8 16,0 6-17-16,-4 0-3 0,4 0-1 0,-3 0 0 0,3 0 44 0,0 3 9 0,0 3 1 16,4 0 1-16,-4 3-26 0,-4 6 0 0,4 0-12 0,0-1 12 15,-3 4-20-15,3 6 3 0,-4-1 1 0,1 10 0 16,-1-4 16-16,-3 3-12 0,0 4 12 0,0-10-10 16,0 10 10-16,0-1 0 0,-3-3 0 0,3 7 0 15,-4-4 0-15,4-9 8 0,-3 4-8 0,3-4 8 16,0-5 4-16,-4-3 0 0,4-3 1 0,0-1 0 15,0-2-23-15,0-3-5 0,0-6-1 0,0 0 0 16,0 0 16-16,0 0 12 0,0 0-3 0,0 0 0 16,7 0-117-16,0-3-23 0,1 0-5 15,-5-6 0-15</inkml:trace>
  <inkml:trace contextRef="#ctx0" brushRef="#br0" timeOffset="197595.466">13974 14548 1036 0,'0'0'23'0,"0"0"5"0,0 0 0 0,0 0 1 0,0 0-29 0,0 0 0 0,0 0 0 0,0 0 0 16,0 0 57-16,3 9 6 0,1 0 1 0,-1 3 0 15,1-3-7-15,-1 0-1 0,1-1 0 0,-1-2 0 16,1 3-12-16,-1 6-2 0,1-9-1 0,-1-1 0 15,1-2-6-15,3 6-2 0,-4-6 0 0,1 3 0 16,3 3-10-16,0-3-3 0,-3-3 0 0,3 0 0 16,0 0 1-16,0 2 0 0,0-5 0 0,-4 0 0 15,4 0 1-15,0 0 0 0,1 0 0 0,2-5 0 16,-3 5 0-16,4-3 0 0,-4 0 0 0,0 3 0 16,0-3-11-16,3-3-3 0,-2 3 0 0,-1-6 0 0,3 3 0 15,-3 3-8-15,0-6 12 0,4 4-4 0,-4-1-8 0,0-3 0 16,0-3 0-16,0 6 0 0,0 0-12 0,-3-2-4 15,-1 2 0-15,1 3-1 16,-1-9-8-16,4 6-2 0,-7 0 0 0,4 0 0 0,-1 0 10 0,-3 1 1 16,0 5 1-16,0-6 0 0,0 0 15 0,-3-3 0 15,3 3 0-15,-4-6 0 0,1 7 0 0,-4-4 0 16,3-3 0-16,-3 3 10 0,0 3 1 0,-3-3 0 16,2 4 0-16,-2-7 0 0,-1 3-11 0,1 0 12 15,-1 3-12-15,-3-3 12 0,3 6 9 0,1 1 3 16,-4-4 0-16,3 0 0 0,-3 6-1 0,3 0 0 15,1 0 0-15,-1 6 0 0,4-6-5 0,-3 6-1 16,3-1 0-16,0 4 0 0,3 3-17 0,-3 6 0 16,3-7 0-16,4 4 0 0,-3 0 0 0,3 0 0 0,0 2-13 15,0-2 5-15,0 0 8 0,0-1 0 0,3 4 0 0,-3-3-8 16,4-1 8-16,0 4 0 0,-1-3 0 0,1-7 0 16,-1 1 0-16,1 6 12 0,-1-6-2 0,1 5-1 15,3-8-9-15,-4 3-12 0,4 3 2 0,0 0 1 16,0-3 9-16,4-1 0 0,-4 4 0 0,4 0 0 15,-1 0 10-15,1-4-2 0,-1 1-8 0,1 6 12 16,0-3-12-16,-1-6 0 0,4 2 0 0,-3-2 0 16,3 3 0-16,0 0 0 0,0-3 0 0,-3 0 0 15,3 0-25-15,-4-1 1 0,5-5 1 0,-5 0 0 16,1 3-161-16,-1-3-33 16,1 0-7-16,-1 0 0 0</inkml:trace>
  <inkml:trace contextRef="#ctx0" brushRef="#br0" timeOffset="210393.024">15081 14443 943 0,'0'0'20'0,"0"0"5"0,-7 0 1 0,7 0 1 0,-3-6-27 0,-4 0 0 0,3 3 0 0,-3 0 0 16,4 0 77-16,-1 0 11 16,4 3 1-16,-7-3 1 0,0 0 10 0,7 3 3 0,-7 0 0 0,3 0 0 15,4 0-33-15,-7 0-6 0,7 0-2 0,-7 3 0 16,0 0-26-16,0 3-4 0,4-3-2 0,-5 6 0 16,1 3-15-16,4-1-3 0,-1-5-1 0,4 3 0 15,0 3-3-15,0 0 0 0,0-1 0 0,0 4 0 16,-3 0-24-16,3 2-4 0,0-2-2 0,0 9 0 15,0-4 48-15,3 4 10 0,-3-1 1 0,4 4 1 16,-1-4-20-16,1 1-4 0,3 2-1 0,-3-2 0 16,-1 2-1-16,1-5-1 0,-1 11 0 0,4-6 0 15,0 7-11-15,0-4 12 0,-3-2-12 0,-1 8 12 16,4-12-12-16,-3 4 0 0,-4 2 9 0,3-5-9 16,-3 2 0-16,4-5 0 0,-4 2-12 0,-4-5 4 15,4-6 8-15,0-3 0 0,0-9 0 0,0 0 0 16,-7 3 0-16,4 8 0 0,-4-2 0 0,-4-3 0 0,8 0 28 0,-4-6 7 15,-4 0 1-15,4 0 1 0,-4-12-37 0,4 3 0 16,-7-5-12-16,4 2 4 0,3-3 8 0,0 3 0 16,-1-5 0-16,1 2-8 15,0 3-16-15,4-5-2 0,-1-1-1 0,1-3 0 0,-1 4 27 0,4-1 0 16,0-5 0-16,-3 8 0 0,-1-12 0 0,1 7 0 16,3-7 0-16,-4 4 0 0,4-1 0 0,-3 4 0 15,-1-7 0-15,4 4 0 0,-3-1 0 0,-1 4 0 16,4-4 0-16,0 1 0 0,4 2 0 0,-4 3 0 15,0 1 0-15,0-4 0 0,0 4 0 0,0-4 0 16,3 6 0-16,1 4 0 0,-4 2 0 0,3-3 0 16,1-3 0-16,-1 6 0 0,4 4 0 0,-3-4 0 0,-1 0 0 0,-3 9 0 15,0 0 0-15,7-3 0 0,-7 3 0 0,0 0 0 16,0 0 0-16,7 0 0 0,-7 0 0 0,11-6 0 16,-11 6 0-16,14 0 0 0,-3 0 0 0,-11 0 0 15,10 0 0-15,4 0 0 0,1 0 0 0,-1 6 0 16,-4-6 0-16,4 0 0 0,-3 0 0 0,3 0 0 15,-3 3 0-15,-1-3 0 0,4 0 0 0,-3 0 0 16,3 0 0-16,-3 6 17 0,-11-6-2 0,14 6-1 16,-4-3-23-16,1 3-5 0,-1-1-1 0,-3 4 0 15,1 3 6-15,-1 3 1 0,0-1 0 0,-4 1 0 16,1 3 8-16,-1-4-8 0,-3 4 8 0,0 0-8 16,4-1 8-16,-4 4 0 0,-4-6 0 0,4 5 0 15,-3-2 14-15,-1-3-2 0,1-1 0 0,-4 7 0 16,3-12 16-16,1 2 2 0,-5 4 1 0,5-6 0 0,-1 3-16 15,-3-6-3-15,4-6-1 0,-4 5 0 0,0-5 1 16,0 0 1-16,0 0 0 0,-4-5 0 0,4 5-3 0,-4-6-1 16,1-3 0-16,-1 3 0 0,4 0-9 0,-3-6 0 15,-1 6 0-15,0-2 0 0,1-1 0 0,-4 3 0 16,3-6 0-16,4 6 0 0,-3 0-12 0,2 1 0 16,1-1-1-16,4 3 0 0,-1 0-7 0,1 0-2 15,-1 0 0-15,1 3 0 16,3 0-20-16,-4 0-4 0,4-3-1 0,0 3 0 15,0 0-168-15,0 0-33 0,0 0-8 0</inkml:trace>
  <inkml:trace contextRef="#ctx0" brushRef="#br0" timeOffset="210888.248">15402 14087 806 0,'0'0'17'0,"0"0"4"0,-7 3 1 0,7-3 2 16,-7 6-24-16,7-6 0 0,0 0 0 0,0 0 0 0,0 0 87 0,-3 3 13 16,3-3 2-16,0 0 1 0,0 0-41 0,0 0-8 15,0 0-2-15,0 0 0 0,-7 9-28 0,7-9-5 16,0 0-2-16,0 0 0 0,0 5 2 0,-4 4 0 16,4-3 0-16,-3 6 0 0,3-12 37 0,0 6 7 15,0 5 1-15,-4 1 1 0,0 0-25 0,1 9-6 16,3-4-1-16,-4 4 0 0,4 2-1 0,-3 4-1 15,-4 2 0-15,3 4 0 0,1-4 26 0,-1 0 6 16,-3 4 1-16,0-4 0 0,7 3-22 0,-3 1-4 16,-1-4-1-16,4 1 0 0,0-1-17 0,0-6-3 0,0 7-1 15,4-7 0-15,-4 4-16 0,3-7 0 0,1 4 0 0,-1-4 0 16,1 1 0-16,-1-3 0 0,-3-4 0 0,4 4 0 16,3-9 15-16,0 0-4 0,-4-3-1 0,-3-1 0 31,0-5-59-31,0 0-12 0,0 0-3 0,7-5 0 15,1-1-127-15,-1-9-25 0,-4-3-6 0</inkml:trace>
  <inkml:trace contextRef="#ctx0" brushRef="#br0" timeOffset="211453.967">15540 14516 997 0,'0'0'21'0,"0"0"5"0,0 0 1 0,0 0 2 0,0 0-29 0,0 0 0 16,0 0 0-16,0 0 0 0,0 0 84 0,0 0 12 15,0 0 1-15,0 0 1 0,0 0-25 0,0 0-5 0,0 0 0 16,0 0-1-16,0 0-26 0,0 0-5 0,0 0 0 0,-7 6-1 16,7-6-2-16,-4 9 0 15,1-3 0-15,-1 3 0 0,1-1 1 0,3 1 0 0,0 0 0 0,0 6 0 16,0-6-34-16,3 2 0 0,-3 1 0 0,0 3 0 16,0-4 51-16,4 1 3 0,-1 6 1 0,1 2 0 15,-1-8-36-15,1 12-7 0,3-7-2 16,0 7 0-16,0-6-10 0,0-1 0 0,4 7 0 0,-1-10 0 15,1 1 0-15,3-3 13 0,-3 3-3 0,-1-10-1 16,1 1-9-16,-4 3 0 0,3-3 9 0,1-3-9 16,-4-3 8-16,4-3-8 0,-1 3 10 0,-3-3-10 15,4-9 0-15,-1 6-21 0,1-5 3 0,-4-4 1 16,0-3 17-16,4 4 0 0,-8-1 0 0,4-3 0 16,0 1 0-16,-3 2 0 0,-1-6 0 0,1 7 0 15,-4-1 20-15,0-3 8 0,0 4 2 0,0-1 0 16,-4-3-48-16,1 4-10 0,-1-1-1 15,1-6-1-15,-1 7 30 0,-3-4 0 0,4 3 0 0,-4 4 0 16,3-1 0-16,-3 0 0 0,3 0 0 0,1 1 0 0,-4 2-14 16,7 3 3-16,-4-6 1 0,4 6 0 15,0 0-138-15,4 0-27 0,-1 1-5 16,4-1-348-16,-3 0-70 0</inkml:trace>
  <inkml:trace contextRef="#ctx0" brushRef="#br0" timeOffset="212367.812">16041 14522 1609 0,'0'0'35'0,"0"0"7"0,0 0 2 0,0 0 2 0,0 0-37 0,0 0-9 0,-7 0 0 0,7 0 0 16,-7 3 73-16,0 6 13 0,7-9 2 0,-7 6 1 16,3 0-27-16,1-1-6 0,-1 4 0 0,0 3-1 15,4 0-31-15,-3-3-7 0,-1 2-1 0,1 4 0 16,-1 0-6-16,1-1-2 0,3 4 0 0,-4 6 0 15,1-7-8-15,3 4-9 0,-4-1 9 0,4 1-13 16,0-3 13-16,0-4 0 0,-3 4 0 0,3-6 0 16,3-3 0-16,-3-4 0 0,-3 1 0 0,3-6 0 0,0 0 48 0,0 0 13 15,0 0 3-15,0 0 0 0,0 0-52 0,0 0-12 16,0 0 0-16,0 0 0 0,3-6-8 0,1-5-5 16,-1 2-1-16,1-9 0 0,-1 3 14 0,1 1 0 15,-1-1 0-15,1-5 0 0,-1 5 0 0,1-3-12 16,0 3 12-16,-1 4-12 0,1-7 12 0,-1 6-11 15,-3 3 11-15,4-2-10 0,-1-7 10 0,-3 6 0 16,4 4 0-16,-1 2 0 0,1 0 0 0,-1 0 0 16,1 0 0-16,-4 0 0 15,0 6-33-15,0 0-5 0,0 0-1 0,0 0 0 0,0 0 39 0,0 0 0 0,0 0 0 16,0 0 0-16,7 6 0 0,0-6 0 0,-4 6 0 16,1 0 0-16,3-3 0 0,-7 3 0 0,4-3 0 15,3 2 0-15,-4-2 0 0,-3 3 20 0,4 0-3 0,-1 3 0 16,1 0-27-16,3-3-6 0,-4-1 0 0,1 4-1 15,3-3 17-15,-4 6 0 0,1-3 0 0,-1 5 0 16,-3-8 0-16,4 6 0 0,-4 0 0 0,4 0 0 16,-4-4 28-16,0 4 8 0,0 0 3 0,0-9 0 15,0-3-30-15,0 0-9 0,0 0 0 0,0 0 0 16,0 0 0-16,0 0 0 0,0 0 0 0,0 0 0 16,0 0 0-16,0-3 0 0,0-15 0 0,0 7 0 15,0-1 0-15,3-6 0 0,1 9 0 0,-1-8 0 16,1 8 0-16,-4-6 0 0,3 6 0 0,-3 3 0 15,4-5 0-15,-1 2 0 0,1-3-10 0,-1 9 10 16,1-3 0-16,-4 3 0 0,3-2 0 0,-3 5 8 16,7-3-37-16,-3 0-8 0,-1-3-2 15,4 6 0-15,-3-6 39 0,3 0 0 0,-3 6 0 0,3 0 0 16,-4-6-15-16,-3 6 5 0,7 0 1 0,0 0 0 16,-7 0-37-16,7 6-7 0,0-6-2 15,-3 6 0-15,3 0 44 0,-3 0 11 0,3 0 0 0,-4 2 0 0,4 4 0 0,-3 6 0 16,3-7 0-16,-4 1 0 0,1 9 29 0,-4-4 8 15,0 7 2-15,3-3 0 0,-3 2-12 0,0 1-3 16,0 2 0-16,0-2 0 0,0-1-24 0,0 4 0 16,0-13 8-16,0 10-8 0,0-7 33 0,0-5 5 15,0 0 1-15,4-6 0 16,-4 3-63-16,0-9-12 0,0 0-2 0,0 0-1 16,7-3-20-16,0-3-4 0,-4 3-1 0,5-6 0 15,-1-3-109-15,-4-2-23 0,8-19-4 0,-4 7 0 0</inkml:trace>
  <inkml:trace contextRef="#ctx0" brushRef="#br0" timeOffset="213087.654">16535 14510 1497 0,'0'0'32'0,"-4"6"8"0,1-6 0 0,-4 9 4 0,3 0-36 0,-3 0-8 0,3-1 0 0,1 1 0 0,-1 3 104 0,1-6 20 16,3 3 3-16,-4-3 1 0,4-6-103 0,0 8-25 16,0-8 0-16,4 6 0 0,-4 0 56 0,3-3 7 15,-3-3 1-15,7 9 0 0,-3-6-52 0,3 3-12 16,0 0 0-16,0-6 0 0,4 5 0 0,-4-5 0 15,0 3 0-15,3 0 0 0,-2-3-16 0,2 3-5 16,1-3-2-16,-4-3 0 0,3 3 11 0,1-3 1 16,-4 0 1-16,0 3 0 0,0 0 10 0,-3-5-13 15,3 5 5-15,0-6 8 0,0 6-8 0,-4-9 8 16,4 3 0-16,0 0 0 0,0-3 0 0,-3 3 0 16,3-2-9-16,-3 2 9 0,-1-6-20 0,1 3-1 0,-1 0 0 15,1 3 0-15,-1-2 21 0,-3 2 0 16,4-6 0-16,-4 6 0 0,0 0 0 0,0 0 0 0,-4 1 0 0,4 2 0 15,-3-3 0-15,-1 0 0 0,1 0 0 0,-4 0 0 16,-1 3 0-16,-2-3 0 0,-1 3 0 0,1-3 0 16,-1 1 0-16,1-1 0 0,-5 0 0 0,1 0 0 15,-3 0 0-15,3 3 0 0,0 0 0 0,-1 3 0 16,1 0 0-16,4 0 0 0,-1 6 0 0,1-3 0 16,2 6 0-16,1-3 0 0,4 0 0 0,-4-1 0 15,3 1 0-15,1 3 0 0,3 0 0 0,0 6 0 16,0-4 0-16,0 7 0 0,3-3 0 0,1-1 0 15,-1 7 0-15,1-6 0 0,-1 2 0 0,4 4 0 16,-3-1 0-16,3-2 0 0,0 3 0 0,0 2 0 16,0-5 0-16,4 2 0 0,-4 4 0 0,0-6 0 15,4-4 0-15,-4 10 0 0,3-12 0 0,1 2 0 16,-4 4 0-16,3-6 0 0,1-1 0 0,0-2 0 16,-1 3 0-16,1-3 0 0,-4 0 0 0,3-3 0 15,1-1 14-15,-1 1 7 0,1 0 2 0,0-3 0 16,-1 0-37-16,-3 0-7 0,4-3-2 0,-1 0 0 0,1 3 23 0,-4 0 0 15,4-3 0-15,-4 0 0 0,3 0 0 0,-3 0 0 16,0-3 0-16,1 0 0 0,2 0-8 0,-3 0 8 16,0 0-10-16,0-3 10 15,0 6-53-15,0-6-5 0,0 1-1 0,-3 2 0 16,3 0-4-16,-3 0-1 0,-4 3 0 0,3 0-640 0</inkml:trace>
  <inkml:trace contextRef="#ctx0" brushRef="#br0" timeOffset="-197583.126">18732 14666 1267 0,'-3'0'28'0,"-4"0"5"0,3 0 2 0,4 0 1 0,-3 6-36 0,-4-6 0 0,7 0 0 0,-4 0 0 16,-3 0 64-16,0 0 5 0,4 0 2 0,-4-6 0 15,7 6-11-15,-7 0-3 0,-1-3 0 0,1 0 0 16,4 0-33-16,-4 0-8 0,0 0 0 0,3 0-1 0,-3 0-3 0,4-2 0 16,3 5 0-16,-7 0 0 15,0 0-2-15,7 0-1 0,0 0 0 0,-7 0 0 0,7 0-1 16,-8 0-8-16,-2 5 12 0,-1-2-4 15,4 3 11-15,-3 0 1 0,-1 0 1 0,4 9 0 16,-4-1-21-16,4-2 0 0,-3 3 0 0,3 0 0 0,-4 5 21 16,4-2 3-16,-4-1 1 0,4 4 0 0,4 0-2 0,-4-4-1 15,3 1 0-15,1 0 0 0,3-10-14 0,-4 4-8 16,4-3 8-16,0-9-8 0,0 0 0 0,0 0 0 16,0 0 0-16,0 0 0 0,0 0 0 0,7 3 0 15,0-3 0-15,0-3 0 0,0 0 0 0,1-9 8 16,6 3-8-16,0 4 0 0,0-13 0 0,0 3 0 0,0 3 0 15,0 1 0-15,0-7 0 0,0 0 0 0,-3 4 0 16,3 2 0-16,0-6 0 0,0 1 0 0,-3 2-9 0,3-3 9 16,0 1 0-16,-3-4-11 0,3 3 11 0,-4-2-8 15,5-4 8-15,-5 7 0 0,1-13 0 0,-1 7-8 16,-3 2 8-16,4-11 0 0,-4 8 0 16,4-11 0-16,-4 9 0 0,0-10 0 0,0 4 0 0,-4-3 0 15,4 8 0-15,-3-5 0 0,3 8 0 0,-4-11 0 16,1 3 0-16,0 2 0 0,-4-2 0 15,3 0 0-15,-6 2 0 0,3-5 0 0,-4-3 0 0,0 0 0 16,1-1 0-16,-1 10 0 0,1-3 0 0,-4 2 0 16,3 7 0-16,-3 2 0 0,0 4 0 0,4 5 0 15,-4 6 0-15,3-3 0 0,1 6 0 0,3 3 0 16,0 0 0-16,-4 12-16 0,0 6 4 0,1 2 0 16,-1 10 2-16,1 5 0 0,3 3 0 0,0 3 0 15,0 0 10-15,3 1 0 0,1-1 0 0,-1 3 0 16,1-3 0-16,0 6 0 0,3 0 0 0,-4 6 8 0,4-3-8 0,0 3 0 15,0-9 0-15,-3 3 8 16,3-3-28-16,-4-6-4 0,1-2-2 0,-1 2 0 0,1-15 46 0,0 10 8 16,-4-16 3-16,0 10 0 0,0-4 1 0,0 4 1 15,0-10 0-15,0 4 0 0,0-3-33 0,0-7 0 16,-4 7 0-16,4-6 0 0,0-6 0 0,0-1-22 16,0-5 3-16,0 0 1 0,0 0 18 0,0 3 0 15,0-3 0-15,0 0 0 0,0 0 13 0,0 0 3 0,0 0 1 16,0 0 0-1,0 6-65-15,4 3-12 0,-4-9-4 0,0 0 0 16,0 3-4-16,0-3 0 0,0 0-1 0,0 0-470 0,0 0-93 0</inkml:trace>
  <inkml:trace contextRef="#ctx0" brushRef="#br0" timeOffset="-196913.375">19036 14501 1108 0,'0'0'24'0,"0"0"6"16,0 0 1-16,0 0 0 0,0 0-31 0,0 0 0 0,0 0 0 0,0 0 0 0,0 0 56 0,0 9 6 16,0-3 1-16,0 3 0 0,0 3-19 0,0-3-4 15,0-1-1-15,3 1 0 0,1 0-27 0,-4 3-4 16,3-9-8-16,1 6 11 0,0-4 26 0,-1-2 6 16,1 3 1-16,-4-3 0 0,3 3-22 0,-3-6-4 15,4 6-1-15,-4-6 0 0,3 0-17 0,-3 0 8 16,7 0-8-16,-3 0 0 0,3 3 0 0,0-6 0 0,-4 3 0 0,4-6 0 15,1 6 0-15,-5-3 0 16,4 0 0-16,0 0 0 0,0-3 25 0,0-2-1 0,-3 2-1 0,3 0 0 16,-4-6-37-16,1 3-7 15,-1 3-2-15,1-3 0 0,-4-2 23 0,3 5 0 0,-3-3 0 16,4-3 0-16,-8 3 24 0,4 4 10 0,0-7 2 0,0 3 0 16,-3 0-28-16,-1 3-8 0,1-5 0 0,3 5 0 15,-4 0 0-15,1-6 10 0,-1 6-10 0,1 0 8 16,-1 3-8-16,4 3 0 0,-7-6 0 0,0 6 8 15,0-3-8-15,0 3 0 0,0 0 0 0,0 0 0 16,-4 3 10-16,4 0-10 0,0 3 12 0,-3 0-12 16,-1 0 18-16,0 6-3 0,4 0-1 0,-3 2 0 15,-1 1 7-15,4 6 2 0,0-4 0 0,0 7 0 16,0-7-15-16,3 4-8 0,1-3 10 0,-1-4-10 16,1 4 0-16,3-1 0 0,0-8 0 0,0 0 0 15,3 6 0-15,-3-3 0 0,4-1 0 0,-4-5 0 16,3 6 0-16,1-3 0 0,0-3 0 0,-1 3 0 0,1-1 0 15,3-2 0-15,-4 6 0 0,4-6 0 16,0 0 0-16,0 0 0 0,4-3 0 0,-4 2 0 0,0 1 0 0,4-6 0 16,-1 3 0-16,1 0 0 0,-1-3-18 0,1-3-3 15,0 0-1-15,3 0-573 16,-4-5-114-16</inkml:trace>
  <inkml:trace contextRef="#ctx0" brushRef="#br0" timeOffset="-196238.027">19484 14240 1036 0,'0'0'23'0,"0"0"5"0,0 0 0 0,-4-3 1 0,4 3-29 0,0 0 0 0,-3-6 0 0,3 6 0 16,0 0 98-16,0 0 14 0,0 0 2 0,0 0 1 16,0 0-31-16,0 0-5 0,-7 0-2 0,7 0 0 15,-7 3-30-15,0 0-7 0,0 0 0 0,3 6-1 16,-3-1-15-16,0-2-4 0,3 0 0 0,-3-3 0 15,4 6-12-15,-4 0-8 0,3 3 10 0,-3-1-10 0,0 1 37 16,0 0 2-16,0-3 0 0,0 2 0 0,0-2-11 0,3 0-3 16,-3 9 0-16,4-12 0 0,-4 5-25 15,3-2 0-15,1-3 0 0,-1 6 0 0,1-6 0 0,3 5 0 16,0-5 0-16,0 0 0 0,0 0 0 16,0 0 0-16,0-6 0 0,3 9 0 0,1-3 0 0,-1-3 0 15,-3-3 0-15,0 0 0 0,7 5 0 16,0 4-12-16,0-9 0 0,1 6 1 0,-1 0 11 0,3-6 16 15,-3 3-4-15,0 6-1 16,0-6-38-16,0 0-7 0,4 0-2 0,-4 0 0 0,0-1 26 0,-3 1 10 16,3 0-8-16,-4 0 8 0,4 0 0 0,-3 0 0 15,3 0 0-15,-4 3 0 0,-3-6 0 0,4 0 0 16,3 6 0-16,-4 0-8 0,1-6 8 0,-1 3 0 0,-3-3 0 16,4 6 0-16,0-1 0 0,-4-5 0 0,3 3 0 0,1 3 0 15,-1-3 0-15,-3 3 0 0,0 3 0 0,4 0 8 16,-4-3-8-16,0-1 0 0,0 1 0 0,0 3 8 15,0 3-8-15,0 0 0 0,-4-1 0 0,1-5 0 16,3 6 0-16,-4 0 0 0,1 0 0 0,-5-4 0 16,5 4 8-16,-4 3-8 0,3-6 10 0,-3 2-10 15,0-2 12-15,-3 3-4 0,3 0-8 0,-4-6 12 16,0-6-12-16,1 3 11 0,-1 0-11 0,1-3 10 16,-4-3-42-16,3 0-8 15,-3-3-1-15,3-6-1 0,4 0-41 16,-3-2-8-16,3 2-1 0,0-6-692 0</inkml:trace>
  <inkml:trace contextRef="#ctx0" brushRef="#br0" timeOffset="-188789.892">20225 14516 1074 0,'0'0'30'0,"0"0"8"0,0 0-30 0,0 0-8 0,0 0 0 0,0 0 0 16,0 0 52-16,0 0 10 0,0 0 2 0,0 0 0 15,0 0 0-15,0 0 0 0,0 0 0 0,0 0 0 16,0 0-52-16,0 0-12 0,0 0 0 0,0 0 0 15,0 0 0-15,0 0 0 0,0 0 0 0,-4 6 0 16,4-6 40-16,0 3 6 0,-3 9 1 0,3-3 0 16,0 2-24-16,0-2-5 0,0 9-1 0,0-9 0 15,3 2 11-15,-3 4 1 0,0 6 1 0,4-10 0 16,-4 10-4-16,0-3-1 0,3 2 0 0,-3 7 0 16,0-1 8-16,4 1 2 0,-4 8 0 0,0-6 0 15,0 4 14-15,0-4 3 0,0 3 1 0,0-2 0 16,0 2-19-16,0-11-4 0,0 5-1 0,-4-2 0 15,4-1-18-15,-3 1-11 0,3-4 12 0,-4-2-12 16,1 5 11-16,-4-2-11 0,3-3 10 0,1-1-10 16,-1 1 9-16,-3-6-9 0,3 2 8 0,1 1-8 0,-4-6 10 15,3 3-10-15,1-4 12 0,-4-2-12 16,3 3 0-16,-3-3 0 0,4-3 0 0,-4 3 0 0,7-6 0 0,0 0 0 16,-4 3 0-16,-3 0 0 0,7-3 0 0,0 0 0 15,-11-3 0-15,4 0 0 0,0 0 0 0,4-3 0 16,-1 0 0-16,-3 0 0 0,4-3 0 0,-1 1 0 15,4 2 0-15,-3-6 0 0,3 3 9 0,-4-3-1 16,4 1-8-16,0-1 12 0,0-3-12 0,0-2-8 16,0 5 8-16,0-3-13 0,0 6 13 0,0-11 0 15,0 5 0-15,0 0 0 0,4-8 0 0,-8 5 0 16,4-5 0-16,0-1 0 0,0-2 0 0,0 5 0 0,0-11 0 16,0 2 0-16,0-5-12 0,0 3 0 0,4-9 0 0,-4 2 0 15,3 7 12-15,1-6-12 0,-1 2 12 0,1-5-12 16,-1 6 12-16,1 6 0 0,-1-4 0 0,1 1-9 15,3 8 9-15,0-5 0 0,4 6 0 0,-4-1 0 16,0 3 0-16,0-2-8 16,-4 2 8-16,4 4 0 0,0-1 0 0,0 0 0 0,-3 1 0 0,3 5 0 15,0-3 0-15,-3 9 0 0,3-11 0 0,0 11 0 16,0-3 0-16,0 6 0 0,0 0 0 0,0 0-8 16,0 3 0-16,0 0 0 0,4 3 0 0,-4 3 0 15,3 0-3-15,1 6 0 0,-1 2 0 0,1 1 0 16,0 3 11-16,-1 5 0 0,1-5-9 0,-4 8 9 15,3-8 0-15,-3 8 0 0,1-5 0 0,-1 6 0 16,-4-10 0-16,1 4 0 0,-1 2 0 0,1-8 0 16,-4 8-19-16,0-5 1 0,0 0 0 0,0-1 0 15,-4-5 18-15,1 3 0 0,-4-3 0 0,0-4 0 0,-4-2 40 0,4 0 12 16,-4-3 3-16,-3 0 0 0,4 3-15 0,-5-3-2 16,1-3-1-16,0 0 0 0,0-3-21 0,0-3-5 15,3 0-1-15,-3 3 0 0,4-3-10 16,-1 0-9-16,1 1 9 0,-1 5-13 15,4-6-15-15,-4 0-2 0,4-3-1 0,4 6 0 0,-4 0 22 0,7 3 9 16,0 0-8-16,0 0 8 16,0 0-53-16,0 0-6 0,0 0-1 0,0 0 0 15,0 0-16-15,0 0-3 0,7 12-1 0,0-3 0 16,0-3-115-16,3-1-23 0</inkml:trace>
  <inkml:trace contextRef="#ctx0" brushRef="#br0" timeOffset="-188168.331">20535 14469 1134 0,'0'0'24'0,"0"0"6"0,0 0 1 0,0 0 1 16,0 0-32-16,0 0 0 0,0 0 0 0,-10 0 0 15,10 0 81-15,-7 0 10 0,7 0 1 0,-8 0 1 16,8 0-25-16,-7 0-6 0,0 0-1 0,7 0 0 0,-7 0-40 0,7 0-8 16,0 0-1-16,0 0-1 0,0 0 13 0,-7 0 2 15,7 0 1-15,0 0 0 0,-3 3-27 0,-4 9 0 16,3-3 0-16,1-1 0 0,3 7-26 0,-4-6 2 15,4 6 1-15,0-4 0 0,-3 4 33 0,3 3 6 16,0-4 2-16,-4 1 0 0,4 6-5 0,0-10-1 16,4-2 0-16,-4 3 0 0,3 3 5 0,1-6 1 15,-1-4 0-15,1 1 0 0,-1 0-2 0,1 0 0 0,3 0 0 0,-4 0 0 16,4-6-16-16,0 3 0 0,0-3 0 16,-3 0 0-16,3-3 31 0,0 0 2 0,0-6 1 0,0 3 0 15,4 0-20-15,-4 0-4 0,0-5-1 0,0 2 0 16,0-3 10-16,0 3 1 0,-3 0 1 0,3-2 0 15,0-4-21-15,-4 3 0 0,1-2 0 16,-1 5 0-16,1-9 0 0,-4 6 0 0,3 1 0 0,-6-1 0 16,3-3 0-16,-4 3 0 0,4 1 0 0,-3-4 0 15,-1 0 0-15,-3 6 0 0,0-2 0 0,0-4 0 16,4 3 0-16,-4 0 0 0,-1 7 0 0,-2-7 0 16,3 0 0-16,0 3 0 0,-4 3 0 0,4 0 0 15,-3 1 0-15,-1 5 0 0,4-3 0 0,-4 3 0 16,4 3-16-16,-3 0-7 0,3 5-1 0,0 1-1 15,0 3 13-15,-1 6 2 0,5-4 1 0,-4 1 0 16,7 6-7-16,0-7 0 0,0 7-1 0,3-6 0 16,1 2-45-16,-1-8-9 0,1 9-1 0,3-7-479 15,0 1-95-15</inkml:trace>
  <inkml:trace contextRef="#ctx0" brushRef="#br0" timeOffset="-187240.289">20775 14337 1314 0,'0'0'37'0,"0"0"8"0,0 0-36 0,-7 6-9 0,0-6 0 0,3 6 0 16,-3-3 52-16,4 2 9 0,-1 1 2 0,1 0 0 15,-1 0 1-15,1 6 1 0,-1-6 0 0,4 2 0 16,-3-2-52-16,3-6-13 0,0 9 0 0,0 0 0 16,3-3 0-16,-3 6 0 0,0-6 0 0,4-1 0 15,-4 1 0-15,3 3 0 0,1-3 0 0,-4 6 0 16,3-6 54-16,1 2 8 0,-4 1 2 0,3-3 0 15,1 3-64-15,-1 3-16 0,-3-3-2 0,0-1 0 16,0-2 35-16,0 6 7 0,0-12 2 0,0 12 0 16,0-12 3-16,0 0 1 0,0 0 0 0,0 0 0 15,0 0-13-15,0 0-2 0,0 0-1 0,0 0 0 16,0 0 6-16,0 0 2 0,0 0 0 0,0 0 0 16,0 0-10-16,0-12-1 0,0 3-1 0,0 0 0 0,4-2-24 0,-4 2-5 15,3-3-1-15,-3 0 0 0,4 3 30 0,-4-2 6 16,4-1 0-16,-4 3 1 0,3 3-17 0,-3-3 0 15,4 4 0-15,-4 5 0 0,0 0 0 0,0 0 0 16,3-6 0-16,-3 6 0 0,0 0 0 0,4-12 0 16,-4 12 0-16,3-3-9 0,1-3 9 0,-1 3 0 15,1-3 0-15,-1 3 0 0,4-3 0 0,-3 3-8 16,-1 1 8-16,4-4 0 0,-3 6 0 0,3-6 0 16,-3 0 0-16,3 6-8 0,-4-6 8 0,4 6 0 0,-7 0 0 15,4 6 0-15,-1 0 0 0,1 0 0 0,-1 0 0 0,1 5 0 16,-1-2 0-16,-3 3 0 0,0 6 0 0,0-7 0 15,0-2 0-15,0 6 0 0,-3-3 0 16,3 2 8-16,0-2-8 0,0 0 0 16,0-3 0-16,0-1 0 0,0 1 0 0,0-9 8 0,0 6-8 0,0-6 0 15,0 0 0-15,0 0 0 0,3 6 0 0,-3-6 0 16,0 0-13-16,7 0 2 0,-3 0 1 0,3-6 0 16,-3 0 10-16,-1 0-13 0,1-2 5 0,-1-1 8 15,1-3-11-15,-4 3 11 0,3 3-8 0,1-5 8 16,-1 2 0-16,-3-3-10 0,4 3 10 0,-1 0 0 15,1-2 0-15,-4 5 0 0,3-6 0 0,-3 6 0 16,4 0 0-16,-4 6 0 0,0 0 0 0,0 0 0 16,0 0 0-16,0 0 0 0,0 0 0 0,0 0 9 15,0 0-9-15,0 0 10 0,0 0-10 0,0 0 10 16,3 3-10-16,1 0 0 0,3 0 0 0,0 6 0 0,0-9 0 16,-3 6 0-16,3-6 0 0,-4 6 0 0,1-6 0 0,3 0 0 15,-4 0 0-15,4 5 0 0,-3-5-9 0,-4 0 9 16,7 0 0-16,-7 0 0 0,3 0 0 0,1 6 0 15,3-3 0-15,-3 3 0 16,-1 0 0-16,-3 3 0 0,4 0 0 0,-1-3 0 0,-3 5 0 0,0-5 0 16,4 3 0-16,-4 3 0 0,0-1 0 0,0-2 0 15,0 0 0-15,0 9 0 0,0-15 0 0,0-3 0 16,-4 9 0-16,4-9 9 0,0 0-9 0,0 0 0 16,0 0 0-16,0 0 0 15,4 5-28-15,3-2 0 0,-4 0-1 0,4 0 0 16,0 0-104-16,0-3-21 0,1 0-4 0,-1 0-1 0</inkml:trace>
  <inkml:trace contextRef="#ctx0" brushRef="#br0" timeOffset="-186286.08">21160 14337 1036 0,'0'0'23'0,"0"0"5"0,0 0 0 0,0 0 1 0,-4 6-29 0,4-6 0 15,-3 9 0-15,3-9 0 0,-4 8 57 0,4 1 6 16,0 3 1-16,0 0 0 0,0-6 0 0,4 2 0 15,-4 1 0-15,3 0 0 0,1 3 0 0,-1 0 0 16,1-7 0-16,-1 4 0 0,1 0-52 0,-4 6-12 16,3-6 0-16,1 5 0 0,-4-8 28 0,3 0 4 15,-3 3 0-15,4 0 0 0,-4-1-23 0,0-8-9 16,0 6 8-16,0-6-8 0,0 6 0 0,0 6 0 16,0-12 8-16,0 0-8 0,0 0 8 0,0 0 0 15,0 0 0-15,0 0 0 0,0 0 36 0,0 0 6 16,-4-6 2-16,1-3 0 0,3 3-17 0,-4-2-3 0,1-1-1 0,3-3 0 15,-4 0-31-15,4 1 0 16,0-1 0-16,-3-3 0 0,3 3 0 0,0 1 0 0,-4-7 0 16,4 6 0-16,0 3 0 0,0-2 0 0,0-1 0 15,0 0 0-15,0 6 0 0,0 0 0 0,0 0 0 0,0 6 0 16,0 0 0-16,0 0 0 0,0 0 0 0,0 0 0 16,0 0 0-16,0 0 0 0,0 0 0 0,0 0 0 15,4 0 0-15,3-3 0 0,-4 1 0 0,4 2 0 16,0 0 0-16,0 0 0 0,0 2 0 0,1 1 0 15,-1-3 0-15,0 0 0 0,0 3 0 0,0 0 0 16,-4 0 0-16,4 0 0 0,4-3 0 0,-4 6 0 16,-4 0 0-16,5-6 0 0,-1 12 0 0,-4-6 0 15,1-1 0-15,-1 1 0 0,1 3 0 0,-1 3 0 16,1 0 0-16,-4-1 0 0,0-2 0 0,3 0 0 16,-3 3 23-16,0-3-2 0,0-3 0 0,0 5 0 15,0-5-33-15,0 0-8 0,0-6 0 0,0 9-1 16,0-9 33-16,0 0 6 0,0 0 2 0,0 0 0 15,0 0-20-15,0 0 0 0,0 0 0 0,0 0 0 0,0 0 0 16,0 0-17-16,0 0 3 0,0 0 1 0,0 0-7 16,0-9 0-16,0 3-1 0,4 0 0 15,-4-3-4-15,3 4-1 0,1-1 0 0,-1-6 0 0,1 3 2 0,-4 0 0 16,0 3 0-16,0 1 0 0,0-7 24 0,0 0 8 16,0 6 0-16,0 0 0 0,0 0-8 0,0 6 9 15,0-6-9-15,0 6 10 0,0 0 4 0,0 0 1 16,0-2 0-16,0 2 0 0,3-6-3 0,-3 6-1 15,4-6 0-15,0 0 0 0,-1 0-11 0,1 6 10 16,-1-3-10-16,4 0 10 0,-3 0 1 0,-1 3 0 0,4 0 0 0,-3 0 0 16,3 0-11-16,0 0 0 0,-4 0 0 15,5 0 8-15,-1 0-8 0,-4 0 0 0,4 3 0 0,-3-3 8 16,-4 0-8-16,7 6 0 0,-4 0 9 16,1 0-9-16,-1 6 0 0,1-10 8 0,-4 7-8 15,3-3 0-15,-3 3 9 0,4 9-9 0,-4-12 12 0,0 5-12 16,0-2 0-16,0 0 0 0,0 6 0 0,0-7-12 15,0 7 12-15,0-9 0 0,0 6 0 0,0 0 0 16,0-4 0-16,3-2 0 0,-3 0 0 0,4 6 10 16,-1-6-27-16,-3-6-6 0,4 3-1 0,-4-3 0 15,4 6-40-15,-1-1-8 0,-3-5-1 0,4 3-510 16,-4-3-101-16</inkml:trace>
  <inkml:trace contextRef="#ctx0" brushRef="#br0" timeOffset="-185636.69">21548 14454 1709 0,'0'0'48'0,"0"0"12"0,0 0-48 0,0 0-12 0,0 0 0 0,0 0 0 15,0 0 60-15,0 0 11 0,0 0 1 0,0 0 1 16,0 0-48-16,0 0-9 0,0 0-3 0,0 0 0 16,0 0 18-16,0 0 3 0,0 0 1 0,7 6 0 15,-4-6-35-15,4 0 0 0,0 3 0 0,4-3 0 16,0 3-21-16,-4-3-11 15,3 3-3-15,1-3 0 0,-1 3 35 0,1-3 0 0,0 0 0 0,-1 0 0 16,-3 0 0-16,4 0 0 0,-4-3 0 0,0 3 0 16,3-3 12-16,-3 0 10 0,1 3 2 0,2-3 0 15,-3-3-24-15,0 1 8 0,0-1-8 0,-3 0 0 16,3-6 0-16,0 0 9 0,-4 3-9 0,1-2 0 16,-1-1 8-16,1 0-8 0,0 0 0 0,-1 4 0 15,-3-4-18-15,0 0-10 0,0 6-3 16,-3-6 0-16,3 1 31 0,-4 2 16 0,0 0-1 0,-3 0-1 0,4 3-14 0,-4 6-15 15,-4-6 3-15,1-2 1 0,3 8-4 0,-4-6-1 16,0 6 0-16,1 0 0 16,-1-3 16-16,1 6 0 0,-1 3 0 0,4 2 0 0,-3-2 0 0,-1 0 0 15,4 0 0-15,-4 6 0 0,4 5 0 0,0-2 0 16,4 3 0-16,-4-3 0 0,3 2 15 0,-3 7-1 16,3-13 0-16,4 4 0 0,-3-3-6 0,-1 6 0 15,4-7-8-15,0 1 12 0,0 0-12 0,0-3 0 16,0 2 0-16,0 1-10 0,4-6 10 0,-1 6-12 15,1-3 12-15,0-1-12 0,-1 1 12 0,4 3 0 0,0 0 0 16,0-3 0-16,0-4 0 0,4 1 0 0,-1 0 0 0,1 3 0 16,0-3 0-16,-1 3 0 0,1-9 0 0,3 6 0 15,-4-1-18-15,1-5-2 0,3 0 0 0,-3 3 0 32,3-3-70-32,-4 0-14 0,1 0-4 0,0-3-622 0</inkml:trace>
  <inkml:trace contextRef="#ctx0" brushRef="#br0" timeOffset="-185000.909">22140 14263 1728 0,'0'0'38'0,"0"0"8"0,0 0 2 0,0 0 0 0,0 0-39 0,-7 0-9 16,7 0 0-16,-7 0 0 0,0-6 53 0,0 6 9 16,0 0 2-16,-4 0 0 0,4 0 0 0,0 0 0 15,0 0 0-15,-3 6 0 0,3-6-52 0,0 0-12 16,-4 6 0-16,4-3 0 0,0 3 19 0,-4-3 1 15,4 6 0-15,0 0 0 0,0-4-32 0,0 4-7 16,4 3-1-16,-4 0 0 0,3 0 20 0,4-4 0 16,-4 1 0-16,1 6 0 0,3-3 0 0,0-4 0 15,0 4 0-15,0 0 9 0,0 0-9 0,3 0 0 0,-3-7 0 0,4 4-11 16,0-3 11-16,-1 0 0 0,-3-6 0 0,4 9 0 16,-4-9 0-16,3 3 0 0,4 0 0 0,0-3 0 15,-7 0-15-15,4 0 3 0,6 0 0 0,-6 0 0 16,3 0 12-16,-7 0-9 0,7-3 9 0,-4 3-8 15,5-3 8-15,-1 3 0 0,-7 0 0 0,3 0 0 16,4 0 0-16,0 0 0 0,-7 0 0 0,4 0 0 16,-4 0 0-16,7 3 0 0,0 0 0 0,-4-3 0 15,4 3 0-15,-3 0 0 0,0 2 0 0,3-2 0 16,-4 3 0-16,1 0 0 0,-1 0 0 0,-3-6 0 16,4 3 0-16,-1 9 0 0,1-6 0 0,-4-6 0 15,3 5 0-15,-3-5 0 0,0 6 0 0,4 3 0 16,-4-9 0-16,0 0 0 0,3 9 0 0,-3-9 0 15,0 12 0-15,0-12 0 0,0 6 0 0,0 0 0 16,0-6 0-16,0 0-12 0,-3 8 12 0,-1 1-12 16,4-9 12-16,-7 6-12 0,0 9 12 0,0-9-12 0,0-6 12 0,0 5 0 15,0 1 0-15,-4 0 0 0,1-3 0 0,-1 3-8 16,4 0 8-16,-3-3-8 0,-1 0-4 0,0 0-1 16,1-3 0-16,-4 0 0 15,3 0-135-15,1-3-26 0,-1 0-6 0</inkml:trace>
  <inkml:trace contextRef="#ctx0" brushRef="#br0" timeOffset="-78833.058">24737 14228 806 0,'0'0'17'0,"0"0"4"0,-7 6 1 0,0 0 2 0,3 3-24 0,1-1 0 0,-1-2 0 0,-3 0 0 15,4-3 56-15,-5 3 6 0,8-6 2 0,-3 3 0 0,3-3 10 0,-4 6 2 16,4-6 1-16,0 0 0 0,0 0-5 0,-7 3 0 16,7-3-1-16,0 0 0 0,0 0-15 0,0 0-2 15,0 0-1-15,0 0 0 0,0 0-39 0,0 0-14 16,0 12 9-16,-3-7-9 0,3 1 0 0,0 6 0 15,3-6 0-15,-3 9 0 0,7-4 9 0,-3 4-9 16,-1 6 10-16,1-7-10 0,3 4 10 0,-3 6-10 0,-1-10 10 0,4 10-10 16,-3-7-12-16,-1 1-9 0,4 3-2 15,-3-1 0-15,3 1 23 0,-4-4 0 0,1 1 0 0,3 3 0 16,-4-10 0-16,1 1 0 0,3 6 0 16,0-4 0-16,0-8 0 0,-3 6 0 0,-1-3 0 15,-3-9 0-15,0 0 20 0,11 6 8 0,-11-6 1 0,0 0 1 16,0 0 3-16,10-3 1 15,1 0 0-15,-4-9 0 0,4 3-34 0,-4-2 0 0,3-4 0 16,1-6 0-16,-1 7 0 0,-3-16 0 0,4 10 0 0,0-7 0 16,-1 1 0-16,-3-1 0 0,4 1 0 0,-4-4 0 15,0 1 32-15,0 3-1 0,0-4 0 0,0 4 0 16,-3 2-31-16,-1 4 0 0,1-4 0 0,-1 12 0 16,-3-8 0-16,0 11 0 0,0-3 0 0,0 6 0 15,0 0 0-15,0 3-15 0,-3-2 2 0,3-1 0 16,-4 6-25-16,1 0-5 0,3 0-1 15,-4 0 0-15,4 6-98 0,-3-6-20 0,-1 5-4 0,4-5-496 16</inkml:trace>
  <inkml:trace contextRef="#ctx0" brushRef="#br0" timeOffset="-78189.475">25206 14360 1134 0,'-7'21'32'0,"3"-9"8"0,1-1-32 0,-1 7-8 0,1 3 0 0,-1-4 0 16,1 1 63-16,3 3 11 0,-4-4 2 0,4 7 1 16,0-7-33-16,0 10-8 0,4-13 0 0,-4 1-1 15,3 6-6-15,1-7-1 0,-4-2 0 0,3 3 0 16,1-6-9-16,-4-3-3 0,3-1 0 0,-3-5 0 16,0 0 4-16,0 0 0 0,0 0 0 0,0 0 0 15,0 0 11-15,0 0 2 0,0 0 1 0,4 0 0 16,-1-11-18-16,1 2-3 0,-4-3-1 0,4 0 0 15,-1 1-12-15,-3-10 0 0,4 3 0 0,-1 1 0 16,-3-4-9-16,4 1 9 0,-4-1-13 0,0 0 5 0,0-2 8 16,0 5 0-16,0-5 0 0,0-4 0 0,3 10 0 15,-3-7 0-15,0 7 0 0,4 2 0 0,-4-3 0 16,3 3-8-16,-3 1 8 0,4 5 0 0,-1 0 0 0,-3 6 0 16,4-3 0-16,-4 6 0 0,3-6 0 0,-3 6-10 15,0 0 10-15,7 0-13 0,0 6 5 0,4-6 8 16,-4 6-13-16,4 3 5 0,-1 3 8 0,-3 2-12 15,4 1 12-15,-4 3-12 0,3-1 12 0,-2-2 0 16,2 9 0-16,-3-7 0 0,0-2-15 0,0 9-1 16,0-10 0-16,0 1 0 0,0 6 16 0,1-4 0 15,-5-2 0-15,4 2 0 0,-3 7 48 0,-4-6 13 0,3-1 3 0,-3 4 0 16,0-4-52-16,0 1-12 0,-3 6 0 16,3-4 0-16,-4-2 0 0,1 0 0 0,-1-4 0 0,1 4 0 15,-1-3 0-15,4-4 0 0,-4 1 0 0,4 0 0 16,-3-12 0-16,3 0 0 0,0 0 0 0,0 0 0 31,0 0-41-31,0 0-11 0,0 0-3 0,3 0 0 0,1-12-66 16,0-3-14-16,-1 4-2 0,1-7-1 0</inkml:trace>
  <inkml:trace contextRef="#ctx0" brushRef="#br0" timeOffset="-77250.647">25629 14393 774 0,'0'0'16'0,"0"0"4"16,0 0 1-16,0 0 2 0,0 0-23 0,0 0 0 0,0 6 0 0,-3-1 0 0,-1 4 80 0,4 3 12 15,-3 0 3-15,-1 0 0 16,4-1-4-16,0-5-1 0,-3 6 0 0,3 0 0 0,0-6-24 0,0-1-5 15,0 4-1-15,0-9 0 0,0 6-4 0,0-6-2 16,0 0 0-16,3 6 0 0,1-3-22 0,3 6-5 16,-4-9-1-16,4 3 0 0,0-3-18 0,4 3-8 15,-4-3 8-15,4-3-8 0,-1 3 12 0,1-3-2 16,-1 0-1-16,1-3 0 0,0 3-9 0,-1-3 0 16,1 0 0-16,-1 6 8 0,-3-9-8 0,4 7-16 0,-4-4 4 15,0 3 1-15,0-3 11 0,0-3 0 0,-3 3 0 0,-1 0 0 16,1-3 0-16,-1 4 0 0,1-1 0 0,-4-12 8 15,0 6-8-15,0 0 0 0,0-2 0 0,0-4 0 16,-4 3 0-16,4-2 8 0,-3-1-8 16,-4 1 0-16,3-1 0 0,-3 3 0 0,0 3-10 0,-4-5 10 15,1 5 0-15,-1 3 0 16,1 3 0-16,-4 0 0 0,3 6 0 0,-3-5 0 0,0-1 0 0,0 6 0 16,0 0 36-16,-1 6 15 0,1-1 2 0,0 1 1 15,0 6-35-15,0 0-7 0,0 14-2 0,0-8 0 16,3 8 2-16,4 4 1 0,0-4 0 0,0 10 0 15,0-13-13-15,0 4 0 0,7-4 0 0,0 1 0 16,0-4 0-16,7 1 0 0,-3-7 0 0,3 1 0 16,0 3-10-16,3-9-2 0,1 2 0 0,-1-2 0 15,4-3 12-15,1 9 9 0,2-9-1 0,-3-6-8 0,8 5 0 16,-5-5-11-16,4 0 0 0,1 3 0 16,-5-3-39-16,4-3-8 0,-3 3-2 15,0-5-548-15,-1-1-109 0</inkml:trace>
  <inkml:trace contextRef="#ctx0" brushRef="#br0" timeOffset="-76211.465">26712 14352 928 0,'0'0'20'0,"-7"5"5"0,4 1 1 0,-1 0 0 0,-3 0-26 0,4 0 0 0,-1 6 0 0,4-6 0 16,0-6 62-16,-3 2 7 0,3-2 2 0,0 6 0 15,0-6 13-15,0 6 2 0,-4 3 1 0,4-3 0 16,4 3-8-16,-4 3-2 0,3-7 0 0,1 1 0 16,-1 6-24-16,1 3-5 0,-1-3 0 0,4 5-1 15,0 1-15-15,0 5-4 0,0 4 0 0,1-4 0 16,-1 10-15-16,0-10-3 0,-4 9-1 16,1 4 0-16,3 2-9 0,-4-6 0 0,1 7 0 0,-4-4 0 15,3 0 8-15,-3-3-8 0,0 1 8 0,-3 2-8 16,3-14 8-16,0 5-8 0,-4-5 0 0,1-1 8 15,3-5-8-15,-4 0 0 0,4-9 9 0,0 5-9 16,0-11 9-16,0 0-9 0,0 0 12 0,0 0-12 16,0 0 25-16,-7-6-1 0,0 1-1 0,0-7 0 15,0-3-15-15,3-3-8 0,-3 1 8 0,0-4-8 0,4-2 0 16,-4-1 0-16,3-2 0 0,-3-4 0 0,4-2-12 0,-1 3 4 16,1-10 0-16,-4 10 0 0,3-6 8 15,0 2 0-15,-3 7 0 0,4-4 0 0,-1-5 0 0,1 15-8 16,-1-13 8-16,1 10 0 0,3-4 0 0,0 7 0 15,0-7 0-15,0 7-8 0,3-4 8 0,-3 7 0 16,4-7 0-16,-1 3-8 0,1 4 8 0,-1-4 0 16,1 7 0-16,3-7 0 0,0 9 0 0,0-5 0 15,0-1 0-15,4 3 0 0,-4 3 0 0,3-5-8 16,1 5 8-16,0 0 0 0,-1 3 0 0,1-2-8 16,-1-1 8-16,1 6 0 0,-1 0 0 0,1 3-10 15,-4 0 10-15,4 3 0 0,-1 0-11 0,4 0 11 0,-3 6-10 16,0-3 10-16,-1 3-9 0,1 3 9 0,-1 3-8 15,1-1 8-15,-4 1 12 0,0 6 7 16,-3 2 1-16,-1 1 1 0,-3 5-37 0,0 1-7 0,-3-1-1 16,-1 4-1-16,-3-10 25 0,0 10 8 0,-4-13 0 0,1 7 0 15,-4-7 8-15,3-2 3 0,-3 3 0 0,3-6 0 16,-3-1-19-16,4-5 0 0,-4 3 0 0,3-9 0 16,-3 0 11-16,0 0 5 0,0-6 0 0,0-3 1 15,-1 3-17-15,1-5 0 0,4-4 0 0,-4 6-9 16,3-6-6-16,0 1-1 0,4-4 0 0,0 3 0 15,4-2-88-15,-1-1-17 16,8 6-4-16,-4 4-445 0,7-10-89 0</inkml:trace>
  <inkml:trace contextRef="#ctx0" brushRef="#br0" timeOffset="-75653.715">27210 14375 1036 0,'0'0'23'0,"0"0"5"0,0 0 0 0,-7-3 1 0,3-3-29 0,-3 3 0 0,4 0 0 0,-4 0 0 15,-1 0 108-15,-2 1 16 0,3 2 4 0,-4 0 0 16,1 2-52-16,-1 1-9 0,4 0-3 0,-4 0 0 16,1 3 0-16,-1 0 0 0,1 6 0 0,-1 0 0 15,1-7-51-15,2 4-13 0,1 3 0 0,-3 6 0 16,3-7 54-16,0-2 8 0,3 6 2 0,1 3 0 16,-1-4-52-16,1 1-12 0,3 3 0 0,3-4 0 15,1 1 0-15,-1 0 0 0,1-1 0 0,3-2 0 16,3 0 0-16,-3-3 0 0,4-3 0 0,0-1 0 15,-1 1 0-15,1-3 0 0,-1-3 0 0,1 3 0 16,-1-6 0-16,1 0 0 0,3-3 0 0,-3 1 0 16,-1-1 0-16,1-9 0 0,3 3 0 0,-7-2 0 15,4-1 0-15,-4-3 0 0,0 4 0 0,-4-7 0 16,1 6 0-16,-1 1 0 0,-3-7 0 0,0 6 0 16,0-2 0-16,0-1 0 0,-3 3 0 0,-1 4 0 15,1-7 0-15,-4 6 0 0,3 0 0 0,-6 4 0 0,3-4 0 16,-8 6 0-16,5-6 0 0,-4 6 0 0,-4 0 0 15,4 1 0-15,-4-1 0 0,1 0 0 0,3 3 0 0,0 0 0 16,-1 3 0-16,5 3 0 0,-1 6 0 16,1-1 0-16,6 1 0 0,-3 3 0 15,0 6 0-15,4-1 0 0,3 4 0 0,3 2 0 16,1-2-151-16,6 3-33 0,1-4-6 0,3 1-2 16</inkml:trace>
  <inkml:trace contextRef="#ctx0" brushRef="#br0" timeOffset="-74733.229">27368 14354 1728 0,'0'0'38'0,"0"0"8"0,-3 6 2 0,-1 0 0 0,1 0-39 0,3 3-9 0,-4 3 0 0,1-6 0 0,3-1 53 16,0 1 9-16,0 0 2 0,0 3 0 15,0-3-52-15,0 6-12 0,0-6 0 0,3-1 0 0,-3 1 54 16,4 3 8-16,3-3 2 0,-4 6 0 0,1-6-52 0,3 2-12 15,-3 1 0-15,-1-3 0 0,4 0 0 0,-3 3 0 16,-1-3 0-16,-3-6 0 0,4 6 0 0,-4-6 11 16,0 0-11-16,0 0 10 0,0 0-10 0,0 0 0 15,0 0 0-15,0 0 8 0,0 0 11 0,0 0 1 16,0 0 1-16,-7-3 0 0,0 0 3 0,3 0 1 16,-3-6 0-16,4 0 0 0,-1 3-15 0,0-3-10 15,1 1 12-15,3-7-12 0,-4 6 8 0,4 0-8 0,4-2 0 16,-4-1 0-16,0 0 0 0,0 0 10 15,0 6-10-15,3 0 8 16,-3-2-8-16,0 2 0 0,4 0-10 0,-4 6 10 0,4-6 0 0,-4 6 0 0,3-3 0 0,-3 3 10 16,7-3-10-16,4 6-16 0,-4 0 4 0,0 3 1 15,3 0 11-15,-3 0 16 0,1 2-4 0,-1 1-1 16,-4-3-28-16,4 3-6 0,0 3-1 0,0 0 0 16,0-7 16-16,-3 1 8 15,-1 3-10-15,-3-9 10 0,7 6 0 0,-3 6 0 0,-4-12 0 0,4 9 0 16,-4-9 0-16,3 5 8 0,-3-5 1 0,0 0 0 15,0 9-1-15,0-9 0 0,0 0 0 0,0 0 0 16,0 0-8-16,0 0 0 0,0 0 0 0,0 0 0 16,0 0 0-16,0 0 0 0,0 0 0 0,0 0 0 15,0 0-12-15,0 0 12 0,0 0-12 0,0 0 12 16,0 0-18-16,0 0 4 0,0 0 1 0,0 0 0 16,0 0-2-16,0 0 0 0,0 0 0 0,0 0 0 15,0 0 1-15,0 0 0 0,0 0 0 0,0 0 0 0,4 0 14 16,-4 0-11-16,0-9 11 0,0 9-10 15,3-2 10-15,-3 2 0 0,0 0 0 0,0 0 0 0,0 0 12 16,0 0-3-16,0 0 0 0,4-3 0 0,-4 3 3 16,0 0 1-16,0 0 0 0,0 0 0 0,0 0-3 0,3-3-1 15,4-3 0-15,-7 6 0 0,0 0-9 16,0 0 0-16,0 0 0 0,0 0 0 0,0 0 0 0,0 0 0 16,0 0 0-16,0 0 0 0,0 0 0 0,11 3 8 15,-11-3-8-15,0 0 0 0,7 9 0 0,-7-9 8 16,7 5-8-16,-7-5 0 0,7 12 12 0,-4-6-2 15,5 6-1-15,-5-3 0 0,1-1 10 0,-1 1 1 16,1 3 1-16,-4 0 0 0,3-3-21 0,1-1-15 16,-4-8 3-16,3 9 0 0,-3-9 12 0,7 9 0 0,-7-9 0 15,11 9 0-15,-11-9 0 0,10 6 0 0,5 0 0 16,-5-6 0-16,1 0 0 0,-1 0-9 0,1 0 9 16,3-6-12-1,-3 0-16-15,-1-3-3 0,1 0-1 0,-1 3 0 16,1-2-88-16,0-1-19 0,3 0-3 0,-7 3-712 0</inkml:trace>
  <inkml:trace contextRef="#ctx0" brushRef="#br0" timeOffset="-73774.594">27979 14425 1267 0,'0'0'28'0,"0"0"5"0,0 0 2 0,-4 3 1 0,4-3-36 0,-3 9 0 0,3-9 0 0,0 0 0 16,0 12 58-16,0-12 5 0,0 0 1 0,-4 5 0 15,4-5 4-15,0 6 2 0,0-6 0 0,-3 6 0 16,3 0-10-16,0 6-1 0,0-3-1 0,3-1 0 16,-3 7-58-16,0-6-9 0,4 6-3 0,-4-1-1 15,0-2 21-15,0 6 4 0,0-6 0 0,0 2 1 16,0 1-13-16,0 0 0 0,0-10 0 0,0 4 0 15,0-3 47-15,0-6 6 0,0 6 2 0,0-6 0 16,0 0-37-16,0 0-7 0,0 0-2 0,0 0 0 16,0 0 44-16,0 0 9 0,0 0 2 0,0-6 0 15,0-3-52-15,0-2-12 0,0-4 0 0,0 0 0 16,3-2 15-16,-3 2 0 0,0-6 0 0,4 1 0 16,-4-1-24-16,3 4-5 0,-3-4-1 0,4 3 0 15,-4 7 15-15,0-13 0 0,3 9 0 0,-3 4 0 16,4-1 0-16,-4 0-9 0,3 6 9 0,-3 0-8 0,0 6 8 15,0 0-8-15,0 0 8 0,0 0-8 0,0 0-4 0,4 9 0 16,0 6 0-16,-4-3 0 0,3 2 26 0,1 1 5 16,-1 6 1-16,1-10 0 0,-1 4-33 0,1 0-7 15,-1-1 0-15,4-2-1 0,-3 3 21 0,-1-6 0 16,1-1 0-16,-1 1 0 0,1 0 0 0,-1-3 0 16,-3-6 0-16,4 12 0 0,-4-12 8 15,0 0-8-15,0 0 0 0,0 0 8 0,0 0-8 0,0 0 0 16,0 0 9-16,0 0-9 0,0 0 0 0,0 0 0 15,3 0 0-15,-3 0 0 0,4-6-10 0,0 0 0 16,-1-3 0-16,-3 0 0 0,4 3 10 0,-4-5 0 16,0-1 0-16,3 3 0 0,-3-6 0 0,0 4 0 0,0-4 0 0,4 3 0 15,-4 3 17-15,0 4 6 0,3-7 1 16,-3 3 0-16,0 3-24 0,0 6-8 0,0 0 0 0,0 0 0 16,4-3 8-16,-4 3 14 0,0 0-3 0,3-3-1 15,4 0-10-15,-7 3 0 0,4 0 9 0,3-3-9 16,0 3 0-16,3 0 8 0,-2 0-8 0,-1 0 0 15,3 0 0-15,-3-3 0 0,0 3-12 0,0-3 4 16,0 3 8-16,0 0 9 0,1 0-1 0,-1 0-8 16,-4 0 0-16,-3 0 0 0,7 0 0 0,-7 0 0 15,7 3 0-15,-3 0 0 0,-1 3-10 0,1 0 10 16,-1 0 44-16,1 3 16 0,-4 3 3 0,3-1 1 16,-3-5-52-16,0 6-12 0,-3 3 0 0,3-4 0 15,0 1 0-15,-4 3 0 0,4-3 0 0,0 2 0 16,0-5 0-16,0 9 0 0,0-9 0 0,0 2 0 15,0-2 0-15,0 3 0 0,4 3 0 0,-4-10 0 16,3 1-48-16,1 0-13 0,-1 0-3 0,1 3 0 16,0-3 0-16,3 0 0 0,-4-3 0 0,1 5 0 15,-4-8-102-15,7 0-21 0,0 6-4 0,-4 0-1 16,-3-6-51-16,0 0-10 0,0 0-3 16,0 0-153-16</inkml:trace>
  <inkml:trace contextRef="#ctx0" brushRef="#br0" timeOffset="-73517.108">28314 14634 205 0,'-4'-21'0'0,"4"12"12"0,0-2-12 0,-3 2 0 15,-8-15 0-15,1 12 0 0</inkml:trace>
  <inkml:trace contextRef="#ctx0" brushRef="#br0" timeOffset="-73076.271">28353 14472 1497 0,'0'0'32'0,"0"0"8"0,0 0 0 0,0 0 4 0,0 0-36 0,0 0-8 0,0 0 0 0,0 0 0 15,0 0 53-15,0 0 9 0,0 0 2 0,0 0 0 16,0 0 0-16,0 0 0 0,0 0 0 0,0 6 0 16,3 3-52-16,-3-3-12 0,7-3 0 0,-3 2 0 15,3 4 0-15,0-3 0 0,4-6 0 0,-4 6 0 16,3-3 54-16,-3 3 8 0,4-3 2 0,-4 0 0 15,3 0-52-15,-2 0-12 0,2-3 0 0,-3 3 0 0,4-3 0 16,-1-3 0-16,-3 3 0 0,4 0 0 0,-4-3 0 0,0 0 0 16,0-3 0-16,4 0 0 0,-4 3 0 0,0-3 0 15,0 0 0-15,0-3 0 0,0 7 0 0,-3-4 0 16,3-3 0-16,-4 0 0 0,1 3 0 0,-1 0 0 16,-3-3 0-16,0 4 0 15,0-1-48-15,0-9-13 0,-3 6-3 0,3 0 0 0,-4 0 52 0,1 7 12 16,-1-10 0-16,-3 0 0 0,0 3 0 0,0 0 0 15,3 1 0-15,-3 2 0 16,0-6-54-16,0 6-8 0,0 0-2 0,4-3 0 0,-4 3 52 0,3 1 12 16,-3-4 0-16,0 6 0 0,3-3 48 0,-3 3 13 0,7 3 3 0,0 0 0 15,0 0-52-15,-7 3-12 0,0 0 0 0,0 3 0 16,4 6 0-16,-4-4 0 0,3 7 0 0,-3-3 0 16,3 5 0-16,-3-2 0 0,4 3 0 0,-1-1 0 15,1-2 0-15,3 9 0 0,-4-13 0 0,1 1 0 16,3 0 0-16,0 3 0 0,0-4 0 0,0 1 0 15,3-3 0-15,1 3 0 0,-1-1 0 0,1-2 0 16,-1 0 34-16,1 3 4 0,3-3 1 0,-3 0 0 16,3-1-11-16,0-2-3 0,-4 3 0 0,4 0 0 15,0 3-25-15,0-7 0 0,0 1 0 0,0 0 0 16,1 3 0-16,-1 0 0 0,3-3 0 0,-10-6 0 16,7 6 0-16,0 2 0 0,0-2 0 0,-7-6 0 15,11 6 0-15,-11-6 0 0,0 0 0 0,10 0 0 16,-2 3-46-16,-1 0-14 0,3-3-4 15,-3-3 0-15,0 0 0 0,0 3 0 0,4-6 0 0,-4-5 0 16,4 5-102-16,-4-3-21 0,3-3-4 0,-6 0-1 16</inkml:trace>
  <inkml:trace contextRef="#ctx0" brushRef="#br0" timeOffset="8403.789">18708 2142 1447 0,'-18'-5'30'0,"11"5"7"0,7 0-29 15,-3 0-8-15,3 0 0 0,-7 0 0 0,7 0 9 0,-8 5 1 16,1-5 0-16,0 6 0 0,-3-6 14 0,3 6 4 0,7-6 0 0,-7 0 0 15,0 0 6-15,-4 0 2 16,4 0 0-16,0 0 0 0,0 0 4 0,0 0 0 0,0 0 1 0,-4 0 0 16,4 6-9-16,0 0-1 0,-4-3-1 15,4 3 0-15,0 0-11 0,-3 0-3 0,3-6 0 0,-4 5 0 16,1 1-8-16,-1 12-8 0,0-6 9 0,-3 2-9 16,4 4 14-16,-4 0-3 15,-1-4-1-15,5 10 0 0,-1-6 2 0,1 2 1 0,-1 4 0 0,1-1 0 16,3-5-5-16,-1 2 0 0,5 4-8 0,-4-6 12 15,3 2-12-15,4-2 0 0,-3-6 0 0,3 2 0 16,0-2 0-16,-4 0 0 0,4-6 0 0,0-1 0 16,0 7 0-16,4-6-8 0,-4-6 8 0,3 3 0 15,8 0-12-15,0 0 4 0,-1-3 8 0,4 0-13 16,0 0 0-16,0-3 0 0,4 0 0 0,0 0 0 16,-4 3-11-16,0-6-1 15,0 0-1-15,0 0 0 0,0 1 7 0,-3-1 2 0,3 0 0 0,-7-9 0 16,4 6 3-16,-4-5 1 0,0 2 0 0,0 0 0 15,-4-8 13-15,1 8 0 0,-1-6 0 0,-3-5 0 16,0 8 0-16,-3-3 12 0,3 1-4 0,-4-1-8 16,1 3 8-16,-1-2-8 0,-3 11 0 0,4-6 0 15,-4 0 17-15,3 6-3 0,1 3-1 0,-5-2 0 16,8 5 7-16,0 0 0 0,0 0 1 0,0 0 0 16,0 0-10-16,-3-6-3 0,3 6 0 0,0 0 0 15,0 0 4-15,0 0 1 0,0 0 0 0,0 0 0 16,0 0-30-16,0 0-7 0,0 0 0 0,0 0-1 15,7 6 25-15,-3-1 0 0,-1 1 0 0,4 9-8 16,-3-15 8-16,-1 6-8 0,1 0 8 0,-1 0-8 0,1 5 8 16,-1 1-13-16,-3 3 5 0,4-3 8 0,-4 5 0 0,0 1 0 0,0-3 0 15,0 8 0-15,0 1 0 0,0 2 0 16,3-2 0-16,-3 8 0 0,4-9 0 0,-1 10 0 0,1 2 0 16,-1-3 0-16,1 4 0 0,0-4 13 0,3 3-3 15,0-2-1-15,0 2-1 0,-4-3-8 0,4 1 12 16,0-4-4-16,-3 3-8 0,-1-2 12 0,4-1-12 15,-3-2 12-15,3-4 0 0,-3 4 0 0,-1-4 0 16,1 1 0-16,-1-4-12 0,-3-8-11 0,4 11 3 0,-4-11 0 16,3 9 8-16,-3-9 16 0,0 5-4 0,-3-8-1 15,-1 9-3-15,1-7-8 0,-4 1 12 0,3 6-4 16,-3-12-8-16,3 3 0 0,-3 2 0 0,0-5 0 16,0 12 19-16,0-12 1 0,0 0 1 0,-3-1 0 15,3 1 5-15,-4 3 1 0,0-9 0 0,-3 6 0 16,0 0 0-16,0-6 0 0,-4 0 0 0,1 0 0 15,-4 0-7-15,-1-6 0 0,1 0-1 0,-3 6 0 16,2-6-10-16,1 0-1 0,-3 1-8 0,2-4 12 16,-2 3-12-16,-1-6 0 0,0 0 8 0,1 1-8 15,-1-1 0-15,0-3 0 0,4 9 0 0,0-6 0 16,0 1 0-16,3-1-10 0,4-3 10 0,0 9-8 16,0-5-1-16,0-1 0 0,3-3 0 0,0 3 0 15,1 1-3-15,3 5 0 0,0-12 0 0,0 12 0 16,0-6-12-16,0 4-4 0,-1 2 0 0,5-6 0 15,-4 6-44-15,3 0-8 0,4 0-3 0</inkml:trace>
  <inkml:trace contextRef="#ctx0" brushRef="#br0" timeOffset="9466.827">18828 1569 1197 0,'0'0'50'16,"0"0"-40"-16,0 0 2 0,0 0 0 0,0 0 0 0,0 0 0 16,0 0-12-16,0 0 0 0,0 0 0 0,0 6 0 15,3 0 37-15,1 0 6 0,3 0 1 0,-4 0 0 16,4 5 16-16,-3-2 3 0,0-3 1 0,-1 12 0 15,4-7-24-15,-3 7-5 0,3-3-1 0,-4 2 0 16,1 1 3-16,-1 9 1 0,1-10 0 0,-1 7 0 16,1 2-16-16,-1 4-3 0,4-4-1 0,-3 9 0 15,-1 3 5-15,1-2 1 0,0-4 0 0,-1-2 0 16,4 8-2-16,-3 0 0 0,-1-9 0 0,4 10 0 16,-3-4-3-16,3 3-1 0,-4-6 0 0,4 4 0 15,-3-7-6-15,3 3-2 0,-4-5 0 0,1-4 0 16,3 1 0-16,-3-4 0 0,-1-2 0 0,1 0 0 15,-4-6 6-15,3-4 2 0,-3 1 0 0,0 0 0 16,0-9-18-16,0 0 0 0,0 0 0 0,0 6 0 16,0-6 15-16,0 0 2 0,0 0 1 0,0 0 0 15,0 0-2-15,0 0 0 0,0 0 0 0,0 0 0 16,0 0 12-16,-3 0 3 0,3 0 0 0,0 0 0 0,0 0-31 0,-7 0 0 16,7 0 0-16,-7 0 0 15,-1-6 0-15,5 0 0 0,-8 0 8 0,8 0-8 0,-4-2 9 0,0 2-9 16,3-6 8-16,-3 0-8 15,4 6 0-15,-4-14 8 0,3 8-8 0,1 0 0 0,-1 0 0 16,0-5-9-16,1 2 0 0,-1-3 0 16,4 1 9-16,-3-1 0 0,-1-2 0 0,4 8 0 0,-3 0 0 0,3-6 0 15,0 10 0-15,3-4 0 16,-3 0 0-16,4 0-8 0,-1 1 8 0,1 5-12 0,3-3 12 0,-3 9-8 16,3-6 8-16,0-6-8 0,0 12 8 0,0-6-10 0,0 6 10 15,0 0-10-15,0 6 10 0,0-6-10 0,0 6 10 0,4 6-10 16,-4-6 0-16,3 0 0 0,-3 8 0 15,0-2 0-15,0-6-2 0,-3 6-1 0,3-6 0 0,0-1 0 16,-3 4 13-16,-1 3 0 0,4 0 0 0,-3-6-9 16,-1 5 9-16,4-5 0 0,-3 3 0 0,-1 3 0 15,4-6 0-15,-3 0 0 0,-1 0 0 0,5-1 0 16,-5 7 0-16,4-6 0 0,0 0 0 0,0 3 0 16,-3-3 0-16,3 0 0 0,0-1 0 0,-4 7 0 15,4-6 0-15,0 6 0 0,-3-6 0 0,0 2 0 16,-1 4 0-16,1 0 0 0,-1-6 0 0,-3 6 0 15,4-1 0-15,-1-2 0 0,1 3 0 0,-4-6 0 16,3 6-16-16,-3-7-2 0,0 7 0 0,0-12 0 16,0 0-15-16,0 0-3 0,0 0-1 15,0 0 0-15,0 0-9 0,0 0-2 0,0 0 0 0,0 0 0 16,0 0-132-16,0 0-28 0,0 0-4 0</inkml:trace>
  <inkml:trace contextRef="#ctx0" brushRef="#br0" timeOffset="10125.968">19477 2345 923 0,'0'0'39'0,"0"0"-31"16,-7 0 76-16,7 0 16 0,-7 0 4 0,0 0 0 15,7 0 0-15,-7 0 0 0,0-6 0 0,0 6 0 16,-1 0-18-16,8 0-3 0,-10 0-1 0,3 0 0 15,0 0-34-15,0 6-6 0,-4-6-2 0,4 6 0 0,-3-3-15 0,-1 0-3 16,4 6-1-16,-4-3 0 16,1 0-13-16,3 0-8 0,-4-1 10 0,4 7-10 15,3-6 8-15,-3 0-8 0,4 3 0 0,-1-3 0 16,1 5 0-16,3 1 0 0,0 6 0 0,3-9 0 16,1 8-9-16,3-5 9 0,4 6-13 0,-1-7 5 15,1 4 8-15,-1-3 0 0,1 0-9 0,3-7 9 16,0 13 0-16,-3-12 0 0,3 3-9 0,0 3 9 15,0-1 0-15,-3-5 0 0,3 0 0 0,-4-6 0 0,1 6 0 16,-1-6 0-16,1-6 0 0,0 6 0 0,-4-6 12 16,3 0-1-16,-3-11 0 0,0 5 0 0,0 3 3 0,0-9 1 15,-3 7 0-15,3-7 0 16,-3-2-7-16,-4 2-8 0,3 0 11 0,-3-2-11 0,0 8 17 0,-3 0-3 16,-1-5-1-16,1 11 0 15,-5-6-13-15,5 3 0 0,-4 3 0 0,0-6 0 0,0 7 0 0,0-1-10 16,-4 0 10-16,4 0-12 15,-4-3-22-15,1 3-5 0,-1 0-1 0,-3 6 0 0,0-6 12 0,0 6 3 16,0 6 0-16,0-6 0 0,0 6 25 0,-4 0 0 0,0 3 0 0,4-3-8 16,-3-6-4-16,3 6 0 0,3 0 0 0,4 5 0 15,0 1 12-15,0-6-10 0,3 3 10 0,1 3-10 16,3 5 10-16,-4-11-13 0,4 6 5 0,4-6 8 16,3 2-156-16,3 4-23 15</inkml:trace>
  <inkml:trace contextRef="#ctx0" brushRef="#br0" timeOffset="10772.551">19883 1507 923 0,'-4'-11'39'0,"1"5"-31"16,-1 0 64-16,0 3 12 0,4 3 4 0,-7-6 0 16,7 6-31-16,-3 0-5 0,3 0-2 0,-7-6 0 15,7 6-1-15,0 0 0 0,0 0 0 0,-7 6 0 16,0-6-15-16,0 6-3 0,0-3-1 0,0 9 0 15,3-1-5-15,0-5-1 0,1 6 0 0,-1 0 0 16,1 3 2-16,3 2 0 0,-4-5 0 0,4 11 0 16,0-8-2-16,4 3-1 0,-4-1 0 0,3 1 0 15,1 9-1-15,-1-10 0 0,5 10 0 0,-5-10 0 16,1 7-2-16,3 2 0 0,-4-8 0 0,4 11 0 0,0-2-9 0,0-4-3 16,0 4 0-16,-3-4 0 15,3 1-8-15,0 2 0 0,0-2 9 0,0 2-9 16,-3 4 8-16,-1-7-8 0,1 9 8 0,-1-5-8 15,1 2 0-15,-1 1 0 0,1 2 0 0,-1-8 8 16,1 8-8-16,-4-9 0 0,0 4 0 0,3-4 8 16,-3 4-8-16,0-4 0 0,0-5 0 0,0 0 0 0,-3 2 8 0,3-8-8 15,0 0 8-15,0 0-8 0,0 2 0 16,-4-2 0-16,4 0 0 0,-3-6 0 16,3-1 0-16,-4 7 9 0,4-12-9 0,0 0 0 0,0 0 0 0,0 0 0 15,0 0 0-15,0 0 0 16,0 0-33-16,0 0-4 0,0 0-1 0,0 0 0 15,0 0-134-15,0 0-26 0,0 0-6 0</inkml:trace>
  <inkml:trace contextRef="#ctx0" brushRef="#br0" timeOffset="11406.548">19604 2119 1379 0,'-11'0'58'15,"4"-9"-46"-15,0 6 8 0,7 3 3 0,-7-3 0 0,7 3 0 16,0 0 1-16,0 0 0 0,-3-6 0 0,3 0 0 15,0 1-14-15,3-1-2 0,1 0-8 0,-1 6 12 16,4-6-12-16,0 0 0 0,0 6 0 0,0 0-10 16,0-6 10-16,4 6 0 0,0 0 0 0,-1 0 0 15,-3 0-12-15,4 0 0 0,-1 0 0 0,-3 0 0 16,4 0 12-16,-4 0 0 0,0 0 0 0,0 0 0 16,0 6 39-16,0-6 3 0,0 0 1 0,0 0 0 15,0 0-11-15,1 6-3 0,-1 0 0 0,-4-6 0 16,4 0 1-16,0 6 0 0,0-6 0 0,0 0 0 15,0 0-4-15,0 6-1 0,4-6 0 0,-4 0 0 16,0 5-13-16,4-5-4 0,-4 6 0 0,3-6 0 16,-3 6-8-16,1-6 8 0,2 3-8 0,-3-3 8 0,4 12-8 15,-4-12 0-15,0 0 0 0,3 6 0 16,-3-6 0-16,1 0 0 0,-1 0 0 0,0 0 0 0,0 0-20 0,0 0 1 16,3 0 0-16,-3 0 0 15,4 0-53-15,0 0-10 16,-1 0-2-16,4 0-1 0,-3 0-15 0,3 0-2 0,-3 0-1 15,3 0 0-15,0 0 21 0,-4 0 4 0,4-6 1 0,1 6-379 0</inkml:trace>
  <inkml:trace contextRef="#ctx0" brushRef="#br0" timeOffset="12081.393">20334 2272 580 0,'0'0'12'0,"0"0"4"15,0 0-16-15,0 0 0 0,0 0 0 0,0 0 0 16,7 0 35-16,-7 0 4 0,0 0 1 0,4 6 0 0,-4-6 3 0,0 0 1 0,0 0 0 0,0 0 0 16,0 0 7-16,0 0 1 0,0 0 1 0,0 0 0 15,0 0-1 1,0 0-1-16,0 0 0 0,0 0 0 0,0 0-2 0,0 0 0 0,0 0 0 0,0 6 0 15,0-6-1-15,0 0 0 0,0 0 0 0,-4 8 0 16,4-2-20-16,0 6-5 0,0 0-1 0,0-6 0 16,0 0-12-16,4 5-2 0,-4-5-8 0,0 3 12 15,3 3-12-15,-3-6 9 0,0 5-9 0,4 1 8 16,-4 0-8-16,0 3 0 0,3-4 0 0,-3 1 8 16,0 6-8-16,0-6 10 0,0 2-10 0,0 4 10 15,-3-6-10-15,3 2 8 0,0-2-8 0,0 0 8 16,-4 0-8-16,4 5 0 0,0-11 0 0,-3 3 8 15,3 3-8-15,0-12 0 0,0 6 0 0,0-6 8 16,0 0-8-16,0 0 0 0,0 0 0 0,0 0 0 16,0 0-17-16,0 0-6 0,0 0-1 0,0 0 0 15,-4-6-98-15,4-6-20 16,0 3-4-16</inkml:trace>
  <inkml:trace contextRef="#ctx0" brushRef="#br0" timeOffset="12655.433">20295 1734 1155 0,'0'0'25'0,"0"0"6"0,0 0 1 0,0 0 0 16,0 0-32-16,0 0 0 0,0 0 0 0,0 0 0 0,0 0 21 0,0 0-2 15,0 0-1-15,0 0 0 0,0 0-18 0,0 0 10 16,0 0-10-16,0 9 8 15,0-9-37-15,0 0-8 0,0 0-2 0</inkml:trace>
  <inkml:trace contextRef="#ctx0" brushRef="#br0" timeOffset="23746.501">15949 3568 850 0,'-7'0'17'0,"0"-6"6"0,3 1-23 0,4 5 0 0,-3-6 0 0,-4 0 0 15,7 6 56-15,-4-3 6 0,4 3 2 0,0 0 0 16,-3-6-52-16,3 6-12 0,-4-3 0 0,4 3 0 16,0 0 21-16,0 0 2 0,-3-3 0 0,3 3 0 15,0-6 14-15,0 0 3 0,0 6 1 16,0 0 0-16,0 0-33 0,0 0-8 0,0 0 0 0,0 0 0 15,0 0 46-15,0 0 7 0,0 12 2 0,0-6 0 16,-4 3-37-16,4 3-7 0,0-1-2 0,-3 1 0 16,3 0 40-16,0 2 8 0,-4 4 2 0,4 0 0 15,0-1-43-15,0 4-16 0,0-3 11 0,0 5-11 16,0 4 57-16,4 2 6 0,-4-3 1 0,0 4 0 16,0-4-64-16,0-2-13 0,0 2-3 0,0 4 0 15,0-1 16-15,-4 3 0 0,4-8 9 0,-3 20-9 16,3-12 15-16,-4-2-3 0,1 5-1 0,-1-3 0 15,-3-5-11-15,3 2 0 0,-3-5 0 0,0-4 0 16,0 4 0-16,4-6 0 0,-4-4 0 0,0-2 0 16,3 6 0-16,-3-1 0 0,0-8 0 0,4 9 0 15,-5-7 0-15,5 1 0 0,3-6 0 0,-4 9 0 16,1-3-23-16,-1-1-3 0,4-5-1 0,-3 12 0 16,3-12-36-16,-4 8-7 0,4-2-2 0,0 6 0 15,0-12-16-15,4 5-3 0,-4-5-1 0</inkml:trace>
  <inkml:trace contextRef="#ctx0" brushRef="#br0" timeOffset="24218.934">15579 4012 676 0,'0'0'14'0,"0"0"3"0,0 0-17 0,0 0 0 0,0 6 0 0,3 0 0 15,1 0 80-15,-4-3 12 0,3 3 2 0,1 5 1 16,-1-5-30-16,4 0-5 0,0 0-2 0,4 0 0 16,-4 0-29-16,4 0-5 0,-1 0-2 0,1 2 0 15,-1-5-13-15,4 6-9 0,1-9 12 0,-5 6-12 16,4-6 0-16,0 0 0 0,4-6-10 0,-4 6 10 16,4 0 0-16,-1 0 0 0,-2 6 0 0,6-6 0 15,0 6 0-15,-3-6 0 0,-1 0 0 0,-3 6 0 16,4-6 0-16,-4 6 0 0,-3 0 0 0,3-6 0 0,-4 5 20 0,4-5 11 15,-3-5 2-15,-4 5 1 0,4-6-26 16,-1 0-8-16,1 0 0 0,-4 0 0 16,3 6-79-16,1-6-22 0</inkml:trace>
  <inkml:trace contextRef="#ctx0" brushRef="#br0" timeOffset="24802.752">16316 4221 931 0,'-4'-3'39'0,"-3"0"-31"16,0 3 81-16,4-6 17 0,-4 6 3 0,0 0 1 16,0 0-29-16,0-6-5 0,0 6-2 0,-1-6 0 15,5 6-24-15,-4 0-5 0,7 0-1 0,-7 0 0 16,7 0-20-16,0 0-5 0,0 0-1 0,-7 6 0 16,0 0-18-16,3 0 0 0,-3 6 0 0,4 2 0 15,-1 4 0-15,1 0 0 0,-1-4 0 0,0 4-9 16,1-6 9-16,-1 6 0 0,4-7 0 0,0 4 0 15,-3-3 10-15,3-1 4 0,0 4 1 0,0-3 0 0,0 6 3 0,0-7 1 16,0 7 0-16,3-6 0 0,-3 2-4 0,0-8-1 0,0-6 0 0,4 6 0 16,-4-6 3-1,7 6 1-15,0-6 0 0,0 0 0 0,0-6-6 0,4 6-2 0,3-6 0 0,0 0 0 16,0 6-23-16,0-11-5 0,4 2-1 0,-1-3 0 16,1 0 19-16,0 1 0 0,-1-1 0 0,-2-3 0 15,-1 9 0-15,0-6 0 0,-4 1 0 0,-3-7 0 16,-3 0 0-16,-1 4 0 0,-3-4 0 0,0-2 0 15,-3 2-27-15,-1 0-5 16,1 1 0-16,-4-4-1 0,-4 3-21 16,1 1-4-16,-4 5-1 0,-1 0 0 0,-2 3 17 0,-1 4 3 15,0-7 1-15,1 6 0 0,-1 0 38 0,1 6 16 0,2 0 0 0,-6 0-1 16,7 0 12-16,0 6 2 0,3 0 1 0,1 6 0 16,-1-1-22-16,4 1-8 0,0 3 0 0,0 2 0 15,4 1 0-15,3 3 0 0,0-4 0 0,0 1 0 16,3 0-9-16,1-4 9 0,-1-2 0 0,4 0-9 15,0 0-8-15,0 2-2 0,0-2 0 0,4 6 0 16,0-7-51-16,-1 1-10 0,4-3-3 0</inkml:trace>
  <inkml:trace contextRef="#ctx0" brushRef="#br0" timeOffset="25373.41">16563 4130 1067 0,'0'0'22'0,"0"0"6"0,0 0-28 0,0 0 0 0,-4 12 0 0,1-7 0 16,-1 1 64-16,1 0 8 0,-1 3 2 0,4 3 0 15,0 0-6-15,0 5-2 0,0-8 0 0,4 9 0 16,-4-1-23-16,0-5-5 0,3 3-1 0,1 2 0 15,-4-5-6-15,3 0-2 0,1 6 0 0,-4-10 0 16,3 4-4-16,1 6-1 0,0-7 0 0,-1-5 0 16,1 6-11-16,-1 3-2 0,1-3-1 0,-1-7 0 15,1 7 6-15,3-6 2 0,-4-6 0 0,4 6 0 16,0 0 4-16,0-3 1 0,0 3 0 0,1 0 0 16,-1-1-2-16,0-5 0 0,3 6 0 0,-3-6 0 15,0 0-11-15,0 0-2 0,4 0-8 0,-4-6 12 16,4-967-2-16,-4 1932-1 0,0-971 0 0,3 0 0 15,-3 6-1-15,4-5 0 0,-4-1 0 0,4-3 0 0,-4 3-8 16,0 1 0-16,0-7 0 0,0-3 0 0,-4 4 0 0,1-1 0 16,-1-2 0-16,1 2 0 0,-4 6 0 15,0-6 0-15,0 1 0 0,-4 8 0 0,1-3 0 0,-1 1 0 16,1-1 0-16,-1 6 0 16,-3-3-45-16,4 0-5 0,-4 6-1 0,0-3 0 15,0 1-134-15,-1-1-27 0</inkml:trace>
  <inkml:trace contextRef="#ctx0" brushRef="#br0" timeOffset="26211.372">17187 4147 1079 0,'0'0'45'15,"0"0"-36"-15,0 0 81 16,0 0 16-16,-7 0 3 0,0 0 1 0,0-5-25 0,7 5-5 16,-7 0 0-16,0-6-1 0,0 0-25 0,0 6-5 0,0-6-1 0,-4 6 0 15,4-6-20-15,-3 6-5 0,3 0-1 0,0-6 0 16,0 6-10-16,-1 6-1 0,5-6-1 0,-4 0 0 16,0 6-10-16,3 0 0 0,1 6-12 0,-4-1 12 15,3 1-12-15,1 3 12 0,3 2-10 0,-4-5 10 16,4 15-9-16,0-10 9 0,0 1-8 0,0 8 8 15,0-2 0-15,4-6 0 0,-1 2 0 0,-3-2 0 16,4-1 0-16,3-11 0 0,-4 3 8 0,4 3-8 16,-3-6 14-16,3 0-2 0,0-1 0 0,-3-5 0 15,3 0 11-15,0 6 1 0,0-6 1 0,-4 0 0 16,4-6-9-16,0 1-3 0,0-1 0 0,0 0 0 16,-3-6-5-16,3 6-8 0,0 3 11 0,0-9-11 15,0 1 13-15,0-1-4 0,-3-6-1 0,-1 4 0 16,1-4-8-16,-1 6-11 0,1-5 3 0,-4 2 0 15,3-3 0-15,-3 6 0 0,0-5 0 0,-3 8 0 16,3 3 0-16,0-6 0 0,-4 7 0 0,4 5 0 16,0 0-25-16,0 0-5 0,-3-6-1 0,3 6 0 15,0 0 39-15,0 0 0 0,0 0 0 0,0 0 0 0,0 6 0 0,0-1 0 16,0 1 0-16,0 6 0 0,3 9-8 0,1-10 8 16,-1 13 0-16,4-4 0 0,4 4 0 0,0 0 0 15,-1-4 0-15,1 4 0 0,-1-1 0 0,1 9 0 16,0-8 0-16,-1 8 0 0,-3 1 0 0,4 8 0 15,-4-9 0-15,-4 9 0 0,1-2 0 0,-1-4 15 16,-3 3-3-16,0-9 0 0,0 10-12 0,0-13 9 16,-3 3-9-16,-1 1 8 0,1-4 0 0,-1-2 0 0,1 2 0 15,-1-2 0-15,-3-7 0 0,4 4-8 0,-1-3 12 0,-3 5-4 16,0-11-8-16,0 3 0 0,0 2 0 0,0-5 0 16,0-3 15-16,0 3-3 0,0-1 0 15,0-5 0-15,0 0 2 0,-1 0 0 0,-2-6 0 0,3 6 0 16,0-6-1-16,-4-6 0 0,1 6 0 0,-4-6 0 15,3-6-13-15,-7-2 8 0,1 2-8 16,-1-6 0-16,-3-5 0 0,0-4-12 0,0-2 1 0,-4-3 0 31,0 2-41-31,0-14-8 0,4 0-1 0,0 3-1 16,7-9-104-16,0 12-21 0,-4-48-4 0,11 31-1 0</inkml:trace>
  <inkml:trace contextRef="#ctx0" brushRef="#br0" timeOffset="26956.784">17455 3636 1191 0,'0'0'26'0,"0"0"6"0,0 0 0 0,0 0 2 0,-3 6-34 0,6 0 0 0,-3 2 0 0,0 4 0 15,4-6 88-15,-1 6 12 0,-3-6 1 0,4 6 1 16,0 5-14-16,-1-8-4 0,1 3 0 0,-1-1 0 16,1 7-28-16,-1 3-7 0,4 8-1 0,-3-5 0 15,3 8-13-15,-4-3-3 0,1 4-1 0,-1 2 0 16,1 3-2-16,-1-5 0 0,1 8 0 0,0-3 0 16,-1-6-9-16,4 4-1 0,-3-4-1 0,-1 3 0 15,1-5-8-15,3-4-2 0,-7-2 0 0,3-10 0 16,1 4-8-16,-4-1 0 0,0-5 9 0,0-9-9 15,0 3 14-15,0 0-2 0,0-6 0 0,0 0 0 16,0-3 18-16,-4 0 3 0,1-6 1 0,3 3 0 0,-4-11-26 0,4-1-8 16,-3 0 0-16,-1-2 0 0,4-4-12 15,-3-2-8-15,-1 8-3 0,4 1 0 0,-3-4-1 0,3 3-1 16,-4 1 0-16,4 5 0 0,0 0 1 0,0 3 1 16,0 4 0-16,0-1 0 0,0 0 10 0,0 6 1 15,0 0 1-15,0 0 0 0,0 0 1 0,0 0 0 16,7 12 0-16,-7-12 0 0,0 0 10 0,0 0-8 15,11 5 8-15,-4 4-8 0,3 0 8 0,1 0 0 16,0-3-9-16,-1 0 9 0,1 0 0 0,-1-1 0 16,1 7 0-16,3-12 0 0,-3 6 0 0,-1-3 0 15,1 3 0-15,-1 6 0 0,-3-7 0 0,4 1 0 0,-1 6 0 16,-2 0 0-16,2 0 0 0,-3 2 0 0,4-2 0 0,-4 0 0 16,0 6 0-16,0 2 0 0,-4-2 0 0,5-1 0 15,-5-2 0-15,4 9 0 16,-3-7 0-16,3 4-11 0,-4-4 11 0,1 7 9 15,-1-6-1-15,1 2-8 0,-4-2 0 0,3-6 0 16,-3 2 0-16,4 4 0 0,-4-6 0 0,0-1 0 0,3 4 0 16,-3-3 0-16,0-12 0 0,0 0 0 15,0 0 0-15,0 0 0 16,0 0-116-16,0 0-29 0,7-3-7 0</inkml:trace>
  <inkml:trace contextRef="#ctx0" brushRef="#br0" timeOffset="28979.448">16648 4659 553 0,'0'0'11'0,"0"0"5"0,0 0-16 0,0 0 0 0,0 0 0 16,0 0 0-16,0 0 51 0,-4 6 7 0,4-6 2 15,0 0 0-15,0 0 14 0,0 0 3 0,0 0 1 0,0 9 0 16,0-9-14-16,0 0-2 0,0 0-1 0,0 0 0 16,0 0-3-16,4 6-1 0,-4-6 0 0,3 5 0 15,1 1-9-15,3-6-3 0,-4 0 0 0,4 6 0 16,-3-6-6-16,3 0-2 0,0 0 0 0,0 0 0 16,0 0-7-16,0-6-2 0,0 6 0 0,4 6 0 15,-4-6-7-15,3 0-1 0,-3 6-1 0,4 0 0 16,0-6-5-16,-1 0-1 0,4 0 0 0,0 0 0 15,1 0-13-15,2 0 0 0,1 0 0 0,3 0 0 16,0 0 10-16,0 0-1 0,4 0 0 0,3 0 0 16,0 0-9-16,-3 3-12 0,0-3 2 0,3 3 1 15,-3 0 9-15,3 0 0 0,-3 3 0 0,3 2 0 16,0-2 0-16,0 6 0 0,-3-6 0 0,3 0 0 16,-3 0 0-16,0 0 0 0,-1-6 0 0,-3 0 0 15,1 2 17-15,-5 1 6 0,4 0 1 0,1 0 0 0,2 0-16 0,-3-3-8 16,1 0 8-16,6 6-8 15,-3-6-18-15,-1 0-8 0,1 0-2 0,0 0 0 16,-4-6 28-16,0 6 0 0,0 0 0 0,0-3 0 0,-3 0 0 0,0 3 0 16,-4-3 0-16,0 0 0 0,-4 1 21 0,1-4 10 15,0 6 1-15,-4 0 1 0,0 0-25 0,-4 0-8 16,1 0 0-16,-4 0 0 16,0 0-24-16,0 0-8 0,0 0-1 0,0 0-1 0,-11 6 24 0,1-6 10 15,-5 2-8-15,-6 1 8 0,0 0 0 0,0 0 0 16,-4-3 12-16,-3 0-4 0,0 0 19 0,-4-3 4 0,0 3 1 15,-3 0 0-15,3-3 2 0,1 0 1 0,-5 1 0 16,4 2 0-16,8 0-35 0,-1 0 0 0,0 0 0 16,1 0-12-16,3 0 37 0,3 0 8 0,4 0 2 15,0 0 0-15,3 0-24 0,1 0-11 0,-1 0 10 0,11 0-10 16,-7 0 11-16,7 0-11 0,-7 0 12 0,7 0-12 16,-11-6 8-16,11 6-8 0,-7 0 0 0,4-6 0 15,-4 6 0-15,7 0 0 0,0 0 8 0,0 0-8 16,0 0 0-16,-11-6 0 0,4 6 0 0,0-6 0 15,7 6 0-15,0 0 10 0,0 0-10 0,0 0 8 16,0 0-8-16,0 0 0 0,-4-6 0 0,4 6 0 16,-3-6 0-16,6 0 0 0,1-5-12 0,-1 8 12 15,8 0-16-15,0 0 5 0,3 0 1 0,7 0 0 16,0-3-22-16,0 0-4 16,-3 6 0-16,7 0-1 0,-1 0 37 0,1 0 0 0,3 0 0 0,-3 12 0 15,0-12 16-15,-1 0 12 0,-3 6 1 0,1-3 1 16,-5 0-30-16,1 3 0 0,-4 2 0 0,-3-8 0 15,-1 6 8-15,-3 6-8 0,4-6 0 0,-4 0 0 0,-4 0 0 16,1 0 0-16,-1-1 0 0,1 4 0 0,-4 3 0 0,0-12 0 16,0 0 0-16,0 0 0 0,0 0 11 0,-4 6-11 15,4-6 12-15,0 0-12 0,-7 6 16 0,-3 0-4 16,10-6-1-16,-11 0 0 0,1 0-1 0,-4 6 0 16,3-6 0-16,-3 0 0 0,0 0-10 0,-4 0 8 15,-3 0-8-15,-4 0 8 0,4 0-8 0,-7 0 0 0,3 0 0 16,-3-6 0-16,-4 6 0 0,0 0 0 0,-3-6 0 15,3 6 0-15,-3 0 0 0,3 0 0 0,1 6 0 0,2 0 0 16,1-1 0-16,7 1 0 0,3-6 0 0,1 9 0 16,3 3 0-16,-1-6 0 0,1-6-11 0,4 6 11 15,3-6-10-15,7 0 10 0,0 0-12 0,0 0 12 16,0 0-27-16,0 0 2 0,0 0 0 0,0 0 0 31,0 0-3-31,3 5-1 0,8-5 0 0,-4 0 0 0,0 0 15 0,4 0 3 0,3 0 1 0,0 0 0 16,0 0 10-16,4 0 0 0,3 0-9 0,0 0 9 15,0 6 0-15,0-6 0 0,4 0-9 0,-4 0 9 16,0 0 0-16,4 6 0 0,0-6 0 0,-8 6 0 16,1-6 0-16,0 0 0 0,-4 0 0 0,0 0 0 15,0 6 0-15,-4-6 0 0,1 0 0 0,-4 3 0 16,0-3-28-16,-3 0-8 0,-4 0-1 16,0 0-573-16,0 0-114 0</inkml:trace>
  <inkml:trace contextRef="#ctx0" brushRef="#br0" timeOffset="31893.129">19364 3962 1079 0,'0'0'45'16,"0"0"-36"-1,0 0 66-15,0 0 13 0,-4 0 2 0,4 0 1 16,0 0-3-16,-7-6-1 0,7 6 0 0,0 0 0 16,0 0-37-16,-7 6-7 0,7-6-2 0,0 0 0 15,-7 0-24-15,7 0-5 0,-3 6 0 0,3-6-1 16,-4 9-11-16,4 3 0 0,4-6 0 0,-4-1 8 15,3 7-8-15,-3-6 0 0,4 0 9 0,-1 3-9 0,1 3 12 0,3-1-3 16,-4-5 0-16,5 6 0 0,-1 0 6 0,0 2 1 0,0-2 0 16,-4 0 0-1,4 6-16-15,0-13 0 0,-3 4 0 0,3 3 0 0,-4 0 0 0,1 5 0 0,3 1 0 0,-3-6 0 16,-4 8 0-16,3-8 0 0,-3 6 0 0,4-9 0 16,-4-9 0-16,0 0 0 0,0 0 0 0,0 0 0 15,0 0 17-15,0 0 1 16,0 5 0-16,0-5 0 0,0 0 11 0,0 0 3 0,0 0 0 15,0 0 0-15,3-5-20 0,-3-1-4 0,0-3-8 16,0 3 12-16,4-6-12 0,-4-5 0 0,3-1 0 0,-3 3 0 16,4 9-8-16,-1 1 8 0,4-7 0 0,-3 12 0 15,-1-6 0-15,1 6 12 0,-1-6 0 0,1 3 0 16,-4 3-23-16,0 0-5 0,0 0 0 0,7 3-1 16,-7-3 17-16,3 6-8 0,5-6 8 0,-8 0 0 15,0 0-9-15,3 0 9 0,-3 0 0 0,4 6-9 16,-1 0 9-16,1 0 0 0,-1-1 0 0,1 1-8 15,-1 0 8-15,1 0 0 0,-1-3 0 0,1 3 0 16,-1 6-33-16,1-7-5 0,3 7-1 0,-4 0 0 0,5-6 63 0,-1 9 12 16,0-4 2-16,3 7 1 15,4 6-63-15,0-13-12 0,-3 4-2 0,3 3-1 0,-3-13 63 0,-1 7 12 16,1-6 2-16,-1 0 1 0,5 3-31 0,-5-3-8 16,-3-6 0-16,4 0 0 0,-4 0 0 0,-7 0 0 15,0 0 0-15,7-12 0 0,0 3 0 0,0 3 0 16,0-6 8-16,-3-5-8 0,-1-1 22 0,4-2 0 15,0-4 0-15,-3 1 0 0,-1-4-22 0,1 4 0 16,-8-4 0-16,4 10 0 0,-3-10 0 0,-1 9 0 16,1 1 0-16,-1-1-8 0,1 0 8 0,3 4 0 15,-4 2 0-15,1 6 0 0,3-6 0 0,0 12 0 0,0 0 0 0,-4-5 8 16,4 5-8-16,0 0 0 0,0 0 0 0,0 0-8 16,-3-12 0-16,3 12 0 0,0 0 0 0,0 0 0 31,0 0-36-31,0 0-8 0,0 0 0 0,0 0-1 0,0 0-105 15,0 0-21-15,7-3-4 0</inkml:trace>
  <inkml:trace contextRef="#ctx0" brushRef="#br0" timeOffset="32486.911">20112 4080 1440 0,'0'0'32'0,"0"0"6"0,0 0 2 0,-7 0 0 0,7 0-32 0,-7 6-8 16,0-6 0-16,0 6 0 0,0-4 76 0,0 4 13 0,3-3 3 16,-3 6 1-16,3-3-35 0,-3 0-7 15,4 0-2-15,-1 6 0 0,-3-7-33 0,4 4-6 16,-1 0-2-16,1 0 0 0,-1 9-8 0,4-7 0 16,-3 1 0-16,3 0 0 0,-4 8 0 0,4-8 0 0,4 9 0 0,-4-4 8 15,0-5-8-15,3 6 0 0,1-6 9 16,-1-1-9-16,-3-2 14 0,4-3-2 0,-1 0 0 0,1 0 0 15,-1-6 0-15,1 6-1 0,3-6 0 16,-4 5 0-16,4-5 3 0,1 6 1 0,-1-6 0 0,3 6 0 16,1-6-15-16,-4 0 11 0,3 0-11 0,-3 0 10 15,4 0-10-15,-4 0 0 0,4-6 9 0,-4 0-9 16,0 1 0-16,0-1 9 0,0-6-9 0,-4 0 0 16,4-2 10-16,-3-4-10 0,-4 6 8 0,4-6-8 15,-4-2 0-15,0 2 0 0,-4 1 0 0,4-4 0 16,-4 9 0-16,-3-5 8 0,4-1-8 0,-4 6 0 15,3 3 0-15,-3-8 0 0,0 11-9 0,-3-6 9 0,3 3-11 16,-4 3 11-16,0-5-10 0,1 5 10 0,3 0-10 0,-4 6 10 16,4-6-10-16,0 6 10 0,0-6-12 0,0 6 3 15,0 0 1-15,0 0 0 16,3 0-24-16,1 6-5 0,-1 0-1 0,4 0 0 16,-3 0-31-16,3 2-7 0,0-2 0 0,0 6-463 15,0-6-92-15</inkml:trace>
  <inkml:trace contextRef="#ctx0" brushRef="#br0" timeOffset="34120.985">20447 4180 428 0,'0'0'9'0,"0"0"3"0,0 0 0 0,0 0 0 0,4-6-12 0,-1 0 0 0,-3 0 0 0,4 0 0 15,-1-3 18-15,-3 9 2 0,4-5 0 0,-4-7 0 16,0 12-4-16,0 0 0 0,3-6 0 0,-3 6 0 15,0-6 11-15,0 6 1 0,0 0 1 0,0 0 0 16,0 0 67-16,0 0 12 0,0 0 4 0,-3 6 0 16,-1 0-52-16,-3-6-11 0,7 12-1 0,-3-7-1 15,-1 4 14-15,0 3 3 0,1 0 1 0,-1 5 0 16,4-5-13-16,-3-6-2 0,3 6-1 0,0 2 0 16,0-2-21-16,0 0-4 0,0 0 0 15,0 0-1-15,0-4 13 0,0-2 2 0,3 6 1 0,-6-6 0 16,3 0-13-16,0-6-2 0,0 6-1 0,0 2 0 15,0-8-2-15,0 6 0 0,0-6 0 0,0 0 0 16,0 0 7-16,0 0 2 0,0 0 0 0,0 0 0 16,0 0-15-16,0 0-3 0,0 0-1 0,0 0 0 15,0 0 1-15,0 0 1 0,0 0 0 0,0 0 0 16,-4-3-13-16,4 0-12 0,-3 1 3 0,-1-4 0 16,4-6 40-16,0 0 8 0,0 0 1 0,0 4 1 15,0 2-33-15,0 6-8 0,0 0 0 0,4-12 0 16,-1 0 0-16,1-6 0 0,-1-2 0 0,1 2 0 15,-1 1 0-15,1-1 0 0,0 6 0 0,-1 3 0 16,1 4-8-16,-1 5 8 0,-3 0 0 0,0 0 0 16,0 0 0-16,0 0 0 0,4-12-9 0,-4 12 9 15,0 0 0-15,0 0-8 0,0 0 8 0,3-6 0 16,-3 6-32-16,4 0 0 0,-1-6 0 0,-3 6 0 16,4-6 32-16,-4 6 0 0,0-6 0 0,0 6 0 15,0 0 12-15,0 0 10 0,0 0 2 0,0 0 0 16,0 0-24-16,0 0 0 0,0 0 0 0,7 6 0 15,3 6-22-15,-3-6 1 0,0 11 0 0,-3-8 0 16,0 3 21-16,-1 6 0 0,1-1 0 0,-4-2 0 0,3 3 0 0,-3-7 0 16,0 1 0-16,0-6 0 0,0 6 0 0,0-6 0 0,0 0 0 15,0-6 0-15,0 8 9 0,0-2 7 0,0 0 0 0,0-6 1 16,0 0-9-16,0 0-8 0,0 0 12 0,0 0-12 16,0 0-12-16,4-6-8 0,-4 0-3 0,3-5 0 15,1-4 23-15,-4 3 0 0,3 0 0 0,1 1 0 16,-4-1 0-16,3 3 0 0,-3 3 0 0,4 0 0 15,-1-5 0-15,-3 5 0 0,4-6 0 0,-4 3 0 16,3-3 0-16,1 1 0 0,-1-7 0 0,-3 6 0 16,4 6 0-16,-4 6 0 0,0 0 0 0,0 0 0 15,0 0 0-15,0 0 0 0,0 0 0 0,0 0 0 16,0 0 0-16,0 0 0 0,0 0 0 0,0 0 0 16,0 0 0-16,0 0 0 0,4 6 0 0,-1 0 0 15,1 0 0-15,3 0 0 0,-4 0 0 0,4 0 0 16,-3-1 0-16,3 4 0 0,0 0 0 0,0 6 0 15,0-3-12-15,0-1 3 0,-3 1 0 0,-1 0 0 16,1 2 9-16,-1 4 0 0,1-6 0 0,-1-3 0 16,1 2 0-16,-1 1 0 0,1 0 8 0,-4-6-8 15,3 6 8-15,1-6-8 0,-1 2 10 0,-3-8-10 16,0 0 11-16,0 0-11 0,0 0 12 0,0 0-12 16,0 0 0-16,0 0 0 0,0 0 0 0,0 0-12 15,0 0-42-15,0 0-8 0,0 0-2 0</inkml:trace>
  <inkml:trace contextRef="#ctx0" brushRef="#br0" timeOffset="34752.682">20895 4094 1314 0,'0'0'37'0,"0"0"8"0,0 0-36 0,0 0-9 0,0 0 0 0,-7 3 0 0,7-3 87 0,-4 3 15 16,4-3 3-16,-7 6 1 0,7-6-25 0,0 0-5 15,0 0 0-15,0 0-1 0,0 6-43 0,0-6-8 16,0 6-1-16,4 0-1 0,3 0-3 0,-3-6-1 15,3 12 0-15,-4-12 0 0,4 5-2 0,0-5-1 16,0 0 0-16,0 6 0 16,-3-6-15-16,6 0 8 0,-3 0-8 0,1 0 0 15,2 0 11-15,-3 0-11 0,4-6 12 0,-4 6-12 16,0-5 15-16,0-7-4 0,-4 6-1 0,4 6 0 16,-7 0-10-16,0 0 0 0,0 0 0 0,0 0 0 15,0 0 0-15,0 0 0 0,0-6 0 0,0 6 0 0,0 0 0 0,0 0-9 16,0 0 0-16,0 0 0 15,4-6-6-15,-4 6-1 0,0-9 0 0,0 9 0 16,0-3-18-16,-4 0-4 0,1 0-1 0,-1-5 0 0,1 8 39 0,3 0 0 0,-4 0 0 0,1-6 0 16,-1 0 0-16,-3 6 0 0,4 0 0 0,-4-6 0 15,0 6 0-15,0 0 0 0,3-6 0 0,-3 6 0 16,0 0 44-16,3 0 16 0,-3 0 3 0,4 6 1 16,-4-6-52-16,3 6-12 0,-3 0 0 0,0 0 0 15,4 5-48-15,-1 4-13 0,1-3-3 0,3 6 0 16,-4-13 52-16,4 10 12 0,0-3 0 0,0 0 0 15,4-1 0-15,-4 1 0 0,0-6 0 0,3 15 0 16,-3-10 0-16,4 1 0 0,-4 6 0 0,3-4 0 16,1-2 48-16,-1 0 13 0,1 0 3 0,-1 0 0 15,1-10-103-15,-4-2-20 0,7 6-4 0,0 0-1 16,-4 0 103-16,8 0 20 0,-4 0 4 0,0 0 1 16,4 0-103-16,-4-1-20 15,3-5-4-15,1 6-1 0,-1-12-52 0,5 1-10 0</inkml:trace>
  <inkml:trace contextRef="#ctx0" brushRef="#br0" timeOffset="35275.839">21251 4068 1036 0,'0'0'23'0,"0"0"5"0,0 0 0 0,0 0 1 0,0 0-29 0,0 12 0 0,0-6 0 0,-3 5 0 16,3 4 106-16,0-9 15 0,0 6 3 0,0 5 1 16,0-8-46-16,0 9-10 0,0 0-1 0,0-7-1 15,0 1-17-15,0 9-3 0,3-10-1 0,-3 1 0 16,0 0-22-16,4 0-5 0,-4-6-1 0,0-6 0 16,0 0 20-16,0 0 4 0,0 0 1 0,0 0 0 15,0 0-2-15,0 0 0 0,0 0 0 0,0 0 0 16,0-6-11-16,0-6-2 0,0 6-1 0,0 0 0 15,0 0-8-15,0-6-2 0,0 7 0 0,0-4 0 16,0 3-30-16,0 0-7 0,3 0 0 0,1 6-1 16,-4-6 9-16,3 0 3 0,1 1 0 0,-4-7 0 15,0 12-20-15,3-6-4 0,-3 0-1 16,4 0 0-16,0 3 44 0,-1 0 9 0,-3 3 1 0,0 0 1 16,0 0-21-16,0 0 0 0,4-3 0 0,-4 3 0 0,0 0 0 15,7-6 0-15,-4 6 0 0,-3 0-8 0,7 0 8 16,-3 0-10-16,3 0 10 0,-4 6-10 15,1-3 10-15,3 3-10 0,0 0 10 0,-3 0-10 16,3 0 10-16,0-6-10 0,0 0 10 0,0 12-10 16,0-1 10-16,3 1 0 0,-3 14 0 0,1-2 0 15,-1-6 0-15,0 2 0 0,0-8 0 0,-4 6 0 16,4-4 11-16,-3-2-3 0,3 6 0 0,-4-12 0 16,1 5-8-16,-1 1 0 0,1-3 9 0,-1 9-9 0,1-13 0 0,0 7 8 15,-1 6-8-15,-3-3 0 16,4-4-25-16,-1-5-10 0,1 12-1 0,-1-12-1 15,-3-6-176-15,0 0-35 0</inkml:trace>
  <inkml:trace contextRef="#ctx0" brushRef="#br0" timeOffset="36469.075">19992 4821 850 0,'0'0'24'0,"0"0"6"16,0 0-30-16,0 0 0 0,0 0 0 0,0 0 0 0,3-6 39 0,1 0 1 15,3 6 1-15,0-6 0 0,-3 0 3 0,3 0 0 16,3 3 0-16,-3 0 0 0,0 0-21 0,4 3-4 16,-4 0-1-16,4 0 0 0,-1 3-2 0,-3-3 0 15,4 0 0-15,-4 0 0 16,3 0 0-16,1 3 0 0,-4-3 0 0,4 3 0 16,-4 3 4-16,3 0 0 0,-3 0 0 0,0 0 0 15,0 0-9-15,-3 0-2 0,3-1 0 0,-7-5 0 16,7 6 10-16,-3 0 1 0,-4-6 1 0,3 6 0 15,1 3-21-15,-4-3 9 0,0-6-9 0,0 6 0 16,-4 5 58-16,4 1 5 0,-3-6 1 0,-4-3 0 16,3 0-52-16,-3-3-12 0,0-3 0 0,-4 0 0 0,1-3 0 15,-1 0 0-15,1 0 0 0,-4 0 0 0,3 1 0 0,-3 5-13 16,3-6 4-16,1 6 1 0,-4-6 8 0,3 0 12 16,0 0-2-16,1-3-1 15,-1 3-58-15,4 1-12 0,0-7-3 0,4 12 0 0,-1-6 52 0,-3 12 12 16,7-6 0-16,0 0 0 0,0 0 0 0,0 0 0 15,0 0 0-15,0 0 0 0,0 0 0 0,0 0 0 0,0 0 0 0,0 0 0 16,0 0 0-16,0 0 0 0,0 0 0 0,0 0 0 16,0 0 0-16,11 0 0 0,-1-6 0 0,-10 6 0 15,11 6 0-15,-11-6 0 0,10 0 0 0,-10 0 0 16,0 0 9-16,11 0 5 0,-11 0 1 0,7-6 0 16,4 0-24-16,-4 0-5 0,-7 6-1 0,0 0 0 15,0 0 15-15,0 0 0 0,0 0 0 0,0 0 0 16,0 0 0-16,0 0 0 0,7 6 0 0,-7-6 0 15,0 0 48-15,3 6 13 0,1 6 3 0,-4-12 0 16,0 0-20-16,0 0-4 0,0 0-1 0,-4 6 0 16,4-6-15-16,0 5-4 0,-3-5 0 0,-1 0 0 15,1 6-12-15,3-6-8 0,-4 0 10 0,4 0-10 16,-3 0 0-16,3-6 0 0,0 1 0 0,-4-1 0 16,4 6 0-16,0 0 0 0,0 0 0 0,0 0 0 0,0 0 24 0,0 0 0 15,-4 0-1-15,4 0 0 0,-3-6-23 0,3 6 0 16,0 0 0-16,0 0 0 0,0 0 0 0,0 0-12 15,0 6 2-15,0 5 0 16,0-5-14-16,-4 9-2 0,4-3-1 0,-3-6 0 16,3-1-2-16,0-5-1 0,0 0 0 0,0 0 0 15,-4 6-12-15,4-6-2 0,0 0-1 0,0 0 0 16,0 0-22-16,4-6-4 0,-4-5-1 0,7-1-584 0</inkml:trace>
  <inkml:trace contextRef="#ctx0" brushRef="#br0" timeOffset="39376.018">23432 4068 824 0,'0'0'35'0,"0"0"-35"16,-4-6 50-16,4 0 3 0,0 0 1 0,0 6 0 15,0 0 22-15,0 0 4 0,0 0 0 0,0 0 1 16,0 0-26-16,0 0-6 0,0 0-1 0,0 0 0 15,0 12 12-15,0-6 1 0,0 0 1 0,0 6 0 16,0 2-35-16,0-2-7 0,0 6-2 0,0-1 0 16,0 1 6-16,0 3 0 0,0-4 1 0,0 1 0 15,0 8-11-15,0-8-2 0,0 3-1 0,0-4 0 16,0 1-1-16,0-6 0 0,0 2 0 0,0-2 0 16,0 0 3-16,0-6 1 0,0-6 0 0,0 0 0 15,0 0-14-15,0 0 9 0,0 0-9 0,0 0 8 16,0 0-8-16,0 0 0 0,0 0 0 0,0 0 0 15,0 0 0-15,4-18 0 0,-4 3 0 0,0 4 0 16,0-13 27-16,3 12 3 0,1-8 1 0,-4 2 0 16,3 0-50-16,-3-2-9 0,4 2-3 0,-4 7 0 15,3-13 31-15,-3 12 0 0,4-2 0 0,-4 2 0 16,0 0 0-16,3 6 0 0,-3-3 0 0,0 9 0 16,0 0 0-16,0 0 0 0,0 0 0 0,0 0 0 15,0 0 0-15,0 0 0 0,0 0 0 0,0 0 0 16,4 9 0-16,-1-3 0 0,4 6 0 0,0 0 0 15,0-1 0-15,0 1 0 0,1 3 0 0,2 2 0 16,-3-5 0-16,0 0 0 0,0 3 0 0,0 2 0 16,0-11 0-16,0 6 0 0,4 0 0 0,-4-4 0 15,-3-2 0-15,-1 0 0 0,-3-6 0 0,0 0 0 0,0 0 0 0,0 0 0 16,0 0 0-16,0 0 0 0,0 0 0 0,7 0 0 16,-7 0 0-16,4 0 0 0,-4 0 12 0,3-6 9 0,-3-2 2 15,-3-1 0-15,3 0-37 0,0-3-7 0,0 6-2 0,0 0 0 16,0-5 23-16,0-1 0 0,-4 3 0 15,4-3 0-15,0 1 0 0,0-1 0 0,0 6 0 16,0-9 0-16,4 9 0 0,-1-5 0 16,1-1 0-16,3 0 0 0,0 6 0 0,0-3 0 0,4 0 0 0,3 1 0 15,-4 2-16-15,4 0 5 0,0 6 1 0,1-6 0 16,-5 6 10-16,4 0 0 0,0 0 0 0,-3 0 0 16,0 6 0-16,-1-6 0 0,-3 6-10 0,4 0 10 15,-4 5-8-15,-4-2 8 0,4 3 0 0,-3 0 0 16,-4 0-8-16,3-1 8 0,-3 1 0 0,0 3 0 15,0 2 0-15,-3 1 9 0,-1-6 1 0,1 8 0 16,-1-8 3-16,1 0 1 0,-1 3 0 0,1-4 0 16,-1-5 7-16,1 6 2 0,3-12 0 0,0 0 0 15,0 0-11-15,0 0-1 0,0 0-1 0,0 0 0 16,0 0-10-16,0 0 0 0,0 0 0 0,0 0 0 16,0 0-14-16,0 0-5 0,0 0-1 0,7 6 0 15,-7-6-37-15,3 0-8 0,4 12-2 0</inkml:trace>
  <inkml:trace contextRef="#ctx0" brushRef="#br0" timeOffset="39917.536">24074 4068 1094 0,'0'0'23'0,"0"0"5"0,0 0-28 0,0 0 0 0,0 0 0 0,0 0 0 15,-4 0 56-15,-3 12 7 0,0-6 1 0,0 2 0 16,0-2 0-16,0 6 0 0,-4 0 0 0,1-6 0 15,3 11 5-15,-4-11 2 0,0 6 0 0,4 3 0 16,-3-3-24-16,3 5-5 0,0-8-1 0,3 9 0 16,1-7-12-16,-1 1-2 0,1 0-1 0,-1 3 0 15,4-4-14-15,0-5-2 0,0 6-1 0,0 0 0 16,4 0 3-16,-4-12 0 0,0 0 0 0,3 2 0 16,4 7 9-16,0 0 3 0,0-9 0 0,0 6 0 15,0-6-12-15,4 0-3 0,-4 0 0 0,0 0 0 16,4 0-1-16,-4 0-8 0,0-6 12 0,0 6-4 15,0-6-8-15,0 3-9 0,0-3 9 0,-4 1-13 16,1-1 13-16,-1-6 0 0,-3 6 0 0,0-6 0 16,0 0-16-16,0 1-1 0,4-4 0 0,-4 3 0 15,-4 0-24-15,4-5-5 0,-3 8-1 0,-4-3 0 16,3 1-13-16,-3-1-4 0,0 0 0 0,0 3 0 16,0 3 0-16,0 0 0 0,0 1 0 0,0-7 0 15,0 12 52-15,0 0 12 0,7 0 0 0,0 0 0 0,-7 0-12 16,3 12 0-16,-3-1 0 0,4-2 0 0,-1 3 12 15,1 6 16-15,-1-7-3 0,1 4-1 16,3 3-68-16,0-7-13 0,-4 1-3 0</inkml:trace>
  <inkml:trace contextRef="#ctx0" brushRef="#br0" timeOffset="40408.77">24349 3618 608 0,'0'0'12'0,"0"-6"4"16,0-2-16-16,0 2 0 0,0 0 0 0,0 0 0 15,0 6 105-15,0 0 19 0,0-6 3 0,0 6 1 16,0 0-60-16,0 0-12 0,0 0-3 0,0 0 0 16,0 0 1-16,0 0 0 0,3 12 0 0,-3-6 0 15,0 8-26-15,4 4-6 0,-4 0-1 0,0 2 0 0,3 4 35 0,-3-7 6 0,0 10 2 0,0-10 0 16,0 13 0-16,0-10 0 0,0 4 0 0,4 14 0 15,-4-8-52-15,0 2-12 0,0-3 0 16,0 4 0-16,0 2 54 0,0 3 8 0,0-6 2 0,0 4 0 16,0-4-52-16,0 3-12 0,0-11 0 0,0 8 0 15,0-5 0-15,0-4 0 0,0-5 0 0,0 5 0 16,0-8 0-16,0 3 0 0,0-1 0 16,3-8 0-16,-3 0 0 0,0 0 0 0,0-9 0 15,0 0 0-15,0 0 0 0,0 0 0 0,0 0 0 0,0 0 0 16,0 0-48-16,0 0-13 0,0 0-3 15,0 0 0-15,0 0-51 0,0 0-10 16,0 0-3-16</inkml:trace>
  <inkml:trace contextRef="#ctx0" brushRef="#br0" timeOffset="40761.892">24165 3989 1314 0,'0'0'37'0,"0"0"8"15,4 6-36-15,-1-1-9 0,-3-5 0 0,4 0 0 0,3 6 53 16,0 0 9-16,0-6 2 0,0 6 0 0,0-6-6 0,0 0-1 0,4-6 0 0,-1 6 0 15,-3 0-25-15,4 0-6 0,-4 0-1 0,7 0 0 16,-7 0-9-16,4 0-1 0,3 0-1 0,-4 6 0 16,1-6-14-16,0 6 9 0,-1-6-9 0,1 6 8 15,-1-6-8-15,1 6 0 0,3-3 0 0,-3 8 0 16,-4-5 24-16,3-6 4 0,1 6 0 0,-4 0 0 16,0-6-74-1,0 6-14-15,0-6-4 0,0 0 0 16,0 0 0-16,0 0 0 0,0 0 0 0</inkml:trace>
  <inkml:trace contextRef="#ctx0" brushRef="#br0" timeOffset="41095.513">24624 4112 1337 0,'-4'6'28'0,"4"-6"6"0,0 6-34 0,-3-6 0 0,3 6 0 0,0 6 0 16,0-12 58-16,0 5 5 0,0 4 1 0,3 0 0 16,-3 0 0-16,0 3 0 0,0-1 0 0,4-5 0 0,-4 6 0 15,0-3 0-15,3 3 0 0,-3-1 0 0,0 1-55 0,4 0-9 16,-1 0 0-16,-3-4 0 0,4 4 0 0,-4 0 0 0,4-6 0 0,-4 6 0 15,0-6 0-15,3-4 0 0,-3 7 0 0,4 0 0 16,-4-9 0-16,0 0 0 0,0 6 0 0,0-6 0 16,0 0 0-16,0 0 0 0,0 0 0 0,0 0 0 31,0 0-46-31,0 0-14 0,0 0-4 0</inkml:trace>
  <inkml:trace contextRef="#ctx0" brushRef="#br0" timeOffset="41364.585">24684 3821 1579 0,'-7'-6'32'16,"3"6"10"-16,4 0-34 0,-7-6-8 0,4 0 0 0,3 6 0 15,0 0 0-15,0 0 0 0,0 0 0 0,0 0 0 16,0 0-49-16,0 0-12 0,0 0-3 0</inkml:trace>
  <inkml:trace contextRef="#ctx0" brushRef="#br0" timeOffset="42027.812">24994 4197 1314 0,'0'0'37'0,"0"0"8"16,-7 0-36-16,0 0-9 0,7 0 0 0,-7 6 0 16,7-6 104-16,-7 0 20 0,7 0 3 0,-7 0 1 15,7 0-103-15,-7 6-25 0,0-6 0 0,3 6 0 16,4-6 0-16,-7 6 0 0,4-3 0 0,-1 9 0 16,1-7 23-16,-1 1-1 0,1 0 0 0,-1 0 0 15,1 6-35-15,3-3-7 0,-4 0-2 0,4-1 0 0,0 4 35 0,0-6 7 0,0 6 2 0,0-6 0 16,0 2-2-16,0 1-1 0,0 0 0 15,0 3 0-15,0-6 13 0,0-6 4 0,4 11 0 0,-4-5 0 16,3 0-8-16,1 3-2 0,-1-3 0 0,4 6 0 16,-3-6-9-16,3-6-1 0,0 5-1 0,0-5 0 15,0 6-6-15,4-6-1 0,-4 0 0 0,3 0 0 16,1-6-8-16,-4 1 12 0,3-1-12 0,1 0 12 16,-4-3-12-16,0 3 0 0,-3 0 0 0,3 0 0 15,-4-5-8-15,1 5 8 0,-4-6 0 0,3 6 0 16,-3-3 0-16,4 0 0 0,-4 7 0 15,-4-4 0-15,4-6 0 0,-3 6 0 0,-1 0 0 0,1 0 0 16,-1 0-40 0,1-2-4-16,-1 5-1 0,-3-3 0 0,0 3 28 0,0-3 5 0,-4 6 2 0,1 0 0 15,-1 0 10-15,4 0-8 0,-3 0 8 0,3 0-8 16,0 6 8-16,-1-3-8 0,1 0 8 0,0 3-8 16,4 2 8-16,-4-2 0 0,3 6 0 0,1-6 0 15,-1 6-11-15,4-4 11 0,-3 1-13 0,3 0 5 16,3 3-7-16,-3 0-1 0,4-7 0 0</inkml:trace>
  <inkml:trace contextRef="#ctx0" brushRef="#br0" timeOffset="42676.881">25238 4218 1337 0,'0'0'28'0,"0"0"6"0,0 0-34 16,0 0 0-16,0 0 0 0,0 0 0 0,0 0 58 0,0 0 5 0,0 0 1 0,0 0 0 15,3 6 40-15,-3 6 9 0,0-1 2 0,4-5 0 16,-4 6-59-16,3 3-11 0,-3-4-2 0,4 1-1 15,-4 6-13-15,0-6-2 0,0-1-1 0,0 4 0 16,0-9-3-16,0 12-1 0,0-7 0 0,0-5 0 16,0-6-11-16,0 9-3 0,0-9 0 0,0 0 0 15,-4 6 2-15,4-6 0 0,0 0 0 0,0 0 0 16,0 0-10-16,0 0 8 0,0 0-8 0,0 0 8 16,0 0-8-16,0 0 8 0,0 0-8 0,0 0 8 15,0 0-8-15,0 0 0 0,0 0 0 0,0 0 0 16,0 0 22-16,0 0 2 0,0 0 1 0,0 0 0 15,0 0-33-15,0 0-8 0,0 0 0 0,0 0-1 16,0-3 5-16,0-3 2 0,0 0 0 0,0-6 0 16,-3 1-22-16,3-1-4 0,0 0 0 0,0 3-1 15,0-2 37-15,0-1 0 0,0 6 0 0,3-6 0 16,-3 6-21-16,4-5 3 0,-1 2 1 0,-3 3 0 16,4 0 27-16,-1 0 6 0,1 0 0 0,-4 0 1 15,3 0-17-15,-3 6 0 0,0 0 0 0,0 0 0 16,4-5 0-16,-4 5 0 0,0 0 0 0,7 0 0 15,0 0 0-15,-3 0 0 0,3 0 0 0,-4 5 0 0,1-5 0 16,3 6-11-16,-4 0 2 0,1 0 0 0,3 0 9 16,0 0 12-16,-4 6-2 0,5-4-1 0,-1 4-9 0,0 0 0 15,3 0 0-15,-3 0 0 0,0-4 0 16,4 4 0-16,0 6 0 0,-4-7 0 0,0 1 0 16,3-3 0-16,-3 9 0 0,4-7 0 0,-4 1 0 15,4 0 0-15,-4 3 0 0,0-4 0 0,0-5 0 0,0 6 0 16,-4 0-10-16,1-6 10 0,-1 0-22 0,1-1 2 0,-4-5 0 15,0 0 0 1,0 0-16-16,0 0-2 0,0 0-1 0,0 0 0 16,0 0-71-16,0 0-14 0,0 0-4 0</inkml:trace>
  <inkml:trace contextRef="#ctx0" brushRef="#br0" timeOffset="43670.133">24208 4674 1314 0,'0'0'37'0,"0"0"8"0,0 0-36 0,0 0-9 0,0 0 0 0,0 0 0 15,0 0 53-15,0 0 9 0,0 0 2 0,0 0 0 16,0 0 0-16,7 6 0 0,-4-1 0 0,4 1 0 15,4 0-52-15,-1-6-12 0,5 12 0 0,2-12 0 16,4 3 54-16,-3 0 8 0,7 0 2 0,-1 0 0 16,1 0-52-16,3 0-12 0,1-1 0 0,-5-2 0 15,1 6-17-15,0-6-7 0,-1 6 0 0,-3-6-1 16,-3 0 25-16,0 0 0 0,-1 0 0 0,-3 6 8 16,1-6 10-16,-8 6 2 0,0-6 1 0,0 0 0 15,-7 0-68-15,0 0-13 0,0 0-4 0,0 0 0 16,0 0 52-16,0 6 12 0,0 0 0 0,-4 6 0 15,-3-10 0-15,0 4 0 0,-3 0 0 0,-1 6 0 16,0-6 0-16,-3 0 0 0,4 0 0 0,-4 0 0 16,-4-1 48-16,0-5 13 0,1 6 3 0,-5-6 0 15,5 0-52-15,-4 0-12 0,0 0 0 0,-1-6 0 16,1 1 54-16,-4-1 8 0,4 0 2 0,4 0 0 16,-1-6-52-16,4 3-12 0,0 3 0 0,3 1 0 0,1-1 0 15,3 0 0-15,0 0 0 0,-1 0 0 16,5-6 0-16,3 6 0 0,-4 0 0 0,4 6 0 0,0 0 0 0,4-5 0 0,3-1 0 0,0 6 0 31,0 0-48-31,4 0-13 0,-4 3-3 0,3 3 0 0,4 2 52 0,-3-2 12 0,3 0 0 0,0 6 0 16,0-6 0-16,0 0 0 0,1 2 0 0,-1-2 0 15,-4 6 0-15,4-6 0 0,-3 0 0 0,3 0 0 16,-3 0 0-16,3-6 0 0,-4 0 0 0,4 6 0 16,-3-6 0-16,0 0 0 0,-4-6 0 0,0 6 0 15,0 0 0-15,0-6 0 0,-4 6 0 0,-3 0 0 16,4-6 0-16,-1 6 0 0,-3 0 0 0,0 0 0 15,4-6-18-15,-8 0-1 0,4 6 0 0,-3-9 0 16,-4 6-42-16,0 0-9 0,-4 3-2 0,-3-5 0 16,-4 5 11-16,-3-6 1 0,0 0 1 0,0 0 0 15,-4 0 59-15,1 6 24 0,-1-12-2 0,4 12 0 16,0-6 34-16,-1 6 6 0,5 0 2 0,3-6 0 16,0 6-52-16,3 0-12 0,4-2 0 0,0 2 0 15,7 0 54-15,0 0 8 0,0 0 2 0,0 0 0 16,7 0-52-16,0 0-12 0,7 0 0 0,4 0 0 15,-1 2-48-15,1-4-13 0,7 2-3 0,-4 0 0 16,4 0 44-16,3 0 9 0,-4 0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8-29T14:30:06.5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7708 6967 676 0,'0'0'28'0,"0"0"-28"16,0 0 43-16,0 0 2 0,0 0 1 0,0 0 0 16,0 0 14-16,0 0 4 0,0 0 0 0,-7 0 0 15,7 0-52-15,-3 0-12 0,3 0 0 0,0 0 0 16,-7-3 53-16,7 3 8 0,0 0 2 0,0 0 0 15,-7 0-50-15,7 0-13 0,0 0 0 0,-8 0 0 16,8 0 34-16,0 0 2 0,0 0 0 0,-3 6 0 16,3-6-7-16,-7 6-1 0,7-6 0 0,-4 5 0 15,1 1-28-15,-1 0 0 0,4 0 0 0,0 0 0 16,0 3 0-16,0 0 0 0,0-1 0 0,0 4 0 16,0-6 42-16,0 12 2 0,0-10 1 0,0 4 0 15,0 6-26-15,0 0-6 0,0-7-1 0,0 10 0 16,0-4-4-16,4 1 0 0,-4 3-8 0,0-4 12 15,0 7-12-15,0-7 0 0,3 4 0 0,-3-3 0 16,0-1 45-16,-3 4 7 0,3-3 0 0,0-7 1 16,-4 7-33-16,4-3-8 0,0 2 0 0,0-5-1 0,0 3-11 15,-3-3 0-15,3-1 0 0,0 1 0 0,-7 0 0 16,7-3 0-16,0-1 0 0,-4 7 0 16,4-9 0-16,-3 0 0 0,3 0 0 0,0-6 0 0,0 6 0 0,0-6 0 15,0 0 0-15,0 11 0 0,0-11 0 16,0 0 0-16,0 0 0 0,0 9 0 15,0-9 0-15,0 9 0 0,3-3 0 0,-3 3 0 0,0-9 0 0,0 6 0 0,0-6-12 16,0 0 12 0,0 0-54-16,0 0-3 0,0 0-1 0,0 0 0 0,0 0 35 0,0 0 7 0,0 0 2 0,0 0 0 31,4-6-53-31,-4-6-10 0,7 3-3 0</inkml:trace>
  <inkml:trace contextRef="#ctx0" brushRef="#br0" timeOffset="540.921">7394 6714 684 0,'0'0'14'0,"-7"3"3"0,4 0-17 15,-4 6 0-15,3-4 0 0,-3 1 0 16,3 0 48-16,1 6 5 0,-1-3 2 0,1 3 0 16,-1-1 6-16,1 1 2 0,3-6 0 0,0 6 0 0,-4-3-16 0,4-4-3 0,0-5-1 0,0 0 0 15,0 6-12-15,0-6-3 0,0 0 0 0,0 0 0 16,0 0 12-16,0 0 3 0,7 3 0 0,-3 0 0 15,3 3-17-15,0-6-3 0,0 0-1 0,4 0 0 16,-4 0-11-16,3-6-3 0,-3 6 0 0,4-3 0 16,-4 3-27-1,4 0-5-15,-1-3-2 0,-3 3 0 0,4 0 47 0,-4-3 10 0,0 3 1 16,0 0 1-16,0 3-33 0,0-3 0 0,0 0 0 0,0 3 0 16,0 0 8-16,0 3-8 0,-3-6 0 0,3 6 0 15,0-6 0-15,0 12 0 0,0-6 0 0,4-1 0 16,-4 1 10-16,3-6-10 0,-3 6 8 0,4 0-8 15,-1 0 10-15,1 3-10 0,0-3 12 0,3 0-12 16,-4-6 8-16,4 5-8 0,-3-5 0 0,3 6 0 16,4-6 0-16,-4 6 0 0,4-6 0 0,-4 0-9 15,3 0 9-15,-10 0 0 0,7 0 0 0,-3 0 0 16,3-6 9-16,-3 6-9 0,3 0 12 0,-4 0-12 16,1-6 0-16,-4 6 0 0,4 0 0 0,3 0 0 15,-11 0-36-15,4 0-7 0,0 6-1 0</inkml:trace>
  <inkml:trace contextRef="#ctx0" brushRef="#br0" timeOffset="1097.07">7394 7487 1220 0,'-7'6'34'15,"0"-6"9"-15,0 0-35 0,0 0-8 0,7 0 0 0,-4 0 0 16,-3-6 74-16,4 6 13 0,3 0 2 0,-4-6 1 16,4 6-24-16,-3-6-5 0,3 6-1 0,0 0 0 15,0 0-45-15,0 0-15 0,0 0 8 0,0 0-8 16,0 0 14-16,0 0-1 0,0 0 0 0,0 0 0 15,0 0-13-15,0 0-18 0,3 6 4 0,4 0 1 16,0 0 13-16,-3 0 0 0,3 0 12 0,0 0-12 16,0-1 0-16,0 4 0 0,4-3 0 0,-8 0-12 15,4-6 12-15,0 6 0 0,1-6 12 0,-1 6-12 16,0-6 0-16,0 0 0 0,3 0 0 0,1 0 0 16,3 0 0-16,-3 0 0 0,3 0-9 0,7 0 9 0,-11 0 0 15,1 0 0-15,3 0 0 0,0-6 0 0,0 6 0 16,-3 0 0-16,3 0 0 0,0 0 0 0,4 6 0 0,-11-6 0 15,3 6 0-15,5 0 0 16,-5-1-56-16,1 7-7 0,-1 0-1 0,1 3 0 16,3 2-15-16,-3-5-3 0,-1 3-1 0</inkml:trace>
  <inkml:trace contextRef="#ctx0" brushRef="#br0" timeOffset="1695.427">8100 6740 1045 0,'-4'6'44'15,"4"0"-36"-15,0 3 56 0,-3 3 10 0,3-6 2 0,0 5 1 16,0 1-11-16,0 0-2 0,0 3-1 0,0-1 0 16,3 7-50-16,-3-4-13 0,4-2 0 0,-1 9 0 15,-3-7 38-15,4-2 2 0,-1 9 1 0,-3-7 0 16,4 7-21-16,-4-4-5 0,3 4-1 0,-3-4 0 16,4 4-4-16,-4-1-1 0,0-2 0 0,3 2 0 15,-3-5 23-15,0 6 4 0,-3-4 0 0,3 4 1 16,0-7-14-16,-4 4-3 0,4 2-1 0,-3-5 0 15,3 3-9-15,0-10-2 0,-4 7 0 0,1-6 0 16,3 3-8-16,-4-4 0 0,4 1 0 0,-3-3 0 16,3 0 35-16,-4-3 5 0,4 2 0 0,0-8 1 15,0 0-28-15,0 0-5 0,0 0-8 0,0 0 11 16,0 0-11-16,0 0 10 0,0 0-10 0,0 0 10 16,0 0-23-16,0 0-5 0,0 0-1 0,0 0 0 15,0 0-62-15,0 0-13 0,7-3-2 0,-3 1-1 16,-1 2 4-16,4-3 1 0,-3 6 0 0,-4-3 0 15,0 0-126-15,0 0-25 0</inkml:trace>
  <inkml:trace contextRef="#ctx0" brushRef="#br0" timeOffset="2388.543">8989 7111 1014 0,'0'0'43'0,"0"0"-35"15,-7-6 58-15,7 6 11 0,-4 0 3 16,4 0 0 0,-7 0-2-16,7 0 0 0,-10-6 0 0,10 6 0 0,0 0-15 0,0 0-3 0,-4-6-1 0,4 6 0 15,0 0-21-15,0 0-4 0,0 0-1 0,0 0 0 16,0 0-33-16,-3 12 0 0,3-12 0 0,3 6 0 16,1 6 0-16,3-1 0 0,0 4 0 0,0 3 0 15,3-7 0-15,-3 7 0 0,4-3 0 0,0 2-9 16,-4 1 9-16,3-3 0 0,-3-1 0 0,0 1 0 15,4 3 0-15,-4-7 0 0,0-2 0 16,4 3 0-16,-4 0 0 0,0-6 0 0,0 0 0 0,0 5 0 16,-4-5 0-16,4 0 0 0,-3 0 0 0,3 0 0 15,-4 3 0-15,1-3 0 0,0-6-12 0,-4 0 4 16,3 5-118-16,-3-5-23 16,4 6-5-16</inkml:trace>
  <inkml:trace contextRef="#ctx0" brushRef="#br0" timeOffset="2902.292">9225 6987 938 0,'-3'6'40'0,"-1"0"-32"15,4 6 89-15,-7-3 19 0,4 2 3 0,-1 1 1 16,4 6-28-16,-4-4-4 0,1 4-2 0,-1 6 0 16,4-4-47-16,-3 10-10 0,-1-13-1 0,4 10-1 15,-3 2 29-15,3-5 7 0,-4 2 1 0,4 3 0 16,-3-2-52-16,-1-4-12 0,4 4 0 0,-3-4 0 16,-1 7 45-16,4 2 7 0,-3-5 0 0,3 8 1 15,0-6-34-15,0-2-7 0,0 5-2 0,0-3 0 16,0 1-10-16,0-4 0 0,0-2 0 0,3 2 0 15,-3-2 0-15,0-1 0 0,4-8 0 0,-4 3 0 16,3-1 0-16,-3-2 0 0,4 0 0 0,-1-1 0 16,1-2 0-16,-1 0 0 0,1 0 0 0,-1-3 0 15,4-4 0-15,-3 7 0 0,0-6 0 0,3 0 0 16,-4-6-46-16,4 6-14 0,-3-6-4 0,3 0 0 16,0-6-153-16,0 6-31 0</inkml:trace>
  <inkml:trace contextRef="#ctx0" brushRef="#br0" timeOffset="5990.612">10379 7111 1140 0,'0'0'24'0,"-7"0"4"16,0 6-28-16,0-6 0 0,3 6 0 0,-3-1 0 15,0-5 88-15,3 6 11 0,-3-6 2 0,0 6 1 16,7-6-19-16,-7 3-4 0,4 3-1 0,-4 0 0 15,0-6-20-15,3 6-4 0,4-6-1 0,-7 0 0 16,0 0-7-16,0 0-2 0,0 0 0 0,0 0 0 0,0 0-10 16,0 0-2-16,3 0-1 0,-3 6 0 0,-3-6-31 15,2 0-10-15,1 5 0 0,-3-5 0 16,3 6 10-16,-4 0 0 0,1 0 0 0,-1 6-8 0,4-3 8 0,-4 2 0 16,4 1-9-16,0 0 9 0,-3 0 0 0,3-1 0 15,0-2-9-15,-1 9 9 0,1-6 0 0,0-1 0 0,4-5 0 0,-1 9 0 16,1-9 0-16,3 6 0 0,-4-6 0 0,4-6 0 15,0 5 0-15,0-5 0 0,4 6 8 0,-4 0-8 16,3-3 13-16,4 0 0 0,0 3 0 0,0-3 0 16,4 0-24-16,0-3-5 0,-1 0 0 0,4 0-1 15,-3 0 17-15,3 0 0 0,0 0 0 0,0 0 0 16,0 0-11-16,1-3 11 0,-1 3-10 0,-4-3 10 16,4 3-12-16,-3 0 12 0,-1-3-13 0,-2 0 5 15,-1 0 8-15,0-6-10 0,0 9 10 0,-4-11-10 16,1 5 10-16,-1 0 0 0,-3-9 0 0,0 0 0 15,0 7-9-15,-3-4 9 0,3-6-10 0,-4 6 10 16,1 1-12-16,-1 2 12 0,-3 3-13 0,4-6 5 16,-1 0 8-16,1 7 0 0,-1-1 0 0,4 6-8 15,0 0-5-15,0 0-1 0,0 0 0 0,0 0 0 16,0 0 14-16,0 0-12 0,0 0 12 0,0 0-12 16,4 11 1-16,-4-5 1 0,3 6 0 0,1 0 0 15,-1-3 10-15,4 2-8 0,-3 1 8 0,3 6-8 16,0-6 8-16,0-4 0 0,0 7 0 0,0 0 0 15,0-3 0-15,0-7 0 0,0 7 0 0,0-3 0 16,-3 0 0-16,3 0 0 0,0-3 0 0,-4-1 0 16,4 1 0-16,-3 0 0 0,3 0 0 0,-3 3 0 0,3-3-11 15,-4-3 11-15,1 3-13 0</inkml:trace>
  <inkml:trace contextRef="#ctx0" brushRef="#br0" timeOffset="7026.542">11790 6931 1104 0,'-4'12'31'0,"4"-6"8"0,0 9-31 0,0-3-8 0,0-7 0 0,0 7 0 15,4-6 37-15,-4-6 7 0,0 12 0 0,3-9 1 16,-3-3 3-16,0 0 1 0,0 0 0 0,4 6 0 16,-4-6-18-16,0 0-4 0,3 5-1 0,-3-5 0 15,0 0 7-15,0 0 2 0,0 0 0 0,0 0 0 16,0 0-9-16,0 0-2 0,0 0 0 0,0 0 0 15,0 0 4-15,0 0 0 0,0 0 0 0,0 0 0 16,0 0-4-16,0 0-1 0,0 0 0 0,0 0 0 16,0 0-11-16,0 0-1 0,0 0-1 0,-3-2 0 15,-4-4-10-15,0 0 0 0,0 0 0 0,0 0 8 16,0 0-8-16,0 0 0 0,0 0 0 0,-4 1 8 0,0 5-8 16,1-9 0-16,-1 6 0 0,1-6 0 0,-1 6 0 15,0 3 0-15,1-3 0 0,-1 3 0 0,1 0 0 0,3 0 0 16,-4 0 0-16,4 0 0 0,-4 3 0 15,4 0 0-15,0 3 0 0,0 0 0 0,0 3-8 16,4-4 8-16,-1 1-10 0,-3 6 10 0,0 0-8 16,3-6 8-16,1 2 0 0,-4 4-9 0,0 0 9 0,3 0 0 0,1 0 0 15,-1-4-8-15,1 1 8 0,-1 6 0 0,4-9 0 16,-3 6 0-16,-1-7 0 0,4 4 0 0,-3 3 0 0,3 0 0 16,-4-6 0-16,4-1 0 0,0 1 0 0,0 6-8 15,0-6 20-15,0-6 5 0,4 6 1 0,-4 3 0 16,3-3-18-16,4 5-19 0,-3-5 4 0,3 0 1 15,0 0 14-15,3 0 0 0,1 0 0 0,0-3 0 16,-1 0 8-16,4 2-8 0,0 1 0 0,0-3 0 16,1 3 9-16,-1 0-9 0,0 0 0 0,0 0 9 15,0 0-9-15,0 0 0 0,4-1 0 0,-4 1 0 16,0 0-26-16,0 3-1 0,0 3 0 16,0-6 0-16,0 0-53 0,1-1-10 0,-1 1-2 0</inkml:trace>
  <inkml:trace contextRef="#ctx0" brushRef="#br0" timeOffset="7450.234">12058 7023 1094 0,'0'0'46'0,"0"0"-37"16,0 0 44-16,0 0 9 0,0 0 2 0,0 0 0 15,-4 5-52-15,4 4-12 0,0 3 0 0,-3 6 0 16,3-10 54-16,-4 7 8 0,4 6 2 0,0-4 0 16,-3-2-52-16,3 9-12 0,0-13 0 0,-4 10 0 15,4-6 54-15,-3 5 8 0,3-8 2 0,0 3 0 16,-4-1-52-16,4 7-12 0,0-9 0 0,-3 2 0 16,3 1 37-16,0 0 5 0,0-9 1 0,0 5 0 15,0-5-28-15,0-6-6 0,0 0-1 0,0 0 0 16,0 0-8-16,0 0 0 0,0 0 0 0,0 0 0 15,0 0-90-15,0-6-20 0,3 1-4 0</inkml:trace>
  <inkml:trace contextRef="#ctx0" brushRef="#br0" timeOffset="7642.205">11970 6729 1394 0,'0'0'59'0,"0"0"-47"16,0 0-12-16,-4 5 0 0,4-5 0 0</inkml:trace>
  <inkml:trace contextRef="#ctx0" brushRef="#br0" timeOffset="8347.906">12266 6964 1455 0,'-3'12'61'16,"-1"-1"-49"-1,1-5 51-15,3 12 9 0,-4-9 3 0,4 8 0 0,-4-5-18 0,4 6-3 16,0-1-1-16,0 4 0 0,0-3-26 0,0-4-6 0,0 10-1 0,0-13 0 15,4 7-9-15,-4 0-3 0,0-4 0 0,4-2 0 16,-4 0-8-16,0 0 0 0,3-9 9 0,-3 5-9 16,0-8 0-16,0 6 9 0,0-6-9 0,0 0 0 15,0 0 9-15,0 0-9 0,0 0 0 0,0 0 9 16,0 0-1-16,0 0-8 0,0 0 12 0,0 0-4 16,0 0 9-16,0 0 2 0,0 0 0 0,0 0 0 15,0 0-6-15,0 0-1 0,0 0 0 0,0 0 0 16,0 0-12-16,4-6 9 0,-4-2-9 0,0-1 8 15,3-3-8-15,-3 0 0 0,0-5 0 0,4 5 0 16,-4-9 10-16,0 10-10 0,3-16 12 0,-3 10-12 16,0-1 0-16,4-3 0 0,-4 4 0 0,3-1 0 15,-3 6 0-15,4-5 0 0,-1 8 0 0,-3-9 0 16,4 6 0-16,-1 7 0 0,1-4 0 0,-1-3 0 16,1 9 0-16,-1 0-9 0,1-3 9 0,3 0 0 15,-3 6-10-15,-1 0 10 0,4 0-12 0,0 0 12 16,0 0-9-16,0 0 9 0,0 0 0 0,-3 0-9 15,3 6 9-15,-4-6-8 0,4 6 8 0,-3-3-8 16,3 9 8-16,-3-6 0 0,-1 0-9 0,4 5 9 16,-3-5 0-16,-1 12 0 0,1-12 0 0,-1 5 0 15,1 4 0-15,-1 3 0 0,1-6 0 0,-1 2 0 16,-3 4 0-16,4 0 0 0,-1-7 0 0,1 10 0 16,-4-4 0-16,4 1 0 0,-1 0 0 0,1 2 8 15,-1-2-8-15,1-6 0 0,-1 2 0 0,1-2 0 16,-4 6 0-16,3-12 0 0,1 5 0 0,-1-2 0 15,-3-6 0-15,0-3-11 0,0 0 3 0,0 0 0 16,0 0-30-16,0 0-6 0,0 0 0 0,0 0-1 16,0 0-52-16,0 0-11 0,7 6-1 0</inkml:trace>
  <inkml:trace contextRef="#ctx0" brushRef="#br0" timeOffset="9391.188">12753 7017 1332 0,'0'0'37'0,"0"0"10"15,0 0-38-15,0 0-9 0,-4 0 0 0,4 0 0 16,-7 3 82-16,0-3 14 0,7 0 4 0,-10 0 0 16,10 0-11-16,-7 0-1 0,7 0-1 0,-7 0 0 15,0-3-69-15,-1 3-18 0,5 0 0 0,-4-3 0 16,0 3 20-16,3-3-1 0,-3 3-1 0,7 0 0 16,-7 0-30-16,0 0-5 0,4 0-2 0,-4 3 0 15,-1 0 40-15,1-3 8 0,4 6 2 0,-4-4 0 16,3 4-50-16,-3 6-9 0,4-6-3 0,-1 6 0 0,1 0 31 15,-1 2 0-15,1 4 0 0,-1-6 0 16,1 5 0-16,3-2 0 0,-4 3 0 0,1-7 0 0,-1 1 25 16,4 6 11-16,-4-4 3 0,4-2 0 0,-3 0-11 0,3 0-3 15,0-6 0-15,0 2 0 0,0-2-25 0,0-6-19 16,0 6 3-16,0-6 1 0,0 0 15 0,0 0 0 0,3 12 0 16,5-12 0-16,-5 6 12 0,8-6-4 0,-4 0 0 15,3 0-8-15,1 0 8 0,3-6-8 16,-3 6 0-16,-1-6 0 0,4 0 0 0,-3 0 0 15,3 3 0-15,-3-3 0 0,-1 1-20 0,-3-1 1 0,4 0 1 16,-1 0 0-16,-3-6-2 0,-3 6-1 0,3 0 0 0,-3-5 0 16,-1 5 1-16,1 0 0 0,-1-3 0 0,-3 3 0 15,0 0 8-15,0 0 3 0,-3 1 0 0,3-7 0 16,-4 6 9-16,1-3 0 0,-1 3 0 0,-3 6 0 16,7 0 0-16,-4-6 14 0,4 6-3 0,0 0-1 15,-7 0-1-15,7 0 0 0,0 0 0 0,-7 6 0 16,0-3-9-16,4 3-11 0,-1 6 3 0,1 0 0 15,3-7 8-15,0 7 8 0,0 0-8 0,0 0 11 16,3-3-11-16,-3 8 0 0,4-5 0 0,-1 0 0 16,1-1 0-16,-1 4 0 0,4 3 0 0,-3-6 0 15,-1 2 0-15,1 4 0 0,3 0-12 0,-3-7 12 16,-1 7 0-16,-3-3 0 0,4 2 0 0,-1 4 0 16,-3-1 0-16,0 7 0 0,4-6 0 0,-4 8 0 15,3 3 23-15,-3-2 12 0,4-1 2 0,-4 3 1 16,3-2-23-16,-3 2-5 0,0 0-1 0,0-2 0 15,0-4 11-15,0-2 3 0,0 5 0 0,0-8 0 16,0 2-2-16,-3 1 0 0,3-1 0 0,0 4 0 16,0-7-4-16,-4 4-1 0,4-1 0 0,0-5 0 15,0 3-4-15,0-10-2 0,4 7 0 0,-4-3 0 0,0-6-10 0,0-4 0 16,0 4 9-16,0-9-9 0,0 0 8 0,0 0-8 0,0 0 8 16,0 0-8-16,0 0 13 0,0 0-1 0,0 0-1 0,0 0 0 15,0 0-11-15,0 0-9 0,0 0 9 0,0 0-13 16,0 0 13-16,0 0 0 0,0 0 0 0,0 0 0 15,0 0 0-15,0 0 0 0,-4-9 0 0,4 1 0 16,-3-4 22-16,3 3 7 0,0 3 2 0,-4-6 0 16,4 1-31-16,0-4 8 0,0 3-8 0,0 0 0 15,0-5 0-15,0-1 0 0,0 3 8 0,0-2-8 16,0 5 0-16,0-6 0 0,0 4 0 0,0 2 0 16,0 0 0-16,0 0 0 0,4-5 0 0,-4 8 0 15,3-3-29-15,1 6-3 0,-1-5 0 0,1 5 0 16,3-6 48-16,-4 6 8 0,4-3 3 0,-3 3 0 15,3-5-43-15,0-1-9 0,0 6-2 0,0-6 0 16,0 3 27-16,4-2 0 0,-4-1 0 0,3 6 0 16,-3-6-8-16,0 3 8 0,4-5-8 0,0 5 8 15,-4 3-53-15,3 0-6 0,1 0-1 0,-1-6 0 16,1 12-76-16,0-8-15 0,-1 2-3 0</inkml:trace>
  <inkml:trace contextRef="#ctx0" brushRef="#br0" timeOffset="10375.514">13695 7011 836 0,'0'0'24'0,"0"0"4"0,0 0-28 0,3-12 0 0,-3 6 0 0,4 0 0 15,-1 0 57-15,1 1 6 0,-1 5 1 0,1-9 0 16,0 6-40-16,-1-6-7 0,1 3-1 0,-1 6-1 16,1-6 1-16,-1 0 0 0,1 0 0 0,-4 6 0 15,3 0-7-15,-3 0-1 0,4-5 0 0,-4 5 0 16,0 0 14-16,0 0 2 0,0 0 1 0,0 0 0 15,0 0-25-15,0 0 0 0,0 0 0 0,0 0 0 16,0 0 27-16,0 0 0 0,3 5 0 0,1-5 0 16,-1 6 8-16,-3 6 1 0,4-9 1 0,-4 12 0 15,0-1-7-15,3-2-2 0,-3 6 0 0,4 2 0 16,-1 10 7-16,1-10 1 0,0 10 0 0,-1-1 0 16,4 3-17-16,-3 4-3 0,3 2-1 0,-4-9 0 15,1 4 0-15,3-4 0 0,-4-2 0 0,1 5 0 16,-1-3 6-16,1-2 2 0,-4 2 0 0,3 1 0 15,-3 2-3-15,0-9-1 0,0 10 0 0,0-4 0 16,0-8-19-16,0 2-9 0,0-2 1 0,-3 2 0 0,3-5 57 16,-4 0 12-16,1-1 3 0,3-2 0 0,-4-3-64 15,1-6 0-15,-1 5-9 0,1-11 0 0,3 0 9 0,-7 3 12 0,0 0-2 16,-4-6-1-16,0 0-9 16,1-3 0-16,-1 1 0 0,-3-1 0 0,4 0 14 0,-5 0 1 15,5-6 0-15,-1 3 0 0,-3-2-24 0,4-1-5 0,-1 0-1 16,-3-3 0-16,3-5 15 0,-3-1 0 15,0-5 0-15,4 2 0 0,-5 1 0 0,5-10 0 0,-4 10 0 16,3-9 0-16,1 8 0 0,-1-2 0 0,0 2 0 16,1 1 0-1,3-4-54-15,0-2-8 0,3 2-2 0,-6 4 0 0,6-10-51 0,1 4-10 16,-1 0-3-16</inkml:trace>
  <inkml:trace contextRef="#ctx0" brushRef="#br0" timeOffset="10599.992">13621 6611 1094 0,'0'0'23'0,"0"0"5"0,0 0-28 16,0 0 0-16,0 0 0 0</inkml:trace>
  <inkml:trace contextRef="#ctx0" brushRef="#br0" timeOffset="11248.632">14090 6881 1212 0,'0'0'25'0,"0"0"6"0,0 0-31 0,-4 0 0 0,4 0 0 0,-10 0 0 15,3 0 135-15,3 0 21 0,4 0 4 0,-10 0 0 16,3 0-76-16,0 0-16 0,-4 0-4 0,4 0 0 16,0 0 0-16,-4 0 0 0,4 0 0 0,0 6 0 15,0-6-51-15,-3 3-13 0,2 0 0 0,-2 0 0 16,3 0 0-16,3 0 0 0,-3 3 0 0,4 6 0 15,-1-1 0-15,4 1 0 0,-3-3 0 0,3 9 0 16,0-1 0-16,0 7 0 0,0-4 0 0,0 10 0 0,3-7 0 16,1 4-12-16,-1-4 3 0,1 10 0 0,3-10 9 15,-4-5 12-15,1 2-2 0,3 4-1 0,-4-12-9 16,1 2-14-16,3 4 3 0,-3-12 1 0,-1 6 10 0,1-7 14 16,-1-5-3-16,-3 0-1 0,0 0-10 15,0 0-12-15,7 0 2 0,-3 0 1 0,3-5 9 16,0-1 9-16,3 0-1 0,-2-6-8 0,2 0 8 0,1 1-8 15,3-4 0-15,-4-3 0 0,4 6 0 0,-3-8 0 16,0 2-15-16,-1 1 5 0,1-10-5 0,-4 15-1 0,3-5 0 16,-6-4 0-1,-1 6-18-15,1 1-4 0,0-4-1 0,-1 6 0 0,-6-2 47 0,3 2 8 0,-4 0 3 0,0 0 0 16,1 1-31-16,-4-4-5 0,3 3-2 0,-6 6 0 16,3-5 19-16,-7-1 0 0,0 0 0 0,-1 0 0 15,-2 3 0-15,3 4 0 0,-4-7 8 0,-3 0-8 16,3 3 0-16,1 3 8 0,-1 0-8 0,0 1 0 15,4-1 10-15,0 0-1 0,3 6 0 0,4 0 0 16,0 0-9-16,7 0-16 0,-3 6 4 0,-1 0 1 16,1 2-11-16,6 4-2 0,-3 0-1 0,4 6 0 15,-1-7-15-15,4 4-2 0,-3 3-1 0</inkml:trace>
  <inkml:trace contextRef="#ctx0" brushRef="#br0" timeOffset="12101.774">14288 6952 850 0,'0'0'17'0,"0"0"6"0,0 0-23 15,0 0 0-15,0 0 0 0,0 0 0 0,0 0 107 0,0 0 17 0,0 0 3 0,0 0 1 16,0 0-54-16,0 0-10 0,0 0-3 0,0 0 0 16,0 0-17-16,0 0-3 0,0 0-1 0,0 0 0 15,0 0-24-15,0 0-6 0,0 9-1 0,0-3 0 16,0 3-9-16,0-4 12 0,0 7-12 0,3-6 12 16,-3 6-3-16,4 0 0 0,-4 2 0 0,3-2 0 15,-3 6-9-15,4-7 0 0,-1 4 9 0,1 3-9 16,-1-1 23-16,4-5 0 0,-3 3 0 0,3-3 0 15,0-1-14-15,-4 1-9 0,4-3 12 0,1 0-12 16,-1-3 15-16,0-3-4 0,0 2-1 0,0-5 0 16,3 0 2-16,-3 0 0 0,4 0 0 0,0 0 0 15,-1-8-4-15,1 2-8 0,-1 0 12 0,1 0-4 16,-1-6 1-16,5 0 0 0,-5 7 0 0,-3-10 0 16,0-3-9-16,0 7 10 0,0-1-10 0,-3-6 10 15,-1 3-2-15,1 4 0 0,0-7 0 0,-4 6 0 16,0-2-8-16,-4 2 0 0,0-6 9 0,1 1-9 15,-4 5 0-15,3-3 0 0,-3-3 0 0,0 7 0 16,0-10-28-16,0 9-1 0,-3-5 0 0,2 5 0 16,1-6-18-16,0 9-3 0,0-2-1 0</inkml:trace>
  <inkml:trace contextRef="#ctx0" brushRef="#br0" timeOffset="12914.498">14686 6993 1190 0,'0'0'33'0,"0"0"9"0,0 0-34 15,0 0-8-15,0 0 0 0,0 0 0 16,0 0 80-16,0 0 13 0,0 0 3 0,0 0 1 16,4 0-61-16,-1 6-12 0,4 0-2 0,-3 0-1 0,-1-3 4 0,1 3 1 0,3-3 0 0,-4 2 0 15,1 4-2-15,3-9-1 0,0 6 0 0,-3-6 0 16,-1 6-11-16,4-6-3 0,-3 6 0 0,3-6 0 15,0 0-19-15,-4-6-4 0,4 6-1 0,0-6 0 16,-3 0 63-16,3 0 13 0,0 0 3 0,0-2 0 16,4 2-52-16,-4-6-12 0,0 6 0 0,0-6 0 15,0 7 8-15,-4-4 0 0,5 3-8 0,-5-3 12 16,1 6-12-16,-1-3 0 0,1 0 0 0,-4 6 0 16,0-6 0-16,0 1 0 0,-4-1 0 0,4 0 0 15,-3 0 0-15,-1 0-12 0,1-3 12 0,-5 3-10 16,1 0-38-16,0 1-8 15,0-1-2-15,-3-6 0 0,3 6 39 0,-4 6 8 0,1-9 2 0,2 6 0 16,-2 0 9-16,3 0 0 0,0 3 0 0,0 0 0 16,0 0 12-16,0 6 5 0,-4-3 1 0,4 6 0 15,0-3-9-15,3 6-1 0,-3-1-8 0,0-5 12 16,4 6-12-16,-1 3 0 0,1-3 0 0,-1-1 0 16,1 4 12-16,3 0-3 0,-4 5-1 0,4-8 0 15,4 9 0-15,-4-4-8 0,3 1 12 0,-3 0-4 16,4-4 1-16,-1 10 0 0,1-7 0 0,3-2 0 15,-4 9 7-15,4-13 0 0,-3 7 1 0,3-3 0 16,0-4-17-16,4 7 0 0,-4-6 0 0,0 3-9 16,0-4 9-16,0 7 16 0,0-6-4 0,0-1-1 15,0 1-11-15,0 3 0 0,0-9 0 0,0 6 0 16,0-7 0-16,0 1 0 0,0 0 0 0,0 0 0 16,4-6-11-16,0 3-4 0,-4-3-1 0,3 0 0 15,1 0-31-15,3-3-6 0,-4 3-2 0</inkml:trace>
  <inkml:trace contextRef="#ctx0" brushRef="#br0" timeOffset="13899.827">15071 6999 1337 0,'0'0'28'0,"0"0"6"15,0 0-34-15,0 0 0 0,0 0 0 0,0 0 0 16,0 0 58-16,0 0 5 0,0 0 1 0,0 0 0 16,-7 0-52-16,7 0-12 0,-4 12 0 0,1-6 0 0,-1 0 0 0,1 2 0 15,-1 4 0-15,4 0 0 0,0 0 0 0,0-4 0 16,0 4 0-16,0 6 0 0,0-6 13 0,4-1 0 0,-4 1 0 15,3 3 0-15,4-3-13 0,-3-1-18 0,3 1 4 0,0 3 1 16,0-6 61-16,3 5 13 0,1-8 3 0,3 6 0 16,-3 0-64-16,3-9 0 0,3 5-9 15,-3 1 0-15,-3-3 19 0,3 0 4 0,-3 0 1 0,-4-6 0 16,3 0 7-16,1 0 2 0,-4 0 0 0,4-12 0 16,-4 6 18-16,-4 0 4 15,4-2 1-15,-3 2 0 0,-1-6 3 0,1 0 1 0,-1-5 0 0,1-1 0 16,-1-3-41-16,-3 4-10 0,0-7 0 0,4 4 0 15,-4 2 0-15,0-3 0 0,0 4 0 0,0-1 0 16,0 3 0-16,-4 1 0 0,4-1 0 0,-3 3 0 16,3 6 0-16,-4-8 0 0,4 2 0 0,-3 6 0 15,-1-6 0-15,4 6 0 0,0 1 0 0,0 5 0 16,-3-6-44-16,3 0-10 0,0 6-2 0,0 0-1 16,0-6-114-16,0 6-22 0,0 0-5 0</inkml:trace>
  <inkml:trace contextRef="#ctx0" brushRef="#br0" timeOffset="14412.872">15430 6999 1337 0,'0'0'28'0,"0"6"6"0,-3 0-34 0,3 3 0 0,0-1 0 16,0 1 0-16,0 3 109 0,0 0 15 0,0 0 4 0,3-1 0 15,1 4-103-15,0-3-25 0,-1 0 0 0,4 2 0 16,-3-2 0-16,3 0 0 0,-4-1 0 0,4-5 0 16,0 6 0-16,-3-3 0 0,-1-3 0 0,4 0 0 15,-3 0 0-15,-4-1 0 0,0-5 0 0,0 0 0 16,0 0 36-16,0 0 3 0,0 0 0 0,0 0 0 15,0 0-11-15,0 0-3 0,0 0 0 0,0 0 0 16,0 0 31-16,0 0 7 0,0 0 1 0,0 0 0 16,0 0-52-16,0 0-12 0,-7 0 0 0,7 0 0 15,-7-5 54-15,0-1 8 0,3 0 2 0,1 0 0 16,-1-3-52-16,1-3-12 0,-1 1 0 0,1-7 0 16,-1 3 0-16,1 4 0 0,3-7 0 0,0 0 0 15,-4 4 0-15,4 2 0 0,0-6 0 0,4 6 0 16,-4 1 0-16,0 2-13 0,3-3 4 0,-3 0 1 15,4 6 8-15,-1-5 0 0,1 5-9 0,-1-3 9 16,1 3 0-16,-1 0-9 0,4 0 9 0,0 0 0 16,0 6-9-16,1-5 9 0,-1-1 0 0,3 0-9 15,1 0 9-15,-1 3-10 0,1 0 10 0,3 0-10 16,0 0-11-16,0 0-3 0,0 3 0 0,0-3 0 16,4 0-26-16,-4 3-6 0,0 0 0 0,0 0-1 15,4-6-107-15,-7 6-22 0,3 0-4 0</inkml:trace>
  <inkml:trace contextRef="#ctx0" brushRef="#br0" timeOffset="15028.239">16087 6858 1945 0,'-11'0'40'0,"1"12"10"0,2-12-40 0,1 6-10 0,-3-1 0 0,3 1 0 16,-4-6 58-16,4 3 10 0,-3 0 1 0,-1 0 1 15,4 0-45-15,-4 0-9 0,4 0-1 0,-3 0-1 16,3-3-4-16,7 0-1 0,-7 0 0 0,7 0 0 15,0 0-9-15,0 0 0 0,0 0-12 0,0 0 12 16,-4 6 0-16,4-6 0 0,0 0 0 0,-7 6 0 16,7-6-14-16,-4 6 5 0,4-6 1 0,0 5 0 15,0-5 8-15,0 0 0 0,-3 6 0 0,3-6 0 16,0 0 0-16,0 12 0 0,0-12 0 0,0 0 0 16,0 0 0-16,3 3 8 0,-3-3-8 0,0 0 11 15,4 9-11-15,-4-9 0 0,3 6 0 0,1-3 8 16,-4-3-8-16,7 6 8 0,0-6-8 0,-3 5 8 15,3-5-8-15,0 6 0 0,0-6 0 0,0 0 8 0,0 6-8 16,0-6 0-16,0 6 0 0,0-6 8 16,0 6-8-16,4 0 0 0,-4-6 0 0,0 6 0 0,0 0 0 0,0-4 0 15,0 4 0-15,0 6 0 0,0-6 0 0,0 6 0 16,0 0 0-16,0-7 0 0,-3 7 0 0,-1 3 0 16,4-3 0-16,-3-1 0 0,-1 1 0 0,1 9 0 0,0-15 0 15,-4 5 0-15,0 1 0 0,3 3 0 0,-3-3 0 0,0-1 0 16,0 1 0-16,-3 0 0 0,3-6 0 0,0 0 0 15,-4 2 32-15,0-2 2 0,4 0 0 0,-7 6 0 16,4-6-12-16,-4 0-2 0,0-6-1 0,0 6 0 16,-4-1-7-16,1-5 0 0,-5 0-1 0,1 0 0 15,0 3-11-15,0-3 0 0,0-3 0 0,0 3 0 16,0 0 0-16,3-5 0 0,1 5 0 0,-1 0 0 16,4 0-52-16,-4-6-12 15,4 6-2-15</inkml:trace>
  <inkml:trace contextRef="#ctx0" brushRef="#br0" timeOffset="16066.671">17268 7017 1364 0,'0'0'28'0,"0"0"7"16,0 0-35-16,-7 0 0 0,7 0 0 0,-7 3 0 16,0 0 52-16,7-3 3 0,-10 0 1 0,3 2 0 15,0-2 7-15,0 0 1 0,-1 0 1 0,-2 0 0 16,3 0-1-16,0 0 0 0,7 0 0 0,-11 0 0 15,1 3-52-15,-1 0-12 0,-3-3 0 0,3 6 0 16,-6 0 0-16,3-6 0 0,0 6 0 0,-1 6 0 16,1-6 0-16,0 2 0 0,4 1 0 0,-1 6 0 0,0 3 0 0,4-7 0 0,-3 4 0 0,3 9 0 15,3-13 0-15,4 10 0 0,-3-3 0 0,3-1 0 16,3 1 0-16,-3-6 0 0,4 2 0 0,-1 4 0 16,1-12 0-16,3 6 0 0,0-7 0 0,0-5 0 15,0 3 0-15,0 0 0 0,4-3 0 0,-1-3 0 16,1 0 0-16,-1-2 0 0,5-1 0 0,-5-6 0 15,4-6 55-15,0 4 7 0,-3 2 2 0,3-12 0 16,-3 7-52-16,-1-10-12 0,1 4 0 0,-1-4 0 16,1-2 0-16,-4-3 0 0,4-4 0 0,-4 4 0 15,0-3-17-15,0 2-7 0,0 1 0 0,0 3-1 16,-7-4 40-16,3 4 8 0,-3-4 1 0,0 4 1 16,-3-3-25-16,3 2 0 0,-4 1 0 0,1 2 0 15,-4-2 0-15,3 3 0 0,1 2 0 0,-4 1 0 16,0 2-15-16,-1 3-8 0,1 1-1 0,0-1-1 15,4 3-11-15,-4-2-3 0,3 5 0 0,-3 3 0 16,4 0 39-16,-1 1 0 0,1 2 0 0,3 6 0 16,0 0 0-16,0 0 0 0,0 0 0 0,-4 6 0 15,-3 5 0-15,4 4 0 0,-1-3 0 0,0 11 0 16,4-5-59-16,-3 8-4 0,-1-2-1 0,4 14 0 16,0-6 103-16,0 4 20 0,4 8 4 0,-1 0 1 15,1-3-52-15,3 3-12 0,-3-6 0 0,3 9 0 16,0-8 0-16,-4 2 0 0,4-3 0 0,0 6 0 15,-3-12 0-15,-1 4 0 0,4-10 0 0,-3 4 0 0,3-7 0 0,-3 4 0 16,-1-4 0-16,1-2 0 0,-1-4 34 0,1 1 4 16,-4 0 1-16,3-7 0 0,-3 4-11 0,4-3-3 0,-4 0 0 0,0-7 0 15,0 7-25-15,3-6 0 0,-3 3 0 16,0-3 0-16,0-6-8 0,0 12-8 0,0-12 0 0,0 0-1 16,0 0 17-16,0 0 0 15,0 0 0-15,7 5 0 16,-7-5-41-16,0 0-5 0,4 0-1 0,3 0 0 15,-7 0-59-15,7 0-12 0,0 0-2 0</inkml:trace>
  <inkml:trace contextRef="#ctx0" brushRef="#br0" timeOffset="16634.248">17554 7134 1212 0,'-3'-23'25'0,"-1"17"6"15,1-6-31-15,3 3 0 0,-4 0 0 0,1 1 0 16,-1 2 84-16,1-6 10 0,-1 6 2 0,0 0 1 16,1-3 25-16,3 9 5 0,-4-5 1 0,4 5 0 15,-3-3-103-15,3 3-25 0,-7-3 0 0,0 3 0 16,0 0 56-16,0 3 7 0,-4 0 1 0,4 2 0 15,-4 4-52-15,4 3-12 0,-3 0 0 0,-1 0 0 16,1-1 0-16,-1 10 0 0,0-9 0 0,1 5 0 0,-1 4 0 16,4-4 0-16,-3 1 0 0,6 0 0 0,1-4 0 15,-1 4 0-15,4-6 0 0,-3 0 0 0,3-1 0 16,0 4 0-16,0-3 0 0,0-6 0 0,3 0 0 0,1-1 0 16,-4-5 0-16,7 3 0 0,-4 0 0 0,8-3 0 0,-4 3 0 15,0-6 0-15,3 0 0 0,1 3 0 16,0-3 0-16,-1-2 0 0,4-1 34 0,-3 0 4 15,3-6 1-15,-3 0 0 16,-1 1-63-16,4 2-12 0,-3-9-2 0,-1 6-1 0,-2-5 39 0,-1 2 0 16,0-3 0-16,0 7 0 0,-4-4 0 0,1 3 0 0,-1 6 0 15,1-5 0-15,-4 5-59 16,0 6-4-16,0 0-1 0,0 0 0 0,0 0 52 0,0 0 12 0,0 0 0 0,0 0 0 16,0 0 0-16,0 0 0 0,-4 6 0 0,1 5 0 15,-1-5 0-15,1 9 0 0,-1-3 0 0,1-1 0 16,3 1 0-16,-4 6 0 0,4-4 0 0,0-2 0 15,0 6 0-15,0-9 0 0,4 2 0 0,-1 1 0 16,1 0 48-16,-1 0 13 0,4-1 3 0,-3-8 0 16,3 6-52-16,0 0-12 0,0-3 0 0,0-6 0 15,0 6-48-15,0-6-13 0,0 0-3 0,-3 0 0 16,3 0-72-16,-4-6-14 0</inkml:trace>
  <inkml:trace contextRef="#ctx0" brushRef="#br0" timeOffset="24975.647">17695 6926 752 0,'0'0'16'0,"0"0"3"0,0 0-19 0,0 0 0 0,0 0 0 0,4 5 0 16,-1 1 57-16,1 6 8 0,-1 0 2 0,-3 3 0 15,0-4-6-15,4 1-1 0,-4 9 0 0,0-4 0 16,3 1 5-16,-3 0 1 0,0 2 0 0,4 4 0 16,-4-7-10-16,0 10-1 0,4-10-1 0,-4 4 0 15,0 2-6-15,0 1-2 0,3-9 0 0,-3 2 0 16,0 7-11-16,4-12-3 0,-4 2 0 0,3 4 0 15,-3-12-8-15,0 0-3 0,0-6 0 0,0 0 0 16,0 0-21-16,0 0 0 0,0 0 0 0,0 0 0 16,0 0 42-16,0-6 4 0,0-9 1 0,0-3 0 15,0 1-25-15,-3-1-5 0,3-5-1 0,0-4 0 16,0 4-16-16,0-4 0 0,0-2 0 0,3 2 0 16,-3-2 0-16,0 3 0 0,4-4 0 0,-4 7 0 0,3 2 0 15,-3-2 0-15,7 2 0 0,-3 9 0 0,-1 0 0 16,1 1-12-16,-1 5 12 0,1-3-12 0,-1 6 0 15,4 0 1-15,-3 3 0 0,3 0 0 0,0 0-3 16,0 3-1-16,4 3 0 0,-1 6 0 16,1-6 6-16,0 5 1 0,-1 4 0 0,4 9 0 0,0-7 8 0,-3 4 0 15,-1 2-9-15,-2 7 9 0,2-13 0 0,-3 10 0 16,0-10 0-16,0 7 0 0,0-4 0 0,-3-2 0 0,-1 0 0 0,1 2 0 16,-1-2 0-16,1-6 0 0,-1 2 11 0,-3 4-11 15,0-6 9-15,0 0-9 0,0-1 8 16,0 4-8-16,0-3 0 0,0-6 0 0,0 0 0 0,0-6 0 15,0 0-19-15,0 0-9 0,0 0-1 16,0 0-1-16,8 0-182 0,-1 0-37 16</inkml:trace>
  <inkml:trace contextRef="#ctx0" brushRef="#br0" timeOffset="25491.673">18284 6887 1538 0,'-10'0'44'0,"-1"0"8"0,4 0-41 15,-3 0-11-15,-1 0 0 0,0 6 0 0,4-3 75 0,-3 3 13 0,-1 0 2 0,4 6 1 16,-3-6-34-16,3-1-6 0,0 7-2 0,-1-3 0 16,1 3-25-16,4 0-4 0,-1-1-2 0,-3 1 0 15,4 0-6-15,3-3-2 0,-4 2 0 16,4 1 0-16,0-6-10 16,0 6 0-16,0-6 9 0,4 0-9 0,-4-1 0 0,0-5 0 0,3 6 0 15,1-3 0-15,-1 0 0 0,4 0 0 0,-3 3 0 0,3-6 0 16,0 0 0-16,-3 0 0 0,3 0 0 0,0 0-8 15,-4 0 0-15,4 0 0 0,0 0 0 0,0 0 0 16,0 0-16-16,0 0-2 16,1 0-1-16,2 0 0 0,-3 0 27 0,0 0 0 0,4 6 0 0,-1 0 0 15,-3 0 10-15,4 0 7 0,0-6 2 0,-1 11 0 16,1-8-19-16,-1 9 0 0,1-6 0 0,0 6 0 16,-4-7 0-16,3 1 0 0,1 6 0 0,-1-3 0 15,-3 0 0-15,4 0 0 0,-4 2 0 0,-3-5 0 16,-1 6 0-16,1 0 0 0,-4-6 0 0,3 5 0 15,-6 4 0-15,-1 3 0 0,1-7 0 0,-4 1 0 16,-4 9 0-16,0-9 0 0,1-1 0 0,-8-2 0 16,4 0-20-16,0 0 3 0,-4-3 0 0,1 0 0 15,-1-6-32-15,0 0-7 0,-3 0 0 0</inkml:trace>
  <inkml:trace contextRef="#ctx0" brushRef="#br0" timeOffset="26287.256">19131 6970 1094 0,'0'0'46'15,"0"0"-37"-15,0 0 56 0,0 0 11 0,0 0 3 0,-10 6 0 16,10-6-2-16,0 0 0 0,0 0 0 0,-7 5 0 16,3 1-28-16,4-6-5 0,-4 6-2 0,1 0 0 31,-1-6-30-31,1 12-12 0,-1-9 11 0,4 6-11 0,-3 5 10 0,3-2-10 0,-4 6 10 0,4-4-10 15,0 10 28-15,0-6 0 0,0 2 0 0,0 4 0 16,0-1-7-16,0-2-1 0,0-4-1 0,4 7 0 16,-4-9 0-16,3 2 0 0,1 1 0 0,-1-6 0 15,1-4 1-15,3 1 1 0,4 6 0 0,-1-9 0 16,1-6-12-16,-1 6-9 0,4 0 12 0,1-6-12 16,-1 0 0-16,0 0 0 0,3 0 0 0,-3-6 0 15,4 0 10-15,0 0-2 0,-1-12 0 0,-2 9 0 16,-1-2-8-16,0-1 10 0,0-9-10 0,-4 4 10 15,1-1-10-15,-4 0 0 0,0-5 9 0,0 2-9 16,-3 4 0-16,-4-7 8 0,3 10-8 0,-3-4 0 16,-3-6 0-16,-1 10 0 0,1-4 0 0,-4 0 0 15,-4 4 0-15,4-4 0 0,-4 6 0 0,1 1 0 16,-1-1-20-16,1 0 2 0,-1 3 0 0,4 3 0 16,3 0-23-16,1 1-5 0,3 5-1 0,0 0 0 15,0 0-141-15,0 0-28 0,7 0-5 0</inkml:trace>
  <inkml:trace contextRef="#ctx0" brushRef="#br0" timeOffset="26829.998">19526 6967 699 0,'4'9'29'0,"3"2"-29"16,0 1 89-16,-4 0 12 0,4-6 3 0,-3 8 0 15,0-2-32-15,3 12-7 0,-4-10-1 0,1 10 0 16,3-1 0-16,-4-2 0 0,1 2 0 0,-4-5 0 16,3 9 4-16,-3-10 0 0,0 7 0 0,0-7 0 15,0 4-29-15,-3-3-6 0,3-10-1 0,-4 7 0 16,1-6 4-16,3-9 1 0,-7 6 0 0,7-6 0 15,-11-6 7-15,4 0 2 0,-4-6 0 0,4 3 0 16,-3-8-29-16,3-1-5 0,0 3-2 0,3-2 0 16,1-1-10-16,3-5 0 0,0 2 0 0,0-2 0 15,3 5 0-15,1-3 0 0,-1 4-12 0,4-7 12 16,-3 10-16-16,3-4 5 0,0 6 1 0,0-3 0 16,0 4-3-16,0 5-1 0,0-6 0 0,0 0 0 15,0 6-2-15,0-5 0 0,-3 5 0 0,6-6 0 16,-3 9 3-16,1-3 0 0,2 6 0 0,1-6 0 15,-1 6 5-15,1 0 8 0,3 0-13 0,-3 6 5 0,3 0 8 16,0 0 0-16,-4 9 0 0,4-4 0 0,1 7-8 16,-5 6 8-16,1-4-8 0,-4 10 8 0,0 2 0 15,0-9 9-15,0 10 0 0,-4-4 0 0,1-2 13 16,0 2 2-16,-4-6 1 0,0 4 0 0,3-4-1 0,-3-2 0 0,0-3 0 16,0-1 0-16,0-5-8 0,-3 0-1 15,3 3-1-15,0-10 0 0,0 1-14 16,0-6 9-16,0 12-9 0,0-12 8 0,0 0-8 15,0 0 0-15,0 0-12 0,0 0 12 16,0 0-59-16,0 0-4 0,7 0-1 0</inkml:trace>
  <inkml:trace contextRef="#ctx0" brushRef="#br0" timeOffset="27279.966">19925 7128 1579 0,'-11'21'32'0,"8"-9"10"15,-1-6-34-15,4-1-8 0,0 1 0 0,0 6 0 16,4-6 53-16,-1 0 9 0,1 0 2 0,-1-3 0 16,-3-3 0-16,4 6 0 0,-1-1 0 0,4-5 0 15,1 6-52-15,-1-6-12 0,0 0 0 0,3 0 0 16,1 0 0-16,-4-6 0 0,3 6 0 0,5-11 0 15,-5 2 0-15,1-3 0 0,-1-6 0 0,1 1 0 16,-1-4 0-16,1-2 0 0,-4-4 0 0,4 4 0 16,-1-1 0-16,-3 1 0 0,-3 2 0 0,3-2 0 15,-4 2 0-15,-3 9 0 0,4-5 0 0,-4 2 0 0,0 6 0 16,-4 0 0-16,4 3 0 0,0 6 0 0,0 0 0 0,-7 0 0 0,0 0 0 16,-3 6 0-16,3-6 0 0,-4 9 0 15,4 0 0-15,-4 6 0 0,1-4 0 0,-4 7 0 0,3 9 0 16,-3-4 0-16,0 1 0 0,3 8 0 0,-3-3 0 0,0 10 0 15,4-10 54-15,-1 3 8 0,0-2 2 0,1 2 0 16,3-9-52-16,3 4-12 0,1-9 0 16,-1 5 0-16,4-8 0 0,4 2 0 0,-1-5 0 0,4-3 0 15,0 0 0-15,0 0 0 0,8-3 0 0,-5-1 0 16,8-5 0-16,-4 0 0 0,7 0 0 0,-3 0 0 16,3-5 0-16,0-1-12 0,4 0 3 0</inkml:trace>
  <inkml:trace contextRef="#ctx0" brushRef="#br0" timeOffset="28017.452">20828 6987 850 0,'-21'-6'17'0,"14"6"6"0,3 0-23 0,-3 0 0 0,0 6 0 0,0-6 0 16,4 6 107-16,-5 0 17 0,1 0 3 0,-3 3 1 15,3 0-52-15,3-1-9 0,-3 4-3 0,0 0 0 16,0 0-51-16,4-1-13 0,-1 1 0 0,-3 3 0 15,3-3 54-15,1-6 8 0,3 5 2 0,-4-5 0 16,4-6-13-16,0 0-3 0,0 0 0 0,4 9 0 16,3-3-30-16,-3 0-6 0,3 0-2 0,3-6 0 15,1 5-2-15,3-5-8 0,0 0 12 0,4 0-4 16,-1 0-8-16,1 0 10 0,3 0-10 0,-3-5 10 16,-1 5-10-16,1-6 0 0,0 0-12 0,-4 3 12 15,0-6 0-15,0 3 0 0,-3 3 0 0,-4-8 0 16,0 5 0-16,0 0 0 0,-4 0 0 0,1-6 0 15,-4 6 0-15,0-3 0 0,-4 4 0 0,1-7 0 16,-4 0-20-16,0 6 1 0,0-9 0 0,-4 7 0 16,-3-1 0-16,3-3 0 0,-3 6 0 0,0 0 0 15,0 0-6-15,0 1-2 0,0-1 0 0,-4 3 0 16,4 3 55-16,0 0 10 0,0 9 2 0,0-4 1 0,-1 7-30 0,1 0-11 16,4 0 0-16,-1 8 9 0,1-2-9 0,3 5 0 15,3 4 0-15,1 2 8 0,3-2-8 0,0-4 0 0,0 1 0 16,0 2 8-16,3-2-8 0,4-4 0 0,0 4 0 15,0-7 0-15,0 4 0 0,4-3 0 0,-1-7 0 0,1 1 8 16,0-3-8-16,3 0 0 0,-4 0 0 0,4-3 0 16,1-1 9-16,-5 1-9 0,4-6 10 0,0 6-10 15,0-6 8-15,1-6-8 0,2 6 0 0,-3-6 0 16,0 6-40-16,4-5-15 0,0-1-2 16</inkml:trace>
  <inkml:trace contextRef="#ctx0" brushRef="#br0" timeOffset="28335.516">20913 6740 1516 0,'-4'6'32'0,"4"-6"6"0,0 0-30 15,0 0-8-15,0 12 0 0,0-12 0 0,0 0 66 0,4 3 12 0,-1 0 2 16,-3-3 1-16,7-3-13 0,0 0-4 0,0 3 0 16,4-12 0-16,-4 0-51 0,4-5-13 0,-4-1 0 0,3 3 0 15,4-8 0-15,0-1 0 16,1-2 0-16,-1 5 0 15,0-2 0-15,0 5 0 0,0-2 0 0,-3 5 0 16,3 0-145-16,-4-2-32 0</inkml:trace>
  <inkml:trace contextRef="#ctx0" brushRef="#br0" timeOffset="29209.521">21512 7184 1773 0,'-7'-12'36'0,"-3"7"11"16,3-10-38-16,0 0-9 0,-4 1 0 0,4 2 0 16,-4-6 79-16,1 3 13 0,-4 4 4 0,0-13 0 15,0 12-62-15,-1-2-12 0,1 2-2 0,0 0-1 0,0 0-19 0,0 7 0 0,0-7 0 16,0 3 0-16,3 9-9 0,1 0 1 0,2 0 0 16,1 12 0-1,0 2-25-15,0 4-5 0,4 3-1 0,3 2 0 0,-4 7 13 0,4 2 2 0,0 0 1 16,0 9 0-16,0-11 23 0,4 2 0 0,-4-5 0 15,0 2 0-15,3-6 23 0,-3-2 9 0,4-3 1 16,-1-7 1-16,1 4 6 0,-4-6 2 0,0-9 0 0,0 0 0 16,0 0-15-16,7 0-3 0,0 0-1 0,0-6 0 15,4-6-6-15,-4-5-1 0,3-1 0 0,1-3 0 16,-1-2-16-16,1-12-9 0,0 2 1 0,3 1 0 16,-4-3-46-1,4 2-9-15,-3 4-1 0,0-3-1 0,-1 8-22 0,-3-2-4 16,0 2-1-16,0 7 0 0,-3-4 39 15,-1 15 7-15,1-6 2 0,-1 6 0 0,-3 6-6 0,0 0-1 16,4 6 0-16,-4 6 0 0,0 6 51 0,-4-4 12 0,4 10 2 0,-3 2 0 16,3 10 54-16,-4-4 10 0,1 6 2 0,-1 9 1 15,-3-3-6-15,4 3-2 0,-4 0 0 0,0 6 0 16,0-3-12-16,0 6-2 0,0-6-1 0,-1 6 0 16,5-6-19-16,-4-3-4 0,0-3-1 0,0 0 0 15,3-3-14-15,1-8-2 0,-4 2-1 0,3 3 0 16,4-5-6-16,-3-4-2 0,3 3 0 0,0 4 0 15,0-13-9-15,0 4 0 0,3-4 0 0,-3 4 0 16,4-4 0-16,3-5 0 0,-4-1 0 0,4 4 0 16,-3-3 0-16,3-4 0 0,0 10 0 0,0-13 0 15,-3 7 0-15,-1-6 0 0,4 0 0 0,-3-4 0 0,-1-2 0 16,-3 0 0-16,4 0 0 0,-4-6 0 16,0 0 0-16,0 0 0 0,0 0 9 0,0 0-9 0,0-12 15 15,3 1-2-15,-3-4 0 0,0-9 0 0,4 1-13 16,-4-4 9-16,0-11-9 0,3 3 8 0,1-3-8 15,-1 2 0-15,1-8 0 0,-1 3 0 0,1 9 0 0,-1-3 0 16,1 2 0-16,-4-2 0 0,3 8-13 0,-3-8 5 16,4 9 8-16,-4-4-13 0,4 4 2 0,-4 2 1 0,3 4 0 15,1 2 0-15,-4 0-6 0,3 4 0 0,1 2-1 0,-1 6 0 16,1 0-23 0,-1-5-4-16,1 5 0 0,-1 0-1 0,4 6-9 15,0-6-2-15,0 3 0 0,0 0 0 0,4 3-3 0,0 0-1 0,-1 0 0 16,4 0 0-16,0 0-12 0,1 3-2 0,-1 0-1 15,0 3 0-15,7 0-79 0,-3 0-16 0</inkml:trace>
  <inkml:trace contextRef="#ctx0" brushRef="#br0" timeOffset="29683.282">21689 6970 1552 0,'-4'11'44'0,"-3"1"10"0,0 0-43 0,4 0-11 0,-4 2 0 0,3 4 0 15,1 0 53-15,-5-7 9 0,5 4 2 0,-1 3 0 16,4-1 0-16,-3-5 0 0,3 9 0 0,0-10 0 16,3 7-52-16,-3-6-12 0,4 0 0 0,-1 2 0 15,1-8 40-15,0 12 6 0,3-12 1 0,-4 0 0 16,4-1-25-16,0 1-5 0,4-3-1 0,-4 3 0 15,3-6-16-15,-3 6 0 0,4-6 0 0,0-6 0 16,-4 6 24-16,3-6-3 0,4 3 0 0,-3-3 0 16,0-2-12-16,-4 5-9 0,3-9 12 0,-3 0-12 15,0 0 12-15,0 4-12 0,-3-4 12 0,3 0-12 16,-4 0 8-16,-3 1-8 0,4-4 0 0,-4 0 0 16,4 1 0-16,-4 2 0 0,0-6-15 0,0 3 5 15,0 4-22-15,0-1-5 0,-4 0-1 0,4-3 0 16,0 4-62-16,0 5-13 0,0-6-3 0</inkml:trace>
  <inkml:trace contextRef="#ctx0" brushRef="#br0" timeOffset="30015.489">22027 7043 1580 0,'0'6'67'0,"0"6"-54"15,0-6 41-15,0 0 8 0,4-1 2 0,-4 4 0 16,0 3 2-16,3-6 1 0,-3 6 0 0,4-6 0 15,0 5-56-15,-4-5-11 0,3 6 0 0,-3-3 0 16,0 2 0-16,4-5 0 0,-4 0 0 0,0 0 0 16,0 6 0-16,0-12 0 0,0 6 0 0,0 0 0 15,0-6-56-15,0 8-7 0,0-2-1 0,-4 0 0 16,4-6-126-16,-3 12-26 0</inkml:trace>
  <inkml:trace contextRef="#ctx0" brushRef="#br0" timeOffset="30222.118">22013 6781 1686 0,'-7'15'35'0,"4"-3"9"0,-1 0-36 16,1-1-8-16,-1-2 0 0,1 3 0 0,3 6 34 0,0-12 5 0,0-1 1 0,0 1 0 15,0 0-31-15,3 0-9 0,-3-6 0 0,4 6 0 32,3 3-72-32,-4-3-22 0,8-6-4 0</inkml:trace>
  <inkml:trace contextRef="#ctx0" brushRef="#br0" timeOffset="30959.383">22267 7011 2090 0,'0'0'44'0,"-7"6"8"0,4 0-41 0,3-1-11 0,0 4 0 0,0-3 0 15,0 0 8-15,0 6-8 0,3 0 12 0,1-7-4 16,-1 7 12-16,1 3 3 0,-1 3 0 0,1-4 0 15,-1 4-8-15,1-1-2 0,-1 7 0 0,1-3 0 16,-4 2-13-16,4-2 0 0,-1 2 8 0,1 7-8 16,-1-7 13-16,1 4 0 0,-1-4 0 0,1 4 0 15,-1-4-13-15,-3 4 0 0,4 2-9 0,-1-6 9 16,1 10 8-16,-1-7 8 0,1-2 2 0,-1 5 0 16,1-8-8-16,3 2-2 0,-3-2 0 0,-1 2 0 0,4-5-8 0,-3 0 0 15,-1-1 9-15,1-2-9 0,-1-3 9 0,1 5-9 16,-1-11 12-16,1 3-12 15,-4-3-17-15,0-6-11 0,0 0-1 0,0 0-1 0,0 0 62 0,0 0 12 16,0 0 2-16,0-6 1 0,-4-3-31 0,1-3-5 16,-1-5-2-16,1 2 0 0,-1 0-9 15,-3-5 0-15,4 2 9 0,-4-8-9 0,-1 2 8 0,1-5-8 0,-3 2 10 16,3-2-10-16,0-3 0 0,-4 2 0 0,1 4-8 0,2-9 8 16,-2 8 0-16,3-2 0 0,0 2 0 0,0-2 0 15,0 2 0-15,3 4 0 0,4-4 0 0,-3 4 0 16,3-7 0-16,3 7 0 0,-3-4 0 0,4-2 0 15,-1 9 0-15,4 2 0 0,0-9 0 0,0 10 0 16,0-1 0-16,0-2 0 0,1 8 0 0,-1-6 0 16,3 1 0-16,-3 5 0 0,4-3 8 0,-4 9-8 15,0-6 0-15,4 7-8 0,-4-1-1 0,0 0 0 16,0 0 9-16,0 3 12 0,0 0-2 0,-4 6-1 16,4-3-9-16,-3 0 0 0,-1 3 0 0,5 3 0 15,-5 0 0-15,4 0 0 0,0-1 0 0,-3 1 0 16,-1 0 0-16,4 0 0 0,-3 0 0 0,-1 6 0 15,4-3 0-15,-3 2 0 0,-1 1 0 0,1 0 0 16,-4-6 0-16,3 5 0 0,1 4 0 0,0-3 0 16,-4 0-21-16,3-1-7 0,-3 4 0 0,-3 3-1 15,3-6-5-15,-4 2-1 0,4 4 0 0,-4-6 0 16,1-1 35-16,-1 1 0 0,1-3 0 0,-4 0 0 16,3-6 30-16,4-3 13 0,-7 6 2 0,-3-1 1 15,3-5-30-15,-4 0-5 0,0 0-2 0,1 0 0 0,-1-5 0 16,1-1 0-16,-1 0 0 0,1-3 0 15,-1-3-58-15,4 6-12 0,0 0-3 0,3-5 0 16,4-1-186-16,0-3-38 0</inkml:trace>
  <inkml:trace contextRef="#ctx0" brushRef="#br0" timeOffset="31542.863">22504 7043 1824 0,'0'0'38'0,"0"0"8"0,0 0-37 0,0 0-9 0,0 0 0 0,0 0 0 15,0 0 44-15,0 0 8 0,0 0 0 0,0 0 1 16,3 0-33-16,4 6-8 0,-3-6 0 0,3 6-1 15,0-6 42-15,0 0 9 0,4 0 2 0,-1-6 0 16,1 6-64-16,-1 0-28 0,1-6 3 0,-1 6 0 16,1 0-11-16,0-6-3 0,-4 0 0 0,3 3 0 15,1 0 7-15,-4 1 2 0,0-4 0 0,0 0 0 16,0 6-3-16,-3-6-1 0,-4 6 0 0,3-6 0 16,-3 6 34-16,0 0 0 0,0 0 0 0,0-6 0 15,0 6 0-15,0 0 0 0,-3-6 0 0,-1 0 0 0,4 6 0 16,-3-5 0-16,-4 5 0 0,7 0 0 15,-4-6 34-15,4 6 14 0,-7-3 2 0,7 3 1 16,-7 0-38-16,7 0-13 0,-7-3 9 0,7 3-9 0,-7 0 8 16,0-3-8-16,7 3 8 0,-7-6-8 0,0 6 0 0,0 0 0 0,-1-3-9 0,1 3 9 31,0 0-49-31,4 0-3 0,3 0-1 0,-11 0 0 0,4 0 42 0,4 3 11 0,-4-3 0 0,0 9 0 16,3-6 25-16,-3 6 7 0,3-4 2 0,1 7 0 15,-4-6-6-15,3 12-2 0,1-7 0 0,-4 4 0 16,3 3 13-16,1-6 2 0,-1 2 1 0,4 4 0 15,0-6-9-15,0-1-1 0,4 1-1 0,-1 3 0 16,1-3-5-16,-1-1-1 0,4 1 0 0,0-3 0 16,4 0-9-16,0-3-3 0,-1 2 0 0,4 4 0 15,0-6 7-15,0 6 0 0,4-6 1 0,0 0 0 16,-1 2-21-16,1 4 0 0,-4-6 0 0,4 6 0 16,-4-6-51-16,0 0-14 15,0-6-3-15,-3 5-1 0,3-5-95 0,-4 0-18 0,1 0-4 16</inkml:trace>
  <inkml:trace contextRef="#ctx0" brushRef="#br0" timeOffset="32510.529">23562 7005 1605 0,'-14'-6'45'0,"0"6"11"15,3-6-45-15,-3 0-11 0,7 6 0 0,-4-6 0 16,4 6 41-16,0-5 7 0,4 5 0 0,3 0 1 16,-7 0 13-16,7 0 2 0,0 0 1 0,0 0 0 15,-11 0-52-15,11 0-13 0,0 0 0 0,-7 0 0 16,0 5-17-16,0-5-7 0,4 6 0 0,-5 0-1 15,5 6 25-15,-4-3-8 0,3 0 8 0,1 5 0 16,-1-2 0-16,-3 6 0 0,4-7 0 0,-4 4 0 16,3 3 0-16,4-1 0 0,-3 4 0 0,3-3 0 15,0-7 0-15,0 1 9 0,3 0 0 0,1 0 0 0,3-4 1 0,-4-2 0 0,4 0 0 16,0 6 0-16,0-6 1 0,4-6 0 16,0 6 0-16,3-6 0 0,0-6 1 0,0 6 0 0,4-6 0 0,-1-6 0 15,1 6-22-15,-1-8-4 0,1 2-1 16,0-6 0-16,-1 1 15 0,-3-13 0 0,1 10 0 0,2-13 0 15,-6 4 0-15,3-1 0 0,-3-2 0 0,-4 0 0 16,3 2 24-16,-3-5 7 0,-3 9 1 0,-1-10 1 16,1 4-33-16,-4 6 0 0,0-4 0 15,-4 1 0-15,-3 8 8 0,0-8-8 0,0-1 0 16,-3 4 0-16,-5 0 8 0,1 2-8 0,0 6 9 0,-3-8-9 16,2 14 12-16,1-5-3 0,-3 5-1 0,3-3 0 15,3 6-8-15,0 6 0 0,4-8 0 0,0 5 0 16,4 6 0-16,3 0 0 0,0 0 0 0,0 0-11 15,0 0-25-15,0 0-6 0,0 0-1 16,0 0 0-16,-4 6 34 0,4-1 9 0,0 4 0 0,0 3 0 16,4 0 0-16,-1 5-9 0,1 1 9 0,-1 3 0 15,1 8-10-15,3-3 10 0,-4 10-8 0,4-4 8 16,1 3 0-16,-5-5 0 0,4 8 0 0,-3-6 0 16,-1 1 0-16,4-4 8 0,-3 0 0 0,-1 4 0 15,-3 2 16-15,4-3 4 0,-1-2 1 0,-3 2 0 16,0 3 2-16,4-2 0 0,-4-7 0 0,0 4 0 15,0-7-11-15,0-2-3 0,3 2 0 0,-3-5 0 16,0-6-17-16,4-1-17 0,-1 4 3 0,-3-3 1 0,4-6 24 16,0 0 5-16,-4-1 0 0,0-5 1 0,7 3-33 0,-4 3-6 15,4-6-2-15,-3 0 0 16,3 0-109-16,0 0-23 0,0-3-4 0</inkml:trace>
  <inkml:trace contextRef="#ctx0" brushRef="#br0" timeOffset="32961.021">23848 7049 1774 0,'0'0'75'16,"0"0"-60"-1,0 0 66-15,0 0 14 0,3 6 2 0,1 0 1 16,-4-6-34-16,3 6-6 0,4 0-2 0,0-4 0 16,-3 1-28-16,3-3-5 0,4 0-2 0,-4-3 0 15,0 1-13-15,0-4-8 0,3 0 8 0,-3-6-8 16,4 6 0-16,-4-9-15 0,0 4 3 0,0 5 0 16,0-12-63-16,-3 6-12 0,-1 7-2 0,1-7-1 15,-4 0 21-15,0 9 4 0,0-3 1 0,0 6 0 16,-7-6-8-16,3 0-2 0,-3 6 0 0,0 0 0 15,0 0 64-15,-3 0 10 0,2 6 8 0,-2 0-8 16,3 0 42-16,-4 0 2 0,1 3 1 0,-1 3 0 16,0-1-17-16,1 1-4 0,-1 0-1 0,1 0 0 15,-1 2 49-15,1-2 11 0,2 12 1 0,1-13 1 0,0 10-52 0,4-3-10 16,-1-7-3-16,1 7 0 0,6-3-20 0,1 2 9 0,3-2-9 16,3-3 0-16,1-1 8 0,0 1-8 0,3 0 0 15,3 0 0-15,-2-3 0 0,6-1 0 0,-4 1 0 16,1 3 0-1,3-6-39-15,-3 0-5 0,-1-6 0 0,1 6-1 16,3-6-116-16,-7 0-23 0,4 0-5 0</inkml:trace>
  <inkml:trace contextRef="#ctx0" brushRef="#br0" timeOffset="33930.122">24515 6526 1094 0,'0'0'46'0,"0"0"-37"15,0-3-9-15,0 3 0 0,0 0 0 0,0 0 0 16,3-6 104-16,-3 6 20 0,0 0 3 0,0 0 1 15,0 0-103-15,0 0-25 0,0 0 0 0,0 0 0 16,0 0 36-16,4 9 3 0,-4 2 0 0,3 7 0 16,-3 0-11-16,0 2-3 0,0 4 0 0,0 5 0 15,0-2 24-15,0 2 5 0,0 3 1 0,0-8 0 16,4 8-6-16,-4-2-1 0,3 2 0 0,1-3 0 16,-1-2-18-16,1 8-4 0,-1-2-1 0,1-4 0 15,3-3 13-15,-4 4 2 0,4-4 1 0,0 4 0 16,1-13-19-16,-5 4-4 0,4-4-1 0,0-5 0 15,-3 3-17-15,-1-6 10 0,1 0-10 0,-1-4 8 16,-3-5-8-16,0 0 0 0,0 0 0 0,0 0 8 16,0 0-8-16,0 0 0 0,0 0 0 0,0 0 0 15,4-5 20-15,-4-4 3 0,0-3 0 0,3 0 0 16,-3-5-23-16,0 5 0 0,0-6 0 0,0 9 0 0,0-2-9 0,4-1 9 0,-4-6-10 16,0 9 10-16,0 4-18 0,3-7 2 0,-3 6 1 0,0-6 0 15,4 12 23-15,-4-6 5 0,0-3 1 0,3 4 0 16,-3-1-14-16,4 0 0 0,0 0 0 0,-1 0 0 15,4 0-13-15,-3 0 1 0,3 0 0 0,0 1 0 16,0 5 12-16,0-9 0 0,0 6 0 0,4 3 0 16,-1-3 0-16,1 3 0 0,-1 0 0 0,1 0 0 15,-1 3 0-15,1-3 0 0,3 3 0 0,-3 6 0 16,-4-9 0-16,3 5 0 0,-3 1 0 0,0 6 0 16,0-6 0-16,-3 3 0 0,3 2 0 0,-3 1 0 15,-4 0 0-15,3 0 0 0,-3 2 0 0,0-2 0 16,0 6 0-16,-3 0 0 0,-1-4 0 0,1 10 0 15,-5-13 0-15,5 7 0 0,-4-6 0 0,3 3 0 16,-3-4 0-16,0-5 0 0,-3 6 0 0,3-6 0 16,0 0 0-16,-4 0 0 0,0-3 0 0,1-1 0 15,3-2 0-15,-4 0 8 0,1-2 0 0,-1-1-8 16,0 0 0-16,1-6 0 0,-1 3 0 0,-3-6-9 16,4 0-11-16,-5-8-3 0,5 2 0 0,-4 1 0 15,7-7-28-15,-4 4-5 0,4 2-2 0,0-6 0 16,7 10-146-16,0-4-30 0,0 6-6 0</inkml:trace>
  <inkml:trace contextRef="#ctx0" brushRef="#br0" timeOffset="34476.976">25001 6999 1820 0,'0'0'38'0,"0"0"8"0,0 0-37 0,-3-6-9 0,3 6 0 0,-7 0 0 16,7 0 54-16,-7-6 9 0,7 6 1 0,-7 0 1 16,7 0-21-16,-7 0-4 0,0 0 0 0,-4 0-1 15,4 6-25-15,0-6-5 0,0 6-1 0,0-6 0 16,0 12-8-16,3-6 0 0,-3 0 0 0,4 2 0 15,-4 4 0-15,3-6 0 0,0 12 0 0,1-10 0 16,-1 4 0-16,4 6 0 0,0-6 0 0,0-1 8 16,0-2 6-16,4 6 1 0,-4-6 0 0,3 2 0 15,1-5-15-15,0 0 0 0,-1 0 0 0,-3-6 0 16,4 0 0-16,-4 0 0 0,7 9 0 0,0-9 0 16,-4 0 0-16,4-3 0 0,0-3 0 0,-3 0 0 15,3 0 0-15,0 0 0 0,-3 1 0 0,3-7 0 16,-4 0 0-16,1 3 0 0,3-2 0 0,-4-1 0 15,1 6 0-15,3-9 0 0,-4 6 0 0,1 3 0 16,-1 4 0-16,1-4 0 0,-1 0 0 0,-3 6 0 16,0 0 0-16,0 0 0 0,0 0 0 0,0 0 0 15,0 0 0-15,0 0 0 0,0 0 0 0,4 6 0 16,-4 2 0-16,0 1 0 0,0 0 0 0,0 9 0 0,-4-6 0 16,4-1 0-16,0 7 0 0,0-3 0 0,0 2 0 0,0-2 0 15,0 0 0-15,4-1 0 0,-1-2 0 0,-3 0 0 16,8-3 0-16,-5-3 0 0,1 2 30 0,3-5 3 15,0 3 1-15,0-6 0 16,0 0-54-16,3 0-12 0,1 0-1 0,0-6-1 16,-1 3-93-16,1-5-18 0,-1 2-4 0</inkml:trace>
  <inkml:trace contextRef="#ctx0" brushRef="#br0" timeOffset="34965.12">25336 6926 1235 0,'0'0'52'15,"-3"5"-42"1,-4-5 72-16,0 6 14 0,3 0 4 0,-3 0 0 15,0-6-18-15,0 6-3 0,-3 3-1 0,3 3 0 16,-4-7-24-16,4 1-5 0,3 6-1 0,-3 0 0 16,0 0-11-16,4 2-2 0,-1-2-1 0,-3 6 0 15,7-10-1-15,-3 1 0 0,3 0 0 0,0 3 0 16,0-12-6-16,0 0-2 0,0 0 0 0,0 0 0 16,0 0-10-16,0 0-3 0,0 0 0 0,3 6 0 15,4-6-2-15,0-6-1 0,4 0 0 0,-4 0 0 0,0 0-9 16,4 0 12-16,-4 0-12 0,0 4 12 0,0-4-12 0,-4 6-14 15,4-6 3-15,0 6 1 0,-3-6-2 0,-4 6-1 16,7 6 0-16,-7-6 0 0,3 0 1 0,1 12 0 0,-4-10 0 16,3 10 0-1,-3 0-12-15,-3 6-3 0,3-7 0 0,-4 10 0 0,1-3 37 0,-4 5 7 0,0 1 2 16,-4-4 0-16,1 7-31 0,-1 2-5 0,-3-5-2 0,0 2 0 16,3-2 53-16,1-7 10 0,-4 1 3 0,3-3 0 15,0-4-36-15,4 1-11 0,0-3 0 0,0-3 0 16,0 0-32-16,7-6-14 15,-7 0-2-15,4 0-1 0,-1-3 19 0,1 0 4 0,-5 0 1 0</inkml:trace>
  <inkml:trace contextRef="#ctx0" brushRef="#br0" timeOffset="35433.123">25389 6258 1314 0,'0'0'37'0,"0"0"8"0,0 0-36 16,0 0-9-16,0 0 0 0,0 0 0 0,4 6 53 0,-4 3 9 0,0 3 2 0,0-1 0 15,3 7 36-15,-3-3 8 0,4 8 2 0,-4-5 0 16,0 8-26-16,0-2-4 0,4 5-2 0,-4 4 0 16,0 5-14-16,0 3-4 0,3 3 0 0,-3 0 0 15,0-3-24-15,4 3-6 0,-1-11-1 0,1 8 0 16,-1-6-17-16,1 3-4 0,-1-11-8 0,1 8 12 15,-1-2-32-15,1 2-6 16,-1-9-2-16,1 4 0 0,3-4 74 0,-4 4 14 0,1-4 4 0,3-3 0 16,-3 1-52-16,-1-6-12 0,-3 2 0 0,4-2 0 15,-4-6 0-15,3 2 0 0,-3 4 0 0,0-6 0 16,0-1-48-16,0-5-13 0,0 9-3 0,0-9 0 16,-3 0 52-16,3-6 12 0,0 0 0 0,0 0 0 15,0 0-18-15,0 0-1 0,0 0 0 0,0 0 0 16,0 0-123-16,0 0-25 0,0-12-5 0</inkml:trace>
  <inkml:trace contextRef="#ctx0" brushRef="#br0" timeOffset="35914.205">25590 6796 1337 0,'0'0'28'0,"0"0"6"0,0 0-34 16,0 0 0-16,0 0 0 0,0 0 0 0,0 0 109 0,0 0 15 0,0 0 4 0,0 0 0 15,0 0-72-15,0 0-13 0,0 0-3 0,0 0-1 16,-3 12-11-16,3-6-3 0,0 3 0 0,-4-1 0 16,1 1 31-16,-1 3 5 0,1-6 2 0,-4 12 0 15,0-7-50-15,0-5-13 0,0 6 0 0,-4 9 0 16,4-10 0-16,-4 1 0 0,1 3 0 0,3 2 0 15,-4-5 0-15,4 0 0 0,0-3 0 0,0 0 0 16,0-1 0-16,7-8 0 0,0 0 0 0,0 0 0 16,0 0 56-16,0 0 7 0,0 0 1 0,0 0 0 15,0 0-52-15,0 0-12 0,0 0 0 0,0 0 0 16,0 6-11-16,0-6-5 0,0 0 0 0,0 6-1 16,0 0 27-16,0-6 6 0,4 12 0 0,-1-6 1 15,-3 0-29-15,4-1-5 0,-1 1-2 0,1 3 0 16,-1 3 31-16,1-6 5 0,-1 6 2 0,1-7 0 15,3 4-19-15,-4 3 0 0,4 0 0 0,-3-6 0 16,3 5 0-16,4-5 0 0,-4 0 0 0,0 6 0 16,3-6 0-16,-3 0 0 0,0 2 0 0,4-8 0 15,-4 6-17-15,0 0-7 0,0-6-2 0,0 6 0 16,0 0-10-16,0-6-1 0,0 0-1 0,0 0 0 16,-3 0-21-16,3 0-4 0,0 6-1 0,0-6 0 15,0 0-153-15,4 0-31 0</inkml:trace>
  <inkml:trace contextRef="#ctx0" brushRef="#br0" timeOffset="36469.571">25756 7149 2098 0,'0'0'60'0,"0"0"12"0,0 0-58 0,0 0-14 0,0 0 0 0,0 0 0 16,0 0 44-16,0 0 7 0,0 0 1 0,0 0 0 15,0 0-30-15,-3-9-6 0,6 3 0 0,-3 0-1 16,4 1-15-16,-1 5 0 0,1-6 0 0,-1 0 0 16,4 0 0-16,-3-6 0 0,3 6 0 0,-3 3 0 15,-1-3 0-15,1 3 0 0,3 1 0 0,-4-4 0 16,1 6 0-16,-1-6 0 0,1 6 0 0,-4 0 0 15,3-6 0-15,-3 6 0 0,4-6 0 0,-4 6 0 16,3 0 0-16,-3 0 0 0,7-6 0 0,-7 6 0 16,0 0-16-16,0 0-4 0,4 0 0 0,-4 0 0 15,0 0 20-15,3-6 0 0,-3 6 0 0,4-6 0 16,-4 0 0-16,0 6 0 0,4-2 0 0,-4-7 0 16,0 6-19-16,-4-9 0 0,4 6 0 0,-4-6 0 15,4 7-21-15,-3-4-4 0,-1-3 0 0,1 6-1 16,-4 0 17-16,3-6 4 0,-3 7 1 0,0-1 0 15,-3-6 23-15,3 3 12 0,-4 3-2 0,0 3 0 16,4 0 33-16,-3 3 6 0,3 0 2 0,0 0 0 0,0 6-23 0,0 0-5 16,3 0-1-16,-3 9 0 0,3-4-14 0,1 1-8 15,-1 6 8-15,1-3-8 0,3 8 24 0,0-5 0 0,0 2 0 0,3 4 0 16,1-7-8-16,-1 4-2 0,5 3 0 0,-1-13 0 16,3 7 1-16,1-3 0 0,-1-4 0 0,4 1 0 15,1 0-3-15,-5 0-1 0,1-4 0 0,-1-2 0 16,1 0-11-16,-1 6 0 0,1-6 0 0,0-6 0 15,-1 0-49-15,1 0-12 16,-4 0-3-16,0 0 0 0,3-6-80 0,-2-6-16 0,-1 0-3 16</inkml:trace>
  <inkml:trace contextRef="#ctx0" brushRef="#br0" timeOffset="36978.112">26102 6370 1337 0,'-4'6'56'0,"4"-6"-44"15,-3 6 41-15,-1 0 9 0,4-6 2 0,0 8 0 16,0-8 0-16,0 0 0 0,0 0 0 0,-3 9 0 16,3-9-1-16,0 0 0 15,0 9 0-15,0-3 0 0,0-6-17 0,0 6-3 0,3 0-1 16,-3 5 0-16,0-2-15 0,4 3-3 0,-4 0-1 0,0 5 0 16,0 1-23-16,3-3 0 0,-3 14 0 0,0-8 0 15,0 8 56-15,0 0 6 0,0-2 2 0,0 8 0 16,-3-11-52-16,3 8-12 0,0-3 0 0,0 4 0 15,0-10 0-15,0 4 0 0,0-4 0 0,0-2 0 16,3 2 54-16,-3 1 8 0,0 2 2 0,4-2 0 16,-4-1-52-16,4-2-12 0,-1 5 0 0,-3-2 0 15,4 0 0-15,-4-7 0 0,3 10 0 0,1-10 0 16,-4 4 0-16,3-4 0 0,1 1 0 0,-1 0 0 16,-3-4 0-16,4 4 0 0,-1 0 0 0,-3-4 0 15,4 1 0-15,-4 0 0 0,3-3 0 0,-3-7 0 16,0 7 0-16,0-6 0 0,0-6 0 0,0 0 0 15,0 0-48-15,0 0-13 0,0 0-3 0,0 0 0 16,0 0 31-16,0 0 5 0,0 0 2 0,0 0 0 16,0-12-214-16,0 6-44 0</inkml:trace>
  <inkml:trace contextRef="#ctx0" brushRef="#br0" timeOffset="37280.989">25954 6881 1740 0,'-18'0'36'0,"18"0"8"0,-3 6-35 0,3-6-9 0,0 0 0 0,0 0 0 15,0 0 38-15,0 0 6 0,0 0 0 0,0 0 1 16,0 0-8-16,0 0-1 0,-4-6-1 0,4 6 0 15,0-5-8-15,4-1-2 0,-1 0 0 0,4 0 0 16,4 6-35-16,-1-6-7 0,1 6-2 0,3 0 0 16,0 0 31-16,0 6 5 0,0-6 2 0,4 6 0 15,-4 0-31-15,0 0-5 0,0-1-2 0,-3 1 0 16,3 0 19-16,-3 0-10 0,-1 3 10 0,1-3-8 16,3 0-42-16,-3 0-8 15,-1-1-2-15</inkml:trace>
  <inkml:trace contextRef="#ctx0" brushRef="#br0" timeOffset="37625.672">26448 7302 1824 0,'0'0'38'0,"0"0"8"0,0 0-37 16,0 0-9-16,0 0 0 0,0 0 0 0,0 0 53 0,0 0 9 0,0 0 2 0,0 0 0 15,0 0-14-15,0 0-2 0,-4-6-1 0,4 6 0 16,0-6-24-16,-3 0-5 0,3-3-1 0,0 9 0 16,0 0-65-16,0 0-12 0,0 0-4 15,0 0 0-15,0 0 52 0,0 0 12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3600" b="1" dirty="0"/>
              <a:t>Bienvenue</a:t>
            </a:r>
          </a:p>
          <a:p>
            <a:pPr marL="0" indent="0" algn="ctr">
              <a:buNone/>
            </a:pPr>
            <a:r>
              <a:rPr lang="fr-FR" sz="3600" b="1" dirty="0"/>
              <a:t>French 1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vingt-neuf août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pense</a:t>
            </a:r>
            <a:r>
              <a:rPr lang="en-US" dirty="0"/>
              <a:t> à un </a:t>
            </a:r>
            <a:r>
              <a:rPr lang="en-US" dirty="0" err="1"/>
              <a:t>chiffre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moins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plus</a:t>
            </a:r>
          </a:p>
        </p:txBody>
      </p:sp>
    </p:spTree>
    <p:extLst>
      <p:ext uri="{BB962C8B-B14F-4D97-AF65-F5344CB8AC3E}">
        <p14:creationId xmlns:p14="http://schemas.microsoft.com/office/powerpoint/2010/main" val="18059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080440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713C-C1BC-4C42-A62D-F62773B5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53910-3AC0-4BA8-A2E9-6AAB5BA9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definite articles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indefinite articles</a:t>
            </a:r>
          </a:p>
        </p:txBody>
      </p:sp>
    </p:spTree>
    <p:extLst>
      <p:ext uri="{BB962C8B-B14F-4D97-AF65-F5344CB8AC3E}">
        <p14:creationId xmlns:p14="http://schemas.microsoft.com/office/powerpoint/2010/main" val="1847417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Combien de joueurs y a-t-il dans une équipe de basket?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AF37264-A6A6-408C-9A49-32722E106E11}"/>
                  </a:ext>
                </a:extLst>
              </p14:cNvPr>
              <p14:cNvContentPartPr/>
              <p14:nvPr/>
            </p14:nvContentPartPr>
            <p14:xfrm>
              <a:off x="2642760" y="2252880"/>
              <a:ext cx="6878880" cy="758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AF37264-A6A6-408C-9A49-32722E106E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3400" y="2243520"/>
                <a:ext cx="6897600" cy="77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S’il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vous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plait,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rendez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devoirs.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turn in your homework.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Travail de cloche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masculine noun and a feminine noun with the appropriate definite article. This does not require a complete sentence.</a:t>
            </a:r>
          </a:p>
        </p:txBody>
      </p:sp>
    </p:spTree>
    <p:extLst>
      <p:ext uri="{BB962C8B-B14F-4D97-AF65-F5344CB8AC3E}">
        <p14:creationId xmlns:p14="http://schemas.microsoft.com/office/powerpoint/2010/main" val="139256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  <a:br>
              <a:rPr lang="en-US" b="1" dirty="0"/>
            </a:br>
            <a:r>
              <a:rPr lang="en-US" sz="2800" b="1" dirty="0"/>
              <a:t>Lesson 4: </a:t>
            </a:r>
            <a:r>
              <a:rPr lang="en-US" sz="2800" b="1" dirty="0" err="1"/>
              <a:t>D’Accord</a:t>
            </a:r>
            <a:r>
              <a:rPr lang="en-US" sz="2800" b="1" dirty="0"/>
              <a:t> pp. </a:t>
            </a:r>
            <a:r>
              <a:rPr lang="en-US" sz="2800" b="1"/>
              <a:t>10, 11, 14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jeudi, le vingt-neuf août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les noms</a:t>
            </a:r>
          </a:p>
          <a:p>
            <a:pPr marL="0" indent="0" algn="ctr">
              <a:buNone/>
            </a:pPr>
            <a:r>
              <a:rPr lang="fr-FR" dirty="0"/>
              <a:t>les articles</a:t>
            </a:r>
          </a:p>
          <a:p>
            <a:pPr marL="0" indent="0" algn="ctr">
              <a:buNone/>
            </a:pPr>
            <a:r>
              <a:rPr lang="fr-FR" dirty="0"/>
              <a:t>le genre des noms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the importance of </a:t>
            </a:r>
            <a:r>
              <a:rPr lang="fr-FR" dirty="0" err="1"/>
              <a:t>gender</a:t>
            </a:r>
            <a:r>
              <a:rPr lang="fr-FR" dirty="0"/>
              <a:t> in French </a:t>
            </a:r>
            <a:r>
              <a:rPr lang="fr-FR" dirty="0" err="1"/>
              <a:t>vocabulary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5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05A5-A018-416A-ACD0-DE779B16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The independent francophone nation of Vanuatu, formerly the Condominium of the New </a:t>
            </a:r>
            <a:r>
              <a:rPr lang="en-US" sz="2400" b="1" dirty="0" err="1"/>
              <a:t>Hebridies</a:t>
            </a:r>
            <a:r>
              <a:rPr lang="en-US" sz="2400" b="1" dirty="0"/>
              <a:t>, is one of the worlds largest producers of manganese.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930F62-71FE-434E-A654-232A6236B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461" y="2254906"/>
            <a:ext cx="3476625" cy="3333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2D69FF-1698-4986-85DD-3B8E12D7D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2970" y="2266053"/>
            <a:ext cx="3389244" cy="33892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3ED7836-23F5-4314-84F0-5452E626BA08}"/>
                  </a:ext>
                </a:extLst>
              </p14:cNvPr>
              <p14:cNvContentPartPr/>
              <p14:nvPr/>
            </p14:nvContentPartPr>
            <p14:xfrm>
              <a:off x="5467320" y="1369080"/>
              <a:ext cx="829800" cy="875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3ED7836-23F5-4314-84F0-5452E626BA0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57960" y="1359720"/>
                <a:ext cx="848520" cy="89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064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CE54B-B651-4A01-81C3-8D56B0C5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7250-73A7-496D-830D-254F46467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4096"/>
            <a:ext cx="10515600" cy="521286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noun</a:t>
            </a:r>
          </a:p>
          <a:p>
            <a:pPr marL="0" indent="0">
              <a:buNone/>
            </a:pPr>
            <a:r>
              <a:rPr lang="en-US" dirty="0"/>
              <a:t>A person</a:t>
            </a:r>
          </a:p>
          <a:p>
            <a:pPr marL="0" indent="0">
              <a:buNone/>
            </a:pPr>
            <a:r>
              <a:rPr lang="en-US" dirty="0"/>
              <a:t>A place</a:t>
            </a:r>
          </a:p>
          <a:p>
            <a:pPr marL="0" indent="0">
              <a:buNone/>
            </a:pPr>
            <a:r>
              <a:rPr lang="en-US" dirty="0"/>
              <a:t>A thing</a:t>
            </a:r>
          </a:p>
          <a:p>
            <a:pPr marL="0" indent="0">
              <a:buNone/>
            </a:pPr>
            <a:r>
              <a:rPr lang="en-US" dirty="0"/>
              <a:t>A concept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French, nouns are gendered: i.e. they are referred to as being masculine or feminine. This assignment of nouns is not based on any association with men or women except for a person’s name and words which describe familial relationships such as aunt or grandfather.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52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le, la, l’,  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un, </a:t>
            </a:r>
            <a:r>
              <a:rPr lang="en-US" dirty="0" err="1"/>
              <a:t>une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8CDD21-4A2B-42D4-8D55-353764DA7355}"/>
                  </a:ext>
                </a:extLst>
              </p14:cNvPr>
              <p14:cNvContentPartPr/>
              <p14:nvPr/>
            </p14:nvContentPartPr>
            <p14:xfrm>
              <a:off x="2053440" y="528840"/>
              <a:ext cx="9479880" cy="5004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8CDD21-4A2B-42D4-8D55-353764DA73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44080" y="519480"/>
                <a:ext cx="9498600" cy="502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698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3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2108"/>
            <a:ext cx="10515600" cy="5064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	un			11   </a:t>
            </a:r>
            <a:r>
              <a:rPr lang="en-US" dirty="0" err="1"/>
              <a:t>onze</a:t>
            </a:r>
            <a:r>
              <a:rPr lang="en-US" dirty="0"/>
              <a:t>		21  </a:t>
            </a:r>
            <a:r>
              <a:rPr lang="en-US" dirty="0" err="1"/>
              <a:t>vingt</a:t>
            </a:r>
            <a:r>
              <a:rPr lang="en-US" dirty="0"/>
              <a:t> et un</a:t>
            </a:r>
          </a:p>
          <a:p>
            <a:pPr marL="0" indent="0">
              <a:buNone/>
            </a:pPr>
            <a:r>
              <a:rPr lang="en-US" dirty="0"/>
              <a:t>2	deux			12   </a:t>
            </a:r>
            <a:r>
              <a:rPr lang="en-US" dirty="0" err="1"/>
              <a:t>douze</a:t>
            </a:r>
            <a:r>
              <a:rPr lang="en-US" dirty="0"/>
              <a:t>		22  </a:t>
            </a:r>
            <a:r>
              <a:rPr lang="en-US" dirty="0" err="1"/>
              <a:t>vingt</a:t>
            </a:r>
            <a:r>
              <a:rPr lang="en-US" dirty="0"/>
              <a:t>-deux	</a:t>
            </a:r>
          </a:p>
          <a:p>
            <a:pPr marL="0" indent="0">
              <a:buNone/>
            </a:pPr>
            <a:r>
              <a:rPr lang="en-US" dirty="0"/>
              <a:t>3	trois			13   </a:t>
            </a:r>
            <a:r>
              <a:rPr lang="en-US" dirty="0" err="1"/>
              <a:t>treize</a:t>
            </a:r>
            <a:r>
              <a:rPr lang="en-US" dirty="0"/>
              <a:t>		23  </a:t>
            </a:r>
            <a:r>
              <a:rPr lang="en-US" dirty="0" err="1"/>
              <a:t>vingt</a:t>
            </a:r>
            <a:r>
              <a:rPr lang="en-US" dirty="0"/>
              <a:t>-trois</a:t>
            </a:r>
          </a:p>
          <a:p>
            <a:pPr marL="0" indent="0">
              <a:buNone/>
            </a:pPr>
            <a:r>
              <a:rPr lang="en-US" dirty="0"/>
              <a:t>4	</a:t>
            </a:r>
            <a:r>
              <a:rPr lang="en-US" dirty="0" err="1"/>
              <a:t>quatre</a:t>
            </a:r>
            <a:r>
              <a:rPr lang="en-US" dirty="0"/>
              <a:t>		14   quatorze	24  </a:t>
            </a:r>
            <a:r>
              <a:rPr lang="en-US" dirty="0" err="1"/>
              <a:t>vingt-quatre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	cinq			15   </a:t>
            </a:r>
            <a:r>
              <a:rPr lang="en-US" dirty="0" err="1"/>
              <a:t>quinze</a:t>
            </a:r>
            <a:r>
              <a:rPr lang="en-US" dirty="0"/>
              <a:t>		25  </a:t>
            </a:r>
            <a:r>
              <a:rPr lang="en-US" dirty="0" err="1"/>
              <a:t>vingt</a:t>
            </a:r>
            <a:r>
              <a:rPr lang="en-US" dirty="0"/>
              <a:t>-cinq</a:t>
            </a:r>
          </a:p>
          <a:p>
            <a:pPr marL="514350" indent="-514350">
              <a:buAutoNum type="arabicPlain" startAt="6"/>
            </a:pPr>
            <a:r>
              <a:rPr lang="en-US" dirty="0"/>
              <a:t>    six			16   seize		26  </a:t>
            </a:r>
            <a:r>
              <a:rPr lang="en-US" dirty="0" err="1"/>
              <a:t>vingt</a:t>
            </a:r>
            <a:r>
              <a:rPr lang="en-US" dirty="0"/>
              <a:t>-six</a:t>
            </a:r>
          </a:p>
          <a:p>
            <a:pPr marL="514350" indent="-514350">
              <a:buAutoNum type="arabicPlain" startAt="6"/>
            </a:pPr>
            <a:r>
              <a:rPr lang="en-US" dirty="0"/>
              <a:t>    sept			17   dix-sept		27  </a:t>
            </a:r>
            <a:r>
              <a:rPr lang="en-US" dirty="0" err="1"/>
              <a:t>vingt</a:t>
            </a:r>
            <a:r>
              <a:rPr lang="en-US" dirty="0"/>
              <a:t>-sept	</a:t>
            </a:r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huit</a:t>
            </a:r>
            <a:r>
              <a:rPr lang="en-US" dirty="0"/>
              <a:t>			18   dix-</a:t>
            </a:r>
            <a:r>
              <a:rPr lang="en-US" dirty="0" err="1"/>
              <a:t>huit</a:t>
            </a:r>
            <a:r>
              <a:rPr lang="en-US" dirty="0"/>
              <a:t>		28  </a:t>
            </a:r>
            <a:r>
              <a:rPr lang="en-US" dirty="0" err="1"/>
              <a:t>vingt-huit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</a:t>
            </a:r>
            <a:r>
              <a:rPr lang="en-US" dirty="0" err="1"/>
              <a:t>neuf</a:t>
            </a:r>
            <a:r>
              <a:rPr lang="en-US" dirty="0"/>
              <a:t>			19   dix-</a:t>
            </a:r>
            <a:r>
              <a:rPr lang="en-US" dirty="0" err="1"/>
              <a:t>neuf</a:t>
            </a:r>
            <a:r>
              <a:rPr lang="en-US" dirty="0"/>
              <a:t>		29  </a:t>
            </a:r>
            <a:r>
              <a:rPr lang="en-US" dirty="0" err="1"/>
              <a:t>vingt-neuf</a:t>
            </a:r>
            <a:endParaRPr lang="en-US" dirty="0"/>
          </a:p>
          <a:p>
            <a:pPr marL="514350" indent="-514350">
              <a:buAutoNum type="arabicPlain" startAt="6"/>
            </a:pPr>
            <a:r>
              <a:rPr lang="en-US" dirty="0"/>
              <a:t>    dix			20   </a:t>
            </a:r>
            <a:r>
              <a:rPr lang="en-US" dirty="0" err="1"/>
              <a:t>vingt</a:t>
            </a:r>
            <a:r>
              <a:rPr lang="en-US" dirty="0"/>
              <a:t>		30  </a:t>
            </a:r>
            <a:r>
              <a:rPr lang="en-US" dirty="0" err="1"/>
              <a:t>trente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7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36480</TotalTime>
  <Words>351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S’il vous plait, rendez vos devoirs. Please turn in your homework.</vt:lpstr>
      <vt:lpstr>Bonjour! Lesson 4: D’Accord pp. 10, 11, 14</vt:lpstr>
      <vt:lpstr>Pourquoi tombons-nous?</vt:lpstr>
      <vt:lpstr>PowerPoint Presentation</vt:lpstr>
      <vt:lpstr>The independent francophone nation of Vanuatu, formerly the Condominium of the New Hebridies, is one of the worlds largest producers of manganese.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372</cp:revision>
  <cp:lastPrinted>2018-08-30T15:24:14Z</cp:lastPrinted>
  <dcterms:created xsi:type="dcterms:W3CDTF">2016-10-03T16:25:09Z</dcterms:created>
  <dcterms:modified xsi:type="dcterms:W3CDTF">2024-08-29T15:31:27Z</dcterms:modified>
</cp:coreProperties>
</file>