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1" r:id="rId2"/>
    <p:sldId id="460" r:id="rId3"/>
    <p:sldId id="504" r:id="rId4"/>
    <p:sldId id="272" r:id="rId5"/>
    <p:sldId id="261" r:id="rId6"/>
    <p:sldId id="259" r:id="rId7"/>
    <p:sldId id="482" r:id="rId8"/>
    <p:sldId id="462" r:id="rId9"/>
    <p:sldId id="489" r:id="rId10"/>
    <p:sldId id="464" r:id="rId11"/>
    <p:sldId id="463" r:id="rId12"/>
    <p:sldId id="465" r:id="rId13"/>
    <p:sldId id="502" r:id="rId14"/>
    <p:sldId id="503" r:id="rId15"/>
    <p:sldId id="481" r:id="rId16"/>
    <p:sldId id="490" r:id="rId17"/>
    <p:sldId id="423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501"/>
            <p14:sldId id="460"/>
            <p14:sldId id="504"/>
            <p14:sldId id="272"/>
            <p14:sldId id="261"/>
            <p14:sldId id="259"/>
            <p14:sldId id="482"/>
            <p14:sldId id="462"/>
            <p14:sldId id="489"/>
            <p14:sldId id="464"/>
            <p14:sldId id="463"/>
            <p14:sldId id="465"/>
            <p14:sldId id="502"/>
            <p14:sldId id="503"/>
            <p14:sldId id="481"/>
            <p14:sldId id="490"/>
            <p14:sldId id="42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8T13:52:56.5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2618 1790 662 0,'0'0'14'0,"0"0"3"15,0 0 1-15,0 0 2 0,0 0-20 0,0 0 0 0,0 0 0 0,0 0 0 0,0 0 48 0,0 0 5 0,0 0 2 0,0 0 0 16,0 0 1-16,0 0 1 0,0 0 0 0,0 6 0 0,0-6 0 0,0 0 0 15,0 0 0-15,0 0 0 16,0 0 4-16,-4 0 1 0,4 0 0 0,-3 3 0 0,3-3-18 0,-4 5-3 16,4 1-1-16,-3 0 0 15,-1 0-13-15,4 0-3 0,0 0-1 0,-4 0 0 0,4 0 1 0,0-1 0 16,0 4 0-16,-3-3 0 16,3 0-8-16,0 6 0 0,0-12-1 0,-4 6 0 0,4 11-1 0,0-5 0 0,4 3 0 0,-4-9 0 15,0 5-2 1,3 1 0-16,-3 0 0 0,0 0 0 0,4-4-2 0,-4 4-1 0,4 6 0 0,-4-12 0 15,3 6-9-15,-3-4 0 0,4-2 0 0,-1 6 0 16,1 0 0-16,-1-6 0 0,1 5 0 0,-1-5 0 16,8 0 0-16,-8 9 0 0,4-9 0 0,0 5 0 15,0-5 0-15,1 12 0 0,-1-15 0 0,3 9 0 16,1-6 0-16,-4 5 0 0,3-5 0 0,1 6 0 16,-4-6 0-16,4 0 0 0,-1-6 0 0,4 3 0 15,-3 0 9-15,3-3 0 0,-7-3 0 0,7 3 0 16,0-3-9-16,-3 3 0 0,3 0 0 0,0-6 8 15,4 0-8-15,-4-6 0 0,-4 0 0 0,1 7 0 16,0-1 0-16,-1-6 13 0,1-3-3 0,-1 3-1 16,-3 1-9-16,-3-10 0 0,-1 3 0 0,4 1 8 15,-3-1 1-15,0-2 0 0,-1-4 0 0,-3 1 0 16,0-4-9-16,-3 4 0 0,3-4 9 0,-4 4-9 0,0-1 0 16,1 4 0-16,-1-4-12 0,1 6 4 15,-1 4 8-15,1-10-13 0,-1 7 5 0,1-4 8 16,-1 9-15-16,4 0 5 0,-3-5 1 0,3 11 0 15,0-3-19-15,0 3-3 0,0 6-1 0,0 0 0 16,0 0-27-16,0 0-5 0,0 0-2 0,3 9 0 16,1-3-134-16,-4 6-28 0</inkml:trace>
  <inkml:trace contextRef="#ctx0" brushRef="#br0" timeOffset="825.028">3154 1890 874 0,'0'0'36'0,"0"0"-28"0,0 0 52 0,0 0 12 16,0 0 1-16,0 0 1 0,0 0-9 0,0 0-1 16,0 0-1-16,0 0 0 0,0 0-34 0,0 6-6 15,3-1-2-15,1 1 0 16,-1 6 10-16,4-9 1 0,-3 9 1 0,0-1 0 0,-1 1 1 0,1 0 0 15,3 0 0-15,-4-6 0 16,4 8-6-16,-3-8 0 0,-1 12-1 0,1-12 0 0,-1 6-5 16,1-4-1-16,-1-2 0 0,-3-6 0 0,4 6-6 0,-4 6-2 15,0-12 0-15,3 6 0 0,-3-6 9 0,0 0 2 16,0 0 0-16,0 6 0 0,0-6 6 0,0 11 2 16,0-11 0-16,0 0 0 0,-3 6-5 0,3-6-1 15,0 0 0-15,0 0 0 0,0 0-5 0,0 0-1 0,0 0 0 0,-7 0 0 16,7 0-3-16,-7 0-1 0,7 0 0 0,-4 0 0 15,-3-6-8-15,4 0-8 0,-1 1 12 0,1-1-12 16,-1 0 8-16,1-6-8 0,-1 6 0 0,1-6 0 16,3 4 8-16,-4-4-8 0,4 0 0 0,-4-6 0 15,4 7 0-15,-3-4 10 0,3 3-10 0,-4 0 8 16,4 1-8-16,0-4 0 0,0 3 0 0,0 1 0 16,4-7 0-16,-4 3 0 0,0 3 0 0,0 1 0 15,3-1 0-15,1 0 0 0,-4 6 0 0,4-5 0 16,-1 2 0-16,1-3 0 0,3 0 0 0,0 0 0 15,0 7-13-15,0-1 5 0,0-3 8 0,0 3-13 16,0 0 13-16,-4 6-11 0,5-6 11 0,-1 6-10 16,3 0 10-16,1 0 0 0,-4 0-9 0,0 6 9 15,3 0 0-15,-6 0-9 0,3 3 9 0,0 2 0 16,0-5 0-16,0 6 0 0,0 0 12 0,0 0-3 16,0-7-9-16,0 4 0 0,1 3 0 0,-5 6 0 15,1-7 0-15,-1 1 0 0,1 9 0 0,3-9 0 0,-4-1 0 0,4 4 0 16,-3 3 0-16,3-1 0 0,-7-5 0 0,3 3 0 15,1 2 0-15,-1-5 0 0,1 6 0 0,-4-6 0 16,3-7 0-16,1 10 0 0,0-3 0 0,-1-6 0 16,1 0 0-16,-4-1 0 0,3 1 0 0,1 3 0 15,-4-9 0-15,0 0 0 16,3 12 0-16,-3-12 0 0,0 0 0 0,4 0 0 16,-4 0-30-16,0 0-11 0,0 0-3 0,0 0 0 15,0 0-48-15,0 0-11 0,0 0-1 0,3-9-1 16,1 3-111-16,-1 0-21 0</inkml:trace>
  <inkml:trace contextRef="#ctx0" brushRef="#br0" timeOffset="1411.75">3545 1901 1037 0,'0'0'44'0,"0"0"-36"16,0 0 88-16,0 0 18 0,0 0 3 0,0 0 1 15,0 0-34-15,0 0-8 0,0 0 0 0,0 0-1 0,0 0-7 0,0 0 0 16,0 0-1-16,0 0 0 16,0 0-31-16,0 0-5 0,0 6-2 0,4 0 0 0,3-6-19 0,4 0-10 15,-1 0 10-15,1 0-10 16,-1 0 8-16,1 0-8 0,0 0 0 0,-1 0 9 0,8 0-9 0,-8 0 0 15,1 0 0-15,-8 0 8 16,8-6-8-16,0 6 0 0,-1-6 0 0,-3 6 0 16,0-5 0-16,0 5 0 0,0-6 9 0,-3 0-9 15,-1 0 0-15,1 0 9 0,-1-3-9 0,1 3 0 16,-4 0 0-16,0 1 0 0,0-1 0 0,0-6 0 16,-4 6 0-16,4 0 0 0,-3 0-12 0,-4-3 3 0,0 4-5 0,0-7-1 15,0 0 0-15,0 6 0 0,-4 0-5 16,1-5-2-16,-1 5 0 0,0-3 0 0,1 9-1 0,-1-6 0 0,-3 0 0 0,4 6 0 15,-1-6 12-15,4 6 3 0,7 0 0 0,-4 6 0 16,-3 0-8-16,4 9-2 0,-1-9 0 0,1 5 0 16,-1 1 9-16,4 6 9 0,0-12-13 15,0 8 5-15,4 4 8 0,-4 0 14 0,3-4-3 0,-3 10-1 16,4-12 8-16,-4 11 2 0,3-2 0 0,1-4 0 16,-1 7 10-16,1-10 2 0,-1 4 1 0,1 0 0 15,-1-6-6-15,5 2-2 0,-5 4 0 0,1-6 0 16,3-1-5-16,0-2-2 0,-4 3 0 15,4 0 0-15,-3-1-8 0,3-5-2 0,0 0 0 0,0 0 0 16,0 0-8-16,0-6 0 0,4 3 0 0,-4 0 8 16,0 0-8-16,3-3-11 0,1-3 3 0,-1 0 0 31,1 0-43-31,3-3-8 0,0 0-1 0,-3-6-1 0,-1 7-126 0,8-1-25 0,-4-6-4 0</inkml:trace>
  <inkml:trace contextRef="#ctx0" brushRef="#br0" timeOffset="2525.007">4614 1810 988 0,'-7'0'41'15,"0"-6"-33"1,0 3 21-16,0 1 4 0,0-1 1 0,0 3 0 0,0-6 31 0,0 6 7 15,3 0 0-15,-3-6 1 16,7 6-17-16,0 0-3 0,0 0-1 0,0 0 0 16,0 0-21-16,0 0-5 0,0 0-1 0,0 0 0 15,-3 6-13-15,3 3-2 0,3-7-1 0,4 13 0 0,-3-3 2 0,3 6 0 16,0-4 0-16,0 10 0 16,0-1 9-16,4 4 3 0,-4-4 0 0,0 7 0 0,0 2 16 0,0-6 3 15,0 10 1-15,4-7 0 16,-4 9-3-16,3 1 0 0,-3 2 0 0,-3-3 0 0,3-6-5 0,-4 9-2 0,4-8 0 0,0 2 0 15,1-8-1-15,-1 2-1 0,0-6 0 16,-4 4 0-16,4-4-31 0,0-2 0 0,-3-9 0 0,-1-1 0 16,-3 1 0-16,4-3 0 0,-4-9 0 0,0 0 0 15,0 0 12-15,3 6-4 0,-3-6-8 0,0 0 12 16,0 0-3-16,0 0-1 0,0 0 0 16,0 0 0-16,0 0 3 0,0 0 0 0,0 0 0 0,0 0 0 15,-7-3-3-15,0 0 0 0,0 0 0 0,0-3 0 16,0-6 2-16,0 1 0 0,-4-1 0 0,4 0 0 15,-3-2-10 1,3 2 0-16,0 0 0 0,0 0 8 0,0-8-8 0,0 8 8 0,-4-12-8 0,4 7 8 16,0 2 1-16,0-8 0 0,0-1 0 0,0 3 0 15,0 4-9-15,0-10 0 0,3 4 0 0,1-1 0 16,-1-2 0-16,0 2 0 0,1-2 0 0,3 2 0 16,-4 1 0-16,4-4 0 0,0 10 0 0,0-7 0 15,4 4 0-15,-4-4 0 0,0 6 14 0,3 4-4 0,-3-4-10 0,4 6-17 16,0 1 4-16,-1 5 1 15,1-9 12-15,-1 9 0 0,1 0 0 0,-4 6-9 0,7 0 9 0,-4-6-12 16,4 6 12-16,0 0-12 16,0 0 12-16,0-5 12 0,1-1-2 0,6 6-1 0,-7-6-9 0,3 6 0 15,-6-6 0-15,6 6 8 16,1-6-8-16,0 6 0 0,-1-6 0 0,1 0 0 0,-1 3 0 0,1-3 0 16,-1 6 0-16,5-5 0 0,-5 5 0 0,1-6 0 15,-8 6 0-15,4 0 0 0,0 0-13 0,-7 0-5 16,4 6-1-16,-1-6 0 0,4 5 9 15,-3 1 2-15,3-3 0 0,-3 9 0 0,-1 0-10 0,1 0-2 0,-4-1 0 16,3 1 0 0,-3 3-1-16,-3-4-1 0,3 1 0 0,-4 0 0 0,1 3 5 0,-1 2 1 15,1-5 0-15,-1 6 0 16,0-6 16-16,-3 2 0 0,0-8 0 0,4 6 0 0,-4-6 0 0,3 0 0 0,1-1 0 0,-4 1 0 16,-4 0 0-16,0-6 0 0,4 3 0 0,-3 0 9 15,-1-3 0-15,-3 9 0 0,0-9 0 0,0 0 0 16,0 0 1-16,3 0 0 0,-3 0 0 0,-3-9 0 15,2 3-10-15,1 6 10 0,7 0-10 0,-3 0 10 16,3-6-10-16,3 6-12 0,4 0 2 0,0 0 1 16,0 0-122-16,0 0-24 15,0-6-5-15,0 6 0 0,0 0-21 0,4 0-4 0</inkml:trace>
  <inkml:trace contextRef="#ctx0" brushRef="#br0" timeOffset="3304.561">4957 1290 1440 0,'-8'6'30'0,"1"-3"6"0,4 3-28 0,-1-1-8 0,4-5 0 0,-3 12 0 16,3 0 20-16,0 0 4 0,0 0 0 0,0 2 0 16,0 4 22-16,0 0 5 0,3-1 1 0,-3 4 0 15,4 2-28-15,-1-5-4 0,1 8-2 0,3-2 0 16,0 8-10-16,-3-8-8 0,3 2 9 0,-4 4-9 15,4-7 18-15,0 4-2 16,4-4-1-16,-4 4 0 0,0-4 7 0,4 4 2 0,-4-4 0 0,-4 1 0 16,4 2 8-16,-7-2 3 0,7-7 0 0,-3 10 0 15,-1-10-7-15,1-5-2 0,-1 6 0 0,1-4 0 16,-1-2-4-16,-3 6-1 0,0-6 0 0,4-7 0 16,-4 4-13-16,0-9-8 0,0 0 10 0,0 0-10 15,0 0 8-15,3 6-8 0,-3-6 0 0,0 0 9 16,0 0-9-16,0 0 0 0,0 0 0 0,0 0 8 15,0 0-8-15,0 0 10 0,0 0-10 0,0 0 10 16,0 0-10-16,0 0 0 0,0 0 0 0,0 0 0 16,-3-6 8-16,-1 0-8 0,4 0 0 0,-3 4 8 15,3-10 0-15,-4 6 0 0,4-6 0 0,0 0 0 16,0 6-8-16,0-5 12 0,0-4-12 0,-3 9 12 16,3-6-12-16,3 1 0 0,-3 5 9 0,0-9-9 15,4 9 0-15,-1 0 8 0,-3-5-8 0,4 5 0 16,-1 0 0-16,1 0 0 0,0 0 0 0,-4 0 0 15,0 6 0-15,0 0 0 0,3-6 0 0,-3 6 0 16,0 0-9-16,7-3 9 0,-7 3-10 0,4 0 10 16,3 0-9-16,0 3 9 0,0 0-8 0,0 6 8 15,0-9 0-15,4 12-8 0,-4-12 8 0,3 6 0 16,-6 0 0-16,6 5-8 0,-3-5 8 0,4 0 0 0,-1 9 0 0,1-9 0 16,-4-1 0-16,4 1 0 0,-4 0 0 0,3 0 0 0,-3 6 0 0,0-6 0 15,0 3 0-15,1-4 0 0,-1 1 0 0,-4 6 0 16,1-6 0-16,-1 6 0 0,1-6 8 0,-1 0-8 15,-3-1 0-15,4 10 8 0,-4-3-8 0,0 0 0 16,-4-1 0-16,1-2 0 0,-1 3 0 0,1 0 0 16,3-1-9-16,-4-5 0 0,1 0 0 0,3-6 0 15,0 0-7-15,0 0-2 0,0 0 0 0,0 0 0 16,0 0-34-16,0 0-8 0,0 0 0 16,-4-6-1-16,1 0-131 0,6 1-25 0,-3-7-6 0</inkml:trace>
  <inkml:trace contextRef="#ctx0" brushRef="#br0" timeOffset="3950.243">5574 1901 850 0,'0'0'17'0,"0"0"6"0,0 0-23 0,0 0 0 0,0 0 0 0,0 0 0 15,-7 0 70-15,7 0 10 0,-7 0 1 0,7 0 1 16,-7 6-2-16,0-6-1 0,0 6 0 0,7-6 0 16,-4 6-16-16,-3-3-3 0,7-3-1 0,-7 12 0 15,0-12-14-15,0 6-2 0,7-6-1 0,-4 5 0 16,-3 1-15-16,4 0-3 0,3-6-1 0,-4 6 0 15,4-6-9 1,-3 6-2-16,3-6 0 0,-4 6 0 0,1 0-4 0,3 0 0 0,0 2-8 0,0-2 12 16,3 0-12-16,-3 6 0 0,4-6 0 0,-1 0 0 15,1 0 0-15,-1 0 0 0,1-1 8 0,-1 4-8 16,1-3 8-16,-1 0-8 0,1 0 11 0,3 0-11 16,-4 0 20-16,1-1-2 0,3 1-1 0,-3 0 0 15,3-6 6-15,0 3 1 0,0 0 0 0,0 6 0 16,0-9-6-16,0 0-1 0,0 0 0 0,0 0 0 15,4 0-5-15,-4 0-2 0,0-12 0 0,0 9 0 16,0-3 3-16,3 0 1 0,-2 1 0 0,-1-7 0 16,0 0 2-16,-7-3 0 0,7 4 0 0,0-1 0 15,-4 0-4-15,4-6 0 0,-7 7 0 0,4-4 0 16,-1-3-12-16,-3 7 11 0,0-1-11 0,0-3 10 16,-3 3-10-16,-1 1 8 0,4 5-8 0,-3-6 8 15,-4-3-8-15,0 9 0 0,0-5 0 0,0-1 0 16,0 6-16-16,-1 6-3 0,-2 0 0 0,3-6 0 15,0 6-1-15,-4 0 0 0,1 0 0 0,-1 6 0 16,0-6 5-16,-3 6 1 0,4 6 0 0,-1-1 0 16,4-2 6-16,-4 3 8 0,-3 6-13 0,4-7 5 15,3 1 8-15,3 9 0 0,1-10-9 0,-1 7 9 16,1 0-8-16,3-9 8 0,0 2-10 0,0 7 10 0,0-6-11 16,3 0 11-16,1-7-12 0,-1 4 12 15,1-3-46-15,-1 6-2 0,1-12-1 0,3 6 0 16,0-6-77-16,3 0-15 0,-2-6-3 0</inkml:trace>
  <inkml:trace contextRef="#ctx0" brushRef="#br0" timeOffset="4476.964">5973 1093 1018 0,'-11'-6'28'0,"0"6"8"16,4 0-28-16,0 0-8 0,7 0 0 0,0 0 0 15,0 0 80-15,0 0 14 0,-7 0 3 0,4 6 1 16,-1 0-54-16,1 6-12 0,3-7-1 0,0 10-1 0,0-9 11 16,0 12 3-16,3-7 0 0,-3 1 0 0,4 3-6 0,-1 3-1 0,1-1 0 0,-1 4 0 15,1-9 7-15,-1 5 2 0,1 1 0 0,-1 2 0 16,4-2-13-16,-3 6-2 0,3-4-1 0,-3 4 0 16,-1-1-12-16,4 4-2 0,0 2-1 0,-3-3 0 15,3 4-5-15,0-4-1 16,-4-2 0-16,8 8 0 0,-8-8-9 15,1 5 0-15,-1-2 9 0,1 2-9 16,-4-3 0-16,7-2 0 0,-3-3 0 0,3-4 8 0,-4 7-8 0,1-7 12 0,3-2-4 16,-4 9 0-16,1-13-8 0,-1 1 0 0,1 3 0 0,3-4 0 15,-4 1 10-15,-3-6 1 0,4 0 0 0,-4-6 0 16,0 0-11-16,0 0 0 0,0 0 0 0,0 0 0 16,0 0-8-16,0 0-4 0,0 0-1 0,0 0 0 15,0 0-13-15,0 0-2 16,0 0-1-16,0 0 0 0,0 0-57 0,0 0-11 0,0 0-3 0,0 0 0 15,0 0-16-15,0 0-4 0,0 0-1 0</inkml:trace>
  <inkml:trace contextRef="#ctx0" brushRef="#br0" timeOffset="4833.313">5789 1619 1279 0,'0'0'26'0,"0"0"8"0,0 0-34 16,0 0 0-16,0 0 0 0,0 0 0 0,4 6 48 0,-1 0 2 0,4 0 1 0,-3 0 0 15,6 0-13-15,-3 5-2 0,7-5-1 0,-3 0 0 16,7 3-13-16,-1 3-2 0,8-1-1 0,-7-5 0 16,3 6-19-16,4-6 0 0,-4 0 8 0,-4 3-8 15,8-9 20-15,-11 0 1 0,0 0 0 0,4 0 0 16,-4 0-3-16,0-9-1 0,0 9 0 0,-3-6 0 16,6 0-17-16,-6 6 10 0,3-6-10 0,-3 0 8 15,-1 0-8-15,4 6 0 0,-3 0-12 0,3 0 12 16,0 0-120-1,0 0-17-15,4 0-3 0</inkml:trace>
  <inkml:trace contextRef="#ctx0" brushRef="#br0" timeOffset="5313.064">6406 1799 1257 0,'-7'2'26'0,"-3"7"6"15,6-9-32-15,-3 6 0 0,4 0 0 0,-1 0 0 0,1 6 64 0,-1-6 7 0,1 5 1 16,-1-8 0-16,1 9-16 0,-5-6-2 0,5 0-1 0,-1 0 0 16,1 0-9-16,3-1-1 0,0 7-1 0,0-6 0 15,0 9-33-15,0-9-9 0,0 5 0 0,0-5 0 16,3 0 0-16,-3 0 9 15,4 6-9-15,-4-12 0 0,3 3 27 0,1 3-2 16,3-1 0-16,-3 1 0 16,3-6 8-16,0 6 2 0,3-6 0 0,-3 0 0 0,7 6-21 0,-6-6-4 0,6-6-1 0,-4 6 0 15,1 0-9-15,3-6 8 0,0 6-8 0,-3-6 8 16,-1-2 0-16,1 2 0 0,-4-12 0 0,3 6 0 16,-3 1 0-16,-3 5-8 0,3-9 12 0,-3 3-4 15,-4 1-8-15,3-1 0 0,-3 0 0 0,-3-3 0 16,3 9-10-16,-4-5-4 0,-3-1-1 0,3 6 0 15,-3 0 1-15,-3 0 0 0,-1 6 0 0,1 0 0 16,-1 0-26-16,-3 0-6 0,3 0-1 16,-6 6 0-16,3 0 35 0,-4 0 12 0,7 0-9 0,-10 6 9 15,7-7 8-15,0 4 8 0,0 3 0 0,0 0 1 16,3-6-17-16,4 0 8 0,7-6-8 0,-3 5 0 16,3-5 0-16,0 0 0 0,0 6 0 0,0-6-12 15,3 6-5-15,4 0-1 0,0-6 0 0</inkml:trace>
  <inkml:trace contextRef="#ctx0" brushRef="#br0" timeOffset="6311.554">6851 1799 925 0,'0'0'26'0,"0"0"6"16,0 0-32-16,0 0 0 0,0 0 0 0,0 0 0 15,0 0 112-15,0 0 15 0,0 0 3 0,0 0 1 16,0 0-35-16,0 0-6 0,0 0-2 0,0 0 0 16,0 0-4-16,-7-3 0 0,7 3-1 0,-4-6 0 15,4 6-41-15,0 0-8 0,-10 0-2 0,10 0 0 16,-7 0-16-16,0 0-3 0,-4 0-1 0,11 0 0 0,-7 6 0 0,-4-6-1 16,8 3 0-16,-4-1 0 0,7-2-11 0,-11 0 0 0,11 0 0 0,0 0 8 15,-7 9-8-15,0-3 0 0,4 6 0 0,-1 0-11 16,4-6 11-1,-3 5-12-15,-1 4 12 0,4-3-12 0,-3 0 12 16,3-1 0-16,3 4 0 0,-3 3-8 0,4-7 8 0,-4 1 0 0,3 0 0 16,1-3 0-16,-4 2 0 0,0-11 0 0,3 0 0 15,-3 0 0-15,0 0 0 0,4 6 0 0,-1 0 0 0,4-6-8 16,4 0 8-16,-8 0 0 0,1 0 0 0,3-6-8 16,0 6 8-16,0-6-8 0,4 1 8 0,-4-1-8 15,0-3 8-15,0 3 0 0,0-6 0 0,0 6-8 16,0-5 8-16,4-1 0 0,-1-3 0 0,1 9 0 15,-1-5 0-15,-3-1 0 0,-3 0-9 0,3 3 9 16,-3 3-8-16,-1 0 8 0,1 1-10 0,-4-1 10 16,0 6-17-16,0 0 2 0,0 0 1 0,0 0 0 15,0 0-1-15,0 0 0 0,0 0 0 0,0 0 0 16,0 0-7-16,0 0-2 0,-7 6 0 0,-4-1 0 16,11 1 10-16,-7 0 2 0,-4 3 0 0,8 3 0 15,-1 0 12-15,1-1 0 0,6 1-10 0,-3 3 10 16,0 2 0-16,4-5 0 0,6 9 0 0,-6-4 0 15,3 13 0-15,0-13 0 0,4 10-9 0,-1 2 9 16,1-2 0-16,3 8 0 0,0-3 0 0,-3 1 0 16,3 8 0-16,0-3 0 0,3 6 0 0,-10-3 0 15,0 3 0-15,4-8 0 0,-4 8 0 0,-3-6 0 16,3-3 8-16,-4-2-8 0,-3 2 0 0,4-3 0 16,-4-8 12-16,-4-4-4 0,4-2-8 0,-3 0 12 0,-4-7 10 15,3 4 2-15,-3-3 0 0,-4 0 0 0,4-7 15 0,0 1 3 16,0 0 1-16,-7-6 0 0,4 6 2 0,-1-6 1 15,-3-6 0-15,-4 6 0 0,4-6-18 0,-3 6-3 0,-1-6-1 0,0-5 0 16,4 5-15-16,-3 0-9 0,-1-3 10 0,0 3-10 16,1-6 0-16,-1 1-15 0,4-1 2 0,-7 6 0 31,3-9-12-31,4 4-3 0,-4-1 0 0,4 6 0 16,0-6-16-16,0 6-3 0,7-8-1 0,0 8 0 0,-4-6-14 15,4 0-3-15,4-5-1 0</inkml:trace>
  <inkml:trace contextRef="#ctx0" brushRef="#br0" timeOffset="6966.808">7013 1822 1235 0,'-3'6'35'0,"3"6"8"0,0-1-35 16,3-2-8-16,-3 3 0 0,4 6 0 16,-1-7 68-16,8 1 11 0,-8-3 2 0,-3 9 1 0,7-7-14 0,-3 1-2 0,3 6-1 0,0-9 0 15,-3 2-21-15,3 1-5 0,0 6-1 0,-4-12 0 16,4 2-4-16,0 4-1 0,0-6 0 0,-3 6 0 16,-1-6-9-16,5 0-3 0,-5-1 0 0,1 1 0 15,-4-6-9-15,0 0-3 0,3 9 0 0,-3-9 0 16,4 12-9-16,-4-12 8 0,0 0-8 0,0 0 8 15,0 0 2-15,0 0 0 0,0 0 0 0,0 0 0 16,0 0 0-16,0 0 0 0,0 0 0 0,0 0 0 16,0 0 3-16,0 0 1 0,0 0 0 0,0 0 0 15,0 0 19-15,0 0 4 0,-7 0 1 0,0-9 0 16,-1 6-18-16,1-6-4 0,0 3-1 0,0 1 0 16,0-7-5-16,0 0-1 0,0-6 0 0,4 10 0 15,-4-4 2-15,-1-6 0 0,1 6 0 0,0-2 0 16,7 2-11-16,-7-6 0 0,-3 1 0 0,6 2 0 15,1 3 8-15,-1-5 0 0,4 5 0 0,0-3 0 16,-3 9-8-16,3-5-16 0,0 5 4 0,0-6 1 16,0 12 11-16,0 0 0 0,3 0 0 0,4-6 8 15,0 6-22-15,4 0-4 0,-4 0-1 0,0 0 0 16,4 0 5-16,3 0 1 0,-4-6 0 0,4 6 0 16,0 0-2-16,-3 6 0 0,3-6 0 0,-3 0 0 15,3 6-13-15,-4-6-2 0,1 0-1 0,-4 6 0 16,4 0-24-16,-4-6-5 0,0 0 0 0,0 0-1 15,3 0-121-15,-3 6-24 0,4-6-5 0</inkml:trace>
  <inkml:trace contextRef="#ctx0" brushRef="#br0" timeOffset="7486.235">7521 1846 1127 0,'0'0'32'0,"-7"0"7"0,0 0-31 0,0 0-8 0,-4 5 0 0,1-5 0 15,-4 6 56-15,0-6 11 0,0 3 1 0,-1 0 1 16,1 6-5-16,0-9-2 0,0 6 0 0,0 0 0 16,3 0-39-16,1 0-8 0,3-1-2 0,-4 1 0 0,8 0-13 15,-1 3 0-15,4 3 0 0,0-6 0 16,0-1 0-16,4 1 0 0,-4 6 0 0,3-6-10 15,-3 0 10-15,0-6 0 0,0 6 8 0,4 3-8 0,3 2 14 0,0-5-2 16,-7-6 0-16,3 6 0 0,-3-6 24 0,0 0 4 16,4 6 0-16,-4-6 1 0,0 0-13 0,0 0-4 15,7 6 0-15,-4-6 0 0,5 0 13 0,-1 0 3 16,0-6 0-16,-4 0 0 16,4 0-40-16,4 0 0 0,-8 0 0 0,1-2 0 0,3 2 0 0,-4-6 0 15,1 0 0-15,0 6 8 0,-1 6-8 0,4-6 0 16,-3 1 0-16,-1-1 8 0,-3-6-8 0,0 12-12 15,0 0 4-15,0 0 0 16,0 0-27-16,0 0-5 0,0 0 0 0,0 0-1 16,0 0-5-16,0 0-1 0,0 0 0 0,0 0 0 15,0 0 16-15,-3 12 3 0,3-12 1 0,-4 6 0 0,4 5 16 0,0-5 11 0,4 6-13 0,-1 0 5 16,1 2 8-16,-1-2 9 0,1 0-1 0,3 0-8 16,-4 0 9-16,1 2-9 0,3 4 0 0,-4-12 9 15,4 5-1-15,1 1 0 0,-5-6 0 0,4 9 0 16,-3-9-8-16,-1 0 10 0,4-1-10 0,0 1 10 15,-3-6-10-15,3 0 0 0,0 0 0 0,0 0 0 16,4 0-41-16,-4-6-11 0,0 6-1 16</inkml:trace>
  <inkml:trace contextRef="#ctx0" brushRef="#br0" timeOffset="8453.707">7705 1810 638 0,'0'0'18'0,"-7"0"4"0,0 0-22 0,0 0 0 0,-4 0 0 0,4 0 0 15,-4 0 56-15,8 0 6 0,-8 0 2 0,4 0 0 16,7 0 32-16,-7 0 6 0,7 0 2 0,-7 6 0 16,0-6-38-16,7 0-7 0,-4 0-2 0,4 0 0 15,0 0 2-15,0 0 0 0,0 0 0 0,0 0 0 16,0 0-22-16,0 0-4 0,0 0-1 0,0 0 0 16,0 6-12-16,4 6-2 0,-1 0-1 0,5 2 0 0,-5 4-5 0,4 0-2 15,0-7 0-15,7 16 0 0,-10-10-1 0,6 13 0 16,1-10 0-16,0 10 0 0,-1-10-9 0,1 10 10 15,-1-4-10-15,4 9 10 16,-3-8-10-16,-4-4 0 0,4 7 9 0,3-4-9 16,-4 4 68-16,4-4 10 0,-3-2 2 0,3 5 0 15,0-8-104-15,-3 8-20 0,-1-14-4 0,-3 2 0 16,4 1 48-16,-4-6 8 0,0-3 2 0,4-4 1 0,-11 7-3 0,7-12-8 16,-7 0 12-16,0 0-4 15,0 0 9-15,0 0 2 0,0 0 0 0,0 0 0 0,0 0-3 0,0 0-1 16,0 0 0-16,0 0 0 0,-4-9-3 0,1 4-1 15,-1-1 0-15,-6 0 0 0,3 0-11 0,-4 0 8 16,0 0-8-16,-3-6 8 16,4 7-8-16,-4-10 10 0,3 3-10 0,0 6 10 0,-3-11-10 0,4 5 0 0,-4-6-10 0,0 3 10 15,3-2-11-15,0 5 11 16,1-9-12-16,-1 10 12 0,1-7 0 0,3-5 0 0,-4 8 0 0,0-15 0 16,4 13 0-16,4-4 0 0,-1-2 8 0,1-1-8 15,3 9 10-15,-7-2-10 0,3-10 10 0,4 10-10 16,-3-7 0-16,3 7 8 0,3-4-8 0,-3 9 0 15,4-5 0-15,3-4 0 0,-7 9 0 0,3 1 0 16,-3-1 0-16,4 0 0 0,-1 0 0 0,4 9 0 16,0-8 0-16,1 5 0 0,-1 6 0 0,0-12 0 15,0 12 0-15,0-6 0 0,3 6 0 0,-3 0 0 16,4 0 0-16,0 0 0 0,-1 6 0 0,-3-6 0 0,4 6 0 0,-8 0 0 16,8 0 0-16,-1-6 0 15,1 5 0-15,0 1 0 0,-1 3 0 0,1 3 0 0,-4 0 0 16,3-1 0-16,-3-5 0 0,1 6-10 0,-5 3 10 15,1-9-12-15,3 5 12 0,-7 1-12 16,3 0 12-16,-3 3-13 0,-3-4 5 0,-1 1 8 16,1 0-10-16,-1 0 10 0,-3-4 0 0,0 4-9 0,0-6 9 0,-4 0 0 15,4 0 0-15,-3 0 0 0,-1 0 0 0,0-6 0 16,4 0 0-16,-3 0 0 0,-1 0-9 0,1-6 0 16,-1 0 0-16,1 6 0 15,-1-12-19-15,-3-3-3 0,0 4-1 0,0-1 0 16,3-6-50-16,0-2-10 0,1-4-3 0</inkml:trace>
  <inkml:trace contextRef="#ctx0" brushRef="#br0" timeOffset="9217.796">7920 1322 1197 0,'3'18'50'16,"1"-6"-40"-1,-1 8 54-15,1-2 12 0,0 5 1 0,-1-2 1 0,4 2 0 0,-3 1 0 16,3 2 0-16,0-2 0 0,0 2-30 0,0-2-5 16,0-1-2-16,0-2 0 15,0 8-9-15,0-11-1 0,4 9-1 0,-1-4 0 0,-6-2-7 16,6 2-2-16,-3 1 0 0,4-4 0 0,-4-2-3 0,0 5-1 15,0-11 0-15,0 9 0 0,0-4-5 0,-3-5 0 16,3 3-1-16,-4-3 0 0,1-1-11 0,-1 1 0 16,1 0 9-16,-1-3-9 0,-3-3 8 0,0 5-8 0,4-5 8 15,-4-6-8-15,0 6 0 0,0-6 9 0,0 0-9 0,0 0 0 16,0 0 20-16,0 0-2 0,0 0-1 0,0 0 0 16,0 0 16-16,0 0 3 0,-7 0 1 0,7 0 0 15,-7-6-21-15,3 0-4 0,-3 0 0 0,4-2-1 16,-1 2-11-16,1 0 10 0,-1 0-10 0,-3-6 10 15,7 6-10-15,-3-5 0 0,-1 5 0 0,1-6 0 16,3 3 0-16,-4 3 0 0,4 0 0 0,-4-5 0 16,4 5 0-16,0 0 0 0,4 0-11 0,-4-6 11 15,4 9-10-15,-4-3 10 16,3 1-12-16,-3 5 12 0,7 0-18 0,-3-6 3 0,3 0 1 0,0 0 0 16,-4 6 2-16,4 0 0 0,0 0 0 0,-3 0 0 15,3 0 2-15,0 0 1 0,-3 0 0 0,3 6 0 16,3 0 9-16,-6 0-13 0,-1-6 5 0,4 5 8 15,4 1-10-15,-4-6 10 0,0 3 0 0,0 3-9 16,0 6 9-16,0 0 0 0,0-6 0 0,4-1 0 0,-4 1 8 16,0 6 3-16,0 3 1 0,0-4 0 15,-3-5-20-15,3 6-4 0,0-6-1 0,0 6 0 0,-4-6 13 0,4 2 0 16,-3-2 0-16,-1 0 0 0,1 0 12 0,-1 0-12 16,1 0 12-16,-4-6-12 0,0 0 0 0,0 0-16 15,3 6 2-15,-3-6 0 16,0 12-34-16,0-12-8 0,4 2 0 0,0 4-1 15,3 0-39-15,-4 0-8 0,4 0-2 0</inkml:trace>
  <inkml:trace contextRef="#ctx0" brushRef="#br0" timeOffset="9578.427">8428 1816 1196 0,'0'0'24'0,"0"6"8"0,0 0-32 0,0 6 0 0,0-1 0 0,-4-5 0 16,4 9 101-16,0-3 15 0,-3 0 2 0,3-1 1 15,0-5-30-15,0 9-5 0,0-3-2 0,0-1 0 0,3 1-29 0,-3-6-5 16,0 6-2-16,0-3 0 0,4 2-46 0,-4-5 0 15,0 0 0-15,0 6 0 16,3-6 0-16,1 6 0 0,-4-7 0 0,3 4 0 0,1 3 0 0,-4 0 0 16,0-12 0-16,4 6 0 0,-1-1-20 0,-3 1 2 15,0-6 1-15,4 6 0 16,-4-6-43-16,0 0-9 0,0 0-2 0,0 0 0 16,0 0-47-16,0 0-10 0,0 0-1 0</inkml:trace>
  <inkml:trace contextRef="#ctx0" brushRef="#br0" timeOffset="9747.848">8259 1457 1447 0,'0'0'32'0,"0"0"6"0,0 0 2 0,-4 12 0 0,0-6-32 16,1 0-8-16,3-6 0 0,-4 3 0 0,4-3 0 0,0 0-9 0,0 0 9 0</inkml:trace>
  <inkml:trace contextRef="#ctx0" brushRef="#br0" timeOffset="10345.938">8650 1796 1371 0,'0'0'30'0,"4"5"6"0,-4-5 2 0,0 0 1 0,3 9-31 16,1-3-8-16,-1 0 0 0,4-6 0 0,-7 0 67 0,0 0 12 15,0 0 2-15,7 6 1 0,0-6-30 0,0 0-7 16,4 0-1-16,-4 0 0 0,7 0-20 0,-7 0-5 0,4-6-1 0,-4 6 0 16,0 0-18-16,4 0 0 0,3 0 0 0,-4 0 0 15,-3 0 0-15,4-6 0 16,-1 6 8-16,-3 0-8 15,1-6 0-15,2 0 0 0,-3 1 8 0,-3 2-8 0,-4 3 0 0,0 0 10 0,0 0-10 0,0 0 8 16,0 0-8-16,0 0 12 0,-4-6-12 0,4 6 12 16,0 0-12-16,0-6 8 0,-3 0-8 0,3 6 8 15,-7 0-8-15,7 0 8 0,-7-6-8 0,-1 6 8 16,-2-6-8-16,-1 6 12 0,1 0-12 0,-1 0 12 16,1 0-12-16,-1 0 0 0,4 0 0 0,-4 6 8 15,1-6-8-15,-1 6 0 0,1 6 0 0,-1-6 8 16,4-3-8-16,0 8 12 0,7-11-12 0,-7 6 12 15,3 6-12-15,1 6-11 0,6-7 3 0,1 4 0 16,-1 9 8-16,4-13 11 0,1 10-3 16,2-4 0-16,1 1-8 0,-1 6 0 0,4-4 0 0,-3-2-11 15,3 0 11-15,0-10 0 0,0 4 0 0,-3 6 0 0,3-1 0 0,0-8 0 16,0 9 8-16,-3-12-8 16,-1 5 0-16,1-5 0 0,-4 0 0 0,4 0 0 15,-4 0-16-15,0-6-8 0,0 0-2 0,-4 0 0 16,4 0-26-16,0 0-4 0,-3-6-2 0,3 0 0 15,-3 0-28-15,-1 6-6 0,-3-6 0 0</inkml:trace>
  <inkml:trace contextRef="#ctx0" brushRef="#br0" timeOffset="11820.039">3154 2933 630 0,'0'0'13'0,"0"0"3"16,0 0 1-16,0 0 2 0,-11 0-19 0,11 0 0 0,-7 0 0 0,-3-6 0 0,3 1 48 0,0 2 5 16,7 3 2-16,-8-3 0 0,1-6 17 0,0 9 3 15,7 0 1-15,0 0 0 0,-7-6-35 0,0 6-6 16,7 0-2-16,-7-6 0 15,7 6 4-15,0 0 1 0,0 0 0 0,0 0 0 0,0 0-4 0,0 0-1 16,0 0 0-16,-10 0 0 16,10 0-7-16,0 0-2 0,0 0 0 0,0 0 0 0,0 0-8 0,-4 6-3 15,1 6 0-15,-1-3 0 16,4 2 0-16,0 1 0 0,4 0 0 0,-4 5 0 0,3-2 3 0,1-3 1 16,3 6 0-16,-4-7 0 0,1 1 7 15,-1 9 2-15,1-10 0 0,-1 7 0 0,1 3 3 0,-1-4 1 0,1 7 0 0,-1-10 0 16,4 4-10-16,-3 0-3 15,3-1 0-15,0-2 0 0,-3 3-5 0,6-7-2 0,-3-5 0 16,0 6 0-16,0-9-2 0,0 9-8 0,0 0 12 16,1-7-4-16,-1 1-8 0,0-6 10 0,3 6-10 15,-3-6 10-15,0 6-10 0,0-6 0 0,4 0 9 16,-4 0-9-16,4 0 0 16,3 0 8-16,-4-6-8 0,1 0 0 0,-1 0 0 15,1 1 0-15,0-1 0 0,-1 0 8 0,1-6-8 0,-1 9 9 0,-3-3-9 0,4 0 10 16,-4-5-10-16,4 5 0 0,-1-12 0 0,-3 9 0 15,-3-3 8-15,-1 1 0 0,1-1 0 0,-1 0 0 16,-3-2-8-16,4 8 0 0,-4 0 0 0,0-6 0 16,0 0 0-16,0 6 0 0,-4 0 0 0,4 1 0 15,-3-1 0-15,-1 3-11 0,-3-3 3 0,4 0 0 16,-1 0-26-16,1 0-5 0,-1 6-1 0,4 0 0 16,-3-6-5-16,3 6-2 0,-7-5 0 0,7 5 0 15,-4-6-41-15,4 6-8 0,-3-6-1 0</inkml:trace>
  <inkml:trace contextRef="#ctx0" brushRef="#br0" timeOffset="12584.174">3648 3036 915 0,'0'0'19'0,"0"0"5"0,0 0-24 0,0 0 0 0,0 0 0 0,0 0 0 15,0 0 39-15,0 0 3 0,0 0 1 0,0 0 0 16,0 0-2-16,0 0 0 0,0 0 0 0,3 6 0 15,4 3-2-15,-3-3-1 0,3 0 0 0,-4 5 0 0,-3-5 2 0,4 0 1 16,-1 6 0-16,-3 3 0 16,4-4-4-16,0 1-1 0,-4 0 0 0,3 0 0 15,-3-6-5-15,0 2-2 0,4 4 0 0,-4-6 0 16,0 6 5-16,0-6 1 0,0-1 0 0,0-5 0 16,0 0-16-16,0 0-3 0,0 0-1 0,0 0 0 15,0 0 3-15,0 0 1 0,0 0 0 0,0 0 0 16,0 0-10-16,0 0-1 0,0 0-8 0,0 0 12 0,0 0 4 0,0 0 0 0,0 0 0 0,0 0 0 15,3-5-28-15,-3-1-6 0,0-6-1 0,-3 6 0 16,3 0 19-16,0-6 0 0,0 7-8 0,0-4 8 16,0-3 0-16,-4 0 0 0,4 6-8 0,0-5 8 15,0-4 0-15,4 3 0 0,-4 6 0 0,0-5 0 16,3-1 0-16,1 0 0 0,-1 3-8 0,-3 3 8 16,4 0 0-16,3-5 0 0,-4-1 0 0,4 12 0 15,4-6-12-15,-1 0 4 0,8-3 8 0,-7 3-13 16,3 6 13-16,-4-5-11 15,5 5 11-15,2 0-10 0,1 0 10 0,-1 5-12 0,1-5 12 0,0 6-12 16,-4 3 12-16,-4-3 0 0,1 0 0 0,3 6 0 16,0-6 0-16,-3 5 0 0,-1-2 0 0,1 3 0 15,0 0 0-15,3-6 0 0,-7 5 0 0,0-5 0 16,3 6-14-16,-6 3 2 0,-1-10 1 0,1 1 0 16,-4 0-6-16,3 6-2 0,-3-6 0 0,0-6 0 15,0 0 2-15,0 12 0 0,0-12 0 0,0 3 0 16,0-3-25-16,0 0-5 0,0 0-1 0</inkml:trace>
  <inkml:trace contextRef="#ctx0" brushRef="#br0" timeOffset="13498.567">5235 2895 809 0,'0'0'34'0,"0"0"-34"16,0 0 98-16,0 0 13 0,-7 0 2 0,7 0 1 16,-7 0-19-16,0 0-4 0,0 0-1 0,0-6 0 15,0 6-26-15,0 0-4 0,-4 0-2 0,4 0 0 16,0 0-38-16,-3 6-7 0,-5-6-1 0,5 0-1 15,-4 6-11-15,0-6 0 0,0 0 0 0,-4 6 0 16,4 3 0-16,3-3-11 0,-3-1 11 0,-4 7-8 16,4 0 8-16,4-6 0 0,-4 11-9 0,3-2 9 15,4-3-12-15,0 6 1 0,3-1 1 0,-3-2 0 16,4 3 10-16,-1-1 0 0,1 1 0 0,-1 2-8 16,1-8 8-16,3 6 11 0,0-4-3 0,0-2 0 15,0 0-8-15,0 0 0 0,-4-1-12 0,4-11 12 16,0 0 0-16,0 0 0 0,0 0 0 0,0 0 0 0,0 0 18 15,4 6 11-15,3-6 3 0,3 0 0 0,-3 0-32 0,4-6-21 16,0 1 3-16,-1-7 1 0,4 0 17 0,-3-6 0 0,3 4 0 16,4-4 9-16,-8 0 1 0,4-2 0 0,0 2 0 15,1 1 0-15,-1-10-10 0,0 4 12 0,-4-1-12 16,1-2 12-16,3 2-12 0,-3-2 0 16,-4-4 9-16,-4 4-9 0,4 2 0 0,-3-5 8 15,-1 8-8-15,1-8 0 16,-4 5 0-16,3-2 9 0,-3 8-9 0,0-8 0 0,-3 8 10 0,3 1-10 0,-4-4 8 15,4 9-8-15,-3 0 9 0,-4 1-9 0,3-1 10 16,1 0-10-16,-4 6 13 0,3-2-3 0,-3 2-1 0,-4 0 0 16,4 6 19-16,0-6 3 0,0 6 1 0,0 0 0 15,0 0-32-15,0 0 0 0,7 0 0 0,-7 6 0 16,0-6 0-16,7 0 0 0,-7 6 0 0,7-6 0 16,-7 6 0-16,7-6 0 0,-4 5 0 0,1 1 0 15,-1 3 0-15,4 3-10 0,-3-6 10 0,3 5-8 16,0 7 8-16,3-6 0 0,-3 3 0 0,4 8 0 15,-1-5 0-15,1 8-8 0,-1-2 8 0,1 2 0 16,-1-2 0-16,5 2 0 0,-1 4 0 0,0-1 0 16,0-3 0-16,0 4 0 0,0-4 0 0,0 4 0 15,0-4 0-15,4-2 0 0,-4-1 0 0,-4 4 0 16,4-4 0-16,-3-2 0 0,-1 2 0 0,4 1 0 16,0-4 0-16,-3 4 0 0,3-1 0 0,0-11 0 15,0 9 0-15,0-10 0 0,-3-5 0 0,3 6 0 16,0-9 0-16,-4 9 0 0,1-6 0 0,3 0 0 15,-7-6 0-15,0 0 0 0,0 0 0 0,0 0 0 16,3 0-28-16,4-6-3 0,-3 0-1 0,6 0 0 16,-6-3-36-16,0 3-7 0,3 6-1 0</inkml:trace>
  <inkml:trace contextRef="#ctx0" brushRef="#br0" timeOffset="14115.186">5394 3036 1463 0,'-7'6'41'0,"7"3"10"0,0-9-41 0,-4 12-10 0,4-12 0 0,0 0 0 16,0 0 56-16,0 6 8 0,0-6 3 0,0 0 0 16,0 0-23-16,11 0-4 0,-7 5 0 0,-1-5-1 15,4 0-25-15,0 0-5 0,-3 0-1 0,3-5 0 16,3 5-8-16,1 0 0 0,-1-6 0 0,1 6 0 16,0-6 0-16,3 0 0 0,-4 6 0 0,8 0 0 15,-7-6 8-15,-4 3-8 0,0 0 8 0,0 0-8 16,3 3 0-16,-6-6 0 0,3 6 0 0,0 0 0 0,-4-6 0 15,1 1 0-15,0 5 0 0,-4-6 0 0,0 6 0 0,3 0 0 16,-3-12 0-16,0 12 0 0,0-6-15 0,-3 0 5 16,-1-3 1-16,0 3 0 0,1 1-3 0,-4-7 0 0,3 6 0 15,-3 0 0-15,-3 0-2 0,-1 0-1 0,4 0 0 0,-7 1 0 32,-4-1-9-32,1-3-1 0,-1 3-1 0,0 0 0 15,4 6-13-15,0-6-2 0,4 6-1 0,-1 0 0 0,-3 0 26 16,7 0 6-16,-4 0 1 0,11 0 0 0,-7 6 9 0,4 0-12 15,-1 6 12-15,4-3-12 0,0 2 12 0,4 7 0 0,-1 0 0 16,1-7 0-16,3 4 0 0,0 9 0 0,0-7 9 0,4-2-9 16,-4 8 15-16,0-5-4 0,-4-3-1 0,4 2 0 15,0 1 27-15,0 0 6 0,0-4 1 0,0 4 0 16,4-6-16-16,-7-1-4 0,3-2 0 0,0 0 0 16,-4 0-10-16,4-3-2 0,-3 0-1 0,-1-6 0 15,4 6-3-15,0-6-8 0,4 0 12 0,-4 0-4 16,0 0-8-16,0-6 8 0,4 6-8 0,-1 0 8 15,4-6-22-15,1 6-5 0,-1-12-1 0,0 9 0 16,3-3-57-16,1 3-12 0,0 0-3 0</inkml:trace>
  <inkml:trace contextRef="#ctx0" brushRef="#br0" timeOffset="14745.378">5987 2766 1354 0,'0'0'38'0,"0"0"10"0,-7 11-39 0,3-5-9 0,-3-6 0 0,0 6 0 16,-4 3 62-16,1-3 10 0,3 0 3 0,-4 0 0 16,4 5-5-16,4-5-1 0,-1 6 0 0,-3-6 0 15,-4 0-33-15,1 9-6 0,-1-10-2 0,4 1 0 16,-3 6-16-16,-1-6-3 0,4 6-1 0,0-3 0 16,0 2-8-16,0-5 0 0,3 0-10 0,1 6 10 15,-1-6 0-15,4 0-9 0,-3-1 9 0,3-5 0 16,0 0 0-16,3 9 0 0,-3-9 0 0,0 0-8 15,0 0 8-15,0 0 0 0,0 0 0 0,7 6-8 16,-7-6 8-16,7 0 0 0,-7 0 0 0,7 6 0 16,0-6 0-16,0 0 0 0,1 0 0 0,-8 0 8 15,7-6-8-15,-7 6 0 0,7 0 8 0,-7 0-8 16,0 0 0-16,0 0 0 0,0 0 0 0,0 0 0 16,7 0 0-16,0 6 0 0,0-6 0 0,0 0 0 0,3 0 0 0,1 6 0 15,-7-6 0-15,3 6 0 16,3 0 0-16,-3 0 0 0,0-6 0 0,4 5-8 15,-4-5 8-15,4 6 0 0,-4 0 0 0,0 0 0 16,0 3 0-16,0-3 0 0,0 0 0 0,0 0 0 0,0-1 0 0,-4 1 0 0,4 0 0 0,-3 0 8 16,-4-6-8-16,0 12 8 15,0-12-8-15,0 9 8 0,-4-4-8 0,1 7 11 0,-1-6-11 16,1 0 12-16,-8 6-4 0,8-6-8 16,-4 0 12-16,0-4-4 0,0 4 2 15,-4 0 0-15,4 0 0 0,-4-6 0 0,1 6 2 16,3-6 0-16,0 0 0 0,7 0 0 0,-11 0-12 0,11 0 0 15,-7 0 9-15,7 0-9 0,-3 0-14 0,3 0-7 0,-7-6-2 16,3 0 0 0,0 0-54-16,-3 0-11 0,4-2-3 0</inkml:trace>
  <inkml:trace contextRef="#ctx0" brushRef="#br0" timeOffset="15568.355">6283 2804 1119 0,'0'0'49'0,"0"0"11"0,0 0-48 16,0 0-12-16,0 0 0 0,0 0 0 0,0 0 75 0,0 0 12 0,0 0 2 0,0 0 1 15,0 0-23-15,0 0-5 0,0 0-1 0,-7-6 0 16,3 6-25-16,4 0-6 0,-10-3-1 0,3 0 0 15,7 3-5-15,-7 3-2 0,7-3 0 0,-11 3 0 16,4 3-9-16,0 0-1 0,3 0-1 0,-3-6 0 16,-3 11 0-16,3-5 0 0,0 0 0 0,-4 0 0 15,1 0 3-15,6-3 1 0,-3 3 0 16,-7 6 0-16,7-1 1 0,0-5 1 0,0 0 0 0,0 6 0 16,3-6-9-1,-3 3-8-15,4-4 9 0,-1 7-9 0,4-6 0 0,-4 0 0 0,4-6 0 0,0 6 0 16,0 6 8-16,0-7-8 0,0 1 0 0,0 3 9 15,0-9-9-15,4 6 0 0,-4-6-10 0,4 6 10 16,-1 0-8-16,-3-6 8 0,7 6 0 0,-3 0-9 16,3-6 9-16,-4 0 0 0,4 5 0 0,0-5 0 15,-3 0 0-15,6 0 8 0,-6 0-8 0,3 0 0 16,-3 6 0-16,3-6 0 0,0 0 0 0,0 6 0 16,0-6 0-16,0 0 0 0,0 3 0 0,3 0 0 15,-2-3 0-15,-1 3 0 0,0 3 0 0,0-6-8 16,3 0 8-16,-3 6 0 0,7 0 8 0,-7-6-8 15,-3 6 0-15,7-6 0 0,-4 5 0 0,0-5 0 16,0 6 0-16,0-6 0 0,3 0 12 0,-3 6-4 0,1-6-8 16,-1 6 0-16,0-6 0 0,-4 6 0 0,-3-6 0 0,7 6 0 15,0-6 0-15,-7 0 8 0,4 3-8 0,6 3 11 16,-6-6-11-16,-4 0 12 0,7 5-12 0,-7-5 0 0,4 6 9 0,-4-6-9 16,3 6 8-16,-3-6-8 15,0 6 8-15,0 6-8 0,-3 0 0 0,-1-6 9 16,4 2-9-16,0 4 0 0,-4-6 12 15,1 6-12-15,-8-6 12 0,4-1-12 0,4 1 17 0,-4-3-3 0,7-3-1 16,-11 6 0-16,1-3 3 0,-1 0 1 0,-3 3 0 0,3 0 0 16,1-6-9-16,-1 0-8 0,0 0 9 0,4 0-9 15,0 0 0-15,-7-6-12 0,4 0 1 0,-1 3 0 32,4-3-17-32,0 3-3 0,0 0-1 0,3-3 0 0,1 1-34 0,-1-1-7 0,4 6-2 15,0-6 0-15,0 0-111 0,0 0-22 0</inkml:trace>
  <inkml:trace contextRef="#ctx0" brushRef="#br0" timeOffset="16222.553">6597 3001 1227 0,'0'0'27'0,"3"12"5"0,5-6 2 0,-5 11 1 15,1-2-35-15,-1 3 0 0,1-7 0 0,-4 7 0 0,3 2 51 0,1-2 3 0,-1 0 1 16,1-4 0-16,-1 4-24 0,1-6-5 0,-4 0-1 0,7-7 0 16,-7 1-9-16,0-6-3 15,0 0 0-15,0 0 0 0,0 0-13 16,0 0 0-16,0 0 8 0,0 0-8 15,-7-6-136-15,3-5-31 0</inkml:trace>
  <inkml:trace contextRef="#ctx0" brushRef="#br0" timeOffset="16534.767">6449 2536 1333 0,'-7'6'28'0,"0"3"6"15,3 3-34-15,1-6 0 0,-1 5 0 0,1 1 0 16,-1-6 41-16,4-6 2 0,-7 0 0 0,7 0 0 16,0 0-6-16,0 0-1 0,0 0 0 0,0 0 0 15,0 0-36-15,0 0 0 0,0 0-9 0,0 0 9 16,0-6-117-16,0-6-16 0,0 7-3 0</inkml:trace>
  <inkml:trace contextRef="#ctx0" brushRef="#br0" timeOffset="17509.94">6932 3019 573 0,'0'0'12'0,"0"0"3"0,-7 0-15 16,7 0 0-16,-11 0 0 0,11 0 0 0,0 0 41 0,0 0 6 16,0 0 1-16,0 0 0 15,-3 0 6-15,3 0 2 0,0 0 0 0,0 0 0 0,0 0 3 0,0 0 1 0,0 0 0 16,0 0 0-16,0 0-29 0,0 0-6 0,0 0-1 15,0 0 0-15,-4 5 13 0,4-5 3 0,0 6 0 0,0 0 0 16,4 3-15-16,-4-3-2 0,0 6-1 0,0-6 0 16,0 5 26-16,3 1 4 0,1-6 2 0,0 9 0 15,-1-4-27-15,1 1-6 0,-4 6-1 0,3-9 0 16,1 8 0-16,-1-5 0 0,1 6 0 0,-1-7 0 16,1-8-4-16,-4 3 0 0,0-6-1 0,0 0 0 15,3 6-7-15,-3-6 0 0,0 12-8 0,0-12 12 16,0 0 0-16,0 0-1 0,0 0 0 15,0 0 0-15,0 0 3 0,0 6 1 0,0 5 0 0,0-11 0 16,0 0-15-16,0 0 11 0,0 0-11 0,0 0 10 16,-3-5-10-16,-1-1 0 0,4 0 0 0,-3-9 0 15,3 6 0-15,-4 0 0 0,1 4 0 0,-1-13 0 16,4 12 0-16,-3-6 8 0,3 1-8 0,-4 2 8 16,1-3-8-16,3 0 0 0,-4 6 0 0,0-5 0 15,1-4 0-15,3 9 0 0,0-6 0 0,-4 1 0 16,4-1 8-16,0 0-8 0,-3 3 8 0,3 3-8 15,0 0 8-15,0-5-8 0,0-1 0 0,0 6 8 16,0 0-8-16,0 6 0 0,0 0 9 0,0 0-9 16,3 0 0-16,-3 0 0 0,4-9 0 0,-1 6 0 15,-3 3 0-15,8 0 0 0,-1 0 0 0,-4 0 0 16,8 3 0-16,-4 0-16 0,3 3 2 0,1-6 1 0,-4 6 13 16,4 0 0-16,-4-6 0 0,3 12 0 0,-3-6 0 15,7-1 0-15,-7 1 0 0,0 0 0 0,0-3 0 0,1 9 0 16,-1-6 0-16,0 6 0 0,0-7 0 15,0 1 0-15,0 6 0 0,0-6-9 0,0 3 9 16,-4 2 0-16,1 1 0 0,0-6 0 0,3 12 0 16,0-12 0-16,-4 8 0 0,4-2 0 15,-3 0 0-15,3 0 0 0,-4-1 0 0,1 1 0 0,-4 3 14 0,3-9-2 16,1 0 0-16,-1-1 0 0,-3 7-12 0,4-6-13 16,0 3 2-16,-1 3 1 0,-3-6 10 0,0-1 11 0,0-5-3 0,4 6 0 15,-4-6-8-15,0 0 0 0,0 6 0 0,0-6 8 31,0 0-31-31,0 0-6 0,0 0-2 0,0 0 0 0,0 0-1 0,3 6 0 0,-3-6 0 16,7 0 0-16,-7 0-27 0,7 12-5 0,-3-12-2 0,3 3 0 16,-7-3-125-16,7 3-25 0,-7-3-4 0</inkml:trace>
  <inkml:trace contextRef="#ctx0" brushRef="#br0" timeOffset="21861.604">2822 4280 908 0,'0'0'19'0,"0"0"4"0,0 0-23 0,0 0 0 16,0 0 0-16,0 0 0 16,0 0 52-16,0 0 5 0,0 0 2 0,0 0 0 0,0 0-16 0,0 0-3 0,0 0-1 0,0 0 0 15,0 0-20-15,0 0-4 0,0 0-1 0,0 0 0 16,0 6-14-16,0 5 0 0,0-5 0 15,0 0 0-15,0 6 41 0,-3 0 3 0,3-4 0 0,-4 10 0 16,4-6-20-16,0 0-4 0,-3 5-1 0,3-8 0 16,0 9-3-16,-4-1-1 0,1-5 0 15,3 3 0 1,-4 2-3-16,4-5 0 0,0 6 0 0,0-3 0 0,0 2-2 16,0 1-1-16,0-1 0 0,0-5 0 0,0 9 0 0,0-9 0 0,0 5 0 15,4 1 0-15,-4-3-9 0,3 2 8 0,4-5-8 0,-3 3 8 16,3-4 7-16,0 7 1 0,-4-12 0 0,4 0 0 15,0 0-16-15,1-6-8 0,-1 6 8 0,3-12-13 16,1 6 13-16,-4-6 8 0,3-6 0 0,-3 0-8 16,0-2 0-16,1-1 0 0,-1-6 0 0,0 4 0 15,0-1 0-15,0-3 0 0,0 4 0 0,-4-4 0 16,1 4-10-16,-1 5-6 0,-3-12 0 0,4 13-1 16,-4 2-23-16,0-9-5 0,-4 6-1 0,4 6 0 15,0-5 37-15,-3-4 9 0,-1 9 0 0,1 0 0 16,3 0 0-16,-4 0 0 0,4 1 0 0,0 5 0 15,0-6-16-15,0-6-2 0,0 6 0 0,4 3 0 16,-1-3-42-16,1 0-9 0,-1 0-2 0</inkml:trace>
  <inkml:trace contextRef="#ctx0" brushRef="#br0" timeOffset="22566.91">3291 4415 980 0,'0'0'20'0,"-7"0"5"15,7 0-25-15,0 0 0 0,-7 0 0 0,7 0 0 16,-7 6 29-16,7-6 1 0,-7 6 0 0,-3 0 0 16,6-6 20-16,-3 5 4 0,3 1 1 0,1 6 0 15,-1-6-43-15,1 3-12 0,-1 3 0 0,-3-1 8 16,4-5-8-16,3 12 0 0,-4-6 0 0,1 2 0 15,-1 10 14-15,4-7 2 0,-3-2 0 0,-1 15 0 16,4-13 13-16,-3 4 3 0,3-4 1 0,0 7 0 16,-4-9 3-16,4-4 0 0,0 7 0 0,-3-6 0 15,3-6-9-15,0-6-2 0,0 0 0 0,0 0 0 16,0 0 0-16,0 0 0 0,0 0 0 0,0-12 0 16,0 0 20-16,0-8 4 0,0 2 1 0,3-6 0 0,-3-2-38 0,4 2-12 15,-1 1 8-15,1-1-8 0,3 4 0 0,-4 2 0 16,1-2 0-16,3 2 0 0,-4 0 0 0,4 1 0 15,0-4 0-15,1 9 0 0,-5-5 0 16,4 2-9-16,0 3 9 0,0 6 0 0,-3-5 0 0,-1 5-8 16,4 0 8-16,-3 0 0 0,-1 0-9 15,4 0 9-15,-7 3-10 0,4 0 10 0,0 0-19 16,-4 3 3-16,7-3 0 0,0 3 0 16,0 0 7-16,-4-2 9 0,4 2-13 0,0 0 5 0,0 2-8 0,0-2-2 0,1 3 0 0,-1 0 0 15,0 3 18-15,7 0 0 0,-7 0-8 0,0 6 8 16,3-1-11-16,-6 1 2 0,3-3 0 0,4 9 0 15,-4-7 9-15,0 7 0 0,0 0 0 0,-4 2 0 16,4-2 0-16,-3 3 0 0,3 2 0 0,-4 1 0 16,-3-4 0-16,4 10 0 0,-4-4 0 0,0-2 0 15,0-7 12-15,0 4-3 0,0-4 0 0,0 1 0 16,0-6-9-16,0-6 0 0,3 0 0 0,-3-6 0 16,0 2 0-16,0-2 0 0,8 6 0 0,-8-6 0 15,7 0-49-15,3 3-12 0,1-3-3 0</inkml:trace>
  <inkml:trace contextRef="#ctx0" brushRef="#br0" timeOffset="23525.104">4353 4180 1074 0,'0'12'30'0,"0"-1"8"16,0 1-30-16,0 9-8 0,4-4 0 0,-4 7 0 15,3 2 71-15,1-2 13 0,3 2 2 0,-4 9 1 16,1-8-19-16,0 8-4 0,-1 3-1 0,4 1 0 16,-7 2-17-16,4 3-3 0,-4 0-1 0,0 3 0 15,3-9 15-15,-3 3 3 0,0 4 1 0,0-7 0 0,0-3-46 0,0-9-15 16,0 10 8-16,0-4-8 0,0-8 35 0,-3 8 3 15,3-9 1-15,-4 10 0 0,4-10-25 16,-7-5-5-16,7-3-1 0,-3 2 0 0,3-5 0 0,-4-6 0 16,4-6 0-16,0 0 0 0,0 0 1 15,0 0 0-15,0 0 0 0,0 0 0 16,0 0-9-16,-4-6 0 0,1 0 0 0,-1-6 0 16,1 1 0-16,-1-1 8 0,4-3-8 0,-3-2 8 0,3-1-18 0,0 3-4 15,0-2-1-15,0-7 0 0,0 3 1 0,3-2 0 0,-3-1 0 0,0 4 0 16,0-10 5-16,0 4 1 0,0 2 0 0,0-8 0 15,0 3-8-15,0-9 0 0,0 2-1 0,-3 4 0 16,3-3 1-16,0 2 0 0,0 4 0 0,-4-9 0 16,4 8 0-16,0 4 0 0,-3-4 0 0,3 4 0 15,0 2 16-15,-4-5-8 0,4 8 8 0,0-2 0 16,0 2 0-16,0 4 0 0,0-1 0 0,0 0 0 16,0 7-12-16,0 2 12 0,4-3-12 0,-1 6 12 15,1 6-13-15,-4 0 4 0,3-6 1 0,4 6 0 16,0 6 8-16,1-6-12 0,2-961 12 0,1 1934-12 15,-4-961-8-15,3-6-3 0,-6 0 0 0,6 2 0 16,1 4 23-16,0 0 0 0,-1-6 0 0,4 6 0 16,-3-4 8-16,-1 4 5 0,8-6 2 0,-7 6 0 15,3-1-15-15,-7 1 0 0,7-6 0 0,0 3 0 16,-3 3 0-16,-1-1 0 0,1 1 0 0,-4 0 0 16,-4 0-12-16,4-3 0 0,-3 2 1 0,-4-5 0 15,0 6-26-15,-4 0-6 0,1-3-1 0,-4 2 0 16,0 1-34-16,-4 0-7 0,4-6-2 0,-7 5 0 15,0-2 46-15,0 9 9 0,3-12 1 0,-6 6 1 16,-1-7 49-16,0 7 9 0,4-3 3 0,-3-3 0 0,2-3-31 0,1 0 0 16,7-3 0-16,-3-3 0 0,-1 0 0 0,4-9 0 15,-3 3 0-15,2 3 0 0,5-5 0 0,-1-1 0 0,1-9 0 0</inkml:trace>
  <inkml:trace contextRef="#ctx0" brushRef="#br0" timeOffset="24208.397">4801 4415 1094 0,'0'0'23'0,"0"0"5"16,0 0-28-16,0 0 0 0,0 0 0 0,-7-3 0 16,7 3 56-16,0 0 7 0,-3-3 1 0,3 3 0 15,0 0 0-15,0 0 0 0,-7 3 0 0,7-3 0 0,-4 9-52 16,-3-3-12-16,4 5 0 0,3-5 0 0,-8 0 0 0,8-6 0 0,0 6 0 0,0 0 0 15,0-6 54-15,0 9 8 0,0-9 2 16,8 6 0-16,-8-6-52 0,3 6-12 0,-3-6 0 0,4 5 0 16,3-5 54-16,-4 6 8 0,1-6 2 0,3 0 0 15,-4 0-64-15,4 0-10 0,0 0-3 0,0 0-1 16,4-6 14 0,-4 6 10-16,4-5-2 0,-4-1 0 15,0 0-8-15,3-3 12 0,-3 3-12 0,4 0 12 0,0 0-12 0,-4 0 0 0,0-5 0 16,-4-4 0-16,4 6 0 0,0 0 0 0,0-2 0 0,0-1 0 15,1 0-15-15,-5-3-5 0,4 4 0 0,-3-1-1 16,-1 0-13-16,-3 0-2 16,4 6-1-16,-4 1 0 0,-4-1-12 0,4 6-3 0,-3-9 0 15,-1 9 0-15,-3 0 14 0,0 0 2 0,0 0 1 0,-4 0 0 16,1 6 22-16,3-3 4 0,0 3 1 0,-4 5 0 16,-3-5 8-16,3 6 0 0,4 6 0 0,-3-10 0 15,3 10-36-15,0 0-1 0,0 5-1 0,3-8 0 16,-3 3 82-16,3-1 16 0,1-5 3 0,-1 3 1 15,4-4-52-15,4 1-12 0,-4 6 0 0,3-6 0 16,5 2 31-16,-5-2 3 0,4 6 1 0,0-7 0 16,4 7-16-16,-4 3-3 0,0-10-1 0,0 1 0 15,0-3-3-15,4 0 0 0,-4 0 0 0,0-3 0 16,0-1-12-16,3 1 0 0,1 0 8 0,7 0-8 16,-4 0 32-16,0-6 3 0,0 0 1 0,0 0 0 15,4 0-36-15,-8-12 0 0,4 6 0 0,0 0 0 16,1 1-114-16,-1-7-23 0,-4 0-5 0</inkml:trace>
  <inkml:trace contextRef="#ctx0" brushRef="#br0" timeOffset="24493.07">5246 4359 899 0,'0'18'18'0,"3"-7"6"0,-3 1-24 0,0 0 0 0,4 9 0 0,-1-10 0 16,-3 1 46-16,4 6 4 0,-1-4 1 0,4-2 0 16,-7 6 10-16,4-9 3 0,-4 2 0 0,4 7 0 15,-4-6-15-15,3 5-2 0,-3-5-1 0,4 3 0 16,-4-3-25-16,0-6-5 0,3 5 0 0,-3-5-1 15,0 3-15-15,0-9 8 0,0 0-8 0,0 0 0 16,0 0-15-16,0 0-9 0</inkml:trace>
  <inkml:trace contextRef="#ctx0" brushRef="#br0" timeOffset="24674.619">5228 4103 802 0,'-3'15'22'0,"-1"-9"6"16,4 6-28-16,0-6 0 0,-3-1 0 0,3-5 0 16,0 0 0-16,0 0-18 0,0 0 2 0</inkml:trace>
  <inkml:trace contextRef="#ctx0" brushRef="#br0" timeOffset="25210.073">5514 4462 1074 0,'-4'15'30'0,"1"-4"8"16,-1 1-30-16,4-6-8 0,-3 12 0 0,3-12 0 15,0 8 104-15,-4-8 19 0,4 12 4 0,-3-12 1 16,3 5-52-16,-4-5-9 0,1 3-3 0,-1 3 0 16,4-6-51-16,-3 6-13 0,3-12 0 0,0 0 0 15,0 0 30-15,0 0 3 0,0 0 1 0,0 0 0 16,0 0-3-16,0 0-1 0,0 0 0 0,0 0 0 15,-4-6 5-15,-3 6 1 0,4 0 0 0,-1-6 0 16,4 0-27-16,-4-6-9 0,1 0 0 0,-1 4 9 16,4-4-9-16,0 0 0 0,0 6-10 0,0-6 10 15,0 1-33-15,4 2-1 0,-1-3 0 0,1 0 0 0,0 6 34 0,-1-5 0 0,1 2 0 16,-1-3 0-16,1 6 12 0,3-6 8 0,0 7 3 16,0-7 0-16,0 0-23 0,0 3 0 0,3 3 0 15,-2 0 0-15,-1 1-19 0,-4 5-1 0,4-6-1 0,0 6 0 16,0 0 21-16,4 0 0 0,-1 0 0 0,1 0 0 15,0 6 0-15,-4-6 0 16,3 5 10-16,-3 7-10 0,0-6 0 16,4 3-17-16,-4 9 1 0,4-7 1 0,-11 1-2 15,7 3-1-15,0-3 0 0,-4-1 0 16,1 1-15-16,-1 6-3 0,-3-4-1 0,4 4 0 0,-4-6 55 0,0 5 11 0,0-5 3 0,0 9 0 16,0-9-24-16,0-1-8 0,0-2 0 0,3 3 0 15,-3-6 8-15,0-6-8 0,0 0 0 0,0 0 0 16,0 0-23-16,0 0-10 0,4-6-3 0</inkml:trace>
  <inkml:trace contextRef="#ctx0" brushRef="#br0" timeOffset="25689.339">5965 3704 969 0,'0'0'40'16,"0"0"-32"-1,0 0 61-15,0 0 12 0,0 0 3 0,0 0 0 0,0 0 15 0,0 0 3 0,0 0 1 0,0 0 0 16,0 0-37-16,0 0-7 0,0 0-2 15,0 0 0-15,0 5-20 0,0 7-4 0,4-6-1 0,-4 9 0 16,0-4 0-16,0 1 0 0,4 6 0 0,-4-3 0 16,0 2-32-16,3 7 0 0,-3-4 0 0,4 10 0 15,-4 2 13-15,3 3-4 0,1-2-1 0,-1 2 0 16,1-3-8-16,-1-2 0 0,1 2 9 0,-1 3-9 16,1-8-20-16,-1 8-8 15,1-3-1-15,3-8-1 0,-4 2 30 0,1 10 0 0,-1-10 0 16,1 3 0-16,-4-5 19 0,4 2 9 15,-4-2 3-15,3 8 0 0,1-2-19 0,-4-4-4 0,3 4-8 0,-3-10 12 16,0 10 12-16,4-13 1 0,-4 10 1 0,0-10 0 16,0 1-41-16,0-6-8 0,0 2-1 0,0-8-1 15,0 6 13-15,3-6 4 0,-3-6 0 0,0 0 0 16,0 0-26-16,0 0-5 0,0 0-1 0,0-12 0 16,0 0-25-16,4-2-6 0,-4 2-1 0,0-6 0 15,0 7-133-15,3-7-27 0</inkml:trace>
  <inkml:trace contextRef="#ctx0" brushRef="#br0" timeOffset="26053.403">5838 4339 1074 0,'0'0'30'0,"-7"0"8"0,7 0-30 0,-7-6-8 0,7 6 0 0,0 0 0 16,0 0 52-1,0 0 10-15,0 0 2 0,0 0 0 0,0 0 0 0,0 0 0 16,0 0 0-16,0 0 0 0,0 0-52 0,0 0-12 0,0 0 0 0,0 0 0 16,0 0 0-16,0 0 0 0,7 6 0 0,0-4 0 15,-3-2 50-15,3 3 7 0,0-3 2 0,0 0 0 16,0 0-43-16,0 0-16 0,0-3 11 0,7 3-11 15,-3 0 57-15,0 0 6 0,3 3 1 0,0-3 0 16,0-3-64-16,0 3-13 0,4-2-3 0,-4 2 0 16,3-6 16-16,-6 6 0 0,3-12 0 0,0 12 0 15,4-6 10-15,-4 0-10 0,0 6 8 0,0-6-8 16,-3 6-12-16,6-6-7 0,-6 6-1 16,0 0-1-16,3 0-113 0,-4 0-22 0,4 0-5 0</inkml:trace>
  <inkml:trace contextRef="#ctx0" brushRef="#br0" timeOffset="26441.32">6339 4421 915 0,'0'0'39'0,"0"0"-31"15,0 0 31-15,0 0 6 16,0 0 2-16,-3 6 0 0,3 5 65 0,-4-5 12 0,1 0 4 0,-1 0 0 16,4 0-103-16,0 6-25 0,-3-3 0 0,3-4 0 15,0 7 56-15,0-6 7 0,0 6 1 0,3-3 0 16,1-1-12-16,-4 7-1 0,7-9-1 0,-4 6 0 16,1 0-20-16,-1-4-4 0,1 4-1 0,-4 0 0 15,4 0-25-15,-1-1-12 0,1 1 0 0,3-3 1 16,-4 0 40-16,1 0 8 0,3-3 2 0,0-1 0 15,3-5-19-15,-3 6-3 0,-3-6-1 0,3 0 0 16,0 0-5-16,0 0-2 0,0-6 0 0,0 1 0 16,0-1-9-16,4 6 0 0,-4-9 0 0,0 3 0 15,0-6 19-15,0 0 1 0,-3 1 1 0,3-1 0 16,0-9-21-16,-4 4-18 0,8-1 3 0,-8 0 1 16,4 4-31-16,-3-4-7 0,-4 0 0 0,3 7-1 15,-3-4-111-15,4-3-21 0,-4 7-5 0</inkml:trace>
  <inkml:trace contextRef="#ctx0" brushRef="#br0" timeOffset="27086.942">6805 4468 1337 0,'0'0'28'0,"0"0"6"0,-7 6-34 0,7-6 0 0,-4 3 0 0,4-3 0 16,0 0 76-16,-3 11 8 0,3-11 1 0,-4 6 1 15,4-6-35-15,0 6-7 0,0-6-2 0,0 6 0 16,0 6 7-16,4-6 2 0,-4-6 0 0,0 9 0 16,3 2-17-16,1-5-3 0,0 0-1 0,-1 6 0 15,-3-6-21-15,4 0-9 0,-1-1 8 0,-3 1-8 16,4 3 10-16,-1 9-10 0,1-6 12 0,-1-1-12 16,1-2 10-16,3 6-10 0,-7-6 8 0,3 2-8 15,4 1 0-15,-7 0 0 0,4-3 0 0,-1 2 0 16,-3-5 8-16,4 0-8 0,-4-6 8 0,4 12-8 15,-4-12 8-15,0 0-8 0,0 0 8 0,0 0-8 16,0 0 0-16,0 0 0 0,0 0 0 0,0 0 0 16,0 0 8-16,0 0-8 0,0-12 8 0,0 6-8 15,0-2-29-15,0-4-11 0,0 6-3 0,0-12 0 0,0 7 23 16,0-7 5-16,0 3 1 0,-4 3 0 16,0-5 14-16,1-1 0 0,-1 3 9 0,-3 4-9 15,0-7 0-15,0 6 0 0,4-2 0 0,-4 2-10 16,3-6 10-16,1 6 0 0,-1 1 0 0,1-4 0 0,3 9 0 0,-4-6 0 15,0 6 0-15,1 1 0 0,3-7 0 0,0 3 0 16,0 0 0-16,0 6 0 0,0-9 0 0,3 7 8 0,-3-1-8 0,0-6 8 16,4 6-8-16,0-3 0 0,-1 0 0 0,1 1 0 15,-1-4 0-15,1 6 0 0,-1 0 0 0,1 0 0 16,-1 0 0-16,4 6 0 0,0 0-11 0,0 0 11 16,0 0-12-16,1 0 12 0,2 6-13 0,-3-6 5 15,0 6-13-15,7 6-3 0,-3-6 0 0,-4 6 0 16,4-10-50-16,3 10-10 15,0 0-3-15</inkml:trace>
  <inkml:trace contextRef="#ctx0" brushRef="#br0" timeOffset="27736.372">7154 4506 1036 0,'0'0'21'0,"0"0"7"0,0 0-28 15,0 0 0-15,0 0 0 0,0 0 0 0,0 0 82 0,0 0 11 0,0 0 3 0,0 0 0 16,0 0-19-16,4 6-3 0,-1 0-1 0,-3-6 0 15,7 0-28-15,-3 0-5 0,0 0-2 0,3 0 0 16,-4 0-9-16,4-6-1 0,0 0-1 0,0 6 0 31,4-6-18-31,-4 6-9 0,3-6 10 0,-2 6-10 16,-1-6 8-16,-4 6-8 0,4-5 0 0,0-1 0 0,4 3 8 0,-8-3-8 0,1 0 0 0,3 0 0 16,0-6 0-16,0 12 0 0,-3-6-8 0,3 1 8 31,-4-1-32-31,1-6 1 0,-1 6 0 0,-3 0 0 0,4 3-28 0,-4-3-5 0,0-5-2 0,3 5 0 15,-3 0 4-15,0 0 1 0,-3 0 0 16,3 6 0-16,0 0-160 0,-4-9-32 0,4 3-7 0,0 6 0 16,-7-3 205-16,0 1 42 0,0 2 13 0,-4 0 0 15,1 0 69-15,3 0 22 0,-4 0 4 0,1 0 1 16,-4 5-45-16,3 4-9 0,0-3-2 0,-3 6 0 16,4 0 48-16,-1-1 8 0,4-5 3 0,0 3 0 15,0 9-29-15,0-7-6 0,7 1 0 0,-4 0-1 16,1 9-14-16,-4-10-2 0,7 7-1 0,-4 0 0 15,8 2-22-15,-4-2-4 0,7-1 0 0,0-5-1 16,-7 9 2-16,7-9 1 0,0-1 0 0,4 4 0 16,-1-6-3-16,1 6-1 0,-1-4 0 0,1-5 0 15,3 6 2-15,-3-6 1 0,3 3 0 0,3-4 0 16,-6 1-6-16,3 0-2 0,-3-6 0 0,3 6 0 16,0 0-2-16,0-6-1 0,-3 0 0 0,3 0 0 15,3 0-10-15,-3 0 0 0,1 0 0 0,-1 0 0 16,0-6 0-16,3 0-17 0,-3 6 4 0,-3 0 1 15,0 0-36-15,6 0-8 0,-6 0 0 0,3 0-1 16,0 0-100-16,0 0-20 0,4 0-4 0</inkml:trace>
  <inkml:trace contextRef="#ctx0" brushRef="#br0" timeOffset="100519.795">3013 6414 642 0,'0'0'13'0,"0"0"3"0,0 0-16 0,-11 0 0 0,8 0 0 0,3 0 0 16,0 0 48-16,0 0 5 0,0 0 2 0,-7 0 0 15,-1 0-40-15,8 0-15 0,0 0 11 0,0 0-11 16,0 0 12-16,-3 0-3 0,-1 6-1 0,4-6 0 16,0 0 5-16,0 0 1 0,0 0 0 0,0 0 0 15,0 0 18-15,0 0 4 0,0 0 1 0,0 0 0 16,0 0 22-16,0 0 4 0,0 0 1 0,0 0 0 15,0 0-64-15,0 0 0 0,0 0-9 0,0 0 0 16,0 0 9-16,0 0 12 0,0 0-2 0,0 0-1 16,0 0-9-16,0 0 0 0,0 0 0 0,0 12 0 0,4-6 0 0,-4-1 0 15,7 1 0-15,-3 3 0 16,-1 0 0-16,1 6 0 0,-1-4 0 0,1 1 0 0,3 0-10 0,-4 3-4 0,1 8-1 0,-1-5 0 16,1 8 15-16,3-2 13 0,0-7-2 0,-4 10-1 15,1-4-10-15,3-2 12 0,-3 8-12 0,3-8 12 16,0 2-12-16,-4 1 0 0,4 5 0 0,0 4 0 15,0-13 0-15,0 10 0 0,-3-13 0 0,0-2 0 16,-1 3 9-16,1-7 3 0,-4 7 1 0,3-6 0 16,-3-6-13-16,0-6 0 0,0 0 8 0,0 0-8 15,0 0-9-15,0 0-5 0,0 0-1 0,0 0 0 16,4 6 37-16,-1-1 7 0,-3-5 2 16,0 0 0-16,0 0-18 0,0 0-3 0,0 0-1 0,0 0 0 15,0 0-9-15,0 0 12 0,0 0-12 0,0 0 12 16,0 0-12-16,0 0 0 0,11 9 0 0,-11-9 8 15,0 0-8-15,0 0 0 0,3 6 0 0,-3-6 0 16,0 0 0-16,0 0 0 0,7 0 0 0,-7 0 0 16,4 0 0-16,-4 0 0 0,0 0 0 0,7 6 8 15,0 0 16-15,-7-6 4 0,7 0 0 0,-7 0 0 16,7 0-12-16,0 0-1 0,4 0-1 0,-4 0 0 16,3 6-14-16,-3-6 0 0,4 0 0 0,0 0 0 15,-1 6-17-15,4 2-10 16,-3-2-1-16,-4 3-1 0,3 0 29 0,-2-3 0 0,2 6 0 0,1-6 0 15,-1-1 0-15,1 4 0 0,-4 3 0 0,4 0 0 16,-4-1 0-16,7 1 0 0,-7 0 0 0,0 0 0 0,0 2 0 0,0-2 0 16,0-12 0-16,0 12 0 15,4-12-57-15,-11 0-6 0,0 0-1 0,7-6 0 0</inkml:trace>
  <inkml:trace contextRef="#ctx0" brushRef="#br0" timeOffset="101164.174">3545 6881 1036 0,'0'0'23'16,"0"0"5"-16,-3 9 0 0,3-9 1 0,0 0-29 0,0 0 0 0,0 0 0 0,0 0 0 16,-7 6 57-16,3 0 6 0,4 0 1 0,0-6 0 15,0 0-52-15,0 0-12 0,0 12 0 0,4-6 0 16,-1-1 54-16,1 1 8 0,-1-6 2 0,1 6 0 16,-1 0-52-16,5-6-12 0,2 3 0 0,1-3 0 15,-1 3 0-15,1-3 0 0,-1 0 0 0,1 0 0 16,0 0 0-16,-1 0 0 0,1-3 9 0,-4 0-9 0,3 3 0 0,-6-6 8 15,3 6-8-15,0 0 0 0,0-6 0 0,0 6 8 16,-3 0-8-16,-1-6 0 0,4 1 0 0,-3-1 0 16,-1 0-14-16,1 0 5 0,-1-3-8 0,1 0-2 15,-1 0 0-15,1 4 0 16,-1-1-20-16,1-6-4 0,0 6-1 0,-4-3 0 16,3-3-24-16,4 1-6 0,-7 5-1 15,4 0 0-15,-4 0-16 0,0-6-3 0,0 3-1 0,0 1 0 16,0-1 43-16,0 9 9 0,0 0 2 0,0 0 0 0,-11 0 55 0,4 3 11 15,0 3 3-15,-4-6 0 16,1 6 33-16,-1-1 7 0,1 1 2 0,-4 6 0 16,-1-6 14-16,1 0 4 0,0 3 0 0,-7-3 0 0,7-1-51 0,0 1-9 15,-4 6-3-15,4-6 0 0,0 0 29 0,3 0 6 0,-3 5 0 16,4-5 1-16,-1 0-46 0,0 6-15 0,4 3 8 0,4-4-8 16,-4-5 0-16,0 6 0 0,7 0 0 0,-4-3 0 15,1 2 0-15,3-5 0 0,3 6 0 0,1 0 0 16,-4-6 0-16,3 2 0 0,4 4 0 0,0-6 0 15,0 12 0-15,1-6 0 0,-5-4 0 0,1 4 0 16,10 6 15-16,-7-6-1 0,0-7 0 0,0 4 0 16,-4 3-14-16,8 0 0 0,-4-1-9 0,4 1 9 15,-4-6-26-15,3 3 1 0,1 0 0 0,-4-6 0 16,4 0-34-16,-1-3-6 0,4 0-2 0</inkml:trace>
  <inkml:trace contextRef="#ctx0" brushRef="#br0" timeOffset="101796.413">4082 6802 1094 0,'0'0'23'0,"-11"0"5"0,4 0-28 16,0 0 0-16,0 6 0 0,3-6 0 0,-3 6 108 0,0-6 16 0,0 6 3 0,-3 0 1 16,-1 2-52-16,4-2-9 0,-4-3-3 0,4 6 0 15,0-3-51-15,0 6-13 0,0-12 0 0,4 11 0 16,-8-5 0-16,8-6 0 0,-1 6 0 0,0 0 0 15,4-6 0-15,-3 9 0 0,3-3 0 0,-4 6 0 16,4-7 0-16,-3-5 0 0,3 0 0 0,0 0 0 16,0 0 12-16,0 12-1 0,0-6 0 0,0 6 0 15,3-3-11-15,-3 2-16 0,4-5 4 0,-1 6 1 16,-3 0 11-16,4 0 0 0,-4-7 0 0,4 4 0 16,-1-3 0-16,-3 0 0 0,4 6 0 0,-1-6 0 15,-3-6 0-15,4 6 0 0,-4-6 0 0,7 2 0 0,-7-2 0 16,7 3 0-16,0 0 0 0,0 0 0 0,0 0 0 15,0-3 0-15,-4 6 0 0,5 0 0 0,2 0 0 0,-3-6 0 16,0-6 0-16,0 6 0 0,0 6 0 0,-3-6 0 16,3 0 0-16,0 0 0 0,4 6 0 0,-4 0 0 15,0-6 0-15,0 6-8 0,-4-1 8 0,1 1 0 16,3-12 0-16,-4 12 0 0,1-3 0 0,-1 9 0 16,1 0 0-16,0-6 0 0,-4 5 9 0,0 1-9 15,0 3 12-15,0-3-12 0,0-1 0 0,-4-5 0 16,0 12 0-16,1-12 0 0,-4 3 0 0,3-1 0 15,-6 1-9-15,3 3 9 0,-4 0-12 0,4-6 2 16,-4-1 1-16,1-2 0 0,3 0 9 0,-4-3-13 16,-3 0 5-16,-4-3 8 0,4 0 0 0,0-2 18 15,-3-7-2-15,-1 6 0 16,4-6-64-16,3 3-12 0,-3 1-4 0,0-1 0 16,4-3 16-16,2 6 2 0,1 0 1 0</inkml:trace>
  <inkml:trace contextRef="#ctx0" brushRef="#br0" timeOffset="102470.506">4967 6117 781 0,'-3'12'16'0,"3"-12"5"0,-4 12-21 0,1-7 0 0,-1 1 0 0,0 9 0 15,1-3 70-15,3 0 10 0,-4-1 1 0,4 7 1 16,-3 3-14-16,3-4-4 0,0 4 0 0,0-4 0 16,0 13 0-16,0-13 0 0,3 10 0 0,-3-1 0 15,0 4-23-15,0-4-5 0,4 4 0 0,-1-1-1 16,1 3-12-16,-4-2-3 0,4 8 0 0,-4-3 0 15,0 3-4-15,3-5 0 0,-3 8-1 0,4 3 0 0,-8-12 3 16,4 10 1-16,-3-13 0 0,-1 9 0 16,0-5 16-16,1 2 3 0,-1-3 1 15,1 3 0-15,3-2-31 0,-4-10-8 0,1 10 0 0,-1-10 0 16,4 1 0-16,0 2-16 0,0-5 4 0,0 2 0 16,0-5 12-16,0-1 16 0,0-5-4 0,0 9-1 15,0-9-11-15,-3-1 0 0,3 4 0 0,-4-6 0 16,4 0 0-16,0-3-11 0,0-6 3 0,0 5 0 15,0 1-39-15,0-6-7 0,4 12-2 0</inkml:trace>
  <inkml:trace contextRef="#ctx0" brushRef="#br0" timeOffset="102848.407">4674 6796 850 0,'0'0'17'0,"0"0"6"0,0 0-23 0,0 0 0 0,0 0 0 0,0 0 0 16,0 0 68-16,4 6 8 0,3 0 3 0,0 0 0 15,4 0-24-15,-1 0-5 0,4-1-1 0,0 1 0 0,0 0-39 0,8-3-10 16,-8 3 0-16,3 0 0 0,5 6 53 0,-5-12 9 16,1 6 2-16,-1-6 0 0,8 5-52 0,-11-5-12 15,4 0 0-15,0 0 0 0,-1 6 20 0,-3-6 2 16,0 0 0-16,4 0 0 16,-7 0-22-16,-1 0 0 0,1 0 0 0,-4 0 0 15,3 0 0-15,1 0 0 0,-4 0 0 0,4 0 8 0,-1 0-8 0,1 0-15 16,-1 0 4-16,5 0 1 15,-5 0-59-15,1 0-12 0,3 3-3 0,-4-3 0 0</inkml:trace>
  <inkml:trace contextRef="#ctx0" brushRef="#br0" timeOffset="103431.946">5316 6931 928 0,'0'0'20'0,"0"0"5"0,0 0 1 0,0 0 0 0,0 0-26 0,0 0 0 0,0 0 0 0,0 0 0 16,0 0 80-16,0 0 12 0,-3 6 1 0,3-6 1 15,0 6-34-15,-4 3-6 0,4 3-2 0,0 0 0 16,0-7 20-16,0 7 3 0,-3 6 1 0,3-6 0 15,0-4-61-15,3 4-15 0,-6 6 0 0,6-6 0 0,-3-1 41 16,0 10 6-16,4-9 1 0,-4 5 0 0,3 10-26 0,-3-10-5 16,0-5-1-16,4 6 0 0,-4-4-16 15,3-2 0-15,1 0 0 0,-1 0 0 0,-3 5 0 16,4 4 0-16,0-9 0 0,-4-6 0 0,0 2 0 0,0-2 0 16,0 6 0-16,0-12 0 0,0 0 0 0,0 0 0 15,0 0 0-15,0 0 0 0,0 6 0 0,0-6 0 16,0 0 0-16,0-6 0 0,0-3 35 15,0 6 3-15,-4-3 1 0,4 3 0 0,-4-2-39 0,4-1 0 16,0-6 0-16,-3-6 0 16,-1 7-28-16,4-4-8 0,-3-3 0 0,3-2-1 0,-4 2 37 15,1 0 0-15,-1-5 0 0,1 2 0 16,-1-2-29-16,1 2 1 0,-1 4 1 0,1-1 0 16,3 0-8-16,-4-2-1 0,4-4-1 0,-3 7 0 0,-1 8 37 0,4-3 0 0,0 0 0 15,0 6 0-15,-3 0 0 0,3-5 0 0,0-1 0 16,0 6 0-16,0 6 0 0,0 0 0 0,0 0 0 0,10-3 0 15,-10 3 0-15,7 0 0 0,-7 0 0 0,14 0 0 16,0 3 0-16,1-3 0 0,-5 6 0 0,4 0 0 16,-3-6 0-16,3 0 0 0,4 6 0 0,-8-6 0 15,8 0 0-15,-1 6 0 0,1-6 0 16,-4 5 0-16,4-5-26 0,3 0 2 0,-3 0 1 0,-8 0 0 16,4-5-132-1,0-1-26-15,1 0-6 0,-1 0-1 0</inkml:trace>
  <inkml:trace contextRef="#ctx0" brushRef="#br0" timeOffset="104034.15">5846 6999 851 0,'-8'-6'36'16,"5"6"-36"-1,-4 0 109-15,0-6 15 0,3 6 4 0,-6 0 0 0,6 0-52 0,-3 0-9 0,0 0-3 0,0 0 0 16,0 0 0-16,-7 0 0 0,7 6 0 0,0-6 0 16,-4 6-16-16,4 6-4 0,4-979-1 0,-4 1946 0 15,-1-971-29-15,5 4-6 0,-4 0 0 0,0 0-8 16,3-4 0-16,1 4 0 0,-1 6 0 0,1-6 0 15,-1 5 18-15,4-8-3 0,-3 9-1 0,3-7 0 16,3 1-24-16,-3 6-5 0,4-3-1 0,-4 2 0 16,0 1 16-16,3-6 0 0,-3-1 0 0,4-2 0 15,-1 9 0-15,1-6 0 0,-1-7 0 0,1 1 0 16,-4-6 10-16,0 0-2 0,7 6 0 0,0 0 0 16,-3-3-8-16,3-3 12 0,0 0-12 15,0 0 12-15,0-3-12 0,0-6 0 0,3 0 0 0,8 4 0 16,-11-7 0-16,7 0 0 0,0-3 0 0,-3 4 0 15,-1-1 0-15,1-12 0 0,0 4 0 0,-1-4 0 16,1 12 0-16,-1-5 0 0,5 2 0 0,-8 3 0 16,0-5 0-16,0-1 0 0,0 9 9 0,0-2-9 15,-4-7-9-15,4 6-7 0,-3 0 0 0,-4 6-1 0,3-2 3 16,-3 2 1-16,0 0 0 0,0 0 0 0,-3 0 1 0,-4 0 0 16,0 0 0-16,0 6 0 0,0 0-11 0,-4 0-1 15,11 0-1-15,-7 0 0 0,-11 6 25 16,1-6 0-16,3 6 0 0,-4-6 0 15,0 6 46-15,4 6 14 0,0-6 4 0,4 2 0 16,-1 4-64-16,0-6-28 0,4 0 3 0,0 6 0 0,0-6 16 0,4 0 9 16,-1 5-10-16,4-2 10 15,4 3-33-15,-4-12-1 0,0 0 0 0,7 6 0 16,0 6-75-16,3-7-15 0,4 1-4 0</inkml:trace>
  <inkml:trace contextRef="#ctx0" brushRef="#br0" timeOffset="104353.933">6230 7043 1094 0,'-3'0'23'0,"3"12"5"0,-4 0-28 0,0-6 0 0,1 5 0 0,-1 4 0 0,4-3 56 0,-3 5 7 15,3-5 1-15,-7 9 0 0,7-4 22 16,-4 7 5-16,1-4 1 0,-1 4 0 0,1-12-45 0,-1 5-9 16,4 4-2-16,0-9 0 15,0-1-11-15,0-2-2 0,0-9-1 0,0 0 0 16,0 0-14-16,0 0-8 0,0 0 10 0,0 0-10 15,0 0-27-15,0 0-11 0,7 0-2 0</inkml:trace>
  <inkml:trace contextRef="#ctx0" brushRef="#br0" timeOffset="104528.05">6276 6561 1337 0,'0'0'28'0,"0"0"6"15,-4 0-34-15,4 0 0 0,0 0 0 0,0 0 0 0,0 0 25 0,0 0-1 16,-10 6-1-16</inkml:trace>
  <inkml:trace contextRef="#ctx0" brushRef="#br0" timeOffset="105130.445">6629 6908 1197 0,'-11'12'50'15,"1"-6"-40"1,-1-1 22-16,0 1 4 0,1 0 0 0,-1 3 1 16,4 0 38-16,-3-3 7 0,-1 3 2 0,7-4 0 15,-6 1-40-15,-1 0-7 0,4 0-1 0,0 6-1 16,0-9-23-16,4 6-12 0,-1-1 12 0,1 4-12 0,-1-6 9 0,0 6-9 0,1 0 0 15,-1-7 9-15,1 4-9 0,-1 3 0 0,4 0 0 0,0-6 0 16,0-6 0-16,0 0 0 0,0 0 0 0,0 6 0 16,0-6 0-16,4 5 0 0,-4-5 0 0,3 6 0 15,-3-6 0-15,4 0 0 0,-4 0 0 0,7 3 0 16,0 0 20-16,-7-3 1 0,7 0 1 0,-3 3 0 16,-4-3-22-16,7 6 0 0,0-6 0 0,0 3 0 31,0-3 0-31,0 3 9 0,0-3-9 0,-4 0 0 0,5 0-13 0,-1 0-10 0,0 0-1 0,0 0-1 15,0 0 25-15,0 0 0 0,-7 0 0 16,10 6 0-16,-3 0 0 0,1-1 0 0,-1 1 0 0,0 0 0 16,-4 6 13-16,4-3 8 0,-3 3 2 0,-1-1 0 15,1 1-13-15,3 0-2 0,-7 0-8 0,0-1 12 16,0-2-2-16,-7 3-1 0,7 0 0 0,-4-1 0 16,-3-2-9-16,4 9 8 0,-4-6-8 0,0-1 8 0,0 1-8 0,-1 0 0 15,1 3 9-15,0-9-9 16,-7 5 0-16,4 1 8 0,-4-6-8 0,3 0 0 0,-3 0 0 0,0 0 9 15,0-3-9-15,0 2 0 0,-1-5 0 0,-2 6-16 16,3-6 2-16,0 6 0 16,3-6-34-16,0 0-6 0,-3 0-2 0,4 0-715 0</inkml:trace>
  <inkml:trace contextRef="#ctx0" brushRef="#br0" timeOffset="106091.808">8089 6823 1161 0,'-3'8'24'0,"-1"1"7"0,4 3-31 0,4-6 0 0,-1 0 0 0,-3 0 0 16,4 5 43-16,-1-5 2 0,-3 3 1 0,4 0 0 16,-1 6 14-16,1-9 4 0,3-1 0 0,-4 1 0 15,1 0-52-15,-4-6-12 0,0 0 0 0,0 0 0 16,3 0 0-16,-3 0 0 0,0 0 0 0,0 0 0 15,0 0 0-15,0 0 0 0,0 0 0 0,0 0 0 16,0 0 0-16,0 0 0 0,0 0 0 0,-7 0 0 16,0-6-39-16,4 0-1 0,-4 6 0 0,0-5 0 15,0-1 8-15,-4 6 2 0,4-6 0 0,-4 6 0 16,4-6 16-16,-3 6 3 0,-1-3 1 0,-3 3 0 16,0 0 21-16,3 3 4 0,-3-3 1 0,0 6 0 15,0 0 16-15,0 0 3 0,0-1 1 0,3 1 0 16,-3 6-4-16,0-6-1 0,3 6 0 0,1-3 0 15,-1 2-31-15,4-5 0 0,-3 0 0 0,3 6 0 0,3-6 0 16,-3 5 0-16,0 4 0 0,3 3 0 0,1-4 0 0,3 1 0 16,0 6 0-16,0-4 0 0,3-5 0 0,1 9 0 0,-1-4 0 15,5 1 0-15,2-3 44 0,1 8 2 0,-1-5 1 0,4-1 0 16,1 4-31-16,-1-3-7 0,0-7-1 0,0 1 0 16,0 3-8-16,0-9 0 0,4 6 0 0,-1-7 0 15,-3 1 9-15,1 3 0 0,2-6 0 0,-3-3 0 16,4-3-9-16,-4-6-12 0,0 3 2 0,4-5-497 15,-4-7-99-15</inkml:trace>
  <inkml:trace contextRef="#ctx0" brushRef="#br0" timeOffset="106733.979">8357 6185 881 0,'0'6'18'0,"0"5"5"15,0 4-23-15,4 3 0 0,-4-7 0 0,0 7 0 16,3 0 100-16,-3 2 16 0,0-2 4 0,4 3 0 0,-4 8-45 0,0-9-9 0,3 10-2 15,-3-1 0 1,0 4-8-16,4 2-3 0,-1 3 0 0,-3 0 0 0,4 3-5 0,0-2 0 0,-1 5-1 16,-3 0 0-16,4-3-12 0,-4 0-3 0,0 3 0 15,0-5 0-15,3-1-8 0,-3-3-1 0,-3 3-1 0,-1-2 0 16,4-10-1-16,-3 3 0 0,3-5 0 16,-4 2 0-16,0-2-7 0,4-4-2 0,-3-8 0 0,3 6 0 15,0-6-12-15,0-4 8 0,-4 4-8 0,4-12 0 16,0 0 8-16,0 0-8 0,0 0 0 0,0 0 9 15,0 0-9-15,0 0 0 0,0 0 0 0,0 0 0 16,4-6 0-16,-1 3 0 0,1-3 0 0,0-2 0 16,-1-1-17-16,1-9 1 0,-1 6 0 0,1-2 0 15,-1-4-25-15,1 0-5 16,-1 1-1-16,1-1 0 0,-1 4 38 0,1-4 9 16,3-3 0-16,-7 10 0 0,3-1 0 0,1-6 0 0,-1 6 0 15,1 4 0-15,0-1 0 0,-1 0 0 0,1-3 0 0,-1 6 0 16,1 0 0-16,3 6 0 0,-4 0 0 0,1 0 0 15,3 0 0-15,0 6 0 0,0 0 0 0,0 0 0 16,0 6 0-16,0-9 0 0,0 6 0 0,0 5 0 16,-3-8 0-16,3 12 0 0,-4-4 0 0,1 1 0 15,-1 6 0-15,1-4 0 0,-1-2 0 0,1 9 0 16,-1-7 0-16,-3 7 0 0,0-4 0 0,4-2 0 16,-4 0 0-16,0-4 0 0,0 4 0 0,0-6 0 0,-4-1 0 0,4-2 0 15,0-9 0-15,4 9 0 16,-4-9 0-16,0 0 0 0,0 0 0 0,0 9 0 15,3-3-68-15,-3-6-12 0,0 0-3 0,0 0 0 16,0 0-111-16,0 0-22 0,0 0-5 0,0-15-1 0</inkml:trace>
  <inkml:trace contextRef="#ctx0" brushRef="#br0" timeOffset="107272.783">8791 7017 676 0,'0'0'28'16,"0"0"-28"-1,0 0 94-15,0 0 13 0,0 0 2 0,0 0 1 16,-7 0-37-16,7 0-7 0,-7 0-2 0,7 0 0 15,-3 6-51-15,-4 2-13 0,3 4 0 0,0-6 0 16,1 12 54-16,-1-10 8 0,-3 4 2 0,4 6 0 16,-4 0-52-16,3-1-12 0,-3 4 0 0,4 2 0 15,-4-2 0-15,3 2 0 0,1-5 0 0,3 3 0 0,-4 2 53 0,4-5 8 16,0 2 2-16,0-2 0 0,4-6-50 0,-4-1-13 16,3 1 0-16,1-3 0 0,3-3 41 0,0 0 3 15,-4 0 1-15,4 0 0 0,-7-6-21 16,7 5-5-16,4-5-1 0,-4 6 0 0,4-12-18 0,3 6 0 15,-4-5 0-15,1 5 0 0,3 0 0 0,-3-6 0 16,3-9 0-16,0 6 0 0,-7-6 0 0,3 4 0 0,-3 5 0 16,1-6 0-16,-1 0 0 0,-4 3 0 15,1-2 0-15,-1 5 0 16,-3-6 0-16,0-3 0 0,0 4 0 0,0-1 0 0,-3-6 0 0,-1 6 0 16,1 1 0-16,-4-1 0 0,3 3 0 0,-3-3 0 0,-4 1 0 15,4-1 0-15,-3 0 0 0,-1 3 0 0,-3-2 0 16,3 5 0-16,1 0 0 0,-1 0 0 15,1 6-15-15,-1-6 5 0,4 6-5 0,7 0-1 16,0 0 0-16,-7 6 0 0,3 6-18 0,1-6-4 16,-1 5-1-16,1 4 0 0,-1-3 39 0,4-1 0 0,0 1 0 0,0 3 0 15,0-3-73-15,0 5-7 0,0 1-2 16</inkml:trace>
  <inkml:trace contextRef="#ctx0" brushRef="#br0" timeOffset="108099.48">9402 6890 843 0,'0'0'36'0,"0"0"-36"16,-11 0 99-16,4 0 13 0,-4 0 2 0,1 0 1 16,-1 0-51-16,1 3-11 0,-1 0-1 0,-3 0-1 15,0 3-32-15,0 9-7 0,0-9 0 0,-1 5-1 16,1 1-11-16,0 3 0 0,0-3 0 0,0 5 0 16,0 1 0-16,0-1 0 0,3 4 0 0,-3 3 0 15,3-7 0-15,-3 10-9 0,4-10 9 0,-1 4-13 16,1 2 26-16,-1-5 6 0,0 0 1 0,4 2 0 15,0-2-20-15,0-3 10 0,4 2-10 0,-4-5 8 0,3 0 36 0,4-6 8 16,0-6 0-16,0 0 1 0,0 0-23 0,0 0-5 16,0 0-1-16,0 0 0 0,7 0 0 0,0-6-1 15,0 6 0-15,0-6 0 16,0 0-13-16,4 0-2 0,0 0-8 0,-4 0 12 16,0 3-12-16,0-3 0 0,0 1 0 0,0 2 0 0,0 3 22 15,0-3-2-15,0 3 0 0,0 0 0 0,0 0-32 0,-7 0-8 0,4 0 0 16,3 6-1-16,-4-1 33 0,4 4 8 15,-3 3 0-15,-1 0 1 16,1 5-38-16,-1-5-8 0,1 9-2 0,-4-4 0 0,0 1 43 0,0 3 9 16,0-10 2-16,0 7 0 0,-4-3-27 0,1 2-17 0,-4 1 2 0,3 0 1 15,-3-7 28-15,4 10 6 0,-4-9 0 0,3-6 1 16,-3 5-21-16,0-2 0 0,4 0-12 0,-5-3 4 16,1 3 24-16,7-9 6 0,-7 0 1 15,0 0 0-15,0 0-23 0,7 0 0 0,-7 0 0 16,-3 6 0-16,3-6-12 0,-4 0-6 0,4 0-2 0,0 0 0 15,0-6-132-15,0 0-28 16,0-3-4-16</inkml:trace>
  <inkml:trace contextRef="#ctx0" brushRef="#br0" timeOffset="108711.406">9493 7178 1094 0,'0'6'46'0,"0"6"-37"16,-3-3 44-16,3 0 9 0,0 5 2 0,0-8 0 15,0 6 0-15,3 0 0 0,1-9 0 0,-1 5 0 16,4-2-8-16,0 3 0 0,0-3-1 0,1 0 0 16,2 0-37-16,-3 0-7 0,4-6-2 0,-1 6 0 15,1-6-9-15,-1 0 0 0,1-6 0 0,0 6 0 16,-4-6 33-16,3 6 5 0,-3-6 1 0,0-6 0 15,0 6-28-15,1 3-11 0,-1-3 8 0,-4-2-8 16,1 5 8-16,-4-9-8 0,0 0 8 0,0 6-8 16,0 0 0-16,0-2-14 0,0-1 2 0,0 3 0 15,-4-3-16-15,1 3-4 0,-1 0 0 0,1 0 0 16,-5 6 8-16,1-5 2 0,0 5 0 0,-3 0 0 16,3 0 22-16,-4 0 0 0,-3 5 0 0,3 1 0 15,-3 0 16-15,0 0 0 0,4 6 1 0,-4 3 0 16,-1-4-17-16,5 7 0 0,-4 0 0 0,3 2 0 15,1-2 0-15,3-1 0 0,-1 4 0 0,1-3 0 16,4-1 0-16,-1 4 0 0,1-3 0 0,-1 5 0 16,4-11 55-16,0 3 7 0,0 8 2 0,0-11 0 15,4 3-52-15,-1 2-12 0,4-5 0 0,0 0 0 16,1-1 0-16,2-5-12 0,-3 0 3 0,4 0 0 16,3 3 9-16,-4 3 12 0,5 5-2 0,-1-8-1 0,3-3-9 0,1-3 0 15,0-3 0-15,3-3 0 16,-4-3-24-16,1-3-3 0,0 3-1 0,-4-5 0 15,3-1-159-15,1 0-32 0</inkml:trace>
  <inkml:trace contextRef="#ctx0" brushRef="#br0" timeOffset="109270.836">10118 7011 1151 0,'-7'0'48'16,"0"0"-38"0,-1 3 31-16,1 0 7 0,0 0 0 0,0 2 1 15,4 7-27-15,-1-6-6 0,-3 6 0 0,4 0-1 16,-1-1 16-16,-3 1 3 0,0 3 1 0,0-3 0 15,3 5-8-15,-3-2-2 0,4 3 0 0,-1-1 0 16,1 1 3-16,3-3 0 0,-4 2 0 0,4 1 0 16,-3-6-13-16,3-1-3 0,0 4 0 0,-4-3 0 15,4 0 0-15,0-7 0 0,0 1 0 0,4 0 0 16,-4-6-4-16,3 9 0 0,1-3-8 0,-1 0 12 0,-3-6-12 0,7 6 11 0,0-6-11 0,-3 0 10 16,3 6-10-16,0-6 0 0,0 5 0 15,0-5 0-15,-3 0 0 0,3 0-16 16,0 0 4-16,0 0 1 0,0 0 11 15,0 0 0-15,0 0 0 0,4 6 0 16,-4-6 0-16,0 9 0 0,3-6 0 0,-3 6 0 16,4-3 0-16,-4 6 0 0,0-7 0 0,0 1 0 0,0 6 0 0,4-6 0 15,-1 0 0-15,1 3 0 0,0-3 0 16,-1 5 0-16,1 1 0 0,-4-6 0 0,3 6 0 0,-3-3 0 0,0 2 0 16,1 1 0-16,-5 0 0 0,4 0 0 0,-3-1 0 0,-1 1 0 15,1-3 0-15,-4 9 0 0,0-7 0 0,0 1 0 16,0 0 49-16,0 2 12 0,-4 4 3 0,-3-6 0 15,4 3-52-15,-4 8-12 0,3-11 0 0,-7 3 0 16,4-1-14-16,-3-5-6 0,-1 3 0 0,1-6-1 0,-1 5 21 16,0 1-11-16,1-6 11 0,-4 0-8 15,3-3-32-15,4 0-7 0,-3 0-1 0</inkml:trace>
  <inkml:trace contextRef="#ctx0" brushRef="#br0" timeOffset="123794.421">11208 6717 752 0,'0'0'16'0,"0"0"3"0,0 0-19 0,0 0 0 0,-7-3 0 0,7 3 0 15,0 0 76-15,0 0 11 0,-4-3 2 0,4 3 1 16,0 0-21-16,-7-3-4 0,7 3-1 0,0 0 0 16,-7 0 0-16,7 0-1 0,-3 3 0 0,-5 3 0 15,8-6-50-15,-3 3-13 0,3-3 0 0,-4 9 0 16,4-9 49-16,-7 5 5 0,4-5 1 0,-1 6 0 16,1 0-39-16,-1 0-7 0,4 0-1 0,-3-3-8 15,-1 9 8-15,1-4-8 0,3 1 0 0,-4 3 0 0,1 6 0 0,3-7 0 16,-4 4 0-16,4 3 0 0,0-1 0 0,0-5 0 15,0 3 0-15,-3 3 0 0,3-1 36 0,0 4 0 16,0 2 0-16,-4 1 0 0,4 2-25 0,0-2-11 0,-4-1 10 16,4 10-10-16,0-13 24 0,-3 10 0 15,3-7-1-15,0 1 0 0,-4 2-33 0,4-5-6 0,0 2-2 0,-3 1 0 16,3-4 18-16,0 4 0 0,0-7 0 16,-4 7 0-16,4-3 16 0,-3-10 0 0,3 10 0 15,0-3 0-15,-4-1-16 0,4 1-18 16,0-6 4-16,-3 2 1 0,3-2 13 0,-4 0 0 0,4 0 0 15,0-7 0-15,-3 4 0 0,3-6 0 0,0-3 0 0,0 9 0 16,0-9-39 0,0 0-11-16,0 6-2 0,0 6-1 0,0-6 19 0,0 5 4 15,0-5 1-15,0 0 0 0,0 0-56 0,0 3-11 0,3 2-3 16,-3-5 0-16,0 6 3 0,0-12 0 0,4 6 0 16</inkml:trace>
  <inkml:trace contextRef="#ctx0" brushRef="#br0" timeOffset="124356.51">11243 7452 915 0,'0'0'19'0,"0"0"5"0,0 0-24 16,0 0 0-16,0 6 0 0,0-6 0 0,-3 6 42 0,3-6 4 0,0 0 1 0,3 11 0 16,-3-11 13-16,4 6 4 0,3 0 0 0,0-6 0 15,-4 6-52-15,4-6-12 0,0 0 0 0,0 0 0 16,0 0 0-16,0 0 0 0,1 0 0 0,-1 0 0 15,0-6 15-15,0 6 0 0,0-6 0 0,0 6 0 16,0-6-24-16,0-3-5 0,0 4-1 0,-4-1 0 16,5 3 31-16,-5-6 5 0,4 3 2 0,-3-6 0 15,-1 6-31-15,1 1-7 0,-1-7-1 0,1 3 0 16,-4 0 8-16,3-6 8 0,-3 10-13 0,0-7 5 16,0 6-36-16,0-3-6 15,0 0-2-15,0 9 0 0,0 0 32 0,0 0 7 0,0 0 1 0,-10 0 0 16,3 0 40-16,-4 3 9 0,4 6 2 0,0-3 0 15,-4 0 1-15,4 0 0 0,-3 5 0 0,3-5 0 16,0 6 0-16,-4-3 1 0,4 3 0 0,0-1 0 16,0 1-26-16,3 6-6 0,-3-1-1 0,4 4 0 15,-4-3 38-15,3-4 7 0,1 4 2 0,-1-6 0 0,1-6-35 0,3 5-8 16,-4 1 0-16,4-3-1 0,0 3-2 0,0-6 0 16,4 5 0-16,-4-5 0 0,3 3-9 0,4-3-16 15,-3-3 4-15,3 3 1 0,3 0 29 0,-3-3 6 16,4-3 0-16,0 5 1 0,-1-5-40 0,1 0-8 0,-1-5-1 0,1 2-1 31,3-3-35-31,0 0-6 0,-3 0-2 0,3 0-632 0</inkml:trace>
  <inkml:trace contextRef="#ctx0" brushRef="#br0" timeOffset="124908.239">11818 7302 921 0,'0'0'20'0,"0"0"4"0,-3-6 0 0,-1-6 4 0,-3 12-28 0,3-6 0 0,1 3 0 0,-4 0 0 16,0 0 94-16,0 3 14 0,-4 0 2 0,4 3 1 15,-3 0-50-15,-1 0-9 0,4 3-3 0,-7 6 0 0,3-6-39 0,4 0-10 16,0 5 0-16,-4-2 0 0,1 9 53 0,3-12 9 15,0 11 2-15,3-11 0 0,-6 6-52 0,3-6-12 16,3 0 0-16,-3 3 0 0,3-3 34 0,1-1 4 16,3-5 1-16,-4 6 0 0,4-6-22 15,0 0-4-15,0 0-1 0,0 12 0 0,0-6 0 16,0-6 0-16,0 0 0 0,0 0 0 16,0 0-12-16,0 0 0 0,0 0 0 0,0 0 0 15,0 0 15-15,4 0-3 0,3 6-1 0,0-3 0 0,0 0-11 0,0 0 0 16,0-3 0-16,0 0 0 0,0 0 0 0,0 3-16 15,0-3 4-15,1 3 1 0,2-1 11 0,1 1 0 16,-4 3 0-16,3 0 0 0,1 0-8 0,0 0 8 16,-4 0-8-16,3 0 8 15,-3 0-8-15,4-1 8 0,-4 7-8 0,-4-3 8 0,4-3 0 0,0 6-8 0,-3-1 8 0,0-5 0 16,-1 3 0-16,-3-3-8 0,0 6 8 0,0-12 0 16,0 0-13-16,0 0 2 0,0 0 1 0,-3 6 0 31,-5-6-25-31,5 6-5 0,-1 5 0 0,1-11-1 0,-4 6 33 0,0 0 8 0,-4-3 0 15,1 0 0-15,-4 3 0 0,-1-3 0 0,-2 0 0 0,3 0 0 16,3 2 23-16,-3-5 6 0,0 6 2 0,3 0 0 16,1-6-31-16,-1 6 0 0,0-6-13 0,4 6 4 15,0 0-63 1,4-3-12-16,-4 3-2 0,3 0-398 0,1 2-80 0</inkml:trace>
  <inkml:trace contextRef="#ctx0" brushRef="#br0" timeOffset="125897.94">12598 7314 806 0,'0'0'17'15,"0"0"4"-15,0 0 1 0,0 0 2 0,0 0-24 0,0 0 0 0,0 0 0 0,-4-6 0 0,4 0 56 0,0 6 6 16,0 0 2-16,0 0 0 0,0 0 0 0,0 0 0 16,0 0 0-16,0 0 0 0,0 0-52 0,0 0-12 15,0 0 0-15,0 0 0 0,0 6 54 0,0 5 8 16,4-2 2-16,-1 9 0 16,1-6-52-16,3 5-12 0,0 4 0 0,-4 2 0 15,4 4 0-15,4-4 0 0,-4 7 0 0,0-13 0 0,0 4 54 0,0 3 8 16,0 2 2-16,0-2 0 0,0 5-54 0,0 3-10 15,-3-11 0-15,3 14 0 0,-3-11 0 0,-1 2 0 16,-3-2 0-16,0-1 0 0,-3-8 52 0,3 2 7 16,-4-5 1-16,1-6 0 0,-5 3-15 0,1-6-2 15,0 0-1-15,-3 0 0 0,3-3-21 0,-4-3-4 0,1-3-1 16,-1 3 0 0,0 0-56-16,1 0-11 0,-4-9-2 0,3-5-1 0,1-1 33 15,-1 3 6-15,0-2 2 0,4 5 0 16,0-6-31-16,4 4-5 0,-4-10-2 0,3 4 0 0,1 2 35 0,-1 0 8 15,1-2 8-15,-1-1-13 0,1 6-2 0,-1-2 0 0,4-4 0 0,0 4 0 16,-4 5 15-16,4-6 0 0,0 1-10 0,0 2 10 16,4 3 0-16,-4-9 0 0,4 7 0 0,-1-1 0 15,-3-3 0-15,4 7 0 0,3-7 0 0,-4 3 0 16,8-2 0-16,-4-1 0 0,3 3 0 0,1 4 0 16,3-1 0-16,-3 0 0 0,3-3 0 0,0 7 0 15,0 2-9-15,4 3 9 0,-1 3-12 0,1 0 12 16,0 0 0-16,-4 3 0 0,0 3 0 0,0 2 0 15,0 1 0-15,0 9 0 0,0-6 8 0,-3-4-8 16,-1 7 17-16,4 0-2 0,-6 8-1 0,2-5 0 16,-3 3 6-16,0 2 2 0,0-11 0 0,-3 3 0 0,-4 8 1 15,0-5 0-15,0-7 0 0,0 4 0 0,-4-3 1 16,4 0 0-16,-3-1 0 0,-4 1 0 0,3-3-4 0,1 3-1 16,-4 0 0-16,0-12 0 0,-1 5-7 0,1 1 0 15,-3-6-1-15,-1-6 0 0,1 1-11 0,-1-1 0 16,4 6 0-16,-4 0 8 0,-3 0-16 0,4 0-4 15,-4 0-1-15,3-6 0 16,-3 6-11-16,0-9-3 0,0 3 0 0,3 0 0 16,-3-6-20-16,0 7-4 0,0-1-1 0,0-6 0 15,7 6-59-15,-4-6-12 0,4 1-2 0,-4 2-514 16</inkml:trace>
  <inkml:trace contextRef="#ctx0" brushRef="#br0" timeOffset="126327.455">13187 6796 1314 0,'0'0'37'0,"-4"6"8"0,1 6-36 0,-4 3-9 0,3-4 0 0,1 7 0 0,-4 0 53 0,3-1 9 16,1-2 2-16,-5 8 0 0,5-5 0 0,3 3 0 15,-4 2 0-15,4-2 0 0,0 2-4 0,4 7-1 16,-4-4 0-16,0 4 0 0,3 2-43 0,-3-3-16 15,0 4 11-15,4 8-11 0,0-3 0 0,-1-9 0 16,-3 4 0-16,0 5 0 0,4-9 37 0,-4 7 2 16,0 2 0-16,0-12 0 0,0-2-39 0,0-7 0 15,0 7 0-15,0-3 0 0,0 5 0 0,-4-3 0 16,4 7 0-16,-3-12 8 0,3 8-8 16,0-8 0-16,0 5 0 0,0-8 0 15,0 2-30-15,0-5-7 0,0 0-2 0,3 3 0 16,-3-9-122-16,0-6-25 0,0 0-5 0</inkml:trace>
  <inkml:trace contextRef="#ctx0" brushRef="#br0" timeOffset="126735.063">13360 7537 1337 0,'0'0'28'0,"0"0"6"0,0 0-34 0,-4 0 0 0,4 0 0 0,0 0 0 16,0 0 81-16,0 0 10 0,-7-6 1 0,7 6 1 15,0 0-46-15,0 0-10 0,0 0-1 0,0 0-1 16,0 0 8-16,-3 6 1 0,3 0 1 0,-4 6 0 16,4-6-26-16,0 5-6 0,0-5-1 0,0 6 0 15,4 3-4-15,-4 2-8 0,3 4 11 0,1 2-11 16,3 1 0-16,-4-9 0 0,4 8 0 0,-3-11 0 15,3 0 0-15,-4-1 0 0,4-5 0 0,-3 0 0 16,3-3 8-16,-3 3-8 0,3-6 0 0,-4 0 0 16,4-6 41-16,0 3 5 0,0-3 1 0,0 0 0 15,0-5-24-15,0 5-5 0,1-6-1 0,-1-6 0 16,3-2-17-16,1 2 0 0,-4 0 0 0,3-11 0 16,1 3 0-16,-4-1 0 0,4 4 0 0,-4-4 0 15,-4 4 0-15,1 5-16 0,-1-5 5 0,1 8 1 16,-4 3-34-16,0-6-8 0,0 7 0 0,0-4-1 0,0 3 37 15,0 0 7-15,0 1 9 0,0-1-13 16,0 3-49-16,0-3-10 0,0 6-1 0</inkml:trace>
  <inkml:trace contextRef="#ctx0" brushRef="#br0" timeOffset="127305.548">13878 7369 995 0,'0'0'20'0,"0"0"6"0,0 0-26 0,0 0 0 0,0 0 0 0,0 0 0 15,0 0 76-15,0 0 11 0,0 0 1 0,0 0 1 16,0 0-19-16,0 0-4 0,0 0-1 0,0 6 0 15,-3 6-1-15,-1 0 0 0,1-3 0 0,-1 2 0 16,1 1-27-16,-4 0-5 0,3 0-2 0,-3-1 0 16,3 4-11-16,1-3-3 0,-4 0 0 0,3-1 0 15,1 1-5-15,-1 3-2 0,1-9 0 0,-1 0 0 16,4-6-9-16,0 0 12 0,0 0-12 0,0 0 12 0,0 0-12 16,0 0 8-16,0 0-8 0,0 0 8 0,0 0-8 0,0 0 0 0,0 0 0 15,0 0 0-15,0 0 0 0,0 0 0 16,7 6 0-16,-7-6 0 0,4 0 0 15,-4 0 8-15,7 5-8 0,0-5 12 0,-4 0-22 0,5 0-4 16,2-5-1-16,-3 5 0 0,0 0 3 0,4 0 0 16,-4 0 0-16,0 0 0 0,3 0 12 0,-2 5-9 15,2-5 9-15,-3 6-8 16,4 0-25-16,-4 0-5 0,0 0-1 0,3 3 0 0,-2-3 59 0,-1 0 12 0,0 5 3 16,0-5 0-16,-4-3-25 0,4 6-10 15,0-3 8-15,0 3-8 0,-3-4 21 0,-1 7-1 0,1 0 0 0,-4 0 0 16,0-3-12-16,4 8-8 0,-4-5 10 0,0 0-10 15,-4-6 0-15,0 8 0 0,1-5 0 0,-4 6 0 16,0-9 0-16,-4 5 0 0,1-2 0 0,-4-3 0 16,3 3 0-16,-3-3 0 0,0-3 0 0,0 3 0 15,-1 0 0-15,1-6 0 0,-3 0 0 0,3-6 0 16,-4 6-14-16,4 0-9 0,0-6-1 16,0 3-1-16,3-3-114 0,1 3-22 0,-1-3-5 15</inkml:trace>
  <inkml:trace contextRef="#ctx0" brushRef="#br0" timeOffset="127830.259">14965 7402 1094 0,'-11'23'23'0,"8"-11"5"16,-4-3-28-16,3 0 0 0,-3 0 0 0,0 8 0 16,3-5 108-16,1-6 16 0,-1 3 3 0,1 2 1 15,-1 1-52-15,4 0-9 0,0-6-3 0,0 6 0 16,-3-7-45-16,3 4-10 0,0 0-1 0,0-3-8 16,0-6 13-16,0 0-4 0,0 0-1 0,0 0 0 0,0 0-8 15,0 0 0-15,0 0 9 0,0 0-9 16,0 0-38-16,3 9-12 0,-3-9-2 0</inkml:trace>
  <inkml:trace contextRef="#ctx0" brushRef="#br0" timeOffset="128072.55">14954 6949 1314 0,'-7'6'37'15,"-3"6"8"-15,3-3-36 0,-1 2-9 0,1-5 0 0,4 6 0 16,-1-6 0-16,1-3-12 0,3-3 2 0,-4 6 1 0,4-6 9 16,0 0 0-16,0 0 8 0,0 0-8 15,0 0-133-15,0 0-31 0,11 5-7 0,-11-5-1 0</inkml:trace>
  <inkml:trace contextRef="#ctx0" brushRef="#br0" timeOffset="128796.301">15244 7246 1267 0,'0'0'28'0,"0"0"5"0,0 6 2 0,-4 0 1 0,4 5-36 0,-4-2 0 0,1 3 0 0,3 0 0 16,-4 0 89-16,4-4 11 0,0 7 3 0,0 0 0 16,0 2-63-16,0 1-12 0,0-3-2 0,-3-3-1 15,3-1 29-15,0 1 6 0,0 0 0 0,0-3 1 16,0-9-46-16,0 6-15 0,0-6 8 0,0 0-8 15,0 0 35-15,0 0 3 0,0 0 1 0,0 0 0 16,0 0-11-16,0 0-3 0,0 0 0 0,0 0 0 16,0 0-25-16,0 0 0 0,0 0 0 0,0 0 0 15,0 0 0-15,0 0 0 0,0 0 0 0,0 0 0 16,0 0-46-16,0-3-14 0,0-3-4 16,0 6 0-16,0 0 64 0,3-6 8 0,1 3 4 0,-4 3 1 15,3-3-13-15,-3 3-8 0,4-6 8 0,-4 6-13 16,0 0 13-16,0 0-12 0,0 0 12 0,0 0-12 15,7 6 12-15,0-6 0 0,-3 6 0 0,-1 0 0 0,4 0 0 0,-3 2 0 16,-4 4 0-16,3-6 0 0,1 6 0 0,-1-3 0 16,1-1 0-16,-1 4 0 0,1-3 0 0,-4-3 0 15,0-6 0-15,3 6 0 0,5 6 28 0,-8-12 8 16,0 0 1-16,3 0 1 0,1 5-10 0,-4-5-1 16,0 0-1-16,0 0 0 0,7 0-26 0,0 0 0 15,-4 0 0-15,4-5 0 0,0 5 0 0,-3-6 0 16,-1 0 0-16,1 0 0 15,-1 6-28-15,1-6-10 0,-1-3-2 0,1 6-1 0,0-6 14 0,-4 9 3 16,0 0 1-16,0 0 0 16,0 0-8-16,0 0-1 0,0 0-1 0,7 0 0 0,-4 3 16 0,-3-3 3 0,0 0 1 0,7 9 0 15,-3-6 13-15,-1 3 0 0,1 0 0 16,-4-6 10-16,0 0 7 0,3 6 2 0,4-6 0 0,-3 6 0 16,3 0 2-16,-4-6 1 0,-3 0 0 0,7 0 0 15,4 5-5-15,-4-5-1 0,-3 0 0 0,3 0 0 16,0 0-6-16,-7 0-2 0,0 0 0 0,7-5 0 15,0 5-24-15,0 0-6 0,-7 0-1 0,7 0 0 16,0-6 23-16,0 6 0 0,-3 0 0 0,3 0 0 16,0 0 0-16,0 0 0 0,0 0 0 0,0 6 0 15,4-6-11-15,-4 0 3 0,0 5 0 0,3-5 0 16,1 0-62-16,-1 0-12 0,-3 0-2 0,4 0-437 16,-4 0-87-16</inkml:trace>
  <inkml:trace contextRef="#ctx0" brushRef="#br0" timeOffset="129440.323">15928 7375 1350 0,'0'0'29'0,"0"0"7"0,0 0 0 0,0 0 3 0,-7 0-31 0,0 0-8 15,7 0 0-15,0 0 0 0,0 0 34 0,0 0 6 0,-7 9 0 0,3-3 1 16,4 3-6-16,-3 0-2 0,3 2 0 16,-4 1 0-16,4 0-4 0,0 3-1 0,4 2 0 0,-4 7 0 15,0-9-20-15,3 14-8 0,1-11 0 0,-4 5 9 16,3-8 24-16,1 8 5 0,-4-5 1 0,3 2 0 16,1 4-22-16,-4 0-4 0,3 2-1 0,-3 0 0 15,0-2 1-15,4-1 0 0,-4-5 0 0,0 3 0 16,0-4-13-16,-4-2 0 0,4-3 0 0,0 5 0 15,-3-5 0-15,3-6 0 0,-4 6 0 16,4-12 0-16,0 0 31 0,0 0 3 0,0 0 1 0,0 0 0 16,0 0-5-16,0 0-1 0,-3-6 0 0,-1 0 0 15,1 0-13-15,-4-6-4 0,3-2 0 0,1 2 0 16,-1 0-12-16,4-5-16 0,-3-4 3 0,-1 3 1 16,1-5 12-16,-1 2 0 0,4-2 0 0,-4-1 0 15,4-2-54-15,-3 8-8 16,3-5-2-16,0 2 0 0,0-2 52 0,0 2 12 0,3-3 0 0,-3 7 0 15,4-7-25-15,0 4-3 0,3-4 0 0,-4-2 0 16,4 8-6-16,0-5-2 0,4 2 0 0,-4 3 0 16,3 7 36-16,1-1 0 0,-4-9 0 0,4 12 0 0,-1 1 0 0,-3-4 0 15,4 6 0-15,-1 0 0 0,1 0 0 0,-4 6 0 16,0 0 0-16,4 0 0 0,-4 0 0 0,0 0 0 16,0 6 0-16,-4 0 0 0,5-6 15 0,-1 6 9 15,-4 0 3-15,1 5 0 0,-1-5-5 0,1 6-1 16,-1 3 0-16,-3-3 0 15,0-1-7-15,-3 4-2 0,-1 3 0 0,1-7 0 0,-1 7-3 0,-3 0-1 16,0-7 0-16,0 10 0 0,-4-3-8 0,1-7 0 0,3 10 0 16,-4-9-11-16,1 5 11 0,-1-8 0 0,7 0 0 15,-3-3 0-15,0-3 32 0,0 3 9 0,0-12 2 16,0 6 0-16,0-6-43 0,0 0 0 16,0-3 0-16,3-2 0 15,1-1-87-15,-1-6-13 0,4-2-2 0,0 2-728 0</inkml:trace>
  <inkml:trace contextRef="#ctx0" brushRef="#br0" timeOffset="130020.319">16351 7352 1121 0,'-7'0'47'16,"0"0"-38"-1,0 0 89-15,0 0 18 0,0 0 3 0,0 0 1 16,3 0-47-16,-3 6-9 0,0-6-1 0,0 6-1 15,4-6-30-15,-4 5-5 0,0 1-2 0,3 0 0 16,-3 3-17-16,3 0-8 0,1 6 0 0,-1-4 8 0,1 1-8 0,3 0 10 16,-4 0-10-16,4 8 10 0,0-8-2 0,0 0-8 15,0-1 12-15,0 4-4 0,0-3-8 16,4-6 8-16,-4-6-8 0,0 6 8 0,3 0 2 0,1-1 0 0,-1 4 0 0,5-6 0 16,-5 3 5-16,4-6 1 0,-3 3 0 15,3-3 0-15,0 0-16 0,3 0 0 0,-3 0 0 16,4-3 0-16,-4-3 28 0,7-6 12 15,-3 1 2-15,-1-1 1 0,4-6-43 16,-3-2 0-16,0 2 0 0,-4-5 0 16,0 5-36-16,-4-3-2 0,-3 4-1 0,4-1 0 15,-4 3-20-15,0-2-4 0,3-1-1 0,-3 3 0 0,0 4 0 16,-3-1 0-16,-1 0 0 0,1 0 0 16,-1 3 19-16,-3 7 3 0,4-1 1 0,-4 0 0 0,-4 3 14 0,4 3 3 0,-7 0 1 0,3-1 0 15,1 7 65-15,-1-3 13 0,0 6 2 0,-3 0 1 16,4-1-34-16,-1 1-8 0,1 9 0 0,-1-9-1 15,4 5-15-15,0 1 11 0,0-3-11 0,0 2 10 16,3-2-10-16,1 0 0 0,-1 5 0 0,1-8 0 16,-1 0 0-16,1-1 0 0,3 4 0 0,3-3 0 15,-3-6-111-15,4 0-14 0</inkml:trace>
  <inkml:trace contextRef="#ctx0" brushRef="#br0" timeOffset="130442.03">16528 7408 1337 0,'0'17'56'0,"-4"7"-44"15,1-7 41-15,3 4 9 0,-4-9 2 0,4 0 0 16,0 2 0-16,-3-2 0 0,3-6 0 0,0 6 0 15,0-1-9-15,0-5-2 0,3 3 0 0,-3-3 0 16,0-6-33-16,0 0-8 0,0 0 0 0,0 0-1 16,0 0 29-16,0 0 5 0,0 0 2 0,0 0 0 15,0-3-24-15,4-3-5 0,-1 0-1 0,-3-5 0 16,4 5 12-16,-1-6 3 0,-3-6 0 0,4 1 0 16,-1 8-32-16,-3-9 0 0,4 1 0 0,-1 5-10 15,-3-3 1-15,4 3 0 16,-1 1 0-16,-3-4 0 0,4 6-6 0,-4-6-1 0,3 9 0 0,1 1 0 15,-4-1-3-15,3 0-1 0,1 6 0 0,-4 0 0 16,0 0-14-16,0 0-3 16,7-6-1-16,0 6 0 0,0 6-11 0,0-6-3 0,0 0 0 0,0 6 0 15,4-6 8-15,-4 6 2 0,4-6 0 0,-4 5 0 16,0 1 2-16,3-6 1 0,-3 6 0 0,4-3 0 16,-1 0-22-16,-3 0-5 0,4-3-1 0,0 3 0 15,-1-3 24-15,-3 0 5 0,4 0 1 0</inkml:trace>
  <inkml:trace contextRef="#ctx0" brushRef="#br0" timeOffset="130971.661">17025 6511 1074 0,'-3'6'30'0,"-1"0"8"0,0 3-30 0,1 2-8 0,3-5 0 0,-4 0 0 16,4 6 52-16,0 0 10 0,0 8 2 0,0-8 0 15,0 6 0-15,0-1 0 0,0 4 0 0,4 2 0 0,-1 1 0 0,1 8 0 16,0-2 0-16,-1 2 0 0,1-3-23 0,-1 4-4 16,-3-1-1-16,4 9 0 0,-1-8-6 0,-3 2-2 15,4-9 0-15,-1 10 0 0,-3-4 12 0,4 0 1 16,-4 3 1-16,0-2 0 0,-4 2-16 0,4-6-3 15,-3 4-1-15,3-7 0 0,-4-2-22 16,4-1 0-16,-3 4 0 0,-1-4 0 0,4-5 0 0,0 0 0 16,-3 2 0-16,-1 4 0 0,4-13 0 0,0 10 0 15,-3-3 0-15,3-7 0 0,0-2 0 0,0-9 0 16,0 0 0-16,0 0 0 0,0 9-9 0,0 0-7 16,0 3 0-16,0-6-1 15,0-6-24-15,0 0-5 0,3 11-1 0,-3-11 0 16,0 0-13-16,0 0-4 0,0 0 0 0,0 0 0 15,4 0 0-15,-1-6 0 0,-3 6 0 0,4-5-640 0</inkml:trace>
  <inkml:trace contextRef="#ctx0" brushRef="#br0" timeOffset="131271.179">16828 7190 836 0,'0'0'24'0,"0"0"4"0,3-6-28 0,4 6 0 16,-3-6 0-16,3 6 0 0,0 0 82 0,0 0 10 16,3-6 3-16,1 6 0 0,0 6-50 0,-1-6-9 15,-3 0-3-15,4 0 0 0,-1 0 25 0,4 0 5 16,-3 6 1-16,3-6 0 0,4 0-52 0,-4 6-12 15,4-6 0-15,-4 0 0 0,0 0 0 0,0 0 0 16,0 0 0-16,0 0 0 0,0 0 0 0,4 0 0 16,-4-6 0-16,0 6 0 0,0-6 0 0,0 0 0 0,0 1 0 15,0 5-663-15</inkml:trace>
  <inkml:trace contextRef="#ctx0" brushRef="#br0" timeOffset="131775.909">17392 7275 1263 0,'0'0'28'0,"0"0"5"0,0 0 2 0,0 0 1 0,0 0-36 0,0 0 0 0,0 0 0 0,-7 3 0 16,0 3 76-16,0 0 9 0,0 0 2 0,0 0 0 0,3-6-31 0,-3 6-7 15,0-6-1-15,-4 11 0 16,4-8-48-16,0 6 0 0,0 6 0 0,-3-3-9 16,6-1 35-16,-3 4 7 0,0-3 2 0,4 6 0 0,-1-7-22 0,0 7-4 15,1-9-1-15,-1 5 0 0,4 7 7 0,-3-9 1 16,6-3 0-16,-3 8 0 0,0-5-16 0,0-6 11 16,4 6-11-16,-4-6 10 0,7-1-10 0,-3 4 0 15,-1-3 0-15,4-3 0 0,-3 0 0 0,3 0 0 16,0-3 0-16,-4 0 0 0,8-3 32 0,-4 0 4 15,0-3 0-15,0 0 1 0,0-5-23 0,0-1-5 16,4 6-1-16,-4-9 0 0,0 1-8 0,-4 5 0 16,1-3-12-16,-1 6 12 0,1-6 0 0,-1-2 0 15,1 5 0-15,-4 3 0 0,0-3-8 0,0 3 8 16,0 0 0-16,0 0 0 0,0 6 0 0,0 0 0 0,0-5 0 16,0 5 0-1,0 0-32-15,0 0-6 0,0 0-1 0,0 0 0 0,-4 5 39 0,1 7 0 0,3 0 0 0,-4-6 0 16,4 6 0-16,0 2 0 0,0 4 0 0,0-6 0 15,4-1 0-15,-4 10 0 0,3-9 0 0,1 0 0 16,0-7 17-16,-1 7 11 0,4-6 3 0,-3 0 0 16,-4-6-19-16,0 0-3 0,3 3-1 0,4-3 0 15,4-3-88-15,-1 0-19 16,4 0-3-16,1-6-1 0</inkml:trace>
  <inkml:trace contextRef="#ctx0" brushRef="#br0" timeOffset="132300.35">17695 7419 1267 0,'0'0'28'0,"0"0"5"0,0 6 2 0,-3 6 1 0,3-6-36 0,0 0 0 16,0-6 0-16,-4 9 0 0,4-1 81 0,-3 7 10 16,3-9 1-16,0 6 1 0,-4-6-13 0,4 3-4 15,0 2 0-15,0 1 0 0,-3-6-35 0,3 0-7 16,0 6-2-16,-4-7 0 0,4 1-16 0,0-6-3 0,0 0-1 0,0 0 0 16,0 0 3-16,0 0 0 0,0 0 0 0,0 0 0 15,0 0-6-15,0 0-1 0,0 0 0 0,0 0 0 16,0 6-8-16,0-6 0 0,0 0 9 0,0 0-9 15,0 0 10-15,0 0-2 0,0 0-8 0,0 0 12 16,7-6-12-16,-3 0 0 0,-1 1 0 0,1-7 0 16,-1 0-38-16,1 0-14 0,3-5-2 0,-4 2-1 15,4 3 44-15,-3-8 11 0,0 2 0 0,3 0 0 16,-4 7 0-16,1-7 0 0,-1 3 0 0,4 3-8 16,-3 1-4-16,-1-1 0 0,-3-3 0 0,4 6 0 15,-1 6 12-15,1-2-12 0,-1-1 12 0,-3 6-12 16,0 0 12-16,0 0 0 0,7 6-9 0,-3-1 9 15,0 1 0-15,-1 6 12 0,4-3-2 0,-3 3 0 16,-1-1 1-16,4 4 0 0,-3 0 0 0,-1 0 0 16,4-4-11-16,-3 7 0 0,3-6 0 0,-4 2 8 15,1 4-8-15,0-6 0 0,3-3 0 0,-4-1 0 0,1 4 0 0,3-3 0 16,-4-3 0-16,4 6 0 16,-3-6 0-16,-4-6-17 0,0 0 4 0</inkml:trace>
  <inkml:trace contextRef="#ctx0" brushRef="#br0" timeOffset="132721.267">18101 6585 1147 0,'-3'5'24'0,"-1"4"5"0,4 3-29 0,0-6 0 0,0 0 0 0,0 5 0 15,0 4 106-15,0 3 15 0,4 5 3 0,-4-5 1 16,3 8-41-16,1 1-9 0,3 2-2 0,-4 4 0 15,1 2-24-15,3-6-5 0,0 10 0 0,-4-1-1 16,4-3-10-16,-3-3-1 0,-1 4-1 0,4 2 0 16,-3-9-18-16,0 9-3 0,-4-8-1 0,3 2 0 15,1-2-1-15,-1-4-8 0,-3 3 12 0,4-2-4 16,-1-9-8-16,-3 5 10 0,4-2-10 0,-1-4 10 16,-3 1-10-16,0-3 0 0,4-4 9 0,-4 7-9 15,0-6-8-15,3-6-7 0,-3-3-1 0,0-3 0 16,0 0-39-16,0 0-8 0,0 0-1 0,0 0-1 15,0 0-125-15,0-9-25 0</inkml:trace>
  <inkml:trace contextRef="#ctx0" brushRef="#br0" timeOffset="132988.962">18045 7240 1337 0,'0'0'28'0,"0"0"6"0,0 0-34 0,0 0 0 0,0 0 0 0,0 0 0 31,0 0 80-31,0 0 10 0,3 6 2 0,4-6 0 16,0 0-38-16,0 0-7 0,4 0-2 0,-4 6 0 0,4-6-12 0,-1-6-2 0,1 6-1 0,3 0 0 15,0-6-13-15,0 0-2 0,0 0-1 0,4 0 0 16,-1-2-14-16,1 2 8 0,0 0-8 0,3-6 0 15,-7 12-12-15,4-6-8 0,-4 0-1 0,3 0-1 16,-3 1-112-16,1 5-22 0,2 0-5 0</inkml:trace>
  <inkml:trace contextRef="#ctx0" brushRef="#br0" timeOffset="133490.727">18450 7331 836 0,'0'0'24'0,"-3"9"4"0,3-3-28 16,0-6 0-16,0 6 0 0,0 6 0 0,3-7 108 0,-3 1 16 0,4-6 4 0,-1 9 0 15,4-6-52-15,-3 3-9 16,-1 0-3-16,1-3 0 0,3 3 0 0,-3 0 0 15,3-1 0-15,0 1 0 0,0 0-51 0,0 0-13 0,0 0 0 16,3-6 0-16,-3 3 0 0,1-3 0 0,-1 0 0 0,0 0 0 16,-4-3 54-16,4 3 8 0,-3-6 2 0,-1 6 0 15,4-6-52-15,-3 0-12 0,-1 0 0 0,-3 1 0 16,4-1 0-16,-4-6 0 0,3 3 0 0,1-3 0 16,-4 1 21-16,0-1 2 0,0 0 0 0,-4 0 0 15,4 3-32-15,-3-2-7 0,-1 5 0 0,-3-6-1 16,4 0 9-16,-4 6 8 0,3-2-12 0,-3 2 12 15,0 6-19-15,-3-6 3 0,2 6 1 0,1 6 0 16,-3-3-27-16,3 5-6 0,0 7 0 0,-4 3-1 16,1-6 39-16,2 2 10 0,-2 4 0 0,3 0 0 0,0 2 0 15,0-2 0-15,0-1 0 0,3 7 0 0,1-9 0 16,-1 2 0-16,4 1 0 0,0-3 0 0,0-4 0 16,4 7 0-16,3-12 0 0,-4 6 0 0,4-1 0 15,0-2 0-15,4 0 0 0,-4-3 0 16,0 3 24-16,4-3 6 0,3-12 2 0,-4 0 0 15,1 3-52-15,-1 0-9 0,1 3-3 0,3 3 0 16,-3 6-128-16,3-3-25 0,11-6-6 0,-4-6-1 0</inkml:trace>
  <inkml:trace contextRef="#ctx0" brushRef="#br0" timeOffset="134420.716">19032 7234 806 0,'0'0'17'0,"0"0"4"0,0 0 1 0,0 0 2 16,0 0-24-16,0 0 0 0,0 0 0 0,0 0 0 0,0 0 107 0,-3 0 17 15,-4 0 3-15,0 0 1 0,0 0-52 0,0 0-9 16,0 0-3-16,3 0 0 0,-3 0-51 0,-4 12-13 15,1-12 0-15,3 6 0 0,-4-6 54 0,4 6 8 0,0-6 2 0,0 3 0 16,3 0-52-16,-3 2-12 0,0-2 0 0,4 3 0 16,3-6 0-16,0 0 0 0,-7 6 0 0,0 0 0 15,7-6 0-15,0 0 0 0,-7 6 0 0,7-6 0 16,0 0 34-16,0 0 4 0,-7 0 1 0,3 6 0 16,4-6-31-16,-7 6-8 0,7-6 0 0,-3 6 0 15,3-6 0-15,-4 5 0 0,0 4 0 0,4-9 0 16,0 0 0-16,0 9 0 0,0-9 0 0,0 0 0 15,0 0 8-15,0 9 0 0,0-9 0 0,0 0 0 16,0 6-8-16,0-6 0 0,0 6 0 0,0-6 0 16,0 0 8-16,0 0 0 0,0 0 0 0,0 0 0 15,8 0-8-15,-8 0 0 0,3 6 0 0,4-6 0 16,0 5 0-16,0-5 0 0,-3 6 0 0,3-6 0 16,0 0 0-16,0 6 0 0,0-3 0 0,0-3 0 0,-3 3 0 15,3-3 0-15,0 6 0 0,0 0 0 0,0-3 0 16,-4 3 0-16,4-6 0 0,-3 6 0 0,-4-6 8 15,7 5 1-15,-4-5 0 0,1 6 0 0,-1 6-21 0,1-6-5 16,0-3-1-16,-4-3 0 0,0 0 18 0,3 6 0 16,4-3 0-16,-7 3 0 0,0-6 0 0,0 0 0 15,4 8 8-15,-4 4-8 0,3-6 0 0,-3 0 8 16,0-6-8-16,0 6 0 0,0 3 12 0,0-3-4 16,0 5-8-16,0-5 12 0,-3 6-12 0,-4 0 9 15,3-6-9-15,-3 8 8 0,0-5-8 0,0-6 0 16,0-3 0-16,0 0 0 0,0 6 0 0,0 0 0 0,0 0 0 15,0 0 0-15,0-1 0 0,-4 1 0 0,0-6 0 0,4 0 0 16,-3 0 33-16,-1 0 5 0,1 0 1 16,3 0 0-16,-1 0-11 0,1 0-3 15,7 0 0-15,-7-6 0 16,4 1-69-16,-4-1-13 0,3 6-3 0,4 0-1 16,-7 6-107-16,4-6-22 0,-1 11-4 0</inkml:trace>
  <inkml:trace contextRef="#ctx0" brushRef="#br0" timeOffset="146667.205">20451 7214 466 0,'0'0'9'0,"0"0"4"0,0 0-13 0,0 0 0 0,0 0 0 0,0 0 0 31,0 0 60-31,0 0 10 0,0 0 2 0,0 0 0 0,0 0-5 0,0 0-1 0,0 0 0 0,0 0 0 16,0 0-42-16,0 0-8 0,0 0-1 0,0 0-1 15,0 0-14-15,0 0 0 0,0 0 0 0,0 0 0 16,0 0 0-16,0 0-10 0,0 0 10 0,0 0-8 16,0 0-3-16,0 0 0 0,0 0 0 0,0 0 0 15,0 0 1-15,0 0 0 0,0 0 0 0,0 0 0 16,0 0 10-16,0 0-13 0,0 0 5 0,0 0 8 16,0 0 0-16,0 0 16 0,0 0 0 0,0 0-1 15,0 0 23-15,0 0 5 0,0 0 1 0,0 0 0 16,0 0-3-16,0 0 0 0,0 0 0 0,0 0 0 15,0 0 11-15,0 0 3 0,0 0 0 0,0 0 0 16,0 0-9-16,0 0-2 0,0 0 0 0,0 0 0 16,0 0-4-16,-8 0-2 0,8 0 0 0,-7 3 0 15,7-3-10-15,-7 5-1 0,7-5-1 0,-7 0 0 16,7 0-26-16,-7 0 0 0,7 0 0 0,-7 6 0 16,7-6 0-16,0 0 8 0,-7 0-8 0,7 0 8 15,0 0-8-15,-7 6 0 0,7-6 0 0,0 0 0 16,0 0 0-16,0 0-9 0,0 0 9 0,-7 0 0 15,7 0-10-15,-3 12 10 0,-5-6-8 0,8-6 8 16,-3 0 0-16,3 0-10 0,0 0 10 0,0 6 0 0,0-6-8 16,-4 6 8-16,1-1 0 0,-1 4 0 15,4-3 0-15,0 6 0 0,-3-6 0 0,3 0 0 0,0 0 0 0,0-6 0 0,-4 5 0 16,4-2 0-16,0-3 0 0,0 0 0 0,0 9 0 16,0-9 0-16,0 9 0 0,0-9 0 0,0 0 0 0,0 6 0 15,0-6 0-15,0 6 0 0,0-6 0 0,0 0 0 16,0 0 0-16,0 0 8 0,0 0-8 0,4 6 9 15,-1 0 0-15,1-1 0 0,-1-5 0 16,1 6 0-16,-4-6 1 0,7 0 0 0,-7 0 0 16,7 6 0-16,-7-6-10 0,4 3 0 0,-4-3-10 0,7 3 10 15,-4 0 0-15,4 0 0 0,-3 0 0 0,-1 3 0 16,-3-6 0-16,7 6 0 0,-3 0 0 0,-1-1 0 16,1 1 0-16,3 0 0 0,-4 0 8 0,1 0-8 15,3 3 0-15,-3 0 0 0,-1-1 8 0,4 4-8 16,-3-6 0-16,-1 6 0 0,1-6 8 0,-1 3-8 15,1 2 0-15,-1 1 0 0,1 0 0 0,-4 0 0 16,3-7 12-16,-3 7-12 0,0-6 12 0,0 3-12 16,-3 3 11-16,3-6-11 0,-4 11 10 0,4-8-10 15,-3 0 10-15,-1 5-10 0,1-2 10 0,-1 0-10 16,1 0 8-16,-1-3-8 0,1 2 0 0,-1-5 9 16,1 6-9-16,-1-6 8 0,1 0-8 0,-5 0 8 15,5-3 5-15,3-3 1 0,-7 5 0 0,0-2 0 16,3 3-14-16,-3-3 0 0,0 0 0 0,0-3 0 15,-3 3 11-15,3-3-11 0,-8 0 12 0,5 0-12 0,-1 0 0 16,-3 0 0-16,4 0 0 0,-1 0 0 0,0 0 0 16,1 0 0-16,-1-3 0 0,4 3-9 15,7 0-38-15,-7 0-7 0,7 0-2 0,-11 3 0 16,4-3-6-16,0 0-2 0,7 0 0 0,-7 6 0 16,0 0-134-16,7-6-27 0</inkml:trace>
  <inkml:trace contextRef="#ctx0" brushRef="#br0" timeOffset="147244.581">20645 7481 937 0,'0'0'19'0,"0"0"6"16,0 0-25-16,0 0 0 0,0 0 0 0,0 0 0 15,0 0 56-15,0 6 7 0,0 0 1 0,0 0 0 16,0 0 6-16,0 0 2 0,-4-1 0 0,1 7 0 16,3-3-20-16,-4-3-3 0,4 6-1 0,0-6 0 0,0-1-19 0,0 4-4 0,0-9-1 0,0 6 0 15,0 0 4-15,4 6 0 0,-1-6 0 0,1 0 0 16,-1 5-7-16,1-2-1 0,-1 0 0 0,1 3 0 16,3-4-3-16,-4 4-1 0,4 0 0 0,0-6 0 15,-3 3-6-15,3 0-2 0,0 5 0 0,0-8 0 16,0-6-8-16,0 6 12 0,4-6-12 0,-4 6 12 15,3-6-2-15,-3 0 0 0,0 0 0 16,1-6 0-16,-1 0 8 0,0 0 2 0,3-8 0 16,-3-1 0-16,-3 0-20 0,3-14 0 0,-4 8 0 15,4-2 0-15,-3 8-14 0,0 9-6 0,-1 6-2 16,-3 0 0-16,0 0 22 0,0-9 0 0,0-5-9 0,-3 2 9 16,3 0 0-16,-4-6 0 0,0 7 0 0,1 2 0 15,-1-3-12-15,-3 6 2 0,4 0 0 0,-1 0 0 16,4 6-42-16,0 0-8 0,0 0-1 0,0 0-1 15,0 0-21-15,0 0-4 0,0 0-1 16,0 0 0-16,0 0-115 0,0 0-23 0</inkml:trace>
  <inkml:trace contextRef="#ctx0" brushRef="#br0" timeOffset="147796.4">20955 7555 712 0,'0'0'20'0,"0"0"5"0,0 0-25 0,0 0 0 0,0 0 0 0,0 0 0 16,0 0 72-16,-4 6 10 0,4 5 2 0,0-2 0 15,0-9 9-15,0 0 3 0,0 0 0 0,0 6 0 16,-3 6-41-16,3 0-8 0,0-1-2 0,0-2 0 15,0 6-21-15,0-1-5 0,0-2-1 0,0 0 0 16,0 3 1-16,0-1 0 0,0 1 0 0,3-3 0 16,-3 0-3-16,0-1 0 0,4-2 0 0,-4-3 0 15,4 6 2-15,-4-6 0 0,0 0 0 0,0-6 0 16,0 0-2-16,0 0 0 0,0 0 0 0,0 0 0 16,0 0-7-16,0 0-1 0,0 0-8 0,0 0 12 15,0 0 1-15,0 0 0 0,0 0 0 0,0 0 0 16,0 0 10-16,0 0 1 0,0 0 1 0,0-6 0 15,0-6-6-15,0 3-2 0,0 0 0 0,-4-5 0 16,4 8-9-16,0-12-8 0,0 6 9 0,0-2-9 16,0 2 8-16,-4-6-8 0,4 6 0 0,0-2 0 15,0 14 0-15,0 0 0 0,0 0 0 0,0-9 0 16,4 0-11-16,-4-8 11 0,4-1-10 0,-4 3 10 16,3 3-10-16,1-5 10 0,-4 5-10 0,3 0 10 15,-3 1-8-15,4 2 8 0,-1 3 0 0,1 0-9 16,-1-6 9-16,1 6 0 0,-1 0 10 0,-3 1-10 15,7 2 0-15,-3 0 8 0,-1 0-8 0,4 0 0 16,-3-3-14-16,3 3-6 0,0-3 0 0,-3 0-1 16,3 0 21-16,3 6-11 0,-3 0 11 0,4 0-8 0,-1-6-4 15,1 6-1-15,0-5 0 0,3 5 0 16,0 0-31-16,0 0-7 0,0 0-1 0,0 0 0 16,4 5-32-16,-4 7-6 0,-3 0-2 0</inkml:trace>
  <inkml:trace contextRef="#ctx0" brushRef="#br0" timeOffset="148847.156">21897 7443 1161 0,'-11'12'24'0,"11"-12"7"0,-7 6-31 0,4-1 0 0,-1 4 0 0,1 3 0 31,-1-6 64-31,1 0 8 0,3-6 0 0,0 6 1 0,-4 0-5 0,4-6-2 16,0 5 0-16,0-5 0 0,0 12-9 0,0-12-1 0,0 9-1 0,0-3 0 15,0 6-12-15,0-6-3 0,-3-1 0 0,3-5 0 16,0 0-17-16,0 0-4 0,-4 9-1 0,1-3 0 16,-1 0-9-16,4 0-1 0,-4 6-8 0,1-6 12 15,3-6-4-15,0 5 0 0,0-5-8 0,-4 6 12 16,4-6-4-16,-3 6-8 0,3-6 11 0,0 3-11 16,0-3 11-16,0-967-11 0,0 1934 10 0,0-967-10 15,0 0 12-15,0 0-4 0,0 0-8 0,0 0 12 16,0 0-2-16,7-3-1 0,-4-3 0 0,5-5 0 15,-5 11-1-15,1-12 0 0,3 6 0 0,-7 6 0 16,3-3-8-16,4 3 0 0,0 3 0 0,-7-3 8 16,7 0-8-16,-7 0 0 0,4-6 0 0,-1 6 0 15,-3 0 0-15,7-3 0 0,-3 0 0 0,-4 3 0 16,0 0-12-16,7 0 12 0,-7 0-10 0,4 3 10 16,3 0-15-16,-7-3 3 0,3 3 1 0,4 0 0 15,-7-3 11-15,7-3-10 0,-3 0 10 0,3 3-10 16,-7 0 10-16,7-3 0 0,-7 3 0 0,3 3 0 15,-3-3 0-15,7 3 0 0,-3 6 0 0,-4-3 0 16,4 0 0-16,-4 5 0 0,3-5 0 0,-3 3 8 16,0-3-8-16,-3 0 0 0,3 0 0 0,0-1 8 15,-4 7-8-15,4-6 0 0,0 0 8 0,0 0-8 0,0 0 0 16,0-6 0-16,0 0 0 0,0 0 8 0,0 0-8 16,0 0 0-16,0 0 0 0,0 0 8 0,0 0-8 0,0 3 0 15,0-3 0-15,4 6 0 16,-4-6 0-16,0 0 0 0,0 0 0 0,7 0 0 0,-7 0 0 15,0 0 0-15,7 0-11 0,-4-6 11 16,4 3-9-16,-7 3 9 0,7-3-8 0,-7 3 8 0,7-3-9 0,-7 3 9 16,4-6-10-16,-4 6 10 0,0 0 0 0,0 0 0 0,0 0 0 15,0 0 0-15,0 0 0 0,0 0 0 0,0 0 0 0,0 0 0 16,0 0 0-16,0 0 0 0,0 0 0 0,0 0 0 16,0 0 0-16,0 0 0 0,7-6 0 0,-7 6 0 15,7 0 0-15,0 6 0 0,0-6 12 0,-3 6-12 16,3 0 8-16,-4-3-8 0,-3-3 0 0,0 9 0 15,4-1 10-15,-1-2-10 0,-3 0 8 0,4 0-8 16,-4 0 8-16,3 6-8 0,1-4 8 0,-1-2-8 16,-3 3 0-16,0 0 0 0,0-3 0 0,4 0 0 15,-4-6 0-15,0 6 0 0,0-6 0 0,3 5 0 16,-3 1 0-16,0-6 0 0,4 9 0 0,-4-9 0 16,7 0-11-16,0 3-7 0,-3-3-2 0,3 0 0 15,0 3-26-15,0-3-6 16,0 3 0-16,0 3-1 0,0-6-46 0,0 0-9 0,0-3-1 0,0 0-1 15,0-3-134-15,4 0-26 0</inkml:trace>
  <inkml:trace contextRef="#ctx0" brushRef="#br0" timeOffset="149310.426">22352 7643 1314 0,'0'0'37'0,"0"0"8"0,0 0-36 0,-4-6-9 0,4 6 0 0,-7-3 0 15,4-3 53-15,-4 6 9 0,7 0 2 0,0 0 0 16,-7-6 0-16,7 6 0 0,0 0 0 0,-7 0 0 16,0 6-52-16,0 0-12 0,0 3 0 0,3 0 0 15,0-1 32-15,-3 4 3 0,4-6 1 0,-4 6 0 16,3-3-18-16,1 0-3 0,-4 11-1 0,3-8 0 16,1 0-5-16,-1 2-1 0,1-2 0 0,3 0 0 15,-4 0-8-15,4-1 12 0,0-8-12 0,0 3 12 16,4 0-12-16,-4 0 0 0,7 0 0 15,-4 6 0-15,1-7 29 0,3 1 4 0,-4 0 1 0,4 0 0 16,0-3-11-16,0 0-3 0,1-3 0 0,-1 0 0 16,0 0-3-16,3-3-1 0,-3 0 0 0,4 3 0 15,-4-6-3-15,0 0-1 0,0 0 0 0,0-5 0 16,-3 2-12-16,3 3 11 0,-4-3-11 0,1 0 10 16,-4 3-22-16,0 6-4 0,0 0 0 0,0-5-1 15,0-1-12-15,0 0-3 0,-4 0 0 0,1-3 0 16,3 9 3-16,-4-3 0 0,4 3 0 0,0 0 0 15,-7 0 18-15,0 0 11 0,0 0-12 0,0 0 12 16,0 3-14-16,0 0 4 0,3 3 1 0,-3 0 0 16,4 0 9-16,-4 0 8 0,3 5-8 0,1-2 11 15,-1-3-25-15,1 0-5 0,3-6-1 0,0 12 0 0,0-6 20 0,0 5-8 16,0-5 8-16,3 0 0 16,1 0-40-16,3-3 0 0,0-3-1 0,0 3 0 15,0-3-70-15,3 3-13 0,1 0-4 0</inkml:trace>
  <inkml:trace contextRef="#ctx0" brushRef="#br0" timeOffset="149732.458">22581 7699 1234 0,'0'0'25'0,"0"9"7"0,-3-1-32 0,3-8 0 0,0 12 0 0,0-6 0 15,-4 0 75-15,4 6 8 0,-3-4 1 0,-1 4 1 16,4 0-12-16,-3-6-2 0,-1 6-1 0,4-1 0 15,-3-5-5-15,-1 0-1 0,1 3 0 0,3-3 0 16,-4 6-51-16,8-7-13 0,-4-5 0 0,0 0 0 16,0 0 0-16,0 0 0 0,0 0 0 0,0 0 0 15,0 0 34-15,0 0 4 0,0 0 1 0,0 0 0 16,0 0-28-16,0 0-11 0,3 6 8 0,-3-6-8 16,0 0 14-16,0 0-2 0,0 0-1 0,0 0 0 15,0 0-11-15,4-6 10 0,-1 6-10 0,4-5 10 16,-7 5-10-16,4-6 0 0,-1 6 0 0,4-6 0 15,0 3 0-15,-3-3 0 0,3-3 0 0,0 3-11 16,-3 3 11-16,-1-8 0 0,-3 11 0 0,4 0 0 16,3-6 0-16,-4 0 12 0,1 6-2 0,3-6-1 15,-7 6-9-15,0 0 0 0,3 0 0 0,-3 0 0 16,0 0-12-16,7 0-4 0,-7 0 0 0,0 0-1 16,4 6 17-16,-4-6 0 0,3 0 0 0,1 6 0 0,-1 5 0 15,5 1 0-15,-5 0 0 0,1 3 0 0,-1-4 10 0,1-5 6 16,-4 0 0-16,3 0 1 15,4-3-65-15,0 3-12 0,0 0-4 0,0-3 0 16,0 6 36-16,0-4 6 0,1 1 2 0</inkml:trace>
  <inkml:trace contextRef="#ctx0" brushRef="#br0" timeOffset="150766.873">23410 7031 1190 0,'0'0'33'0,"0"0"9"0,-7 0-34 15,7 0-8-15,0 0 0 0,0 0 0 0,0 0 63 0,0 0 10 0,0 0 3 0,0 0 0 16,0 0-20-16,0 0-4 0,0 0-1 0,0 0 0 15,0 0-24-15,0 0-5 0,0 0-1 0,0 0 0 16,0 0 9-16,-7 6 2 0,7-6 0 0,-3 6 0 16,-4 0-16-16,3 6-4 0,1 0 0 0,-1-7 0 15,1 1 1-15,-1 3 0 0,-3 3 0 0,3 0 0 16,1-1-1-16,-1 4 0 0,1 9 0 0,-1-1 0 16,1 4-4-16,3 2-8 0,-4-8 11 0,4 14-11 15,0-12 8-15,0 10-8 0,4 2 0 0,-1-3 0 16,1-5 20-16,-1 2 0 0,1-5 0 0,-1-4 0 15,1 4-20-15,-4 2 0 0,3-2 0 0,1-1 0 16,0-5 0-16,-4 2 0 0,3-2 0 0,-3-6 0 16,4 0 0-16,-4 2 0 0,0-2 0 0,3-6 0 15,-3 0 0-15,0-6 0 0,0 0 0 0,0 0 0 16,0 6 8-16,4 0 0 0,-4-6 1 0,0 0 0 16,0 8-9-16,3-5 0 0,-3-3 0 0,0 0 0 15,0 0 0-15,0 0 16 0,0 0 0 0,0 0-1 16,0 0 5-16,0 0 0 0,0 0 1 0,0 0 0 0,4-3-3 15,-1-5-1-15,1-4 0 0,-4 0 0 0,3-3-17 0,-3-2 0 16,0-1 0-16,4 0 0 0,-4 4 8 0,0-1-8 0,0 6 9 16,0-2-9-16,0 11-10 0,0 0-8 15,0 0-2-15,0 0 0 0,0 0 8 0,0 0 2 0,0 0 0 16,0 0 0-16,7-6-7 0,0 6-2 0,0-6 0 16,0 0 0-16,0 6-3 0,0 6-1 15,0-6 0-15,0 6 0 0,0-6 2 0,0 0 0 0,4 0 0 0,0 0 0 16,-1 6 10-16,1-1 3 15,-1 7 0-15,-3-3 0 0,4 0 8 0,-4 0 0 16,4 2 0-16,-4-5-8 0,0 6 8 0,-4-12 0 0,4 9 0 0,-7-3 0 16,4 3 15-16,-4 5 5 0,0-8 0 0,0 6 1 15,0 0-37-15,0 2-7 0,3-2-1 0,-6 0-1 16,-1-6-11-16,-3 5-3 0,0-2 0 16,0 3 0-16,-4-3 51 0,1 6 11 0,-1-4 1 0,1 1 1 15,-1-3-25-15,1 0 8 0,-1 5-8 0,0-2 0 16,1-12 9-16,3 6-9 0,0 0 10 0,0-6-10 15,7 0 17-15,-7 0-2 0,7 0-1 0,-7 0 0 16,3-6-2-16,-3 0 0 0,3-6 0 0,1-2 0 16,3 2-20-16,-4 6-5 0,4-6-1 0,0 1 0 15,0-4-30-15,0 6-5 0,0-3-2 0</inkml:trace>
  <inkml:trace contextRef="#ctx0" brushRef="#br0" timeOffset="151235.664">23735 7684 1314 0,'0'0'37'0,"0"0"8"0,0 0-36 0,-4 0-9 0,4 0 0 0,-3 6 0 16,3-6 53-16,0 0 9 0,0 0 2 0,-4 9 0 15,1-3 0-15,3 11 0 0,0-11 0 0,0 6 0 16,0 0 0-16,0-4 0 0,0-8 0 0,0 6 0 16,0 3-52-16,0 6-12 0,3-3 0 0,1 2 0 15,-1-2 0-15,4-3 0 0,-3 6 0 0,3-4 0 16,0 1 0-16,0-3 0 0,4 9 0 0,-4-7 0 15,0-5 0-15,3-6 0 0,1 6 0 0,-4 0 0 16,4-6 34-16,-1 6 4 0,1-6 1 0,-1 6 0 16,-3-6-13-16,4-6-2 0,-4 6-1 0,4-6 0 15,-4-6-1-15,0 6 0 0,3-14 0 0,-3 8 0 16,-3 0-13-16,3 0-9 0,0-5 12 0,-3 5-12 16,-1-3 0-16,1-2 0 0,-4 5 0 0,0-3-9 15,0-2-11-15,0 5-1 0,-4 0-1 0,1 6 0 16,-1-8-16-16,1 8-3 0,-1 0-1 0,4 6 0 15,-4-6-13-15,4 6-2 0,-3 0-1 0,3 0 0 16,0 0-36-16,0 0-7 0,0 0-2 0</inkml:trace>
  <inkml:trace contextRef="#ctx0" brushRef="#br0" timeOffset="151746.848">24077 7728 1314 0,'0'0'37'16,"0"0"8"-16,4 6-36 0,-4 0-9 0,0-6 0 0,-4 12 0 15,4-4 53-15,0 7 9 0,0 0 2 0,0 2 0 16,0-2 0-16,0 0 0 0,0 0 0 0,0 2 0 16,0-5-11-16,-3 0-1 0,-1 2-1 0,4-2 0 15,-4 0-31-15,4 0-5 0,0-3-2 0,0-1 0 16,0-8-13-16,4 9 0 0,-4-9 0 0,0 0 0 16,0 0 34-16,0 0 4 0,0 0 1 0,0 0 0 15,0 0-15-15,4-6-4 0,-1 6 0 0,1-3 0 16,-4-3-12-16,0 1-8 0,3-7 10 0,-3 6-10 15,0 0 0-15,0 0 0 0,0 0 0 0,0 0 0 16,0-8 0-16,0 5 0 0,0 0 0 0,0 3 0 16,0-6 0-16,0 1 0 0,4-4 0 0,-4 6 0 0,0 0 0 15,0-2 0-15,3 5 0 0,-3 6 0 0,4-6 0 16,-4 6 0-16,3-6 0 0,-3 6 0 16,4-9-17-16,-4 9-10 0,7-3-1 0,0 0-1 15,0 0-5-15,-4 0-1 0,5-5 0 0,-1 5 0 0,0-3 35 0,0 0 0 16,0-6 0-16,0 12 0 0,3-6-20 0,-3 0 2 0,1 3 1 0,2 3 0 15,-3 0-32-15,4 3-7 16,-4 3 0-16,3 0-1 0,-3 0 2 0,0-6 1 16,4 6 0-16</inkml:trace>
  <inkml:trace contextRef="#ctx0" brushRef="#br0" timeOffset="152361.788">24324 7857 1094 0,'-7'12'23'0,"7"-12"5"16,0 0-28-16,-4 6 0 0,1-3 0 0,3-3 0 0,-4 9 56 0,4-3 7 0,0-6 1 16,0 0 0-16,0 0 0 0,0 0 0 0,0 0 0 0,0 0 0 15,0 0 0-15,4 9 0 0,-1-4 0 0,1 1 0 16,-4-6-11-16,7 0-1 0,0 0-1 0,-3 0 0 31,3 0-16-31,0-6-3 0,0 6-1 0,0-5 0 0,0-1-12 0,-4 3-3 0,4 0 0 0,1-3 0 16,-5 3-6-16,4-3-2 0,0 6 0 0,-3-6 0 15,3-6-8-15,0 1 0 0,-4-1 0 0,4 3 8 16,-3 0-19-16,-1 0-4 0,1 4-1 0,-4 5 0 16,4-6-9-16,-4 6-3 0,0 0 0 0,3-6 0 15,-3 6-11-15,0-6-2 0,0 0-1 16,0 0 0-16,0 6 16 0,0-6 3 0,-3 3 1 0,3 3 0 16,-4-8 22-16,4 8 0 0,-4-3 0 15,4 3 0-15,0 0 0 0,-7 0 0 0,4-6 10 0,-8 6-10 16,4 6 0-16,0-6 0 0,0 8 0 0,-3 1-12 15,2 6 12-15,1-3 0 0,0-1 0 0,-3 1 0 16,3 3 0-16,0 3 0 0,0-1 0 0,0-2 0 16,-1 3 28-16,5-1 9 0,-4-5 2 0,3 0 0 15,1 2-17-15,3 4-3 0,-4-6-1 0,4 5 0 16,0-5-9-16,0 3-1 0,4-3-8 0,-1-1 12 16,1-5-12-16,-1 0 0 0,1 3 0 0,-1-3 0 15,1-6 0-15,3 0 0 0,0 0 0 0,0-3 0 16,0 0 0-16,0 0 0 0,4 3 0 0,-4-3 0 15,4 0-17-15,-1 3-7 0,1 0 0 0,3-6-1 16,-4 6-114-16,5-11-22 0,-1-1-5 0</inkml:trace>
  <inkml:trace contextRef="#ctx0" brushRef="#br0" timeOffset="152839.011">24670 7822 1337 0,'-7'0'28'0,"0"0"6"0,-4 3-34 0,0 3 0 0,4 0 0 0,-3 3 0 16,-1-3 58-16,4-1 5 0,-3 1 1 0,3 0 0 16,-1 0 0-16,1 3 0 0,4 3 0 0,-4 5 0 15,3-11-52-15,1 6-12 0,-1 0 0 0,1-3 0 16,-1-1 54-16,1 1 8 0,3-3 2 0,0 6 0 15,0-12-49-15,3 12-15 0,-3-12 8 0,0 5-8 16,0-5 16-16,0 0 0 0,7 6 0 0,-7-6 0 16,0 0-3-16,0 0-1 0,0 0 0 0,4 3 0 15,3 0-3-15,0-3-1 0,-4 0 0 0,4 0 0 16,1-3-8-16,-1 0 12 0,0 0-12 0,0 0 12 16,-4 3-12-16,4-5 0 0,-3-1 0 0,-1 0 8 15,1 0-44-15,-1 6-8 0,1-6-3 0,-4 0 0 16,3-3 56-16,1 3 11 0,0 1 3 0,-4 5 0 15,0 0-37-15,0 0-7 0,0 0-2 0,0 0 0 16,0 0 23-16,0 0 0 0,0 0 0 0,0 0 0 0,0 0 0 0,0 5 0 0,0 1 0 16,0 3 0-16,0-3 0 0,0 6 0 0,0 0 0 0,0-4 0 15,0 1 0 1,0 6 0-16,3 3 0 0,1-7 0 0,-4-5 0 16,0 6 0-16,3 3 0 0,1-9 0 0,-1-1 0 15,1 1 0-15,-1 0 0 0,1-6 0 16,3 6 0-16,0-6 0 0,0 0 0 0,0 0 0 15,4-6-158-15,-4 6-27 0</inkml:trace>
  <inkml:trace contextRef="#ctx0" brushRef="#br0" timeOffset="153222.045">24832 7846 965 0,'0'17'40'16,"0"-5"-32"0,0-3 72-16,0 3 15 0,0 5 2 0,0-5 1 15,4 6 1-15,-4-4 0 0,3 4 0 0,1-6 0 16,-1 5-56-16,1-8-11 0,-1 0-3 0,4 0 0 15,-3 3 28-15,-1-6 6 0,4-1 1 0,0 1 0 16,0-6-14-16,1 0-2 0,-1 0-1 0,0 0 0 16,0 0-24-16,0-6-5 0,0 6-1 0,0-11 0 15,0 5-17-15,0 0 0 0,0-3 0 0,0 0 0 0,4-5 0 0,-4 2 0 16,3-6 0-16,-3 1 0 0,0-4 0 0,0 9 0 16,-3-11 0-16,0 5 0 15,3 3-48-15,0-8-12 0,0 5-4 0,0-2 0 16,0-4 0-16,0-2 0 0,0 8 0 0,-4-8 0 15,4 2-153-15,1 0-31 0</inkml:trace>
  <inkml:trace contextRef="#ctx0" brushRef="#br0" timeOffset="154707.524">25975 7631 1250 0,'0'6'26'0,"0"-3"6"0,0 3-32 0,0-6 0 0,0 0 0 0,0-3 0 31,0 0 65-31,0-3 7 0,4 0 2 0,-8 6 0 0,4-6-24 0,0 6-5 0,0 0-1 0,0 0 0 15,0 0-23-15,0 0-5 0,0 0 0 0,0 0-1 16,0 0-15-16,-7 9 11 0,7-9-11 0,0 0 10 16,0 0 18-16,0 0 3 0,0 0 1 0,0 0 0 15,0 0-20-15,0 0-4 0,0 0-8 0,0 0 12 16,0 9-12-16,0-9 0 0,0 0 0 0,0 0 0 16,0 0 14-16,0 0-3 0,0 0-1 0,0 0 0 15,0 0 2-15,0 0 1 0,4 0 0 0,-4 0 0 16,0 0-13-16,0 0-10 0,0 0 2 0,0 0 0 15,0-6-6-15,-4 0-1 0,4 6 0 0,0 0 0 16,0 0 6-16,0 0 1 0,0 0 0 0,-11 0 0 16,4 0 8-16,-3 0 0 0,3-6 0 0,-4 0 0 15,4 1-28-15,-4 5-4 0,1 0-1 0,-1 11 0 16,1-11 33-16,-1 9 0 0,4 3 0 0,-4 0 9 16,4-1-9-16,0 1 0 0,0 0-10 0,0-3 10 15,4 5 0-15,-4 1 0 0,0-3 0 0,3 0 0 16,1 5 0-16,3-2 13 0,-4-3-2 0,4-1-1 15,0 1 7-15,4-3 2 0,-4 3 0 0,3 0 0 16,1-1-3-16,-1 1 0 0,1-6 0 0,3 3 0 16,-4 3-7-16,4-1-1 0,0 1-8 0,0-6 12 15,0 6-4-15,1-6 0 0,-1 2-8 0,3-2 12 16,-3 0-12-16,0 0 0 0,0 0 0 0,0-6 0 16,4 6-23-16,-4-6-10 0,0 0-3 0,4 0 0 15,-4 0-44-15,0 0-8 0,0-6-3 0,3 0 0 16,1 0-95-16,3-9-19 0</inkml:trace>
  <inkml:trace contextRef="#ctx0" brushRef="#br0" timeOffset="155286.869">26155 7134 770 0,'0'0'16'0,"0"0"4"0,0 0-20 0,0 0 0 0,0 0 0 0,0 15 0 16,0-3 94-16,0-1 14 0,0 7 4 0,3 3 0 16,-3 2-37-16,4-5-7 0,3-1-2 0,-3 10 0 15,-1-4-35-15,-3 10-7 0,4-10-2 0,-1 10 0 16,-3-4 24-16,0 0 5 0,4 4 1 0,-4-1 0 15,0-8-7-15,3 2-1 0,-3-2 0 0,0-1 0 16,0-5-16-16,-3 8-3 0,3-8-1 0,0 8 0 16,0-8 13-16,0 3 3 0,0-1 0 0,0-5 0 15,0 2-26-15,0-5-5 0,0-3-1 0,0-3 0 16,0 6-8-16,3-6 8 0,-3-1-8 0,0-5 8 16,0 0 0-16,0 0 0 0,4 6 0 0,-4-6 0 15,0 0 4-15,7 0 0 0,-7 0 0 0,3 0 0 16,1 0 15-16,3-6 3 0,-4-5 1 0,1 5 0 15,3-3-50-15,-3-3-9 0,-1 0-3 0,4 1 0 0,-3-7 15 0,-1 6 4 0,4-2 0 16,-3-4 0-16,3 6 0 0,-4-5 0 0,8 5 0 0,-8 3 0 16,5-3 3-16,-5 0 1 0,1 1 0 0,-1 2 0 15,-3 9 8-15,0 0 0 0,0 0 0 0,0 0 0 16,0 0-24-16,0 0-4 16,7 6 0-16,-3 0 0 0,-1 2 28 0,1-2-8 0,-1 6 8 0,1-6 0 15,-1 9-13-15,1-1 2 0,-1 1 1 0,1 3 0 16,-1-4 10-16,4-2 11 0,-3 0-3 15,0 0 0-15,-1 5-8 16,1-2 0-16,-1-3 0 0,1 5 8 0,-4-5-8 0,3-3 8 0,-3 0-8 0,4 0 8 16,-4 2-8-16,0-11 12 0,0 0-12 0,3 6 12 15,-3-6-26-15,0 0-5 0,0 0-1 0,0 0 0 16,0 0-134-16,0 0-27 0,0 0-6 0</inkml:trace>
  <inkml:trace contextRef="#ctx0" brushRef="#br0" timeOffset="155829.305">26480 7702 1094 0,'0'0'46'0,"0"0"-37"16,3 6 44-16,-3 2 9 0,4-2 2 0,-1 0 0 16,-3 6 0-16,4-6 0 0,-1 0 0 0,1 5 0 15,-1-2-11 1,4 3-1-16,0 0-1 0,0 5 0 0,4-11-6 0,-4 0-1 16,0 0 0-16,0 0 0 0,0-3-16 0,0-3-3 0,0-3-1 0,0 3 0 15,0 0 4-15,-3 3 0 0,3-3 0 0,0 6 0 16,-3-6-16-16,-1-6-4 0,4 3 0 0,-3-3 0 15,-1 0-28-15,4 0-5 0,-3 0-2 16,-1-5 0-16,-3 5 27 0,0-6 8 0,4 0 0 0,-4 0 0 16,0-2-8-16,0 2-12 0,0 0 4 0,-4-5 0 15,4 2-45-15,-3 3-9 0,-1 0-2 0,-3 1 0 16,4 5 44-16,-1 0 9 0,4 6 2 0,-3-3 0 16,-4 3-6-16,3-3-1 0,4 3 0 15,-7 0 0-15,0 0-18 16,-4-3-4-16,4 0-1 0,0 3 0 0,-3 3 31 0,3 3 8 0,0 3 0 0,-1 2 0 15,1 7 0-15,4 0 0 0,-4 8-9 0,3-2 9 16,1-7 0-16,-1 4 0 0,1-3 0 0,-1-4 0 16,4 1 0-16,0 0 0 0,4 2 0 0,-4-2 0 15,3-3 0-15,1 5 0 0,-1-5 0 0,4 0 0 16,0 0 0-16,0-1 0 0,1-2 0 0,2 3 0 16,-3-6 36-16,4 6 0 0,-1-6 1 0,1-1 0 15,-1-2-26-15,5 0-11 0,-5 0 8 0,4-3-8 16,0 0-79-16,1-6-21 0,2 3-4 0</inkml:trace>
  <inkml:trace contextRef="#ctx0" brushRef="#br0" timeOffset="156533.503">26797 7628 801 0,'0'0'34'0,"0"0"-34"16,0 0 120-16,0 0 16 0,0 0 4 0,0 0 1 15,0 0-61-15,0 0-13 0,0 0-3 0,0 0 0 16,0 0-7-16,0 0-1 0,0 0-1 0,4 6 0 15,-1-3-15-15,1 0-4 0,-1 3 0 0,1-3 0 16,3 0 1-16,0-3 0 0,0-3 0 0,3 3 0 16,-3 0-37-16,4 0 0 0,3 3-14 0,-3 0 4 15,-4-3 10-15,3 0 9 0,-3-3-1 0,0 0-8 16,1 3 8-16,2-3-8 0,-3 3 0 0,0 3 0 16,4 0 0-16,-4 5 0 0,3 4 0 0,-2-6 0 15,-5 0 0-15,1-6 0 0,-4 0 0 0,0 0 0 0,3 6 0 16,1-3 0-16,-1 3 0 0,1 0 0 15,-1 5 0-15,-3-5 0 0,0 6 0 0,-3-6 0 0,-1 0 0 16,4 0 0-16,-3-3 0 0,-1 8 0 16,1-2 58-16,-4 6 5 0,3 2 1 0,-3-5 0 15,0 0-52-15,3-3-12 0,-3 3 0 0,4-1 0 16,-4-5-33-16,3 3-10 0,1-3-1 0,-4 3-1 0,3 0 45 0,-3-4 0 0,0 7 0 16,3-6 0-16,4-6 0 0,-7 0 10 15,7 0-10-15,-7 6 8 0,7-6-8 0,-7 6 0 0,0 0 0 0,4 0 0 16,3-6 0-16,-7 5 0 0,3 1 0 0,1 3 0 15,3-9 0-15,-8 6 0 0,8-6 0 0,-3 12 0 16,3-6 0-16,0-6 0 0,-4 6 0 0,4-6-11 16,0 0 11-16,-3 5 0 0,3-5 0 0,-4 9 0 15,4-9 0-15,0 9 0 0,0-9 0 0,0 0 0 16,0 0 0-16,0 0 0 0,0 0 0 0,0 0 0 16,0 0 0-16,0 9 8 0,0-9-8 0,0 0 0 15,0 0 0-15,0 0 8 0,0 0-8 0,7 6 0 16,-7-6 0-16,4 6 0 0,-4-6 0 0,7 6 0 15,-7-6 0-15,7 5 8 0,4-5-8 0,-4 6 0 16,0-6 0-16,3 0 0 0,-3 0 0 0,4 6 0 16,-4-6 0-16,-7 0-8 0,4 0 0 0,3 3 0 15,0-3-12-15,0-3-3 0,3 3 0 0,1 0 0 16,-4 0-155-16,4 0-31 0,-1 0-7 0</inkml:trace>
  <inkml:trace contextRef="#ctx0" brushRef="#br0" timeOffset="157854.968">27510 7678 998 0,'0'0'20'0,"3"6"7"0,-3-6-27 0,4 6 0 0,-1-3 0 0,-3 3 0 16,4 3 92-16,-1 5 12 0,-3-8 4 0,4 6 0 16,-4 0-68-16,0-12-12 0,-4 11-4 0,1 1 0 15,3-3 13-15,0 3 3 0,-4-1 0 0,4 1 0 16,-3-3-23-16,-1 3-4 0,4 0-1 0,-3-1 0 16,3-11 6-16,-4 12 1 0,4-12 0 0,0 0 0 15,0 0 16-15,-3 3 3 0,3-3 1 0,0 0 0 16,0 0-20-16,0 0-4 0,0 0-1 0,0 0 0 15,0 0-14-15,0 0 9 0,0 0-9 0,0 0 8 16,0 0-8-16,0 0 0 0,0 0 0 0,0 0 0 16,0 9 0-16,0-9 0 0,0 0 0 0,0 0-11 15,3 6 11-15,-3-6 0 0,0 14 0 0,0-14 0 16,0 0 0-16,0 0 0 0,0 0 0 0,0 0 0 16,0 0 8-16,0 0 3 0,0 0 1 0,0 0 0 15,7 0 32-15,-3 0 6 0,3-11 2 0,-4 8 0 16,1-6-32-16,-4 6-7 0,3-3-1 0,-3 0 0 15,0 0-12-15,0 6 0 0,0 0 0 0,0 0 0 16,4 0 0-16,-4 0 0 0,0-6 0 0,0 6 0 0,0-5 0 16,0-1-10-16,0 0 2 0,0 6 0 0,3-3 8 0,-3 3-8 0,0-6 8 0,4 3-8 15,-4 3-10-15,3-3-2 0,1 0 0 0,-4 3 0 32,7-3-9-32,-3-3-3 0,-1 6 0 0,1-6 0 0,-1 1 32 0,-3-1 15 0,4 0-2 0,-1 0 0 15,-3 0-13-15,0 6 0 0,0 0 0 0,0 0 0 16,0 0 0-1,0 0 0-15,0 0 0 0,0 0 0 0,0 0 0 0,0 0 0 0,7 0 0 16,-7 0 0 0,7 6-48-16,-3 0-13 0,-1 0-3 0,1 0 0 0,-1 5 52 0,-3-5 12 0,4 3 0 0,-1 0 0 15,-3 0 0-15,0 8 0 0,4-5 0 0,-4-3 0 16,3 0 0-16,-3 5 0 0,0-2 0 0,0 0 0 16,0-12 0-16,0 6 0 0,0-6 0 0,0 0 0 15,0 6 28-15,0-6 9 0,0 9 2 0,0-9 0 16,0 0-28-16,0 0-11 0,0 0 8 0,0 0-8 15,0 0 22-15,0 0-1 0,0 0 0 0,4 0 0 16,0-9-21-16,-1 9 0 0,-3 0 0 0,0-6 0 16,4 0 0-16,-1 0 0 0,1 0 0 0,-1 0 0 15,-3 0 0-15,4 1 0 0,-4-1 0 0,3 0 0 16,1 3 0-16,-1-3 0 0,1 0 0 0,-1 0 0 16,1 0 0-16,-1-5 0 0,4 5 0 0,-3-3 0 15,3 3 0-15,-3 0 0 0,3 0 0 0,0 0 0 16,0 6-47-16,0-6-13 0,0 1-4 0,-4 5 0 15,4 0 52-15,1 0 12 0,-1 0 0 0,0 0 0 16,-7 0 0-16,0 0 0 0,7 0 0 0,-7 0 0 16,3 11 0-16,1-11 0 0,3 6 0 0,-7 3 0 15,3 0 48-15,-3 0 13 0,0 8 3 0,0-5 0 16,-3-3-52-16,3 9-12 0,0-7 0 0,-4 1 0 0,4 0 0 16,-3-6 0-16,3 5 0 0,0-5 0 0,0-6 0 0,0 9 0 15,0-9 0-15,3 6 0 0,-3-6 0 0,0 0 0 0,7 6 0 0,-7-6 0 16,4 0-12-16,3 0-6 0,0-6-1 0,0 6 0 31,0-6-28-31,0-3-5 0,4 1-2 0</inkml:trace>
  <inkml:trace contextRef="#ctx0" brushRef="#br0" timeOffset="158381.13">28049 7778 1094 0,'0'0'23'0,"-7"6"5"16,0 0-28-16,-3 0 0 0,-1-6 0 0,4 6 0 15,-4-6 56-15,1 5 7 0,3 1 1 0,-4-3 0 16,1 3 0-16,3 3 0 0,-4 0 0 0,4 8 0 15,0-11-64-15,3 6-23 0,1 0 1 0,-4 3 0 16,3-4 34-16,1-5 8 0,-1 0 0 0,1 6 1 16,-1-6-21-16,1 3 0 0,3-1 0 0,-4 1 8 0,4-3 24 15,0 6 6-15,0-6 1 0,0 5 0 0,0-5-19 0,4 3-3 16,-4 3-1-16,3 0 0 0,1-1-16 0,-1-5 0 16,1 0 0-16,-4-6 0 0,0 0 11 15,0 0-2-15,0 0 0 0,0 0 0 0,7 6-9 16,-4 3 0-16,8-6 0 0,-4 6 0 15,0-9 0-15,-3 0 0 0,3-9 0 0,0 6 0 16,-4-3 0-16,4 0 0 0,-3 3 0 0,3-3 0 0,-4-5 0 0,-3 5 0 16,4-6 0-16,-4 3 0 0,0-3 0 0,3 6 0 0,-3-11 0 15,0 11 0-15,0-6 0 0,0 3 0 0,-3 1 0 0,3-1 0 16,-4-3 0-16,1 0 0 0,-1 6 0 0,1 0 0 16,-4-8 0-16,0 8 0 0,0 0 0 0,0 3 0 15,-1 0 0-15,1 3 0 0,0 0 0 0,4 0 0 16,-4 6 0-16,3 0 0 0,1 3 0 0,-1 2 0 15,1 1-49-15,-1 0-12 0,-3-6-3 16,4 9 0-16,-1-7 0 0,0 1 0 0,1-3 0 0,-1 6 0 16,4-6-84-16,-3 5-18 0</inkml:trace>
  <inkml:trace contextRef="#ctx0" brushRef="#br0" timeOffset="158685.242">28183 8004 1094 0,'-17'33'23'0,"10"-21"5"0,0-7-28 0,3 1 0 0,-3 0 0 0,0 0 0 16,0 0 108-16,0 9 16 0,0-4 3 0,3 1 1 16,1 0-103-16,-1-3-25 0,1 0 0 0,-1 5 0 15,4-8 56-15,-3 0 7 0,3 6 1 0,-4-3 0 16,4-1-52-16,0-2-12 0,0 3 0 0,0 3 0 16,4-6-48-16,-4 0-13 0,0-6-3 0</inkml:trace>
  <inkml:trace contextRef="#ctx0" brushRef="#br0" timeOffset="158899.137">28166 7690 1337 0,'-7'0'28'0,"7"0"6"16,-7 0-34-16,0 0 0 0,3 0 0 0,4 0 0 15,0 0 0-15,-7 3 0 0,7-3 0 0,0 0 0 16,0 0 56-16,-4 3 4 0,4-3 0 0,0 0 1 16,0 0-46-16,0 0-15 0,0 0 8 0,0 0-8 15,0 0-48-15,0 0-12 0,0 0-4 0</inkml:trace>
  <inkml:trace contextRef="#ctx0" brushRef="#br0" timeOffset="160157.988">28480 8019 968 0,'0'0'20'0,"0"0"5"0,0 0-25 15,0 0 0-15,0 0 0 0,0 0 0 16,0 0 32-16,0 0 0 0,0 0 1 0,0 0 0 0,0 0 5 0,0 0 1 0,0 0 0 0,0 0 0 15,0 0-19-15,0 0-3 0,0 0-1 0,0 0 0 16,0 0-5-16,0 0-2 0,0 0 0 0,0 0 0 16,0 0-9-16,0 0 0 0,0 0 0 0,0 0 0 15,0 0-49 1,0 0-12-16,-4-6-3 0</inkml:trace>
  <inkml:trace contextRef="#ctx0" brushRef="#br0" timeOffset="166007.557">29182 7840 518 0,'0'0'14'0,"0"0"5"0,0 0-19 0,0 0 0 0,0 0 0 0,0-3 0 16,0-3 36-16,0 6 3 0,0-9 1 0,0 6 0 15,0-3-15-15,0 6-2 0,-4-6-1 0,4 6 0 16,0 0 42-16,-3-5 8 0,3 5 1 0,0 0 1 15,-4-6 33-15,4 6 6 0,-7-6 2 0,7 6 0 16,-7 0-47-16,0-6-10 0,7 6-2 0,-7 0 0 16,0 0-28-16,0 6-7 0,0 0-1 0,0 0 0 15,-4-1-20-15,4 1 0 0,0 0 0 0,-4 3 0 16,4 0 0-16,0 0 0 0,0 2 0 0,4-5 8 16,-4 0-8-16,0 0 8 0,7-6-8 0,-4 3 8 15,4-3-8-15,-7 6 0 0,4 0-8 0,3-6 8 16,0 6 0-16,0 5 0 0,0-11 0 0,0 6 0 15,0-6 0-15,0 0 0 0,0 0 0 0,0 0 0 16,0 6 0-16,0-6 0 0,3 0 0 0,4 6-8 16,-7-6 32-16,4 6 8 0,3 0 0 0,0-6 1 15,-4 6-33-15,4-6 0 0,0 0 0 0,0 0 0 16,1 0 11-16,-1 0-11 0,0 0 10 0,0 0-10 0,0 0 8 16,3 0-8-16,-3 0 0 0,0 0 9 0,0 0-9 0,1 0 0 15,2 6 0-15,-3-3 8 0,0-1-8 0,0-2 0 16,-3 3 0-16,3 0 0 0,-4 0 0 0,1 3 0 15,3 0 0-15,-3 0 0 0,-4 0 0 0,3 6 0 0,1-1 0 16,-4 1 0-16,-4-3 0 0,4 9 0 16,-3-7 0-16,-1-5 8 0,4-6-8 0,0 0 12 0,-7 3-12 15,0 3 12-15,-4 0-12 0,1-3 0 16,-1 12 0-16,1-10 8 0,-5 1-8 0,5 0 8 0,-4 0-8 0,0 3 8 16,0 0-8-16,-1-3 12 15,-2 2-12-15,3-2 12 0,0 0-12 0,-1-6 0 0,5 0 0 16,-1 0 8-16,4 0-8 0,0 0 0 0,7 0 0 0,-7 0 0 15,0-6 0-15,4 0-14 0,-1 1 3 0,-3-4 1 16,3-3-12-16,1 6-2 0,-1 0-1 0,1-6 0 16,3 12-123-16,0 0-25 0,0 0-5 0</inkml:trace>
  <inkml:trace contextRef="#ctx0" brushRef="#br0" timeOffset="166562.8">29496 7913 1272 0,'-21'0'26'0,"10"0"7"0,0 6-33 0,1-6 0 0,-1 0 0 0,-3 6 0 16,0 0 42-16,3-6 2 0,-3 6 0 0,4 0 0 15,-1 3-16-15,1-7-4 0,-1 4 0 0,0 3 0 16,4-3 7-16,-3 0 1 0,3 0 0 0,3 6 0 16,-3-7-20-16,0 1-4 0,4 0-8 0,-1 3 12 15,1 3-12-15,3-6 0 0,0 5 8 0,0-5-8 16,0-6 0-16,0 0 0 0,0 0 8 0,0 0-8 15,3 6 0-15,1 0 0 0,3 0 0 0,0 0 0 16,3 9 0-16,-3-10 0 0,4 1-8 0,-1-6 8 16,5 6-9-16,-1-6 9 0,3 0-13 0,1-6 5 15,0 0 8-15,-1 1 0 0,1-1 0 0,0-6-8 16,-4 6-5-16,-4 3-1 0,1 3 0 0,-1-6 0 16,-3 0 24-16,1 0 5 0,-1-5 1 0,-4-1 0 15,1 3-16-15,-4-3-16 0,0 1 3 0,-4-1 1 16,4 0-11-16,-7 0-1 0,4 3-1 0,-5-2 0 15,1-1 5-15,0 6 0 0,0-6 1 0,0 6 0 16,-3-5 19-16,3 5 0 0,0 0 0 0,-4 3 0 16,0 3 0-16,4 0 0 0,-3 0 0 0,-1 3 9 15,1 3-9-15,-1 0 0 0,0 5 0 0,1-5-11 16,3 6-1-16,-4 0 0 0,1 3 0 0,3 2 0 16,-1-5-12-16,1 6-4 0,4-10 0 0,-1 4 0 15,4 0-16-15,0 0-3 0,0-1-1 0</inkml:trace>
  <inkml:trace contextRef="#ctx0" brushRef="#br0" timeOffset="167054.81">29704 7896 1026 0,'0'0'28'0,"0"0"8"0,0 0-28 15,0 0-8-15,0 0 0 0,0 0 0 0,0 0 78 0,0 0 14 16,0 0 4-16,0 0 0 16,0 0-56-16,-4 11-10 0,1-5-2 0,-1 0-1 0,1 0 6 0,-4 6 2 15,3 0 0-15,1-1 0 0,-4-2-19 0,3 3-4 16,-3 0-1-16,3-1 0 0,4-5-11 0,-3 0 0 15,3-6 0-15,0 0 0 0,0 0 12 0,0 0-4 16,0 0 0-16,0 0 0 0,0 0 21 0,0 0 4 16,0 0 1-16,3-3 0 0,1-3-10 15,3-2-1-15,0-4-1 0,-3 6 0 0,3-6-22 0,-4 3 0 16,4 1 0-16,0-1 8 0,0-3-8 0,0 6 0 0,-3 0 0 0,0 0 0 16,-1 0 0-1,-3 6 0-15,0 0 0 0,0 0 0 0,0 0 0 0,0 0 0 0,0 0 0 0,0 0 0 16,0 0 0-16,0 0 0 0,0 0 0 15,0 0 0-15,0 0 0 0,0 0-10 0,0 0 10 0,0 0-10 32,11 6 10-32,-11-6-10 0,3 6 10 0,4 0-10 15,0 6 10-15,0 3 0 0,0-7 0 0,0 7 0 0,-3-3-18 0,3 5-2 0,-3-2 0 16,-1 3 0-16,1-1 0 0,-1-5 0 0,-3-12 0 0,4 6 0 16,-4 3-19-1,3 9-4-15,1-13-1 0,-4 1-419 0,3 6-84 0</inkml:trace>
  <inkml:trace contextRef="#ctx0" brushRef="#br0" timeOffset="167452.239">30088 7296 759 0,'0'0'16'0,"0"0"4"0,0 0 1 0,0 0 1 0,0 0-22 0,0 6 0 16,-3 0 0-16,3 0 0 0,-4 2 88 0,1 1 12 0,-1 6 4 15,1-3 0-15,-1-1-32 0,1 4-7 16,-1-3-1-16,1 6 0 0,-4-7-33 0,3 13-7 0,-3-4-2 0,0 10 0 15,3-10 9-15,1 16 1 0,-1-7 1 0,1 9 0 16,-1-8-16-16,1-4-3 0,-1 1-1 0,4 2 0 16,0-3 6-16,0 4 1 0,0-7 0 0,0 4 0 15,0 2 9-15,4-2 3 0,-4 8 0 0,3-9 0 16,1-2-32-16,-1 2 0 0,-3-2 0 0,4-1 0 16,-1-8-11-16,5 0-8 0,-5 5-1 0,1-8-1 15,3 0-146-15,-4 3-29 16,4 8-5-16,-3-11-2 0</inkml:trace>
  <inkml:trace contextRef="#ctx0" brushRef="#br0" timeOffset="167780.77">29633 7807 1087 0,'0'0'24'0,"0"0"4"0,0 0 2 0,7 0 1 0,0 0-31 0,4-5 0 0,0 5 0 15,-4-6 0-15,3 0 81 0,1 0 11 0,3 0 1 0,-3 0 1 16,3-3-37-16,3 1-7 0,1-1-2 15,0 3 0-15,-1-6-29 0,4 6-7 0,1-8 0 0,2 5-1 16,1 0-11-16,0 3 0 16,-1-6 0-16,-6 0 0 0,3 4 0 0,-3-4 0 15,3 3 0-15,-3 0 0 16,-1 9-32-16,1-11-9 0,-4 11-2 0</inkml:trace>
  <inkml:trace contextRef="#ctx0" brushRef="#br0" timeOffset="170810.017">3270 8049 608 0,'-14'29'12'0,"11"-14"4"0,-1-4-16 0,1 1 0 0,-1 0 0 0,0 0 0 15,1-1 54-15,-1 4 8 0,1-9 2 0,-1 6 0 16,1 0 24-16,-1-1 6 0,1 4 1 0,-1-3 0 16,1-6-51-16,3-6-9 0,0 0-3 0,0 0 0 15,0 0-12-15,0 0-4 0,0 0 0 0,0 0 0 16,0 6-16-16,-4-1 0 0,4 4 0 0,0 0-9 16,0 6 9-16,4-4-8 0,-4 1 8 0,0-3-8 15,3 6 8-15,-3-6 0 0,0 2 0 0,0 1 0 16,-3 0 0-16,3-9-13 0,0 3 5 0,0-6 8 15,0 6 0-15,0-6 0 0,0 0 0 0,0 0 0 16,0 0 0-16,0 0 0 0,0 0 0 0,0-6 0 16,3 3 34-16,-3 3 14 0,4-6 4 0,-4 6 0 15,3-12-40-15,-3 0-12 0,0 1 0 0,0 2 0 16,0 3 0-16,4-3 0 0,-4 6 0 0,0 3 0 0,0 0 0 0,0 0 0 16,0 0 0-16,0 0 0 0,0 0 0 15,0 0 0-15,0 0 0 0,3-6 0 0,1 0-16 0,-1 0 4 16,4 6 0-16,-7-5 0 0,4-1 0 0,3 0 1 15,-3-3 0-15,-1 3 0 0,4 0 3 0,0 0 0 0,-3 1 0 16,-1-1 0-16,1 0 8 0,3 0-8 0,-4 0 8 0,-3 6-8 16,7 0 8-16,-7 0-12 0,4 12 12 0,3-6-12 15,0 0 3 1,4-1 0-16,-4 1 0 0,-4 6 0 0,4 3 9 0,-3-4 0 16,-1 1 0-16,1 6 0 0,-1-3 0 0,-3-4 0 0,4 7 0 15,-4-6 0-15,0-3 0 0,0-1 8 16,0 1 0-16,0-9 0 0,0 0 0 0,0 0 0 0,0 0 0 0,0 0 0 15,0 0 24-15,4-9 4 0,3 4 2 0,-4-4 0 16,1 0-38-16,3-9 0 0,-4 1-14 0,1 5 4 16,3-3-27-16,-4 3-6 0,1 1-1 0,-1-1 0 15,1 0 35-15,-4 6 9 0,0 6 0 0,0 0 0 16,0 0-55-16,3-3-6 0,-3 3-2 0,0 0 0 16,0 0 37-16,0 0 7 0,4 6 2 0,-4 6 0 15,0-3 27-15,3 2 6 0,-3 1 0 0,4-3 1 16,-4 0-17-16,0-3 0 0,0-6 0 0,4 6 0 15,-1 2 0-15,1-2 0 0,-1 0 0 0,1 0 0 16,-4-6 0-16,0 0 0 0,0 0 0 0,0 0 0 16,0 0 0-16,7 6 0 0,-4 0 0 0,4-3 0 0,-3 0 0 0,-1 3 0 15,1-3 0-15,-1 2 0 0,-3-5 0 0,7 3 0 0,-3 0 0 16,-1 3 0-16,5 0 0 0,-1 0-17 16,3 0 3-16,-3 6 1 0,4-9 13 0,-4 5-12 15,0 1 12-15</inkml:trace>
  <inkml:trace contextRef="#ctx0" brushRef="#br0" timeOffset="171348.986">3835 8316 1140 0,'-11'0'24'0,"1"0"4"0,2-3-28 0,1 3 0 0,4 0 0 0,-4 0 0 16,7 0 99-16,-7 0 13 0,0 3 4 0,-4-3 0 16,11 0-77-16,-10 6-15 0,2 0-4 0,1-3 0 15,0 3-2-15,4-3-1 0,3-3 0 0,-7 5 0 16,7-5-17-16,0 0 0 0,-4 12 8 0,4-12-8 15,0 6 0-15,0-6 0 0,4 6 0 0,-4 0 0 16,3 0 0-16,1-3 0 0,-1 0 0 0,4 0 0 16,0 0 24-16,1 2 0 0,2-5 1 0,1 3 0 15,-1 3-25-15,1-6 0 0,-4 6 0 0,4 0 0 16,-1-6-13-16,1 0-8 0,-1 0-2 0,1 0 0 16,-1 0 37-16,1 0 7 0,3 0 2 0,-3 0 0 0,-4-6-35 0,0 0-6 15,-4-6-2-15,1 4 0 0,-1 2 32 16,1 0 7-16,-4-6 1 0,3 6 0 0,-3 0-31 0,0 6-5 15,0-6-2-15,0-2 0 16,0 2-22-16,0 0-5 0,-3-3-1 0,-1 6 0 0,4-3 37 0,0 6 9 16,-3-6 0-16,-1 0 0 0,-3 1 0 0,0 5 0 15,0-6 0-15,-7 6 0 0,7 0 0 16,-4 0 0-16,4 6 0 0,0-6 0 0,0 5 0 0,-3 1 0 16,3 0 0-16,-4 3 0 0,4 3 0 0,0-3 0 15,0 5 0-15,7-2 0 0,-4 0 0 0,1-9 0 0,-1 6 0 0,4-9 0 16,0 0-9-16,0 0 0 0,0 0 0 0,0 0 0 15,7 6-139-15,-3-4-28 16</inkml:trace>
  <inkml:trace contextRef="#ctx0" brushRef="#br0" timeOffset="171845.704">4152 8251 1241 0,'0'0'25'0,"-7"3"8"0,-3 3-33 0,3-3 0 0,3 0 0 0,4-3 0 16,-7 9 73-16,0 0 8 0,7-9 2 0,-7 6 0 31,7-6-27-31,-4 5-4 0,1 1-2 0,-4 0 0 0,3 0-21 0,4-3-4 0,-3 6-1 0,-1-3 0 15,1 0-16-15,3-6-8 0,0 8 0 0,0-8 8 16,0 0-8-16,0 0 0 0,0 0 0 0,0 0 8 16,0 0-8-16,0 0 0 0,0 0 0 15,0 0 0-15,0 0 0 0,3 0 0 0,1 6 0 0,-4-6 0 16,0 0 0-16,0 0 0 0,0 0 0 0,3 0 0 16,1-6 0-16,-1 1 0 0,1 2 0 0,3-3 0 15,-4-3 0-15,1 0 0 0,3-3 0 0,-4 1 0 16,5-10 0-16,-5 6-16 0,1 1 4 0,6-4 1 15,-3 3 11-15,0 6-13 0,0 4 5 0,-3 2 8 16,3 3-19-16,3 0 4 0,-2 0 1 16,6 3 0-16,-4 2-22 0,1 7-4 15,-1 6 0-15,-3 0-1 0,4-1 33 0,0 4 8 16,-1 2 0-16,-3 1 0 0,-3 2 0 0,-1-2 0 0,4 2 0 0,-3 4 0 16,3-4 0-16,-4 3 0 0,5-5 0 0,-5 2 0 15,1 1 0-15,-1-4 0 0,1 1 0 0,-1-6 0 16,1-7 0-16,-1 10 0 0,4-15 0 0,-3 0 0 15,3-6 0-15,0 0 0 0,0-6 0 0</inkml:trace>
  <inkml:trace contextRef="#ctx0" brushRef="#br0" timeOffset="172630.165">5179 8290 676 0,'0'0'28'15,"0"0"-28"1,0 0 79-16,0 0 9 0,-7 0 3 0,0 0 0 16,3 0 1-16,-3 0 0 0,0 0 0 0,-4 0 0 15,8 0-43-15,-4 5-8 0,0-5-1 0,0 6-1 16,3 0-6-16,-3 0-1 0,4-3 0 0,-1 9 0 16,1-3 3-16,-1-1 0 0,1 4 0 0,-1 6 0 15,4-9-3-15,-4 0-1 0,1 5 0 0,3-2 0 16,0 0-31-16,0-6 0 0,0 5 0 0,0-2 0 15,7 3 10-15,-7-6 2 0,4 0 1 0,-1 0 0 0,1-1-13 0,-1 1 11 0,1 0-11 0,-4-6 10 32,7 6-1-32,-4-3 0 0,4-3 0 0,0-3 0 0,0-3-1 0,0 3 0 0,8 0 0 0,-8-3 0 15,0 1-8-15,-4-1 8 0,4 0-8 16,0 0 8-16,-3-9-8 0,3 9-9 0,0-2 9 0,0 5-13 16,0-9 21-16,-3 6 5 0,3 0 1 0,0 0 0 15,-4-3-14-15,1 4 0 0,-1-1-12 0,1 0 12 16,-1 0-13-16,4 6 4 0,-3-12 1 0,-1 12 0 15,4-6-9-15,-3 0-2 0,0-5 0 0,-1 5 0 16,-3 0 5-16,0 6 1 0,0 0 0 16,0 0 0-16,0-6-17 0,0 6-3 15,0 0-1-15,-3-6 0 0,-5 3 15 0,-2 3 3 0,3 0 1 0,0 0 0 16,-4 0 15-16,1 0 0 0,-1 3 0 0,0 3 0 16,1-6 0-16,-4 0 13 0,3 0-2 0,4 0-1 15,0 6-10-15,-3-3 10 0,-1 6-10 0,4-4 10 16,0 7-10-16,0-6 0 0,3 6 0 0,1-9-11 15,-1 3 11-15,4 3 0 0,0-4-9 0,0 4 9 16,0-9-16-16,4 6 0 0,-1 0 1 0,1 0 0 16,3 0-118-16,0-6-24 0,0 6-5 0</inkml:trace>
  <inkml:trace contextRef="#ctx0" brushRef="#br0" timeOffset="173111.501">5419 8290 1196 0,'0'11'24'0,"-4"4"8"0,4 3-32 0,-3-1 0 0,-1 7 0 0,-3-6 0 16,4 2 60-16,-1-2 7 0,-3-7 1 0,3 10 0 15,4-3-9-15,0-7-2 0,-3 1 0 0,-1 6 0 16,4-9 1-16,-3 2 0 0,3-5 0 0,0-6 0 16,-4 12-30-16,4-12-5 0,0 0-2 0,0 0 0 15,0 0-8-15,0 0-1 0,0 0-1 0,0 0 0 16,0 0 17-16,0 0 4 0,0 0 1 0,0 0 0 16,0 0-20-16,-3-6-4 0,3 0-1 0,0-5 0 15,-4 5-8-15,4-3 0 0,0 0 0 0,0-3 0 16,0 3-33-16,4-2-6 0,-4 5-1 0,3-6 0 15,1 0 20-15,-4 3 3 0,3 4 1 0,1-1 0 16,-1-6 0-16,1 6 1 0,3 0 0 0,-3-6 0 16,3 4 15-16,0-1 0 0,-4 0 0 0,8-3 0 15,-4 6 0-15,0-5-9 0,3 2 9 0,1 0 0 16,-4 0 0-16,4-3 0 0,-1 6 0 0,-3 1 0 16,0-1 0-16,4 6 0 0,-1-6 0 0,-2 3 0 15,-1 3-20-15,0 0 0 0,0 0 1 0,3 3 0 16,-3 3 6-16,4-6 1 0,0 6 0 0,-1-1 0 15,1-5-36-15,-1 6-8 0,4 6 0 0,1-9-1 16,-1 6-127-16,-7-3-24 0</inkml:trace>
  <inkml:trace contextRef="#ctx0" brushRef="#br0" timeOffset="173754.529">5927 8337 771 0,'0'0'32'0,"0"0"-32"15,0 0 90-15,-7 3 11 0,7-3 3 0,-7 5 0 16,-4 1-26-16,0 0-5 0,1-6-1 0,-1 6 0 15,1 0-38-15,-1 0-8 0,-3 0-2 0,3 3 0 16,1-4 16-16,-1 7 4 0,1 0 0 0,3 0 0 16,-1-3-20-16,-6 2-3 0,7 7-1 0,0 0 0 15,4-7-20-15,-1 4 0 0,1-3 0 0,-1 0 0 16,4-1 30-16,-3-5 2 0,3-6 0 0,0 0 0 16,3 9-41-16,-3-9-8 0,0 9-2 0,0-9 0 15,0 0 19-15,11 3 0 0,-4 0 0 0,0 0 0 16,7-6 0-16,-3 3 0 0,-4-3 0 0,3 0 0 15,1-6 18-15,-1 0 7 0,1-3 2 0,3 1 0 16,0-7-19-16,0 3-8 0,7-2 8 0,-6-10-8 0,2 4 0 0,-3-1 0 16,4-5-9-16,-4 2 9 0,4-8-16 15,-4 9 3-15,7-4 1 0,-10 4 0 16,-1-4-12-16,1 4-1 0,-1 2-1 0,1-2 0 16,-4 2-14-16,0 1-4 0,0 2 0 0,-3-8 0 0,-1 8 19 15,-3-2 3-15,-3 11 1 0,3-6 0 0,-4 4 21 16,-3 2 0-16,3 6 0 0,-3 0 8 15,-3 0-8-15,3 0 0 0,7 6 0 0,-7 0-11 0,-4 6 11 0,4-6 0 0,0 6 0 16,0 0 0-16,0 6 0 0,-7 0 0 0,7 2 8 0,0 10-8 16,0-7 0-16,0 1 0 0,0 3 0 0,-4 2-8 15,4 10 8-15,0-10 0 0,0 9 0 0,3 4 0 16,-3-10 0-16,0 9 0 0,4-2 0 0,-4-4 0 16,7 3 22-16,-4 1 10 0,1-4 1 0,-1 4 1 15,4 2-21-15,0-12-4 0,0 10-1 0,4-4 0 16,-4-8-28-16,3 2-5 0,1-2-2 0,-4-1 0 15,3 1 51-15,4-3 11 0,0-1 1 0,0-2 1 16,4-3-25-16,-4-6-12 0,3-1 10 0,1-5-10 16,-4 6 0-16,4-6 0 0,-1 0 0 0</inkml:trace>
  <inkml:trace contextRef="#ctx0" brushRef="#br0" timeOffset="174070.54">6195 8375 1157 0,'0'0'32'0,"-4"3"8"0,4-3-32 0,-7 6-8 0,7-6 0 15,0 0 0-15,0 0 63 0,0 0 10 0,0 0 3 0,-3 6 0 16,3-6-16-16,-4 5-4 0,4 7 0 0,-3-6 0 16,-1 6-32-16,4 0-8 0,0-7 0 0,-3 10-1 15,3 3 19-15,0-6 4 0,0 5 1 0,0 1 0 16,0-3-31-16,-4-4-8 0,4 1 0 0,0-3 0 16,0 0-12-16,0 0-3 0,4 2-1 0,-4 1 0 15,3-6 0-15,4 0-1 0,-3 0 0 0</inkml:trace>
  <inkml:trace contextRef="#ctx0" brushRef="#br0" timeOffset="174267.688">6160 8234 1178 0,'-8'12'49'16,"-2"-7"-39"-16,6-2 4 0,4-3 1 0,0 0 0 16,0 0 0-16,-3 6-4 0,3-6-1 0,0 0 0 0</inkml:trace>
  <inkml:trace contextRef="#ctx0" brushRef="#br0" timeOffset="174835.98">6484 8301 1044 0,'-11'24'21'0,"8"-15"7"15,-4 2-28-15,3 1 0 0,-3 6 0 0,4-3 0 16,-1 2 82-16,1-5 11 0,-1 6 3 0,1-4 0 16,3 4-52-16,-4 0-9 0,4-1-3 0,0 4 0 15,-3-4 0-15,3-5 0 0,0 0 0 0,-4 0 0 16,4 2-16-16,0-8-3 0,0 6-1 0,0-12 0 0,0 0 0 0,0 0 0 15,0 0 0-15,0 0 0 16,0 0-1-16,0 0-1 0,0 0 0 0,0 0 0 0,0 0 16 0,0 0 3 0,0 0 1 16,0 0 0-1,4 0-30-15,-1-6 0 0,1-6 0 0,-1 1 0 0,4-4-10 0,-3-3-8 16,-1 7-2-16,4-7 0 16,0-3-9-16,-3 4-3 0,-1-7 0 0,5 4 0 0,-5 2 16 15,1-8 4-15,-1 8 0 0,1-6 0 0,-1 4 12 0,1 2 0 0,-1 6 0 16,4 1 0-16,-3-4-19 0,3 6-1 0,-4 3 0 15,4 3 0-15,-7 3 7 0,4-3 1 0,-4 3 0 0,7 3 0 16,0 3 12-16,0 6-11 16,4-3 11-16,-4 2-10 0,0 1 10 0,0 6 0 0,0 2 0 15,-4-2-8-15,5 0 8 0,-5-1 0 0,1 4 0 16,-1 2 0-16,1 4 0 0,-4-9 0 0,3 8 0 16,1-2-8-16,-4-1 8 0,3-2 8 0,1-4-8 0,-4 7 11 15,3-12-11-15,1-1 8 0,3-2-8 0,-7-9 8 31,0 0-34-31,7 6-7 0,-7-6-2 0</inkml:trace>
  <inkml:trace contextRef="#ctx0" brushRef="#br0" timeOffset="175326.586">6985 8425 1176 0,'-4'-6'33'0,"1"6"7"0,-4-12-32 0,0 6-8 0,0 0 0 0,0 1 0 16,0 2 61-16,-4 0 11 0,4 0 1 0,-4 3 1 16,4 3-14-16,0 3-2 0,-10-3-1 0,6 5 0 15,1 4-35-15,2 0-7 0,-2 0-2 0,3 5 0 16,-4 4-13-16,4-4 0 0,0 7 0 15,0-3 0 1,0 2 0-16,0-5 0 0,0 2 0 0,7-2 0 0,-4-3 0 0,1-4 9 0,3 7 1 0,-4-12 0 16,4 6 8-16,0-6 2 0,4-1 0 0,-4-5 0 15,0 0 0-15,0 0 0 0,0 0 0 0,0 0 0 16,7-3-4-16,-4-5 0 0,8-4 0 0,0 0 0 16,-1-8-5-16,1 2-2 0,-4-6 0 0,3 4 0 15,5-4-9-15,-5 1 0 0,4-4 0 0,0 10 0 16,-3-7-16-16,-4 7-1 0,0 2-1 0,0-3 0 15,0 9 4-15,-3 1 1 0,-1 2 0 0,-3 6 0 16,0 0-23-16,0 0-4 0,0 0 0 0,0 0-1 16,4 3 20-16,-1 3 4 0,1-1 1 0,-4 4 0 15,0 9 6-15,0-6 2 0,0-1 0 0,3 10 0 16,-3-9 8-16,0 5 0 0,0 1 0 0,0-3 0 16,4 2 0-16,-4-2 0 0,3-3 0 0,1 5 0 15,-4-5 0-15,3 6 11 0,1-6-3 0,3-1 0 16,-3 4-8-16,-1-9-14 0,4 0 3 0</inkml:trace>
  <inkml:trace contextRef="#ctx0" brushRef="#br0" timeOffset="175733.994">7239 7819 771 0,'-7'12'32'16,"3"3"-32"-1,-3 2 100-15,0-5 12 0,4 6 4 0,-8 2 0 16,8 4-27-16,-4-4-5 0,0 4 0 0,0-1-1 15,3 4-32-15,0-4-7 0,1-2 0 0,-1 8-1 16,4-5-14-16,-3-1-2 0,3 4-1 0,0 2 0 16,0 4-2-16,0-10 0 0,0 9 0 0,0-2 0 15,0-4-7-15,0 4-1 0,0-4-1 0,0 4 0 16,0-4-7-16,0 3 0 0,0-2-8 0,0-4 12 16,0 4-12-16,0-4 9 0,-4 1-9 0,4-3 8 15,0 2-8-15,-3-11 0 0,3 0 9 0,-7-4-9 16,7 1 0-16,0-9 0 0,0 0-12 0,0 0 4 15,0 0-36-15,10 3-8 0,-6-3 0 0,-1-6-1 16,1 0-27-16,-1-2-6 0,5 2-1 0</inkml:trace>
  <inkml:trace contextRef="#ctx0" brushRef="#br0" timeOffset="176052.069">7052 8331 857 0,'-18'-3'17'0,"18"3"7"0,-3-3-24 0,3 3 0 0,-4-3 0 0,4 3 0 16,-7-9 62-16,7 9 8 0,-3 0 2 0,3 0 0 16,0-6 4-16,-4 0 0 0,4 0 1 0,0 6 0 15,0 0-26-15,4-5-6 0,-4 5-1 0,0 0 0 16,3-6-20-16,-3 6-4 0,11 0 0 0,-8-6-1 15,1 6-7-15,3 6 0 0,0-6-1 0,0 0 0 16,0 6-2-16,-3-6 0 0,6 0 0 0,-3 5 0 16,4-5 0-16,-1 0 0 0,1 6 0 0,0-6 0 15,-1 0-9-15,4 0 8 0,-10 0-8 0,10-6 8 16,0 6-8-16,0-5 0 0,4-1-12 0,-1 0 12 16,1-3-17-16,0 6 4 0,-4-6 1 0</inkml:trace>
  <inkml:trace contextRef="#ctx0" brushRef="#br0" timeOffset="176608.17">7401 8375 1265 0,'-7'6'36'0,"4"0"8"0,-1 0-36 0,-3 2-8 16,4-2 0-16,-1 6 0 0,4-6 79 0,-3 0 13 0,3 0 4 0,0-6 0 15,0 0-59-15,0 0-11 0,0 0-2 0,3 5-1 16,1 1 14-16,3-3 3 0,-7-3 1 0,7 3 0 16,3 0-26-16,-3-3-6 0,0 0-1 0,0 0 0 15,4 0-8-15,0-3 10 0,-1 0-10 0,1 0 10 16,-1-3-10-16,-3 1 8 0,4-1-8 0,0 0 8 15,-4 0-8-15,0-6 0 0,7 6 0 0,-11 0 0 16,1 1 0-16,-1-1-14 0,1 0 2 0,-1 3 0 16,-3-9-16-16,0 12-4 0,0 0 0 0,0-6 0 15,-3 0 1-15,-1 0 0 0,4 1 0 0,-3-1 0 16,-4 0 7-16,7 0 0 0,-4 0 1 0,-3 3 0 16,4-9 2-16,-4 6 0 0,0 1 0 0,0-1 0 15,-1-3 9-15,1 0 1 0,-3 0 1 0,3 6 0 16,-4 0 10-16,1 3 0 0,-1 0 0 0,0 3 0 15,1 3 0-15,6 0-10 0,-10 6 10 0,4 0-10 16,3 5 10-16,0-2 0 0,-1 3 0 0,1-1 0 16,0 7 0-16,4 2 14 0,-1-2-3 0,1-4-1 15,-1 10 0-15,1-10 0 0,3 10 0 0,-4-7 0 16,4-2 24-16,0 2 5 0,0 1 1 0,0-9 0 0,0 2-23 16,0 1-4-16,4-12-1 0,-4 2 0 15,7 4 0-15,-4-6 0 0,-3-6 0 0,7 6 0 16,0 0-12-16,4-6 0 0,-4 6 0 0,4-6 0 15,-4-6 26-15,7 6 6 0,-7-9 0 0,7 0 1 16,-3 0-49-16,-1 4-9 0,8-7-3 0</inkml:trace>
  <inkml:trace contextRef="#ctx0" brushRef="#br0" timeOffset="176982.242">7620 8437 1094 0,'0'0'23'16,"-4"3"5"-16,-3 2-28 0,4 1 0 0,-1 0 0 0,4-6 0 16,0 0 36-16,0 0 3 0,0 0 0 0,0 0 0 15,0 12 10-15,0-6 3 0,0 0 0 0,4 0 0 16,-1 5-25-16,-3-5-5 0,4 6-1 0,-1-3 0 15,1 3 11-15,0-1 3 0,-1 1 0 0,1-6 0 16,3 3-23-16,-4 3-4 0,8-1 0 0,-8 1-8 16,-3 0 11-16,7-6-11 0,-3 3 10 0,-1-1-10 15,4 7 13-15,-7-15-3 0,4 0-1 0,3 6 0 16,0-6 2-16,-3 0 0 0,3-6 0 0,0 0 0 16,0-3 17-16,0 1 3 0,3-1 1 0,-3-3 0 15,1 0-32-15,2 0 0 0,-3-5 0 0,4 2 0 0,-4 3-9 16,0 1-8-16,3-4-2 0,-3 6 0 0,1-6 19 0,-1 4 0 0,-4-1 0 15,4-6 0 1,-3 3-208-16,3 4-39 0</inkml:trace>
  <inkml:trace contextRef="#ctx0" brushRef="#br0" timeOffset="177466.677">7909 8451 1165 0,'0'0'24'16,"0"0"7"-16,0 0-31 0,0 0 0 0,0 0 0 0,0 12 0 16,0-6 75-16,0 0 9 0,4 6 1 0,-4-7 1 15,0 4-26-15,3 6-4 0,-3 0-2 0,0-4 0 16,0 7-26-16,4-6-4 0,-1 8-2 0,-3-2 0 15,4-3 6-15,-4 2 2 0,3 7 0 0,-3-12 0 16,0 2-14-16,0 1-4 0,0-6 0 0,0 3 0 16,0-12-4-16,0 0-8 0,0 0 11 0,0 0-11 15,0 0 20-15,0 0-4 0,0 0 0 0,0 0 0 16,0 0 7-16,0 0 1 0,0-12 0 0,4 3 0 16,-4 0-15-16,4-5-9 0,-4 2 12 0,3-973-12 15,-6 1937 0-15,3-966 0 0,0 5 0 0,-4-9 0 16,0 4 0-16,4-1 0 0,-3 0 0 0,-1-2 0 15,4 2 0-15,0-3 0 0,0 6 0 0,-3 1 0 0,3-1 0 0,0-6 0 16,-4 9 0-16,4 4 0 0,0-7-14 16,0 6-3-16,4-6-1 0,-1-2 0 0,1 5 8 0,3 0 2 0,-3-3 0 15,3 0 0-15,3-2 8 0,-3 2-12 0,4-6 12 16,-1 6-12-16,1 1 22 0,3 2 4 0,7-3 1 0,-10 3 0 16,-1 1-32-16,4 2-7 0,1 0 0 15,-1-6-1-15,-4 6 17 0,4-3 8 0,1 6-8 0,-5 0 8 16,4 3-33-16,0 3-2 15,0 3 0-15</inkml:trace>
  <inkml:trace contextRef="#ctx0" brushRef="#br0" timeOffset="177781.361">8273 8672 1337 0,'-7'6'28'0,"0"5"6"0,-4 4-34 16,4-3 0-16,0-6 0 0,-4 6 0 0,4-7 100 0,-3 10 14 0,3-3 2 15,-1 0 1-15,1-1-76 0,0-5-15 0,-3 0-3 0,-1 0-1 16,4 0-14-16,0 0-8 0,0 3 8 0,-4-4-8 16,8 7-13-16,-4-12-7 0,7 0-2 0,-7 6 0 15,7-6-46 1,-7 0-8-16,7 0-3 0</inkml:trace>
  <inkml:trace contextRef="#ctx0" brushRef="#br0" timeOffset="181781.033">9264 8357 588 0,'0'0'12'0,"0"0"4"0,0 0-16 0,-4 6 0 0,4-6 0 0,0 0 0 15,-3 0 48-15,3 0 6 0,0 0 2 0,0 0 0 16,0 0 6-16,0 0 2 0,0 0 0 0,0 0 0 16,0 0-20-16,0 0-3 0,0 0-1 0,0 0 0 15,0 0-12-15,-7 12-4 0,7-12 0 0,0 0 0 16,0 0 7-16,0 0 1 0,0 0 0 0,0 0 0 15,0 0-32-15,-4 3 0 0,4-3 0 0,-7 6 0 16,4 3 12-16,-1-1-3 0,4 4-1 0,-3 0 0 16,-1-6-8-16,4 0 0 0,-3 2 0 0,3 1 0 0,-4 0 12 15,4 3 0-15,0-6 0 0,-3 5 0 0,3-5 3 0,-4 0 1 16,4 6 0-16,0-3 0 0,0 3-7 0,0-7-1 16,0 1 0-16,0 6 0 15,0-12 8-15,0 6 2 0,0-6 0 0,4 9 0 0,-1 0-18 16,1-1 0-16,-1 4 0 0,1 0 0 0,-1-6 0 15,4 0 0-15,-3 0 0 0,3 2 0 0,3 4 0 0,1-6 0 16,0 6 0-16,3-6 0 0,0 0 14 16,-4-6-4-16,1 2-1 0,3 1 0 0,-3 0-9 0,3-3 0 0,0 0-10 0,-4 0 10 15,1 0 0-15,0-3 0 0,-1 0 11 16,-3 1-3-16,0-4-8 0,4 0 8 0,-4-6-8 0,0 6 8 16,0-11 0-16,0 2 0 0,-3-3 0 0,3-2 0 15,-4 5-8-15,1-6 9 0,-4 4-9 0,3 2 10 16,-3-3-10-16,0 1 0 0,0 5 0 0,0-6 8 15,0 7-8-15,0 2 0 0,0-3 0 0,-3 6 8 16,3 0-8-16,0-6 0 0,0 10 0 0,0 2 0 16,0 0-12-16,0 0-4 0,0 0 0 0,0 0-1 15,0 0 1-15,0 0 0 0,0 0 0 0,0 0 0 16,0 0-32-16,0 0-7 0,0 0-1 0</inkml:trace>
  <inkml:trace contextRef="#ctx0" brushRef="#br0" timeOffset="182793.666">9659 8469 622 0,'0'0'12'0,"-7"0"5"0,7 0-17 0,-4-6 0 0,1 0 0 16,3 6 0-16,0 0 64 0,-4-6 10 0,4 6 2 0,0 0 0 15,0 0-35-15,0 0-6 0,0 0-2 0,0 0 0 16,0 0 17-16,0 0 3 0,0 0 1 0,0 0 0 16,0 0-37-16,0 0-7 0,-3 12-2 0,3-6 0 15,-4 6 23-15,4-6 4 0,0-1 1 0,0 4 0 16,0 3-20-16,0 0-3 0,0 0-1 0,0-1 0 15,0 1 10-15,-3-3 2 0,3-9 0 0,0 0 0 16,0 0 1-16,0 0 1 0,0 12 0 0,0-12 0 16,0 0-14-16,0 0-4 0,0 0 0 0,0 0 0 15,0 0 17-15,0 0 3 0,0 0 1 0,0 0 0 0,0 0 0 0,0 0 0 16,0 0 0-16,0 0 0 16,0 0-19-16,0 0-10 0,3 6 10 0,1-1-10 15,-1-5 0-15,-3 0 0 0,4 0 0 0,-1-5 0 0,1 2 0 16,0 0 0-16,3 0 0 0,0-3 0 0,-4 0 8 15,1 0-8-15,-1-12 0 0,1 7 0 16,-1 2 0-16,1 0 0 0,-1-6 0 0,1 9 0 0,-4-5 0 16,0-1 0-16,0-3 0 0,-4 6 0 0,4 1 0 0,4 2 0 15,-4 0 0-15,3 0 0 0,1-6 0 0,-4 12 0 0,3 0 0 16,-3 0 0-16,0 0 0 0,4-9-13 0,-4 9 4 16,0 0 1-16,0 0 8 0,0 0 0 15,0 0 0-15,4-3 0 0,3 1 0 0,-7 2-12 0,7 0 4 16,-4 0 0-16,1 2 8 0,3 1 0 15,-4-3-9-15,1 9 9 0,-4-3 0 0,3 0 0 16,1 0-9-16,-4 6 9 0,3-7 0 0,-3 1 0 16,0 3 0-16,4 3 0 0,-4-6 0 0,3 0 0 0,1 0 0 0,-1-1 0 15,-3 1 0-15,4 0 0 0,0 6 0 0,-4-6 0 16,3 3 0-16,1-3 0 0,-4-1 0 0,3 1 0 16,-3 6 0-16,4-6 0 0,-4 0 0 0,0 0 0 15,0 0 0-15,0 2 0 0,0-2 0 0,0 6 0 16,-4 0 0-16,4-6 8 15,-3 0-8-15,3-1 12 0,-4 1-2 0,4 3-1 0,-3-3 0 0,3 0 0 16,-4 0 0-16,4 0 0 0,0 0 0 0,0-6 0 16,0 0-1-16,0 0-8 0,0 0 12 0,0 0-4 15,0 0 6-15,0 0 1 0,0 0 0 0,0 0 0 16,0 0 7-16,0 0 2 0,0 0 0 0,0 0 0 16,0 0-14-16,0 0-2 0,-4 0-8 0,4 0 12 15,0 0-12-15,0 0 0 0,-3-6 0 0,3 6 0 0,0 0 8 16,0 0-8-16,0 0 0 0,-4-6 0 0,4 6 0 15,-3-6 0-15,3 0 0 0,0 6 0 16,-4 0 0-16,4 0 0 0,0-6 0 0,0 6 0 0,0 0 0 16,0 0 0-16,0 0 0 0,0 0 0 15,0 0 0-15,0 0-10 0,0 0 10 0,0 0-12 16,0 0-28-16,0 0-7 0,0 0-1 0,0 0 0 16,0 0-136-16,4-12-28 0,3 9-6 0</inkml:trace>
  <inkml:trace contextRef="#ctx0" brushRef="#br0">10354 8037 698 0,'-14'0'14'0,"14"0"5"0,-7 0-19 0,3 0 0 0,-3 0 0 0,0 6 0 16,0 0 72-16,0-1 10 0,0-5 2 0,0 6 1 15,7-6-12-15,-4 6-2 0,4-6-1 0,-7 3 0 16,7-3-24-16,-7 6-5 0,7-6-1 0,0 0 0 16,-3 6-22-16,-1 6-5 0,4-6-1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8T14:23:17.15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4">
        <inkml:traceFormat>
          <inkml:channel name="X" type="integer" max="3000" units="cm"/>
          <inkml:channel name="Y" type="integer" max="2000" units="cm"/>
          <inkml:channel name="T" type="integer" max="2.14748E9" units="dev"/>
        </inkml:traceFormat>
        <inkml:channelProperties>
          <inkml:channelProperty channel="X" name="resolution" value="105.26316" units="1/cm"/>
          <inkml:channelProperty channel="Y" name="resolution" value="105.26316" units="1/cm"/>
          <inkml:channelProperty channel="T" name="resolution" value="1" units="1/dev"/>
        </inkml:channelProperties>
      </inkml:inkSource>
      <inkml:timestamp xml:id="ts1" timeString="2024-10-28T14:23:25.587"/>
    </inkml:context>
  </inkml:definitions>
  <inkml:trace contextRef="#ctx0" brushRef="#br0">12862 15201 578 0,'-3'0'16'0,"3"0"4"0,0 0-20 0,0 0 0 0,-4-6 0 0,4 6 0 15,0 0 60-15,0 0 7 0,0 0 1 0,0 0 1 16,0 0 29-16,0 0 6 0,0 0 0 0,-3 12 1 16,-1-3-29-16,1 0-5 0,-1-3-2 0,1 5 0 15,-1-2 11-15,1 3 1 0,3-12 1 0,-4 9 0 16,0 2-22-16,1-2-4 0,-1 0 0 0,1 0-1 15,3-9-28-15,0 9-6 0,0-9-1 0,0 11 0 16,-4-2-20-16,4-3 9 0,0-6-9 0,0 12 0 16,0-3 8-16,0 5-8 0,4-8 0 0,-4 0 0 15,0 3 9-15,3 0-9 0,-3 0 0 0,0 5 9 16,4-5-9-16,-1 3 8 0,1-6-8 0,-4 6 8 16,4-4-8-16,-1 1 0 0,1 0 0 0,-1 3 0 15,1 0-14-15,-1-4-8 0,1 1-2 0,-1 0 0 16,-3 0 40-16,4 6 8 0,-1-10 2 0,-3 4 0 15,4 0-26-15,-4 0 0 0,0 3-12 0,3-1 12 16,-3 1-56-16,0-6-3 0,-3 9-1 0,3-4 0 16,-4-2-32-16,4 6-8 0,-3 0 0 0,-1-4-1 15,1-2-103-15,-1 0-20 0,1 3-4 0</inkml:trace>
  <inkml:trace contextRef="#ctx0" brushRef="#br0" timeOffset="486.803">12541 14916 1074 0,'0'0'30'0,"-7"3"8"0,0 3-30 0,4-3-8 0,-4 3 0 0,3-3 0 16,1 2 104-16,3-5 19 0,-8 6 4 0,8-6 1 15,0 0-52-15,0 0-9 0,0 0-3 0,-3 6 0 16,3-6-51-16,0 0-13 0,0 0 0 0,0 0 0 15,0 0 53-15,0 0 8 0,0 0 2 0,0 0 0 16,0 0-50-16,0 0-13 0,0 0 0 0,0 0 0 16,3 6 0-16,5 0 0 0,2-3 0 0,-3 3 0 15,7-3 12-15,-3 0-2 0,6 0-1 0,-2 0 0 16,6-1-9-16,-4-2 0 0,5 3 0 0,-1-3 0 16,0 0 0-16,4-3-12 0,-1 3 2 0,-3 0 1 15,1-2 9-15,-1 2 0 0,0 0 0 0,-3 0 0 16,3 0 0-16,-4 0 0 0,1 0 0 0,0 0 0 15,-1 2 0-15,1-2 0 0,0 6 0 0,3 3 0 16,-4-9 0-16,-2 6 0 0,2-6 0 0,-3 6 0 16,4-3-31-16,-4 3-7 0,4 0-2 0,-4-1 0 15,0-2-33-15,-4 6-7 0,1-3-2 0</inkml:trace>
  <inkml:trace contextRef="#ctx0" brushRef="#br0" timeOffset="951.459">12629 15695 649 0,'0'0'28'16,"0"0"-28"0,0 0 116-16,0-6 19 0,-3 6 3 0,3 0 1 15,-4-9-78-15,4 6-15 0,0-3-3 0,4 4-1 16,-4-4 20-16,3 3 4 0,-3-6 1 0,4 3 0 0,-1 3-18 0,1 0-3 0,0-3-1 0,3 6 0 15,-4-6-13-15,8 6-2 0,-4-5-1 16,0 2 0-16,3 3-16 0,1 0-3 0,3-3-1 16,-3 6 0-16,6-3-9 0,-3 0 0 0,4 0 0 0,-4 3 0 15,4 2 10-15,-4-5-10 0,0 6 12 16,0-6-12-16,0 6 12 0,4-6-4 16,-4 3 0-16,0 0-8 0,0 0 9 0,0 0-9 15,0 6 0-15,1-6 9 16,-5 0-9-16,4 0 0 0,0-1 0 0,1-2 0 0,-1 3 0 0,-4-3 0 0,1 3 0 15,3-3 0 1,-4-3-36-16,1 3-2 0,0-3-1 0</inkml:trace>
  <inkml:trace contextRef="#ctx0" brushRef="#br0" timeOffset="1495.674">13303 15036 923 0,'0'0'39'16,"0"0"-31"-16,0 0 65 0,0 0 14 0,0 0 2 0,0 0 1 15,0 0-34 1,0 0-6-16,0 0-2 0,0 0 0 0,0 0-23 0,0 0-5 0,0 0 0 0,0 0-1 16,0 0-3-16,0 0 0 0,0 0 0 0,0 0 0 15,0 0 11-15,0 0 1 0,0 0 1 0,0 0 0 16,0 6-6-16,0 3-2 0,0-9 0 0,0 9 0 15,0-3 11-15,0 6 1 0,0-9 1 0,0 5 0 16,0 4 4-16,0-6 1 0,0 3 0 0,0 3 0 16,0-6-11-16,0 5-1 0,0 1-1 0,0 3 0 15,0-4-4-15,0 7-1 0,4-3 0 16,-4 5 0-16,0 1-7 0,0 0-2 0,3 5 0 0,-3 0 0 16,0-2-4-16,4 8-8 0,-1-8 11 0,-3 8-11 15,4-8 9-15,-4 5-9 0,3 0 0 0,-3 1 9 16,4-1-9-16,-4 1 0 0,3-4 0 0,1 4 0 15,-4-4 0-15,4 3 0 0,-1 4 8 0,-3-10-8 16,4 4 0-16,-1-7 0 0,1 7 0 0,-1-7 0 16,1-5 0-16,-1 0 0 0,1-4 0 0,-1-2 0 15,4-6-106-15,-3 0-17 0,-4-3-3 0</inkml:trace>
  <inkml:trace contextRef="#ctx0" brushRef="#br0" timeOffset="2383.561">14111 15386 1409 0,'-7'0'29'0,"7"0"7"0,-3 6-28 15,-1 0-8-15,4-6 0 0,0 6 0 16,0-6 88-16,0 0 17 0,-4 6 3 0,4-6 1 16,0 0-71-16,0 0-14 0,0 6-4 0,0-6 0 15,0 0 9-15,4 9 2 0,-4-9 0 0,7 2 0 0,0 4-12 0,0-3-3 0,0-3 0 0,0 6 0 16,0-6-8-16,0 6-8 0,0-6 12 0,4 0-12 16,0 6 8-16,-1-6-8 0,1 0 0 0,-1 6 0 15,1-6 8-15,0 3-8 0,3 0 0 0,-4-3 0 16,1 6 0-16,-4-6 0 0,3 0 0 15,-2 0 0-15,-1-6 0 0,0 6 0 16,-4-3 0-16,4 0 0 0,-3 3 0 16,-1-6 0-16,1 6-12 0,-1-6 3 0,1 0 9 15,-1 0-10-15,-3 0 10 0,0-5-10 0,4 5-9 0,-4 0-1 0,0-3-1 0,0 3 0 16,-4 0 21-16,4-8 0 0,-3 5-9 0,-1 0 9 16,1 3 0-16,-1-3 0 0,-3 3 0 0,4 3 0 15,-1-2 0-15,-3-1 0 0,0 6 8 0,0 0-8 16,0 0 18-16,0 0 1 0,-4 0 0 0,4 6 0 15,-3-1-30-15,-4-2-5 0,3 6-2 0,0-3 0 16,4 3 29-16,-3 3 5 0,-1 5 2 0,4-11 0 16,0 9-18-16,0-3 0 0,0 5 0 0,3 1 0 15,1-9 0-15,-1 5 0 0,1-2 0 0,-1 3 0 16,4-3-15-16,0-4-6 0,0 4-2 0,0-3 0 16,-3 0 23-16,6-6 0 0,-3-3 0 0,0 15 0 15,0-15 0-15,4 5 0 0,3-5 8 0,-4 6-8 16,1-3 12-16,3 0-2 0,0 0-1 0,0 0 0 15,0 0-1-15,0-3 0 0,4 3 0 0,-1 0 0 16,1 0-8-16,3-3 0 0,0 6 0 0,0-3 0 16,0-3 0-16,1 3 0 0,-1-3 8 0,0 0-8 15,0 0-19-15,0 0-5 0,0-3-2 0,0 0 0 16,4 3-113-16,-4-6-22 0,4 3-5 0</inkml:trace>
  <inkml:trace contextRef="#ctx0" brushRef="#br0" timeOffset="3057.72">14700 15245 1147 0,'0'0'24'0,"0"0"5"16,0 0-29-16,0 0 0 0,0 0 0 0,0 0 0 15,0 0 80-15,0 0 11 0,0 0 1 0,0 0 1 16,0 0-28-16,0 0-5 0,0 0-2 0,0 0 0 15,0 0-10-15,0 0-3 0,-7 6 0 0,4 0 0 16,3-6-12-16,-7 0-2 0,0 6-1 0,3-3 0 16,-3 0-12-16,0 3-2 0,0-3-1 0,0 5 0 15,0-2-15-15,0 0 9 0,3 0-9 0,-3 0 8 0,4-3-8 0,-1 3 0 0,1 0 0 0,-1-1 0 16,0-2 0-16,1 3 0 0,-1 0 0 16,1-3 0-16,3-3 0 0,-4 6 0 0,4-6 0 0,0 6 12 15,0-6-12-15,-3 6 0 0,3-6 0 0,0 0 8 16,0 6-8-16,0-6 0 0,0 0 9 0,0 0-9 15,0 8 0-15,0-8 8 16,0 0-8-16,0 6 0 16,0-6 0-16,0 0 0 0,3 6 0 0,-3 0 0 15,0-6 0-15,4 3 0 0,3 3 0 0,-4-3 8 0,1 3-8 0,3-3 0 0,0 3 0 16,0-1 0-16,0-2-10 0,0 6-3 0,0-3-1 0,0 0 0 16,4 0 22-16,-4 0 5 0,0 5 1 15,4-2 0-15,-4 0-14 0,0 0 0 0,3 3 0 16,-3-1 0-16,0 1-8 0,-3 0-5 0,0 3-1 0,-1-4 0 15,1-2 29-15,-1 0 5 0,-3 3 2 0,0 0 0 16,0 2-22-16,0-8 0 0,-3 3 0 0,3 3 8 16,-4-6-25-16,1-1-5 0,-1 1-1 0,4-6 0 15,-4 6 70-15,1 0 13 0,3-6 4 0,-7 6 0 16,7-6-64-16,-7 0 0 0,0 0-9 0,0 0 0 16,-4-6 9-16,4 6 12 0,-4 0-2 0,1-9-1 15,3 3-58-15,-4 1-12 0,1-1-3 0,-1-3 0 16,1 0-20-16,2 3-4 0,-2 0 0 0</inkml:trace>
  <inkml:trace contextRef="#ctx0" brushRef="#br0" timeOffset="3540.179">14961 14989 1094 0,'0'0'46'0,"0"0"-37"16,-3 6 44-16,3-6 9 0,0 0 2 0,-4 9 0 16,4-9 0-16,0 0 0 0,0 0 0 0,0 0 0 15,0 0 0-15,0 0 0 0,-3 12 0 0,3-9 0 16,0-3-52-16,-4 6-12 0,4-6 0 0,0 9 0 16,0-4 54-16,0 7 8 0,0-3 2 0,0 3 0 15,0 0-52-15,0 2-12 0,0-2 0 0,0 6 0 16,0 2 0-16,0 1 0 0,0 5 0 0,0 1 0 15,0 2 47-15,0-2 6 0,0 5 2 0,0 0 0 16,0-5-37-16,0-1-7 0,0-2-2 0,0-1 0 16,0-2 19-16,4-1 4 0,-4-5 1 0,0 3 0 15,3-4-21-15,-3-2-12 0,4 0 12 0,-1 0-12 16,-3-1-24-16,4-8-12 0,-1 3-3 0,1 0 0 0,-1 0 22 16,1-3 4-16,-4-3 1 0,3 3 0 15,5 0-135-15,-5 3-26 0,4-6-6 0</inkml:trace>
  <inkml:trace contextRef="#ctx0" brushRef="#br0" timeOffset="3881.175">14781 15269 1337 0,'-7'9'28'0,"7"-9"6"0,0 0-34 0,0 0 0 0,0 0 0 0,0 0 0 16,-3 8 58-16,3-8 5 0,0 6 1 0,0-6 0 15,0 0 0-15,0 0 0 0,0 0 0 0,0 0 0 16,3 6-52-16,1-3-12 0,3 0 0 0,0 0 0 15,0 0 52-15,4-3 7 0,-1-3 1 0,1 3 1 16,3-3-46-16,0 0-15 0,4 0 8 0,-4 0-8 16,7 0 0-16,-3 0 0 0,-1 0 0 0,4 3 0 15,1-3 0-15,-1 3 0 0,0 0 0 0,0 0 0 16,0 3-68-16,-3 0-16 0,3 3-4 0</inkml:trace>
  <inkml:trace contextRef="#ctx0" brushRef="#br0" timeOffset="4754.962">16030 15304 1094 0,'-10'6'46'15,"-4"-3"-37"-15,3 3 44 0,0-6 9 0,1 6 2 0,-4-1 0 16,3-2 5-16,0 3 2 0,1 0 0 0,-1-3 0 16,1 0-11-16,3 0-3 0,-4 0 0 0,1 3 0 15,2-3-3-15,-2 0-1 0,3 0 0 0,0 5 0 16,0-2-33-16,3-6-8 0,4 0 0 0,-7 6-1 16,4 0-11-16,-1 0 0 15,4-6 0-15,-7 6 0 0,4 3 0 0,3-1 0 0,-4 1 0 0,0 3 0 16,4-6 0-16,0 0 0 0,-3 6 0 0,3-4 0 15,0 1 0-15,0 0 0 0,0 3 0 0,0-3 0 16,0-4 0-16,3 4 0 0,-3-9 0 0,0 6 0 16,4 0 14-16,-4-6 1 0,0 6 0 0,0-6 0 15,7 3-24-15,-3 0-5 0,3 6-1 0,0-9 0 16,0 6 15-16,3-6 0 0,-3-6 0 0,4 6 0 16,-4-6 0-16,0 3 0 0,0 0 0 0,4 0 0 15,-4-3 0-15,0 0 0 0,0 0 0 0,0-3 0 16,0 4 0-16,-4-4 0 0,5 3 0 0,-5-3 0 15,1 3 0-15,-4 3 15 0,3-6-3 0,-3 4-1 16,0 5 33-16,0-6 8 0,0 0 0 0,0 6 1 16,0-6-42-16,0 6-11 0,0-6 0 0,0 6 0 15,-3-6 0-15,3 6 0 0,-4-6 0 0,4 6 0 16,0 0 0-16,0-6 0 0,0 6 0 0,0 0 0 16,0 0-49-16,0 0-12 0,0 0-3 0,0 0 0 15,0 0 47-15,0 0 9 0,0 0 8 0,0 0-12 16,0 0-36-16,4 6-8 0,-1 0-2 0,4-6 0 0,0 6 78 15,-3 0 15-15,3 3 3 0,3 3 1 0,-6-1-39 16,3-2 0-16,0 6 0 0,0-3 0 0,-3 2 20 0,3-2 7 0,0 6 1 16,0-4 0-16,-4-2-28 0,4 3 0 0,0 0 0 0,-3-4 0 31,3-2-71-31,0 0-19 0,0 3-4 0</inkml:trace>
  <inkml:trace contextRef="#ctx0" brushRef="#br0" timeOffset="5220.995">15868 14960 850 0,'0'0'17'0,"0"0"6"0,-7-3-23 15,7 3 0-15,0 0 0 0,0 0 0 0,0 0 107 0,0 0 17 16,0 0 3-16,0 0 1 0,0 0-52 0,0 0-9 0,0 0-3 0,0 0 0 15,0 0-2-15,0 0-1 16,0 0 0-16,0 0 0 0,0 0-46 16,0 0-15-16,0 0 8 0,0 0-8 15,0 0 55-15,0 0 7 0,0 0 2 0,0 0 0 0,3 6-64 0,1 0-24 16,3 3 0-16,-3 0 1 16,-1-1 37-16,4 7 7 0,-7-6 2 0,7 0 0 0,-3 2-23 0,3 4-16 15,0-3 2-15,0 0 1 0,0-12 13 0,-4 6 0 16,-3-6 0-16,4 2 0 0,3 1 0 0,0 6 0 0,-3-3 0 0,3 0 0 15,-4 3 0-15,4-6 0 0,-3 9 0 0,3-7 0 16,0 1-24-16,0-3-9 0,-4 3-2 16</inkml:trace>
  <inkml:trace contextRef="#ctx0" brushRef="#br0" timeOffset="6420.364">17187 15269 1060 0,'0'0'44'15,"0"0"-35"-15,-7 0 78 0,0-3 15 0,4 0 3 0,-4 3 1 16,0-6-25-16,3 0-5 16,1 0 0-16,-5 3-1 0,5 0-44 0,-4 0-9 0,0-5-2 0,0 5 0 15,0 0 20-15,0 3 3 0,0-3 1 0,0 3 0 16,0 0-24-16,-1 3-5 0,1-3-1 0,0 6 0 16,0 2-14-16,0-2 0 0,0 0 0 0,0 9 0 15,0-9 0-15,0 8-8 0,0 1 8 0,0 0 0 16,0 2-8-16,0-2 8 0,0 3 0 0,0-1 0 15,3-2 0-15,-3 0 0 0,0 2 10 0,3-2-2 16,1-3 4-16,-1-3 2 0,4 3 0 0,-3-4 0 16,3-8-14-16,3 6 0 0,-3-6 0 0,0 0 0 15,4 6 0-15,-1 3 0 0,5-3 0 16,-1-6 0-16,3 0 13 0,-3 0-3 0,4 0-1 16,-4-6 0-16,3-3 1 0,5 3 0 0,-5-3 0 0,1-5 0 15,3 2 0-15,-4-6 0 0,1-2 0 0,0 2 0 16,-4 0-10-16,3 1 0 0,1-1 9 0,-4-2-9 15,0 5 0-15,-4 0 0 0,1-2 0 0,0 5-8 16,3 3-8-16,-7-3-2 0,3 3 0 0,-3 1 0 16,0 8-2-16,0 0-1 0,0 0 0 0,0 0 0 15,0 0 0-15,0 0 0 0,0 8 0 0,-3 4 0 16,-1 3 8-16,4 0 1 0,-3 5 1 0,-1 1 0 16,4 5 11-16,0-2 0 0,-4 2 8 0,8-2-8 15,-4 5 12-15,0-2-1 0,0-4-1 0,4 3 0 16,-1-2-10-16,1 0 12 15,-1-4-12-15,4 7 12 0,-3-7-12 0,-1 1 10 0,4-1-10 0,0 7 10 16,-3-4-10-16,6 4 8 0,-3-4-8 0,1 4 8 16,-1-4-8-16,0 4 0 0,0-4 0 0,3 1 8 0,-3-4-8 15,-3 4 0-15,3-9 0 0,0 2 8 0,-3 1-8 0,-1-3 0 16,4-1 0-16,-3 1 0 0,-1-3 0 16,-3-1 0-16,0-2 0 0,4 3 8 0,-4-6-8 0,0 3 12 15,0-3-12-15,0-6 12 0,-4 3-12 0,4-3 0 16,0 0 0-16,-3 5 0 0,-1 1-8 0,4-6 8 0,-3 6-10 0,-4 0 10 15,-1-3 0-15,-2-3 0 0,3 0 0 0,-7 0 0 16,3-3 0-16,1-3 0 0,-5 0 0 16,1 0 0-16,0-2 0 0,0-1 0 0,-4-3 0 15,4 0 0-15,0 3 0 0,0-5 0 0,0 2 0 0,0-3 0 16,0 4 0-16,3-4 0 0,-3 0 0 0,4 3 0 16,2 1 0-16,1-1 0 0,0-3 0 0,0 0 0 15,4 4-109-15,3 2-16 0,0-9-3 16</inkml:trace>
  <inkml:trace contextRef="#ctx0" brushRef="#br0" timeOffset="7171.36">17635 15275 1503 0,'-3'-6'31'0,"-4"6"9"0,0-3-32 0,0 3-8 0,0-3 0 0,0 3 0 16,0 0 73-16,3 3 14 0,4-3 2 0,-11 0 1 16,4 3-37-16,-3 0-7 0,-1 3-2 0,4-1 0 15,-3 1-19-15,2 0-4 0,1-3-1 0,0 3 0 16,-3 3-20-16,-1 3 9 0,4-7-9 0,-3 7 0 15,-1-3 0-15,4 3 0 0,0-3 0 0,0 5 0 16,0-2 0-16,3-3 0 0,1 3 0 0,-4-1 0 16,3 1 0-16,4 0 0 0,-3-6 0 0,-1 0 0 15,4 5 0-15,-3-2 0 0,3-9 0 0,0 9 0 16,0-9 0-16,0 9-12 0,0-3 12 0,0-6-12 16,0 0 12-16,3 6 0 0,-3-6 0 0,4 6 0 15,3-1 0-15,0-2 0 0,0 0 0 0,0-3 0 16,0 0 0-16,3 0 0 0,-3-3 0 0,1 0 0 15,-1-2 0-15,3-1 0 0,-3 0 0 0,4-6-9 16,-4 6 9-16,0-3-8 0,-4 3 8 0,5-5-8 16,-5 2 8-16,4 0 0 0,-3 3 0 0,-1-6 0 0,1 1 0 15,-4 8 0-15,0-6 0 0,3 3 0 0,-3 6 8 0,0-3-8 16,0 3 8-16,0-6-8 0,0 6 0 16,0 0 0-16,0 0 0 0,0 0 0 0,0 0 0 0,0 0 0 15,0 0 0-15,0 0 0 0,0 0 0 0,0 0 8 16,0 0-8-16,0 0 8 0,0 0-8 0,0 0 0 15,0 0 0-15,0 0 0 0,0 0 0 0,0 0 0 0,0 0-8 16,0 0 8-16,4 6 0 0,-4 0 0 16,3 0 0-16,1 3 0 0,-1-1 0 0,-3 1 0 0,4 3 0 15,-1-6 0-15,-3 6 0 0,0-1 0 0,4 1 0 16,-4 3 0-16,0-9 0 0,3 6 0 0,1-4 0 16,0 1 0-16,-4 0 0 0,3-3 0 0,1-3 0 0,3 6 0 15,-4-3-44-15,4-6-9 16,0 0-3-16</inkml:trace>
  <inkml:trace contextRef="#ctx0" brushRef="#br0" timeOffset="7633.696">17769 15345 1337 0,'0'0'28'0,"0"0"6"0,0 0-34 16,0 0 0-16,0 0 0 0,-3 3 0 16,3 0 58-16,0-3 5 0,-4 3 1 0,1 0 0 15,-1 0 0-15,1 0 0 0,3-3 0 0,0 6 0 0,-4 5 2 16,4-5 1-16,0 0 0 0,-3-6 0 0,3 9-38 0,0-3-7 0,0-3-2 0,0 6 0 15,0-1-1-15,3-5-1 0,1 3 0 0,-4 0 0 16,3 0-5-16,1 0-1 0,3 0 0 0,-4 0 0 16,4 0-12-16,1-1 0 0,-1-2 8 0,3 3-8 15,-3-3 0-15,0 0 11 0,0 0-11 0,0 0 10 16,0 3-10-16,1-6 0 0,-1 0 9 0,0 0-9 16,0 6 0-16,3-6 0 0,-3 0 0 0,0 0 8 15,0 0-8-15,0 0 0 0,1 0 0 0,-5-6 0 16,4 6 9-16,-3 0 1 0,3-6 0 0,-4 3 0 15,4 0-10-15,-3-3-14 0,-1 0 3 0,1 3 1 16,-1-8 18-16,1-1 3 0,-1 0 1 0,-3 0 0 16,4-5-25-16,-4 2-5 0,0-3-1 0,3-5 0 15,-3 5-30-15,0-2-7 0,-3-1 0 0,3-2-1 16,0 5-108-16,-4 3-22 0,4-5-4 0</inkml:trace>
  <inkml:trace contextRef="#ctx0" brushRef="#br0" timeOffset="8295.181">18274 15266 1060 0,'0'0'44'0,"0"0"-35"16,0 0 51-16,0 0 11 0,0 0 1 0,0 9 1 15,0-9 23-15,0 8 4 0,0-2 0 0,0-6 1 16,0 6-59-16,0-6-12 0,0 6-2 0,0 3-1 15,0-9 23-15,0 9 5 0,0-3 1 0,0-6 0 16,0 0-39-16,0 0-7 0,0 0-2 0,0 0 0 16,0 0 35-16,0 0 6 0,0 0 2 0,0 0 0 15,0 0-31-15,0 0-5 0,0 0-2 0,0 0 0 16,0 0-13-16,0 0 0 0,0 0 0 0,0 0 0 16,0 0 33-16,0 0 4 0,0 0 1 0,0 0 0 15,0 0-30-15,0 0-8 0,0 0 0 0,-7-6 0 16,7 6 0-16,0 0-15 0,0 0 3 0,-4 0 0 15,4 0-12-15,-7-6-3 0,7 6 0 0,0 0 0 0,-7 0 27 16,7 0 0-16,-7 0 0 0,7 0-8 0,-7 6 8 0,0-6-8 16,0 6 8-16,0-1-8 0,3-2 8 15,1 3-8-15,-4 0 8 0,3 0-8 0,1 0 8 0,-4 0 0 16,7-6 0-16,-4 6 0 0,1-3 0 0,3-3 0 16,-7 8-9-16,7-8 9 15,-4 6 0-15,4 0 0 0,0-6 0 0,-3 6 0 16,3 3 0-16,0-3 0 0,-4 0 0 0,4 2 0 0,0 1-12 0,0-3 12 0,0 0-10 15,4 3 10-15,-4-3 0 0,0 3-9 0,3-1 9 0,1-2 0 16,-4 0 0-16,3 0 0 0,4 6 0 0,-3-6-8 16,3 2 8-16,0-2-8 0,0 0 8 0,0 0-8 15,3 0 8-15,1 0 0 0,3 0 0 0,-3 0 0 16,3 0-36-16,-4-6-1 0,5 0-1 16,-5 0 0-16,4 0 18 0,-3 0 3 0,-1-6 1 0,5-3 0 15,-1 6-61-15,0-6-12 0,0 3-3 0</inkml:trace>
  <inkml:trace contextRef="#ctx1" brushRef="#br0">18662 15116 0</inkml:trace>
  <inkml:trace contextRef="#ctx0" brushRef="#br0" timeOffset="8973.626">18546 14825 1181 0,'0'0'24'0,"0"0"7"0,0 0-31 16,0 0 0-16,0 0 0 0,0 0 0 0,-4 6 60 0,4 3 7 0,-4-1 1 0,4 4 0 15,-3-3 12-15,3 3 4 0,0-1 0 0,0-2 0 16,0 9-23-16,0-6-4 0,0 5-1 0,3 1 0 15,-3-3-14-15,4 8-3 0,0-5-1 0,-4-1 0 16,3 1-17-16,-3 3-3 0,4-1-1 0,-1 1 0 16,-3 2-37-16,4-2-8 15,-1 11-2-15,-3-11 0 0,4 2 75 0,-1 1 15 0,-3-9 4 0,4 8 0 16,-1-5-52-16,-3 2-12 0,4-2 0 0,-4 5 0 16,3-5 0-16,-3-6-15 0,4 5 3 0,-4-8 1 0,-4 3 11 15,4-6 16-15,0 0-4 0,0 0-1 16,4 0-11-16,-4-1 0 0,0-5 0 0,0 3 0 15,0-3 0-15,0 0 0 0,0 0 0 0,0 0 0 16,0 0 0-16,0 0 0 0,0 0 0 0,0 0 0 16,0 0 0-16,3-8 0 0,-3-7 0 0,0 15 0 0,4-9 0 15,-1-3 0-15,1 1 0 0,-4-1 0 0,4 0 0 16,-1 3 0-16,-3-3 0 0,4-2 0 0,-4 5 0 16,3-3 0-16,1 0 0 0,-1 4 0 0,-3 8 0 15,4-15 0-15,-1 6 0 0,1-3 0 0,3 1 0 0,-7 11 0 16,3-9 0-16,-3 9 0 0,0 0 0 0,0 0 0 15,0 0 0-15,7-6 0 0,-7 6 0 16,0 0 0-16,7 0 0 0,4 0 0 0,-4 3 0 16,0 0 0-16,0 3 0 0,0 5 0 0,-3-2 0 0,3 3-16 15,0 0 4-15,-4 5 1 0,1-5 11 0,-1 3 16 16,-3 2-4-16,4-5-1 0,-1 3-11 0,-3-3-12 16,4 5 2-16,-4 1 1 0,4-9 9 0,-1 5 8 15,1-5-8-15,-1 0 11 0,1 6-11 16,-4-6 0-16,3-1 0 0,1 1-11 0,-4-3 11 0,3 3 0 0,1-3 0 0,-1 3 0 15,1-3-12-15,-1-1 0 0,1-5 0 0,-1 0 0 32,1 3-128-32,-4-3-27 0,0 0-5 0,0 0 0 0</inkml:trace>
  <inkml:trace contextRef="#ctx0" brushRef="#br0" timeOffset="9560.926">18909 15251 1074 0,'0'0'30'0,"0"0"8"0,-4 12-30 0,1-9-8 0,-1 3 0 0,1 5 0 0,-1-5 104 0,1 3 19 16,3 0 4-16,-4-3 1 0,4 6-52 15,0-7-9-15,-3 4-3 0,3 0 0 0,3-3 0 0,1 0 0 16,-4 0 0-16,3 8 0 0,1-8-52 0,-1 0-12 15,1-3 0-15,-1 3 0 0,4 0 0 0,0-3 0 16,-3 3 0-16,3-3 0 0,0-3 0 0,-3 6 0 16,3-4 0-16,0-2 0 0,0 0 22 0,0 0 1 15,0 0 0-15,0 0 0 0,0-2-37 0,0-4-7 16,4 3-2-16,-1-3 0 0,-3 3 23 0,0 0 0 0,0-3 0 0,0 0 0 16,1 6 0-16,-5-6 0 0,4-8 0 15,-3 8 0-15,-1 0 0 0,1 0 0 0,-1-3 0 0,1 3 0 16,-4 0-18-16,3 3 1 0,-3-8 0 0,0 5 0 31,0-3-24-31,-3 3-5 0,3 0-1 0,-4 0 0 0,4-5 23 0,-3 5 4 0,-4 3 0 0,3 0 1 16,1-3-21-1,-4 0-4-15,-1 0 0 0,5 3-1 0,-4 3 36 0,0-3 9 0,7 3 0 0,-7-3 0 16,0 3 0-16,0 3 0 0,0 0 0 0,0 0 0 16,-1 3 49-16,5 6 12 0,-4-6 3 0,0 3 0 15,3 2-52-15,1 1-12 0,-4 0 0 0,3 5 0 16,1-5 0-16,-1 3 0 0,1-3 0 0,-1 5 0 15,4-5 29-15,-3-3 3 0,3 3 1 0,0-1 0 16,0-5-25-16,0 6-8 0,0-12 0 0,0 6 0 16,3-3 8-16,-3-3-8 0,0 6 0 0,4 3 0 0,-1-4 13 15,4 1-4-15,-3-3-1 0,-1 3 0 0,4 0-8 0,0 0 0 16,0 0 0-16,0-6 8 0,1 9-8 0,-1-6 0 16,0 2 0-16,3 1 0 0,1 0 0 0,-4 3-11 15,3-3 3-15,1 0 0 16,0 6-53-16,3-7-11 0,-4-2-1 0,4 3-436 15,-3-3-87-15</inkml:trace>
  <inkml:trace contextRef="#ctx0" brushRef="#br0" timeOffset="10626.272">20112 15392 1278 0,'0'0'28'0,"0"0"5"0,0 0 2 0,0 0 1 0,0 0-28 0,0-6-8 0,0 6 0 0,-4-6 0 16,4 6 101-16,-3-11 19 0,-1 5 4 0,4 0 1 15,0 6-48-15,-3-3-9 0,-1-3-3 0,1 3 0 16,-1-3-25-16,4 6-6 0,0 0-1 0,-3-6 0 15,3 6-23-15,0 0-10 0,-4-3 8 0,4 3-8 16,-3-5 10-16,3 5-10 0,-4-6 12 0,4 6-12 16,0 0 15-16,0 0-4 0,-7 0-1 0,0 6 0 15,0-6-10-15,0 5 0 0,0 1-10 0,0 3 10 16,0 0-8-16,0 0 8 0,0 8 0 0,-4-5-9 16,4 0 9-16,0 0 0 0,0 2 0 0,-4 4-8 15,4-9 8-15,0 6 0 0,0-7 0 0,0 4 0 16,0 0 0-16,3-6 0 0,-3 6 0 0,4-4 0 15,-1-5 0-15,1 3 0 0,3-6 0 0,-4 9 0 16,4-9 0-16,0 0 0 0,0 0 0 0,0 0 0 16,0 0 0-16,0 0 0 0,7 3 0 0,4 0-8 15,-4-3 8-15,4 0 0 0,-1-6 0 16,1 0 0-16,-1 0 0 0,1-3 0 16,3 1 0-16,-3-7 0 0,3 3 20 0,-4-3 0 0,4-2 0 0,0 5 0 15,-3-9-29-15,3-2-7 0,0 5 0 0,0-8-1 16,-3 5 17-16,7-8 0 0,-4 2 0 0,-4 1 0 15,1-3 0-15,3 5 0 0,-7-2 8 0,4 2-8 16,-4-2 0-16,0 2 0 0,0-2 0 0,-4 2 0 16,1-2 0-16,-1 8 0 0,1-8 0 0,-4 2 0 15,-4 1 0-15,4-1-15 0,-3 3 5 0,-4-2 1 16,3 2-26-16,-3 4-5 0,4-1 0 0,-4 0-1 16,0 7 33-16,-4-1 8 0,4-3 0 0,-4 6 0 15,1 4 0-15,3-1 0 0,-4 0 0 0,1 3 0 16,-1 0 0-16,0 3 0 0,1-3 0 0,3 6 0 15,-4 3 0-15,4 0 0 0,0 0 0 0,0 2 0 0,3 4 0 16,1 0 0-16,-1 0-11 0,1 2 11 0,-1 4-10 0,4 0 10 16,-3 5-10-16,3 4 10 0,0-1 0 0,3 3 0 15,-3-2 0-15,4-1 0 0,-1 4 0 0,1 2-9 16,-1-5 9-16,1 5 0 0,3 0 0 0,0-2 0 0,-3-1 0 16,-1-5 0-16,1 2 0 0,-1-8 0 15,-3 5 0-15,4-2 0 0,-1 2 0 0,1-5 0 0,-1 2 0 16,1 1 0-16,-1-3 0 0,1 5 12 0,-1-11-4 0,-3 6 0 15,4-4 0-15,0-2 0 0,3 0 0 0,-4 0 0 16,1-4-8-16,-1 1 0 0,4 0 0 0,0-3 0 16,-3 0 0-16,3 6-8 0,3-7 8 0,-3-5-12 31,1 6-92-31,-1-3-20 0,0-3-3 0,0 0-1 0</inkml:trace>
  <inkml:trace contextRef="#ctx0" brushRef="#br0" timeOffset="11040.94">20426 14725 1108 0,'0'0'24'0,"0"0"6"0,0 0 1 0,0 6 0 0,0 0-31 0,0 2 0 0,3 4 0 0,-3 3 0 15,0-3 92-15,4 5 13 0,-4 7 3 0,0-9 0 16,3 11-53-16,-3-5-11 0,0 2-1 0,4 1-1 16,-4-1-9-16,3-5-1 0,-3-1-1 0,0 7 0 15,4-12-18-15,0 2-3 0,-4 4-1 0,3-6 0 16,1 2-9-16,-1 4 0 0,1-3 0 0,-1-6 0 16,1 2-54-16,-1-5-6 0,1 0-2 0</inkml:trace>
  <inkml:trace contextRef="#ctx0" brushRef="#br0" timeOffset="11959.361">20927 15325 794 0,'0'0'22'0,"0"0"6"0,0 0-28 0,0 0 0 16,0 0 0-16,0 0 0 0,0 0 86 0,0 0 11 0,0 0 3 15,0 0 0-15,0 0-36 0,0 0-6 0,0-6-2 0,0 6 0 16,3 6-26-16,4-6-6 0,-3 8 0 0,3-5-1 15,0 3-15-15,0 0-8 0,0 0 8 0,4-3-8 16,-4 6 0-16,3-3 8 0,-3 2-8 0,4-2 0 16,-4-6 8-16,0 6-8 0,0-6 8 0,-3 0-8 15,-4 0 16-15,0 0-2 0,0 0 0 0,0 0 0 16,0 0 40-16,7 0 8 0,-4-6 2 0,-3 0 0 16,4-2-28-16,-4 2-6 0,0-3-1 0,0 3 0 31,0 0-46-31,-4 0-10 0,4-3-1 0,-3 4-1 0,3-1 29 0,-4 0 0 0,1 0 0 0,-4 0 0 15,3 0 0-15,-3 3 0 0,3-3 0 0,-3 3 0 16,0-2 0-16,0 2 0 0,0-3 0 0,-3 3 0 16,3 0 0-16,-4-3 0 0,0 6 8 0,1-6-8 15,3 3 0-15,-4 0 0 0,4 0 0 0,-3 3-12 16,3-3 12-16,0 0 0 0,-1 3 0 0,8 0 0 16,-10 0 0-16,10 0 0 0,0 0 0 0,-7 3-9 15,3 0 0-15,4-3 0 0,0 0 0 0,-3 9 0 16,-1 3 9-16,1-9-13 0,3 6 5 0,0-1 8 0,-4-2-15 0,4 3 5 15,0 0 1-15,0 3 0 16,0-6 9-16,0 5 0 0,0 1 0 0,0 3 0 16,0 2 0-16,4-5 0 0,-1 0 8 0,1 0-8 0,-1-1 12 0,4-2-1 15,-3 3-1-15,3-6 0 0,0 6 0 16,0-1 0-16,4-2 0 0,-4-3 0 0,0 0 2 0,0 6 0 16,0-6 0-16,0 0 0 0,3-4-12 0,1 1-12 15,0 3 2-15,-1-3 1 0,4-6 9 0,0 3 0 16,1-3 0-16,-5 3 0 0,4-6 0 0,0 4 0 15,-3-4 0-15,3-6 0 16,0 6-149-16,-3-3-28 0,-1 0-6 0,4 1-1 0</inkml:trace>
  <inkml:trace contextRef="#ctx0" brushRef="#br0" timeOffset="12372.652">21107 14837 853 0,'-4'11'18'0,"1"1"4"0,3-3 1 15,-4 3 2-15,4-1-25 0,0-2 0 0,0 9 0 0,0-3 0 0,4-1 90 0,-4 4 13 16,3-3 2-16,1 8 1 0,-1-8-18 0,1 2-3 16,-1 4-1-16,1 0 0 0,-1 2-17 0,4-5-4 15,-3 8-1-15,-1-5 0 0,1 2-16 0,0 1-3 16,-1-1-1-16,1-2 0 0,-4-9-11 0,3 8-3 16,1-2 0-16,-4 0 0 0,0 5-12 0,3-5-4 15,-3 2 0-15,0 4 0 0,0-1-12 0,0-2 9 16,0-9-9-16,0 8 8 0,0-8-8 15,0 0 8-15,0 2-8 0,0-5 8 0,4 0-8 0,-4 0 0 16,3-3 0-16,-3-6-11 16,0 0-16-16,0 0-3 0,0 0-1 0,0 0 0 15,4 9-94-15,-4-9-19 0,3-12-4 0,4 3-1 0</inkml:trace>
  <inkml:trace contextRef="#ctx0" brushRef="#br0" timeOffset="12842.576">21301 14666 767 0,'0'0'32'16,"0"0"-32"0,0 0 76-16,0 0 8 0,0 0 1 0,0 0 1 15,0 0-18-15,0 0-3 0,0 9-1 0,0 3 0 16,0-4-51-16,0 4-13 0,0 6 0 0,0-6 0 15,0 2 54-15,-4 7 8 0,4-6 2 0,-3 5 0 16,-1 4 0-16,4 5 0 0,0-2 0 0,-3 2 0 0,3-3 0 16,0 7 0-16,0 2 0 0,-4-6 0 0,4 4-52 0,-3-1-12 15,3-2 0-15,0-7 0 16,0 1 34-16,0 2 4 0,0-2 1 0,0 2 0 0,0-5-11 16,0 5-3-16,3 3 0 0,-3 1 0 0,0-1-25 15,4-8 0-15,-4 2 0 0,0-2 0 0,3-1 0 0,-3-2 0 16,4-3 0-16,-1 2 0 15,-3-5 0-15,0 0 0 0,0-3 0 0,4 3 0 0,-4-7-46 16,0-2-14-16,0-3-4 0,0 0 0 16,0 0-102-16,0 0-21 0,0 0-4 0</inkml:trace>
  <inkml:trace contextRef="#ctx0" brushRef="#br0" timeOffset="13565.424">21435 15348 1465 0,'0'0'30'0,"0"0"9"0,0 0-31 0,-4 3-8 0,4-3 0 0,-3 6 0 16,3-6 43-16,-4 6 7 16,4-6 2-16,0 9 0 0,-3-1-3 0,3-8 0 0,0 6 0 0,0 0 0 31,0-6-15-31,3 9-3 0,1-3-1 0,-4 0 0 16,0-6-13-16,7 6-2 0,-4 0-1 0,1-1 0 0,3-2-14 15,-4 0 11-15,1 3-11 0,3-6 10 0,0 6-10 0,-3-6 0 0,3 6 0 0,0-6 8 16,-4 0-8-16,4 0 0 0,0 3 0 0,0-3 8 15,-3 0-8-15,-1 0 0 0,4 0 0 0,-7 0 8 16,8 0-8-16,-5-3 0 0,4 3 0 0,-3 0 0 16,-1 0 8-16,-3 0-8 0,7-6 8 0,-3 6-8 15,-1-6 0-15,1 0 0 0,-1 3 0 16,1-3 0-16,-4-5 0 0,3 5-12 16,1-3 0-16,-4 0 1 0,0-3-36 0,3 1-7 15,-3 2-2-15,4 0 0 0,-4 0 45 0,0 0 11 0,0 1 0 0,0-4 0 16,-4 3 0-16,1 3 0 0,-1 0 0 0,1 0 0 15,-1-2-11-15,4 8 0 0,-3-6 0 0,-4 3 0 16,3-3 11-16,-3 6 12 0,0-6-2 0,-3 6-1 16,2-6 13-16,1 0 2 0,0 3 1 0,-3 3 0 15,3-3-9-15,0 0-3 0,3-2 0 0,-3 5 0 16,4-3-13-16,3 3 0 0,-7 0 0 0,-1 0 0 16,8 0 0-16,-7 3 0 0,7-3 0 0,-3 8 0 15,-1-2 0-15,1 0 0 0,-1 6 0 0,4-9 0 16,0 6 0-16,-3 5 0 0,3-5-8 0,0 3 8 15,0 3 0-15,0 2 0 0,0-2 0 0,0 8 0 16,3-2 0-16,-3 3 0 0,4-1 0 0,-1-5 0 16,1 5 0-16,-1-2 0 0,1-4 0 0,-1-2 9 0,1 0-9 15,0 5 0-15,-1-8 0 0,1 0 0 0,-1 6 0 16,1-10 0-16,-1 4 0 0,4-3 0 0,0-3 8 0,4 6-8 0,-4-7 8 16,3-2-8-16,1 0 0 0,-4 0 8 15,4-3-8-15,-1 0 0 16,1 0-29-16,-1-3-11 0,1 0-3 0,0 0 0 15,-1 1-17-15,4-1-3 0,-3-3-1 0</inkml:trace>
  <inkml:trace contextRef="#ctx0" brushRef="#br0" timeOffset="13945.069">21897 15577 1094 0,'0'0'46'16,"-4"6"-37"0,4 0 95-16,0-6 20 0,-3 6 3 0,3 0 1 0,0-6-52 0,0 6-9 15,0-6-3-15,-4 12 0 16,4-12 0-16,0 0 0 0,0 3 0 0,0-3 0 16,-3 5-51-16,3-5-13 0,0 6 0 0,0-6 0 0,0 0 0 0,0 0 0 15,0 0 0-15,0 0 0 0,0 0 0 16,0 0 0-16,0 0 0 0,0 0 0 15,0 0-48-15,0 0-13 0,0 0-3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8T14:25:36.9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6064 678 836 0,'0'0'24'0,"0"0"4"0,-7 0-28 0,0 0 0 0,7 0 0 0,-7 0 0 15,0 3 56-15,3-3 6 0,-3 6 1 0,-3-6 0 16,-1 0-14-16,4 6-2 0,4-6-1 0,-4 6 0 15,0-6-2-15,0 6 0 0,3 0 0 0,-3 0 0 16,3-6-3-16,1 6-1 0,3-6 0 0,-4 5 0 16,1 7-4-16,3-3-2 0,0 3 0 0,0 0 0 15,3-1-10-15,1 7-1 0,-1 2-1 0,4-8 0 16,1 12 0-16,-1-10 0 0,0 10 0 0,3-6 0 16,-3-4-4-16,4 10-1 0,-1-12 0 0,1 5 0 15,-4 4-5-15,0-4 0 0,0 1-1 0,0-6 0 0,0 3-3 16,0-4-8-16,0 7 12 0,-3-6-4 0,-1-3 4 15,-3 2 0-15,-3 1 0 0,3-6 0 0,-4 0 6 0,4-6 2 16,-3 6 0-16,-4-6 0 0,7 0 0 0,-7 6 0 0,0-6 0 16,-4 0 0-16,4 0-8 0,0 0 0 0,-4 0-1 15,-3-6 0-15,7 6-11 0,-3-6 10 16,-1 0-10-16,1 6 10 0,-1-6-10 0,-3 0-11 16,7-6 3-16,-4 7 0 0,1 2-12 0,3-9-3 15,-4 6 0-15,0 0 0 0,1-6-24 16,3 1-5-16,0 5 0 0,-4-3-1 0,4-3-36 15,0 0-7-15,0 1-2 0,-4-1 0 0,4-3 1 16,0-3 0-16,0 7 0 0</inkml:trace>
  <inkml:trace contextRef="#ctx0" brushRef="#br0" timeOffset="347.309">5620 514 950 0,'-11'6'20'0,"8"0"4"15,-4-6-24-15,3 5 0 0,4-5 0 0,-3 6 0 16,3-6 66-16,0 0 9 0,0 0 1 0,0 0 1 16,0 0-23-16,0 0-5 0,0 0-1 0,0 0 0 15,3 0-6-15,1 6-2 0,3-6 0 0,3 0 0 0,-3 0-31 0,4 0-9 0,-1 0 0 0,1 0 0 16,0 0 31-16,-1 0 1 0,1 0 1 0,3 0 0 31,4 0-33-31,-4 0 0 0,3 0 0 0,8 0 0 0,-11 0 8 16,7 0-8-16,4 0 0 0,-4 6 0 0,4-6 0 0,3 0 0 15,-7 6 0-15,4-3 0 0,0 9 0 0,-1-6 0 16,4-1 0-16,-10 1 0 16,3 6-26-16,-3-6-6 0,0 6 0 0,-1-3-1 15,-3 2 33-15,4-5-8 0,-11 0 8 0,7 6 0 16,-3-6-44-16,3 0-4 0,0-1-2 0</inkml:trace>
  <inkml:trace contextRef="#ctx0" brushRef="#br0" timeOffset="664.788">6346 452 1333 0,'0'0'56'16,"4"6"-44"-1,0-6 24-15,-4 6 6 0,3 0 1 0,1 0 0 16,3-1 11-16,-4 1 2 0,4 0 1 0,0 3 0 15,0-3-29-15,4 6-7 0,-4-1-1 0,0-5 0 0,4 6-20 16,-1 9 8-16,-3-10-8 0,4 7 0 16,-1 0-16-16,1-4-8 0,0 4-2 0,-1 6 0 15,1-10-135-15,3 16-27 0</inkml:trace>
  <inkml:trace contextRef="#ctx0" brushRef="#br0" timeOffset="1531.9">7158 761 1060 0,'-14'12'22'0,"10"-7"5"0,1 7-27 0,-1 0 0 0,1-3 0 0,-1-3 0 15,1-1 61-15,-1 7 7 0,1-6 2 0,-1 6 0 16,-3-12-10-16,7 0-3 0,-4 6 0 0,-3-6 0 15,7 0-17-15,-10 6-3 0,-1-6-1 0,4 0 0 16,-3 0-11-16,2 0-2 0,8 0-1 0,-7 0 0 16,7 0-22-16,-7 0 9 0,7 0-9 0,0 8 0 15,-3-2 0-15,-1 0 0 0,-3 6 0 0,7 0 0 16,0-1 0-16,0-2-12 0,7 9 12 0,-3-6-12 16,-4-1 12-16,3 1 0 0,-3 3 0 0,4-3 0 15,-1-1 0-15,1 1 0 0,-1 0 12 0,1-3-12 16,0 3 18-16,-1-7-3 0,1 7-1 0,-1-6 0 15,1 0-2-15,-4-6-1 0,0 0 0 0,3 6 0 16,-3-6 5-16,7 0 0 0,0 0 1 0,-3-6 0 16,3 6-9-16,-4-6-8 0,4-6 12 0,1 1-12 15,-1 5 12-15,-4-9-4 0,1-3 0 0,3 7-8 16,-4-1 8-16,1-9-8 0,3 9 0 0,-4 1 0 16,-3-7 8-16,4 3-8 0,-4 4 0 0,0-1 0 15,0 6 0-15,3-6 0 0,-3 6 0 0,0 6 0 16,0 0 0-16,0 0-11 0,0 0 11 0,0 0-13 15,0 0 13-15,0 0-9 0,0 0 9 0,0 0-8 0,-3 6 8 16,3 6 0-16,0-6-9 0,-4 0 9 0,1 5 0 16,-4-5 0-16,7 3 0 0,-4 3 0 0,4 0 16 0,-3-6-1 15,3-1-1-15,0 7 0 0,0-3-6 16,0-3-8-16,0-6 11 0,0 6-11 0,0 0 8 16,0-6-8-16,3 6 0 0,1-1 0 0,3 1 0 15,-4 6 0-15,1-6 0 0,-4 0 0 0,3-6 0 16,4 9 0-16,-3-3 0 0,3-1 0 15,0 1-15-15,0 0 3 0,0 0 1 0,4-6 0 0,-1 6-5 0,1-6-2 0,0 0 0 16,3-6 0 0,0 6-21-16,0 0-4 0,0-12-1 0,0 12 0 15,0-6-32-15,0 1-6 0,0-7-2 0</inkml:trace>
  <inkml:trace contextRef="#ctx0" brushRef="#br0" timeOffset="1911.683">7465 784 857 0,'-7'21'17'0,"3"-9"7"0,4-7-24 15,0 7 0-15,0 0 0 0,-3 0 0 0,3 2 79 0,0-2 11 0,0 0 2 16,0 0 1 0,0-1-21-16,0 4-5 0,0-3-1 0,0 0 0 0,0-6-21 0,0-1-4 0,0 7-1 0,0-3 0 15,0-3-20-15,0-6-4 0,3 6 0 0,-3-6-1 16,0 6-15-16,0-6 9 0,4 6-9 0,-4-6 8 15,7 0-8-15,-7 0 0 0,7 5 0 0,-4-5 0 16,-3 0 0-16,4 0-14 0,-4 0 3 0,7 0 1 16,-7 0-119-1,3 0-24-15,5-5-5 0</inkml:trace>
  <inkml:trace contextRef="#ctx0" brushRef="#br0" timeOffset="2121.639">7370 508 900 0,'0'18'38'16,"0"-13"-30"-1,-4 7 64-15,4-6 12 0,0 3 4 0,0 3 0 16,0-12-40-16,0 0-8 0,0 0-2 0,0 0 0 15,0 0-38-15,0 0 0 0,0-6-12 0</inkml:trace>
  <inkml:trace contextRef="#ctx0" brushRef="#br0" timeOffset="2978.222">7673 755 1074 0,'0'0'30'0,"0"0"8"16,0 0-30-16,0 0-8 0,0 0 0 0,-7 0 0 15,7 0 52-15,0 0 10 0,0 0 2 0,0 0 0 16,-4 0-3-16,4 0 0 0,0 0 0 0,0 0 0 16,0 0-11-16,0 0-2 0,0 0-1 0,0 0 0 15,0 0-17-15,-7 6-3 0,7-6-1 0,0 6 0 16,0 5-26-16,-3-5 0 0,3 6 0 0,3-3 0 15,-3 3 12-15,0-1-2 0,0 1-1 0,0 6 0 16,0-9-9-16,4 2 8 0,-4 7-8 0,0-12 8 16,3 6-8-16,-3-7 8 0,0 1-8 0,0-6 8 15,0 3 10-15,0-3 2 0,0 0 0 0,0 0 0 16,0 0 0-16,0 0 0 0,0 0 0 0,0 0 0 0,0 0 3 0,0 0 1 16,0 0 0-16,0 0 0 0,0 0-13 15,4-3-3-15,-4-8 0 0,3 5 0 0,-3-6-8 0,4 0 12 16,-4 0-12-16,3 4 12 0,1-4-12 0,-4 0 0 15,4 0 0-15,-1 6 0 0,-3-5 0 0,4 5 0 0,-4 3-12 0,3-9 12 16,-3 12 0-16,4 0 0 0,-4 0 0 16,3-6 0-16,-3 6-13 0,0 0 5 0,7 0 8 15,-7 0-13-15,7 0 13 0,-7 0 0 0,7 6 0 16,0 6 0-16,-3-9 0 0,3 9 0 16,0-1 0-16,-3 1 0 0,-1 0 0 0,4 0 0 0,-3 2 0 0,-1 4 0 15,1-6 0-15,3-1 8 0,-4-5 0 0,-3 9-8 16,0-3 12-16,4-6-4 0,-4 0 0 0,0-6-8 15,0 0 9-15,0 0-9 0,0 0 0 0,0 0 9 16,0 0-9-16,0 0 10 0,0 0-10 0,0 0 10 16,0 0-10-16,0 0 10 0,0 0-10 0,3-6 10 15,1 0-10-15,-1 0 0 0,1-6 0 0,-1 3 0 16,1 3 0-16,-4 1 0 0,3-1 0 0,1 0 0 16,0-6 0-16,-4 6 0 0,3 0 0 0,-3 6 0 15,4-6 0-15,-4 6 0 0,0 0 0 0,0 0 0 16,0 0-8-16,3 0 8 0,4 0-10 0,0 6 10 15,-3-6-11-15,3 12 11 0,-4 0-12 0,4-6 12 16,-3 5-8-16,-1-2 8 0,1 9 0 0,0-6 0 0,-1-1 0 16,1 1 0-16,-1-3 0 0,1 3 0 0,-1 0 0 15,8-7 0-15,-11 1 0 0,3-6 0 0,1 6 0 16,3-6 0-16,-4 0 0 0,4 0 0 0,1-6 0 16,2 0 0-16,-3 1 0 0,7 5 0 15,-3-12-37-15,3 6-1 0,0-3 0 0,7-3 0 16,-10 6-127-16,6 1-26 0,-2-7-5 0</inkml:trace>
  <inkml:trace contextRef="#ctx0" brushRef="#br0" timeOffset="3590.301">8206 743 1314 0,'0'0'37'0,"0"0"8"16,-7 6-36-16,3 0-9 0,-3 0 0 0,3 0 0 16,1 0 104-16,-1-1 20 0,1 1 3 0,-1 0 1 15,1 0-66-15,3 3-13 0,-4-3-2 0,4 0-1 16,0-6-7-16,0 5-2 0,0-5 0 0,0 6 0 15,0-6-9-15,0 6-1 0,0-6-1 0,4 6 0 16,-1 6-11-16,1-12-3 0,-1 6 0 0,1-6 0 16,3 0 1-16,0 6 0 0,0-6 0 0,0 3 0 15,0-3-13-15,0 0 0 0,0 0 0 0,0 0 0 16,0 0 8-16,4 0 6 0,-4-3 1 0,0 3 0 16,4-6-15-16,-8 6-12 0,4-6 3 0,0 6 0 0,-3-12 9 15,-1 12 0-15,1-6 10 0,-1 0-10 0,-3 0 10 0,4 1-10 16,-4-1 10-16,-4-3-10 0,4-3 8 0,-3 6-8 15,3 0 0-15,-4-5 9 0,-3 5-9 0,4 0 0 0,-1-6-10 16,-3 9 10-16,4-3-15 0,-4 0 3 0,0 1 1 16,0-1 0-16,3 6 2 0,-3-6 0 0,0 6 0 15,0 0 0-15,0 0 9 0,0 0-13 0,0 0 5 0,0 6 8 16,0 0-9-16,-1-1 9 0,1 1 0 16,0 3 0-16,4 9-12 15,-4-1 12-15,3 1-12 0,1 3 12 0,-1 2-8 0,4 1 8 0,0-4 0 0,4 4 0 16,-4-4 0-16,3 4 0 0,1-7 0 0,3 1 0 15,-4 3 0-15,4-10 0 0,0 7 0 0,4-6 0 16,-4-3 0-16,4 2 8 0,-1-5-8 0,4 6 9 16,-3-6-9-16,3 0 0 0,4 0 0 0,-1 0 8 15,1-6-8-15,3 3 0 0,0-1 0 0,1 1 0 16,2-3 0-16,1-3 0 0,0 3-9 0,-1-2 9 16,-3-1-53-16,1-3-4 0,2-6-1 0,-3 6 0 15,1-6-117-15,-1 1-23 0</inkml:trace>
  <inkml:trace contextRef="#ctx0" brushRef="#br0" timeOffset="5101.669">9895 229 608 0,'0'0'25'0,"-7"0"-25"16,0 6 40-16,0-1 4 0,7-5 0 0,-7 0 0 16,0 9 8-16,0-9 1 0,0 6 1 0,-4 0 0 15,4 0 20-15,0 6 4 0,0-1 1 0,0-5 0 32,0 0-16-32,0 3-3 0,4 3-1 0,-4-1 0 0,3-5-2 0,0 0 0 0,1 0 0 15,3 0 0-15,0 3-18 0,0 3-4 0,0-1-1 0,3-5 0 16,5 6-20-16,-1 6-4 0,0-4-1 0,3 4 0 15,1 0-1-15,-1-4-8 0,4 4 12 0,1 5-4 16,-5-5-8-16,4 3 12 0,0 2-12 0,-3-5 12 16,0 2-4-16,-1 4 0 0,1-6 0 0,-4 2 0 15,-4 4 4-15,4-7 1 0,-3 4 0 0,-1-3 0 16,1-7 2-16,-4 7 0 0,0-9 0 0,0 2 0 16,-4-5 12-16,4-6 2 0,0 0 1 0,0 0 0 15,-7 0 4-15,-3 0 1 0,3 0 0 0,-4-6 0 16,1 6-13-16,3-5-2 0,-4-1-1 0,0 0 0 15,4-3-11-15,0-3-8 0,-3 6 9 0,3-5-9 16,0-1 0-16,-1-3 0 0,1 3 0 0,0 1 0 16,0-1 0-16,0 0 0 0,0-3 0 0,0 4 0 15,0-7 0-15,0 6 0 0,0 1 0 0,-4-10 0 16,4 9 0-16,0-5 0 0,4-1 0 0,-4 3 0 16,0 3 0-16,3-5 0 0,1-1-8 0,-1 3 8 15,1-2 0-15,3 5 0 0,0-6 0 0,-4 10 0 16,4-10-8-16,0 6 8 0,0 0 0 0,0-2 0 15,4 8 0-15,-4 0-8 0,3-6 8 0,-3 6 0 0,4 0-17 16,3-5 0-16,-4 11 0 0,1-6 0 16,6 0 17-16,-3 6 11 0,4-9-2 0,3 9 0 0,-3 0-9 15,3 0 0-15,0-6-10 0,0 6 10 0,0 0 0 0,4 0-9 0,-4 0 9 16,3 0 0-16,-2 0 0 0,-1-6 0 0,0 6 0 0,0-6 0 16,0 6 0-16,0-11 0 0,-3 11 0 0,-1-6 0 15,1 6 8-15,-1-6 8 0,-2 6 0 0,-1 0 1 16,0 6-42-16,-4 0-9 15,1 5-2-15,-1-5 0 0,-3 6 12 0,4 9 3 0,-4-4 0 0,-4 1 0 16,1 8-5-16,-1-8-1 16,1 6 0-16,-4-4 0 0,3 4 18 0,-3-7 9 15,0 4-10-15,0-3 10 0,0-7 0 0,0 1 0 0,0 3 0 0,0-3 0 16,3-1 0-16,1-5 0 0,-4 0 0 0,7-6 0 16,-4 6 8-16,4-6-8 0,0 0 0 0,0 0 0 15,0 0 0-15,0 0 0 0,-7 0 8 0,7 0-8 16,0 0 0-16,0 0 8 0,0 0-8 0,-7 0 0 15,7 0 16-15,-7-6-3 0,3 0-1 0,4 6 0 16,0 0-12-16,0 0-18 0,-3 0 4 0,3 0 1 16,0-6 3-16,0 6 1 0,0-6 0 0,0 6 0 15,0 0-16-15,3-5-3 0,1-1-1 0,-1 6 0 16,1 0 5-16,-4 0 0 0,7 0 1 0,0 0 0 16,-7 0 8-16,4 0 2 0,3 0 0 0,-7 0 0 0,7 0 13 15,-4 0 0-15,4 0 0 0,0 6-9 16,-3-6 9-16,3 0 0 0,0 0 0 0,4 5-8 0,-4-5 8 0,3 6 0 15,1-6 0-15,-1 6-8 0,4 0 8 0,1 0 0 16,-1-6-9-16,0 12 9 0,-4-9 0 0,4 3 0 16,1-1 0-16,-1 7 0 0,0-6 0 0,0 6 0 15,0 0 9-15,-3-4-9 0,-1 4 12 16,1 6-3-16,-4-1 0 0,0-5 0 0,0 9-9 0,-4-4 8 0,1 1-8 16,0 3 8-16,-4-10-8 0,0 13 10 0,0-9-10 15,-4 2 10 1,0 1 6-16,-3-12 0 0,0 5 1 0,0-5 0 0,-3 3-17 0,-1-9 8 0,1 6-8 0,-5-6 0 15,5 0 22-15,-4-6-2 0,0 6-1 0,0-9 0 16,-1 9 4-16,1-11 1 0,-3 5 0 0,3 0 0 16,-1 0-4-16,5 0 0 0,-1 0 0 0,1 0 0 15,3 6-20-15,-4-6 0 0,4 1 0 0,0 2 0 16,3 3 0-16,4 0-15 0,-7 0 3 0,7 0 0 16,-7-6-9-16,7 6-2 0,0 0 0 0,0 0 0 15,0 0-36-15,0 0-7 0,0 0-2 0,0 0 0 16,0 0-92-16,0 0-18 0,0 0-4 0</inkml:trace>
  <inkml:trace contextRef="#ctx0" brushRef="#br0" timeOffset="5646.965">10485 723 1337 0,'0'0'56'16,"0"0"-44"-16,-7 0 54 0,7 0 11 0,-11 0 3 0,11 0 0 15,-7 0-24-15,7 0-5 0,-7-6-1 0,7 6 0 16,0 0-30-16,0 0-5 0,0 0-2 0,0 0 0 15,0 0-13-15,0 0 0 0,-4 6 0 0,-3-1-10 16,7 1-1-16,0 3 0 0,0 3 0 0,4 0 0 16,-4-1 11-16,3 1 0 0,1 3 0 0,3-3 0 15,-4-1 17-15,1 1-1 0,3 6 0 0,0-12 0 16,0 2-16-16,0 4-11 0,0 0 2 0,4-6 0 16,-4 0 21-16,3 0 5 0,1-6 1 0,0 0 0 15,-1 0-6-15,1 0-2 0,3-6 0 0,-4 0 0 16,1 0 2-16,0-12 1 0,-1 7 0 0,1-4 0 15,-4-3 0-15,3 1 0 0,-3 2 0 0,-3-9 0 16,0 13-3-16,-4-13-1 0,0 9 0 0,0 4 0 16,-4-7-9-16,-3 0 10 0,3 10-10 0,-3-4 10 15,-3 0-10-15,3 0 0 0,-4 6 9 0,-3 1-9 16,3-4 0-16,-3 9 9 0,0-6-9 0,0 6 0 16,4 0 0-16,-5 6-19 0,5-3 3 0,-4 3 0 15,3-1 16-15,4 1-10 0,-3 6 10 0,2 0-8 0,1 0 8 0,4 2-10 16,-4-2 10-16,3 6-10 0,4-7 10 15,0 4 0-15,0 3-9 0,4-1 9 0,-1-5-23 0,1 3 0 0,3-3 0 16,0-1 0 0,0-5-47-16,0 0-10 0,0-6-1 0</inkml:trace>
  <inkml:trace contextRef="#ctx0" brushRef="#br0" timeOffset="6289.376">10883 217 1568 0,'-7'0'32'0,"7"0"9"0,-7 0-33 0,0 6-8 0,7-6 0 0,-4 6 0 16,-3 0 68-16,4-1 11 0,-1 4 2 0,1 3 1 15,3 0-32-15,3 5-6 0,-3-5-2 0,4 9 0 16,-1 2-24-16,1-2-5 0,-1 8-1 0,1-5 0 16,0 2 2-16,3-2 0 0,-4-1 0 0,4 4 0 15,-3-4 9-15,3 4 1 0,-4-10 1 0,1 1 0 16,3 3-1-16,-4-4 0 0,1 1 0 0,-1-6 0 16,1-4-8-16,0 4-1 0,-1 6-1 0,1-12 0 15,-4 0-2-15,3 5-1 0,1-11 0 0,-4 0 0 16,0 0-2-16,0 6 0 0,0-6 0 0,0 0 0 15,0 0-1-15,0 0 0 0,0 0 0 0,0 0 0 16,0 0 5-16,0 0 1 0,0 0 0 0,0 0 0 16,0 0 1-16,0 0 0 0,0 0 0 0,0 0 0 0,0-6-7 0,0 0 0 15,0 6-8-15,0-5 12 0,0 5-12 0,0-6 8 16,0 0-8-16,0 6 0 0,0 0 0 0,0 0 0 0,0-6 0 16,0 6 0-16,0-6 0 0,0 6 0 0,3-6-9 15,-3 6 9-15,4-6-9 0,3 6 9 0,-4-6-8 0,4 6 8 16,-3 0-10-16,6 0 10 0,-2 0-12 15,-1 0 12-15,0 6-11 0,0-6 11 0,3 6-10 0,-3-6 10 16,4 6-9-16,-4-6 9 0,4 12-8 0,-1-6 8 16,-3-6 0-16,4 11 0 0,-1-5 0 0,1 3-8 15,-4 3 8-15,4 0 0 16,-4-1 0-16,0 1 8 0,0 0-8 0,-4-3 0 0,1 2 8 0,-1 1-8 16,1 0 8-16,-4 0-8 0,0-3 8 0,0 2-8 15,-4-5 8-15,1 6-8 0,-1-6 10 0,1 6-10 16,-4-7 10-16,3 1-10 0,-3-6 10 0,0 3-10 15,0 3 16-15,0-6-4 0,-4 0 0 0,1 0 0 16,-1-9-28-16,1 9-5 0,3-6-2 0,-4 1 0 16,0-1-36-16,4 0-7 0,-3 0-2 15,3-6 0-15,0 0-124 0,0 4-24 0,3 2-6 0</inkml:trace>
  <inkml:trace contextRef="#ctx0" brushRef="#br0" timeOffset="7130.513">11927 555 767 0,'-7'0'32'16,"0"3"-32"-1,0 3 76-15,7-6 9 0,-7 6 2 0,7-6 0 0,-7 0-22 16,7 0-4-16,-3 6-1 0,3-6 0 0,0 0-22 0,0 0-5 15,0 0-1-15,0 0 0 0,0 0-8 0,0 0-3 0,0 0 0 0,-4 5 0 16,8 1-6-16,-1 0-2 0,1 0 0 16,3 0 0-1,0-6 7-15,0 12 0 0,3-9 1 0,-3 3 0 16,4-1-1-16,0 1-1 0,3-6 0 0,-4 6 0 0,1-6 4 0,0 6 1 0,-4-6 0 0,3 0 0 16,-3 6 3-16,-7-6 1 0,7-6 0 0,-7 6 0 15,7 0 9-15,-7 0 3 0,4-6 0 0,-4 6 0 16,3-6-16-16,1 0-4 0,-4 1 0 0,0-1 0 15,0 3-12-15,0-9-8 0,-4 6 10 0,1 0-10 16,-1 6 8-16,1-6-8 0,-1 0 0 16,-3 1 9-16,4-1-9 0,-4 6 8 15,0-12-8-15,3 9 8 0,-3-3-8 0,0 6 0 0,3-6 0 0,-6 0 8 16,3 6-8-16,3 0 0 0,4 0 0 0,-10 0 0 16,3 0-12-16,7 0 3 0,-7 0 0 0,-1 0 0 15,8 0 1-15,-3 0 0 0,3 0 0 0,-7 6 0 16,0 0-4-16,3 0 0 0,1 3 0 0,-1 3 0 15,4-7 12-15,0 7-13 0,-3-6 5 0,3 12 8 16,0-9-10-16,0 2 10 0,3-5 0 0,-3 12-9 16,0-6 9-16,4-4 0 0,-1 4 0 0,1 0-8 15,-4 0 8-15,3-1 0 0,-3-5 0 0,4 3 0 16,-1 3 0-16,-3-6 0 0,4 0 0 0,-1 0 8 16,-3-6-8-16,4 5 0 0,0 1 0 0,-1-6 0 15,-3 0 0-15,7 0 0 0,0 6 0 0,0-6 0 16,0 0 0-16,4-6 0 0,-1 6 0 0,1-6 0 15,0 6-32-15,3-5 0 0,-4-7-1 0,8 6 0 16,0-6-157-16,3 3-31 0</inkml:trace>
  <inkml:trace contextRef="#ctx0" brushRef="#br0" timeOffset="7520.522">12354 173 1112 0,'-14'-18'23'0,"11"12"6"0,3 6-29 0,-7 0 0 0,7 0 0 0,0 0 0 15,0 0 100-15,0 0 15 0,0 0 2 0,-4 0 1 16,-3 12-48-16,3-6-10 0,1 6-1 0,3 8-1 15,-4-2-26-15,4 5-4 0,-3 4-2 0,3 2 0 16,0-2 5-16,0 8 1 0,3 3 0 0,-3-5 0 16,0 2 0-16,4-6 1 0,-1 4 0 0,-3-1 0 15,4 3 5-15,-4-8 1 0,0-4 0 0,4 7 0 16,-4-4-11-16,3-2-1 0,-3-4-1 0,4 4 0 16,-1-1-13-16,1-8-2 0,-1 2-1 0,1-5 0 15,-1 6-10-15,4-12 0 0,-3 0 0 0,-4 2 0 16,3-2 0-16,-3-6 0 0,4 6 0 0,-4-6 0 15,3 0-40-15,-3 0-9 0,4 0-3 0,-4 0 0 16,0 0-35-16,0 0-7 0,3 0-2 0,1-6 0 16,-1 0-14-16,1 1-3 0,0 2-1 0</inkml:trace>
  <inkml:trace contextRef="#ctx0" brushRef="#br0" timeOffset="7822.335">12037 408 1634 0,'-4'6'46'0,"1"0"11"0,3-6-45 0,-4 9-12 0,4-9 0 0,-3 5 0 15,3-5 70-15,0 0 12 0,0 0 2 0,0 0 1 16,3 6-30-16,4 0-7 0,0 0 0 0,0-6-1 15,4 6-37-15,3 0-10 0,0 0 0 0,4 0 0 16,3-6 0-16,-3 5 0 0,6-5 0 0,-3 6 0 16,1-6 0-16,2 0 0 0,1 0 0 0,-4 3 0 15,0-3-28-15,1 0-9 0,-1 3-3 0,0-3 0 16,-4 3-48-16,1-3-9 0,0 0-3 0,-1 6 0 16,-2-6-105-16,2 0-22 0,-3 0-4 15</inkml:trace>
  <inkml:trace contextRef="#ctx0" brushRef="#br0" timeOffset="8404.7">13367 243 1037 0,'-4'-3'44'15,"-3"3"-36"1,7 0 64-16,-7-11 13 0,4 11 3 0,3 0 0 0,0 0-21 0,-4-6-4 15,4 6-1-15,0 0 0 0,0 0 10 16,0 0 3-16,0 0 0 0,0 0 0 0,-7 6-49 0,3 5-10 0,1-8-1 16,-1 9-1-1,4 6-4-15,0-1-1 0,0-2 0 0,0 9 0 16,0-1-9-16,4 4 0 0,-1-4 0 0,1 6 8 16,0-2-8-16,-1 2 0 0,1 4 9 0,-1-10-9 0,1 4 12 0,-4-4-3 15,3 1 0-15,1-4 0 0,-4 4 14 0,3-12 2 0,-3 2 1 16,0-2 0-16,4 0-26 0,-4-6 8 0,0-6-8 0,0 0 0 15,0 0 0-15,0 0 0 0,0 0 0 0,0 0 0 16,0 0-32 0,0 0-11-16,0 0-2 0,0 0-1 0,0 0-106 15,0-6-20-15,0 0-5 0</inkml:trace>
  <inkml:trace contextRef="#ctx0" brushRef="#br0" timeOffset="8806.736">12926 99 1007 0,'0'0'42'15,"0"0"-34"1,0 0 53-16,0 0 11 0,0 0 1 0,0 0 1 0,0 0 2 0,0 0 0 0,0 0 0 0,0 0 0 16,0 0-44-16,0 0-9 0,0 0-2 0,0 0 0 15,3 6-12-15,4 0-9 0,0 0 12 0,0 3-12 16,4-3 16-16,3 5-4 0,4-5-1 0,-4 0 0 16,4 6 5-16,-1-6 2 0,1 0 0 0,3 8 0 15,-3-8-2-15,3 6-1 0,0-6 0 0,-3 0 0 16,-1 0 1-16,1 0 0 0,3-1 0 0,-3-5 0 15,-1 3 4-15,5-3 0 0,-8 0 1 16,3 0 0-16,-3 0-9 0,4 0-1 0,0-3-1 0,-4 3 0 16,3-5-10-16,1 5 0 0,0 0 0 0,-1 0 8 15,4 0-8-15,-3 0-9 0,3 0 9 0,-3 5-13 16,0-5-122-16,3 9-24 16,-4-9-5-16</inkml:trace>
  <inkml:trace contextRef="#ctx0" brushRef="#br0" timeOffset="9337.986">13797 543 1272 0,'-7'6'26'0,"-3"0"7"16,2-6-33-16,1 3 0 0,-3 3 0 0,3 0 0 0,0-6 79 0,0 0 9 16,-4 0 1-16,4 6 1 15,7-6-30-15,-4 0-7 0,4 0-1 0,-7 0 0 16,7 0-33-16,-7 5-7 0,7-5-2 0,-3 0 0 0,-1 6-10 0,1 0 0 0,-1 0 0 16,4 0 0-16,0 6 0 0,0-3 0 0,0-4 0 0,0 1 0 15,4 6 15-15,-1 0 1 0,1 0 0 0,-1-4 0 16,1 4 9-16,-1 0 3 0,1 0 0 0,3-1 0 15,0 1-6 1,0-3-1-16,4 3 0 0,-4-6 0 0,3 0-1 0,-3-1-1 16,4 1 0-16,0 0 0 0,-4-6-10 0,3 0-1 15,-3 0-8-15,4 0 12 0,-4-6 3 0,0 6 0 0,0-6 0 16,0 1 0-16,-3-1-15 0,3 0 0 16,-4-6 0-16,1 3 0 0,-1 3 30 15,1 0 0-15,-4-5 0 0,3 5 0 0,-3-6-22 0,-3 6-8 0,3 0 0 0,-4-3 9 16,1 4-9-16,-1-1 0 0,1 0 0 0,-1 0 0 15,-3 0 0-15,0 0 0 0,3 0 0 0,-3 6 0 16,-3-6-31-16,3 1 2 16,-4 5 0-16,1-6 0 0,-1 3 29 0,-3 3-9 0,0 0 9 0,3 0 0 15,-3 0-9-15,0 0 9 0,3 0-10 0,4 3 10 16,0 3-10-16,0-6 10 0,7 0-10 0,0 0 10 16,-3 11-15-16,3-5 3 0,0-6 1 0,3 6 0 15,4 0-36-15,0 0-7 0,4 0-2 0</inkml:trace>
  <inkml:trace contextRef="#ctx0" brushRef="#br0" timeOffset="10141.848">14058 637 1583 0,'0'0'32'0,"0"0"10"0,0 0-34 0,0 0-8 15,0 0 0-15,0 0 0 0,0 0 76 0,-3 0 14 0,3 0 2 0,0 0 1 16,-7 6-40-16,3 0-8 0,1 0-1 0,3 0-1 16,-4 6-27-16,4-7-4 0,0-2-2 0,0 9 0 15,4-6-10-15,-4 6 10 0,0-6-10 0,3 0 10 16,-3 5-1-16,0-5 0 0,4-3 0 0,-1 9 0 15,-3-6-9-15,4 0 0 0,-1-6 9 0,-3 0-9 16,0 6 8-16,0-6-8 0,0 0 10 0,0 0-10 16,0 0 13-16,0 0-3 0,0 0-1 0,0 0 0 15,0 0 20-15,0 0 4 0,7 0 1 0,-3-6 0 16,-4 0-13-16,3-6-2 0,-3 3-1 0,0 3 0 16,4 0-10-16,-4 1-8 0,0-1 12 0,3 0-12 15,-3 6 8-15,0-12-8 0,0 12 0 0,0 0 0 16,0-6 0-16,0 6 0 0,0 0 0 0,0 0 0 15,7 0 0-15,-3-6-9 0,-1 6 9 0,-3 0-12 16,8 0 12-16,-1 0 0 0,0 0-9 0,0 6 9 16,0-6 0-16,-4 6 0 0,4-6 0 0,0 0 0 15,-3 12-9-15,3-12 9 0,0 6 0 0,0-6 0 16,0 6 0-16,-3-1 0 0,-1 1 0 0,4 0 0 16,-3 3 0-16,-1-3 0 0,1 0 0 0,-1 0 0 0,1 0 0 15,-1-1 0-15,1 1 0 0,-1 0 0 0,-3-6 0 16,0 6 0-16,0-6 0 0,0 0 0 0,0 0 0 0,0 0 0 15,0 0 8-15,0 0-8 0,0 0 0 0,0 0 8 0,0 0-8 16,0 0 0-16,0 0 11 0,0 0-11 0,4-6 12 16,-4 6-12-16,4-6 10 15,-1 0-10-15,1 6 8 0,-4 0-8 0,3-5 0 16,-3 5 8-16,0 0-8 0,0-6 0 0,0 6 0 16,0 0 0-16,0-6 0 0,0 6 0 0,0 0 0 15,4 0 0-15,-4 0 0 0,0 0 0 0,0 0-8 0,0 0 8 0,3-6-10 0,-3 6 10 16,7 0-8-16,-3 0 8 0,-1 0 0 0,-3 0-9 15,7 0 9-15,-7 0 0 0,4 0 0 0,-4 0 0 16,7 0 0-16,-4 6 0 0,1-6 0 0,3 6 0 16,-3 0 0-16,-1-1 0 0,4 1 0 0,-3 0 0 15,-1 0 0-15,4 0 0 0,-3-3 0 0,-1 3 0 16,4 0 0-16,-3-1 0 0,-1 1 0 0,1 0 8 16,-1 0-8-16,5-6 0 0,-8 0 8 0,3 6-8 15,4 0 0-15,-3-6 0 0,-1 0 0 0,4 0 0 16,-3 6 0-16,3-12 0 0,0 6 0 0,-4 0-8 15,4-6-8-15,0 6-2 0,1-6 0 0,2 0 0 16,-3 6-109-16,4-6-21 0,-1 0-5 0,1 1-1 16,3-1-50-16,4 0-9 0</inkml:trace>
  <inkml:trace contextRef="#ctx0" brushRef="#br0" timeOffset="10451.3">14785 834 1147 0,'0'0'24'0,"0"0"5"0,0 12-29 0,0-6 0 0,3 0 0 0,-3 3 0 16,0-4 83-16,0-5 10 0,0 6 3 0,0-6 0 16,0 0-38-16,0 6-7 0,0-6-2 0,0 0 0 15,0 0-27-15,0 0-6 0,0 0 0 0,0 0-1 16,0 0-15-16,0 0 9 0,0 0-9 0,0 0 8 16,0 0-27-16,0 0-5 15,0 0-2-15</inkml:trace>
  <inkml:trace contextRef="#ctx0" brushRef="#br0" timeOffset="11231.504">16058 179 874 0,'-7'0'36'16,"0"0"-28"-16,0 3 64 0,0-3 14 15,0 5 2-15,0 1 1 0,0-6-3 0,0 6-1 0,0 0 0 0,3 0 0 16,-3 0-30-16,4 0-7 15,-1 6 0-15,1-4-1 16,-1 4-4-16,1-6-1 0,3 6 0 0,0-1 0 0,0 1-10 0,3 3-1 0,-3 3-1 0,4-1 0 16,-1 1-8-16,4 2-2 0,0-2 0 0,4 6 0 15,-4-4-6-15,4 10-2 0,-1-10 0 0,-3 10 0 16,4-1 7-16,-4-3 1 0,4 4 0 16,-4-4 0-16,0 4 1 0,0-10 1 0,-4 10 0 0,1-13 0 15,-1 10-10-15,1-15-1 0,-1-1-1 16,1 7 0-16,-4-9-2 0,3-3-8 0,-3-6 12 0,0 0-4 15,-3 5 4-15,3-5 1 16,0 0 0-16,0 0 0 0,-7 6-2 0,0-6-1 0,-4 0 0 0,1 0 0 16,-1 0-10-16,0-6 0 0,1 6 0 0,-4-5 0 15,3 5 0-15,1-6 0 0,-1 0 0 0,0 3 0 16,1-3-41-16,-1 0-4 16,1 0-1-16,-1 0 0 0,-3 1-2 15,7-7 0-15,-4 6 0 0,1-6 0 0,-1 9-17 0,4-9-4 0,-4 7-1 16,-3-7 0-16,4 0-152 0,-1-6-30 0</inkml:trace>
  <inkml:trace contextRef="#ctx0" brushRef="#br0" timeOffset="11828.021">15677 211 695 0,'-10'-6'29'15,"3"0"-29"1,0 0 56-16,0 0 4 0,0-2 2 0,3 8 0 16,4 0 10-16,-3-6 1 0,3 6 1 0,0 0 0 15,0 0-8-15,0 0-2 0,0 0 0 0,0 0 0 16,0 0-35-16,0 0-7 0,0 0-2 0,0 0 0 16,0 0 7-16,3 6 1 0,8-3 0 0,-4 8 0 0,3-5-17 0,4 0-3 15,-3 0-8-15,3 0 12 0,0 0-2 0,4 6-1 16,-4-7 0-16,4-2 0 15,-1 3 6-15,1 0 1 0,3-6 0 0,0 0 0 0,0 0 15 0,4 0 3 16,0 0 1-16,-1 0 0 0,1 0-27 0,3 0-8 0,-3 0 0 16,0 0 0-16,0 0 0 0,-1 0 0 0,1 0 0 15,-4 0 0-15,4 0 0 0,-8 0 0 16,5 0 0-16,-5 0 0 16,1 0-28-16,3 0-5 0,-3 0-2 0,-1 0 0 15,1 6-151-15,0-6-30 0</inkml:trace>
  <inkml:trace contextRef="#ctx0" brushRef="#br0" timeOffset="12472.925">16337 611 946 0,'0'0'20'0,"0"0"4"16,-7 0-24-16,7 0 0 0,0 0 0 0,-7 0 0 0,7 0 56 15,-7 0 8-15,7 0 0 0,0 0 1 0,-7 0-6 0,7 0-2 0,0 0 0 0,0 0 0 16,0 0-24-16,-7 6-5 0,7-6 0 16,0 0-1-16,0 0 1 0,0 0 1 0,0 0 0 0,0 0 0 15,0 0-9-15,0 0-3 0,0 0 0 0,0 0 0 16,0 3 2-16,0-3 0 0,3 6 0 16,4-1 0-16,0 1-19 0,4-6 8 0,0 0-8 0,-1 0 0 31,4 0 33-31,0 0 0 0,1 0 0 0,2 0 0 0,-3-6-33 0,0 6 0 0,4-5 0 15,-4-1 0-15,0 3 0 0,-3-3 0 0,-1 0 0 0,1-6 10 16,0 12-10-16,-4-6 0 0,-4 0 9 0,1 1-9 16,-1-1 0-16,-3 0-15 0,0 6 3 0,0 0 0 15,-3-9-14 1,-4 9-2-16,-4-6-1 0,1 6 0 0,-1-6-8 0,-7 6-2 16,4 0 0-16,-3 0 0 0,2-6 15 0,-2 6 4 0,-4 0 0 0,3 0 0 15,4 0 44-15,-4 0 8 0,1 0 3 16,2 6 0-16,5 0-21 0,-1 0-4 0,4 3-1 0,0 3 0 15,4-7-9-15,-1 7 12 0,4 0-12 0,0 0 12 16,0 2-12-16,4-2 0 0,-1 0-12 0,1 6 12 16,-1-10 0-16,4 4 0 0,4 0 0 0,-4 0 0 15,4-1 0-15,-1 1 0 0,1 3 12 0,3-3-4 16,0-6 0-16,0-1-8 0,4 1 12 0,-4 0-4 16,0 0 3-16,4-6 0 0,-1 6 0 0,-3-6 0 15,7 0-11-15,-3 0 0 0,0 0 0 0,-1-6 8 16,5 0-48-16,-5 0-9 0,4 0-3 0</inkml:trace>
  <inkml:trace contextRef="#ctx0" brushRef="#br0" timeOffset="13160.413">17462 452 1462 0,'-7'6'30'0,"0"0"8"16,0 6-30-16,0-7-8 0,4 1 0 0,-4-3 0 15,3 3 68-15,1 0 12 0,3-6 2 0,-4 6 1 16,4-6-39-16,0 0-7 0,0 0-1 0,0 12-1 15,0-12-6-15,0 0-1 0,0 0 0 0,0 6 0 16,0-6 4-16,4 5 0 0,-1 1 0 0,4 0 0 0,0 0-32 0,0 0 0 16,0-3 0-16,4 9 0 0,0-6 16 15,-4 5-4-15,7-5 0 0,-4 6 0 0,-3 0-3 16,4 2-1-16,0-2 0 0,-4 0 0 16,0 0 2-16,0-6 0 0,0 2 0 0,-4-2 0 15,1 6 19-15,-1-12 4 0,1 12 1 0,-4-12 0 0,3 6-34 0,-3-6 0 0,0 0 0 0,0 0 0 16,0 0 17-16,0 0 0 0,0 0 0 0,0 0 0 15,0 0-1-15,0 0 0 0,4-6 0 0,-1 0 0 16,1 0-3-16,-4 0-1 0,7 0 0 0,-7 0 0 16,4-2 7-16,-1 2 1 0,1 0 0 0,-1 0 0 15,1-6-20-15,-1 6 0 0,1-5 0 16,3 2 0-16,-4-3 0 0,1 0 0 0,-1 0 0 0,1 1 0 16,-4-4 0-16,3 3 0 0,-3 0 0 0,4 1 0 15,-4-7 0-15,3 3 0 0,-3 4 0 0,4-1 0 16,-4 0 0-16,4 0 0 0,-4-2 0 0,0 2 0 15,3 6-12-15,-3 0-7 0,0 0-1 0,0 6 0 16,4-6-12-16,-4 6-4 0,0 0 0 0,0 0 0 16,0-6-46-16,0 6-10 0,7 0-1 0,-7 0-1 15,3 0-33-15,4-5-6 0,0 5-2 0</inkml:trace>
  <inkml:trace contextRef="#ctx0" brushRef="#br0" timeOffset="13767.313">17932 576 1416 0,'0'0'29'0,"-4"0"8"0,4 0-29 16,0 0-8-16,-7 5 0 0,0-5 0 0,0 0 99 0,0 0 18 0,0 0 4 0,0-5 1 15,0 5-37-15,-4 0-7 0,4-6-2 0,-3 6 0 16,3 0-60-16,-4-6-16 0,0 0 0 0,4 6 0 16,-3-3 0-16,-1 3 9 0,4 0-9 0,-4 3 8 15,4-3 4-15,0 6 0 0,0 0 0 0,0-6 0 16,0 6-12-16,0-1 12 0,4 1-12 0,-1 0 12 16,1 0-12-16,3 6 0 0,-4-6 0 0,4 3 8 15,0-4-8-15,0 1 0 0,0-6 0 0,0 12 0 16,0-6 0-16,4 0 0 0,-4 0 0 0,3 0 0 15,-3-6 0-15,4 5 0 0,3-2 0 0,-4 3 0 16,4 0 8-16,0-6-8 0,0 6 0 0,0-6 8 16,4 0 0-16,-4 0-8 0,4 0 12 0,-1 0-4 15,1 0 10-15,-1 0 2 0,1 0 0 0,0 0 0 16,-1 0-20-16,1-6-14 0,-1 0 2 0,1 6 1 16,-4-9 11-16,0 9 0 0,0-5 10 0,0-1-10 15,-3 0 17-15,-1 0-2 0,1 0-1 0,-4 0 0 16,0 6-14-16,0-6 0 0,0 0 0 0,0 6 0 15,-4-5 0-15,4-1 0 0,0 6 8 0,-7-3-8 16,7 3 8-16,-3-6-8 0,3 6 0 0,0 0 9 16,0 0-9-16,0 0 0 0,0 0 9 0,0 0-9 0,0 0 0 15,0 0 0-15,0 0 0 0,0 0 0 0,0 0 0 16,0 9 0-16,-4-3-8 0,4 5 8 16,4-5 0-16,-4 12-10 0,3-12 10 0,1 5 0 15,-1-2 0-15,1 3 0 0,3 0 0 0,-4 0 0 0,1-7 0 0,3 1 0 16,-4 0 0-16,1 9 0 0,3-9 0 0,0-6-8 0,0 6 8 15,0-6 0-15,4 0-10 0,-4 0 2 16,3-6 0-16,4 6 0 16,1-6-116-16,-1 6-24 0,0-12-4 0</inkml:trace>
  <inkml:trace contextRef="#ctx0" brushRef="#br0" timeOffset="14100.406">18186 617 1006 0,'0'0'20'0,"0"0"7"16,0 0-27-16,0 0 0 0,0 0 0 0,0 0 0 15,0 9 87-15,0-4 12 0,0-5 2 0,3 6 1 16,-3 0-20-16,0 0-4 0,4 6-1 0,-4-6 0 16,0 5-21-16,3-8-4 0,-3 9 0 0,0-6-1 15,4 6-12-15,-4-6-3 0,3 5 0 0,-3-5 0 16,0 3-19-16,4 3-4 0,-4-6-1 0,0 0 0 0,0-6 7 0,3 6 1 16,-3-6 0-16,0 0 0 15,4 5-53-15,-4-5-11 0,3 0-1 0,4 6-1 16,-7-6-106-16,4 0-20 0,3 0-5 0</inkml:trace>
  <inkml:trace contextRef="#ctx0" brushRef="#br0" timeOffset="14321.479">18172 402 1356 0,'0'0'57'0,"0"0"-45"15,0 0 34-15,0 0 7 0,0 0 2 0,0 0 0 16,0 0-31-16,0-6-5 0,0 0-2 0,0 0 0 16,3 1-79-16,4-10-16 0,-3 9-3 0</inkml:trace>
  <inkml:trace contextRef="#ctx0" brushRef="#br0" timeOffset="14892.674">18570 452 1212 0,'0'0'51'0,"0"0"-41"15,0 0 86-15,0 0 18 0,0 0 3 16,-7 0 1-16,0 0-30 0,0 0-7 0,0 0-1 0,0 0 0 16,0 0-34-16,0 0-7 0,3 0-2 0,-3 0 0 15,0 0-17-15,0 0-3 0,0 6-1 0,0-6 0 16,3 6-16-16,-3-6 0 0,7 0 0 0,-7 12 0 16,4-12 0-16,3 0 0 0,-4 5 0 0,4 1 0 15,-3 0 0-15,3-6 0 0,0 9 0 0,0-3 0 16,0 6 0-16,0-6 10 0,3-1-10 0,-3 1 8 15,0 0-8-15,4 0 0 0,-4 0 0 0,0 3 0 16,0-9 12-16,3 6-4 0,-3 0 0 0,4 5 0 16,-4-11 0-16,3 6 0 0,1-6 0 0,-1 6 0 15,-3-6-8-15,4 6 0 0,-4-6 0 0,4 6-11 16,-4-6 11-16,7 6 0 0,-4-6 10 0,-3 0-10 16,7 3 32-16,-7-3 1 0,4 0 0 0,3 6 0 15,0-6-19-15,-4 0-4 0,4 0-1 0,0 0 0 16,1 0-9-16,-1 0 0 0,0 0 0 0,0 0 0 15,0 0 0-15,0 5 0 0,0-5 0 0,0 0 0 16,0 6 0-16,0-6 0 0,-3 6 0 0,3 0 0 16,0 0 0-16,-4 0 0 0,1 6 0 0,3-7 0 15,-4 4 0-15,-3 3 0 0,4 0 0 0,-1 0 0 16,-3-1 0-16,0 4 0 0,0 3 0 0,0-7 0 16,-3 1 0-16,3 3 0 0,-4-3 0 0,1-1 0 0,-4-5 0 15,3 6 0-15,-3-6 0 0,-3 0 0 0,-1-6 0 0,-3 0-12 16,0 0 4-16,0 0 8 15,0-6-39-15,-1 6 0 0,1-12 0 0,4 6 0 16,-4 0-21-16,3 0-5 0,0 1-1 0,4-1 0 16,0 0-144-16,4 3-29 0</inkml:trace>
  <inkml:trace contextRef="#ctx0" brushRef="#br0" timeOffset="15675.211">19900 346 1594 0,'-3'6'45'0,"3"-6"10"0,-4 6-44 0,4-6-11 0,0 0 0 0,0 6 0 15,0-6 28-15,0 0 4 0,0 0 1 0,0 0 0 16,0 6-23-16,0-6-10 0,0 0 8 0,0 0-8 16,0 0 0-16,0 9 8 0,0-9-8 0,0 0 0 15,0 0 0-15,0 0 0 0,0 0 8 0,0 0-8 16,0 0 0-16,0 0 8 0,0 0-8 0,0 0 8 16,0 0 0-16,0 0-8 0,0 0 12 0,-3 5-4 15,-4-5-8-15,7 0 0 0,-11 6 0 0,4-6 8 0,0 0-8 0,0 0 0 16,0 6 0-16,0-6 0 0,0 0 0 0,-4 0 0 15,4 6 0-15,-4-6 0 0,1 6-12 0,3-6 12 16,-4 6-12-16,1 0 12 0,3 0-9 0,-4-1 9 16,0 4 0-16,4-3 0 0,0 0-8 0,-3 6 8 15,3 0 0-15,-4-1 0 0,4-5 0 0,3 9 0 16,-3-3 0-16,0-6 0 0,4 5 0 0,-1 1 0 16,1-6 8-16,3 9-8 0,0-9 10 0,0 5-10 15,0 1 10-15,0-6-10 0,3 6 8 0,1-3-8 0,-1-4 0 16,4 7 0-16,0 0 11 0,4 0-11 0,0-6 12 15,-1-1-12-15,4 4 16 0,0-3-4 0,1 0-1 16,2 0 0-16,1 0-11 0,-4 0 0 0,4-6 0 16,-1 6 0-16,-3-1 0 0,4-5 0 15,0 6 0-15,-1-6 0 16,-3 0-44-16,0-6-8 0,1 6-2 0</inkml:trace>
  <inkml:trace contextRef="#ctx0" brushRef="#br0" timeOffset="16273.84">19981 179 1288 0,'0'0'54'15,"0"0"-43"-15,0 0 43 0,0 0 9 16,0 0 1-16,0 3 1 0,4 8-2 0,-4-5-1 16,3 0 0-16,1 6 0 0,-1-6-7 0,4 11-2 15,1-8 0-15,-1 9 0 0,-4-1-11 0,4 1-2 16,0 3-1-16,-3 2 0 0,3-5-8 0,0 8-2 0,0-8 0 0,-4 8 0 16,5-2-5-16,-1-1-2 0,0-2 0 0,0 3 0 15,0-1-10-15,0 4-3 16,0-4 0-16,0-2 0 0,-4 2-9 0,1 1 0 15,3-13 0-15,-3 4 8 0,-1 3-8 0,1-6 0 0,-1-7 9 16,1 1-9-16,-4-6 8 0,0 0-8 0,0 0 10 0,0 6-10 16,3 9 16-16,-3-9-4 0,0-6 0 0,0 0 0 15,0 0 7-15,0 0 1 0,0-6 0 0,0-9 0 16,0 3-8-16,0 1-2 0,0 5 0 16,4-12 0-16,-4 12-10 0,0-3 0 0,0-2 9 0,0 5-9 15,0-6 0-15,3 0 0 0,-3 6 0 16,4 1 0-16,-4-4-12 0,3 3-1 0,1 0 0 0,-4 0 0 15,3 0 21-15,1 0 4 0,-1 6 0 0,4-6 1 16,-3 6-22-16,0 0-5 0,3 0-1 0,0 6 0 16,-4-6 15-16,4 6 0 0,-3-6 0 0,3 6-9 15,0 0 9-15,-4 6 0 0,4-9 0 0,-3 8-8 16,3-5 8-16,0 6 0 0,-3 0 0 0,3 0 0 16,-4-7 0-16,1 4 0 0,3 3 0 0,-4 0 0 15,1-6 0-15,-1 5 0 0,1-5 0 0,-1 0 0 16,1 3 0-16,-1-3 0 0,1 0 0 0,0 0 0 15,-4-6-9-15,7 0-7 0,0 0 0 0,0 0-1 16,3 0-42-16,-3 0-8 0,4-6-1 0,0 6-1 16,3-12-128-16,-4 3-26 0,1 3-5 0</inkml:trace>
  <inkml:trace contextRef="#ctx0" brushRef="#br0" timeOffset="16781.319">20549 649 1378 0,'0'0'30'0,"0"0"6"0,0 0 2 0,0 0 2 0,0 0-32 0,0 0-8 0,0 0 0 0,0 0 0 16,0 0 48-16,0 0 9 0,0 0 2 0,4 6 0 15,-1 0-39-15,4 0-7 0,0-6-1 0,-3 6-1 16,3-6 27-16,0 0 6 0,0 5 0 0,0-5 1 15,0 0-27-15,0 0-6 0,0 0 0 0,4 0-1 16,-4 0 5-16,4 0 0 0,-1 0 1 0,-3 0 0 16,4 0-5-16,-4 0-2 0,0 0 0 0,0-5 0 15,0 5-2-15,0 0-8 0,-3-6 12 0,3 6-4 16,-7 0 1-16,0 0 0 0,0-6 0 0,0-6 0 16,0 6 1-16,-4 0 0 0,1 0 0 0,-1 1 0 0,-3-1-2 0,0 3 0 15,0-9 0-15,-4 6 0 0,1 0-8 0,-1 0 0 16,1 0 0-16,-1 1 0 0,0 5 0 0,1-6-9 15,-4 6 9-15,3 0-13 0,4 0 13 0,-3 0 0 16,2 6 0-16,-2-1 0 0,6-5 0 0,-3 6 0 16,0 0-10-16,4 6 10 0,-1 0 0 0,4-3 0 15,-3-4 0-15,3 7 0 0,0 6 0 0,0-6 0 16,0 2 0-16,0-2 0 0,3 6 0 0,1-1 0 16,-1-8 0-16,4 15 0 0,-3-13 0 0,3 7 0 15,0-3 0-15,0 2 0 0,0-5 0 0,0 6 0 16,4-9 0-16,-1 8 0 0,1-5 0 0,3-6 0 0,-3 6 0 15,3-7 0-15,0 1 0 0,0-6 0 0,0 3 0 16,0-3 0 0,-3 0-25-16,3-3-7 0,3 3-2 0,-2-6 0 15,2-5-175-15,-6 5-35 0</inkml:trace>
  <inkml:trace contextRef="#ctx0" brushRef="#br0" timeOffset="17543.653">20916 587 914 0,'0'0'25'0,"0"0"7"16,0 0-32-16,0 0 0 0,0 0 0 0,0 0 0 0,0 0 117 0,0 0 17 16,0 0 3-16,0 0 1 0,0 0-40 0,0 0-8 15,0 0-2-15,0 0 0 0,0 0-22 0,0 0-5 16,0 0-1-16,0 0 0 0,0 0-10 0,0 6-2 16,0-6-1-16,0 6 0 0,0-6-15 0,0 6-4 15,0-6 0-15,0 0 0 0,7 12-4 0,-3-12 0 0,3 3-1 16,0 3 0-16,0-6-6 0,0 0-1 0,0 5 0 0,0-5 0 15,0 0-7-15,0 0-1 0,0 0-8 0,0 0 12 16,0 0-4-16,4 0-8 16,-4 0 11-16,0 0-11 0,4-5 11 0,-4 5-11 0,3 0 10 15,1 0-10-15,-4-6 8 0,0 6-8 0,0 0 0 0,0-3 9 16,-3 3-9-16,-4 0 0 16,0 0 0-16,0 0 8 0,7 0-8 0,-7 0 0 15,0 0 0-15,0 0 8 0,0 0-8 0,0 0 0 0,0 0 0 0,0 0 0 16,0 0 9-16,0 0-9 0,3 9 10 0,-3-4-10 15,0-5 0-15,-3 6 8 0,-1 0-8 0,-3 0 0 16,4 6 0-16,-4-6 0 0,-1 0 8 0,1 2-8 16,4-2 0-16,-4 6 0 0,0 0 0 0,0-6 0 15,0 0 0-15,0 5-10 0,3-5 10 0,-3 9-8 16,3-3 8-16,-3-1 0 0,4-5-9 0,-1 6 9 16,1-3 0-16,3 3-9 0,-4-7 9 0,1 1 0 0,3 6-9 0,-4-6 9 15,4 6 0-15,0-6-9 0,0-3 9 0,0-3-13 16,0 0 5-16,0 5 8 0,0-5-10 0,0 12 10 15,0-12 0-15,0 0-9 0,0 0 9 0,0 0 0 16,0 0 0-16,0 0 0 0,0 6 0 0,0-6 0 16,0 0 0-16,0 0-8 0,0 0 8 0,0 0 0 15,0 0 0-15,4 6 0 0,-4-6 0 0,3 6 0 16,4-6 0-16,0 0 0 0,0 0 0 0,1 6 0 16,-1-6 0-16,0 0 0 0,0 0 0 0,0 0 0 15,0 0 0-15,3 0 0 0,-3 0 0 0,1 0 0 16,2 0 0-16,1 0 0 0,-4 0 0 0,3 0 0 15,1 6 0-15,0-6 0 16,-4 0 0-16,3 5 0 0,-3-5 0 0,4 6 0 16,-4-6-11-16,3 0 0 0,-3 3 0 0,1 3 0 15,-1-6-37-15,-7 0-8 0,7 0-2 0,-7 0 0 16,3-6-104-16,-3 6-21 0,7-3-4 0</inkml:trace>
  <inkml:trace contextRef="#ctx0" brushRef="#br0" timeOffset="18476.766">22038 487 1013 0,'0'0'20'0,"0"0"8"0,0 0-28 15,0 0 0-15,-7 3 0 0,7-3 0 0,-4 3 68 0,4-3 8 0,-7 9 1 0,7-9 1 16,0 0-14-16,0 0-2 0,-3 6-1 0,3-6 0 16,0 0-17-16,0 0-4 0,-4 6-1 0,4-6 0 0,0 0-6 15,0 6-1-15,0-6 0 0,0 6 0 16,4-1 0-16,-1 1 0 0,1 0 0 0,3 0 0 15,0-6-4-15,0 6-2 0,4-3 0 0,-1 3 0 16,1 0-9-16,-1-6-1 0,1 6-1 0,0-6 0 0,3 0-3 0,-4 0 0 16,1 0 0-16,-4 0 0 0,4 0 1 0,-4 0 0 15,-4-6 0-15,1 6 0 0,3 0 0 0,-4 0 0 16,-3 0 0-16,0 0 0 16,4 0 3-16,-4 0 1 0,3-12 0 0,1 9 0 15,-4-3-6-15,-4-6-2 0,4 6 0 0,-3 1 0 0,-1-1-9 16,-3 0 0-16,4 0 0 0,-4 0 0 0,3-3-17 0,-7 6 1 0,4 0 0 15,-3-3 0 1,-1 6-1-16,1 0 0 0,-1 0 0 0,-3 0 0 0,3 0 17 0,1 0-10 16,-4 6 10-16,0-6-8 0,3 3 8 0,-3 3 0 15,3 0 8-15,1 0-8 0,3 0 0 0,-4 0 0 0,4 0 0 0,0-1 0 16,0 7 0-16,3-6 0 0,1 3 0 0,-1 3-8 16,-3-1 8-16,7 1 0 0,-3 0 0 0,3 0 0 15,0-3-8-15,0 2 8 0,0 1-8 0,3 0 8 16,1 0 0-16,-1-7 0 0,-3 10 0 0,4-3 0 15,-1 0 0-15,4-6 0 0,-3 5 0 0,-1-2 8 16,5 3-8-16,-5-6 0 0,4 6 0 0,4-7 0 16,-4 1 0-16,3 6 9 0,-3-6-9 0,4 3 0 15,3-3 11-15,-3-1-11 0,3 1 10 0,-4 0-10 16,4 0 0-16,-3-6 0 0,0 0 0 0,-1 6 0 16,-3-6-13-16,4 0-6 0,-1 0-1 0,5 0 0 15,-5-6-39-15,1 0-8 16,-1 0-1-16,4 0-1 15,-3 1-93-15,3-7-18 0,-3 3-4 0</inkml:trace>
  <inkml:trace contextRef="#ctx0" brushRef="#br0" timeOffset="18915.223">22352 605 1364 0,'0'0'30'0,"0"0"6"0,0 0 2 0,0 0 0 0,0 0-30 0,0 0-8 0,-4 12 0 0,1-9 0 15,3-3 68-15,-4 11 13 0,4-5 3 0,0 0 0 16,0-6-36-16,0 6-6 0,0 6-2 0,4-6 0 16,-4 0-8-16,0-1-1 0,3 4-1 15,-3-3 0-15,4 0-6 0,0 6-2 0,-1-6 0 16,1 5 0-16,-1 1-7 0,1-3-2 0,-1 3 0 0,4 0 0 15,-3-7 11-15,3 7 1 0,0 0 1 0,0-3 0 16,0-3 2-16,4-1 1 0,-4 1 0 0,0 0 0 16,3 0-12-16,1-6-2 0,-1 0-1 0,-3 6 0 15,4-6 0-15,0-6 0 0,-1 6 0 0,1-6 0 16,-4 6-4-16,0-6-1 0,3-5 0 0,-2 5 0 16,2-3 2-16,-3-9 0 0,0 7 0 0,0-1 0 15,-3 0 0-15,-1-3 0 0,1 4 0 0,-4 5 0 16,3 0-11-16,-3 0 10 0,0-6-10 0,0 6 10 0,0-3-10 15,-3 4 0-15,3-7 0 0,-4 0 8 16,1 0-8-16,-1 6-14 0,-3-8 3 0,0 2 1 16,4 0-26-1,-4 6-6-15,3-5-1 0,1 5 0 0,-1-9-128 0,0 9-25 16,1 0-6-16</inkml:trace>
  <inkml:trace contextRef="#ctx0" brushRef="#br0" timeOffset="19265.812">22662 570 1364 0,'0'0'30'0,"0"0"6"0,0 0 2 0,0 0 0 0,0 0-30 0,0 0-8 0,0 0 0 0,0 0 0 16,4 6 71-16,-4-1 13 0,0-5 2 0,7 12 1 15,-3-6-8-15,3 0-2 0,0 0 0 0,0 3 0 16,3 2-42-16,1-5-9 0,-4 0-2 0,4 6 0 16,-1 0-2-16,1-6-1 0,-1 2 0 0,1 4 0 15,-1-6-1-15,1 6-1 0,0 0 0 0,-1-1 0 16,1-5-9-16,-1 9-2 0,1-3 0 0,0-1 0 16,-1 1 0-16,1 0 0 0,-1-3 0 0,1-3 0 15,-4-1-8-15,4 7 0 0,-4-6 9 0,3 6-9 16,-3-6 0-16,0-6 0 0,4 6 0 0,-4 2 0 15,0-2-17-15,0 0-8 0,-3-6-2 16,3 6 0-16,-4 0-47 0,4-6-10 0,0 0-1 16,0 0-503-16,-7 0-100 0</inkml:trace>
  <inkml:trace contextRef="#ctx0" brushRef="#br0" timeOffset="19610.602">22655 834 1670 0,'0'0'36'0,"0"0"8"0,0 0 2 0,0 0 2 0,0 0-39 0,0 0-9 0,4 0 0 0,-1-6 0 16,1 0 81 0,3 1 15-16,0-1 2 0,0-3 1 0,-3-9-43 0,3 12-8 0,3-11-1 0,-3-1-1 15,0 9-27-15,0-2-6 0,4-1-1 0,0-6 0 16,-1 6-12-16,-3 4 0 0,4 2 0 0,-4-6 0 16,-4 6 0-16,4 0-8 0,1 0 8 0,-1 0-13 15,0-5-55-15,0 8-10 0,0-9-2 0,3 6-1 16,-3 0-49-16,4 0-10 0,-4 0-1 15</inkml:trace>
  <inkml:trace contextRef="#ctx0" brushRef="#br0" timeOffset="20823.505">23421 946 1264 0,'0'0'26'0,"-7"6"7"0,3 0-33 0,-3 5 0 0,4-5 0 0,-4 0 0 16,7-6 28-16,0 0-2 0,0 0 0 0,0 0 0 16,0 0-63-16,0 0-13 0,0 0-2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8T14:31:36.0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2858 5773 642 0,'0'0'13'0,"0"0"3"0,-8-6-16 0,5 3 0 0,3 3 0 0,-4-6 0 16,1 1 54-16,3 5 7 0,-4-6 2 0,4 6 0 31,0-6-6-31,0 6-1 0,0 0 0 0,0 0 0 16,0 0 7-16,0 0 1 0,0 0 0 0,0 0 0 15,0 0-51-15,0 0-13 0,0 0 0 0,0 0 0 0,0 0 23 0,0 0-1 0,0 0 0 0,0 0 0 16,-3 6 1-16,-1 5 0 0,4-2 0 0,0 9 0 16,0 0-4-16,0-7-1 0,0 13 0 0,-3-4 0 15,3 4-3-15,0 2-1 0,0 4 0 0,-4-4 0 16,4 9-2-16,0-5 0 0,-3 2 0 0,3 4 0 16,0 2 8-16,0-6 2 0,0-3 0 0,0 10 0 15,0-10-7-15,0-2-2 0,3 2 0 0,-3 3 0 16,4-8-3-16,-4-4-1 0,0-2 0 0,3 6 0 15,-3-7 4-15,0 4 1 0,4 2 0 0,-4-8 0 16,0 3-2-16,0-1 0 0,0 1 0 0,0 2 0 16,0-2-4-16,0 0 0 0,0-4-8 0,0 4 12 15,0 0 11-15,0-7 1 0,0 4 1 0,-4-3 0 16,4 6-25-16,0-7 0 0,-3 1 0 0,3-6 0 16,0 3 0-16,-4 3-16 0,4-7 3 0,0-5 0 15,0 0 13-15,0 0 0 0,0 0 9 0,0 0-9 16,0 0 11-16,0 0-11 0,0 0 12 0,0 0-12 15,0 0 0-15,0 0 0 0,0 0 0 0,0 0 0 16,0 0 0-16,0 0 0 0,0 0-12 0,0 6 12 16,0-6-10-16,4 6 10 0,-1 0-10 0,4 0 10 15,-3 0-13-15,3-6 3 0,4 0 1 0,-4 9 0 16,3-6-26-16,1 0-5 0,-1-1 0 0,1 1-1 16,-1 3 33-16,-2 0 8 0,2 0 0 0,4 0 0 15,0 6-53-15,0-6-9 0,1-1-2 0,-1 1 0 16,3 0 0-16,-3 3 0 0,-3-3 0 0</inkml:trace>
  <inkml:trace contextRef="#ctx0" brushRef="#br0" timeOffset="675.815">3316 6537 1132 0,'-7'6'24'15,"4"0"4"-15,3-6-28 0,-4 6 0 0,4-6 0 0,-4 0 0 16,4 0 80-16,0 0 9 0,-3 6 3 0,3-6 0 16,0 0-27-16,0 0-5 0,0 0 0 0,0 0-1 15,0 0-30-15,0 0-5 0,0 0-2 0,-4 6 0 16,4-6-10-16,0 9-3 0,0 0 0 0,0-4 0 16,0 4-9-16,4-3 0 0,-1 0 0 0,-3 6 0 15,0-6 0-15,8 2 0 0,-5 1 0 0,4-3 0 16,4 3 9-16,-4-3 0 0,0 6 0 0,0-7 0 15,3 1-9-15,-2 0-12 0,2-3 2 0,4 0 1 16,-7-3 9-16,4 0 0 0,-1-3 0 0,-6 3 0 0,7-3 0 16,-1-3 0-16,-3 0 0 0,4 1 0 0,-4-7 0 15,0 6 0-15,-4-9 0 0,1 3 0 0,-1 1 14 0,1 5 5 0,-4-6 1 16,3 6 0-16,-3-6-36 0,-3 1-8 16,3 2 0-16,-4-3-1 0,1 6-27 15,-4 0-6-15,3-5-1 0,-3 5 0 0,0 0 40 16,-3 0 8-16,-1 3 2 0,4-3 0 15,0 6-6-15,-4 0-1 0,4 0 0 0,-3 0 0 0,-4 0 16 0,7 6 0 0,0-3 9 16,-4 3-9-16,4 3 19 0,0 5-3 0,0-2 0 0,0 0 0 16,3 6-16-16,-3-4 10 0,4 4-10 0,-1 2 8 15,1-2-8-15,3 0 0 0,-4 5 0 0,4-5 0 16,0 2 8-16,0-2-8 0,0-6 12 0,0 5-4 16,4-2-8-16,-4-3-9 0,3 3 9 0,1-7-13 15,3 4 13-15,0-3 0 0,-4-3 0 0,4 6 0 16,4-6 0-16,-4-1 0 0,4 1 0 0,-1-3 0 15,4 0 28-15,0 0 9 0,0 0 2 0,-3-3 0 16,7 0-31-16,-1 0-8 0,1 0 0 0,0-3 0 16,6 0-132-16,-3 0-28 0</inkml:trace>
  <inkml:trace contextRef="#ctx0" brushRef="#br0" timeOffset="1467.265">4748 6408 832 0,'0'0'35'16,"0"0"-35"0,0 0 113-16,-7-3 16 0,0 0 3 0,0 0 1 15,0 0-41-15,7 3-8 0,-7-6-1 0,0 4-1 16,0 2-13-16,0-6-2 0,0 6-1 0,0 0 0 16,0-6-17-16,3 6-3 0,-3 0-1 0,0 0 0 15,0 0-17-15,4 0-4 0,-8 0-1 0,4 6 0 16,0-6-23-16,-4 6 0 0,4 2 0 0,-7 4 0 15,4 0 0-15,-1 0 0 0,0 5 0 0,4-8 0 16,0 9 0-16,-3-6-8 0,-1-1 8 0,0 1 0 0,4 0-20 0,0-3 0 16,4 8 1-16,-1-11 0 0,1 6 19 0,-1-6 0 0,1 0 0 0,-1 5 0 15,4-2 0-15,0-3 0 0,4 0 0 0,-4 0 0 16,3 0 0-16,-3-6 0 0,4 11 0 0,-1-11 0 16,1 3 0-16,3-3 14 0,-7 0-2 0,7-3-1 15,7 3-11-15,-3-11 0 0,-1 11 0 0,-3-6 0 16,0 6-12-16,4 0 3 0,0 0 0 0,-1 0 0 15,1 0 9-15,-1 0 0 0,-3-6 0 0,4 12 0 16,0-6 0-16,3 0 0 0,-7 0 0 0,0 6 0 16,-4-6 0-16,4 0 0 0,0 0 0 0,0 6 0 15,0 2 0-15,1 4 0 0,-1 6 0 0,0-1 0 16,-4-2 0-16,4-3 0 0,-3 6 0 0,-1-7 0 16,-3 1 0-16,4 3 0 0,-4 2 0 0,0 1 0 15,0-6 0-15,0 3 0 0,-4-4 0 0,1 7 0 16,3-6 0-16,-4-1 0 0,1-5 0 0,-1 3 0 15,1 0 0-15,-1 0 0 0,1 3 0 0,-1-7 0 16,1 1 0-16,-5 0 0 0,5 0 0 0,-4 0 0 16,7-6 0-16,-7 6 0 0,3-3 0 0,-3-3 0 15,0-3 16-15,-3-6 6 0,3 6 1 0,-11-3 0 16,7 0-44-16,1 0-9 0,-4-5-2 0,0-1 0 16,3 3-120-16,0-3-25 0,1-5-5 0</inkml:trace>
  <inkml:trace contextRef="#ctx0" brushRef="#br0" timeOffset="2070.456">5038 5841 907 0,'0'0'20'0,"0"0"4"0,0 0 0 0,0 0 2 0,0 0-26 0,0 0 0 15,0 0 0-15,0 0 0 0,0 0 85 0,0 0 12 16,0 0 3-16,0 0 0 0,0 0-29 0,0 0-6 16,-4 6-1-16,4 0 0 0,-3-1 0 0,3 7 0 15,0-6 0-15,0 6 0 0,0-3-16 0,0-1-3 16,0 7-1-16,0 9 0 0,0-10-12 0,3 10-4 15,1-1 0-15,-4 1 0 0,3 2-8 0,-3 1-1 16,4-4-1-16,3 13 0 0,-4-10-8 0,4 9-2 16,-3-2 0-16,3 2 0 0,0-3-8 0,0 1 10 0,0 2-10 15,-3 0 10-15,3-2-10 0,-4 5 0 0,-3-3 0 0,4 3 8 16,-1-8-8-16,-3 8 0 0,4 0 0 0,-4 3 0 16,0-3 0-16,-4 4 10 0,4-4-10 0,-3 0 10 15,3-3 5-15,-4-2 1 0,-3-4 0 0,4 3 0 16,-1-2-2-16,1-4 0 0,-1-2 0 0,-3-1 0 15,3 4-14-15,-3-10 0 0,4-5 0 0,-1 9 0 16,1-15 9-16,-1 5-9 0,4-5 8 16,-3-6-8-16,-1-6-16 0,4 0-9 15,-3 1-2-15,-1-13 0 0,4 3-125 0,0-2-24 16,0-1-6-16</inkml:trace>
  <inkml:trace contextRef="#ctx0" brushRef="#br0" timeOffset="2468.937">4935 6537 1267 0,'-10'12'28'0,"6"-6"5"0,1 6 2 0,-8-6 1 0,4 6-36 15,0-4 0-15,0 4 0 0,0-6 0 0,0 0 0 0,3 0 0 0,4-6 0 0,-3 11 0 16,3-11 109-16,-4 6 15 0,4-6 4 0,0 0 0 16,0 0-103-16,0 0-25 0,0 0 0 0,0 0 0 15,0 0 56-15,0 0 7 16,11-3 1-16,-4 0 0 16,7 3-79-16,-3 0-15 0,3-5-3 0,-4 5-1 0,1 5 34 0,7-5 0 0,-4 0 0 0,3 0 0 31,1 0-28-31,3 0-3 0,-3 0 0 0,-1 3 0 0,1 0 45 0,0 0 9 0,-1 3 1 15,1 0 1-15,0 0-25 0,-4 0 0 0,0 0 0 0,-4 5 0 16,4-5 0-16,-3 0-14 0,0 3 5 0,-1-3 1 16,1-3-6-16,-1 3-1 0,-3 8 0 0,4-8 0 15,0 0-39 1,-4-6-8-16,-4 6-2 0,4 0 0 0,0-6 0 0,0 0 0 16,-3 0 0-16,3 3-341 0,-7-3-69 0</inkml:trace>
  <inkml:trace contextRef="#ctx0" brushRef="#br0" timeOffset="2836.185">5352 6599 1036 0,'0'0'23'0,"0"0"5"0,0 6 0 0,0 6 1 0,0-6-29 0,0 5 0 0,0 1 0 0,0 3 0 16,0-3 108-16,0 5 16 0,0-5 4 0,3 3 0 16,-3 8-12-16,4-5-1 0,-1-3-1 0,1 2 0 15,-1-5-65-15,1 0-13 0,-1 8-2 0,1-2-1 16,-1 0-13-16,8-1-4 0,-7-5 0 0,3 3 0 15,-4 2-6-15,4-5-2 0,-3-6 0 0,3 9 0 16,-4-3-8-16,1-7 8 0,3 7-8 0,0-6 8 16,0 12-8-16,4-10 0 15,-8 4 0-15,1-6 0 16,3 0-36-16,0 6-8 0,-4-6-3 0,4 2 0 16,0 1-65-16,-7-9-12 0,7 3-4 0</inkml:trace>
  <inkml:trace contextRef="#ctx0" brushRef="#br0" timeOffset="3183.448">5659 6549 1270 0,'0'0'28'0,"-4"6"5"0,1 6 2 0,-1-3 1 0,0 2-28 15,-3 1-8-15,4 0 0 0,-1-6 0 0,4 0 72 0,-3 8 14 16,-1 4 2-16,4 0 1 0,0-1-32 0,0-2-6 0,0 9-2 0,0-7 0 16,4-2-28-16,-4 3-5 0,3 5-2 0,-3-2 0 31,4-4-14-31,-1 13 9 0,-3-13-9 0,7 10 8 16,-7-4-8-16,0 4 0 0,0 2 0 0,0-2 0 0,0 2 0 0,0 0 8 0,-7 4-8 15,4-4 0-15,-1 3 0 0,4 1 8 16,-3-4-8-16,-1 1 0 0,1 2 0 0,-1-6 0 0,1 4 0 15,-4-7 0 1,3 4-22-16,-3-10-10 0,0 7-1 0,0-6-1 0,0 2 34 0,3-2 0 16,1-6 0-16,-1 2 0 0,4-2-72 0,-3-6-13 15,3-6-3-15</inkml:trace>
  <inkml:trace contextRef="#ctx0" brushRef="#br0" timeOffset="3806.121">5877 6049 780 0,'0'0'22'0,"0"0"5"0,0 0-27 0,0 0 0 0,0 0 0 16,0 0 0-16,0 0 55 0,0 0 5 0,0 0 2 0,0 6 0 15,0 0-5-15,0 6-1 0,0-6 0 0,-3 3 0 16,3 0-3-16,3-1-1 0,1 4 0 0,-4 6 0 15,3-9-12-15,-3 2-2 0,4 7-1 0,-1 0 0 16,4 5 3-16,-3 4 1 0,0-1 0 0,-1 3 0 0,1 1-14 0,-4 8-3 16,3-6-1-16,1 4 0 15,-1-1-23-15,1 3 0 0,-4-6 0 0,0 4 0 16,3 2 36-16,-3-3 2 0,0 3 1 0,0-5 0 0,-3 2-11 0,-1 3-3 16,4-5 0-16,-3 2 0 0,-1-6 11 0,1 4 1 15,3-4 1-15,-4 3 0 0,1-2-23 16,3-4-5-16,0-2-1 0,0-4 0 0,0 4-9 15,0-6 0-15,3-7 0 0,1 4 8 0,-4-3-8 16,3-1 0-16,1-5 0 0,-1 6 0 16,1-6-38-16,-1-3 0 0,1 0 0 0,-1-6-569 15,1 0-113-15</inkml:trace>
  <inkml:trace contextRef="#ctx0" brushRef="#br0" timeOffset="4450.813">6244 6876 1157 0,'0'0'32'0,"-7"-6"8"0,0 6-32 0,4 0-8 0,-1-12 0 0,0 12 0 0,-3-6 36 0,4-3 4 16,-1 3 2-16,1 0 0 0,-1-2 14 15,1-1 4-15,-1 3 0 0,1 0 0 0,-1 0-7 0,1 0-1 16,-1 0 0-16,4 6 0 0,-3-5-18 0,3 5-4 16,0 0-1-16,0 0 0 15,-4-3-1-15,4 3 0 0,0 0 0 0,0 0 0 0,0 0-12 0,-7 5-4 16,7 4 0-16,-7-3 0 0,3 6-12 0,-6-6 8 15,6 9-8-15,1-4 0 0,-1 7 17 0,1-6-2 16,3-1-1-16,0-2 0 0,0 9 3 0,0 5 1 16,0-5 0-16,0-3 0 0,3 2-6 0,1-5-2 15,-1 6 0-15,1-1 0 0,6-2-10 0,-2 3 10 16,-5-6-10-16,4-1 10 0,4-2-2 0,-1 3-8 16,-3-6 12-16,7 0-4 0,-3 0-8 0,0-6 10 0,3 0-10 15,-4 5 10-15,8-5-10 0,-8-5 8 0,1 5-8 0,3-6 8 16,-3 0-8-16,-1 0 0 0,1-6 0 15,0 0 0-15,-1 4 8 0,1-4 0 16,-4-6 0-16,0 6 0 0,3-5-8 0,-6 2 0 0,3-3 0 16,-7 1 0-16,0-4 0 0,4 9 0 0,-4-11 0 0,-4 8 0 15,4 3-9-15,0 1 9 0,-7-7-12 0,-4 0 12 16,4 10-13-16,-3-4 4 0,-1 6 1 0,-3-6 0 16,3 6 0-16,-3-3 0 0,0 4 0 0,0 2 0 15,3 3 8-15,1 0 11 0,-8 3-3 0,4 2 0 16,4 4-44-16,-1 3-8 15,0 0-3-15,1-3 0 0,-1 2 63 0,4 1 12 0,0 0 2 0,0 6 1 16,4-7-31-16,-1-2 0 0,4 3-11 0,-3 0 11 16,3-1-28-16,0-5 1 0,0 6 1 15,3-6 0-15,-3 6-43 0,4-3-9 0,3-4-2 16,0 1-450-16,3 6-90 0</inkml:trace>
  <inkml:trace contextRef="#ctx0" brushRef="#br0" timeOffset="13090.293">11561 7269 1267 0,'0'0'28'0,"0"0"5"0,0 0 2 0,-4-5 1 16,4 5-36-16,0-6 0 0,-4 0 0 0,1 0 0 0,-1 6 111 0,1-12 15 16,-4 6 3-16,3 0 1 0,-3 1-39 0,4 2-8 15,-4-3-2-15,0 0 0 0,0 3-29 0,0-6-7 16,-1 9-1-16,-2-6 0 16,-1 0-35-16,1 6-9 0,-1 0 0 0,1-6 0 15,-1 6 0-15,-3 0 0 0,3 0 0 0,-3 6 0 16,4-6 0-16,-1 12-12 0,0-3 4 0,1 0 8 0,-4 5-12 0,3-2 12 15,4 6-12-15,-4-1 12 0,4-2-11 0,0 9 11 16,0-13-8-16,0 10 8 0,4-3-10 0,3-7 10 0,3 4-12 16,-3 0 12-16,4 0-9 0,3-10 9 15,0 1 0-15,3 6-9 0,1-3 9 0,0-3 0 0,3 0 0 0,0-3-8 16,0 2 8-16,4-2 0 0,-4-3 10 0,0 0-10 16,3-5 8-16,-2 2-8 0,-1-3 0 0,0-3 0 15,3 0 11-15,-2-9-11 0,-1 7 12 0,3-7-12 16,-3-3 12-16,-3 4-4 0,3-13 0 0,-3 10-8 15,-1-10 0-15,4 4 0 0,-3-9 0 0,0 2 0 16,-4-2 0-16,0 9-9 0,0-10 1 0,0 4 0 16,-4-3-8-16,-3 2-2 0,4-5 0 0,-4-6 0 15,-4 9 2-15,1-6 0 0,-1-1 0 0,1 1 0 16,-1 3-8-16,-3 3 0 0,0 2-1 0,0-2 0 16,0 9 17-16,0-4 8 0,0-2-8 15,-4 14 8-15,4-8 0 0,4 8 0 0,-4 7 0 0,3-1 0 16,1 0 0-16,3 3 0 0,-4 6 0 0,-3-3 0 15,7 6 0-15,-4 0 0 0,1 3 0 0,-1 3 11 16,1 3-11-16,-1-3-11 0,1 6 3 0,-1 5 0 16,4 1 8-16,-3 8 0 0,3-2 0 0,-4 8 0 15,8-5 0-15,-4 8 0 0,3-6 0 0,1 10 0 16,-1-4 0-16,1 9 0 0,-1 0 0 0,4 0 0 16,1 3 0-16,-1 3 0 0,0 0 0 0,-4-6 0 15,4 0 12-15,0-2 8 0,-3-4 2 0,-1-3 0 0,1-3-22 0,-1 1 0 16,1-4 0-16,-1 0 0 0,1-2 0 0,-1-4 0 15,-3-2 0-15,0 3 0 0,0-7 0 0,0 1 0 0,0-3 0 0,0 2 0 16,0-11 0-16,0-6 0 0,0 0 0 0,0 0 0 16,0 0 0-16,0 0 0 0,0 0 0 0,0 0 0 31,0 0-47-31,0 0-13 0,11 0-4 0,-4 0 0 16,-3 0-102-16,3 0-21 0,3-6-4 0,1-9-1 0</inkml:trace>
  <inkml:trace contextRef="#ctx0" brushRef="#br0" timeOffset="13610.122">11836 7149 1094 0,'0'0'46'0,"0"0"-37"15,0 0 111-15,0 0 21 0,0 0 5 0,-4 12 1 0,8-1-31 0,-4 1-5 16,0-6-2-16,3 6 0 0,1-3-65 0,-1 2-14 16,4 1-2-16,-3 0-1 0,3-6-10 0,0 0-1 15,0-3-1-15,0 3 0 0,0-4 4 0,4 4 1 16,-1-6 0-16,-3 0 0 0,4 0 0 0,-4 0 1 16,4-3 0-16,-4 0 0 0,0 1-21 0,0-1 0 15,3-3 0-15,-3 0 0 0,0 0 0 0,-3-6 0 16,3 6 0-16,-3 0 0 0,3-5-15 0,-4-1-7 15,-3 3-2-15,4-3 0 16,-4 1 4-16,-4 5 0 0,4 0 0 0,-3 0 0 16,-1-3-16-16,-3 3-2 0,4 0-1 0,-5 1 0 15,5-7 39-15,-4 6 0 0,-4 6 0 0,4-6 0 16,0 6-10-16,0 0 10 0,-3 0 0 0,2 6-9 0,-2 0-4 0,-1 6-1 16,4-7 0-16,-3 10 0 0,-1 9 25 0,0-7 5 15,4 4 0-15,-3 2 1 0,3 1-17 0,0-7 0 0,0 10-8 0,0-9 8 16,3-1 0-16,-3 4 0 0,4-9 0 0,3 5 10 15,0-5-10-15,0 3 0 0,3-4 0 16,1-5 0-16,-1 6 53 0,4-6 9 0,0-3 2 0,0 3 0 16,4 3-64-16,3-6-15 0,-3 2-1 0,3 1-1 15,0 0 17-15,3 0 0 0,-2-6 0 0,2 6 0 16,1-6-20-16,-1-6 0 0,1 6 0 0,0 0 0 31,-1-6-139-31,-3 0-28 0,1-5-5 0,-1 2-2 0</inkml:trace>
  <inkml:trace contextRef="#ctx0" brushRef="#br0" timeOffset="14702.329">12714 7031 1220 0,'0'0'27'0,"0"0"5"0,-7 0 2 0,0 6 0 16,0 0-34-16,0-6 0 0,7 0 0 0,-4 6 0 16,4-6 100-16,0 0 12 0,0 0 4 0,-7 6 0 15,7-6-48-15,0 0-10 0,0 0-2 0,0 0 0 16,0 0-29-16,0 0-7 0,0 0 0 0,0 0-1 16,0 6-5-16,4 6-1 0,-4-7 0 0,3 4 0 0,1 3 6 0,-1 0 1 15,-3-12 0-15,0 0 0 16,4 6-32-16,-1 5-5 0,1 1-2 0,-4 9 0 0,0-10 40 0,0 7 8 15,0 0 2-15,0 2 0 16,0-2-50-16,-4 0-9 0,4-4-3 0,-3 4 0 0,-1 0 51 0,4-10 11 16,-3 7 1-16,-1-6 1 0,1-3-24 0,3 0-9 15,-4-6 0-15,4 6 9 16,0-6-36-16,0 0-7 0,0 0-2 16,0 0 0-16,0 0 80 0,0 0 16 0,0 0 4 0,0 0 0 0,0 0-53 0,0 0-11 15,0-6 0-15,4-6 0 0,-1-3 0 0,1 3 0 16,-1 1 0-16,1-1 0 0,3-6 0 0,-3 1-9 15,-1 2 9-15,4-3-12 0,-3-2 12 0,-1 2 0 16,1 6-9-16,3-5 9 0,-4 5 0 16,1-3 0-16,-1 9-9 0,1-5 9 15,-1 5 0-15,-3 0 0 0,4-6 0 0,-4 12 0 0,0 0 0 0,0 0-8 0,0 0 8 16,0 0 0-16,0 0-11 0,0 0 11 0,0 0-10 16,0 0 10-16,0 0 0 0,7 12 0 0,0-6 0 15,0 0 0-15,-3 5 0 0,-1-2 0 0,1 6 0 16,3 0 0-16,-4-4 8 0,1 1-8 0,-1 6 9 0,-3-4-9 15,4-8 8-15,-1 12-8 0,1-12 0 0,-4 0 0 16,0-6 8-16,0 0-8 0,0 0 0 0,3 9 9 0,-3-9-9 16,0 0 10-16,0 0-10 0,0 0 10 0,0 0-10 15,0 0 0-15,0 0 0 0,0 0 8 16,0 0-8-16,0 0-17 0,0 0 4 0,0 0 1 0,0 0-6 0,4-6-1 16,-4 3 0-16,3-9 0 15,1 6-11-15,-4-6-2 0,4 6-1 0,-4-5 0 16,3-1 33-16,1 3-8 0,-1-9 8 0,4 7 0 15,0-1-10-15,-3 0 2 0,3 3 0 0,-4 4 0 16,4-7 8-16,0 6-10 0,4-9 10 0,-4 6-10 16,0 3 10-16,4 4-8 0,-4 2 8 0,0-6-8 15,0 6 8-15,-7 0-10 0,10 0 10 0,-10 0-10 16,8 6 10-16,-1-1 0 0,0 4 0 0,-4-3-8 16,4 6 8-16,-3 0 0 0,-1-6 8 0,-3 5-8 0,0 4 11 0,0 3-3 15,0-7 0-15,0 10 0 0,-3-9-8 0,-1 5 12 0,4 1-12 16,-3-3 12-16,-1-1-12 0,4 1 0 0,0-3 9 0,4 0-9 15,-4-7 0-15,3 4 0 0,-3-9 0 0,4 9 0 16,3 0-12-16,-4-3 0 0,-3-6 0 0,7 6 0 31,0 0-28-31,1-6-7 0,-1 0-1 0,0 5 0 16,0-5-113-16,-7 0-23 0,10-5-5 0,1-1-1 0</inkml:trace>
  <inkml:trace contextRef="#ctx0" brushRef="#br0" timeOffset="15243.269">13243 7117 1314 0,'0'0'37'0,"0"0"8"16,0 0-36-16,0 0-9 0,0 0 0 0,0 0 0 15,0 0 83-15,0 0 14 0,0 0 3 0,-3 6 1 16,3-6-59-16,-4 11-12 0,1-8-2 0,-4 9-1 16,3-6 15-16,1 6 3 0,-1-7 1 0,-3 7 0 0,3 0-22 0,1 0-5 15,-1 2-1-15,1-2 0 0,-1 6-18 0,4-6 0 0,0 2 0 16,-3 10 0-16,3-12 31 0,0-1 2 0,0 4 1 0,3-3 0 16,1 0-18-16,-1-7-3 0,1 7-1 0,3-6 0 15,0 3 1-15,0-6 0 0,0 0 0 16,4 3 0-16,-4-6 1 0,3 6 0 0,1-6 0 15,0-6 0-15,-1 6-14 0,1-6-12 16,3 0 3-16,-4-3 0 0,1-3 27 0,-4 6 6 0,4-5 0 0,-1-1 1 16,-3-3-40-16,0 6-8 0,0 1-1 15,0-4-1-15,-3 0 48 0,-1-3 9 0,1 4 3 16,-4-1 0-16,4-6-21 0,-4 6-4 0,0 1-1 0,-4-1 0 16,0-3-9-16,1 3 0 15,-1 1 9-15,-3 2-9 0,4 0 0 0,-8 3-12 0,4 6 2 0,0-3 0 16,-3 3 10-16,3 0-13 0,-4 0 5 15,4 0 8-15,-4 0-13 0,1 3 5 0,-1 0 8 0,1 6-13 16,-1 3-8-16,0-1-2 0,1 7 0 0,-1 3 0 16,1 2 23-16,-1 1 10 0,4-7-1 0,0 4 0 15,0-3-9-15,3-4-12 0,1 4 2 0,-1-6 1 0,4-1 9 16,0-5-8-16,0 3 8 0,0-9-8 16,4 6-33-16,3 0-7 0,0-3 0 0,4-3-1 15,-1 0-32-15,4 0-7 0,0 0 0 16,0-3-712-16</inkml:trace>
  <inkml:trace contextRef="#ctx0" brushRef="#br0" timeOffset="16060.108">13628 7067 1044 0,'-7'8'21'0,"7"-8"7"16,-4 6-28-16,4 0 0 0,-3 0 0 0,-1 6 0 0,4 0 118 15,-3-6 18-15,3 5 4 0,-4 4 1 0,4-3-85 16,-3-1-16-16,3 7-4 0,0-6-1 0,0-3-5 0,0 2-1 0,0 1 0 0,-4 0 0 15,4-6-29-15,0 0 0 0,0 0 0 0,0-3 0 16,0-3 44-16,0 0 4 0,0 0 0 0,0 0 0 16,0 5-20-16,0-5-3 0,0 0-1 0,0 0 0 15,0 0 1-15,0 0 0 0,0 0 0 0,0 0 0 16,0 0-13-16,0 0-2 0,0 0-1 0,0 0 0 16,0 0-9-16,0 0-12 0,0-8 2 0,0 2 1 15,0 6-3-15,4-6 0 0,3 0 0 0,-4-6 0 16,1 6 2-16,3-5 0 0,-4 2 0 0,1 0 0 15,-1 0 2-15,4-3 0 0,-3 1 0 0,3 5 0 16,-7 6 8-16,0 0-8 0,0 0 8 0,7-6-8 16,-3 3 8-16,3-6 0 0,-4 3 0 0,4 3 0 15,-3-3 0-15,-4 6 0 0,0 0-9 0,0 0 9 16,3-5 0-16,-3 5-11 0,0 0 11 0,0 0-8 16,7 11 8-16,-3-5 0 0,-1 9 0 0,1-3 0 15,-1 5 11-15,1-2 4 0,-1 3 1 0,-3-1 0 0,0 1-1 0,4-3 0 16,0 2 0-16,-1 1 0 0,-3-6-3 0,0-1 0 15,4 4 0-15,-1-3 0 0,1-6-12 0,-4-6 0 16,0 0 0-16,7 6 0 0,-4-1-8 0,-3-5-2 16,0 0 0-16,7-5 0 15,4 5-151-15,-4-6-31 0,14-6-5 0,-10-3-2 0</inkml:trace>
  <inkml:trace contextRef="#ctx0" brushRef="#br0" timeOffset="17023.305">14414 7043 1150 0,'-10'12'24'0,"-1"0"6"16,4-6-30-16,-3-4 0 0,3 4 0 0,0 0 0 15,7-6 60-15,-7 6 7 0,7-6 1 0,0 0 0 16,0 0 6-16,0 0 2 0,0 0 0 0,0 0 0 16,0 0-5-16,0 0-1 0,0 0 0 0,0 0 0 0,0 0-41 15,0 0-8-15,0 0-1 0,0 0-1 16,0 0-11-16,0 0-8 0,0 0 12 0,0 0-12 0,0 18 19 0,3-6-3 0,1 5-1 0,-4 10 0 15,3-4-6-15,1-2-1 0,-1 2 0 0,-3 4 0 16,4 2 5-16,-1-5 1 0,-3 8 0 16,4-3 0-16,-1-2-2 0,-3 2 0 0,0 1 0 15,0 2 0-15,0-6 2 0,0 4 0 0,0-13 0 16,-3 10 0-16,-1 2 2 0,1-11 0 16,-1 8 0-16,1-2 0 0,-1-6-16 0,1 2-18 0,-4-2 4 0,3-4 1 15,4-2 34-15,-4-6 7 0,1 6 2 0,3-12 0 16,0 0-22-16,0 0-8 0,0 0 0 0,0 0 0 15,0 0 32-15,0 0 0 0,0 0 0 0,0 0 0 16,0 0-32-16,-4-6-13 0,1-6 1 0,-1 3 0 16,1-2 2-16,-1-7 1 0,4 6 0 0,-3-11 0 15,3 8 24-15,0-9 5 0,3 7 0 0,-3-4 1 16,4-2-68-16,-1-10-13 0,-3 10-4 16,4-15 0-16,-1 2 64 0,4 4 24 15,1-3 0-15,-5-3-1 0,4 2-23 0,-3 10 0 0,-1-9-10 16,1 2 10-16,3 7-10 0,-4 2 10 0,1 7-8 0,-1-10 8 15,4 10 0-15,-3-1 0 0,-1-6 0 0,1 10 11 16,-1-4-11-16,1 6 0 0,0 0 0 0,3 4 0 16,-4 2 0-16,1-6 0 0,3 6 0 0,-4 0 0 15,1 6 0-15,3-6 0 0,-4 1 0 0,-3 5 0 16,7 0-22-16,-3 0-10 0,3 0-1 0,0 0-1 16,4 5 34-16,-4 1 0 0,7 0 8 0,-4 0-8 15,1 6 0-15,0-3 0 0,3 2 0 0,-4 1 0 16,1 0 0-16,3 0-10 0,0-1 10 0,-7 4-12 15,4 3 12-15,-4 5-10 0,-4-2 10 0,4-4-10 0,-7 7 10 0,4-6-8 16,-8 2 8-16,1-2-8 0,-1-3 8 0,-3 2-8 0,0-5 8 16,-3 0-8-1,3-1 8-15,-8-5 0 0,5-3 10 0,-1 0-10 0,1 3 12 0,-4-3-4 0,7-3-8 0,-4-3 12 16,0-3-2-16,1 3-1 0,3-6 0 0,-4 4 0 16,1-7-9-16,2 0-11 0,1-3 3 0,-3 1 0 15,3-1-32 1,0 3-5-16,0-8-2 0,0 5 0 0,0 0 29 0,3 3 6 0,0 7 0 0,1-7 1 15,-1 6-136-15,4-6-27 0,0 12-6 16</inkml:trace>
  <inkml:trace contextRef="#ctx0" brushRef="#br0" timeOffset="17647.744">14855 7073 1337 0,'-7'8'28'0,"7"-8"6"0,-3 6-34 16,-1 6 0-16,4 0 0 0,0-12 0 0,0 0 69 0,-3 6 7 0,3-6 2 0,0 0 0 15,0 0-10 1,0 0-3-16,-4 6 0 0,4-1 0 0,0 1-13 0,0 0-4 16,4 6 0-16,-1-3 0 0,1-3-26 0,3-6-6 0,0 5 0 0,0-5-1 31,0 6-2-31,4-6 0 0,-1 0 0 0,1 0 0 16,-1 0-1-16,1 0 0 0,3-6 0 0,-7 1 0 15,4 5-12-15,-4-6 0 0,-4 0 8 0,4 0-8 0,-3-3 0 0,3 9 9 0,0-3-9 0,-7 3 8 16,7-3-8-16,-3-3 0 0,-1 1 0 0,-3-1 0 15,4 0-9-15,-4 0-4 0,3-6-1 0,-3 6 0 16,0 6-14 0,-3-6-4-16,3 0 0 0,0 6 0 0,-4-2 7 0,-3-4 1 0,0 0 0 0,-4-6 0 15,4 6-12-15,4 0-3 16,-4 0 0-16,-4 0 0 0,4 4 39 0,0-4 0 0,-3 3 0 0,-5 3 0 16,5 0 8-16,-1 0 10 0,1 3 2 0,-1 0 0 15,1 0-32-15,-1-1-7 0,0 4-1 0,4 6 0 16,0-6 40-16,0 6 7 0,0 0 1 0,4-1 1 15,-1 4-29-15,1-3 0 0,-1 0 0 0,1-1 0 16,3-2-17-16,0 15-10 0,0-7-1 16,0 1-1-16,3 2 29 0,1-8 0 0,3 12 0 0,-4-13 0 15,4 4 0-15,0 3 0 0,0-12 0 0,4 5 0 16,-4-2 25-16,7 0 11 0,-3 0 3 0,-1-3 0 0,1 0-23 0,-1-6-4 16,4 0 0-16,-3 6-1 0,-4-6-2 0,4 0 0 15,-1 0 0-15,4 0 0 0,-3-6-9 0,3 0 0 16,-3 0 0-16,-1 0-11 15,1-6-137-15,3 3-28 0,-3-2-6 0,-1-1-1 0</inkml:trace>
  <inkml:trace contextRef="#ctx0" brushRef="#br0" timeOffset="17989.03">14852 6611 1074 0,'0'0'30'0,"0"0"8"16,0 0-30-16,0 0-8 0,0 0 0 0,0 0 0 15,0 12 104-15,0-12 19 0,0 0 4 0,0 11 1 16,0 1-73-16,3-3-15 0,1 3-2 0,3 5-1 16,-3-2-8-16,3 0-1 0,0 5-1 0,0-2 0 15,0-3-27-15,0 8 0 0,0-11 0 0,0 9 0 16,0-10 0-16,0 7 0 0,0-6 0 0,0 0 0 16,0-1 0-16,0-5 0 0,4 3 0 0,-1 3 0 15,1-6-200-15,0 0-44 0</inkml:trace>
  <inkml:trace contextRef="#ctx0" brushRef="#br0" timeOffset="18632.34">15229 7149 1120 0,'0'0'23'0,"0"0"6"15,0 0-29-15,0 0 0 0,0 0 0 0,4 6 0 16,-4 6 60-16,3-7 7 0,1 1 1 0,-4 6 0 16,0 0-8-16,4 3-2 0,-4 2 0 0,0 1 0 0,0-6-6 0,3 8-2 15,-3-2 0-15,0-1 0 0,4-5-7 0,-4 9-2 16,0-9 0-16,3 5 0 0,-3-5-13 0,4 3-4 16,-4-4 0-16,3 7 0 0,-3-9-7 15,0 0-1-15,0-3-1 0,0-6 0 0,0 0 1 0,4 5 0 16,-4-5 0-16,0 0 0 0,0 0 2 0,0 0 1 15,0 0 0-15,0 0 0 0,0 0 1 0,0 0 1 16,0 0 0-16,0 0 0 0,0 0-12 0,0 0-9 0,-4-5 12 0,1-1-12 31,-1 0 0-31,4 0 0 0,0 0-10 0,-3 0 10 0,3-6-12 0,0 7 12 0,0-7-10 16,0 0 10-16,0-3 0 0,0 4-9 0,0-1 9 0,0 0 0 16,-4-3 0-16,4 4 0 0,0-7 0 15,-3 0 0-15,3 4 0 0,0 2 0 0,0-6 0 16,0 6 0-16,3-5 0 0,-3 2 0 0,0-3 0 15,0 7 0-15,4-1-12 0,-4 0 2 16,0 3 1-16,3 4 0 0,-3-1 9 0,4 0 0 16,-1 0 0-16,1-6 0 0,-1 6 0 0,1 0-12 0,-1 3 4 0,-3 3 0 15,4-5 8-15,-1 5 0 0,1-6 0 0,-4 6 0 16,3 0-12-16,4 0 4 0,-3-6 0 0,3 6 0 16,0 0-1-16,0 0 0 0,0 0 0 0,4 0 0 15,-1 0-20-15,4 6-4 16,1-6-1-16,-5 0 0 0,4 0-14 0,0 6-2 0,-3-6-1 15</inkml:trace>
  <inkml:trace contextRef="#ctx0" brushRef="#br0" timeOffset="19232.454">15540 7196 1094 0,'0'6'46'0,"0"3"-37"15,0-9 44-15,3 6 9 0,-3-6 2 0,0 5 0 16,0-5 51-16,4 6 10 0,-1 0 3 0,1 0 0 15,3 0-76-15,-3 0-14 0,-4-6-3 0,7 0-1 16,0 0-3-16,3 0-1 0,-3 0 0 0,0 0 0 16,0-6-1-16,0 6 0 0,1-6 0 0,-1 0 0 15,0 0-16-15,-4 0-3 0,4-2-1 0,-3 2 0 16,-1 0-9-16,4 0 0 0,-3 0 0 0,-1 0 0 16,-3 0-23-16,0 0 0 0,0 1 0 0,0-7 0 15,0 6-17-15,0 6-4 0,0-9-1 0,0 9 0 16,0 0 0-16,-3-3 0 0,3 3 0 0,-7 0 0 15,0-3 28-15,0-3 5 0,0 6 2 0,0-5 0 16,0-1 10-16,-4 0 14 0,0 0-3 0,1-6-1 16,3 6 2-16,-4 6 1 0,4-3 0 0,0 3 0 15,-4 0 27-15,4 3 6 0,-3 3 1 0,-1 0 0 16,4 0-31-16,0-6-7 0,7 0-1 0,-7 12 0 16,0-6-8-16,3 5 0 0,1-2 0 0,-1 9 0 15,4-7 8-15,-3 7 0 0,3-3 0 0,3 2 0 16,-3-5-8-16,4 6 0 0,-1-9 0 0,1 5 0 15,3 1 0-15,-3-3 0 0,3-968 0 0,0 1935 0 16,0-964 0-16,0-3 0 0,3 0 0 0,1-7 0 16,0 1 0-16,-1 6 0 0,1-6 0 0,3 0 0 0,0-3 28 0,0 3 1 0,-3 5 0 15,3-5 0-15,0-6-29 0,0 12-10 0,-3-12 0 16,3 6 0 0,0-6-18-16,0 0-3 0,4 3-1 0,-4-3 0 15,0 3-38-15,0-3-8 0,0-3-2 0,4 0-438 0,-4 3-88 0</inkml:trace>
  <inkml:trace contextRef="#ctx0" brushRef="#br0" timeOffset="20817.06">16637 7134 908 0,'-11'6'19'0,"11"-6"4"0,-7 3-23 0,0 3 0 0,7-6 0 0,-3 6 0 16,-4 0 70-16,7-6 10 0,-7 6 1 0,7-6 1 15,-4 5-7-15,4-5-2 0,0 0 0 0,0 0 0 16,-3 6-20-16,-1 0-4 0,4-6-1 0,-3 6 0 16,3-6-12-16,0 6-2 0,0-6-1 0,3 9 0 15,1-3-10-15,-1 5-3 0,4-5 0 0,0 0 0 16,0 6-7-16,4-12-1 0,-1 6-1 0,1-6 0 15,3 0-11-15,4 0 0 0,-1-6 0 0,1 6 0 16,0-6 0-16,3 0 0 0,0-6 8 0,0 7-8 16,-3-4 0-16,-4 0 0 0,0-6 0 0,0 9 0 15,-3-5 0-15,-1 11 0 0,1-6 0 0,-4 0 0 16,0 0-11-16,-3-3 3 0,-1 6 0 0,-3 0 0 16,0-3-23-16,-3 1-4 0,3-1-1 0,-4 0 0 15,1 0 17-15,-5 0 3 0,5 0 1 0,-8 3 0 16,1 0 15-16,-1 3 10 0,-3-3-2 0,-4 3 0 15,4 3 0-15,0-3-8 0,-3 3 12 0,-1 0-4 16,0 3 3-16,4 0 0 0,0-6 0 0,-4 6 0 16,4 0-11-16,4 0 0 0,-4-1 0 0,0 4 0 15,6 6 0-15,-2 0 0 0,3-10 0 0,3 13 0 16,1-9 0-16,-1 3 0 0,1-1-9 0,3 1 9 0,0 0 0 16,3 0 0-16,1-3-8 0,-1 2 8 0,1 7 0 15,3-6 0-15,0 5 0 0,0 4 0 0,4-9 0 0,-1-1 0 16,4 4 0-16,-3-6 0 0,3 6-8 15,4-9 8-15,-4-1 0 0,3 7 0 16,1-6-8-16,0 0 8 0,3-3 0 0,0 3 0 0,-3-6-12 0,3 0 4 0,0-6 8 16,0 3-13-1,4-9-21-15,-4 0-4 0,0 1-1 0,4-10-423 0,-4 3-85 0</inkml:trace>
  <inkml:trace contextRef="#ctx0" brushRef="#br0" timeOffset="21156.626">17124 6314 656 0,'-4'12'13'0,"-3"-6"5"15,4 3-18-15,-1 8 0 0,1-5 0 0,-1 6 0 16,4-4 79-16,0 10 12 0,0-1 2 0,4 4 1 15,-1 2-22-15,1-2-5 0,3 8-1 0,0 3 0 16,0-3-6-16,0 9 0 0,0-8-1 0,4 8 0 16,-4 0-5-16,0-9-1 0,0 9 0 0,0-5 0 15,0 2-1-15,-4 3-1 0,4-6 0 0,-3 6 0 0,-1 0-31 0,-3 3-5 16,0-9-2-16,4 7 0 16,-4-4-2-16,-4 3-1 0,4-12 0 0,-3 3 0 0,-1-2-2 0,1 2-8 15,-1-14 12-15,1 2-4 0,3-11-8 0,-4 0 0 16,1-1 0-16,-1-5 8 15,4-6-44-15,0 6-10 0,-3 0-2 0,3-6 0 16,0 0-68-16,0-6-13 0,0-6-3 0,-4-5-504 0</inkml:trace>
  <inkml:trace contextRef="#ctx0" brushRef="#br0" timeOffset="21430.419">16930 6949 1288 0,'0'0'27'0,"0"0"5"0,3 3-32 0,4 6 0 0,0-6 0 0,0 0 0 16,4 6 58-16,0-9 5 0,-1 5 1 0,4-5 0 15,0 0 25-15,4 6 6 0,0-6 1 0,3 0 0 16,0 0-54-16,-3-6-10 0,6 1-3 0,-2 5 0 15,-1-9-12-15,-4 3-2 0,5-3-1 0,-5 6 0 16,4-3-14-16,-3 0 0 0,-4 0 0 0,4 1-10 16,-4-1-151-16,-4 6-31 0</inkml:trace>
  <inkml:trace contextRef="#ctx0" brushRef="#br0" timeOffset="22132.367">18186 7090 867 0,'0'0'19'0,"0"0"4"0,0-6 1 0,-4 0 0 16,4 1-24-16,0-1 0 0,-3 0 0 0,3-6 0 16,0 12 47-16,-7 0 4 0,7 0 1 0,-4-6 0 15,-3 6 19-15,0 0 4 0,3 0 1 0,-3 6 0 16,0 0-43-16,0 0-8 0,-3 6-1 0,3-10-1 16,-4 7 0-16,0-3 0 0,-3 3 0 0,0 3 0 15,0-6 9-15,4 5 1 0,-5 1 1 0,1 3 0 16,4-3 13-16,-1-1 2 0,1 1 1 0,-1 0 0 15,4-3-34-15,0-3-6 0,3-1-2 0,1 1 0 16,-1 0-8-16,4-6 0 0,0 0 0 0,0 0 0 0,0 0 9 16,0 0 0-16,0 0 0 0,0 0 0 0,11-6 5 0,-1 6 1 15,5 0 0-15,-5-6 0 0,1 1-5 0,-1 2-1 16,1 0 0-16,3 0 0 0,-7-3-9 0,4 6 0 16,-1-3 0-16,-3 3 0 0,-7 0 0 0,11 0 0 15,-11 0 0-15,7 3 0 0,-7-3-16 0,11 6 2 16,-8-3 0-16,1 8 0 0,-1-5-6 15,-3 12-2-15,0-6 0 0,0-1 0 0,0 4 10 16,-3 3 3-16,-4-1 0 0,-1 1 0 0,1-3 9 0,0 2 0 0,-3 4 0 16,-1-3 0-16,1-1 0 0,-1 4 0 0,-3-3 0 15,0-1 0-15,0 1 14 0,0-3-2 0,3-1 0 0,0 1 0 16,1-9-12-16,-1 0 0 0,4 0 0 0,7-6 0 16,-7 0 0-16,0 0 0 0,7 0 0 0,-7 0 0 15,0-6-41-15,0 0-8 0,0-6-2 16,3 3 0-16,-3-5-132 0,4-1-26 0</inkml:trace>
  <inkml:trace contextRef="#ctx0" brushRef="#br0" timeOffset="22669.432">18260 7202 680 0,'0'0'14'0,"0"0"3"0,0 0-17 0,0 0 0 0,0 0 0 0,0 0 0 15,0 0 74-15,0 0 11 0,0 0 3 0,0 0 0 16,-4 9-13-16,4-9-3 0,-3 6 0 0,3-6 0 15,-4 11-15-15,1-5-3 0,3 6-1 0,-4-6 0 16,4 0 1-16,-3 0 0 0,3-6 0 0,-4 8 0 16,4 4-23-16,0 0-5 0,0-6-1 0,0 6 0 15,0-4 3-15,0 1 0 0,0 0 0 0,0 3 0 16,4-6-18-16,-4 5-10 0,3 1 12 0,1 0-12 16,3-3 10-16,-4 3-10 0,4-1 8 0,0 1-8 15,0 0 0-15,0-3 0 0,1 2 8 0,-1 1-8 16,0-6 9-16,0 0 0 0,-4 0 0 0,4 0 0 15,0-6-1-15,0 0 0 0,0 0 0 0,1 0 0 16,-1 0 0-16,0-968 0 0,-4 1930 0 0,1-962 0 16,3-6 0-16,-4 6 0 0,1-6 0 0,-1 0 0 15,1 0 16-15,-1-3 4 0,1 1 0 0,-1-1 0 16,1 3-11-16,-1-12-1 0,5 7-1 0,-5-4 0 16,-3 0-3-16,4 0-1 0,-4 4 0 0,3-7 0 15,-3 3-11-15,0 4 0 0,4-1 0 0,-4-6 0 16,0 6-11-16,3 4 3 0,-3 2 0 0,0 0 0 0,4 0-7 15,-4 6-1-15,0-12 0 0,0 12 0 16,0 0-31-16,0 0-6 0,0 0-2 0,0 0 0 16,0 0-117-16,3 6-23 0,4 0-5 0</inkml:trace>
  <inkml:trace contextRef="#ctx0" brushRef="#br0" timeOffset="23377.626">18602 7302 1512 0,'-7'12'32'0,"7"-12"6"0,-4 5-30 0,1 4-8 0,-1 0 0 0,1 0 0 16,-1 3 77-16,4-1 15 15,-3-5 2-15,-1 12 1 0,4-3-52 0,-3-4-11 0,3 1-1 0,0 3-1 16,-4-3-5-16,4-1-1 0,0 7 0 0,0-6 0 15,0-3-11-15,0 8-2 0,0-5-1 0,0 0 0 16,0 0-10-16,-3-7 10 0,3 4-10 0,0-9 10 16,0 0-10-16,0 0 10 0,0 0-10 0,0 0 10 15,0 0 7-15,0 0 2 0,0 0 0 0,0 0 0 16,0 0-1-16,0 0 0 0,0 0 0 0,0-9 0 16,0 4-18-16,0-1 8 0,0-6-8 0,0-3 0 15,0 1 0-15,0-1 0 0,0 3 0 0,0-9 0 16,0 7 0-16,3-1 0 0,-3-3 0 0,0-2 0 15,0 5 0-15,0 0 0 0,0-2 0 0,0 2 0 16,4-3 8-16,-4 7-8 0,0-13 0 0,3 12 0 16,-3-2 0-16,0 2 0 0,4-6 0 0,-4 7 0 15,0-1 0-15,3-3 0 0,1 9 0 0,-4-6 0 16,3 7-8-16,4-1 8 0,-3-6-13 0,3 3 5 16,-3 6-16-16,6 0-2 0,1 3-1 0,-1-6 0 15,1 6-19-15,3-11-4 0,0 5-1 0,4-6 0 16,-4 3-28-16,3 0-5 0,-2 3-2 0</inkml:trace>
  <inkml:trace contextRef="#ctx0" brushRef="#br0" timeOffset="31528.589">7218 6876 971 0,'-11'11'20'0,"11"-11"6"0,-7 6-26 0,0 0 0 15,4 0 0-15,-1-3 0 16,4-3 112-16,-7 12 18 0,4-6 3 0,3-6 1 16,0 0-38-16,0 0-7 0,0 0-1 0,-8 0-1 0,8 0-23 0,-7 5-5 0,7-5-1 0,-7 6 0 15,-3-6-39-15,3 6-8 0,3 0-2 0,-3 0 0 16,0 3 14-16,0-3 2 0,0 0 1 0,0-1 0 15,0 7-26-15,0 0 8 0,0 0-8 0,0 2 0 32,0 4-17-32,0 0-9 0,3-1-2 0,-3 4 0 0,3-3 44 0,-3-1 8 15,7 4 1-15,-3-4 1 0,3 1-42 16,-4-3-8-16,4-4-1 0,4 1-1 0,-4 0 38 0,3 0 7 0,1-9 1 16,3 3 1-16,4-4-33 0,-4-2-8 15,3-2 0-15,1-4-1 0,-1 3 21 0,1-3 0 0,0 0 0 16,3-12 0-16,-4 4 0 0,8-4 0 0,-11-6 0 0,7-5 0 15,0 3 0-15,-3-13 0 0,3 4 0 0,0-9 0 16,-3 0 0-16,-1 3 0 0,1-3 0 0,3-12 0 16,-7 6 0-16,0-3 0 0,-4 3 0 0,4-6 0 0,-3 6 0 15,-4 6 13-15,4-6-1 0,-4 3-1 0,3 9-11 0,-3-6 0 16,-3 8 0-16,-5 7 0 16,5 3-12-16,-1-1 3 0,-3 9 0 0,4 1 0 15,-1-1 21-15,1 3 5 0,-4 10 1 0,0-1 0 16,3 6-18-16,-3 0 0 0,4 9 0 0,-4 2 0 15,3 7-16-15,0 5-9 0,1 4-3 16,-1 8 0-16,1 3 28 0,-1 1 0 0,4 8 0 0,0 3 0 0,-3 0-8 0,3 5 8 16,3-2-8-16,-3 6 8 0,4-3 0 0,-4 0 0 15,0 3 0-15,3-3 0 0,-3-1 0 0,4 1 0 16,3-6 0-16,-3-3-8 0,-1 3 8 0,1 0 0 0,-1-12 10 16,1 4-10-16,-4-10 13 0,3-6-3 0,1 4-1 15,-1-7 0 1,-3 1-9-16,4-4-12 0,-4-8 2 0,0 3 1 15,0-6 9-15,7-3 0 0,-7-6 0 0,0 0-8 16,0 0-140-16,3-6-27 0</inkml:trace>
  <inkml:trace contextRef="#ctx0" brushRef="#br0" timeOffset="31986.279">7493 7037 1250 0,'0'0'35'15,"-7"6"9"-15,3 0-36 0,-3 0-8 0,4 6 0 0,-4-4 0 0,3 1 57 0,-3 6 10 16,4-3 1-16,-1-6 1 0,1 5 6 0,-1-2 1 16,4-3 0-16,0 6 0 0,0-6-10 0,0-6-2 15,0 0 0-15,0 0 0 0,4 11-52 0,-1-5-12 16,-3-6 0-16,4 6 0 0,6-6 12 0,-3 0 1 15,4 0 1-15,-1 0 0 0,-2 0-14 0,2-6-18 16,1 0 4-16,-1 6 1 0,-3-5 13 0,0-1 0 16,0 0 0-16,-3 3 0 0,-4 3 0 0,0 0 0 15,0 0 0-15,0 0 0 0,0 0 0 0,0 0 0 16,-4-9 0-16,-3 3 0 0,0-3 0 0,4 4 0 0,-8 5 0 0,4-6 0 16,-3 6-22-16,-1-6 2 0,4 6 0 0,-4-6 0 31,1 0-19-31,-1 0-3 0,1 3-1 0,3 0 0 0,-4 3 35 0,0 3 8 0,4 0 0 0,4 9 0 15,-1-6 0-15,4-6 9 0,0 0-1 0,-7 6-8 16,7 5 0-16,-3 1 0 0,6 3-15 0,4-3 5 16,-3-1 10-16,-1 1 0 0,1-3-9 0,3 3 9 15,4-1 0-15,-1 1-11 0,4 0 11 0,0 0-8 16,4-1 8-16,0-2-8 0,-1 9 8 0,4-6-8 16,1-6-35-1,-1-1-6-15,0-2-2 0,4 3-417 0,-1-3-83 0</inkml:trace>
  <inkml:trace contextRef="#ctx0" brushRef="#br0" timeOffset="32374.173">8290 6270 640 0,'-17'-3'14'0,"6"0"3"0,0 3 1 0,1 0 0 0,-1 0-18 0,4 3 0 16,0 0 0-16,-3 0 0 0,3 0 66 0,3 0 10 0,4-3 1 0,-7 3 1 15,7-3-1-15,-4 9 0 0,4-9 0 0,-7 5 0 16,4 7-8-16,3-6-1 0,-4 0-1 0,1 3 0 16,3 3-8-16,0 5-2 0,0-5 0 0,0 6 0 15,0 8-7-15,3-2-2 16,1 5 0-16,-1 9 0 0,1-6-8 0,-1 7-1 15,1 2-1-15,-1 3 0 0,1-6-30 0,0 9-8 0,-4-3 0 16,3 0 0-16,-3 3 0 0,0-8 0 0,0 5 0 16,-3 3 0-16,-1-15 36 0,0 3 2 0,1 4 1 0,-1-13 0 15,4 3-27-15,0-2-12 0,-3-9 10 0,3-1-10 16,0 1 0-16,-4-12 0 0,4 0 0 0,0-6 0 16,0 0-36-1,0 0-14-15,7-3-2 0,-3-6-1 0,3-9-152 0,4 6-31 16,10-26-5-16,-7 15-2 0</inkml:trace>
  <inkml:trace contextRef="#ctx0" brushRef="#br0" timeOffset="32850.828">8618 6981 1497 0,'0'0'32'0,"0"0"8"0,0 0 0 0,0 0 4 0,0 0-36 0,-7 0-8 16,-3 0 0-16,3 6 0 0,0 0 88 0,-4 0 15 15,4 0 3-15,-7 0 1 0,3 3-69 0,-3-1-14 16,0 7-2-16,3-3-1 0,-3 0-21 0,0-1 0 16,4 4 0-16,-1 3 0 0,1-6 0 0,2-7 0 15,1 10 0-15,0 3 0 0,4-7 19 0,-1 7-1 0,4-6 0 0,-3 3 0 16,6-4-29-16,1-5-5 0,-4 0-2 0,0-6 0 15,7 6 18-15,-4-6 9 0,8 0-1 0,-4 0 0 16,4 0-8-16,-1-12 0 0,-3 6 0 0,4 0 0 16,3-2 0-16,-3-1 0 0,-1 0 0 0,-3-3 0 15,4 0 0-15,-4 7 0 0,0-1-9 0,0-6 9 16,0 0-12-16,0 3 2 0,-3-2 0 0,-1-7 0 16,1 3 0-16,-1 4 0 0,4-1 0 0,-3-6 0 15,-4 12 1-15,0-3 0 0,0 4 0 16,0-1 0-16,0 6 9 0,0 0 0 0,0 0 0 0,0 0 0 15,0 0 0-15,0 8-13 0,-4 4 5 0,4 6 8 16,-3 0-33 0,-1-1 1-16,4 10 0 0,-3-10 0 0,3 10 55 0,0-4 11 0,3 4 2 0,-3-4 1 15,4 1-28-15,-4 2-9 0,3-2 0 0,1-7 0 16,-1 4 8-16,1-9-8 0,-1-6 0 0,1 5 0 16,3-5 8-16,-4 0-8 0,4 0 0 0,1-6-552 15,-1-3-116-15</inkml:trace>
  <inkml:trace contextRef="#ctx0" brushRef="#br0" timeOffset="33457.718">9387 6858 1337 0,'0'0'56'0,"-7"-6"-44"16,0 6 92-16,7 0 18 0,-7 0 4 0,0 0 1 15,0 0-50-15,0-6-9 0,-4 3-3 0,4 3 0 16,0 0-1-16,-3 0 0 0,3 0 0 0,-4 3 0 15,1 3-51-15,3 0-13 0,-1-6 0 0,1 12 0 16,0-6 0-16,0-1 0 0,0 1 0 0,4 3 0 16,-4 3 0-16,3 6 0 0,1-7 0 0,-1 1 0 15,-3 3 0-15,4 2 0 0,-1-5 0 0,0 6 0 16,1-6 0-16,-1-4 0 0,4 4 0 0,0-6 0 16,0 6 0-16,0 0 0 0,0-10-10 0,4 7 10 15,-4-3-8-15,0-6 8 0,3 3-8 0,-3-3 8 16,4 6-12-16,3-6 4 0,0 0 0 0,0 0 0 15,-3 0 0-15,3 0 0 0,0 0 0 0,-4 0 0 16,4 6 8-16,0-6 0 0,-3 0 0 0,3 0 0 16,0 0 0-16,-3 0 0 0,3 0 0 0,-4 6 0 15,-3-6 0-15,7 0 0 0,-7 0 0 0,4 6 0 16,-1 0 0-16,1 5 0 0,-1-5 0 0,-3 9 0 16,0-3 0-16,0-1 0 0,0 1 0 0,0 6 8 0,-3-4-8 15,-4-2 8-15,3 6-8 0,-3-3 8 0,0 2-8 16,0 1 12-16,0-6-4 0,0-1 0 0,0 4 2 15,0-3 1-15,0 0 0 0,0-1 0 0,-4-5-11 16,4 0 0-16,-3 0 0 0,2-3 0 0,-2 0 0 0,-1-3 0 16,4 0 0-16,-3 0 0 15,-1-6-36-15,0 3 1 0,4-3 0 0,-3-3 0 16,3-2-111-16,0-1-22 0,0 0-5 0</inkml:trace>
  <inkml:trace contextRef="#ctx0" brushRef="#br0" timeOffset="34436.749">9645 7025 1549 0,'-7'0'44'0,"0"-2"9"16,-4 2-42-16,4 0-11 0,0-3 0 0,0 3 0 15,-4 0 69-15,4 0 12 0,0 0 3 0,0 0 0 16,0 0-42-16,7 0-8 0,0 0-2 0,-7 3 0 16,0-1-32-16,7-2 0 0,-3 6 0 0,-4 6 0 15,3-6 12-15,1 6-12 0,-5 0 12 0,5-4-12 16,-1 4 12-16,1 6-12 0,3-1 12 0,-4 4-12 15,4-3 8-15,-3 5-8 0,3-5 0 0,-4 2 0 16,4 4 0-16,-3-7 0 0,-1 4 0 0,1-3 0 16,3-1 55-16,0 4 7 0,0-9 2 0,3 5 0 0,-3-8-64 0,4 0 0 15,-1 0-9-15,1-3 0 0,-1 0 9 0,1-1 11 16,-4-5-3-16,3 0 0 0,4 0-8 0,1 0 0 16,-5 0 0-16,4 0 0 0,0-5 0 0,4-1 0 0,-4 0 0 15,0-3 0-15,0 3 0 0,0-6 0 0,4 6 0 16,-4-5 0-16,0 5 0 0,0-6 0 0,3 0 0 15,-3 3 0-15,-3-2 0 0,3-1 0 0,-4 0 0 16,1-3 0-16,0 7 0 0,-4-1 0 16,3-9 0-16,-3 6 0 0,4 1 0 0,-4 2 0 0,3-3 0 15,1 0 0-15,-4 1 0 0,0-4 0 0,3 0 0 0,-6 6 0 16,3 4 0-16,-4-1 0 0,4 0 0 0,-3 0 0 16,3 6-8-16,-7-6-4 0,3-3-1 0,-3 3 0 15,3 3 37-15,-3 0 7 0,0 0 1 0,4 3 1 16,-4 0-33-16,0 0 0 0,3 0 0 0,4 0 0 15,-7 3 0-15,-4 3 0 0,8 0 0 0,-4-3 0 16,7-3 0-16,-7 6 0 0,7-6 0 0,0 0 0 16,0 0-8-16,0 0-9 0,0 0-2 0,0 0 0 15,0 0 19-15,0 0 0 0,0 0 0 0,0 0 0 16,0 0 0-16,0 0 0 0,0 0 0 0,0 0 0 16,0 0 0-16,0 0 0 0,7 6 0 0,-4 0 0 15,4 0-13-15,4 0 4 0,-4-1 1 0,0 1 0 16,4-3 8-16,-1 0 0 0,-3 6 0 0,4-6 0 15,0 0 0-15,-1-3 0 0,1 0 8 0,-1 0-8 0,-3-3 8 16,0 0-8-16,1-9 8 0,-1 9-8 0,0-3 0 0,-4 6 0 16,4-5 0-16,0-1 8 0,-3 0-8 15,3 6 0-15,-4-6 0 0,1-6 0 0,3 6 16 16,-4 0 3-16,-3-2 0 0,4 2 0 0,-4-6-19 16,0 0 0-16,0 6 0 0,0-6 0 15,-4 4 0-15,4 2 0 0,0-6 0 0,-3 0 0 0,-1 6 0 0,1 1 0 16,-1-4 0-16,-3-3 0 0,4 9 0 0,-1 0 0 0,-3-3 0 15,4 6 0-15,-4 0 0 0,3 0 0 0,4 0 0 0,-3 6 0 16,-1-3-16-16,1 9-3 0,-1 0-1 0,-3 5 0 16,0 1 20-16,3-1 0 0,-3-2 0 0,4 9 0 15,-4-4 0-15,0 10 0 0,3-10 0 0,1 10 0 16,-1-7 0-16,1-2 0 0,-1 2 0 0,4 1 0 16,0-10 0-16,0 4 0 0,0 0 0 0,0-7 0 0,4-2 10 15,-1 3 2-15,1 0 1 0,3-6 0 0,0 0-13 16,0 5-16-16,0-11 3 0,0 9 1 0,0-3 34 0,0-3 7 15,4 0 2-15,3 0 0 0,-4-3-31 0,4 0 8 16,4-6-8-16,-4 3 0 16,4-3-18-16,-1-3-6 0,1 3-2 0,0-5 0 15,-1-1-127-15,1-3-26 0,0 3-5 0</inkml:trace>
  <inkml:trace contextRef="#ctx0" brushRef="#br0" timeOffset="34823.342">10093 7087 1378 0,'0'0'30'0,"0"0"6"0,0 0 2 0,0 0 2 0,-4 3-32 0,-3 6-8 0,7-9 0 0,-3 6 0 15,3-6 79-15,-7 6 14 0,0 6 3 0,3-1 1 16,1-5-20-16,-1 9-4 0,-3-3-1 0,4 5 0 15,3-5-36-15,-4 0-8 0,4 2-2 0,-3-2 0 16,3 6-7-16,0-6-2 0,0-1 0 0,0 4 0 16,3-3-2-16,-3 0-1 0,0-4 0 0,4 1 0 15,-1 6-5-15,1-9-1 0,-4 0 0 0,3 5 0 16,1-5-8-16,-1-6 12 0,1 9-12 0,-4-9 12 16,0 0-22-16,0 0-4 0,7 3-1 0,-7-3 0 0,3 0 45 15,4 0 9-15,0-6 1 0,0 0 1 16,-3 0-14-16,3-5-3 0,0 5-1 0,-3-9 0 15,3 0-23-15,-4 1 0 0,1-4 0 0,-1-3 0 16,1 4 0-16,-1-1 0 0,-3-2 0 0,0 2 0 16,0 0-21-16,0 7-9 0,4-4-2 0,-4 0 0 15,0 1-137-15,0 2-28 0,0-6-6 0,0 6-1 0</inkml:trace>
  <inkml:trace contextRef="#ctx0" brushRef="#br0" timeOffset="35321.656">10354 7152 1552 0,'0'0'44'0,"0"0"10"0,0 0-43 0,0 0-11 0,0 0 0 0,-4 9 0 15,-3-3 53-15,0-1 9 0,4 1 2 0,-1 6 0 16,1-3 0-16,-1 0 0 0,1 0 0 0,-1 2 0 16,4 7-1-16,0-6 0 0,0-1 0 0,0 4 0 15,-3 3-50-15,3-6-13 0,3-1 0 0,-3 10 0 16,4-9 0-16,-1-1 0 0,1 4 0 0,-1-6 0 16,1 6 0-16,-1-9 0 0,1 5 0 0,-1 1 0 15,1-6 31-15,-4 3 1 0,0-9 0 0,3 3 0 16,-3-3-20-16,0 0-4 0,0 0-8 0,0 0 12 0,0 0-1 0,0 0-1 15,0 0 0-15,0 0 0 0,0 0 4 0,0 0 1 16,0 0 0-16,0 0 0 0,0 0-15 0,-7-6 0 16,4 0 0-16,-1-6 0 0,1 0 0 0,-1 1 0 15,4-4 0-15,0-3 0 0,-3 7 0 0,3-7 0 16,3-6 0-16,-3 10 0 0,0-10 32 0,4 1 3 16,-4-4 1-16,0 10 0 15,3-1-36-15,1 3 0 0,3-2 0 0,0 5 0 16,0-3 0-16,0 3 0 0,4 1 0 0,-4-1-9 15,3 0 1-15,1 3 0 0,0 3 0 0,-1 1 0 16,1 5-8-16,-1-6-2 0,4 0 0 0,1 6 0 16,-1-6-13-16,3 0-2 0,1 6-1 0,3 0 0 15,0 0-76-15,0 0-15 0,8 0-3 0,-8 0-772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vingt-huit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4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6537-F540-4B9E-9153-75F06C6A6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5BF81-1A6A-41BF-A744-4487B762C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disjoints </a:t>
            </a:r>
            <a:r>
              <a:rPr lang="en-US" dirty="0" err="1"/>
              <a:t>suivent</a:t>
            </a:r>
            <a:r>
              <a:rPr lang="en-US" dirty="0"/>
              <a:t> les prepositions.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banane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à droite de </a:t>
            </a:r>
            <a:r>
              <a:rPr lang="en-US" dirty="0" err="1"/>
              <a:t>l’ananas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à droite de </a:t>
            </a:r>
            <a:r>
              <a:rPr lang="en-US" dirty="0" err="1"/>
              <a:t>lui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FF05FB-07B1-4E5A-9A81-A2EF41FBD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420593"/>
            <a:ext cx="2466975" cy="1847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79C839-71EC-48C8-B1D2-FDE26D363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765" y="2265707"/>
            <a:ext cx="1232452" cy="200273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904FAC4-3B48-437D-87C8-94EFA7EE46DC}"/>
                  </a:ext>
                </a:extLst>
              </p14:cNvPr>
              <p14:cNvContentPartPr/>
              <p14:nvPr/>
            </p14:nvContentPartPr>
            <p14:xfrm>
              <a:off x="4499640" y="5279760"/>
              <a:ext cx="3383640" cy="5295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904FAC4-3B48-437D-87C8-94EFA7EE46D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90280" y="5270400"/>
                <a:ext cx="3402360" cy="54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692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pronoms</a:t>
            </a:r>
            <a:r>
              <a:rPr lang="en-US" sz="2800" b="1" dirty="0"/>
              <a:t> disjoints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singular			</a:t>
            </a:r>
            <a:r>
              <a:rPr lang="en-US" dirty="0" err="1"/>
              <a:t>moi</a:t>
            </a: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2nd person singular 		</a:t>
            </a:r>
            <a:r>
              <a:rPr lang="en-US" dirty="0" err="1"/>
              <a:t>toi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3rd person singular (m)		</a:t>
            </a:r>
            <a:r>
              <a:rPr lang="en-US" dirty="0" err="1"/>
              <a:t>lui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3rd person singular (f) 		</a:t>
            </a:r>
            <a:r>
              <a:rPr lang="en-US" dirty="0" err="1"/>
              <a:t>elle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 person plural			nous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person plural 	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person plural (f) 		</a:t>
            </a:r>
            <a:r>
              <a:rPr lang="en-US" dirty="0" err="1"/>
              <a:t>elles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person singular (m) 		</a:t>
            </a:r>
            <a:r>
              <a:rPr lang="en-US" dirty="0" err="1"/>
              <a:t>eux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CBAFFCB-9529-42C9-AB22-03087DAF652A}"/>
                  </a:ext>
                </a:extLst>
              </p14:cNvPr>
              <p14:cNvContentPartPr/>
              <p14:nvPr/>
            </p14:nvContentPartPr>
            <p14:xfrm>
              <a:off x="2013120" y="35640"/>
              <a:ext cx="6418800" cy="382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CBAFFCB-9529-42C9-AB22-03087DAF652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03760" y="26280"/>
                <a:ext cx="6437520" cy="40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9240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62399-8DB1-4C77-8325-55ECD8C0F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871A0-48FF-43AF-BCEC-7EDE77368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disjoints are also used to add emphasis when speaking about the </a:t>
            </a:r>
            <a:r>
              <a:rPr lang="en-US" dirty="0" err="1"/>
              <a:t>subect</a:t>
            </a:r>
            <a:r>
              <a:rPr lang="en-US" dirty="0"/>
              <a:t> of a sentence.</a:t>
            </a:r>
          </a:p>
          <a:p>
            <a:pPr marL="0" indent="0">
              <a:buNone/>
            </a:pPr>
            <a:r>
              <a:rPr lang="en-US" dirty="0"/>
              <a:t>Moi, je </a:t>
            </a:r>
            <a:r>
              <a:rPr lang="en-US" dirty="0" err="1"/>
              <a:t>déteste</a:t>
            </a:r>
            <a:r>
              <a:rPr lang="en-US" dirty="0"/>
              <a:t> </a:t>
            </a: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école</a:t>
            </a:r>
            <a:r>
              <a:rPr lang="en-US" dirty="0"/>
              <a:t> à Tuscaloosa.</a:t>
            </a:r>
          </a:p>
          <a:p>
            <a:pPr marL="0" indent="0">
              <a:buNone/>
            </a:pPr>
            <a:r>
              <a:rPr lang="en-US" dirty="0"/>
              <a:t>Lui,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habite</a:t>
            </a:r>
            <a:r>
              <a:rPr lang="en-US" dirty="0"/>
              <a:t> un </a:t>
            </a:r>
            <a:r>
              <a:rPr lang="en-US" dirty="0" err="1"/>
              <a:t>ananas</a:t>
            </a:r>
            <a:r>
              <a:rPr lang="en-US" dirty="0"/>
              <a:t> sous-</a:t>
            </a:r>
            <a:r>
              <a:rPr lang="en-US" dirty="0" err="1"/>
              <a:t>marin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disjoints are also used when more than one subject pronoun is used in a sentence.</a:t>
            </a:r>
          </a:p>
          <a:p>
            <a:pPr marL="0" indent="0">
              <a:buNone/>
            </a:pPr>
            <a:r>
              <a:rPr lang="en-US" dirty="0"/>
              <a:t>Toi et </a:t>
            </a:r>
            <a:r>
              <a:rPr lang="en-US" dirty="0" err="1"/>
              <a:t>moi</a:t>
            </a:r>
            <a:r>
              <a:rPr lang="en-US" dirty="0"/>
              <a:t> </a:t>
            </a:r>
            <a:r>
              <a:rPr lang="en-US" dirty="0" err="1"/>
              <a:t>sommes</a:t>
            </a:r>
            <a:r>
              <a:rPr lang="en-US" dirty="0"/>
              <a:t> les </a:t>
            </a:r>
            <a:r>
              <a:rPr lang="en-US" dirty="0" err="1"/>
              <a:t>meilleurs</a:t>
            </a:r>
            <a:r>
              <a:rPr lang="en-US" dirty="0"/>
              <a:t> </a:t>
            </a:r>
            <a:r>
              <a:rPr lang="en-US" dirty="0" err="1"/>
              <a:t>amis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0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26EC3-EA10-411C-A7D4-DEDF54765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450B4-BACC-4F2A-ACCB-4519111F7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My elephant is under Ralph’s bed.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sister hides her candy in </a:t>
            </a:r>
            <a:r>
              <a:rPr lang="en-US" dirty="0" err="1"/>
              <a:t>Clothilde’s</a:t>
            </a:r>
            <a:r>
              <a:rPr lang="en-US" dirty="0"/>
              <a:t> backpack.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His brother is to the left of them (masculine)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Their grand-daughters are far from Paris.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neighbor is a widow.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20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Marcel est Maurice sont frères.</a:t>
            </a:r>
          </a:p>
          <a:p>
            <a:pPr marL="0" indent="0">
              <a:buNone/>
            </a:pPr>
            <a:r>
              <a:rPr lang="fr-FR" dirty="0"/>
              <a:t>Antoine est le petit-fils de Marcel.</a:t>
            </a:r>
          </a:p>
          <a:p>
            <a:pPr marL="0" indent="0">
              <a:buNone/>
            </a:pPr>
            <a:r>
              <a:rPr lang="fr-FR" dirty="0"/>
              <a:t>Louise est la petite-fille de Maurice.</a:t>
            </a:r>
          </a:p>
          <a:p>
            <a:pPr marL="0" indent="0">
              <a:buNone/>
            </a:pPr>
            <a:r>
              <a:rPr lang="fr-FR" dirty="0"/>
              <a:t>Quelle est la relation entre Louise et Antoine?</a:t>
            </a:r>
          </a:p>
          <a:p>
            <a:pPr marL="0" indent="0">
              <a:buNone/>
            </a:pPr>
            <a:r>
              <a:rPr lang="fr-FR" dirty="0"/>
              <a:t>Ils sont des cousins issue de germain.</a:t>
            </a:r>
          </a:p>
          <a:p>
            <a:pPr marL="0" indent="0">
              <a:buNone/>
            </a:pPr>
            <a:r>
              <a:rPr lang="fr-FR" dirty="0"/>
              <a:t>Le fils de Marcel et la fille de Louise sont cousins germain au deuxième degré.</a:t>
            </a:r>
          </a:p>
        </p:txBody>
      </p:sp>
    </p:spTree>
    <p:extLst>
      <p:ext uri="{BB962C8B-B14F-4D97-AF65-F5344CB8AC3E}">
        <p14:creationId xmlns:p14="http://schemas.microsoft.com/office/powerpoint/2010/main" val="112596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face de</a:t>
            </a:r>
          </a:p>
          <a:p>
            <a:pPr marL="0" indent="0">
              <a:buNone/>
            </a:pPr>
            <a:r>
              <a:rPr lang="en-US" dirty="0"/>
              <a:t>entre</a:t>
            </a:r>
          </a:p>
          <a:p>
            <a:pPr marL="0" indent="0">
              <a:buNone/>
            </a:pPr>
            <a:r>
              <a:rPr lang="en-US" dirty="0"/>
              <a:t>loin de</a:t>
            </a:r>
          </a:p>
          <a:p>
            <a:pPr marL="0" indent="0">
              <a:buNone/>
            </a:pPr>
            <a:r>
              <a:rPr lang="en-US" dirty="0" err="1"/>
              <a:t>près</a:t>
            </a:r>
            <a:r>
              <a:rPr lang="en-US" dirty="0"/>
              <a:t> de</a:t>
            </a:r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côté</a:t>
            </a:r>
            <a:r>
              <a:rPr lang="en-US" dirty="0"/>
              <a:t> de</a:t>
            </a:r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haut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bas</a:t>
            </a:r>
          </a:p>
        </p:txBody>
      </p:sp>
    </p:spTree>
    <p:extLst>
      <p:ext uri="{BB962C8B-B14F-4D97-AF65-F5344CB8AC3E}">
        <p14:creationId xmlns:p14="http://schemas.microsoft.com/office/powerpoint/2010/main" val="20209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504112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 pen of my aunt is on the desk of my uncle.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6E88DFF-40A1-45BD-8BDD-68B7563C0CAA}"/>
                  </a:ext>
                </a:extLst>
              </p14:cNvPr>
              <p14:cNvContentPartPr/>
              <p14:nvPr/>
            </p14:nvContentPartPr>
            <p14:xfrm>
              <a:off x="1014840" y="2066760"/>
              <a:ext cx="5731920" cy="738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6E88DFF-40A1-45BD-8BDD-68B7563C0C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5480" y="2057400"/>
                <a:ext cx="5750640" cy="75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326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7888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Quelles sont trois choses qui sont sur votre bureau chez vous?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Oui, vous avez un bureau chez vous!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132FE33-65B7-425D-8CBD-7F57269A73D3}"/>
                  </a:ext>
                </a:extLst>
              </p14:cNvPr>
              <p14:cNvContentPartPr/>
              <p14:nvPr/>
            </p14:nvContentPartPr>
            <p14:xfrm>
              <a:off x="932040" y="391320"/>
              <a:ext cx="9901440" cy="2795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132FE33-65B7-425D-8CBD-7F57269A73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2680" y="381960"/>
                <a:ext cx="9920160" cy="281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801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vingt-huit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r>
              <a:rPr lang="fr-FR" dirty="0"/>
              <a:t>décrivez la sculpture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use </a:t>
            </a:r>
            <a:r>
              <a:rPr lang="fr-FR" dirty="0" err="1"/>
              <a:t>prepositions</a:t>
            </a:r>
            <a:r>
              <a:rPr lang="fr-FR" dirty="0"/>
              <a:t> to </a:t>
            </a:r>
            <a:r>
              <a:rPr lang="fr-FR" dirty="0" err="1"/>
              <a:t>describe</a:t>
            </a:r>
            <a:r>
              <a:rPr lang="fr-FR" dirty="0"/>
              <a:t>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things</a:t>
            </a:r>
            <a:r>
              <a:rPr lang="fr-FR" dirty="0"/>
              <a:t> are </a:t>
            </a:r>
            <a:r>
              <a:rPr lang="fr-FR" dirty="0" err="1"/>
              <a:t>located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2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42DEF-C380-4D61-AB15-76E69C670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There are over 300 wine-producing regions in France which can claim an Appellation </a:t>
            </a:r>
            <a:r>
              <a:rPr lang="en-US" sz="2800" b="1" dirty="0" err="1"/>
              <a:t>d’Origine</a:t>
            </a:r>
            <a:r>
              <a:rPr lang="en-US" sz="2800" b="1" dirty="0"/>
              <a:t> </a:t>
            </a:r>
            <a:r>
              <a:rPr lang="en-US" sz="2800" b="1" dirty="0" err="1"/>
              <a:t>Contrôllée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E19BE-7263-46BF-B910-384A38B4E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D4EF4A-AC16-4A8C-AB3D-4D8298E74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268" y="1769664"/>
            <a:ext cx="5505901" cy="412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02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p. 120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sur</a:t>
            </a:r>
          </a:p>
          <a:p>
            <a:pPr marL="0" indent="0">
              <a:buNone/>
            </a:pPr>
            <a:r>
              <a:rPr lang="en-US" dirty="0"/>
              <a:t>sous</a:t>
            </a:r>
          </a:p>
          <a:p>
            <a:pPr marL="0" indent="0">
              <a:buNone/>
            </a:pPr>
            <a:r>
              <a:rPr lang="en-US" dirty="0" err="1"/>
              <a:t>dans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devant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derrière</a:t>
            </a:r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droite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à gauche</a:t>
            </a:r>
          </a:p>
          <a:p>
            <a:pPr marL="0" indent="0">
              <a:buNone/>
            </a:pPr>
            <a:r>
              <a:rPr lang="en-US" dirty="0"/>
              <a:t>avec</a:t>
            </a:r>
          </a:p>
        </p:txBody>
      </p:sp>
    </p:spTree>
    <p:extLst>
      <p:ext uri="{BB962C8B-B14F-4D97-AF65-F5344CB8AC3E}">
        <p14:creationId xmlns:p14="http://schemas.microsoft.com/office/powerpoint/2010/main" val="167059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9D295-7BE4-4E9E-B634-1FFA8A7FD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5882B-4CCD-44F2-9433-FEA45F9A8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825625"/>
            <a:ext cx="113157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8800" dirty="0">
                <a:solidFill>
                  <a:srgbClr val="FF0000"/>
                </a:solidFill>
              </a:rPr>
              <a:t>Chez is a preposition!!!!</a:t>
            </a:r>
          </a:p>
          <a:p>
            <a:pPr marL="0" indent="0">
              <a:buNone/>
            </a:pPr>
            <a:r>
              <a:rPr lang="en-US" sz="8800" dirty="0">
                <a:solidFill>
                  <a:srgbClr val="FF0000"/>
                </a:solidFill>
              </a:rPr>
              <a:t>It is not a noun.</a:t>
            </a:r>
          </a:p>
        </p:txBody>
      </p:sp>
    </p:spTree>
    <p:extLst>
      <p:ext uri="{BB962C8B-B14F-4D97-AF65-F5344CB8AC3E}">
        <p14:creationId xmlns:p14="http://schemas.microsoft.com/office/powerpoint/2010/main" val="1972896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Choose a partner.</a:t>
            </a:r>
          </a:p>
          <a:p>
            <a:pPr marL="0" indent="0">
              <a:buNone/>
            </a:pPr>
            <a:r>
              <a:rPr lang="en-US" dirty="0"/>
              <a:t>Find two desks which face each other which are not being used.</a:t>
            </a:r>
          </a:p>
          <a:p>
            <a:pPr marL="0" indent="0">
              <a:buNone/>
            </a:pPr>
            <a:r>
              <a:rPr lang="en-US" dirty="0"/>
              <a:t>Set up a barrier which prevents your partner from seeing what you are doing.</a:t>
            </a:r>
          </a:p>
          <a:p>
            <a:pPr marL="0" indent="0">
              <a:buNone/>
            </a:pPr>
            <a:r>
              <a:rPr lang="en-US" dirty="0"/>
              <a:t>Make a sculpture by arranging five or six things on your table.</a:t>
            </a:r>
          </a:p>
          <a:p>
            <a:pPr marL="0" indent="0">
              <a:buNone/>
            </a:pPr>
            <a:r>
              <a:rPr lang="en-US" dirty="0"/>
              <a:t>Describe your sculpture using appropriate prepositions.</a:t>
            </a:r>
          </a:p>
          <a:p>
            <a:pPr marL="0" indent="0">
              <a:buNone/>
            </a:pPr>
            <a:r>
              <a:rPr lang="en-US" dirty="0"/>
              <a:t>Your partner will attempt to draw a picture of your sculpture from the description you give.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6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52718</TotalTime>
  <Words>469</Words>
  <Application>Microsoft Office PowerPoint</Application>
  <PresentationFormat>Widescreen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There are over 300 wine-producing regions in France which can claim an Appellation d’Origine Contrôllée</vt:lpstr>
      <vt:lpstr>p. 120</vt:lpstr>
      <vt:lpstr>PowerPoint Presentation</vt:lpstr>
      <vt:lpstr>PowerPoint Presentation</vt:lpstr>
      <vt:lpstr>PowerPoint Presentation</vt:lpstr>
      <vt:lpstr>les pronoms disjoints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667</cp:revision>
  <cp:lastPrinted>2017-09-11T13:53:50Z</cp:lastPrinted>
  <dcterms:created xsi:type="dcterms:W3CDTF">2016-10-03T16:25:09Z</dcterms:created>
  <dcterms:modified xsi:type="dcterms:W3CDTF">2024-10-28T15:38:51Z</dcterms:modified>
</cp:coreProperties>
</file>