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1" r:id="rId2"/>
    <p:sldId id="452" r:id="rId3"/>
    <p:sldId id="481" r:id="rId4"/>
    <p:sldId id="464" r:id="rId5"/>
    <p:sldId id="476" r:id="rId6"/>
    <p:sldId id="477" r:id="rId7"/>
    <p:sldId id="478" r:id="rId8"/>
    <p:sldId id="472" r:id="rId9"/>
    <p:sldId id="480" r:id="rId10"/>
    <p:sldId id="479" r:id="rId11"/>
    <p:sldId id="469" r:id="rId12"/>
    <p:sldId id="470" r:id="rId13"/>
    <p:sldId id="471" r:id="rId14"/>
    <p:sldId id="446" r:id="rId15"/>
    <p:sldId id="444" r:id="rId16"/>
    <p:sldId id="445" r:id="rId17"/>
    <p:sldId id="451" r:id="rId18"/>
    <p:sldId id="352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81"/>
            <p14:sldId id="464"/>
            <p14:sldId id="476"/>
            <p14:sldId id="477"/>
            <p14:sldId id="478"/>
            <p14:sldId id="472"/>
            <p14:sldId id="480"/>
            <p14:sldId id="479"/>
            <p14:sldId id="469"/>
          </p14:sldIdLst>
        </p14:section>
        <p14:section name="Untitled Section" id="{D7E75BCC-4E80-43A3-B63A-9BADFE92882D}">
          <p14:sldIdLst>
            <p14:sldId id="470"/>
            <p14:sldId id="471"/>
          </p14:sldIdLst>
        </p14:section>
        <p14:section name="Untitled Section" id="{86C2A1AC-2692-498C-8C60-672E92289CEF}">
          <p14:sldIdLst/>
        </p14:section>
        <p14:section name="Untitled Section" id="{AAA7E56E-5F7F-403D-A719-B1CF9AB0844C}">
          <p14:sldIdLst>
            <p14:sldId id="446"/>
            <p14:sldId id="444"/>
            <p14:sldId id="445"/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8:32:41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3126 4427 364 0,'0'6'16'15,"0"5"-16"1,0-5 54-16,0 6 8 0,3-6 2 0,-3 3 0 16,0 2 4-16,7 1 2 0,-7-6 0 0,0 12 0 0,4-9-20 15,-4 2-4-15,0 7-1 0,0 0 0 0,0-4 4 0,3 10 1 0,-3-1 0 0,0 1 0 16,4 2 0-16,-4 1 0 0,0 8 0 16,0-9 0-16,0 10-17 0,0-4-3 0,0-3-1 0,0 4 0 15,0-965-17-15,0 1923-3 0,0-959-1 16,0-6 0-1,0 4 0-15,0-1-8 0,0-2 12 0,0 8-4 16,0-14 4-16,0 8 1 0,0-6 0 0,0-2 0 0,-4-3-1 0,4-1 0 16,0-2 0-16,-3-3 0 0,3-6-2 0,0 5-1 15,0-5 0-15,0-6 0 0,0 0 15 0,0 0 2 0,0 0 1 0,0 0 0 16,0 0-27-16,0 0 0 0,0 0 0 0,0 0-11 16,0 0 11-16,-11 0 0 0,8-6 0 0,-1 1 8 15,1-1-8-15,3 0 0 0,-4-6 0 16,1 6-8-16,3-3 8 0,0 3 0 0,-4-11 0 0,4 5 0 15,0 0 0-15,0-5 0 0,0 2-10 0,0-3 10 16,-4-5-8-16,4 8 8 0,0-8 0 16,-3 5 0-16,-1 3 0 0,4-8 0 0,-3 11 0 15,-1-12 0-15,1 4 0 0,3 2 0 0,-4-2 0 0,1 2 0 16,3-6 0-16,-4 1 0 0,4-4 0 0,-3 4 0 16,3-3 0-16,-4 2 0 0,1-2 0 0,-1-4 0 15,1 1 0-15,3 2 0 0,-4 4 0 0,4 2 0 16,0-2 0-16,-3 2 0 0,3 3 0 0,0 7 0 15,0-7 0-15,-4 6 0 0,4-2 0 0,0 8 0 16,0-6 0-16,0 6 0 0,0 0 0 0,0 6 0 0,0-6-8 16,0 6 8-16,0 0 0 0,0 0 0 0,0 0 0 15,0 0-8-15,0 0 8 0,0 0 0 0,0 0-8 16,0 0 8-16,0 0-12 0,0-6 12 0,7 6-8 16,-7 0 8-16,7 0 0 0,0 0 0 15,4 0 0-15,-4 0 0 0,0 0 0 0,3 0 0 16,-2 6 11-16,-1-6 9 0,0 6 1 0,3-6 1 0,-3 6-38 0,4-6-7 15,-4 12-1-15,0-12-1 0,0 6 40 0,-3-3 8 0,3 0 1 16,0 2 1-16,3 4-40 0,-3-3-8 0,4 6-1 16,-4 0-1-16,3-1 40 0,-2-5 8 0,-1 15 1 0,3-9 1 15,-3-1-25-15,0 10 0 0,0-3 0 16,0-1 0-16,0 4 0 0,-3 2-9 0,3 1 0 16,0-6 0-16,4 8 9 0,-4-2 11 0,3-1-3 15,-3 3 0-15,0-2-8 0,4-9 0 16,-4 2 0-16,4 7 0 0,-1-9 0 0,-3 2 0 0,4 1 0 0,-4-6 0 15,0 2 0-15,4-2 0 0,-4 6 0 0,3-7 0 16,1 1 0-16,-4 0 0 0,3 3 0 0,1-9 0 16,-4 11 25-16,7-5 0 0,-3-3 0 0,-4 3 0 15,3-1-25-15,-3 1 8 0,4-6-8 0,0 6 0 16,-4-9 8-16,0 8-8 0,0 1 0 0,0-6 8 16,0-6-8-16,-4 6 0 0,5-6 0 0,-5 0 8 15,-3 0-8-15,7 0 8 0,-3 0-8 0,-4 0 8 16,7-6-8-16,0 0 0 0,-4 0 9 0,1-3-9 15,-1 1 0-15,1-1 8 0,-1-3-8 0,-3 0 0 16,4 1 0-16,-1-1 8 0,-3 3-8 0,0-9 0 16,0 7 10-16,4-1-2 0,-4-3-8 0,0 3 12 15,3-5 1-15,-3 5 0 0,4-6 0 0,-4 4 0 0,0-4-2 16,0-8-1-16,0 8 0 0,0-12 0 0,0 4 3 16,0-9 1-16,0 2 0 0,-4 4 0 0,4-9-30 15,0 2-5-15,0-2-2 0,-3 3 0 16,3 3 43-16,0-4 9 0,-4 4 2 0,4 0 0 15,0 2-50-15,0-2-9 0,-3 8-3 0,3-11 0 16,-4 9 39-16,1-7 8 0,3 4 2 0,-4 0 0 16,1 2-53-16,3-8-10 0,-4 3-3 0,1-1 0 15,3 4-40-15,3-1-8 0,-3-2-1 0</inkml:trace>
  <inkml:trace contextRef="#ctx0" brushRef="#br0" timeOffset="803.189">3976 4859 767 0,'-7'-12'32'16,"0"3"-32"-16,0 3 72 0,0 1 7 0,0-1 1 0,3 0 1 16,-3-6 9-16,3 6 2 0,1-3 0 0,3 9 0 15,-4-6-29-15,4 6-6 0,-3-5-1 0,3 5 0 16,0 0-13-16,0 0-3 0,0 0-1 0,0 0 0 16,0 0-23-16,0 0-5 0,-7 0-1 0,7 0 0 15,-7 0-10-15,3 2 0 0,-3 1 0 16,0 3 0-16,4 3 0 0,-1 3 0 0,1 0 0 0,3-1 0 15,-4 1 0-15,0 3 0 0,4-3 0 0,0 11 0 16,-3-11 0-16,3 3 0 0,0 8 0 0,0-11 0 16,0 3 0-16,3 2 0 0,-3-5 0 0,0 0 0 15,4-1 0-15,-4 4 0 0,4-3 0 0,-1-6 0 16,-3 6 0-16,4-7 0 0,-1 1 0 0,8 0 0 16,-8-6 0-16,4 3 0 0,4 0 0 0,-8-3 0 15,8 0 29-15,0 0 4 0,3-3 1 0,-4 0 0 16,4-3-26-16,0 0-8 0,8 1 0 0,-8-7 0 15,0 6 8-15,0-6-8 0,0 0 0 0,0-2 0 16,0 2 0-16,0 0 0 0,1-2 8 0,-1 2-8 16,-4-6 0-16,1 0 0 0,-4-2 8 0,-4 2-8 15,4 1 22-15,-3-1 1 0,-1-3 0 0,1 4 0 16,-4-1-70-16,-4-2-13 0,1 2-4 0,-1 0 0 16,1 1 64-16,-4 2 23 0,3 3-1 0,-3-5 0 0,-3 5-35 15,-4 3-7-15,3-3-2 0,-3 6 0 0,3 0 7 16,-3 1 2-16,-3 5 0 0,2 0 0 15,5 5-22-15,-4 1-4 0,0 9-1 0,-1-3 0 0,1 5 21 16,4-5 4-16,-1 6 1 0,1 2 0 16,-1 4 14-16,4-6 0 0,3-4 0 0,1 10 0 0,-1-7 0 0,1 4 0 0,3-3 0 15,-4-1 0-15,4 1 0 0,0-3 0 16,4-4 0-16,-1 7 0 0,-3-12-9 0,4 0-6 0,-4-6-1 0,3 9 0 16,-3-9-32-1,8 3-6-15,-1-1-2 0,0 4 0 0,3-6-91 0,-3-6-18 16</inkml:trace>
  <inkml:trace contextRef="#ctx0" brushRef="#br0" timeOffset="1319.978">4350 4894 1060 0,'-4'6'22'0,"1"0"5"0,3 0-27 0,0 3 0 0,-4 2 0 15,4 1 0 1,0-6 64-16,0 0 7 0,0-6 1 0,0 6 1 0,0 0-7 0,0-6-2 0,0 6 0 0,0-6 0 15,0 14-17-15,4-8-4 0,-4 0-1 0,3 0 0 16,-3 0-18-16,4 0-4 0,-1-1-1 0,1-2 0 16,-1 6-19-16,4 0 8 0,-3-3-8 0,3 6 0 15,0-6 0-15,4 5 0 0,-4 1 0 0,3-3 0 16,-3 3 0-16,-3 5 0 0,6-5 0 0,-3-3 0 16,4 3 0-16,-4-1 0 15,4 1 0-15,-4-6 0 0,0 0 25 16,3-6-1-16,-3 0-1 0,0 0 0 0,8-6 14 0,-8-6 3 0,0 1 1 15,0-7 0-15,-4 3-33 16,4-8-8-16,0 2 0 0,0-2 0 0,1 5 0 0,-1-9 0 0,-4 4 0 0,4-9 0 16,-3 8 0-16,-1 1 0 0,-3-4 0 0,4 4 0 15,-4-10 0-15,3 16 0 0,-3-16 0 0,0 10 0 16,0-1 0-16,0 1 0 0,-3-4 0 0,3 10 0 16,-4-10 0-16,1 10 0 0,-4-10 0 0,3 9 0 15,-3 7-49-15,0-7-12 0,0 0-3 0,0 7 0 16,0 2-4-16,0-3-2 0,3 6 0 0</inkml:trace>
  <inkml:trace contextRef="#ctx0" brushRef="#br0" timeOffset="1994.399">4978 4641 1097 0,'0'0'31'0,"0"0"7"0,-4 6-30 0,1-3-8 0,-1 6 0 15,1-3 0-15,-4 3 48 0,3-3 8 0,-3-1 1 0,3 1 1 16,1 0 38-16,-4 6 7 0,3-9 1 0,-3 3 1 16,4-3-38-16,-1 3-8 0,-3-4-2 0,4 4 0 15,-4 0-21-15,-4-6-5 0,7 12-1 0,4-12 0 16,-7 0-20-16,4 6-10 0,-1 0 10 0,1 6-10 16,-1-10 0-16,1 7 0 0,-1 6 0 0,1-3-10 15,-1 0 10-15,1 8 0 0,-1-2 0 0,1-7 0 16,3 7 0-16,-4-12 0 0,4 0 0 0,-3 0 0 15,3 3 0-15,0-9 0 0,3 5 0 0,-3 1-8 16,0 6 8-16,0-6 0 0,0-6 0 0,0 0 0 16,0 0 0-16,0 0 0 0,0 0 0 0,0 0 0 15,11 0 0-15,-11 0 0 0,7-6 0 0,-7 6 0 16,10 0 0-16,1 0 0 0,-4-6 0 0,-7 6 0 16,14-6 0-16,-14 6 0 0,7 6 0 0,4 0 0 15,-4-6-12-15,-4 0-6 0,8 0-2 0,-4 0 0 16,3 0 20-16,1 0 0 0,0 6 0 0,-1 0 0 0,-3 0 12 15,4-3 7-15,-1 6 1 0,1-1 0 0,0-2-20 16,-4 6 0-16,0-6 0 0,0 6 0 0,0 2-15 0,-4 4-6 16,1 0-2-16,-1-1 0 15,1 4-14-15,-4 2-3 0,0-5-1 0,0-3 0 0,-4 8 41 0,1-11 12 16,-1 0 1-16,1 2 0 0,-1 4-13 0,-3-6-8 0,0 5 8 16,4 4-13-16,-8-3 13 0,-3-1 0 15,3-2 9-15,1 3-9 0,-1-7 19 0,1 1-3 0,-1 0 0 0,-3-6 0 16,7 3 17-16,-4-4 3 0,4 1 1 0,4-6 0 15,-4 0-29-15,-4-6-8 0,-3 1 0 0,3-4 0 16,1 3 0-16,-1-6 0 0,-3 0 0 0,4-5 0 31,-1 2-50-31,0 3-11 0,8-5-3 0,-4 5-742 0</inkml:trace>
  <inkml:trace contextRef="#ctx0" brushRef="#br0" timeOffset="2808.918">6523 4782 1036 0,'0'0'23'0,"-11"-5"5"0,1-1 0 0,-1 0 1 0,1 0-29 0,2 0 0 0,1-6 0 0,0 6 0 15,0-2 57-15,0 5 6 0,4-3 1 0,3 6 0 0,0 0 0 0,-4-3 0 16,-3 0 0-16,7 3 0 0,0 0 0 0,0 0 0 16,0 0 0-16,0 0 0 0,0 0-52 0,-7 3-12 15,4 3 0-15,-4 2 0 0,3 4 0 0,-3 0 0 16,-4 0 0-16,4 0 0 0,0 2 0 0,0 4 0 15,0 0 0-15,-3-1 0 16,2 4 17-16,1-4 1 0,0 1 0 0,-3-3 0 16,3 2-7-16,-4 13-2 0,4-4 0 0,-4-2 0 15,8-4 6-15,-4 4 1 0,-4-1 0 0,8-2 0 16,-4-3-3-16,3 5 0 0,4-11 0 0,-3 3 0 16,3-4-4-16,0 1-1 0,0-6 0 0,0 0 0 15,0-6 4-15,0 0 1 0,0 0 0 0,0 0 0 16,0 0 7-16,10-6 0 0,4 0 1 0,-3 0 0 15,-4-11-13-15,4 5-8 0,3-3 10 0,-4-3-10 0,1 1 0 16,-1-4 0-16,-2-2 0 0,-1 5 0 0,0-8 0 0,3 8 0 16,-3-8-8-16,0 2 8 0,4 6-16 15,-4-5 3-15,-3 2 1 0,3 4 0 0,-4 5-3 16,4-9 0-16,-3 15 0 0,-1-5 0 0,1 5 1 0,-4 0 0 16,0 0 0-16,0-6 0 0,0 6 14 0,0 3-11 15,-4-2 11-15,4 5-10 0,0 0-3 16,0 0-1-16,0 8 0 0,-3 4 0 0,-1 0 14 15,4 0-11-15,-3 5 11 0,-1-2-10 0,1 3 10 0,-1 11 9 0,1-8-1 0,3 2-8 16,-4 4 16-16,4 2-4 16,0-3-1-16,0 4 0 0,0-1-3 0,0-2 0 0,0-4 0 0,0-11 0 15,0 3-8-15,4 2 8 0,-1-5-8 0,4 0 8 16,-3-3-8-16,3-1 0 0,0-5 9 0,3 3-9 16,4-6 0-16,-3 0 0 0,0 0 0 0,-1-9-12 15,4 1-31-15,0-1-6 0,-3-3-2 0,3 0-762 16</inkml:trace>
  <inkml:trace contextRef="#ctx0" brushRef="#br0" timeOffset="3146.482">6865 4909 1314 0,'0'0'37'0,"0"0"8"0,0 0-36 0,0 0-9 0,0 0 0 0,0 0 0 15,0 0 53-15,0 0 9 0,0 0 2 0,0 0 0 16,0 0 0-16,-7 3 0 0,3 6 0 0,1-4 0 16,3-5-28-16,-4 6-4 0,1 0-2 0,-1 0 0 15,1 6-17-15,-1-6-3 0,1 0-1 0,3 2 0 16,-4 10 13-16,4-6 2 0,0 0 1 0,-3 5 0 15,3-2-41-15,0 8-8 16,0-2-1-16,0-3-1 0,3 5 42 0,-3-11 8 0,0 0 1 0,0 2 1 16,0 4-50-1,0-6-11-15,4 0-1 0,-4 8-1 0,0-8-43 0,0 0-9 16,3-1-2-16,-3-11-395 0,0 0-79 0</inkml:trace>
  <inkml:trace contextRef="#ctx0" brushRef="#br0" timeOffset="3319.144">6749 4574 1036 0,'0'0'23'0,"0"6"5"0,0-6 0 0,0 8 1 0,0-2-29 0,0-6 0 16,0 0 0-16</inkml:trace>
  <inkml:trace contextRef="#ctx0" brushRef="#br0" timeOffset="4148.987">7123 4865 1400 0,'-4'11'40'0,"1"7"8"0,-1-12-39 0,4 9-9 0,-4-4 0 0,1 7 0 16,-1 0 35-16,4-6 5 0,-3 14 0 0,-1-8 1 16,4-4 19-16,-3 4 3 0,-1-6 1 0,1-1 0 15,-1 4-52-15,4-3-12 0,-3 0 0 0,3-6 0 16,0-6 54-16,0 0 8 0,0 0 2 0,0 0 0 16,0 0 0-16,0 0 0 0,0 0 0 0,0 0 0 15,0-6-52-15,0-6-12 0,0 3 0 0,0 3 0 16,0-11 0-16,3 11 0 0,1-6 0 0,-1 0 0 15,1-3 0-15,-1 4 0 0,-3 5 0 0,4-6 0 16,-1-6 0-16,1 7 0 0,-1 2 0 0,5-3 0 16,-5 0 0-16,1 6 0 0,3 1-10 0,-4-7 10 15,1 6-8-15,3-3 8 0,0-3-8 0,-4 12 8 0,1-6 0 16,-4 1-8-16,3 5 8 0,4 0 0 0,-3 0-10 16,3 5 10-16,0 1-12 0,0 6 12 15,0-6-44-15,0 3-3 0,0 3 0 0,-3-1 0 0,-1 7 69 0,1-6 14 16,-4 2 2-16,3 10 1 0,-3-12-31 0,4 8-8 0,-4-2 0 0,0 0 0 15,3 2 0-15,-3-2 0 0,0-6 0 16,0 5 0-16,0-5 8 0,-3-6 0 0,3-6 0 0,0 0 0 16,0 6 6-16,0-6 2 0,0 0 0 0,0 0 0 15,0 0-16-15,0 0 0 0,0 0 0 0,0 0 0 16,-4-6 41-16,4 0 3 0,-3 0 0 16,3-6 0-16,0 1-34 0,3-1-10 15,1 0 0-15,-1 3 0 0,1-8 8 0,0 5-8 0,3 0 0 0,-4 0 0 16,1 3 0-16,3-2 0 0,-4 5 0 0,8 0 0 15,-8 0 0-15,-3 0 0 0,0-6 0 0,4 10 0 16,-1-4-10-16,-3 6 10 0,4 0-10 0,-1 0 10 16,-3 0 0-16,4-3 0 0,-4 3 0 0,3-3 0 15,1 3 0-15,0 0-9 0,-1 0 9 0,4 0 0 16,-7 0-35-16,4 0-1 0,-1 0-1 0,1 0 0 16,-1 0 37-16,4 3 0 0,-3 0 0 0,-1 3 0 15,1 8-8-15,3-8 8 0,-4 6 0 0,1 0 0 16,-4 2 0-16,4-2 0 0,-4 0 0 0,3 0 0 15,-3 5 0-15,0-8 0 0,0 3 0 0,4 0 0 16,-4 5 0-16,0-5 0 0,3-6 0 0,1 3 0 0,-1-3 0 16,1-1 0-16,-1 1 0 0,-3 0 0 0,7 0 0 0,-3 0 10 0,-1-6-2 15,4 6-8 1,-3-6-21-16,3 0-11 0,0 0-3 0,0 0 0 16,0-6-154-16,4 6-31 0,-1-6-7 0</inkml:trace>
  <inkml:trace contextRef="#ctx0" brushRef="#br0" timeOffset="4651.118">7789 4971 1370 0,'0'0'39'0,"0"0"8"0,0 0-38 0,0 0-9 0,0 0 0 0,-7 3 0 16,4-3 85-16,-8 2 15 0,4-2 4 0,0 6 0 15,0-6-45-15,0 6-9 0,0-6-2 0,-4 0 0 16,4 0-24-16,-3 0-4 0,6 0-2 0,-3 6 0 16,7-6-18-16,-7 0 0 0,4 6 0 0,-1 0 0 15,0 0 0-15,1 0 0 0,-1-1-11 0,4 7 11 16,0 3 0-16,0-3 0 0,0 5 0 0,0-2 0 16,0 3 0-16,4-1-10 0,-4 1 10 0,3-3-12 15,1 8 12-15,0-11 0 0,3 3 0 0,-4 2 0 16,1-11 0-16,-1 0 0 0,4 0 0 0,-7-6 0 0,7 0 0 15,-7 0 19-15,11 0-3 0,-1-6-1 0,1 0 5 0,-4 0 2 16,0-8 0-16,0 8 0 0,4-12-8 0,-8 6-2 16,-3-5 0-16,4 5 0 0,-1-3-3 0,1-2-1 15,-4 11 0-15,0-9 0 0,3 3-8 0,-6 0 0 0,3 7 0 16,0-7 0-16,-4 6 0 0,4 0 0 0,-3-3 0 0,-1 0 0 31,4 6-29-31,0-2-8 0,-10-1-2 0,3 0 0 0,0 6 39 0,-4-6 0 16,0 0 0-16,1 6 0 0,-1-6-9 0,1 6 9 0,-1 0 0 0,1-6 0 15,2 0-12-15,1 6 4 16,0 0 8-16,0 6-13 0,7 0 1 0,-3 0 1 0,-4 0 0 0,3 0 0 16,4 0-5-16,0 5 0 0,0 1-1 0,0 3 0 15,0 3-8-15,0-1-2 16,0-8 0-16,4 3 0 0,3 0-132 0,-4 5-26 16</inkml:trace>
  <inkml:trace contextRef="#ctx0" brushRef="#br0" timeOffset="5126.317">7934 5044 1642 0,'0'6'46'0,"0"6"11"16,-4-6-45-16,4-1-12 0,0 10 0 0,-3-3 0 16,3 0 74-16,0 5 13 0,-4-5 2 0,4-3 1 0,0 3-42 0,0-1-8 0,0-5-1 0,0 6-1 15,0-12-8-15,0 0-2 0,0 0 0 0,0 0 0 16,0 0-12-16,0 0-4 0,0-6 0 0,4-6 0 16,-1-2 25-16,1 2 5 15,0-6 1-15,-1-5 0 0,4 8-34 16,-3-3-9-16,-1 1 0 0,1 5 0 15,3-9 0-15,-4 10 0 0,4-7 0 0,-3 0 0 16,-1 7 0-16,1 2 0 0,-1-3 0 0,1 6 0 0,-1 0-15 0,-3 6 3 16,0 0 0-16,0 0 0 0,8 0-4 0,-8 0 0 0,10 0 0 15,-6 6 0-15,6 0 1 0,-6 0 0 0,-1 0 0 0,4 0 0 16,-3 0 3-16,3 8 1 0,0-2 0 0,-4 6 0 16,5-7 11-16,-5 10 0 0,1-3 0 0,-1-1 0 15,4 4 0-15,-3-3 0 0,-1 5 0 0,1-2 0 16,-4-4 0-16,3-5 0 0,1 0 0 15,-4 0 0-15,3 2 0 0,1-2 0 0,-4-6 0 0,3 6 8 16,-3-1-8-16,0-11 0 0,0 0 0 0,0 0 0 16,0 0-40-16,0 0-13 0,0 0-3 0,0 0 0 15,0 0-159-15,0 0-32 0</inkml:trace>
  <inkml:trace contextRef="#ctx0" brushRef="#br0" timeOffset="5611.024">8488 4900 931 0,'0'0'39'16,"0"0"-31"-16,0-6-8 0,0 6 0 0,0-6 87 0,0 6 16 0,0 0 3 0,-4-6 1 15,4 6-35-15,-3-6-6 0,-1 1-2 0,4 5 0 16,-10 0-4-16,3 5 0 0,-4 1-1 0,0 6 0 16,4 0-47-16,-3 3-12 0,-1-4 0 0,-3 1 0 15,7 6 0-15,-4-4 10 0,4 10-10 0,0-6 10 16,0 8-10-16,-3-8 0 0,3 5 0 0,0-8 0 16,0 3 43-16,3-7 6 0,0 1 2 0,1 0 0 15,3-6-31-15,-4 3-5 16,4-9-2-16,0 0 0 0,0 0-13 0,0 0 0 0,0 0 0 0,0 0 0 15,11 0 0-15,3-6 0 0,-3 6 0 0,3-3 0 16,-4 0 21-16,1 0 2 0,3-3 0 0,-3 6 0 16,3-6-23-16,-4 6 0 0,1 0 0 0,0-6 0 15,-1 6-16-15,1 0 0 0,-11 0-1 0,10 6 0 16,-3 0-8-16,0-3-2 0,-7-3 0 0,7 9 0 16,-3 0-13-16,0-4-4 0,-4-5 0 0,0 12 0 15,0 0 20-15,-4 3 3 0,0 2 1 0,1 1 0 16,-4 5 20-16,0-8 0 0,-4 3-9 0,4 5 9 15,-7-8 0-15,4 8-10 0,-5-11 10 0,1 6-8 16,-3-9-22-16,3 2-4 0,-4 1-1 0,0-6 0 16,1 0-23-16,-1-6-5 0,4 0-1 0</inkml:trace>
  <inkml:trace contextRef="#ctx0" brushRef="#br0" timeOffset="6635.958">9440 4697 1273 0,'0'0'53'15,"-3"12"-42"-15,3-9 66 0,-4 3 14 0,4 3 2 0,-3-1 1 16,-1-2-7-16,1 6-2 0,-1 0 0 15,1 0 0-15,-1 2-29 0,1 4-7 0,-1 0-1 0,4-7 0 16,-3 16-21-16,-1-10-5 0,0 4-1 0,1 2 0 16,-1-5-13-16,-3 3-8 0,4 2 10 0,-1-5-10 15,1-1 8-15,-1 4-8 0,1-9 0 0,-1 5 0 16,1-5 0-16,3-3 8 0,-4 3-8 16,4-12 0-16,0 0 0 15,0 0 11-15,0 0-11 0,0 0 10 0,0 0-2 0,0 0 0 0,0 0 0 0,0 0 0 16,-3-9-8-16,3 3-11 0,-4 0 3 0,1-11 0 15,3 5 0-15,0 0 0 0,0 0 0 0,3-2 0 16,-3 2 0-16,4 0 0 0,-1-6 0 0,1 7 0 16,-1 2 8-16,1-3 0 0,-1 0-9 0,1 6 9 15,-1-5 0-15,1 2 0 0,-1 3 0 0,1 0 0 16,-1-6 0-16,4 12 0 0,-3-6 0 0,-4 6 0 16,7 0 0-16,0 0 0 0,0 6 0 0,0-6-11 15,0 0 11-15,-3 12 0 0,3-6 0 0,0-3 0 16,-4 6 0-16,5 0 0 0,-1 2 0 0,-4 7 0 15,4-6 11-15,-3 8-3 0,-4-2 0 0,3 5 0 16,1-2 2-16,-4-3 0 0,0 5 0 0,3-2 0 16,-3-9-10-16,0 5 0 0,0-2 9 0,0-3-9 15,0-1 8-15,0 1-8 0,0-6 10 0,0 6-10 16,0-12 17-16,0 6-2 0,0-6-1 0,0 0 0 16,0 0 10-16,0-12 1 0,4 6 1 0,-4-6 0 15,3-8-26-15,1 2 0 0,-1-5 0 0,1-1 0 0,-1 3 0 16,4 4-14-16,-3-7 3 0,0 4 1 15,3 2 1-15,0-2 0 0,0 2 0 0,0 0 0 16,0 1-5-16,0 2-1 0,0 3 0 0,0 0 0 0,0 1 15 0,0 5 0 16,0 0 0-16,0 6 0 0,-3 0-9 0,3 0-3 15,0 0 0-15,-4 6 0 0,4 0-1 0,-3-1-1 0,3 13 0 16,-3-9 0-16,-1 9 14 0,1-7-9 0,-1 7 9 16,1-3-8-16,-4 8 8 0,0-5 0 0,3 2 8 15,-3 4-8-15,0-1 8 0,-3 1-8 0,3-3 8 0,0 2-8 16,-4-5 14-16,4 2-2 0,-3-2 0 0,3-3 0 15,0 2-12-15,0-5 0 0,3 0 0 0,1-6 0 16,-1 5 0-16,1-8 0 0,-1 0 0 0,4-3 0 16,-3 3 0-16,3 0-10 15,0-3 2-15,0 0 0 0,0 0-52 0,0-3-9 0,-3 0-3 16</inkml:trace>
  <inkml:trace contextRef="#ctx0" brushRef="#br0" timeOffset="7126.302">10033 4950 1147 0,'0'0'48'16,"0"0"-38"-16,-4-6-10 0,1-6 0 0,-1 12 84 0,-3-6 14 15,4 1 3-15,3 5 1 0,0 0-15 0,0 0-3 0,0 0-1 0,-7 5 0 31,0 1-54-31,0 6-10 0,0-6-3 0,0 6 0 0,0 0-31 0,-1 8-6 0,5-8-2 0,-1 5 0 16,-3 10 43-16,7-9 8 0,-3 2 1 0,-1 4 1 16,1-1-13-16,-1-2-2 0,1 2-1 0,-1 1 0 15,4-4 3-15,0-2 1 0,0-6 0 0,0 0 0 16,4-4 2 0,-4-8 0-16,0 0 0 0,0 0 0 0,0 0 17 15,0 0 4-15,7-3 1 0,3-2 0 0,1-7-21 0,-4 0-4 16,4 0-1-16,-1-8 0 0,1 8-16 0,-1-12-16 0,1 4 4 0,-1 2 0 15,-2-5 12-15,-1 5 16 0,0-3-3 16,-4 10-1-16,1-7-22 0,-1 6-5 0,1-2-1 0,-1 2 0 16,-3 6-8-16,0 0-1 15,0 0-1-15,0-6 0 0,0 12-6 0,0 0-2 0,0 0 0 16,0 0 0-16,0 0 20 0,0 12 4 0,-3-6 1 0,-1 0 0 16,4 6 9-16,-3-1-12 0,-1 4 12 0,1-3-12 15,3 6 12-15,0 2 0 0,0 4-9 16,-4-7 9-16,4 4 0 0,4-3 0 0,-4 5 0 0,0-5 0 15,3-4 0-15,-3 4 0 0,4 0 9 0,3-1-9 16,-4-2 0-16,1-3 8 0,3 5-8 0,0-5 0 16,-4-9 0-16,4 3-15 0,1-3 3 0,2 0 0 15,1-6-126-15,-1-3-25 0</inkml:trace>
  <inkml:trace contextRef="#ctx0" brushRef="#br0" timeOffset="7547.84">10361 5062 1337 0,'-7'35'28'0,"3"-20"6"0,4 2-34 0,0-5 0 0,0-3 0 0,0 9 0 15,0-7 96-15,0 7 13 0,0-6 3 0,0 8 0 16,0-8-29-16,0 0-6 0,4-6-1 0,-4 8 0 15,4-11-26-15,-4-3-6 0,0 0 0 0,0 0-1 16,3-3 1-16,1-5 1 0,-1-4 0 0,1 0 0 16,-1-6-26-16,1-2-6 0,3 2-1 0,0-8 0 15,-4 2-12-15,4 1 0 0,0-1-9 0,-3-2 9 16,3 2 0-16,0 4 0 0,-3-4-8 0,3-2 8 16,-4 8 0-16,1 0 0 0,-1 7 0 0,4 2-9 15,-3 3 9-15,-4 6-8 0,0 0 8 0,0 0-8 16,3 3-14-16,4 9-2 0,-3-1-1 0,0 7 0 15,-1-3 13-15,1 8 2 0,-1 1 1 0,1 2 0 16,-4 4 9-16,0-7 0 0,3 4 8 0,-3 5-8 16,0 3 13-16,0-5-1 0,0 8-1 0,0-6 0 15,0-2-2-15,4-7 0 0,-4 3 0 0,3-14 0 16,1 0-9-16,-1-3 0 0,1-3 9 0,-1 0-9 16,-3-6 0-16,7 0-18 0,0-6 3 0,0-3 1 15,1 3-142-15,-1-6-28 0,0 0-5 0</inkml:trace>
  <inkml:trace contextRef="#ctx0" brushRef="#br0" timeOffset="8258.099">10844 5085 1036 0,'0'0'23'0,"0"0"5"0,0 0 0 0,0-6 1 0,0 0-29 0,0 1 0 0,0 5 0 0,0-6 0 16,-3-6 57-16,3 12 6 0,0 0 1 0,-4-6 0 15,1-3 0-15,-1 0 0 0,4 9 0 0,-7 0 0 16,7 0 0-16,-7 0 0 0,0 6 0 0,0 0 0 16,4 6-52-16,-5-6-12 0,1 6 0 0,4 5 0 15,-1-8 0-15,1 9 0 0,-1 5 0 0,-3-5 0 0,4 2 0 0,-1-2 0 16,4-6 0-16,-3 0 0 0,-1 8 54 0,1-8 8 15,3 0 2-15,3-1 0 0,1-2-14 16,-1-3-2-16,-3-6-1 0,0 0 0 0,4 12-19 0,3-12-3 16,-4 0-1-16,4 0 0 0,0 0 4 0,-3-6 0 15,3 0 0-15,0 3 0 16,-3-6-16-16,3 6-2 0,0-14-1 0,0 5 0 16,0 0-9-16,-4-2 0 0,4-4 0 0,-3 6 0 15,-1-5 0-15,-3-4 0 0,4 9-12 0,-4-5 12 16,0-1-12-16,0 6 12 0,0-3-12 0,-4 4 12 15,8-1-10-15,-4 6 10 0,0-3 0 0,0 0-9 16,0 6 9-16,0 3-10 0,0-5 10 0,0 5-10 0,0 0 1 0,0 0 0 0,0 0 0 16,0 0 0-16,0 0-8 0,0 0-2 0,0 5 0 0,0 7 0 15,3 3 19-15,-3-3-8 0,0-1 8 0,0 7 0 16,0 3-8-16,0 2 8 0,0-2 0 0,-3 2 0 16,3 1 0-16,0 2 0 0,0 4 0 0,0 2 0 15,0 3 0-15,0-8 0 0,3 8 0 0,1 3 0 16,0 0 0-16,-4 4 8 0,3-10-8 15,-3 12 9-15,4-3-9 0,-1 3 12 0,1-5-12 16,-1 2 12-16,1-3-12 0,-4-3 12 16,3 3-12-16,1-2 12 0,-4-4-12 15,3-3 10-15,-6-2-10 0,3 2 10 0,0-5-10 0,0 2 12 0,0-8-12 0,-4 2 12 16,4-2-12-16,-3-6 0 0,-1-6 9 0,1 0-9 16,3-3 8-16,0-3-8 0,0 0 10 0,0 0-10 15,-7-3 0-15,3-3-13 0,-7-6 1 0,4 0 0 16,-3-5-6-16,-1 2-1 0,4-3 0 0,-3 1 0 15,-1-4-3-15,0 3-1 0,1 1 0 0,-1-10 0 16,1 10-13-16,-1-7-2 0,4 1-1 0,-3-4 0 16,-5 10-20-16,8-10-4 0,-7 4-1 0,7-7 0 15,-3 4 0-15,6 8 0 0,1 0 0 0,3 10 0 0</inkml:trace>
  <inkml:trace contextRef="#ctx0" brushRef="#br0" timeOffset="8812.692">11162 5141 1337 0,'0'6'56'0,"0"0"-44"0,0 3-12 0,0 2 0 16,3 1 0-16,-3-6 0 0,0 0 0 0,4 6 0 16,-1-9 104-16,5 0 20 0,-8-3 3 0,0 0 1 15,0 0-73-15,3 8-15 0,8-8-2 0,-4 6-1 0,0-6-9 16,0-6-3-16,3-2 0 0,-3 2 0 0,4 6-25 0,-4-6 0 15,4 0 8-15,-1-6-8 0,-3 6 0 0,4-5-14 16,-4-4 3-16,0 9 1 16,0-6-34-16,-3 6-8 0,-4-5 0 0,0-1-1 15,3 3-9-15,-3 0-2 0,-3 0 0 0,3 3 0 16,-4-5 0-16,4 5 0 0,-3 0 0 0,-5-6 0 16,5 6 52-16,-4-3 12 0,0 4 0 0,0-1 0 15,0 6 0-15,-4 0 0 0,1-6 0 0,-1 12 0 16,4-6 46-16,-7 6 12 0,7-1 2 0,-4 4 1 15,1 3 5-15,3 0 1 0,-1 5 0 0,1 1 0 16,-3 3-55-16,3 2-12 0,0-8 0 0,3 8 0 16,-3 1 0-16,4-1 0 0,3-2 0 0,-4 8 0 0,4-8 42 0,0-3 5 15,-3 5 1-15,3-8 0 0,0 2-26 16,7-5-5-16,-4 0-1 0,4 0 0 0,0-3-16 0,-7-9 0 16,0 0 0-16,14 5 0 0,-3-5 0 0,0 0 0 15,-1 0 0-15,4-5 0 16,0-1-48-16,0-3-12 0,1-3-4 0,2 0-477 0,1-8-96 0</inkml:trace>
  <inkml:trace contextRef="#ctx0" brushRef="#br0" timeOffset="9260.387">11582 5123 1177 0,'0'0'25'0,"0"0"6"0,-4 6 1 0,1 0 2 15,-4 0-34-15,7 3 0 0,-4 0 0 0,4 0 0 0,0 2 78 0,0 1 9 16,-3 0 1-16,3-6 1 0,0 0-20 0,0 8-4 16,3-8-1-16,-3 0 0 0,0-6 0 0,0 12 0 15,4-6 0-15,-4 8 0 0,0-8 0 0,0-6 0 16,0 0 0-16,0 12 0 0,0-12-51 0,0 0-13 16,0 0 0-16,0 0 0 0,0 6 54 0,0-6 8 15,0 0 2-15,0 0 0 0,0 0-52 0,0 0-12 16,0-6 0-16,-4 6 0 0,4-6 0 0,-3 0 0 15,3 3 0-15,-4-3 0 16,4-5-48-16,-4-1-13 0,4 0-3 0,0 6 0 0,0 0 36 0,-3 3 8 0,-1-5 0 0,4 5 1 31,0-3-21-31,0 0-4 0,-3-6 0 0,-1 6-1 0,4-11 36 0,0 8 9 0,0 3 0 16,-3 0 0-16,3-6 0 16,0 1 0-16,0 5 0 0,3-6 0 15,-3 3 0-15,4 3 0 0,-1-6 0 0,1 7 0 16,-1-1 0-16,1-6 0 0,-4 6 0 0,4-6 0 0,-1 3 0 0,4 4 0 15,0-1 0-15,0 0 0 0,4-6 0 0,-4 6 0 0,0 0 0 0,-7 6 0 16,7-8 49-16,4 2 12 0,3 0 3 0,0 6 0 16,0-6-116-1,4 6-22-15,-1 0-5 0,1 0-1 0,-1 6-25 16,5-6-6-16,-5 6-1 0,4-3-620 0</inkml:trace>
  <inkml:trace contextRef="#ctx0" brushRef="#br0" timeOffset="10091.258">13137 5050 1288 0,'-24'-6'27'0,"13"6"5"0,-3 0-32 0,0 0 0 0,-4 0 0 0,1 0 0 16,-1 6 56-16,0-6 5 0,1 6 1 0,-4 0 0 16,6 0-6-16,-2-1-2 0,3 7 0 0,0-6 0 15,-1 3-33-15,5-3-6 0,-1 6-2 0,1-1 0 16,-1-5 15-16,1 6 2 0,3-6 1 0,-4 3 0 16,4 2-31-16,0-5 0 0,0 6 0 0,0-6 0 15,0 6-9-15,0-6-8 0,0 8-2 0,3-2 0 16,1 0 19-16,-1 5 0 0,0-5 0 0,1-3 0 0,3 3 0 0,0 0 0 15,0-1 0-15,0-5 0 0,3 0 0 0,1 0 0 16,0 0 0-16,3-3 0 0,0-3 31 0,0 0 9 16,3-3 3-16,1-3 0 0,-1 0-19 0,5 0-4 15,-5-6-1-15,4 1 0 0,0-1-10 0,0-3-1 0,-3 3-8 16,0-5 12 0,3 5 1-16,-4 0 0 0,1 3 0 0,3 1 0 15,-3-1-13-15,-1 3-8 0,1 0 8 0,-4-6-13 16,0 6 1-16,0-5 1 0,0 8 0 0,0-3 0 0,-3 3 11 15,-4 3 0-15,0 0 0 0,0 0 0 0,0 0 0 0,0 0 0 16,3 6 0-16,-3 6 0 0,4-1-12 0,-8-5 4 0,4 6 0 16,-7 0 0-16,7 8 8 0,-3 4 11 0,-1-1-3 15,0 4 0-15,1 2-8 0,-1-2 0 0,1-4 0 0,-1 4 0 16,1-4 0-16,3 7 0 0,0-10 0 0,3 4 0 16,-3-4 20-16,4-2 0 0,3-6-1 0,-4 5 0 15,5-8-31-15,2 0-5 0,1 6-2 0,-1-10 0 16,1 1 8-16,-1 0 2 0,1-12 0 0,3 6 0 15,4 0-191-15,-1-6-37 16,19-17-8-16,-12 8-2 0</inkml:trace>
  <inkml:trace contextRef="#ctx0" brushRef="#br0" timeOffset="10463.481">12696 4347 1094 0,'4'30'46'0,"-4"-7"-37"15,7 4 44-15,-3-4 9 0,6 4 2 0,-3-4 0 16,4 1 0-16,-1-4 0 0,1 4 0 0,0-4 0 16,3 4-10-16,-4-6-2 0,4-7 0 0,0 7 0 15,1-3-32-15,-1-9-6 0,0 5-2 0,0-5 0 16,0 6-12-16,0-9 0 0,0 3 8 0,0-3-8 15,-3 0-101-15,3 0-23 0</inkml:trace>
  <inkml:trace contextRef="#ctx0" brushRef="#br0" timeOffset="11116.753">14171 4444 866 0,'0'0'18'0,"0"0"4"16,0 0-22-16,0 0 0 0,0 0 0 0,0 0 0 15,0 0 79-15,0 0 11 0,0 0 2 0,0 0 1 16,0 0-13-16,0 0-2 0,0 0-1 0,0 0 0 15,4 6-19-15,-4 0-4 0,3 6-1 0,1 3 0 16,-1-4-1-16,1 13 0 0,-1-9 0 0,4 8 0 16,0 6-31-16,0-2-6 0,4 2-2 0,0 4 0 15,-1 2-13-15,4 3 0 0,-3 0 0 0,-1 4 0 16,1 2 0-16,0-3 0 0,-1 3 0 0,1 0 0 0,-1 0 8 16,1-3-8-16,-4 3 0 0,4-5 0 0,-4 5 0 15,-4-3 0-15,1-3 0 0,-1 3 0 0,-3-3-15 0,0-5 1 16,0 2 0-16,-3-3 0 0,-1 4-9 0,-3-10-1 15,4 3-1-15,-4-5 0 0,-1 2 1 0,1-8 0 16,4 0 0-16,-4-4 0 16,3-2-20-16,1 0-4 0,3-12-1 0,0 0 0 15,0 0-26-15,-7-6-5 0,3 0 0 0</inkml:trace>
  <inkml:trace contextRef="#ctx0" brushRef="#br0" timeOffset="11588.438">13727 4186 1097 0,'0'0'31'0,"-7"6"7"0,-1-1-30 16,5 1-8-16,-4 0 0 0,3 0 0 0,4-6 69 0,0 0 13 0,-3 0 2 0,-1 9 1 16,1 3-9-16,3-7-1 0,0 7-1 0,0-6 0 15,3 6-10-15,1 3-3 0,-1-4 0 0,4 1 0 16,4 0-10-16,-4 0-3 0,7-1 0 0,0 4 0 15,0-3-30-15,1 0-6 16,2-1-2-16,1-2 0 0,3 0 1 0,0 6 0 0,0-9 0 16,0-1 0-1,4 1-11-15,0-6 12 0,0 6-12 0,3-6 12 0,0 0-12 0,0 0 0 0,0 0 0 0,4 0 0 16,0-6 0-16,0 6 0 0,-1 0 0 0,1-6 0 16,-4 1 0-16,4 5 0 0,-4-6 0 0,1-6-11 15,-1 6-1-15,0 0 0 0,0 3 0 0,-3-3 0 16,3 0 2-16,0 1 0 0,1-1 0 0,-1 6 0 15,-3 0-141-15,-1 0-28 0,1 6-5 0</inkml:trace>
  <inkml:trace contextRef="#ctx0" brushRef="#br0" timeOffset="12191.667">14810 5162 1212 0,'0'0'25'0,"-7"-3"6"0,0 3-31 16,-1-3 0-16,1 0 0 0,-3 0 0 0,3 3 71 0,0 0 8 0,-4 0 1 0,4 3 1 16,-4 0-1-16,1 0 0 0,-1 0 0 0,1 3 0 15,-4 5-64-15,3-5-16 0,-3 0 0 0,3 6 0 16,-3 0 0-16,4 8 0 0,-1-8 0 0,0 11 0 16,1-8 35-16,3 3 3 0,-4 5 1 15,4-5 0-15,0 2-12 0,0-2-3 0,4 0 0 0,-1 2 0 16,1-2-24-16,3 0 0 0,0-4 8 0,0 4-8 15,0-6 0-15,0-1 0 0,3-5 0 0,1-3 0 16,-1 3 44-16,1-3 8 0,3-3 0 0,0 0 1 16,3 0-33-16,4-3-8 0,-3-3 0 0,7 3-1 15,-4-8-11-15,0-1 0 0,0-6 0 0,4 4 0 16,-4-4 0-16,0 0 0 0,0 1 0 0,0-4 0 16,0 3-52-16,-3-2-8 0,-1 2-3 0,-3 6 0 15,0-5 4-15,1 5 1 0,-1 3 0 0,-4 0 0 16,-3 6 6-16,0 3 2 0,0 0 0 15,0 0 0-15,0 0 10 0,0 0 1 0,0 0 1 0,-3 0 0 16,-4 3 38-16,-1 6 21 0,1 0-2 0,0 3-1 0,4 5-18 0,-4-5-16 16,0 0 4-16,3 8 0 0,-3-8 12 0,4 0 16 15,3 3-3-15,0 2-1 0,0 1 42 0,0-6 8 16,0 5 2-16,0-2 0 0,0-3-33 16,3 5-7-16,1-8 0 0,-1 0-1 0,1 0-13 0,3 3-2 15,-4-6-8-15,4-1 12 16,4-5-33-16,-4 6-7 0,0-12-2 0,4 6-496 15,-1 0-99-15</inkml:trace>
  <inkml:trace contextRef="#ctx0" brushRef="#br0" timeOffset="12713.806">15102 5147 1337 0,'0'6'56'0,"0"3"-44"16,4 2 41-16,-4 1 9 0,0 0 2 0,0-6 0 16,0 0 0-16,0-6 0 0,0 0 0 0,0 0 0 15,0 6 0-15,0-6 0 0,3 8 0 0,-3-8 0 16,0 0-2-16,0 0 0 0,0 0 0 0,0 0 0 15,0 0-48-15,0 0-14 0,0 0 0 0,0 0 8 16,0 0 44-16,0 0 10 0,0 0 2 0,0 0 0 16,0 0-52-16,-7-3-12 0,7 3 0 0,-3-5 0 15,3 5-48-15,-7-3-13 0,3 0-3 0,-3 3 0 16,0-6 43-16,4 6 8 0,-4 0 1 0,0-6 1 16,0 6-33-16,-1 0-8 0,5 0 0 0,3 0-1 15,-11 0 42-15,4 6 11 0,0 3 0 0,0-1 0 0,0 1 0 16,0-3 0-16,7-6 0 0,-7 6 0 0,0 6 0 15,0 5 0-15,0-5 0 0,0 9 0 0,0-4 0 0,-4-5 0 16,4 3 0-16,0 2 0 0,0 1 0 0,0 0 0 16,0 2 0-16,0-2 0 0,3 3 0 0,-3-4 0 0,4 1 0 0,-1-1 0 15,1-2 0-15,-1 3 0 0,4-1 0 0,0 1 0 16,0-6 0-16,4 8 0 0,-4-8 0 0,3 0 0 16,4 3 0-16,-3-7 0 0,6-5 0 0,1 3 0 15,-1-6 0-15,1 0 0 16,3 6 0-16,-3-6 0 0,-1 0 0 0,4 0 0 0,4 0 0 0,0 0 0 15,-1 0-22-15,1-6-2 0,3 0-1 0,-3-2-540 16,3-4-108-16</inkml:trace>
  <inkml:trace contextRef="#ctx0" brushRef="#br0" timeOffset="13214.752">15409 5220 1295 0,'-10'-5'27'0,"-4"2"6"16,3 3-33-16,0 3 0 0,1 2 0 0,-1 4 0 0,1-3 43 0,-1 6 1 15,1-6 1-15,-1 11 0 0,4-11-12 0,-4 9-2 0,1-3-1 0,3 5 0 16,0-5 23-1,0-6 5-15,0 6 1 0,-1 2 0 0,5-2-43 0,-1-6-16 0,1 6 11 0,-1-3-11 16,8 2 36-16,-4 1 0 0,0 0 1 0,3 0 0 16,1 2-14-16,3-2-3 0,-3 0-1 15,-1 0 0-15,1-6-9 0,3 5-2 0,0-2 0 0,3-3 0 16,-3 0-8-16,0 0 0 0,4-6 0 0,0 6 0 16,-4 0 0-16,3-6 0 0,1-6 0 0,-1 6 0 15,1-6 33-15,0 6 5 0,-4-9 1 0,3 0 0 16,-3 0-19-16,4 3-3 0,-4-5-1 0,0-1 0 15,-4 0-5-15,1-2-2 0,-1 2 0 0,-3 0 0 16,0 0-9-16,0 6 0 0,4-5 0 0,0-4 0 16,-4 9 0-16,-4-6 0 0,0 0 0 0,-3-2 0 15,4 2-14-15,-8 0-2 0,4-5 0 0,-3 5 0 16,-4 0-24 0,3 0-6-16,-7 9-1 0,4-8 0 0,0 5 19 0,0 0 4 0,3 6 1 0,1 6 0 15,-1 0-18-15,4 5-4 0,-3-2-1 0,3 9 0 16,3-6-10-16,-3 11-3 0,0-11 0 0,3 8 0 15,1-2-106-15,-1 0-22 0,-3 20-4 16,4-12-1-16</inkml:trace>
  <inkml:trace contextRef="#ctx0" brushRef="#br0" timeOffset="14618.791">16150 4394 775 0,'0'6'32'0,"-3"3"-32"31,3-3 53-31,0 6 4 0,-4-1 1 0,4-5 0 0,0 6 26 0,-3-6 4 0,3 6 2 0,0 2 0 31,0-8-18-31,0 6-4 0,3 6-1 0,-3-4 0 16,4 4-12-16,-4 0-3 0,3 2 0 0,1 10 0 15,-1-7-20-15,4 4-4 0,-3 8 0 0,-1-3-1 0,4 4-16 0,-3 2-3 0,3 0-8 16,-4 3 12-16,1-3-12 0,3 1 0 0,-3 2 0 16,-1-3 0-16,4 3-17 0,-3 3-7 0,-1-11 0 0,-3 8-1 15,0-3 43-15,4-3 9 0,-4 3 1 16,0-8 1-16,0 2-29 15,-4-2 8-15,4-4-8 0,0 0 0 0,-3-2 10 0,-1-6-1 16,4-4 0-16,-3-2 0 0,3 0-9 0,0-12 10 16,0 0-10-16,0 0 10 0,0 0 13 0,0 0 2 0,0 0 1 0,0 0 0 15,-4-9 5-15,1 0 1 0,3 0 0 0,-4-8 0 16,1-1-32-16,3-2 0 0,-4 2 0 0,4-6 0 16,-4 1-34-16,4-4 0 15,-3-2 0-15,-1-3 0 0,4 5 17 0,-3-2 3 0,-1-9 1 0,1 8 0 16,-1-8 21-16,1 3 4 0,-4-4 0 0,3 4 1 15,-3 3-33-15,0-6-6 0,4 2-2 0,-1 4 0 16,1-3 28-16,-1 2-8 0,0 4 8 0,1-3 0 16,3 2 0-16,0-2 0 0,3 3 0 0,-3-1 0 15,4 4 0-15,-4-1 0 0,4 4 0 0,-1-1 0 16,1 1 0-16,-1 2 9 0,1 3-9 0,-1 4 0 16,1 2 16-16,-1-6-4 0,1 12-1 0,-1-5 0 15,1-1-2-15,3 3 0 0,-4 3 0 0,4-6 0 16,0 12-9-16,1-5 0 0,2 5 0 0,1-6-11 15,3 12 11-15,0-6 0 0,0 5 0 0,4 1 0 0,-1 0 0 16,4 6 0-16,1 3 0 0,-1 2 0 16,0 1-9-16,-7-3 9 0,4 2-10 0,-4 7 10 0,-4-7-16 0,1 4 2 15,0 3 1-15,-1-4 0 0,-3 4 2 0,0-1 1 16,0-5 0-16,0 2 0 0,-7 4-14 16,4-4-2-16,-4 4-1 0,-4 0 0 0,1-10-29 15,-1 10-7-15,-3-7-1 0,0 1 0 16,-3-3 52-16,-4 2 12 0,-1 1 0 0,1-9 0 15,0 3 0-15,0-7 0 0,4 1 0 0,-5 0 0 0,1 0-16 0,0-6 0 0,0 6 0 0,0-6 0 16,3 0 16-16,1 0 0 0,-1 0 12 0,1 0-12 16,3-6 16-16,0 6-4 0,-1 0-1 0,1 0 0 15,7 0-3-15,0 0 0 0,0 0 0 0,0 0 0 16,-3 0-8-16,3 0 0 0,0 0 0 0,0 0 0 16,0 0 0-16,0 0 0 0,0 0 0 0,0 0 8 15,0 0-8-15,0 0 0 0,0 0 0 0,0 0 0 16,0 0 0-16,0 0 0 0,0 0 8 0,0 0-8 15,0 0 19-15,7 6-2 0,0 0 0 0,0 0 0 16,4-6-5-16,-1 3 0 0,1 0-1 0,-1 3 0 16,1-4-11-16,3 10 12 0,0-6-12 0,-3 0 12 15,3 0-4-15,-4 0-8 0,-2 5 12 0,2-2-4 16,-3 3 1-16,4-6 0 0,-1 6 0 0,1-1 0 0,3 1-9 0,-3-3 0 16,-1 9 0-16,-3-1 0 15,4-5 0-15,-1 6 0 0,1 2 0 0,-4-2 0 16,0-3 0-16,4 2 0 0,-8 1 0 0,4-6 0 15,-3 8 32-15,-1-2 4 0,-3 5 0 0,4-5 1 16,-4 8-24-16,0-8-5 0,0 0 0 0,0 8-8 16,-4-8 12-16,1 2-12 0,-1-2 12 0,-3 6-12 0,4-7 8 15,-4-2-8-15,3 3 0 0,-3-1 0 0,0-8 14 0,-4 6-1 16,1-1 0-16,3-8 0 0,-4 6-13 0,4-6-12 0,0 3 3 16,-4-3 0-16,8-3 9 0,3-3 0 0,-7 5 0 0,-4-7 0 15,4-1 0-15,-3-3 11 0,-1-6-3 0,1 12 0 16,-1-6 0-16,-3 0-8 0,3-6 12 0,1 1-4 15,-4-4-8-15,3 3-17 0,0 0 4 0,1-5 1 16,-1 5-32-16,1 0-5 16,3 3-2-16,0 4 0 0,-1-7-118 0,5 0-24 0</inkml:trace>
  <inkml:trace contextRef="#ctx0" brushRef="#br0" timeOffset="15172.425">16873 5315 1094 0,'0'0'46'0,"0"0"-37"0,0 0-9 15,4 11 0-15,-1-5 53 0,1 0 9 0,-1 3 2 0,1 3 0 16,3-1-52-16,0-5-12 0,-3 6 0 0,3-6 0 16,-4-3 54-16,4 3 8 0,-3 0 2 0,3-1 0 15,0 1 0-15,0-6 0 0,0 6 0 0,4-6 0 16,-1 0-52-16,-3-6-12 0,4 0 0 0,-1-5 0 16,-3 5 0-16,1 3 0 0,-1-9 0 0,-4 6 0 15,4 0 0-15,-3 0 0 0,-1 1 0 0,-3-4 0 31,0 3-48-31,0 0-13 0,0 3-3 0,-3-6 0 0,3 3 52 0,-7 1 12 0,7 5 0 0,-7-6 0 32,3 6-54-32,-7 0-8 0,4 0-2 0,-3 0 0 0,-4 0 52 0,3 0 12 0,1 0 0 0,-1 11 0 15,4-11 48-15,-4 6 13 0,1 0 3 0,-1 0 0 16,-3 0-52-16,3 3-12 0,1 2 0 0,-1 1 0 16,4-6 13-16,-3 6 0 0,3 3 0 0,0-4 0 15,0 1-3-15,-1 0-1 0,5 3 0 0,-1-4 0 16,-3 7 0-16,4-6 0 0,-1-1 0 0,4 1 0 0,-3-3 4 0,3 3 1 15,0 0 0-15,0-1 0 0,0-5-3 0,3 3-1 16,1 0 0-16,3 6 0 0,-4-4 4 0,4-5 1 16,1 6 0-16,2-3 0 0,1-3-15 0,3-3 0 15,3 5-12-15,-2-2 12 0,-1 0 0 0,0 0 0 16,0 0 0-16,3 0 0 0,1 0 0 0,0-6 0 16,3 0 0-16,-3-6 0 15,3 0-58-15,0 0-5 0,-3-6-1 0,-1 3-640 0</inkml:trace>
  <inkml:trace contextRef="#ctx0" brushRef="#br0" timeOffset="15541.5">17166 4630 908 0,'4'5'38'0,"-1"1"-30"15,1 3 78-15,-1 6 16 0,4-6 3 0,0 8 1 16,-3 4-28-16,3 2-6 0,0 7 0 0,0-4-1 16,0 10 14-16,-3 2 3 0,3-3 1 0,-4 9 0 15,4 0-40-15,-3-9-8 0,-1 10-1 0,-3-1-1 16,4-6-31-16,-4 3-8 0,0 3 0 0,0-3 0 15,0 3 39-15,-4 0 6 0,4-11 2 0,0 8 0 16,-3-3-19-16,3-3-4 0,-4-2-1 0,4 2 0 0,0-8-9 16,-3-10-2-16,3 7 0 0,0-4 0 0,3-8-12 15,-3 6 8-15,0-9-8 0,4-1 0 16,-4-8 0-16,0 0 0 0,3 0 0 0,4 0 0 16,0-3-36-16,1 0-11 0,-1-2-1 0,0-1-592 15,0-12-119-15</inkml:trace>
  <inkml:trace contextRef="#ctx0" brushRef="#br0" timeOffset="15967.866">17459 4697 1094 0,'7'0'46'0,"0"-6"-37"16,0 0 95-16,0 1 20 0,-3-1 3 0,3 6 1 16,-7 0-52-16,7 0-9 0,-7 0-3 0,0 0 0 15,0 0-3-15,0 0-1 0,0 0 0 0,3 0 0 16,1 6-44-16,-1-1-16 0,1 7 9 0,-1 0-9 16,-3 0 0-16,4 8 0 0,0 4 0 0,-1-4 0 15,-3 10 42-15,0-1 3 0,0 3 1 0,0 7 0 16,0-4-24-16,4 3-5 0,-4-3-1 0,0 4 0 15,3-1-5-15,-3-3-2 0,4-2 0 16,-4 2 0-16,3-3-9 0,1 3-9 0,-1-2 9 0,-3-1-13 16,4-3 22-16,-4 1 5 0,0 2 1 0,0-8 0 0,3 2-15 15,-3 4 0-15,4-13 8 0,-4 10-8 0,3-4 0 16,-3-8 0-16,4 3 0 0,-4-1 0 0,0-5 0 16,0 6 0-16,0-13 0 0,0-5 0 15,0 3 0-15,0-3-20 0,0 0 4 0,0 0 0 16,0 0-18-16,0 0-3 0,0 0-1 0,0 0 0 15,0 0-43-15,0 0-9 0,0 0-2 0,3 6 0 16,-3-6-28-16,0 6-7 0,0-6-1 0</inkml:trace>
  <inkml:trace contextRef="#ctx0" brushRef="#br0" timeOffset="16575.583">17709 5403 1364 0,'0'0'30'0,"0"0"6"0,0 0 2 0,0 0 0 0,0 0-30 0,0 0-8 0,4 9 0 0,-4-1 0 16,0-8 66-16,3 6 12 0,1 0 2 0,0 0 1 15,-4-6-14-15,7 6-3 0,0 0-1 0,-4-6 0 16,8 6-6-16,-4-3-1 0,0 0 0 0,3 2 0 16,-2-2-28-16,2 0-7 0,1-6-1 0,-1 3 0 15,1 0-9-15,-4 0-3 0,4-3 0 0,-4 0 0 0,3 1-8 0,-3-4 0 16,4 0 0-16,-4-6 0 0,3 6-11 0,-3 0-4 16,-3 0-1-16,3-5 0 15,0-1-24-15,-3 3-6 0,-4-3-1 0,0 0 0 16,3-8 31-16,-6 8 5 0,-1 0 2 0,1 1 0 15,-1-1-37-15,1 6-7 0,-5-6-2 0,5 3 0 16,-4 4 44-16,3-1 11 0,1 0 0 0,-4 0 0 16,0 6 25-16,7 0 7 0,-4 0 2 0,-3 6 0 15,4-6-34-15,-4 6 0 0,3 5 0 0,-3-5 0 16,3 9 14-16,-3-3-4 0,4 5-1 0,-4-5 0 16,3 0 10-16,1 8 1 0,-1-2 1 0,1-6 0 15,-4 6-21-15,3-4 0 0,-3 4 0 0,4 0 0 0,-1-4 32 16,0 4 1-16,1-1 1 0,3 1 0 0,0-3-17 15,0 2-3-15,0-5-1 0,0 3 0 0,0 3-1 0,0-1 0 0,3-5 0 0,1-3 0 16,0 0-12-16,-4-9 11 0,3 3-11 16,4 2 10-16,-3 7-10 0,3-6 0 0,0 0 0 15,0 6 0-15,0-3 0 0,0-1 0 0,0 1 0 16,0-3 0-16,4 6 0 0,-4-12 0 0,0 6 0 16,3-6 0-16,-3 6-12 0,4-6-4 0,-4 5 0 0,4-5-1 15,3 0-38-15,-4 0-7 16,4-5-2-16,0 5 0 0,1-6-140 15,2 0-28-15</inkml:trace>
  <inkml:trace contextRef="#ctx0" brushRef="#br0" timeOffset="16953.209">18514 5617 1036 0,'0'0'23'0,"0"0"5"0,0 0 0 0,0 0 1 0,0 0-29 0,0 0 0 0,0 0 0 0,0 0 0 16,0 0 57-16,-4 6 6 0,4-6 1 0,-3 6 0 15,3-6-52-15,-4 6-12 0,4-6 0 0,0 6 0 16,-3 0 0-16,3-6 0 0,0 0 0 0</inkml:trace>
  <inkml:trace contextRef="#ctx0" brushRef="#br0" timeOffset="27273.749">22419 3445 962 0,'0'12'27'0,"4"-7"7"0,-4 4-34 0,3 0 0 0,1 0 0 15,-1-3 0-15,-3 6 44 0,0-7 1 0,4 7 1 0,-4 0 0 16,3-3-12-16,-3 8-2 0,0-5-1 0,0 0 0 16,0 3-22-16,0 8-9 0,0-11 8 0,0 6-8 15,0 2 8-15,0-2-8 0,4-1 8 0,-1 10-8 16,1-10 0-16,-4 13 0 0,3-4 0 0,1-2 0 15,-1 8 8-15,1-8-8 16,-1 2 8-16,1-2-8 0,-1-1 0 0,5-5 0 0,-5 2-14 0,4-2 5 16,-3-6 9-16,-1-3 0 0,1 2 0 0,-1-5 0 15,-3-6 8-15,0 0 3 0,0 0 1 0,0 0 0 16,0 0-23-16,0 0-4 0,0-6-1 0,0-5-348 16,0 2-71-16</inkml:trace>
  <inkml:trace contextRef="#ctx0" brushRef="#br0" timeOffset="27774.31">22066 3395 996 0,'0'0'28'0,"0"0"7"0,-7-6-35 0,0 6 0 0,4-12 0 0,-4 12 0 16,7 0 42-16,0 0 2 0,-8-6 0 0,5 0 0 15,-1 1 9-15,4 5 3 0,0 0 0 0,-3-3 0 16,3 3-9-16,-4-6-2 0,4 6 0 0,4-6 0 16,-4 6-24-16,0 0-5 0,3-12 0 0,4 12-1 15,-3-6-6-15,3 6-1 0,0-6 0 0,4 0 0 16,-1 6-8-16,1-5 10 0,3 5-10 0,0 0 10 16,0 0-10-16,4 0 0 0,0 0 0 0,-1 0 0 15,1 0 0-15,3 5 0 0,4-5 8 0,-1 0-8 16,-3 0 11-16,1 6 0 0,-1-6 0 0,0 6 0 15,-3-6-11-15,3 0 0 0,-4 0 0 0,1 0 0 16,0 0 0-16,-4 0 0 0,3 0 0 0,-2 0 8 16,2 0-8-16,1 0-17 0,-1 6 4 0,1-6 1 15,0 0-20-15,-4 6-3 0,4 0-1 0,-1-6 0 16,1 3-35-16,-1-3-7 0,1 0-2 0</inkml:trace>
  <inkml:trace contextRef="#ctx0" brushRef="#br0" timeOffset="28473.066">22775 3759 1044 0,'-21'-6'21'0,"14"1"7"0,0 5-28 0,0 0 0 0,7 0 0 0,-7 0 0 15,7 0 0-15,-7 0 0 0,7 0 0 0,-7 0 0 16,0 0 40-16,7 0 4 0,-7 5 0 0,7-5 0 16,-7 12 6-16,3-6 2 0,-3-6 0 0,7 0 0 15,-7 6-32-15,4 0-7 0,-1 0-1 0,4-6 0 16,-4 9-3-16,1-4-1 0,-1 7 0 0,1-6 0 16,-1 0-8-16,4 6 8 0,-3-6-8 0,3 8 8 15,-4-8 26-15,1 6 5 0,-1-6 1 0,4 6 0 16,-3-1-23-16,-1-2-4 0,1 3-1 0,3 0 0 15,-4-1 12-15,4 1 1 0,0 0 1 0,0-3 0 16,0 3-10-16,0-1-3 0,0-11 0 0,0 0 0 16,0 0-1-16,0 0 0 0,0 0 0 0,0 0 0 15,0 0 4-15,7 0 0 0,0 0 0 0,0-6 0 16,0 1 6-16,0-7 2 0,4 3 0 0,0-964 0 0,-4 1928-24 16,3-972 8-16,-3 5-8 0,0-3 0 0,0 3 0 15,0-5 0-15,-3 5-12 0,-1 0 4 0,1-2-4 0,0 2 0 16,-4 0 0-16,3 6 0 0,-3-6-8 0,0 7-3 0,4-1 0 15,-4 6 0-15,0 0 2 0,0 0 0 0,0 0 0 0,0 0 0 16,0 0 5-16,0 0 0 0,0 0 1 0,0 0 0 16,-4 6 7-16,4 11 8 0,0-11-13 15,0 6 5-15,4 0 8 0,-4 2 0 16,3-2 0-16,1 0 0 0,-1 5 0 0,4-5 0 0,0 3 0 0,-3-3 0 16,3-6 0-16,0 11 0 0,-4-11 0 0,4 3 8 15,1 3-8-15,-5-12 0 0,4 11 0 0,0-11 0 16,-3 0 0-16,3 6 0 0,0-6 0 0,0-6 0 15,0 6-9-15,0 0-3 0,0-5-1 0,0-1 0 32,0 0-70-32,0 0-13 0,4 3-4 0</inkml:trace>
  <inkml:trace contextRef="#ctx0" brushRef="#br0" timeOffset="29049.086">23019 3742 1242 0,'0'0'52'0,"0"0"-41"15,0 0 26-15,0 0 6 16,0 0 1-16,0 0 0 0,0 0-11 0,0 0-1 0,0 0-1 0,0 0 0 16,0 0-2-16,0 0 0 0,0 0 0 0,0 0 0 15,0 0-12-15,0 0-2 0,0 0-1 0,0 0 0 16,0 0 2-16,0 0 1 0,0 0 0 0,0 0 0 16,0 0 0-16,0 0 0 0,0 0 0 0,0 0 0 15,0 0 19-15,0 0 3 0,0 0 1 0,0 0 0 16,0 0 8-16,0 0 3 0,-11 6 0 0,4-6 0 15,0 0-31-15,0 0-5 0,0 0-2 0,0-6 0 16,0 6-5-16,0 0-8 0,-4 0 11 0,4 0-11 16,0 0 0-16,-3 0 0 0,-1 0 0 0,4 0 0 15,-4 0 0-15,4 6-9 0,0-1 9 0,0 7 0 16,4-6 0-16,-4 0-8 0,3 3 8 0,0 3 0 16,1-7 0-16,-1 7-8 0,4 0 8 0,-3 0 0 15,-1-3 0-15,1 2 0 0,3 1 0 0,0-6 8 16,0 6-8-16,0-6 0 0,0 5 0 0,0 1 0 15,3-3 0-15,-3 3-12 0,4-1 4 0,-4 1 0 16,3-6 8-16,1 3 0 0,-1-3 0 0,5 0 0 16,-5 5 0-16,1-5 0 0,3 0 0 0,3-6 8 15,1 6-8-15,-1 0 9 0,5 0-9 0,-1-6 10 0,0 6-10 16,3-3 0-16,5 3 0 0,-1-1 0 0,0-10 0 16,0-1-17-16,0 0 4 0,0-3 1 15,1 3-74-15,2 0-14 0,-3-6-4 16</inkml:trace>
  <inkml:trace contextRef="#ctx0" brushRef="#br0" timeOffset="29556.257">23375 3865 922 0,'0'0'19'0,"-7"0"5"0,0 0-24 0,0 0 0 0,0 0 0 0,0 0 0 16,0 0 56-16,0 0 7 0,-4 6 1 0,4-6 0 15,0 6-32-15,0-6-7 0,0 6-1 0,0 0 0 16,0-6 13-16,0 6 3 0,0 5 0 0,3-8 0 16,-3 0-23-16,4 6-4 0,-5-3-1 0,5 0 0 15,-1 6 0-15,1-7 0 0,3 1 0 0,-4 0 0 16,1 3-3-16,-1-3-1 0,4 6 0 0,-3-6 0 15,3-1 20-15,3 1 3 0,-3 0 1 0,4 0 0 16,3 0-16-16,0 0-4 0,-4-3 0 0,5 3 0 16,2 0 3-16,-3-1 0 0,4-5 0 0,-1 6 0 15,4-6-3-15,-3 0-1 0,3 0 0 0,0 0 0 16,4-6-11-16,-4 6 10 0,0-11-10 0,4 5 10 16,-8 3-2-16,4-3 0 0,-3-6 0 0,0 0 0 15,-1-5 1-15,-3 5 0 0,0-3 0 0,0-2 0 16,0-1-9-16,-3 3 0 0,-1-2 0 0,1-1 0 0,-4 6 0 15,-4-8 0-15,1 8 0 0,-4 6 0 0,3-6-8 16,-3 6-4-16,0 1-1 0,0-4 0 16,-3 6-26-16,-4 0-5 0,3 3 0 0,-7 0-1 15,4 3 9-15,-3 3 1 0,-1 5 1 0,0 1 0 0,-3 0 34 0,3 0 0 16,1-3 0-16,-1 8 0 0,4 1 0 0,3-6 0 0,1 8 0 0,6-2 0 16,-3-6-16-16,4 5 3 0,3-2 1 0,0-3 0 15,3-1-42 1,1 1-8-16,3-6-2 0</inkml:trace>
  <inkml:trace contextRef="#ctx0" brushRef="#br0" timeOffset="30849.978">24176 3427 1444 0,'0'0'40'0,"-7"0"11"0,0 6-41 0,-4 0-10 0,4 0 0 0,-3 0 0 16,2 0 15-16,-2-1 1 0,3 4 0 0,0 0 0 16,0 0 27-16,3-3 5 0,-3 0 2 0,4-6 0 15,-1 6-4-15,1-1-1 0,-5-5 0 0,5 0 0 16,-1 6-21-16,4-6-4 0,-3 0 0 0,3 0-1 16,0 0-19-16,0 0 0 0,0 0 0 0,0 12 0 15,0-3 0-15,0 3 0 0,0-1-11 0,3 7 11 16,4 3-10-16,-3 2 10 0,7 1-8 0,-4 2 8 15,0 4 0-15,3-4 0 0,-3-3 0 0,0 10 0 16,4 2 0-16,-4-6 0 0,0 10 0 0,0-7 0 16,0 3 0-16,0-2 0 0,-3-4 0 0,-1 3 0 15,1-8 0-15,-1 5 0 0,1-2 0 0,-4-4 0 16,3-8 0-16,-3 3 0 0,0-7 12 0,0-5-4 16,0-6 32-16,0 0 8 0,0 0 0 0,0 0 1 15,0 0-9-15,-7-6-1 0,0-5-1 0,0-7 0 16,0 3-19-16,-3-8-4 0,3-4-1 0,0 4 0 15,-1-7-2-15,1 4 0 0,0-3 0 0,0-4 0 0,0 4-12 16,0-4-16-16,0-2 3 0,4 3 1 0,-1 2 0 0,1 4 0 16,3-3 0-16,-4 5 0 0,0-2-7 0,1 2-1 15,3-2 0-15,-4 2 0 0,1-5 7 0,3 2 1 16,-7 4 0-16,7 2 0 0,-4-2 3 0,4 2 1 0,0-2 0 16,0 5 0-16,0-6 8 0,0 10 0 0,4-10 0 0,-4 7 0 15,3 5-8-15,1-3 0 0,-1 3 0 16,1 1 0-16,-4 11 8 0,0 0 11 0,0 0-3 0,0 0 0 15,3-6-8-15,1-3 0 0,3 0 0 16,4 6-11-16,-4 3 11 0,0-6 9 0,3 6-1 16,1 0-8-16,0 0 0 0,-1 0 0 0,1 0-10 0,-1 0 10 15,-3 6 0-15,4 3 0 0,0 3 0 0,-1-6 0 16,-3 5 0-16,0 1 0 0,0 3 0 0,0 2 0 16,-3-5 0-16,-1 6 0 0,1-3 0 0,-4 2 0 15,0 1 0-15,0-1 0 0,0 4 0 0,0-3 0 16,-4-1 0-16,-3-2 0 0,4 3 0 0,-4-1 0 15,0 7 0-15,0-10-11 0,-4 10 1 0,0-12 0 16,1 2 22-16,-1 4 5 0,1-6 1 0,-4 0 0 16,-1-1-18-16,5 1 0 0,-4-9 0 0,0 9 0 15,3-12 13-15,0 6-1 0,4-6 0 0,-3 0 0 16,3 6-1-16,-4-6-1 0,4 0 0 0,-3 0 0 0,10 0-10 0,-7 0 10 16,-1-6-10-16,8 6 10 15,-7 0-10-15,7 0 0 0,-3-6 0 0,-1 6-11 0,1-6 0 0,3 6 0 16,0-6 0-16,0 3 0 0,0-9-1 0,0 7-1 0,3-1 0 15,4 0 0-15,0 6 5 0,4-12 8 0,0 6-13 16,-1 0 5 0,1-3-15-16,-1 4-2 0,1 5-1 0,0-6 0 0,-1 6 16 15,4 0 10-15,0 0-12 0,0 6 12 0,1-4-11 0,-1 10 11 16,0 0-10-16,0 0 10 0,0 0 0 0,-3-1 0 0,-1 1 0 16,1 3 0-16,-1 8 12 0,-3-5-12 15,4 2 12-15,-4 4-12 0,0-3 14 0,0 8-4 0,0-6-1 0,-3-2 0 16,3 3-9-16,-4-1 0 0,1-2 9 0,3 2-9 15,-4-5 0-15,1 2 0 0,3-2 0 0,-3 0 0 16,-1-1 0-16,1-2 0 0,-4-3 0 0,3 5 0 16,-3-11 0-16,0-6 0 0,0 0 0 0,0 0 8 15,0 0-8-15,0 0 0 0,0 0 8 0,0 0-8 16,0 0 13-16,0 0-1 0,0 0-1 0,-7 3 0 16,-4 0-3-16,4 0-8 0,-3 0 12 0,-1-3-4 15,1 0-8-15,-4 0 0 0,-1-3 0 0,1 3 0 16,0-3-19-16,0 3 1 0,4-3 0 0,-5 3 0 15,1-3-26-15,0 3-6 0,4-6-1 16,-4 6 0-16,-1-5-42 0,5-1-9 16,3 0-2-16</inkml:trace>
  <inkml:trace contextRef="#ctx0" brushRef="#br0" timeOffset="31477.428">24486 3871 1279 0,'0'0'26'0,"0"0"8"0,0 6-34 0,0 0 0 0,4 6 0 0,-4-7 0 16,3 1 59-16,1 0 5 0,-1 0 0 0,1-3 1 16,-4-3-9-16,3 6-3 0,5-6 0 0,-5 6 0 15,-3-6-7-15,0 0-2 0,0 0 0 0,7 0 0 16,-3 0-16-16,-4 0-3 0,7-6-1 0,-7 6 0 15,0 0-3-15,0 0-1 0,0-6 0 0,3 3 0 16,-3-3 0-16,0 0 0 0,4-5 0 0,-4 5 0 16,0 0-20-16,0 0 0 0,0 0 0 0,-4 0-8 15,4 6 16-15,-3-6 3 0,3 6 1 0,-7-9 0 16,3 4-12-16,-3 5 0 0,4-6 0 0,-5 0 0 16,8 6-17-16,-7 0-6 0,0 0-1 0,7 0 0 15,-7 0 7-15,-3 0 1 0,10 0 0 0,-7 0 0 16,0 0 0-16,0 6 1 0,0 0 0 0,-1-3 0 15,5 8 15-15,-4-11-12 0,7 0 12 0,-7 12-12 0,3-6 12 16,4-6 0-16,-7 6-10 0,4 0 10 0,-4 0 0 16,3 5 0-16,4-5-9 0,-3 3 9 0,-1-3 0 15,4 6 0-15,-3-6-8 0,3 5 8 16,0-5 0-16,3 0-12 0,-3 3 12 0,4 3-10 16,-1-1 10-16,1 1 0 0,3 0 0 0,0-6 0 0,3 3 0 0,-3 2-8 15,4 1 8-15,-4-6-12 0,4 0 12 0,-1 6-8 0,1-6 8 16,-1-1-8-16,-3 1 8 0,4-3-13 0,0 3 5 0,-1-6 8 15,1 0-25-15,-1 0 2 0,1 0 1 0,3-6 0 32,0 3-28-32,-3 0-6 0,3-5 0 0</inkml:trace>
  <inkml:trace contextRef="#ctx0" brushRef="#br0" timeOffset="31853.673">24797 3495 1409 0,'0'17'29'0,"-4"1"7"0,4-3-28 15,0 2-8-15,0 7 0 0,0-4 0 0,0 4 20 0,0 0 2 16,-3-4 1-16,3 10 0 16,-4-7 13-16,1 3 2 0,3 4 1 0,-4-4 0 15,1 4-14-15,-1 2-2 0,-3 3-1 0,3-8 0 0,1 8-8 0,-4-3-2 16,3-8 0-16,1 8 0 0,-1-8 8 0,1 2 2 0,3-2 0 16,-4-1 0-16,4-8-2 0,-3-3 0 15,3 0 0-15,0-12 0 0,0 0-8 0,0 0-1 0,0 0-1 16,0 11 0-16,0-11 2 0,0 0 0 15,3 6 0-15,-3-6 0 0,0 0-12 0,0-6-11 0,0-5 3 16,4-1 0 0,-1-3-112-16,-3-3-23 0,4 1-4 0</inkml:trace>
  <inkml:trace contextRef="#ctx0" brushRef="#br0" timeOffset="32321.706">25072 3489 630 0,'0'0'13'0,"0"0"3"0,0 0 1 0,0 0 2 0,0 0-19 0,0 0 0 15,0 0 0-15,0 0 0 0,0 0 25 0,0 0 2 16,0 0 0-16,0 0 0 0,0 0 16 0,0 0 3 16,0 0 1-16,0 0 0 0,3 6 9 15,-3 0 1-15,4 0 1 0,-4-1 0 0,-4 1 5 0,4 6 1 0,-3-6 0 16,-1 3 0-16,1 3-28 16,-1-1-4-16,1 1-2 0,-1 3 0 0,4-4 12 0,-3 7 2 0,3 0 1 0,0-4 0 15,-4 10-13-15,4-6-2 16,-3-7-1-16,3 16 0 0,-4-4 3 0,1 1 0 15,-1 8 0-15,1-8 0 0,-1 2-18 0,4 4-3 0,-3-4-1 16,-1-2 0-16,0 5 12 0,4-3 2 0,0 4 1 0,0-10 0 16,-3 4-9-16,3-4-3 0,0-2 0 0,3-6 0 15,-3 6-13-15,0-7 9 0,4-8-9 0,-4 6 8 16,0-9 3-16,0 0 0 0,0 0 0 0,0 0 0 16,0 0-11-16,0 0-9 0,0 0 9 0,0 0-13 15,0 0-31-15,0 0-7 0,0 0-1 16,0 0 0-16,0 0-19 0,0 0-4 0,7-6-1 15</inkml:trace>
  <inkml:trace contextRef="#ctx0" brushRef="#br0" timeOffset="34074.505">24613 2575 1288 0,'-3'11'27'0,"3"1"5"15,0 3-32-15,0-3 0 0,3 5 0 0,-3-5 0 16,0 0 36-16,0-6 0 0,0 8 0 0,0-2 0 16,0-6-16-16,0 6-4 0,4 2 0 0,-4-2 0 15,0 0-16-15,0 0 0 0,-4-1 0 0,4 1 0 16,0-3 8-16,-3 3-8 0,3 5 0 0,-4-5 0 0,4 0 0 0,-3-3 0 0,3 8 0 0,-4-5 0 16,4 0 0-16,-3-6 0 0,3 3 0 0,0-9 0 15,0 0-19-15,0 0-1 0,0 0 0 0,-7-3 0 31,0-3-120-31,-1-6-24 0,5 0-4 0</inkml:trace>
  <inkml:trace contextRef="#ctx0" brushRef="#br0" timeOffset="34614.129">24617 2481 1690 0,'-7'14'48'0,"0"-8"11"0,0 6-47 0,0-6-12 0,3 6 0 0,-3-4 0 15,3 1 50-15,-3 0 8 0,4-3 2 0,-1 6 0 16,-3-7-40-16,0 7-8 0,0-3-2 0,4 0 0 16,-4 6-10-16,-4-4 0 0,0 1 0 0,1 0 0 15,-1 3-24-15,1 2 0 0,-1 1 0 0,-3 5 0 16,3-2-17-16,1 2-4 0,-4-8-1 0,3 9 0 15,1-7 31-15,-1 1 7 0,4 3 8 0,0-10-13 16,0 1 13-16,3-6 0 0,-3 0 0 0,7-6 0 0,0 0 12 0,0 0 4 16,0 0 2-16,0 0 0 0,0 0-2 0,0-6-1 15,0 0 0-15,0-6 0 0,0 1-15 0,4-10 0 0,-4 9 0 0,3-5 0 16,4-1 0-16,0 3 0 0,0 3-8 0,1-11 8 16,2 11 0-16,-3-8-10 0,0 2 10 0,0 0-8 15,4-2-8 1,-4 2-2-16,0 6 0 0,4-5 0 0,-4 2 1 15,0 9 0-15,0-12 0 0,0 13 0 0,-4-1 6 0,4 0 2 0,0 0 0 0,0 6 0 16,1-6 9-16,-1 3 0 0,0 0 0 16,0 3 0-16,-7 0 12 0,0 0 5 0,7 0 1 0,-7 0 0 15,7 3-18-15,-4 0 0 0,4 3 0 0,0 0 0 16,-3-6 16-16,-1 6-4 0,5 0-1 0,-5-1 0 16,4 7 2-16,-3-3 1 0,3-3 0 0,0 6 0 15,-4 5 13-15,4-5 2 0,0 0 1 0,0 3 0 16,-3 8-14-16,3-11-4 0,0 5 0 0,0-2 0 15,-3 3-12-15,3-6 0 0,3-1 0 0,-3-5-10 16,4 0 10-16,0 3-13 0,-1-3 5 0,1 0 8 16,3 5-57-16,-4-11-4 0,5 0-1 0</inkml:trace>
  <inkml:trace contextRef="#ctx0" brushRef="#br0" timeOffset="35407.655">24176 1660 1203 0,'3'15'24'0,"1"-9"8"0,-4 0-32 15,3 6 0-15,1-1 0 0,0 1 0 0,-1 0 56 16,1 3 5-16,-1-4 1 0,-3-5 0 0,4 6-30 0,-1 0-7 0,-3-6-1 16,0-6 0-16,4 5 8 15,-4-5 0-15,0 9 1 0,0-9 0 0,0 0-4 0,0 0-1 0,0 0 0 16,0 0 0-1,3-6-4-15,-3 1 0 0,-3 2-1 0,3-3 0 0,-4-6-15 0,1 6-8 0,-1 0 8 0,1 0-8 16,-1 6 0-16,-3-6 0 0,3 1-12 0,-3-1 4 16,0 6-8-16,-3 0-2 0,3 6 0 0,-4-6 0 15,1 5 6-15,-1 1 0 0,0 0 1 0,-3 0 0 16,4 0 1-16,3 12 0 0,-4-13 0 16,4 10 0-16,-4-3 10 0,1 0 0 0,3-6 0 0,-4 8 0 15,1-2 0-15,-1 12 14 0,4-1-3 16,-4-2-1-16,4 2 15 0,0 4 3 0,0-4 1 0,4 7 0 15,-1-10-5-15,1 9 0 16,-1-2-1-16,4 2 0 0,0-5-11 0,4-4-1 0,-1 4-1 0,4-12 0 16,0 2 6-16,0-8 2 0,4-6 0 0,-4 12 0 15,7-12-8-15,0 6-2 0,-3 0 0 0,3-6 0 16,3 0-22-16,-2-6-5 0,6 0-1 0,-4-6 0 16,8 1-124-16,0-4-26 0,3-3-5 15</inkml:trace>
  <inkml:trace contextRef="#ctx0" brushRef="#br0" timeOffset="36013.732">24444 1660 645 0,'-7'-6'18'0,"7"6"5"0,-4-5-23 0,4 5 0 0,-3-6 0 0,3 6 0 15,0 0 54-15,0 0 6 0,0 0 2 0,0 0 0 16,0 0-13-16,0 0-2 0,0 0-1 0,0 6 0 16,-4 5 5-16,4 1 1 0,0-3 0 0,0 9 0 15,0-1 15-15,0 1 3 0,0 8 1 0,0-8 0 16,0 5-19-16,-3-2-4 0,3 3-1 0,-4-4 0 16,1 10-23-16,3-7-5 0,0 9-1 0,-4 1 0 15,4 2-8-15,-3-6-2 0,3 10 0 0,-4-7 0 16,4 3-8-16,0-2 0 0,0-4 9 0,0-3-9 0,-3 4 0 15,3-4 8-15,0 4-8 0,0-13 0 0,0 10 17 16,0-15-1-16,3 5 0 0,-3-5 0 16,0-3-38-16,4 3-8 0,-4-12-2 0,0 0 0 15,0 0 0-15,0 0-1 0,3-12 0 0,1 3 0 16,-1-3-14-16,1-5-2 0,-1-1-1 0</inkml:trace>
  <inkml:trace contextRef="#ctx0" brushRef="#br0" timeOffset="36524.749">24599 2098 1402 0,'0'0'29'0,"-10"6"7"0,3-3-36 0,-1 9 0 0,5-6 0 0,-4 0 0 16,0 0 32-16,0-1 0 0,3-5 0 0,-3 6 0 15,0 0 2-15,0-6 0 0,-3 6 0 0,2 0 0 16,5-3-20-16,-4 3-4 0,3 0-1 0,4 0 0 0,-3 5 0 16,3-5 0-16,0 6 0 0,0 0 0 15,0-6-9-15,0 8 0 0,3-2 0 0,-3 0 8 16,4-6-8-16,-1 0 0 0,4-1 0 0,-3 1 0 15,3 9 0-15,0-15 0 0,0 6 8 0,0 0-8 16,0 0 37-16,0-6 3 0,0 0 0 0,0 0 0 16,0-6-25-16,4 0-5 0,3 0-1 0,-3-6 0 15,-1 6 8-15,4-2 2 0,1 2 0 0,-5 0 0 16,1-6-8-16,-1-6-2 0,-3 4 0 0,0-4 0 0,-3 0-9 16,0 1 0-16,-1-4 0 0,-3 4 0 0,0-1 0 0,0 3 0 15,-3 3-10-15,-1-5 10 0,0 5-24 0,-3 0 0 16,0 4 1-16,0 2 0 15,-3 0-28-15,-1 0-5 0,-3 6-2 0,3 0 0 0,-3 0 35 0,0 6 7 0,4-6 2 16,-5 12 0-16,5-4 14 0,3 4 0 0,0 6 0 16,0-7 0-16,0 4-19 0,3 3-1 0,-3-1 0 0,4 1 0 15,-1-6 5-15,4 3 1 0,0-4 0 0,4 1 0 16,-1 0-40-16,1-6-8 16,3 3-2-16</inkml:trace>
  <inkml:trace contextRef="#ctx0" brushRef="#br0" timeOffset="37025.404">24913 2081 1203 0,'4'6'24'0,"-4"-6"8"0,0 5-32 0,0-5 0 0,0 0 0 0,0 0 0 16,0 0 83-16,0 0 9 0,0 0 3 0,0 0 0 16,0 0 2-16,3-5 1 0,-3-1 0 0,-3-12 0 15,3 6-67-15,-4-2-14 0,1-4-2 0,-1 0-1 16,1 1-22-16,-1 2-5 0,-3-3-1 15,3 7 0 1,-3 5-15-16,0-9-3 0,4 9-1 0,-4 0 0 16,-4 6-7-16,4 0-2 0,-3 0 0 0,2 6 0 15,-2 0-18-15,3 9-3 0,-4-4-1 0,1 1 0 0,3 6 16 0,0 2 4 0,0-2 0 16,-1 6 0-16,1-4 30 0,4 4 14 0,-1-1-12 0,1 4 12 16,-1-4 0-16,1 4 21 0,-1-4-2 0,4 1-1 15,0 8 27-15,-3-8 6 0,3 2 1 0,3-2 0 16,-3-1-2-16,4-2 0 0,3 2 0 0,0-5 0 15,0 2-14-15,4-8-4 0,-1 0 0 0,4-6 0 16,0 0-1-16,4-3-1 0,0 0 0 0,-1-6 0 16,4 0-19-16,4-3-11 0,0 0 12 0,-4-6-12 15,4-5 0-15,-4-4-11 0,4-3 0 0,-4 1 0 16,0-4-69-16,4-2-13 0,-4 3-3 16</inkml:trace>
  <inkml:trace contextRef="#ctx0" brushRef="#br0" timeOffset="37619.642">24963 1654 1520 0,'0'0'32'0,"0"0"6"0,0 0-30 0,0 0-8 0,0 0 0 0,0 0 0 16,0 0 32-16,0 0 6 0,0 0 1 0,0 0 0 15,0 0-13-15,0 6-2 0,0 0-1 0,3 9 0 16,-3-3 1-16,4 5 1 0,-1 1 0 0,1 3 0 16,-1-4-8-16,1 7-1 0,-1-4-1 0,1-2 0 15,-1 11-1-15,1 4 0 0,-1-4 0 0,1 3 0 16,-1 4 4-16,4 2 1 0,-3 0 0 0,0-3 0 15,-1 4-9-15,-3-1-2 0,0-3 0 0,4 3 0 16,-4-8 10-16,3 8 2 0,1-9 0 0,-1-2 0 16,1-4-20-16,-1-5 0 0,4-3 0 0,-3-9 0 15,-1-1 0-15,1 7 0 0,-4-12 0 0,0 0 0 16,3-12 26-16,1 1 2 0,-1-1 0 0,1-3 0 16,-1-2-13-16,1-1-3 0,3-3 0 0,-3 4 0 15,3-1-12-15,0-3 0 0,0-2 0 0,0-1 0 16,-4 4 0-16,4-4 0 0,0 7 0 0,1-4 0 15,-1 3 0-15,0 1 0 0,3 2 0 0,-3 3-10 0,0 1 2 16,0 5 0-16,0 0 0 0,1-6 0 16,-1 12-15-16,0-6-2 0,3 12-1 0,-3-6 0 15,4 12 6-15,-4-6 2 0,0 5 0 0,4 4 0 0,-4 3 9 0,-4-1 9 16,4 7-13-16,0-3 5 0,-3 2 8 16,-1 1 0-16,-3 2 0 0,4-2 0 0,-1 8 15 0,-3-9 5 15,4 4 0-15,-1-4 1 0,-3 1-21 0,4-9-8 16,-4 2 0-16,0-5 0 0,0 0 8 15,0-6 12-15,0-6-2 0,0 0-1 0,0 0 1 0,0 0 0 0,0 0 0 16,0 0 0-16,0-6-23 0,0-6-5 0,0 6-1 0,3-11 0 31,1 5-127-31,-4-3-26 0,3-3-4 0</inkml:trace>
  <inkml:trace contextRef="#ctx0" brushRef="#br0" timeOffset="38069.517">25347 2228 1797 0,'4'9'76'15,"-1"2"-61"1,4 1 14-16,0-6 3 0,0 0 1 0,4 0 0 16,-1 0 1-16,1-1 0 0,-4-5 0 0,4 3 0 15,-1-3 4-15,4-3 1 0,-3 3 0 0,3-5 0 16,-3-1-15-16,-1 0-4 0,1 0 0 0,-4-12 0 15,3 7-20-15,-2-4 0 0,-1-3 0 0,0 1 0 0,-4-1 0 16,-3 3 0-16,4-2 0 0,-4-1 0 0,-4-3 0 16,1 4-8-16,3-1 0 0,-7 3 0 15,3 4 0-15,-3 5 0 0,0-6 0 0,0 0 0 16,0 12-6-16,0-6-1 0,-4 6 0 0,1 0 0 0,3 6 0 16,-4-6 0-16,0 6 0 0,1 6 0 0,3-6 15 0,0 6-11 0,0-4 11 15,0 4-10-15,0 6 20 0,-1-1 4 0,5 4 1 16,-1 2 0-16,1 1-15 0,-1-3 0 0,4-4 0 0,0 10 0 15,0 2 0-15,0 0 14 0,0 4-4 16,4-4-1-16,-1 4 6 0,1-4 1 0,-1 3 0 0,5-2 0 16,-1-4-2-16,3-2 0 0,1-1 0 15,-1-2 0-15,8 2 2 0,0-8 0 0,3 3 0 16,0-1 0-16,11-5-16 0,-4 0 9 16,4-6-9-16,-1 2 8 0,5-2-18 0,-5-6-4 0,1-11-1 0,0 5 0 15,0-3-25 1,-1-3-4-16,1-11-2 0,-4 5 0 0,1-3-114 15,-1-2-24-15,-3-4-4 0</inkml:trace>
  <inkml:trace contextRef="#ctx0" brushRef="#br0" timeOffset="43790.378">14686 6129 725 0,'35'-24'15'0,"1"10"4"0,-1 2-19 0,4-6 0 0,3 6 0 0,-3-2 0 16,3 5 63-16,8 0 9 0,-4 3 1 0,-1 0 1 16,1 0-32-16,0 1-6 0,0 5-2 0,0 0 0 15,0 0-11 1,0-6-3-16,-4 6 0 0,4 6 0 0,0-6 0 0,-1 0 0 0,-2 5 0 15,3 1 0-15,-4-6-9 0,4 6-3 0,0-6 0 16,-4 0 0-16,4 0-8 0,3-6 0 0,1 6 0 0,3-6 0 16,-4 1 0-16,4 5 0 0,0-6 0 0,0 0 0 15,3 0 0-15,1-6 0 0,3 6-9 0,-4 3 9 16,4-2-18-16,0 5 0 0,0-6 0 0,0 6 0 16,0-6-94-16,0 0-20 0</inkml:trace>
  <inkml:trace contextRef="#ctx0" brushRef="#br0" timeOffset="49732.229">3355 6117 608 0,'0'0'12'0,"0"0"4"15,0 0-16-15,0 0 0 0,0 0 0 0,0 0 0 16,0 0 54-16,0 0 8 0,0 0 2 0,0 0 0 0,-4 6 0 0,4 0 0 16,0 0 0-16,-3 0 0 0,3 2 0 0,-4 4 0 0,4 0 0 0,-3 0 0 15,-1-1-24-15,1 1-4 0,-1 3 0 0,1 3-1 16,-4 5-8-16,3-2-2 0,-3 8 0 0,0-2 0 16,3 2-17-16,-3 0-8 15,0-2 8-15,-3 5-8 16,-1 3 33-16,-3-2 2 0,7 8 0 0,-4-3 0 0,1-3-15 0,-1-2-4 15,1 5 0-15,-1-3 0 0,4-5-2 0,0-4-1 16,3-2 0-16,-3-7 0 0,4-2-13 0,-1 3 0 0,1-13 0 16,-1 4 0-16,4 0 0 0,-3 0 0 0,3 3 0 15,0-6 9-15,0-6 17 0,0 0 3 0,0 0 1 0,0 0 0 16,-4-6-7-16,4-12-2 0,-3-3 0 0,3-2 0 16,0 2-21-16,0-2 0 0,3 5 0 0,-3-11 0 15,4 8 0-15,-1-14 0 0,1 8 0 0,-1-2 0 16,4 3-8-16,-3-4 8 0,-1 4-8 0,1 2 8 15,-4-2 0-15,0 2 0 0,4 1 0 16,-1-1 0-16,-3-2 0 0,4 2-8 16,-4-2 8-16,3-7 0 0,1 10 0 0,-4-1 0 0,7-2 0 0,-7 2 0 15,3-5 0-15,4 3 0 0,-3-4 0 0,3 4 0 16,0 2 0-16,-4 1 0 0,4 2 0 0,-3 3-8 16,0 1 23-16,-1 2 5 0,1 3 0 0,-1 6 1 15,4 1-38-15,-7 5-8 0,4 0-2 0,3 5 0 16,-4 1-8-16,4 6-1 0,-3 0-1 0,-1 3 0 15,1 2 37-15,-1 4 0 0,-3-4 0 0,4 7 0 16,0-1 0-16,-1 10 0 0,1-10 0 0,-1 4 0 16,4 2 0-16,-3-2 0 0,-1 2 0 0,1-2 0 15,3-4 0-15,-4-5 0 0,4 2 0 0,0-2 0 16,1-6 0-16,-1 5 0 0,7-8 0 0,-7 3 0 0,0-6 0 16,3-6 0-16,1 0 0 0,-8 0 0 0,8 6 0 0,-4 5 0 15,4-5 0-15,-4 6 0 0,0-6 0 0,-4-3 0 16,-3-3 0-16,7 3 0 0,-7-3-12 0,7 3 12 0,0 0-10 0,-7-3 10 15,8 3-16-15,-8-3 2 0,0 0 1 0,0 0 0 32,0 0-27-32,0 0-4 0,0 0-2 0,0 0 0 0,3 0 37 0,-3 0 9 0,4 11 0 15,-4-11 0-15,0 0 16 0,10 0 4 0,-10 0 2 0,0 0 0 16,0 0-22-16,0 0 0 16,0 0 0-16,0 0 0 0,4-6 8 0,-1-5-8 0,1 5 8 0,-4-3-8 15,3 3 15-15,-3 0-2 0,4 0 0 0,-1-5 0 16,-3 5-13-16,0-3 0 0,4 3 8 0,-4 0-8 15,3 3 0-15,-3 0 0 0,0 3 0 0,4 0 0 16,-4 0 0-16,3-6 0 0,-3 1 0 0,4-1 0 16,-4 0 13-16,0 6-3 0,0 0-1 0,0 0 0 15,0 0 3-15,0-6 1 0,0-6 0 0,4 6 0 16,-4 0 3-16,0 6 0 0,-4-8 0 0,4 2 0 16,0 0 3-16,0 0 1 0,0-6 0 0,-4-3 0 15,4 4-1-15,0-7 0 0,-3 0 0 0,-1-2 0 16,4-4 1-16,0 1 0 0,-3-10 0 0,-1 4 0 15,1-3-10-15,-1 2-2 0,1-2 0 0,-1 3 0 16,-3-4-8-16,4 10 0 0,-8-10-10 0,4 10 10 16,0-4-68-16,0 10-8 0,0-7-2 0</inkml:trace>
  <inkml:trace contextRef="#ctx0" brushRef="#br0" timeOffset="50455.67">4029 6376 1074 0,'0'-6'30'0,"0"6"8"15,0 0-30-15,0 0-8 0,0 0 0 0,0 0 0 16,-11 0 52-16,-3 0 10 0,3 6 2 0,1 0 0 15,-1 0 0-15,1 2 0 0,-1-2 0 0,-3-3 0 16,3 6 0-16,4-3 0 0,-7 0 0 0,4 6 0 16,-4-7-50-16,3 1-14 0,4 0 0 0,0 3 8 15,-4-6-8-15,4 6 0 0,0-3 0 0,4-6 0 16,3 0 0-16,0 0 16 0,0 0-3 0,-7 11 0 16,3-11-13-16,1 12-18 0,-1-6 4 0,0 0 1 0,4 0 21 0,0-6 4 15,4 9 0-15,-4 2 1 0,4-5-13 0,3 0 0 16,-4 6 0-16,4-6 0 0,0-3 0 0,-3 6 0 15,3-4 0-15,0 4 0 0,0-9-12 16,4 6 0-16,-4 0 1 0,7-6 0 0,-4 0 11 16,-3 0 0-16,0 0 0 0,4-6 0 0,-4 0 0 0,4 0 0 15,-1 0 0-15,1-5 0 0,-1 2 16 0,4-3 4 16,1-6 2-16,2 4 0 0,-6 2-14 16,-4-6-8-16,0 1 10 0,0 2-10 0,0 3 8 0,-3-5-8 0,-1-1 0 15,1 6 0-15,-1-2 0 0,-3 2 0 0,0 0 0 0,0 6 0 16,-3-11-18-16,-1 8 3 0,1 3 1 0,-5-6 0 15,1 6-15-15,0-6-3 16,4 7-1-16,-4-7 0 0,0 9 15 0,7 3 3 0,-7-3 1 0,0 3 0 16,-8 0-11-16,8 0-3 0,-3 0 0 0,3 0 0 15,-4 6 28-15,4-3 0 0,0 6 0 0,-3 2 0 16,-1 1 0-16,4 0 0 0,0 0 0 0,-4 8 0 16,4-2 0-16,-7 2 0 0,7 4 0 0,0-6 0 15,3 5 0-15,1-2 0 0,3-4 0 0,0-2 0 16,0-3-12-16,3 5 4 0,5-11 0 0,-1 0 0 15,7 0-141-15,-4-6-28 0,1 0-6 0</inkml:trace>
  <inkml:trace contextRef="#ctx0" brushRef="#br0" timeOffset="50866.23">4396 6396 888 0,'-22'3'18'0,"22"-3"6"0,0 0-24 0,0 0 0 0,-7 6 0 0,7-6 0 15,-7 9 48-15,0-3 4 0,7-6 2 0,-3 6 0 16,-4 0 8-16,3 5 2 0,1-2 0 0,-1 0 0 16,1-3-52-16,-4 3-12 0,7-9 0 0,-4 12 0 15,4-1 54-15,0-5 8 0,0 0 2 0,0 6 0 16,0-3-52-16,4 8-12 0,-4-11 0 0,0 6 0 15,3-3 40-15,1 2 4 0,3 1 2 0,-4-6 0 16,4 6-21-16,0-6-4 0,-3 5-1 0,6-11 0 16,-3 6-20-16,4 0 0 0,7 3 0 0,-8 3 0 15,1-12 0-15,-1 6 0 16,5-12 0-16,-5 6 0 0,1-6 31 0,-1 0 8 0,1 0 1 0,-1-6 1 16,8-2-19-16,-11-4-4 0,7-8-1 0,-10 2 0 15,6 1-6-15,-3 2-2 0,0 3 0 0,-3-8 0 16,0 8-9-16,-1-5 0 0,-3 2 9 0,4-2-9 15,-4 5 0-15,-4-3 0 0,4 4 0 0,-3 5 8 16,-1-6-38-16,-3 4-7 0,3 2-2 0,-3 6 0 16,4 0-41-16,-1-6-9 0,1 7-2 0</inkml:trace>
  <inkml:trace contextRef="#ctx0" brushRef="#br0" timeOffset="51390.007">4939 6267 1094 0,'-11'9'23'0,"1"6"5"0,3-10-28 0,0 7 0 0,-11 0 0 0,7 0 0 15,1-3 56-15,-1 2 7 0,1 1 1 0,3-6 0 16,-4 6 0-16,4-6 0 0,-4 5 0 0,4-2 0 16,0 3-52-16,4-6-12 0,-4 0 0 0,3 0 0 15,-3 5 54-15,4-5 8 0,-5-3 2 0,8-3 0 16,-3 6-51-16,-1 6-13 0,4-12 0 0,0 0 0 16,0 0 0-16,0 0 0 0,0 0 0 0,0 0 0 15,0 0 8-15,0 0-8 0,0 0 12 0,0 0-4 16,7 6-8-16,1 0 0 0,-8-6 0 0,3 5 8 15,-3-5-8-15,7 6 0 0,0-6 0 0,-3 0 0 16,3 6 0-16,-4-6-12 0,4 0 2 0,0 6 1 16,0-6 9-16,4 0 0 0,-4 0 0 0,0 6 0 15,4-3 0-15,-4 0 0 0,0 3 0 0,-4 2 0 16,4 4 0-16,4-6 0 0,-4 0 0 0,0 0 0 16,-3 3 0-16,-1 2 0 0,-3 1 0 0,4 0 0 15,-4 0 0-15,0-1 0 0,0-2 0 0,0 3 0 16,0 0 0-16,-4 5 0 0,4-5 0 0,-7 0 0 15,0 0 0-15,0 2 0 0,-4-2 0 0,4 0 0 0,-3-3 0 16,-1 3 0-16,1-1 0 0,-1-5 0 0,0-6 0 16,1 6 0-16,-1-6 0 0,1 6 0 15,3-6-39-15,0-6-5 0,-8 6-2 0,5-6 0 16,3 0-89-16,-4-5-17 0,4-1-4 0</inkml:trace>
  <inkml:trace contextRef="#ctx0" brushRef="#br0" timeOffset="52121.432">6325 6370 904 0,'-7'0'19'0,"0"6"4"0,7-6-23 0,-7 0 0 0,-3 0 0 0,2 6 0 15,5-6 96-15,-8 0 14 0,1 0 3 0,3 0 1 16,0 0-40-16,0 0-8 0,0-6-2 0,0 6 0 16,-1-6 0-16,1 6 0 0,0 0 0 0,-3 0 0 15,-1-6-51-15,4 6-13 0,-3 0 0 16,6 0 0-16,-7 6 0 0,1 0 0 16,3 0 0-16,0 0 0 0,-4 5 0 15,4-2 0-15,0 3 0 0,-4 0 0 16,4 5 15-16,4-8 0 0,-4 9 0 0,0-1 0 0,3 1-24 0,1-3-5 0,-1 8-1 0,1-5 0 15,-1-6 15-15,1 8 12 0,-1-8-3 0,1 0 0 16,3 5-9-16,0-2-12 0,0-3 2 0,3 5 1 16,1-5 9-16,-1-6 8 0,1 3-8 0,-1-3 11 15,4 6-11-15,0-7 0 0,4 1-12 0,-1-6 12 16,1 0 0-16,0-6 0 0,-1 1 0 0,1-7 12 16,3 0-12-16,-3 3 0 0,-4-8-12 0,3 5 12 15,1-9 0-15,-1 4 0 0,4-7 0 0,-7 4 0 16,1 2 14-16,-1 0 10 15,0-5 3-15,-4 8 0 0,1 3-19 0,-4 1-8 0,3-1 8 0,-3 0-8 16,-3 6 0-16,3-3 0 0,-4 3 8 0,1 1-8 16,3 5 9-16,0 0 0 0,0 0 0 0,0 0 0 15,0 0-9-15,-7 0 0 0,7 0 9 0,-7 11-9 16,3-2 0-16,0 0 0 0,1 0 0 0,3 8 0 16,0-5 0-16,-4 6 0 0,4 8 0 0,0-8 0 15,0 2 0-15,0-2 0 0,0 0 0 0,0 2 0 16,0-2 0-16,4 5 0 0,-4-8 0 0,3 3 0 15,-3-1 0-15,4-5 8 0,0 0-8 0,-1-6 0 16,4 6 0-16,0-7 8 0,0-2-8 0,4 3 0 16,3-6-34-16,-4 6-11 0,1-6-3 0,7 0 0 15,-4 0-64-15,3 0-12 0,1-6-4 0</inkml:trace>
  <inkml:trace contextRef="#ctx0" brushRef="#br0" timeOffset="52471.585">6533 6493 989 0,'0'12'28'0,"0"-6"6"16,0 0-34-16,0 0 0 0,0 0 0 0,0 2 0 16,0-8 68-16,4 6 6 0,-4-6 2 0,0 12 0 15,0-6-8-15,3 6 0 0,1 0-1 0,0 2 0 16,-1-8-16-16,4 6-3 0,-3 0-1 0,-1-1 0 16,1 4-18-16,-1-3-3 0,1 11-1 0,-1-11 0 15,-3 6-25-15,0 2 0 0,4-2 0 0,-4 0 0 16,3-4 12-16,-3-2-2 0,4 0-1 0,-4-3 0 15,3-1-27-15,-3-2-6 0,0-6 0 0,0 0-1 16,0 0-55-16,4-3-10 0,-1-5-2 0</inkml:trace>
  <inkml:trace contextRef="#ctx0" brushRef="#br0" timeOffset="52663.017">6512 6241 1117 0,'0'0'47'0,"0"0"-38"16,0 0 8-16,0 0 2 0,0 0 0 0,0 0 0 16,0 0-3-16,0 0 0 0,4-6 0 0</inkml:trace>
  <inkml:trace contextRef="#ctx0" brushRef="#br0" timeOffset="53544.894">6784 6414 1094 0,'0'0'23'0,"0"0"5"0,0 6-28 0,-4 0 0 0,4 0 0 0,-3 5 0 15,3-5 56-15,3 3 7 0,-3-3 1 0,4 6 0 16,-4-6 36-16,0 5 7 0,0-5 1 0,0 6 1 15,0-3-47-15,0 3-10 0,0 5-1 0,0-11-1 16,0 6-19-16,0-3-4 0,0 5-1 0,0-5 0 16,0-3 3-16,0 6 1 0,0-6 0 0,0-6 0 15,0 0-11-15,0 0-3 16,0 0 0-16,0 0 0 0,0 0 8 0,0 0 0 0,0 0 1 0,0 0 0 16,0 0-25-16,0 0 0 0,0 0 0 0,0-6 0 15,0-6 0-15,0 6 0 0,0 0 0 0,3-2 0 16,1-1 28-16,-1 0 1 0,-3 3 0 0,4 0 0 15,0 0-29-15,-1 0 0 0,1 6 0 0,-4 0 0 16,3-11 0-16,1 8 0 0,-1 0 0 0,-3 3 9 16,4-6-31-16,-1 3-6 0,1 0-2 0,-1 0 0 15,-3 3 42-15,0 0 9 0,4 0 2 0,-1-6 0 16,1 6-23-16,-1-6 0 0,1 0 0 0,-4 6 0 16,3 0-14-16,5 0-7 0,-5 0-2 0,4 6 0 15,0 0 23-15,0 0 0 0,0-6 0 0,4 9 0 16,-8 0 8-16,1 5 5 0,3-8 2 0,-3 6 0 0,3 0-15 15,-4-6 0-15,1 8 0 0,-1-2 0 16,-3 0 0-16,4-6 0 0,-4 5 8 0,3-8-8 16,-3 3 0-16,4 0 8 0,-4-6-8 0,0 0 0 15,0 0 0-15,0 0 8 0,0 0-8 0,0 0 0 16,0 0 0-16,0 6 11 0,0-6-11 0,0 0 10 16,0 0-10-16,0 0 12 0,0 0-12 0,3-6 12 15,4 3-12-15,-3-3 0 0,-1 0 0 0,-3 6 8 0,4-11-8 16,-1 11-9-16,-3 0 9 0,0-6-13 0,4 0 2 0,-4 6 1 15,3-6 0-15,-3 6 0 0,4-6-2 0,0 0-1 0,-1 0 0 16,1 4 0-16,-1-4 13 0,-3 6-12 0,0 0 12 0,0-3-12 16,0 3 12-16,0 0-11 0,4-3 11 0,-4 3-10 15,7 0 10-15,-4 0 0 0,-3 0-9 0,7 0 9 16,-7 0 0-16,7 0-11 0,-3 3 11 0,-1 0-8 16,1 3 8-16,-1-4 0 0,4 1 0 15,-3 6 0-15,3-3 0 0,0 0 0 0,-3 0 0 0,3 0 0 16,0 5 0-16,-4-8 0 0,4 3 0 0,-3 3 0 15,-1 0 0-15,4-3 19 0,-3 6-3 0,0-1-1 16,-1-2-15-16,-3 0-16 0,4 0 3 0,-4 3 1 16,0-1 12-16,3 1 16 0,1-6-3 0,-1 0-1 15,-3 6-12-15,4-4-8 0,-4-2 8 0,0-6-13 16,3 6 13-16,-3-6 0 0,0 0 0 0,0 0-9 16,0 0-9-16,4 0-2 0,6-6 0 0,-6 0 0 15,-1-2-165-15,4-4-34 0,1 6-6 0</inkml:trace>
  <inkml:trace contextRef="#ctx0" brushRef="#br0" timeOffset="54089.595">7430 6549 1123 0,'0'0'23'0,"0"0"7"0,0 0-30 0,0 0 0 0,0 0 0 0,0 0 0 16,0 0 100-16,0 0 13 0,-4 6 3 0,4-6 1 16,-7 6-40-16,7-6-8 0,-7 0-1 0,7 0-1 15,-4 6-3-15,4-6 0 0,-7 0 0 0,-3 6 0 16,10-6-51 0,-7 0-13-16,0 3 0 0,0 0 0 0,-1 5 0 0,5-5 0 0,-1 6 0 0,1-3 0 15,-1 0 0-15,1 0 0 0,3 6 0 0,-4-4 0 16,4 4 0-16,4 0 0 0,-4 0 0 0,3-1 0 15,-3 1 21-15,4-6 2 0,-1 3 0 0,-3 0 0 16,4 5-23-16,3-8 9 0,-3 0-9 0,3 0 0 16,0 0 13-16,0-3-4 0,3-3-1 0,-3 3 0 15,-3 0 0-15,6 3 0 0,-2-6 0 0,2 0 0 16,-3-6 0-16,4 3 0 0,3-3 0 0,-4 0 0 16,-3 0-8-16,4-6 10 0,-4-5-10 0,0 5 10 15,0 3-10-15,4-3 8 0,-8 1-8 0,1-1 8 16,3 0-8-16,-4 0 0 0,-3-2 0 0,4 2 0 15,-4 6 0-15,0-9 0 0,-4 1 0 0,4 5 0 16,-3 3 0-16,-1-6-17 0,4 6 4 0,-3-5 1 16,-1 5-1-16,1 3 0 0,-8-3 0 0,4 3 0 15,0 0-17-15,0 3-3 0,0 0-1 0,-4 0 0 16,1 3 42-16,3 3 8 0,-7 0 1 0,3 5 1 16,4 1-29-16,0 0-5 0,0 6-2 0,0 2 0 15,3-8 18-15,1 0 0 0,-8 5 0 0,8-5 0 16,-1 3-10-16,4-3 2 0,-3-1 0 0,3-2 0 15,3 3-39-15,-3-3-7 0,4 5-2 0,-1-8 0 16,4 0-57-16,-3 0-12 0,-1-6-3 0</inkml:trace>
  <inkml:trace contextRef="#ctx0" brushRef="#br0" timeOffset="54597.672">7743 6543 1337 0,'-3'12'28'0,"-1"-6"6"0,1 6-34 0,-1 2 0 0,1-2 0 0,-1 6 0 15,1-6 81-15,-4-1 10 0,3-2 1 0,1 3 1 16,-1-6-5-16,1 11-2 0,-1-5 0 0,1-3 0 15,-1 0-30-15,4-3-7 0,0-6-1 0,0 0 0 16,0 0-16-16,0 0-3 0,0 0-1 0,0 0 0 16,0 0-28-16,0 0 8 0,0 0-8 0,4-9 0 15,-1 0 40-15,1 3 6 0,-1-6 1 0,1-5 0 16,3 5-24-16,0-3-5 0,-4-2-1 0,4 5 0 0,-3 0-17 16,3 0 0-16,0 1 0 0,0 2 0 0,-3 3 0 0,-1-6 0 15,1 6 0-15,-1 0 0 16,-3 6-23-16,0 0-8 0,0 0-1 0,0 0-1 0,0 0 15 0,0 0 3 15,11 6 1-15,-11-6 0 0,3 0 14 0,-3 0-11 16,0 0 11-16,4 6-10 0,3-6 10 0,-4 6 0 0,4 0 0 16,0 0 0-16,1 0 0 0,-1 0-18 0,-4 2 3 15,1 4 1-15,3-6 22 0,0 0 5 16,-4 0 1-16,4 0 0 0,-3 5-14 0,3 1 0 0,-4-3-9 0,1 9 9 16,0-1 0-16,-1-5 0 0,-3 3 0 0,4 2 0 15,-4 1-12-15,3-6 12 0,-3 5-13 0,0-2 5 16,0-3-9-16,4 3-2 0,-4-7 0 0,0 1 0 15,0-9-22-15,0 0-5 0,0 0-1 0,0 0 0 16,0 0-116-16,0 0-23 0,3-3-5 0</inkml:trace>
  <inkml:trace contextRef="#ctx0" brushRef="#br0" timeOffset="55110.888">8160 6458 1094 0,'0'0'23'0,"0"0"5"0,0 0-28 0,0 0 0 0,0 0 0 16,0 0 0-16,0 0 56 0,0 0 7 0,0 0 1 0,0 0 0 15,0 0 16-15,0 0 3 0,0 0 1 0,-4 0 0 16,-6 0-32-16,-1 3-7 0,4 3-1 0,-4 3 0 15,4-3-35-15,0 5-9 0,0-5 0 0,0 6 0 16,-3 0 0-16,3-3 0 0,3 8 0 0,-3-5 0 16,0 0 0-16,3 2 0 0,1-2 0 0,-1 6 0 15,1-12 0-15,3 5 0 0,-4-5 0 0,4 0 0 16,0 3-14-16,0-3-5 0,4 6-1 0,-4-1 0 16,3-5 31-16,-3 0 5 15,0-6 2-15,7 0 0 0,-3 6 0 0,-1-3 0 0,4 0 0 0,-7-3 0 16,8 0 2-16,-8 0 0 0,3 0 0 15,4 0 0-15,0 0-5 0,0 0-1 0,4 0 0 16,-4 0 0-16,0-3-5 0,0 0-1 0,0 0 0 0,0 3 0 16,0 0-8-16,0 0 0 0,0 3 0 0,0 3 0 15,0-3 0-15,4 3 0 0,-4-3 0 0,0 6 0 16,0-4 0-16,0 1 0 0,-3 0 0 0,3 6 0 16,-4-6 0-16,1 9 0 0,-1-4 0 0,1 1 0 15,-1 0 0-15,-3 0 0 0,0-1 0 0,0 4 0 16,-3-3 0-16,3 0 8 0,-7-1-8 0,3-5 8 15,1 3-8-15,3 3 0 0,-4 0 0 0,1-7 0 16,3-5 0-16,0 0 0 0,-4 6 0 0,1 0 0 16,-1 0-30-16,1 0-8 0,-1 3-2 0</inkml:trace>
  <inkml:trace contextRef="#ctx0" brushRef="#br0" timeOffset="66315.713">9052 6467 733 0,'0'0'31'16,"0"0"-31"-1,0 0 56-15,4 9 6 0,-4 3 1 0,3-1 0 16,-3 1 26-16,0-6 6 0,4 3 1 0,-4 2 0 15,3 1-77-15,-3-6-19 0,4 6 0 0,-1-6 0 16,1 6 47-16,-1 2 5 0,1-8 2 0,3 6 0 16,-3 0-35-16,3-4-7 0,0 1-2 0,0 0 0 0,0-3 23 0,0 0 5 15,0 6 1-15,4-1 0 0,-1-5-26 0,4 3-5 0,0 0 0 0,-3 6-8 16,3-4 0-16,0 1 0 0,0-3 0 0,0 6 0 16,0-10 0-16,1 4-14 0,-1 3 4 15,-4 0 1 1,-3 0-163-16,4-4-32 0</inkml:trace>
  <inkml:trace contextRef="#ctx0" brushRef="#br0" timeOffset="66758.887">9363 6414 767 0,'0'0'32'16,"0"0"-32"-1,0 0 76-15,0 0 8 0,-4 12 1 0,1-6 1 16,-1 0-18-16,4 8-3 0,-3-2-1 0,3 0 0 0,-4 5 0 0,4-5 0 16,-3 6 0-16,-1 2 0 0,4-2-51 0,-4 8-13 15,1-2 0-15,-1 5 0 0,-3 4 36 0,4-4 4 16,-4 9 0-16,0 1 1 0,0-4-14 0,0 3-3 0,0 0-1 16,-4 3 0-16,4 4-23 0,-4-4 0 15,4 3 0-15,-3 0 0 16,3-6 45-16,3 3 5 0,-3 3 1 0,0-8 0 15,0 2-31-15,-4-3-5 0,4-3-2 0,0 1 0 16,4 2-13-16,-1-8 0 0,4 2 0 0,0-6 0 0,-3 4 0 0,3-15 0 0,0-1 0 0,3-2 0 16,-3-9 0-16,0 0 0 0,0 0 0 0,0 0 0 15,0 0-48 1,0 0-13-16,0-9-3 0</inkml:trace>
  <inkml:trace contextRef="#ctx0" brushRef="#br0" timeOffset="68041.669">10089 6476 889 0,'0'0'19'0,"0"0"4"0,0 0 1 0,0 0 2 0,0 0-26 16,0 0 0-16,0 0 0 0,0 6 0 0,0 0 34 0,4 5 2 0,-4-5 0 0,0 9 0 15,0 2 25-15,0-5 6 0,-4 0 1 0,4 3 0 32,0 2-25-32,0 1-5 0,0 0-1 0,-3-1 0 15,3-2-8-15,-4 3-1 0,4-7-1 0,-3 1 0 16,-1 0-27-16,1 3 0 0,-1-4 8 0,4-5-8 15,-3 0 46-15,-1 3 7 0,1-6 2 0,-1 6 0 0,4-9-37 16,-3 6-7-16,3-6-2 0,0 0 0 0,-4 2 35 0,4-2 8 0,0 0 0 16,0 0 1-16,0 0-33 0,-3 3-8 0,3-3 0 0,0 0-1 15,0 0-11-15,0 0 0 0,0 0 0 0,0 0 0 16,0 0 0-16,0-5 0 0,3-7 0 0,-3 6 0 16,4-3 33-16,-4 3 5 0,3 0 1 0,1 0 0 15,-4-11-31-15,3 8-8 0,4-3 0 0,-3-5 0 16,3-1-30-1,-4 3-7-15,1 3-2 0,6-5 0 0,-2-1 39 16,-1 6 0-16,3-2 0 0,-3 2 0 0,0 0 0 0,0 0 0 0,0 1 0 0,0 2 0 16,1 3 0-16,-1 0 0 0,0 6 0 0,-7 0 0 15,10-6 0-15,-10 6 0 0,0 0 0 0,11 6 0 16,-4-6 0-16,0 6 0 0,4 3 0 0,-4 0 0 16,-4 5 0-16,4-2 16 0,0 0 0 0,0 6-1 15,-3 2-24-15,-1-2-5 0,1 8-1 0,-1-2 0 16,1-1 15-16,-1-8 0 0,1 8 0 0,-4-11 0 15,3 6 28-15,-3-1 8 0,0 4 1 0,0-3 1 16,0-7-22-16,4-2-4 0,-4-9 0 0,0 0-1 16,0 6-11-16,0-6 12 0,0 0-12 0,0 0 12 15,0 0-4-15,0 0 0 0,7-6 0 0,-3 0 0 16,-1 1 0-16,1-1-8 0,-1-3 12 0,-3-3-4 16,4 0-8-16,-1 3 0 0,-3 1 0 0,4-4 0 15,-4 3-8-15,3-3 8 0,1 6-10 0,-4-8 10 0,3 5 0 16,1 3 0-16,-4 0 0 0,3 3 0 0,-3-9-20 15,4 1-2-15,-1-1 0 0,1 0 0 0,-1 3 10 16,5-2 3-16,-5-1 0 0,4 0 0 16,0 0-19-16,-3 4-4 0,3-4-1 0,0 6 0 0,0-6 45 15,0 12 10-15,0-6 2 0,0 0 0 0,0 0-39 0,0 6-7 16,0 0-2-16,4 6 0 0,-4-6 24 0,0 6 18 0,0 0-3 0,0 6-1 16,0-3-22-16,0 2-5 0,0 1-1 0,0 0 0 15,-3 11 14-15,-1-5 0 0,4-3 0 0,-3 8 0 16,-1-5 0-16,1 3 0 0,-1-4 0 0,-3 1 0 15,4 2 0-15,-4-2 0 0,4-6 0 0,-4 5 0 16,3-5 0-16,1 3 0 0,-4-3 0 0,0-12 0 16,0 0 25-16,0 0 8 0,0 0 2 0,0 0 0 15,7 0-25-15,-7 0-10 0,7 0 8 0,0-12-8 16,0 0-26-16,0 3-10 0,3-2-3 16,1-1 0-16,0-6-137 0,-4 1-28 0,3-1-6 0,1 3-1 15</inkml:trace>
  <inkml:trace contextRef="#ctx0" brushRef="#br0" timeOffset="68624.308">10841 6579 1060 0,'0'0'22'0,"0"0"5"0,0 0-27 0,0 0 0 0,0 0 0 0,0 0 0 16,0 0 97 0,0 0 15-16,0 0 2 0,-7-3 1 0,0 3-35 0,3 0-6 0,-3-3-2 0,0 3 0 15,-3 0-22-15,2 0-5 0,1 0-1 0,-3 0 0 16,-1 3-14-16,4-3-3 0,-3 0-1 0,3 3 0 16,-4-3-14-16,4 8-4 0,0-5 0 0,3 6 0 15,1-3-8-15,-1 0 0 0,4 6 0 0,-3-1 0 16,-1-2 0-16,1 3 0 0,-1 6 0 0,1-1 0 15,-1-5 0-15,4 3 0 0,0 2 0 0,0-5 0 16,0 0 0-16,4-3 0 16,-1 3 0-16,1-1 0 0,3 1 30 0,-4 0 4 0,4 0 1 0,0-1 0 15,0-5-26-15,4 3-9 0,0-9 0 0,-1 0 9 16,4 0-1-16,0-6 0 0,1 3 0 0,-1-3 0 16,3-5-8-16,-3-1 12 0,4 0-12 0,-4-6 12 15,0 1-12-15,-3 2 0 0,3-3-12 0,-7-5 12 16,4 8-44-16,-8-8-2 0,4 11 0 0,0-6 0 15,-3 4 35-15,-4 2 11 0,3-6 0 0,1 9 0 16,-4-5-24-16,3 5 3 0,-3-3 0 0,0 0 0 16,-3 6 21-16,3 6 0 0,0 0 0 0,0 0 0 15,0 0 0-15,0 0 0 0,0 0 0 0,-4 6 0 16,1 0 0-16,3 0 0 0,-4 6 0 0,4-6 0 16,-3 8 0-16,3 4 0 0,0-6 0 0,0 5 0 15,0-2 11-15,0 3-3 0,0-1-8 0,3-5 12 0,-3 0 1 16,4 9 0-16,-4-10 0 0,3 1 0 0,1 0-13 15,-4 5 0-15,3-2-12 0,-3-3 12 16,4-6 0-16,-4 6 0 0,0-12 0 0,0 0 0 0,7 5 0 16,-7-5 0-16,0 0 0 0,7 3 0 15,-7-3-48-15,7 3-10 0,0-3-2 0</inkml:trace>
  <inkml:trace contextRef="#ctx0" brushRef="#br0" timeOffset="69135.158">11144 6585 1337 0,'-7'14'28'0,"4"-8"6"16,-1 6-34-16,1-6 0 0,-1 5 0 0,1-2 0 15,3 3 88-15,-4 0 10 0,4 5 2 0,0-5 1 16,-4 0-59-16,4 9-12 0,0-10-2 0,0 1-1 16,4-3 29-16,-4-3 7 0,0-6 1 0,0 0 0 15,0 0-52-15,0 0-12 0,0 0 0 0,0 0 0 16,0 0 34-16,0 0 4 0,0 0 1 0,0-6 0 16,4-3-22-16,-1 3-4 0,1-11-1 0,-4-1 0 15,3 6-12-15,-3-3-10 0,0-2 2 0,0 5 0 16,0-3 0-16,4 4 0 0,3-1 0 0,-4 0 0 15,1-3-22-15,3 1-4 0,-4 5-1 0,4-3 0 16,-3 6 35-16,-1 0 0 0,1 0 0 0,3 1 0 0,0 5 0 16,-3-3 0-16,3 0 0 0,0 3 0 0,0 3 0 15,-4 5 0-15,8-2 0 0,-8 0 0 0,5 6 0 0,-1-6 0 16,0 6 0-16,0 2 0 0,3-2 0 0,-3 0 0 0,4-6 0 16,-4 5 0-16,4 4 0 0,-4-3 0 0,3 6 0 0,-3-1 0 15,0-2 8-15,0 8 8 0,0-5 1 16,0-3 1-16,-3 8-29 0,3-11-5 0,-3 0-2 15,-1 3 0-15,1-4 41 0,-1 1 8 16,-3-6 1-16,0-6 1 16,0 0-33-16,0 0 0 0,0 0 0 0,0 0 0 0,0 0-24 0,0 0-12 0,0 0-3 15,4-6 0-15,-4-3-187 16,3-3-38-16</inkml:trace>
  <inkml:trace contextRef="#ctx0" brushRef="#br0" timeOffset="69838.49">11568 6590 980 0,'-4'-11'41'0,"-3"5"-33"31,0 0 68-31,3-6 14 0,-3 6 2 0,4 0 1 0,-4 0-22 0,3-2-5 0,-3 2-1 0,4 0 0 16,-4 0-2-16,0 6-1 0,0 0 0 0,7 0 0 16,-8-6-48-16,1 12-14 0,7-6 0 0,-10 0 8 15,3 6 32-15,0 3 6 0,3 2 2 0,-3 1 0 16,4 0-26-16,-1 0-5 0,1 5-1 0,-1 4 0 16,0-9-16-16,4 8-9 0,0-2 1 0,4 5 0 31,-4-8 8-31,0 0 8 0,4 5-8 0,-1-8 11 0,1 0-11 0,-1-3 0 0,1 3 0 15,3-1 8-15,0-11 12 0,-4 6 3 0,4 0 0 0,0-6 0 16,0 0 6-16,-7 0 2 0,4 0 0 0,3-6 0 16,0 6-17-16,0-6-3 0,0 0-1 0,0 1 0 15,0-1-10-15,-3-9 0 0,-1 3 0 0,1 6 0 16,-4-5 0-16,3-7 0 0,1 9 0 0,-4 3 0 16,3-6 0-16,-3 7 0 0,4-1 0 0,-4 6 0 15,0-6 0-15,4 0 0 0,-4 0 0 16,0 6 0-16,0 0 0 0,0 0 0 0,0 0-10 0,0 0 10 15,0 0-12-15,0 0 3 0,0 0 1 0,0 0 0 16,0 0-35-16,0 0-6 0,0 0-2 0,3 6 0 16,4 6 63-16,-3-1 12 0,-4 1 2 0,3 0 1 15,-3 9-27-15,4-4 0 0,-4-2 0 0,0 8 0 16,0 1 0-16,0-1 0 0,3 4 0 0,-3 2 0 16,0 4 0-16,0-1 0 0,-3 9 12 0,3 3-4 15,0 0 5-15,-4 3 1 0,1-8 0 0,-1 8 0 16,4-3 4-16,-3-6 1 0,3 3 0 0,-4-3 0 15,4 1 1-15,-3-4 0 0,-1 3 0 0,0-9 0 16,1 4 19-16,3-10 4 0,-4 4 1 0,1-10 0 16,3-2-36-16,-4-3-8 0,-3-3 0 0,7-9 0 0,0 0 0 0,0 0 0 15,0 0 0-15,-3-3 0 0,-1-3 0 16,1-3 0-16,-4-3 0 0,3 1 0 0,-3-7 0 0,0 0 0 0,0-2 0 16,0-4 0-1,0-2-39-15,-4-13-9 0,4 4-3 0,0-3 0 0,-3 3 3 0,-1-1 0 16,0 10 0-16,1-9 0 0,-1 2-24 0,4-5-5 15,-3 3-1-15,3 3 0 0,-1-7-1 0,5 16 0 16,-4-7 0-16</inkml:trace>
  <inkml:trace contextRef="#ctx0" brushRef="#br0" timeOffset="70502.011">11853 6573 1337 0,'-3'6'56'16,"-1"5"-44"-16,1-2-12 0,3-3 0 0,0 6 0 0,0-6 0 16,0-6 104-16,0 0 20 0,0 0 3 0,0 0 1 15,0 0-103-15,3 6-25 0,1-1 0 16,-1 1 0-1,-3-6 45-15,4 6 4 0,3-6 1 0,-7 0 0 0,3 3-32 0,4-3-6 0,1 3-2 0,-5 0 0 16,4-3-10-16,0 0 0 0,0 0 9 0,0 0-9 16,0 0 0-16,0 0 0 0,0-3 0 0,1 0 0 15,-1 0-8-15,0-6-4 0,-4-5 0 0,1 8 0 16,3-6 12-16,-4 6-12 0,1-6 12 0,-1 1-12 16,1 2 12-16,-4-3 0 0,3 0-9 0,-3-2 9 15,0 2-37-15,0 6-3 0,0-6-1 0,0 6 0 16,-3 1 33-16,-1-1 8 0,4 0 0 0,-7 0 0 15,0 3 0-15,0 0 8 0,-3 3-8 16,3 0 11-16,-4 0-11 0,0 0 0 0,1 3-12 0,-1 6 12 16,1-3 22-16,-1 5 12 0,-3 1 2 0,7-3 1 15,-4 9-21-15,1-1-4 0,3 7 0 0,-4-7-1 16,4 4-11-16,3-3 0 0,-3-1 0 0,4 4 8 16,3-4-8-16,-4-2 12 0,4 3-12 0,4 5 12 15,-4-11-12-15,3 0 12 0,1 3-12 0,-1-4 12 16,1 1-12-16,3-6 10 0,0 0-10 0,0 3 10 15,0-6-10-15,0 2 0 0,4-2 9 0,-1 0-9 0,1 0 0 0,0-3 0 16,3-3-12-16,0 0 4 16,0-2-44-16,4-1-9 0,-1-3-2 0,1 3 0 15,-4 0-139-15,4-6-28 0</inkml:trace>
  <inkml:trace contextRef="#ctx0" brushRef="#br0" timeOffset="70964.095">12199 6623 1094 0,'-11'-6'23'0,"8"6"5"0,3 0-28 0,-4 12 0 0,4 2 0 0,0 4 0 16,0 0 108-16,0-1 16 0,0-2 3 0,0 8 1 0,0-11 0 0,0 3 0 15,0 5 0-15,0 1 0 0,4-9-81 16,-4 5-16-16,3-5-3 0,-3 3-1 0,4-3 5 0,-4-6 2 15,0-6 0-15,4 5 0 0,-4 1-25 16,3-3-9-16,-3-3 0 0,0 0 9 0,0 0 44 0,0 0 9 16,0 0 2-16,0-3 0 0,0-8-52 0,0-1-12 15,0-6 0-15,0 3 0 0,0 4 0 0,-3-1 0 16,3-6 0-16,-4 4 0 16,4-4 0-16,-4 12 0 0,4-6 0 0,-3 6 0 15,-4-11 0-15,3 2 0 0,1 3 0 0,-4-5 0 16,0 5 0-16,3 3 0 0,1 3 0 0,-4-3 0 15,3 1-48-15,1 2-13 0,3-6-3 0,-4 6 0 16,0 0 52-16,4-3 12 0,0 4 0 0,0 5 0 16,0 0 0-16,0 0 0 0,0 0 0 0,0 0 0 15,0 0 0-15,4-9 0 0,0 6 0 0,-1-3 0 16,4 0 19-16,0 0 6 0,0 6 2 0,0 0 0 16,4-6-27-16,-1 6 0 0,5 0 0 0,-1-6 0 15,0 6 0-15,0 0-14 0,4 0 2 0,-1 0 0 0,1 6 12 0,-1-6 0 16,-2 0 0-16,2 0 0 15,1-6-37-15,-1 6-11 0,1 0-3 0,-4-6 0 0,0 1-40 16,0 5-8-16,4 0-1 0</inkml:trace>
  <inkml:trace contextRef="#ctx0" brushRef="#br0" timeOffset="71407.579">12619 6829 1728 0,'0'0'36'0,"0"0"8"0,0 0-35 0,0 0-9 0,0 0 0 0,0 0 0 16,0 0 22-16,0 0 2 0,0 0 1 0,0 0 0 16,0 0 31-16,0 0 7 0,0 0 1 0,0 0 0 15,0 0-9-15,0 0-2 0,0 0 0 0,0 0 0 16,3-6-53-16,1-3-18 0,-4 3 0 0,3 0-608 16,1 0-122-16</inkml:trace>
  <inkml:trace contextRef="#ctx0" brushRef="#br0" timeOffset="87797.245">17184 6561 684 0,'-7'-12'14'0,"7"12"3"0,-4-6-17 0,4 6 0 0,-3 0 0 0,-1-6 0 16,4 6 72-16,-3-5 10 0,3 5 2 0,0 0 1 15,0 0 2-15,-4-6 0 0,4 6 0 0,0 0 0 16,0 0-33-16,-3-3-6 0,3 3-2 0,0 0 0 16,0 0 2-16,0 0 1 0,0 0 0 0,0 0 0 15,0-967-18-15,0 1934-4 0,0-967-1 0,-7 3 0 16,7-3-17-16,0 0-9 0,0 0 10 0,-4 6-10 16,0 5 0-16,4-5 0 0,-3 0 0 0,-1 6 0 15,4-3 0-15,0 5 11 0,0 1-11 0,0 3 10 16,0-1-1-16,4 4 0 0,-1 2 0 0,-3 1 0 15,4 2 3-15,0-8 0 0,-1 3 0 0,1 2 0 16,-1-5 23-16,1 5 5 0,-1 4 0 0,1-4 1 16,-1 4-41-16,-3-4-24 0,4 1 4 0,-4 2 0 15,0-2 20-15,0 2 0 0,0 4 10 0,-4-16-10 16,4 4 11-16,-3 0-11 0,-4-7 10 0,3 1-10 16,1 3 12-16,-4-3-3 0,3 5-1 0,-3 4 0 15,0 2 0-15,3-5-8 0,1 5 12 0,-4-2-4 16,3-3-8-16,1-12 0 0,-1-1 0 0,4-5 8 15,-3 6-8-15,-4 0 0 0,7-6 0 0,-4 6 0 16,4-6 0-16,-10 0 0 0,2-6 0 0,-2 3-11 16,3 0 11-16,-4 0-8 0,1 0 8 0,-1-8-8 15,0 5-45-15,1-6-9 0,-4-6-2 0,0 7 0 16,3-4 0-16,-3-3 0 0,0-5 0 0,0 2 0 16,0 4-51-16,3-10-10 0,0 10-3 0,1-7 0 15,-1 0 4-15,1 10 0 0</inkml:trace>
  <inkml:trace contextRef="#ctx0" brushRef="#br0" timeOffset="88259.417">16796 6482 908 0,'0'-24'19'0,"0"18"4"15,0 3-23-15,0-8 0 0,0 11 0 0,0-6 0 16,0 0 81-16,0 6 12 0,0 0 3 0,0 0 0 15,0 0-32-15,0 0-5 0,0 0-2 0,0 0 0 0,0 0-27 0,0 0-6 16,0 0 0-16,0 0-1 0,3 6-23 16,4-6 0-16,0 6 0 0,0-6 8 15,1 5 42-15,-1 1 9 0,3-6 1 0,1 3 1 0,-1 0-46 16,4 0-15-16,-3 3 8 0,3-3-8 16,0 6 33-16,4-3 3 0,-1-6 1 0,1 11 0 15,3-5-26-15,0-6-11 0,-3 6 8 0,3 0-8 0,-7-6 0 0,4 6 8 16,-4-3-8-16,0 0 0 0,0 0 0 0,-3-3 0 0,0 3 0 0,3-3 0 31,-4 0-34-31,1 0-6 0,-1-3 0 0,1 0-1 0,3 0 15 0,-3-3 3 0,3-3 1 0,0 3 0 16,0 0-30-16,-3-5-7 15,3 5-1-15,0 0 0 0,-4 0-91 0,1-3-18 0</inkml:trace>
  <inkml:trace contextRef="#ctx0" brushRef="#br0" timeOffset="88611.752">17657 6517 968 0,'0'0'21'0,"0"0"5"0,0 0 1 0,0 0 0 0,0 0-27 15,0 0 0-15,0 0 0 0,0 0 0 0,0 0 44 0,0 0 3 0,3 6 1 0,-3 3 0 16,4 2 1-16,-4 1 1 0,3-6 0 0,-3 6 0 16,0 2-6-16,0-2 0 0,4 6-1 0,-4-1 0 15,-4-5-15-15,4 3-4 0,0 8 0 0,0-5 0 16,0 0-11-16,0 2-2 0,-3-2-1 0,3-3 0 15,-4 2-10 1,4 1 0-16,-3 0 0 0,-1-1 0 0,0 4-12 0,1-4-8 16,3-2-2-16</inkml:trace>
  <inkml:trace contextRef="#ctx0" brushRef="#br0" timeOffset="89248.93">18115 7140 1476 0,'0'0'32'0,"-3"-6"8"0,-1 0 0 0,1 6 1 0,3 0-33 16,-7-5-8-16,3-7 0 0,-3 6 0 0,3-6 76 0,-3 9 12 0,0 0 4 15,0 0 0-15,0-3-59 0,0 3-11 0,-3 6-2 0,-1-3-1 16,0-3-19-16,1 3 8 0,-1 3-8 0,-3 0 0 16,3 3 0-1,1 0 0-15,-1 6 0 0,1-6 0 16,3 6 0-16,-4-1-9 0,4-5 9 0,0 15-8 15,0-10 8-15,0 1 0 0,0 3 0 0,0 0-8 0,0-1 8 0,3 4 0 0,-3-3-9 16,4-1 9-16,-1-5 0 0,4 3 0 16,-3-6 0-16,3-6 8 0,0 0-35 15,3 12-7-15,-3-12-2 0,0 0 0 0,0 0 60 0,11 0 12 0,-11 0 3 0,10 5 0 16,1-5-18-16,-1-5-3 16,1 5-1-16,0-6 0 0,-1 0 4 15,1 0 1-15,-4-12 0 0,3 7 0 0,-3 2-6 16,4-15-2-16,-4 7 0 0,0-1 0 0,4 3-14 0,-8-2 11 0,1 5-11 0,-1-6 10 15,1 9-10-15,-4-2 0 0,0-1 0 0,0-3 0 16,3 9 0-16,-6 0 0 0,3 1 0 0,0 5 0 16,0 0 0-16,0 0-17 0,0 0 4 0,0 0 1 15,0 5-4-15,0 4-1 0,-4 3 0 0,4 0 0 16,0 5 17-16,4-5-8 0,-4 9 8 0,0-4 0 16,0 4 0-16,0-3 0 0,3-1 10 0,-3 7-2 15,4-7-8-15,-4 4 11 0,3-3-11 0,1-1 12 16,-1 4-12-16,1-9 10 0,0 5-10 0,-1-5 10 15,4 3-10-15,-3-9 8 0,-1-1-8 0,1 1 8 16,-4-6-8-16,7 12 10 0,0-12-10 0,-7 0 10 16,10 0-19-16,-3 0-4 0,1-6-1 0,-1 0 0 15,3 0-161-15,1-5-32 0,-1 2-6 0</inkml:trace>
  <inkml:trace contextRef="#ctx0" brushRef="#br0" timeOffset="89495.589">18337 7152 996 0,'0'0'28'0,"0"9"7"0,0-3-35 0,0 5 0 0,0 1 0 0,0 6 0 15,0-4 24-15,4 4-3 0,-1 0 0 0,1-1 0 16,-4 4 35-16,4-3 6 0,-1-7 2 0,-3 10 0 15,4-9-8-15,-4-1 0 0,3 7-1 0,1-6 0 16,-4-3-37-16,3 2-7 0,1-5-2 0,-4-6 0 16,0 0-9-16,0 0 0 0,0 0 0 0</inkml:trace>
  <inkml:trace contextRef="#ctx0" brushRef="#br0" timeOffset="89706.563">18284 6808 1468 0,'0'0'32'0,"-7"6"8"0,0 3 0 0,0-1 1 0,0 1-33 16,0 3-8-16,0 6 0 0,0-12 0 0,0 5 38 0,0 1 6 0,3 3 0 0,-3-3 1 16,4-7-25-16,3 1-6 0,0-6-1 0,0 0 0 15,0 0-13-15,0 0-10 0,0 0 2 0,3 0 0 31,4 0-124-31,4-6-24 0,0 1-4 0,3-1-2 0</inkml:trace>
  <inkml:trace contextRef="#ctx0" brushRef="#br0" timeOffset="90586.874">19304 7161 1267 0,'0'0'28'0,"0"0"5"0,0 0 2 0,0 0 1 0,0 0-36 0,0 0 0 0,0 0 0 0,0 0 0 15,0 0 0-15,0 0 0 0,-4-6 0 0,-3 0 0 16,7 6 58-16,0 0 5 0,0 0 1 0,0 0 0 15,0 0-52-15,0 0-12 0,0 0 0 0,0 0 0 16,0 0 54-16,0 0 8 16,0 0 2-16,0 0 0 0,0 0-52 0,4 6-12 0,-1 6 0 0,1-1 0 15,-4 1 0 1,0 9 0-16,0 2 0 0,0 1 0 0,4-4 34 0,-4 10 4 16,3-13 1-16,-3 10 0 0,0 2-19 0,0-2-3 0,0 2-1 0,0 0 0 15,0 4-5-15,0-7-2 0,0-2 0 16,0 2 0-16,-3-8-9 0,-1 0 0 0,0-7 0 15,1-2 0-15,-1 0 0 0,1 3 0 0,3 2 0 0,-4-2 0 16,4-12 44-16,0 0 8 0,0 0 0 0,0 0 1 16,0 0-33-16,0-12-8 0,-3 1 0 0,3-1-1 15,-4-3 22-15,4-2 5 0,0-1 1 0,0 0 0 16,0-2-39-16,-3 2 0 0,3-5 0 0,0 2 0 16,0 3-28-16,0-2-8 15,0 2 0-15,0 0-1 0,0 1 37 0,-4 2 0 0,4-3 0 0,0 7 0 0,-3-7 0 16,3 0 0-16,-4 4 0 0,4 2 0 0,0-6 0 15,-3 4 0-15,3 2 0 0,0-6 0 16,0 6 0-16,0-5 0 0,0 2 0 0,3 3 0 16,-3 1 0-16,4-1 0 0,-4 0 0 0,0 6 0 15,0 6 8-15,0 0 8 0,0 0 3 0,10 0 0 16,-3 0-30-16,4 0-5 0,-4 3-2 0,4-3 0 16,-4 0-3-16,3 0-1 0,1-3 0 0,-4 3 0 15,3 3-17-15,-2 9-3 0,2-3-1 0,-3 2 0 16,-3 1 35-16,3 0 8 0,-4 0 0 0,1 2 0 0,3 10 0 0,-7-9 0 0,3-1 0 15,-3 7 0-15,4-9 0 0,-4-1 0 0,-4-2 0 0,1 9 0 16,-1-12 0-16,-3 0 0 0,4 5 0 0,-4-5 0 16,0-6 0-16,-4 9 0 0,0-6 0 15,1 3 0-15,3-6 0 0,-4 3 0 16,1-3 0-16,-1-3 0 0,4 3 0 0,-4-3 0 0,4 0 0 0,-3 0 0 16,3-6 0-16,-4 9 0 0,4-6 0 0,-4 1 0 15,4-1-22-15,0 0-2 0,0 0-1 16,0-3 0-16,0 0-33 15,4 3-6-15,-4 3-2 0,7 3 0 16,0 0-130-16,0 0-27 0</inkml:trace>
  <inkml:trace contextRef="#ctx0" brushRef="#br0" timeOffset="91135.415">19748 7319 1267 0,'0'0'28'0,"0"0"5"0,0 0 2 0,0 0 1 16,0 0-36-16,0 0 0 0,4 0 0 0,-4 0 0 0,4-5 58 0,3 5 5 0,-4-6 1 0,1 0 0 15,3 6-52-15,-7 0-12 0,0 0 0 0,0 0 0 16,7 0 54-16,-7 0 8 0,7-6 2 0,0 0 0 15,3 0-52-15,-6-3-12 0,3 3 0 0,0-2 0 16,0-1 0-16,0 3 0 0,0-6 0 0,0 6 0 16,-3-5 0-16,3 2 0 0,-4 3 0 0,1-6 0 15,0 6 0-15,-1-6 0 0,1 7 0 16,-4-7 0 0,0 6 0-16,0-3 0 0,0 9 0 0,0 0 0 15,0 0-33-15,-4-3-10 0,1 3-1 0,-5 0-1 16,5-3-41-16,-4 3-8 0,-4-6-2 0,4 6 0 0,-3-5 58 0,3 5 11 0,-4 0 3 0,4 0 0 15,-7 0 24-15,0 0 0 0,0 5 0 0,-4-5 8 16,0 6 8-16,4-6 1 0,-3 0 1 0,-1 3 0 16,4 0 21-16,0 6 4 0,0 3 1 0,0-1 0 15,-1 1-30-15,8 3-6 0,-3 0 0 0,3 5-8 0,3-2 12 16,-3-6-12-16,4 2 12 0,3 4-12 0,-4-6 24 0,4 2-3 16,0 1 0-16,0 0 0 15,4-9 0-15,-4 5 0 0,3-5 0 0,4 6 0 0,-3 0 3 0,3 3 1 16,0-10 0-16,0 7 0 15,0 0-5-15,4-9 0 0,-1 3-1 0,1-3 0 0,3 3-19 0,-4-1 0 16,4 4 0-16,-3-3 0 0,3-6 25 0,-3 0 2 16,-1 0 0-16,1 0 0 15,-1 0-43-15,1-6-9 0,3 0-2 0,-3 3 0 16,-1 1-29-16,4-7-7 0,-3 0-1 0</inkml:trace>
  <inkml:trace contextRef="#ctx0" brushRef="#br0" timeOffset="91533.882">20024 7278 1072 0,'0'0'24'0,"0"0"4"0,0 0 2 0,0 0 0 0,0 0-30 0,0 0 0 0,0 12 0 0,-4-6 0 15,4-6 49-15,0 6 4 0,0 0 1 0,0 0 0 16,0 2 8-16,0-2 2 0,4 3 0 0,-1 0 0 16,-3-3-16-16,4 6-4 0,-1-7 0 0,1 7 0 0,-1-3-13 0,1-3-3 15,-1 0-1-15,1 0 0 0,3 0-2 0,-7-6 0 16,0 0 0-16,7 5 0 0,0-5-1 0,-7 0 0 16,11 6 0-16,-1-6 0 0,-3 0 2 0,0-6 0 15,4 6 0-15,-4-11 0 16,4 2-10-16,-4 0-3 0,3 0 0 0,1-3 0 0,-8 7-13 0,4-7 9 15,-3 0-9-15,3-6 8 0,-4 10-8 0,5-4 8 16,-1-6-8-16,-4 6 8 16,-3 1-37-16,4 2-8 0,-4-9-2 0,0 6 0 15,-4 1-20-15,1-1-4 0,3-3-1 0,-4 3 0 16,-3 7 0-16,3-1 0 16,1-3 0-16,-4 6 0 0,3-6-26 0,1 3-6 0,-4 0 0 0</inkml:trace>
  <inkml:trace contextRef="#ctx0" brushRef="#br0" timeOffset="92056.268">20302 7190 1497 0,'0'0'32'0,"0"0"8"0,0 0 0 0,0 0 4 0,0 0-36 0,0 0-8 0,0 0 0 0,4 12 0 15,-1-3 53-15,1 2 9 0,-4-5 2 0,3 6 0 16,5 0 0-16,-5-6 0 0,-3 3 0 0,4-1 0 16,-1 1-56-16,1 3-8 0,-1 0 0 0,1-6-10 15,-1-1 10-15,-3-5 0 0,4 6 10 0,-4-6-10 16,0 0 0-16,0 0 0 0,0 0 0 0,3 6 0 0,-3-6 36 16,0 0 0-16,0 0 1 0,0 0 0 0,0 0-15 0,0 0-3 15,0 0-1-15,0 0 0 0,0 0-18 0,0 0-9 16,0 0 1-16,0 0 0 0,0 0-3 0,0 0 0 15,0 0 0-15,0 0 0 16,0 0-20-16,0 0-4 0,0 0-1 0,0 0 0 16,0 0 36-16,0 0 0 0,0 0 0 0,0-6 0 15,0 6 0-15,4-6 0 0,-4 1 0 0,0-1 0 0,0 0 0 0,0 0 0 16,0-6 0-16,-4 6 0 0,4-3 0 0,0 1 0 16,-3-1 0-16,-1 3 0 0,4-12 20 0,-3 7 12 15,-1-4 1-15,4 3 1 16,-3 0-22-16,3 1-4 0,0 5 0 0,0-6-8 0,0 12 11 15,0 0-11-15,0 0 10 0,0 0-10 0,0 0 0 16,3-9 8-16,4 3-8 0,0 0 0 0,-7 6 0 0,7 0 0 16,4-5 8-16,0 5-8 0,-4-6 0 0,3 6 0 0,1 0 0 15,-1 0 0-15,1 0 0 0,3 0 0 16,-3 6 0-16,3-6 0 0,-4 0 0 0,4 0 0 0,0 0 0 16,1 0 0-16,-5 0-20 0,4 0-6 0,-3-6-2 15,3 0 0-15,-3 6-171 0,-1-6-34 16,1-6-7-16</inkml:trace>
  <inkml:trace contextRef="#ctx0" brushRef="#br0" timeOffset="93349.601">21590 7172 1151 0,'0'0'48'0,"0"0"-38"15,0 0 82-15,0-5 17 0,0-1 3 0,0-3 1 16,0 9-1-16,-7-3 0 0,0-6 0 0,0 9 0 16,0-3-55-16,-4 0-11 0,4-3-2 0,-7 6-1 15,3-5-35-15,-6 5-8 0,3 0 0 0,0 0 0 16,-4 0 0-16,0 0 0 0,4 0 0 0,-7 0 8 16,3 5-8-16,-3 1 0 0,4-3 0 0,-1 9 8 15,0 0-8-15,1-1 0 0,3 1 0 0,-1 6 0 0,1-3-8 0,4 2 8 16,-1 1 0-16,4-1 0 0,0 4 0 0,4-3 0 15,-1 2 0-15,0-2 0 0,4 0 0 0,0-7 0 16,4 4 0-16,0-6 0 0,-1 0-14 0,4-3 5 16,4-1 1-16,-1-5 0 0,4 0 8 0,4 0 0 15,-4-5 0-15,4-1 0 0,-1-3 0 0,1-3 12 16,3 0-4-16,-3-5 0 0,3 5-8 0,-3-12 8 16,-1 4-8-16,1-4 8 0,0 4-8 0,-4-10 0 15,0 7 0-15,0-4 0 16,-4 4 0-16,5-4 0 0,-5 4 0 0,1-9 0 15,-1 2 0-15,1 7 0 0,0-10 0 0,-4 7 0 16,0-4 0-16,0 1 0 0,-4 8 0 0,4-8 0 16,-3 0 0-16,-4 2 0 0,0 7 0 0,0-4 0 15,0 1 0-15,-4-4 0 0,1 9 0 0,-4-5 0 0,0-1 0 0,0 4 0 16,0 2 0-16,-1-2-8 0,1 8-7 16,0 0-1-16,0 6 0 0,0 0 0 0,0-5 7 0,4 8 1 15,3 3 0-15,0 0 0 0,-7 3-4 16,0 8 0-16,3-5 0 0,-3 6 0 0,3 0 1 0,1 5 0 15,-1-2 0-15,1 14 0 0,-1-8 11 0,1 8 0 16,-1-2 0-16,4 8 0 0,-3-2 0 16,3 2 0-16,0 3 0 0,0 0 0 0,0 3 0 0,3-8 12 15,-3 2-2-15,4 3-1 0,-1 0 3 0,-3 4 0 0,4 2 0 0,-1-3 0 16,-3-3 1-16,4-3 1 0,-1-2 0 0,-3-1 0 16,0-8-5-16,4 2-1 0,-4-8 0 0,0-1 0 15,3-5-8-15,1 0 8 0,-4 0-8 0,4-4 8 16,-1 4-8-16,-3-6 0 0,4-6 0 0,-1 6-11 15,-3 0-37-15,0-6-7 0,0 0-1 0,0 0-1 16,7-6-144-16,0 0-29 0</inkml:trace>
  <inkml:trace contextRef="#ctx0" brushRef="#br0" timeOffset="93845.707">21611 7184 1150 0,'0'0'24'0,"0"6"6"0,-3 3-30 0,3 0 0 0,-4-3 0 0,4 2 0 16,0-2 57-16,4 0 6 0,-4 6 1 0,0 0 0 16,3-6-13-16,1-1-3 0,-1 1 0 0,1 3 0 15,-1-9 7-15,1 6 1 0,3-6 0 0,0 6 0 16,0-6-7-16,-7 0-1 0,0 0 0 0,4 0 0 15,3 0-3-15,0 0-1 0,0 0 0 0,0-12 0 16,0 6-25-16,-4-3-6 0,4 1-1 0,0-1 0 16,0 3-3-16,-3-12-1 0,3 7 0 0,-3-1 0 15,-1-3-8-15,1 3 0 0,-1 6 0 0,1-5 0 16,-4 5 0-16,0 0-11 0,0-3 3 0,0 6 0 16,-4 0-4-16,1-3 0 0,-1 1 0 0,1-1 0 15,-4 6-22-15,3-6-5 0,-3 0-1 0,3 0 0 16,4 6 13-16,-7 0 3 0,7 0 0 0,-10 0 0 15,10 0-4-15,-7 6-1 0,7-6 0 0,-11 6 0 16,1 6 11-16,-1 2 2 0,0 10 1 0,1-7 0 16,-1 7 15-16,1-4 0 0,-1 4 0 0,0-3-9 15,1 2 9-15,3 1 0 0,0-10 0 0,0 10 0 16,3-7 17-16,1 1-1 0,-1 3 0 0,4-10 0 16,0 7 5-16,4-6 1 0,-1 0 0 0,4 2 0 15,4-2-4-15,-4 0-1 0,3-6 0 0,1 3 0 16,3-7-3-16,-3 7-1 0,3-6 0 0,0-3 0 0,0-3-13 0,4-3 0 15,-1 3 0-15,1-2-10 16,0-1-110-16,-1 0-23 0,4-6-4 0,-3-6-1 0</inkml:trace>
  <inkml:trace contextRef="#ctx0" brushRef="#br0" timeOffset="95937.396">21939 7211 767 0,'0'0'32'0,"0"0"-32"15,0 0 77-15,0 0 9 0,0 0 2 0,0-3 0 16,0 3-20-16,0-6-4 0,0 6-1 0,0-3 0 16,4-6-18-16,-4 9-3 0,0 0-1 0,3-6 0 15,1 0-28-15,-4-5-5 0,3 5-8 0,-3-3 11 16,4 0-11-16,-4 9-17 0,0 0 4 0,0 0 1 15,0 0 0-15,3-3 1 0,1 0 0 0,-4 3 0 16,0-3 11-16,0 3 8 0,0-6-8 0,0 6 11 16,0 0 6-16,0 0 2 0,0 0 0 0,0 0 0 15,-7 6-9-15,-4-6-2 0,4 3 0 0,-3 3 0 16,-1 3 13-16,4 0 3 0,0 2 0 0,-4 1 0 16,4 0 15-16,-3 0 3 0,3 2 1 0,0-2 0 15,0 0-3-15,-4 0 0 0,4-3 0 0,0 2 0 16,0 1-3-16,0 0-1 0,3-6 0 0,-3 0 0 15,7-1-16-15,-3 1-4 0,3-6-1 0,0 0 0 16,0 0-7-16,0 0 0 0,0 0-8 0,0 0 12 16,0 0-3-16,3 3-1 0,4 0 0 0,-3 3 0 15,3-6 0-15,0-6-8 0,0 6 12 0,0-3-4 16,0 0-8-16,0 0 0 0,0 3 0 0,0 0-11 16,0 0 3-16,4 3 0 0,-4 0 0 0,4 0 0 15,-4 6-4-15,-4-3-1 0,4 0 0 0,-3 0 0 0,3 0 2 16,-4-1 1-16,1 1 0 0,-1 6 0 0,-3 0 10 15,0-3-13-15,0 2 5 0,-3 7 8 0,-1-9-14 16,1 3 5-16,-1-1 1 0,-3 7 0 0,0-6 8 0,0-3-13 16,0 2 5-16,-4 7 8 0,1-12-10 0,3 6 10 15,-4-1 0-15,4-5-9 0,0 0 9 16,0-3 0-16,7-3 0 0,0 0 8 0,-7 0-8 16,0 0 0-16,0-3-11 0,0 0 11 0,0-6-50 15,3 9-4-15,-3-11-1 0,4 5 0 16,-1-6-149-16,4 0-29 0</inkml:trace>
  <inkml:trace contextRef="#ctx0" brushRef="#br0" timeOffset="96606.933">22871 7134 1337 0,'0'0'56'0,"0"0"-44"16,0 0 56 0,0 0 12-16,0 0 3 0,-7 0 0 0,7 0-49 15,-11 0-10-15,4 0-1 0,-4 0-1 0,4 0-10 0,-3 0-3 0,-4 0 0 0,3-6 0 16,-3 6-9-16,3 0 0 0,-3-5 0 0,0 5 0 16,0 5 0-16,3 1 0 0,-3 9 0 0,4 3 0 15,-1-7 31-15,1 10 1 0,-1-3 0 0,4 5 0 16,0-2-23-16,-4 2-9 0,1 1 8 0,-1-1-8 15,4 4 12-15,0-10-4 0,3 7 0 0,-3-4 0 16,7 4 4-16,0-9 0 0,0 2 0 16,0 1 0-16,0-6 6 0,0-6 2 0,0-6 0 0,0 0 0 15,7 5-10-15,0-2-2 0,4 3 0 0,-4-6 0 16,4-6 10-16,-1 3 2 0,-3-2 0 0,0-1 0 16,4-6-7-16,0 0-1 0,3-11 0 0,-4 8 0 15,4-9-12-15,-3 13 0 0,0-10 0 0,-1 3 0 16,-3 1 0-16,4-7 0 0,-4 10 0 0,0-4 0 15,-4-3 0-15,4 10 0 0,-3-1 0 0,-4 0 0 16,0 6-28-16,0 0-9 0,0 6-2 0,0 0 0 16,-7-6 39-16,0-2 0 0,0 2 0 0,0 3 0 15,-4 0-12-15,1 0 12 0,-1 3-12 0,0 0 12 16,-3 3-13-16,0 3 5 0,4 0 8 0,-4 2-13 16,3 4 13-16,4 0-9 0,-4-6 9 0,1 3-8 15,-1 2 8-15,1 1-8 0,-5 6 8 0,5-6-8 0,-1-4 23 16,1 7 5-16,3 0 0 0,0-3 1 15,-1-7-68-15,5 1-13 0,3 6-4 0,0-12 0 16,0 6 30-16,0-6 6 0,0 0 0 0,0 0 1 16,3 6-140-16,5-3-28 0</inkml:trace>
  <inkml:trace contextRef="#ctx0" brushRef="#br0" timeOffset="96997.131">22952 7211 1530 0,'0'0'43'16,"0"0"10"-16,0 0-42 0,0 0-11 0,0 0 0 0,0 0 0 16,0 0 70-16,-7 6 12 0,3-1 2 0,-3 7 1 15,7-6-32-15,-3 6-6 0,3-6-2 0,-4 0 0 16,1 2-14-16,3 4-3 0,-4 0-1 0,4-6 0 15,-4 6-11-15,1-7-3 0,3 4 0 0,0 3 0 16,0 0-4-16,0-6-1 0,0 5 0 0,3-5 0 16,1 3-8-16,-4-3 10 0,4 0-10 0,-1 0 10 15,1 0-10-15,-1 0 12 0,4-6-12 0,0 5 12 16,0-5 0-16,0 0 1 0,0 0 0 0,4 0 0 16,-4-5 1-16,4-1 0 0,-4 0 0 0,3 0 0 15,-3 0-26-15,0 0-4 0,0 3-2 0,0-3 0 16,0 0 18-16,-3 6 0 0,3-5 0 0,0-1 0 15,-3 0 0-15,3 0 0 0,-4-3 0 0,1-3 0 16,-1 6 0-16,-3-5 0 0,4 5 0 0,-4-6 0 16,0 0-60-16,0 1-9 0,-4 2-2 0,4-3 0 15,-3-6-54-15,3 7-11 0,-4-4-3 0</inkml:trace>
  <inkml:trace contextRef="#ctx0" brushRef="#br0" timeOffset="97553.706">23188 7246 1094 0,'0'0'46'16,"0"0"-37"-1,0 0 95-15,0 0 20 0,0 0 3 0,0 0 1 16,0 0-103-16,0 0-25 0,0 0 0 0,0 0 0 15,0 6 56-15,0 3 7 0,0-1 1 0,0 1 0 16,0 3 0-16,0 0 0 0,0 0 0 0,-3-7 0 16,3 7 0-16,0 3 0 0,0-3 0 0,0-1 0 15,0 4-64-15,0-3 0 0,0 0-14 0,0-1 2 16,0 1 12-16,0 0 16 0,0-3-4 0,0 0-1 16,0-1-11-16,0 4 0 0,0-12 0 0,0 0 0 15,0 6 0-15,0-6 0 0,0 0 0 0,0 0 0 16,0 0 0-16,0 0 0 0,0 0 0 0,0 0 0 15,0 0 0-15,0 0 0 0,0 0 0 0,0 0 0 0,0 0 53 16,0-6 9-16,-4 0 2 0,1-5 0 16,3 2-103-16,-4 0-20 0,4-6-4 0,-4 3-1 0,4 1 52 0,-3-1 12 0,3 0 0 0,-4 3 0 15,4-2 0-15,0-1 0 0,-3-3 0 0,3 0 0 16,0 7 0-16,0-4 0 16,-4-6 0-16,4 9 0 0,0-2 0 15,0 5 0-15,4-6 0 0,-4 0 0 0,3 6 0 16,4 0 0-16,-3-2 0 0,0 2 0 0,3 0 0 0,0 0 0 15,-4 0 0-15,4 0 0 0,-3 0 0 0,-1-5 0 0,1 5 0 16,-1 6 0-16,-3 0 0 0,4-6 0 0,3 3 0 0,0 3 0 16,-4 0 0-16,-3 0 0 0,8-3 0 0,-1-3 0 15,0 3 0-15,0 3 0 0,0 0 0 0,0 0 0 16,0-3 0-16,0 0 0 0,0 3 0 0,4-6 0 16,-4 6-54-16,0 0-8 0,3 0-2 0,-3 0 0 15,4 0 0-15,-1 0 0 0,-2 0 0 0</inkml:trace>
  <inkml:trace contextRef="#ctx0" brushRef="#br0" timeOffset="98171.137">23608 7134 1094 0,'0'0'23'0,"0"0"5"0,0 0-28 16,0 0 0-16,0 0 0 0,0 0 0 0,0 0 56 0,0 0 7 0,0 0 1 16,0 0 0-16,-7 3 0 0,0-3 0 0,0 0 0 0,-4 3 0 31,4-3 0-31,-4 9 0 0,4-6 0 0,0 6 0 0,0-9-52 0,-3 6-12 0,3-6 0 0,0 5 0 16,0 1 0-16,0-6 0 0,-1 6 0 0,1 0 0 15,4 0 39-15,-4 0 5 0,3 0 0 0,-3-3 1 16,0 8-29-16,4-5-7 0,-4 0-1 0,3 6 0 15,-3-6 2-15,4 3 0 0,3-1 0 0,-4 1 0 16,4-9-10-16,-4 12 0 0,4-12 0 16,0 12 0-16,0-12 0 0,0 6 0 0,0-6 0 15,0 0 0-15,4 11 32 0,-4-11 2 0,4 6 0 16,-4-6 0-16,3 12-20 0,4-3-4 0,0-3-1 0,0 0 0 16,-3-6-9-16,3 6 12 0,0-6-12 0,-7 0 12 15,7 0-12-15,-4 5 12 0,4-5-12 0,1 6 12 16,-5-6-12-16,4 0 0 0,4 6 0 0,-8-3 8 15,4 0-8-15,-7-3 0 0,7 3 0 0,0 0 8 16,-7-3-8-16,4 6 8 0,-4-6-8 0,7 9 8 16,-7-9-8-16,3 6 0 0,-3-6 0 0,4 5 0 15,-4 7 0-15,4 0 0 0,-4-6 0 0,0 3 0 16,0-1 0-16,-4 7 0 0,0-9 0 0,1 6 0 16,-1-6 0-16,1 3 0 0,-4-4 0 0,0 7 0 15,0 0 0-15,-4 0 0 0,1-6 0 0,-1 8 0 16,0-5 20-16,4-6-2 0,-3 3 0 0,-1 0 0 15,1 0-29-15,3-6-5 0,-4 0-2 0,0 0 0 0,4 0 45 16,-3 0 9-16,-1 0 1 0,1-6 1 0,-1 6-28 16,0-9-10-16,1 3 0 0,-4-3 9 0,3 0-9 15,4 4 0-15,-4-7-12 0,1 6 12 16,3 0-36-16,0 6 1 0,0-6 0 0,0 6 0 16,7 0-23-16,-7 0-5 0,7 0-1 0,0 0 0 15,0 0-102-15,0 0-21 0,0 0-4 0</inkml:trace>
  <inkml:trace contextRef="#ctx0" brushRef="#br0" timeOffset="98489.114">23728 7461 1580 0,'0'0'67'16,"0"0"-54"-1,-4 5 41-15,4 4 8 0,-3-3 2 0,-1 0 0 16,4-6-52-16,-3 6-12 0,3-6 0 0,-4 6 0 15,4-6 0-15,-7 6 0 0,7-6 0 0,0 0 0 16,0 0 0-16,0 0 0 0,0 0 0 0,0 0 0 16,0 0-48-16,0 0-13 0,0 0-3 0</inkml:trace>
  <inkml:trace contextRef="#ctx0" brushRef="#br0" timeOffset="104054.025">25830 6673 474 0,'-3'-12'9'16,"3"12"4"-16,0 0-13 0,0 0 0 0,0 0 0 0,0 0 0 15,0 0 50-15,0 0 7 0,0 0 2 0,0 0 0 16,0 0 21-16,0 0 4 0,-4 6 0 0,-3 0 1 16,4 5-20-16,-4-5-4 0,3 3-1 0,1 0 0 15,-4 0 1-15,3 3 0 0,1-7 0 0,-1 1 0 16,4-6-12-16,0-967-2 0,0 1934-1 0,0-961 0 16,-4 0-12-16,1 3-2 0,3-3-1 0,0 6 0 15,0-12-15-15,3 5-2 0,-3-5-1 0,0 6 0 16,4 6-13-16,0 0 0 0,-1-3 0 0,4 2 0 15,-3 1 0-15,3 6 0 0,-4-1 0 0,4-5 0 16,0 9 0-16,-3-4 0 0,-1-5 0 0,1 9 0 0,-1-4 28 16,1 7 4-16,-4-4 0 0,3 4 0 0,-6 5-22 15,3 4-10-15,-4-10 10 0,-3 10-10 0,4-10 12 0,-4-2-4 16,0 2-8-16,3-5 12 0,-3-1 4 0,0 4 0 16,4-3 0-16,-4-1 0 0,-1 4-16 0,1-9 9 15,0-1-9-15,4 1 8 0,-4-3 3 0,3 0 0 16,4 0 0-16,-3-3 0 0,-1-1-3 0,1 1-8 15,3-6 12-15,0 0-4 0,0 0-8 0,0 0 10 16,0 0-10-16,0 0 10 16,0 0 2-16,0 0 0 0,0 0 0 0,-7-6 0 0,0 1-12 0,0-1 8 0,3-3-8 0,-3 3 8 15,0-3 0-15,-4 0-8 0,4 3 12 16,-3-5-4-16,-1 5-20 0,0-9-5 0,1 0-1 0,-4 7 0 16,0-10-59-16,0 0-12 15,-1 1-3-15,1 2 0 0,0-9-114 0,0 4-23 0,0-4-5 0</inkml:trace>
  <inkml:trace contextRef="#ctx0" brushRef="#br0" timeOffset="104518.704">25393 6505 1060 0,'0'0'44'0,"0"0"-35"16,0 0 51-16,0 0 9 0,0 0 3 0,3 6 0 16,1 0-6-16,0 0-1 0,-1 0 0 0,4-3 0 15,0 2-1-15,4 1 0 0,-4-6 0 0,7 0 0 16,0 0-51-16,4 0-13 0,3 0 0 0,0 0 0 16,4-6 47-16,-1 6 6 0,1-5 2 0,3 2 0 0,4 3-34 0,-4-3-6 15,-3 3-2-15,3-3 0 0,-3 0-13 16,0 0 0-16,-1-3 0 0,-3 6-10 0,1 0 10 15,-5 0 0-15,1 0 0 0,3 0 0 0,-3 3 0 16,-1 0 0-16,-3 0 0 0,4 0 0 16,-4 0-24-16,4 3-4 0,3-1 0 15,-3 1 0-15,-1 0-57 0,1-6-12 0,0 6-3 0,-1 0 0 16,1-6-61-16,-1 6-13 0</inkml:trace>
  <inkml:trace contextRef="#ctx0" brushRef="#br0" timeOffset="105374.611">26310 6476 1142 0,'0'0'32'0,"0"0"8"16,0 0-32-16,0 0-8 0,0 0 0 0,0 0 0 15,0 0 26-15,0 6 4 0,0 5 1 0,0-5 0 16,0 6 7-16,0-3 2 0,4 8 0 0,-4 1 0 15,3 0-24-15,-3 2-4 0,4 4 0 0,-4-1-1 0,3 4 13 0,-3 2 4 16,0-5 0-16,0 8 0 16,0-5-74-16,0 2-14 0,0-6-4 0,0 4 0 15,0-4-42-15,0-5-9 0</inkml:trace>
  <inkml:trace contextRef="#ctx0" brushRef="#br0" timeOffset="106018.763">26723 7105 946 0,'0'0'20'0,"0"0"5"0,0 0 1 0,0 6 2 0,3 0-28 0,-3-6 0 15,0 0 0-15,0 0 0 0,4 6 76 0,0-1 11 16,-1 1 1-16,1 0 1 15,-1 6-16-15,1-3-3 0,3-3-1 0,-4 5 0 0,4-5-12 0,0-6-2 0,0 6-1 16,0 0 0-16,4-3-10 0,-4 0-1 0,0-3-1 16,4 0 0-16,-4 0-14 0,3-3-2 0,1 0-1 15,-1-3 0-15,1 0-25 0,-4 0 8 0,4-5-8 0,-8-1 0 16,4-3 0-16,0 9 0 0,-7 6 0 16,4-6 0-16,-1 1 20 0,1-7 0 0,-1-6-1 0,-3 6 0 31,0 4-39-31,-3-4-7 0,-1-6-1 0,1 12-1 15,-1-8-1-15,-3 5 0 0,4 6 0 0,-4-9 0 16,0 6-2-16,0 6-1 0,0-6 0 0,-1 0 0 0,1 6 9 0,-3 6 1 0,-1-6 1 0,1 0 0 16,-1 6 22-16,1 0 0 0,-5 6-9 0,-2-6 9 15,6 5 0-15,-3 4 17 0,0 3-3 0,0-4-1 16,3-2 7-16,-3 6 2 0,4 0 0 0,-1-1 0 16,4 10-3-16,-4-10-1 0,4 4 0 0,0 2 0 15,0-5-1-15,4 3 0 0,3-4 0 0,-4 1 0 16,4-6 1-16,4 2 0 0,-4 4 0 0,7-6 0 0,-4-1-7 15,4 1-2-15,4 0 0 0,-1-3 0 0,1-3-9 0,0 0 0 16,3-1 0-16,0 1 0 0,0 0 0 0,0-6 0 16,0 6 0-16,4-6 0 0,-1-6 0 0,1 0 0 15,3 0 0-15,-3 1 0 16,0-1-203-16,-4-9-42 16,0 3-9-16,3 0-2 0</inkml:trace>
  <inkml:trace contextRef="#ctx0" brushRef="#br0" timeOffset="106449.681">27072 7155 1036 0,'0'0'23'0,"0"0"5"0,-3 12 0 0,-4-7 1 0,3 13-29 0,1-6 0 0,-1 8 0 0,0-2 0 15,4 0 57-15,-3-7 6 0,3 4 1 0,-4 9 0 16,4-13 0-16,0 1 0 0,4 3 0 0,-4-3 0 15,0-6-15-15,0-6-2 0,0 0-1 0,0 0 0 16,0 0-22-16,0 0-5 0,0 0-1 0,0 0 0 16,0 0 26-16,0 0 6 15,0-6 1-15,3-6 0 0,1-3-31 0,0 3-7 0,3-5-1 0,-4-1 0 16,1 1-12-16,-1 2 0 0,1-9 0 0,3 7 0 16,-4-4 0-16,1 9-8 0,3 6-1 0,-4 1 0 15,1-1 9-15,-1-6-12 0,4 0 12 0,-3 3-12 16,0 4 12-16,3-1 0 0,-4 6 0 0,-3 0 0 15,0 0 0-15,0 0-15 0,7 0 3 0,-7 0 0 16,7 0 2-16,0 6 1 0,0-1 0 0,-3 1 0 16,3-3-17-16,0 3-3 0,0 0-1 15,0 6 0-15,-3-6 30 0,3 5 0 0,-4 1 0 0,4 6 0 0,-3 2 45 16,-1-2 15-16,1-3 4 0,-1 2 0 0,-3 1-52 0,4 0-12 16,-1-1 0-16,-3 4 0 0,4-9 0 0,-4-1 0 15,0 4 0-15,4-6 0 16,-4 0-56-16,3 2-13 0,-3-11-3 15,0 0-464-15,0 0-93 0</inkml:trace>
  <inkml:trace contextRef="#ctx0" brushRef="#br0" timeOffset="107282.362">28635 7234 1105 0,'0'0'24'0,"-7"0"4"0,0-6 2 0,0 0 2 0,0 6-32 0,-4-5 0 16,1 2 0-16,-5 0 0 0,1 0 58 0,0 0 5 15,-3 3 1-15,-1-3 0 0,0 3-26 0,1 0-5 16,-1 0-1-16,0 0 0 0,1 0 36 0,-1 0 8 16,0-3 0-16,1 3 1 0,3-3-56 0,-4 3-11 15,4-6-2-15,0 6-8 0,3 0 0 0,-3 6 0 16,0-3-10-16,0-3 10 0,3 3 17 0,1 3 11 0,-4-3 3 0,3 3 0 16,1-1 1-16,-1 7 1 0,0-6 0 0,1 0 0 15,3 6-46-15,-4-6-10 0,4 2-1 0,0 4-1 16,0 0 25-16,0-6 0 0,0 6 0 0,0-4 0 15,3-2 15-15,1 6 8 0,-1 0 1 0,1 0 1 32,3-1-71-32,3-2-14 0,-3 0-4 0,4 0 0 0,3-3 52 0,0 5 12 0,0-5 0 0,3 6 0 15,-2-6 0-15,2-3 0 0,1 0 0 16,3 0 0-16,-4-3 22 0,5 0 7 0,-1 0 2 0,-4-3 0 16,4-3 1-16,-3 0 1 0,3 0 0 0,-3-6 0 15,3 7-33-15,-4-1 0 0,1-6 0 0,-1 3 0 16,1-3 0-16,-4 1 0 0,0 5 0 0,0-6 0 15,0 3 0-15,0 0 0 0,-3 0 0 0,3 4 0 16,-4-1 0-16,1-6 0 0,-1 6 0 0,-3-6 0 16,4 9-44-16,-4 3-16 0,4-6-4 0,-4 6 0 15,0-5 52-15,0 5 12 0,0 0 0 0,0 0 0 0,3-3 0 0,-3 3 0 16,7-3 0-16,-7 3 0 0,0 0 0 0,0 0 0 16,0 0 0-16,0 0 0 0,0 9 0 0,4-1 0 15,-1 1 0-15,1 3 0 0,-4 0 0 0,0-1 0 16,0 1 0-16,0 3 0 0,0-3 9 0,0-1 5 15,0 7 1-15,0-6 0 0,3 3 1 0,-3-4 0 16,0 1 0-16,0 0 0 0,0 0 13 0,4-4 3 0,3 4 1 16,-4 0 0-16,4-6-33 0,4 0 0 15,-4-3 0-15,4 0 0 16,-4-3-44-16,3 3-16 0,4-6-4 0,-3 0 0 16,3 0 0-16,4 3 0 0,-4-6 0 0,3 0 0 0</inkml:trace>
  <inkml:trace contextRef="#ctx0" brushRef="#br0" timeOffset="107618.447">28780 7331 1074 0,'0'0'30'0,"-4"15"8"15,4-9-30-15,-3 0-8 0,-1 0 0 0,1 5 0 0,3-2 52 0,-4-3 10 16,4 3 2-16,-4 0 0 0,1-3 0 0,-1-1 0 16,1 1 0-16,-1 6 0 0,1-6 0 15,3-3 0-15,0-3 0 0,-4 6 0 16,4-6-52-16,0 6-12 0,0-6 0 0,-3 6 0 0,3-1 0 0,0-5 0 15,0 12 0-15,0-12 0 0,0 6 0 0,0-6 0 16,0 0 0-16,0 0 0 0,0 0 0 0,0 0 0 16,0 0 0-16,0 0-765 0</inkml:trace>
  <inkml:trace contextRef="#ctx0" brushRef="#br0" timeOffset="107852.324">28631 6914 1314 0,'0'0'37'0,"-7"0"8"0,0-6-36 0,7 6-9 0,-7 6 0 0,7-6 0 15,-3-6 0-15,3 6 0 0,0 0 0 0,0 0 0 16,0 0 0-16,0 0 0 0,0 0 0 0,0 0 0 15,0 0 0-15,0 0 0 0,0 0 0 0,0 0 0 16,0 12-49-16,0-12-12 0,0 0-3 0,0 0 0 16</inkml:trace>
  <inkml:trace contextRef="#ctx0" brushRef="#br0" timeOffset="108838.417">29489 7202 893 0,'-7'6'37'0,"3"-3"-29"15,4-3 87-15,-7 6 17 0,7-6 4 0,-3 5 1 16,3-5-1-16,-8 6-1 0,5-6 0 0,-4 6 0 15,7-6-47-15,-4 0-10 0,4 0-2 0,-7 12 0 16,7-12-28-16,-3 0-5 0,3 0-2 0,-7 6 0 16,7-6 11-16,0 6 1 0,-4-3 1 0,4 5 0 15,0 1-13-15,0 3-2 0,0 0-1 0,0 5 0 16,4-8-18-16,-1 9 8 0,1 0-8 0,-4-1 0 16,3 1 0-16,-3 2 0 0,0-2 0 0,0 3 0 15,0 2 8-15,0 1-8 0,-3-4 0 0,-1 4 0 16,4-1 8-16,-3-2-8 0,-1 2 0 0,-3-2 0 15,4-3 10-15,-4 5-10 0,3-8 8 0,-3 0-8 16,0 5 0-16,3-8 0 0,-3 0 8 0,4-1-8 16,-4 1 0-16,3-3 0 0,1 3 0 0,3-6 0 15,-4 5 0-15,1-8 0 0,3-3 0 0,0 0 0 16,0 0 14-16,0 0 1 0,0 0 0 0,0 0 0 16,-7 6-7-16,7-6-8 0,0 0 11 0,0 0-11 0,0 0 14 0,0 0-4 15,-7-3-1-15,7 3 0 0,-8-6-9 0,5 0-14 0,-4-5 3 16,3-1 1-16,4 3 10 0,-3-6 0 0,3 1 0 15,0 2 0-15,0-6 0 0,-4 1 0 0,4 2 0 16,0-9 0-16,0 10 0 0,4-4 0 0,-4 1 0 0,3-1 0 16,1 0 0-16,-1 4-12 0,-3-4 4 15,4 0 0-15,-1 1 8 16,-3 2 0-16,4 3 0 0,0-8 0 16,-1 5 0-16,-3 0 0 0,4-2 0 0,-1 2 0 0,1-3 0 0,-1 1 0 0,1-1 0 0,-1-9 0 15,1 10 0-15,-1-7-12 0,1 4 12 0,3-4-12 16,-4 4 12-16,4-4 0 0,0 6 0 0,1-5 0 15,-1 2 0-15,0 4-13 0,0-4 5 0,0 6 8 16,0 1 0-16,3-4 0 0,-3 6 9 0,1 1-1 16,-1 2-8-16,3-3-12 0,-3 6 4 0,0 0 0 15,0 6 8-15,0-6 0 0,0 1 0 0,1 5-8 16,2 0 8-16,-3 0-12 0,0 0 12 0,0 5-12 16,4-5 12-16,-4 6 0 0,0 0 0 0,0 0 0 15,0 6-8-15,0-3 0 0,0-1 0 0,-3 7 0 16,3-3 8-16,-4 6 0 0,1-7 0 0,-1 4 0 15,-3 3 0-15,4-1 0 0,-4-2 0 0,0 3 0 16,0-7 12-16,-4 7 4 0,4-6 0 0,-7 2 1 16,4-2-17-16,-4 0 0 0,0 0 0 0,0-6 0 15,-4 5 0-15,-3-2 0 0,3 3 0 0,-3-6 0 16,0 0-10-16,0 0-6 0,0-6 0 0,0 0-1 16,0 0 27-16,3 0 6 0,-3 0 0 0,0-6 1 15,3 6-65-15,-3-6-12 0,4 0-4 0,-1 0 0 16,0 0 38-16,4-3 7 0,0 3 2 0,0 1 0 15,0 2-38-15,4 0-7 0,3 3-2 0,0 0 0 16,0 0-37-16,-4-6-8 0,4 6-2 0</inkml:trace>
  <inkml:trace contextRef="#ctx0" brushRef="#br0" timeOffset="109455.041">29750 7167 1337 0,'0'0'28'0,"0"0"6"15,0 0-34-15,0 0 0 0,0 0 0 0,0 0 0 16,0 0 58-16,0 0 5 0,0 0 1 0,0 5 0 16,0-5-28-16,0 0-6 0,3 6-1 0,1 0 0 15,-4-6 19-15,3 6 4 0,4-6 1 0,0 6 0 16,1-6-16-16,2 3-3 0,-3-3-1 0,0-3 0 16,0 3-1-16,0-6 0 0,-3 6 0 0,-1-6 0 0,4 0-20 0,-3 0-4 15,3 1 0-15,-3-1-8 0,-1 0 8 16,1 0-8-16,-1-6 0 0,1 3 0 0,-1 4 0 0,1-7 0 0,-4 6 0 0,3-9 0 15,-3 6 0-15,0 1-9 16,0-4 1-16,0 0 0 0,-3 6-4 0,3 0 0 16,0 0 0-16,-4 0 0 0,4 6 12 0,0 0 14 15,-3-2-3-15,-4-1-1 0,7 3-10 0,-7 0 0 16,7 0 0-16,-8 3 8 0,-2 2-22 16,-1 4-5-16,1-3-1 0,-1 6 0 0,1 0 20 0,-5-1 0 0,5 4 0 15,-4 3 0-15,3-1 0 0,-3-5 0 0,3 9 0 16,1-4 0-16,-4-5 0 0,3 6 0 0,1-4 0 0,-1 4 0 15,4 0 0-15,-4-7 0 0,4 4 0 0,4 3 0 16,-4-6 0-16,3-7 0 0,4 4 0 0,-3 0 0 16,3 0 0-16,0-3 0 0,0 0 0 0,3 0 0 15,1-1 0-15,-1 1 0 0,4-6 0 0,0 9 0 16,0-6 0-16,0 0 0 0,4 3 0 0,0-3 0 16,-1 0 0-16,4 3 0 0,-3-6 0 0,3 6 0 15,-3-6 0-15,3 0 0 0,3 5 0 0,-6-5 0 16,3 0-103-16,0 0-20 0,-3 0-4 0,-1-5-1 15,1 5-51-15,3-6-10 0</inkml:trace>
  <inkml:trace contextRef="#ctx0" brushRef="#br0" timeOffset="109832.621">29983 7161 1094 0,'-4'11'23'0,"4"-5"5"0,-3 6-28 0,3-3 0 0,3 0 0 0,-3 0 0 16,0 2 56-16,0-5 7 0,0 6 1 0,0 0 0 16,4-1 0-16,-4-2 0 0,0 3 0 0,3 0 0 15,1 0 0-15,-4-4 0 0,3 1 0 0,1 6 0 16,-1-3 0-16,1-6 0 0,-1-1 0 0,1 1 0 15,-1 3-64-15,1-3 0 0,3 0 0 0,0 0-10 16,0 0 35-16,-3-6 7 0,3 6 2 0,0-6 0 16,-4 0-18-16,4 0-3 0,0-6-1 0,0 6 0 15,0-6 4-15,0 0 0 0,1-3 0 0,-1-3 0 16,3 1-8-16,-3-1 0 0,0-9-8 0,4 4 12 16,-4-1-12-16,0-3 0 0,0 4 0 0,0-7 0 15,-3-2-30-15,3 2-2 16,-4 1-1-16,-3-4 0 0,4 4-26 0,-4-7-5 0,0 10 0 0,-4-4-1 15,4 1-53-15,0 2-10 0,-3 4-3 0</inkml:trace>
  <inkml:trace contextRef="#ctx0" brushRef="#br0" timeOffset="110374.219">30226 7208 1212 0,'4'9'25'0,"-4"2"6"0,0 1-31 0,3 0 0 0,-3-3 0 0,4 2 0 16,-1 1 59-16,-3 6 5 0,4-6 2 0,-1-4 0 15,-3 10-12-15,4-6-2 0,-1 0-1 0,-3-1 0 16,0-2-13-16,4 3-2 0,-4 0-1 0,3-6 0 16,-3-6-7-16,0 0 0 0,0 0-1 0,0 0 0 15,0 0-19-15,0 0-8 0,0 0 8 0,0 0-8 16,0 0 28-16,0 0 1 0,0 0 0 0,0 0 0 16,0 0 8-16,0 0 2 0,0 0 0 0,0-6 0 15,0-3-31-15,0 3-8 0,0-6 0 0,0 0 0 16,0 7 0-16,0-7 9 0,0 6-9 0,0-9 0 15,-3 6 8-15,3 1-8 0,0-4 0 0,-4 6 0 16,4-12 10-16,-3 7-2 0,-1 2 0 0,1-3 0 16,-1-6-8-16,1 1 0 0,3 2 0 0,0 3 0 15,-4 0 0-15,4 1 0 0,0 5 0 0,0-6 0 16,4 3 8-16,-4-2 0 0,3-1 0 0,-3-6 0 16,4 6 0-16,-1 4 0 0,1-4 0 0,-1 0 0 15,1 6-8-15,-1-6 0 0,1 4 0 0,-1 2 0 16,4 0 0-16,-3-6 0 0,3 6 0 0,0-6 0 0,0 7 0 0,0 5-11 15,0-6 3-15,0 3 0 0,4 3 0 0,3 0 0 16,-3 0 0-16,-1 0 0 16,1 3-36-16,-1 3-6 0,1-6-2 0,-1 0 0 15,1 5-102-15,-4-5-21 0,4 6-4 0</inkml:trace>
  <inkml:trace contextRef="#ctx0" brushRef="#br0" timeOffset="110717.984">30632 7505 1637 0,'0'9'69'15,"0"-9"-55"1,0 5-14-16,0 4 0 0,0-9 0 0,0 0 0 0,0 0 0 15,0 0 0-15,0 0 8 0,0 0-8 0,0 0 0 0,0 0 8 0,0 0-8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25T16:02:14.3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14220 9942 1501 0,'0'0'32'0,"0"0"8"0,0 0 0 0,0 0 4 0,0 0-36 0,0 0-8 0,0 0 0 0,0 0 0 16,0 0 19-16,0 0 1 0,0 0 1 0,0 0 0 15,0 0-21-15,0 0 0 0,8 6 0 0,2-3-699 16</inkml:trace>
  <inkml:trace contextRef="#ctx0" brushRef="#br0" timeOffset="314.792">14700 10092 1177 0,'0'0'25'0,"0"0"6"0,0 0 1 0,0 0 2 0,0 0-34 0,0 0 0 0,0-6 0 0,-3 0 0 16,3 0 66-16,0 6 6 0,-4-3 2 0,-3 1 0 15,0-1-23-15,0 0-5 0,0-6-1 0,-4 6 0 16,1 0-29-16,-1-3-5 0,1 6-2 0,-1-6 0 16,0 0-9-16,1 0 0 0,-1 6 0 0,4 0 0 15,7 0 0-15,-7 0 8 0,7 0-8 0,0 0 8 16,-7 0-8-16,7 0 0 0,-3 0 0 0,3 0 0 15,-7 0 15-15,7 0 1 0,0 0 0 0,0 0 0 16,0 0 6-16,0 0 2 0,0 0 0 0,0 0 0 16,0 0-24-16,0 0-15 0,0 0 3 0,0 0-775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9:04:35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5726 1278 1143 0,'-11'6'24'0,"4"0"5"0,-4 0-29 0,4-3 0 16,-3 0 0-16,3 0 0 16,0 2 22-16,0 7-2 0,0-12 0 0,-1 6 0 0,-6 0 13 0,7 0 3 15,-3 0 0-15,3 0 0 16,0 0 5-16,-4-1 2 0,4-2 0 0,-4 3 0 0,4 0-16 0,0 6-3 0,-3-6-1 0,3 6 0 15,0-1 4-15,-4 4 1 0,-3-3 0 0,7 5 0 16,0-5-8-16,0 0-2 0,0 3 0 0,0 2 0 16,3-5-7-16,-3 0-2 0,0 2 0 0,0-8 0 15,3 6 3-15,1-6 1 0,-4 6 0 0,3-6 0 16,4-1 3-16,0-5 0 0,0 0 0 0,0 0 0 16,0 0 4-16,0 0 0 0,0 0 1 0,0 0 0 15,0 0-1-15,0 0-1 0,0 0 0 0,0 0 0 16,0 0-3-16,0 0-1 15,0 0 0-15,0 0 0 0,0 0-7 0,4 6-8 0,-1-6 11 0,1 0-11 16,3 0 0-16,3 3 0 0,1 3 0 0,3-6 0 16,-3 0 0-16,6 6 0 0,1-6 0 0,-4 6 0 15,4 0 0-15,-1-6 0 0,1 12 0 0,0-7 0 16,-1 1 0-16,5 6 0 0,-8-3 12 0,3 3-12 16,1-1 0-16,3 7 0 0,-7-6 0 0,4 8 0 15,-8-8 0-15,8 0 0 0,-11 0 0 0,4-1 0 0,-1 4 0 0,-6 3 0 16,3-1 0-16,-4-5 0 0,-3 9 0 0,0-4 0 15,0-5 0-15,-3 3 0 16,-1 2 10-16,-3-5-10 0,0 0 8 0,-3 0-8 16,-1 2 10-16,0-8-10 0,-6 6 12 0,3 0-12 15,-4-12 0-15,4 6 0 0,-7-6-15 0,3 0 5 16,4 0 10-16,-7-6 0 0,0 6 0 0,3-6 0 0,-3 0-24 16,3-6 1-16,1 6 0 0,2 1 0 15,-2-1-3-15,6-3-1 0,1 3 0 0,3 0 0 16,0 0-24-16,0 0-5 0,3 0 0 0,0 1-1 15,4-1-17-15,0-6-3 0,0 3-1 0,4 3 0 16,0-5-31-16,3 5-7 0,0-12 0 0</inkml:trace>
  <inkml:trace contextRef="#ctx0" brushRef="#br0" timeOffset="359.055">6135 1105 1641 0,'-7'11'34'0,"3"-2"8"16,4 3-34-16,0-6-8 0,0 6 0 0,0-1 0 0,0 4 36 0,4-3 6 15,-4 0 1-15,3 5 0 0,1-2-9 0,-4 3-2 16,3 5 0-16,-3-11 0 0,4 0-18 0,-4 8-4 16,0-8-1-16,7 6 0 15,-7-7-9-15,3-2 0 0,-3-9 0 0,4 18 0 0,0-6-14 0,-1 8-8 0,1 4-2 0,-1-1 0 31,4-5-53-31,0 8-11 0,0-8-3 0</inkml:trace>
  <inkml:trace contextRef="#ctx0" brushRef="#br0" timeOffset="1442.58">6703 1743 988 0,'-11'0'41'0,"4"0"-33"16,-3 6 36-16,3-6 6 0,-1 5 2 0,1-5 0 15,-3 0-12-15,10 0-3 0,-7 6 0 0,0-6 0 16,7 0 10-16,-11 0 1 0,4 0 1 0,7 0 0 16,-7 0-2-16,7 0-1 0,-7 6 0 0,7-6 0 15,0 0-6-15,-11 0-2 0,11 0 0 0,0 0 0 16,0 0-19-16,0 0-4 0,0 0-1 0,-3 6 0 15,3-6-4-15,0 0-1 0,0 0 0 0,0 0 0 16,0 0 7-16,3 12 2 0,1-6 0 0,3-6 0 16,0 6-4-16,0-6-1 0,4 0 0 0,-1 0 0 15,1 0 11-15,6 0 3 0,-6 0 0 0,3 0 0 16,0 0-15-16,7-6-4 0,-3 6 0 0,0-6 0 16,-1 0-8-16,-6 0 0 0,3 0 0 0,-3 6 0 15,3-6 0-15,0 0 0 0,0 1 0 0,-3 5 0 16,3-6 0-16,-4 6 0 0,4-9 8 0,-7 3-8 0,0 0 0 0,1 0 0 0,-1 6 0 15,0-6 0-15,-7 0-13 0,3 1 5 0,1 5 8 16,-4 0-13-16,0 0 13 16,0 0 0-16,3-6 0 0,-3 6 0 0,0 0 0 15,0 0 0-15,0 0 0 0,-7-6 0 0,-3 6 0 16,-1-6 0-16,4 6 8 0,-4-6-8 0,-6 3 0 0,3 3 0 16,-4-6 0-16,0 0 0 0,1 0 0 15,-5 6 0-15,8-5 0 0,-10-7 0 16,6 12 0-16,0-6-9 0,1 0-1 0,3 6 0 0,0 0 10 0,3 0-12 0,4 0 12 15,0 6-12-15,-4-6 12 0,8 6-13 16,-4 0 5-16,3 0 8 0,1-1-13 0,-1 7 5 0,1-6 8 0,-1 3-13 16,1 3 13-16,3-1 0 0,0 1-10 0,0 0 10 15,0 3 0-15,0-4 0 0,0 1-9 0,-4 0 9 16,4 6 0-16,0-10 0 0,0 4 0 0,0-6 0 16,0 12 0-16,4-7 0 0,-4 1-8 0,0 3 8 15,0 3 0-15,0-7 0 0,3-5 0 0,-3 3 0 16,4 9 0-16,-1-13 0 0,1 7 0 0,-1-6 0 15,4 6 0-15,0-6 0 0,4 3 0 0,-4-4 0 16,0 1 0-16,0 0 0 0,4 0 0 0,-4 0 0 16,3 0 0-16,4-6 0 0,-3 6 0 0,0-6 0 15,-1 0 0-15,4 0 0 0,0 0 8 0,-3 0-8 16,-1 0-16-16,1-6-7 0,0 6-1 0,-1-12 0 16,1 12-129-16,3-12-27 15,-3 6-4-15</inkml:trace>
  <inkml:trace contextRef="#ctx0" brushRef="#br0" timeOffset="1817.398">6854 1378 1242 0,'-3'6'35'0,"3"-6"9"0,-4 6-36 0,4-6-8 0,0 6 0 0,-3-6 0 16,3 6 57-16,0-6 10 0,0 0 1 0,0 0 1 16,0 0 32-16,0 0 7 0,0 0 0 0,0 0 1 15,0 0-42-15,0 0-9 0,0 0-2 0,0 0 0 0,0-12-38 0,0 6-8 16,3 0-2-16,4 0 0 15,-3-3-8-15,7 4 0 0,-4-7 0 0,0 6 0 16,3 0-12-16,4-6 12 0,-10 0-10 0,7 1 10 16,-1 2-27-16,4 3 1 0,0-6 0 0,-3 1 0 15,-1 5-12-15,1-6-2 0,-4 3-1 0,7 3 0 16,0 0-5-16,-7 0-1 0,4 1 0 0,0-1 0 16,3 6-41-16,-4 0-8 0,4 0-1 0</inkml:trace>
  <inkml:trace contextRef="#ctx0" brushRef="#br0" timeOffset="2501.682">7211 1593 1183 0,'0'0'33'0,"0"0"8"0,0 0-33 0,-4 11-8 0,4-11 0 0,0 0 0 15,-3 6 60-15,3-6 11 0,0 9 1 0,0-9 1 16,-4 6-24-16,1 0-5 0,-4 0 0 0,3 6-1 16,1-7-23-16,3 7-5 0,-4-3-1 0,4 3 0 15,0 5-1-15,-3-5 0 0,3-6 0 0,-4 6 0 16,4 3 21-16,0-4 4 0,-4 1 1 0,4 0 0 15,0 0-12-15,0-7-3 0,-3 4 0 0,3 3 0 16,0-12-8-16,0 0-3 0,0 0 0 0,0 0 0 16,3 6-13-16,-3 6 0 0,0-6 8 0,0 5-8 15,0-5 0-15,0 3 9 0,0 3-9 0,0-6 8 16,0 0-8-16,0-1 0 0,0 1 0 0,0 0 0 16,0-6 0-16,0 6 0 0,0-6 0 0,0 0 0 15,0 0 8-15,0 0 0 0,0 0 0 0,0 0 0 16,0 0 24-16,0 0 4 0,-3-6 0 0,3 0 1 15,-4-5-20-15,1-1-4 0,3-9-1 0,0 9 0 16,0 1-12-16,0-1 0 0,0 0 8 0,0 0-8 16,0 4 0-16,3-10 0 0,-3 6 0 0,4 0 0 15,-1 1 0-15,1 2 0 0,0-3 0 0,-1 0 0 16,1 6-15-16,-1 6 1 0,1-5 0 0,-1 5 0 0,4-6 2 0,-3 6 0 16,3-6 0-16,0 6 0 0,0 6-1 15,0 0 0-15,0-1 0 0,0 1 0 0,4 0 13 0,-4 0 0 16,0 6 0-16,3-3 0 0,-3 2 0 0,4 1-11 0,-4 0 0 15,4 6 0-15,-1-13 11 0,1 4 16 16,3-3-4-16,-4 0-1 0,1 0-11 0,0 12 0 16,-4-13 0-16,7 4 0 0,-11 3 0 0,8 0 13 0,-4 0-3 0,0-1-1 15,0-5-9 1,-3 3 0-16,3 3 0 0,-4-1 0 0,-3 1 8 0,4 0-8 16,-4 3 0-16,-4-4 8 0,4 1-8 0,0 6 10 0,-3-12-10 15,3 6 10-15,0 2-10 0,-4-8 0 0,4 6 0 0,-3-6 8 16,3-6-8-16,0 0-9 0,0 0 9 0,0 0-13 15,0 0-16 1,0 0-3-16,0 0-1 0,0 0 0 0,3-6-143 0,1-6-28 0,3-3-5 16</inkml:trace>
  <inkml:trace contextRef="#ctx0" brushRef="#br0" timeOffset="3105.055">7581 1860 1333 0,'0'0'56'0,"0"0"-44"15,0 0 6-15,0 0 2 0,0 0 0 0,0 0 0 16,0 0 19-16,0 0 4 0,0 0 1 0,0 0 0 16,0 0 12-16,0 0 4 15,0 0 0-15,0 0 0 0,7 0-29 16,0 3-6-16,0-3-1 0,0 0 0 0,0 0-24 15,1 0 0-15,2 3 0 0,1-3 0 0,-1 6 0 0,-3-6 0 0,4 0 0 0,0 0 0 16,-4 0 9-16,0 0-9 0,0 0 10 0,0-6-10 16,0 3 11-16,0 0-11 0,-4 0 12 0,4-3-12 15,0 6 32-15,1-5 0 0,-1 5 0 0,-4 0 0 16,1-6-12-16,-4-6-4 0,-4 6 0 0,4 0 0 16,-3-6-16-16,3 7 10 0,0-4-10 0,3 3 8 15,-3 0-8-15,0 0 0 0,0 6 0 16,0 0 0-16,0-6 0 0,0 6 0 0,0 0 9 0,0 0-9 15,0 0 0-15,0 0 8 0,0 0-8 0,-7 0 0 16,0 0 0-16,0 0 0 0,-4 0 0 0,4 0 0 16,0 0 0-16,-3 0 0 0,3 6 0 0,-4-6-8 15,0 6 8-15,4 6 0 0,-3-6 0 0,3-3 0 16,-4-1 0-16,4 7 0 0,0-9 0 0,0 12 0 16,0-6 0-16,0 6 0 0,0-1 0 0,3 1 0 15,-3 3 0-15,4-3 0 0,-1-1 0 0,1 1-8 16,3-3 8-16,0 9 0 0,0-7 0 0,3-5 0 15,-3 12 0-15,4-9-12 0,-1 2 2 0,1 1 0 16,-1 0 10-16,1 0 0 0,-1-6 0 0,4 2 0 16,0 4 0-16,1-6 0 0,-1 6 0 0,3-6 0 0,4 5 0 15,-7-5 9-15,4-6-9 0,0 0 0 16,3 6 11-16,0-6-11 0,0-6 10 0,0 6-10 0,0 0 8 16,4-6-8-16,3 6 0 0,-4-5 0 0,5 5-10 0,-1-12-8 15,-4 6-2-15,1-6 0 16,0 6-53-16,-4-2-11 0,0 2-3 0,0 0 0 15,4 0-128-15,-8-6-25 0</inkml:trace>
  <inkml:trace contextRef="#ctx0" brushRef="#br0" timeOffset="3644.971">8064 1851 1235 0,'-3'6'35'0,"3"0"8"0,0 3-35 0,0 3-8 0,0 0 0 0,-4-1 0 15,4 1 84-15,-3-3 14 0,3 3 3 0,-4-1 1 16,4-5-55-16,0 6-11 0,0 3-3 0,0-4 0 16,0 1-5-16,0 0 0 0,0 0-1 0,4 0 0 15,-4-10-12-15,0 10-3 0,0-12 0 0,3 6 0 16,-3-6 0-16,0 6 0 0,4 0 0 0,-4-6 0 15,3 6-2-15,-3-6-1 0,0 0 0 0,0 0 0 16,0 0 7-16,0 0 0 0,0 0 1 0,0 0 0 16,0 0 15-16,0 0 2 0,4-6 1 0,-4-6 0 15,0 6-6-15,0-3-1 0,-4-2 0 0,1 5 0 16,3-12-15-16,-4 6-3 0,1 1-1 0,3 2 0 16,-4-9-9-16,-3 6 12 0,4 1-12 0,-4-1 12 15,3-3-12-15,-3 3 8 0,0 1-8 0,4 5 8 16,-1-12-8-16,1 9 0 0,-1-2 0 0,0 5 0 15,4 6 0-15,0 0 0 0,0 0 0 0,0 0 0 0,0 0 0 16,0 0 0-16,-3-6 0 0,-1 0 0 0,4 0 0 0,-3 0 0 16,3 0 0-16,0 0 0 0,3 3 0 0,-3-2 0 0,0-1 0 15,4 6 0-15,-1-6 0 0,1 0 0 0,3 0-9 0,-3 6 9 16,3 0 0-16,-4-6-10 0,4 6 10 0,0 0-8 16,0 0 8-16,0 6-13 0,4-6 5 0,0 6 8 15,-1-6-10-15,4 0 10 0,0 0 0 0,-3-6-9 16,0 6-3-16,3 0 0 0,-4 0 0 15,4 0 0-15,0 0-12 0,4 0-4 16,0 0 0-16,-4 0 0 0,0 0-12 0,0-6-2 16,-3 6-1-16,3 0 0 0,-4 0-25 0,4 0-6 15,-3-6-1-15</inkml:trace>
  <inkml:trace contextRef="#ctx0" brushRef="#br0" timeOffset="4335.709">8456 1822 988 0,'0'0'20'0,"0"0"5"0,0 0-25 0,0 0 0 0,0 0 0 15,0 0 0-15,0 0 64 0,0 0 7 0,0 0 1 0,0 0 1 16,0 0-6-16,0 0-2 0,0 0 0 0,0 0 0 16,0 0-11-16,0 0-2 0,0 0-1 0,0 0 0 15,0 0-7-15,0 0-2 0,0 0 0 0,0 6 0 16,0 6-8-16,4-6-2 0,-4 5 0 0,3-5 0 15,-3 3-9-15,0 9-3 0,4-7 0 0,-4-5 0 16,0 6-4-16,3 3-2 0,-3 2 0 0,4-5 0 16,-1 0-3-16,1 3-1 0,-1 2 0 0,1 1 0 15,-1-6 0-15,4-4 0 0,-3 4 0 0,-1-6 0 16,5 12-10-16,-5-12 10 0,1 5-10 0,-1-5 10 16,1 0-10-16,-1 3 0 0,1-3 9 0,-4-6-9 15,0 6 13-15,0-6-1 0,0 0-1 0,0 0 0 16,0 0 5-16,0 0 2 0,0 0 0 0,7 0 0 15,-7 0 6-15,3 0 2 0,-3 0 0 0,0 0 0 16,4-6-5-16,-4 6-1 0,3-6 0 0,1-3 0 16,-4 3-10-16,3 0-2 0,-3 6-8 0,0-6 12 15,4 1-12-15,-4-1 9 0,3 0-9 0,1-6 8 16,-4 12-8-16,3-6 0 0,1-3 0 0,-4 4 8 16,4-1-8-16,-1-6 0 0,1 0 0 0,3 6 0 15,-4-6 0-15,1 1 0 0,-1 2 0 0,-3-3 0 16,4 0 0-16,-1 1 0 0,4 5 0 0,-7-9 0 15,4-964 16-15,-1 1935-1 0,1-968-1 0,-1 0 0 0,1 3-14 16,0 3-16-16,3 0 3 0,-4 1 1 0,1-1 20 0,3-6 5 0,-4 0 1 16,1 6 0-1,3-5-35-15,-4 8-7 0,4-9-2 0,-3 0 0 16,3 6-7-16,0 0-2 0,0 0 0 0,0 1 0 16,0-1-27-16,-3-3-6 0,3-3 0 0,-4 12-1 0,4-6-24 15,-3 0-5-15,3 0-1 0,0 1 0 0,4 5-101 0,-4 0-21 16,0 0-4-16</inkml:trace>
  <inkml:trace contextRef="#ctx0" brushRef="#br0" timeOffset="5159.638">8869 1790 486 0,'-7'9'10'0,"7"-9"2"15,-7 11-12-15,3-5 0 0,1 0 0 0,-4 0 0 16,7-6 56-16,0 0 9 0,0 0 2 0,0 0 0 16,0 0 4-16,0 0 1 0,-7 0 0 0,7 0 0 15,0 0 9-15,0 0 3 0,-8 0 0 0,8 0 0 0,0 0 0 16,0 0 0-16,0 0 0 0,0 0 0 0,0 0-33 0,0 0-7 15,0 0 0-15,0 0-1 0,0 0-6 0,0 0-1 0,0 0 0 0,0 0 0 16,0 0-17-16,0 0-4 0,0 0-1 16,0 0 0-16,0 0 5 15,4 6 1-15,0 0 0 0,-1 0 0 16,4-6-1-16,0 0 0 0,-3 5 0 0,3 1 0 16,0-6-5-16,-4 6-1 0,4-3 0 0,0 3 0 0,1-6-5 0,2 6-8 0,-3 0 11 15,0-6-11-15,0 0 13 0,0 6-4 0,4-6-1 16,-4 0 0-16,0 0 4 0,0 0 0 0,0 0 0 15,0 0 0-15,0 0-4 0,0-6 0 0,0 6 0 0,0-6 0 16,0 0-8-16,-3 0 8 0,3 3-8 0,0-3 8 16,-3 0 0-16,3 1-8 0,-4-1 12 0,1 6-4 15,-4 0 2-15,0 0 0 0,0 0 0 0,0 0 0 16,0 0-10-16,0 0 0 0,0-12 0 0,0 6 0 16,0 0 0-16,-4 0 0 0,1 0 0 0,-1 1 0 15,1 2 0-15,-1-3 0 0,4 6 0 0,-7 0 0 16,4-6-12-16,-5 0 0 0,1 0-1 0,7 6 0 15,0 0 1-15,-7 0 0 0,7 0 0 0,-7 6 0 16,-3 0 3-16,3 0 1 0,0-6 0 0,0 6 0 16,0-1 8-16,7-5-13 0,-8 9 5 0,1-3 8 15,0 0-10-15,0 0 10 0,0 0 0 0,4 0-9 16,-4 0 9-16,0 5 0 0,3-5 0 0,-3 3 0 0,0 3 0 0,0 0 0 16,3-7 0-16,-3 1 0 0,4 6 0 15,-1-3 0-15,1-3 0 0,-1 5 0 0,1-5 0 16,3 6 0-16,-4-6 0 0,4 6 0 0,-3-6 0 0,-1 2 9 15,4-8-9-15,0 6 0 16,4 0 9-16,-1 0-9 0,1 6 0 0,-1-6 9 16,-3 6-9-16,7-4 0 0,-3 4 0 0,-1 0 8 0,4-6-8 0,0 0 0 0,0 5 9 15,1-5-9-15,2 0 0 0,1 9 9 0,3-9-9 0,0 0 0 16,-3-1 8-16,3 1-8 0,0 6 0 0,0-6 0 16,0 0 8-16,4 3-8 0,-4-3 0 0,0-1 0 15,3 1 15-15,-2 0-1 0,2-6 0 0,-3 6 0 16,4 0-14-16,-4-6 0 0,4-6 0 0,-4 6 0 15,0-6-11-15,-3 6-5 0,3 0 0 0,-4 0-1 16,1 0 5-16,-1 0 0 0,4-6 1 0,-3 6 0 16,0 0-22-16,-1 0-5 0,-3 0-1 15,4 0 0-15,-4 0-108 0,0-6-21 0,0 1-5 16</inkml:trace>
  <inkml:trace contextRef="#ctx0" brushRef="#br0" timeOffset="5849.638">9440 1822 1459 0,'0'0'41'0,"0"0"10"0,0 0-41 0,0 0-10 0,0 0 0 0,0 0 0 16,0 0 47-16,0 0 7 0,0 0 2 0,0 0 0 16,0 0-30-16,0 0-6 0,0 0 0 0,-3 6-1 15,3 0 6-15,3 6 2 0,-3-7 0 0,0 4 0 16,4 3-9-16,-4 0-2 0,3-6 0 0,-3 5 0 15,4 1-4-15,-4 9-2 0,3-10 0 0,1 7 0 16,-4 0 7-16,4-4 2 0,-4 4 0 0,3 0 0 16,1-1 1-16,-1-2 0 0,1 9 0 0,-1-13 0 15,-3 10 1-15,4-3 1 0,-4-7 0 0,0 7 0 16,3-9-3-16,-3 3-1 0,4-1 0 0,-4-5 0 16,3 6-10-16,-3-12-8 0,0 0 12 0,0 0-12 15,0 0 16-15,0 0-4 0,0 0-1 0,0 0 0 16,0 0 9-16,0 0 3 0,-3-12 0 0,3 0 0 15,-4 1-5-15,4-4-1 0,0-3 0 0,-3 1 0 16,-1-4-17-16,1 3 8 0,-1 1-8 0,1-1 0 16,-1-2 8-16,1-4-8 0,-1 6 0 0,0-2 0 15,4-4 0-15,0 7 0 0,0 2 0 0,-3-3 0 16,3 7 0-16,0-1 0 0,0-3 0 0,0 9 0 16,0-5-9-16,3-1 1 0,-3 0 0 0,0 0 0 15,4-2-1-15,-4 2 0 0,4 0 0 0,-4 0 0 16,3 6 9-16,1-5-12 0,3 2 12 0,-4 3-12 15,4 0 12-15,-3 6 0 0,3-6-9 0,0 6 9 16,0-6 0-16,0 6 0 0,0 0 0 0,4 0 0 0,-4 0 0 0,3 0-9 16,1 0 9-16,-1 0-13 0,1 0 13 0,0 6 0 15,3-6 0-15,-4 6 0 0,1-6 0 0,3 0 0 0,-3 6 0 0,-1-6 0 32,1 0-27-32,-4 0 1 0,0 0 0 0,0 0 0 15,3 0-2-15,-2 0 0 0,2 0 0 0,1 0 0 16,-1-6-35-16,-3 6-7 0,4 0-2 0,-1 0 0 0,1-6-57 0,3 0-12 15,-3 0-3-15</inkml:trace>
  <inkml:trace contextRef="#ctx0" brushRef="#br0" timeOffset="150208.039">8597 4853 649 0,'0'0'28'0,"0"0"-28"16,0 0 76-16,0 0 11 0,0 0 1 0,0 0 1 15,0 0 7-15,0 0 0 0,0 0 1 0,-3 6 0 16,3-6-35-16,-7 0-7 0,7 0-2 0,0 0 0 16,0 0-37-16,0 0-8 0,0 0-8 0,0 0 11 15,0 0 35-15,0 0 7 0,0 0 2 0,0 0 0 16,0 0-37-16,0 0-7 0,0 0-2 0,0 0 0 16,0 0-9-16,0 0 0 0,0 0 0 0,0 0 0 15,0 0 29-15,0 0 4 0,0 0 1 0,0 0 0 16,0 0-34-16,0 0 0 0,0 0 0 0,0 6 0 15,3 5-20-15,1-5-12 0,-1 6-1 0,1-6-1 16,3 3 34-16,-4 3 0 0,4-1 0 0,0 1 0 0,4-6 0 0,0 6 0 16,3-3 0-16,-4 8 0 0,4-5 0 15,1 6 0-15,2-13 0 0,-6 10 0 0,-4-3 15 0,0 6 9 16,0-1 3-16,-4-2 0 16,4 3-19-16,1-7-8 0,-1 1 0 0,-4-3 8 15,1 3-8-15,-1 5 12 0,4 1-12 0,-7-3 12 0,4 8-12 0,-1-11 0 16,1 11 9-16,-1-8-9 0,4 3 8 0,-3-1-8 15,-1-5 8-15,4 0-8 0,-3-3 8 16,0 2-8-16,-1-5 10 0,1 0-10 0,3 0 17 0,-4-6-2 0,1 0-1 16,3 6 0-16,-7-6-2 0,0 0-1 0,0 0 0 0,3-6 0 15,4 6 3-15,-7 0 1 0,7 0 0 0,0-6 0 16,-3 0-4-16,-4 6-1 0,0 0 0 16,7-6 0-16,0 1-2 0,0-4-8 0,0 0 12 0,-3 0-4 15,-1 3-8-15,1-11 12 0,-1 5-12 0,1 0 12 16,-1-3-4-16,-3-2 0 0,4 5 0 0,-1-6 0 15,-3-2 2-15,4 2 0 0,0 1 0 0,-4-4 0 16,3 3-10-16,1-5 10 0,-4 8-10 0,3-3 10 16,1 1-10-16,-1-1 0 0,1-2 0 0,-4 2 0 15,3 0 0-15,1-2 0 0,-1 2 0 0,1 0 0 16,-1 4 0-16,4-4-16 0,0 0 4 0,0 1 1 16,1-10-38-16,2 10-8 0,1-7-2 0,-1 4 0 15,4 2-4-15,0-8-1 0,1 8 0 0,-1 0-477 16,0 1-96-16</inkml:trace>
  <inkml:trace contextRef="#ctx0" brushRef="#br0" timeOffset="150914.436">9352 4574 1497 0,'0'0'32'0,"0"0"8"0,0 0 0 0,0 0 4 0,0 0-36 16,0 0-8-16,-3-6 0 0,3 6 0 0,0 0 0 0,0 0 0 0,0 0 0 0,0 0 0 15,0-6-49-15,0 6-12 0,0-6-3 0,0 0-537 16</inkml:trace>
  <inkml:trace contextRef="#ctx0" brushRef="#br0" timeOffset="152860.461">10266 5106 1497 0,'0'0'32'0,"0"0"8"0,0 0 0 0,0 0 4 0,0 0-36 15,0 0-8-15,0 6 0 0,0 0 0 0,0 5 52 0,0-5 8 16,0 0 1-16,-4 3 1 0,4 0 3 0,4 0 1 16,-4 2 0-16,0 1 0 0,0 0-54 0,0-3-12 15,-4 8 0-15,4-5 0 0,0 0 0 0,0 0 0 16,0-1 0-16,-3-2 0 0,3 3 0 0,0-6 0 16,3 6 0-16,-3-7 0 0,0 1 0 15,0-6 0-15,0 0 0 0,0 0 0 0,0 0 0 0,0 0 0 16,0 0 0-16,0 0 0 0,0 0 41 0,0 0 5 15,0 0 1-15,0 0 0 0,0 0-31 0,0 0-7 16,0-6-1-16,0 6 0 0,0 0-8 0,0 0 0 16,4-5 0-16,-4 5 8 0,0 0-8 0,0 0 0 0,0 0 0 0,0 0 8 15,0-6-8-15,0 6 0 16,0 0 0-16,0 0 8 0,0-6-8 0,0 6 0 0,0 0 9 0,0 0-9 16,0 0 0-16,-4-6 0 0,4 6 0 0,-3-6 0 15,-1 0 0-15,4 6 0 0,0 0 0 0,0 0 0 16,0 0 0-16,0 0 0 0,0 0 0 0,0 0 0 15,0 0 0-15,0 0 0 0,0 0 0 0,0 0 0 16,0 0 0-16,0 0 0 0,0 0 0 0,0 0 0 16,0 0 0-16,0 0 0 0,-3-6 0 0,3 0 0 15,0 6 0-15,0 0 0 0,-4-3 0 0,4-8 0 16,-3 5 0-16,3 6 0 0,0-6 0 0,0 6 0 16,-4-6 56-16,4 6 6 0,0 0 2 0,-3 0 0 0,-1-6-64 15,1 0-18-15,-1-3-1 0,1 1 0 16,-1-1 31-16,0 3 5 0,1-6 2 0,-1 0 0 15,1 1-31-15,-1-1-5 0,4 3-2 0,-3-3 0 16,3-5 31-16,0 2 5 0,0 3 2 0,0 0 0 16,3 1-33-16,-3-1-6 0,4 0-2 0,-4-3 0 0,3-2 35 15,1 5 7-15,-1 0 2 0,5-2 0 0,-5 2-22 16,4 0 0-16,-3 0 0 0,3 6 0 0,-4-8 0 0,1 5 0 16,3 0 0-16,-4-3 0 0,4 6 0 0,-3 1 0 15,3-1 0-15,0 6 0 16,-3-6-20-16,3 6-8 0,-4 0-1 0,4-6-1 15,0 6 21-15,0 0 9 0,-3 0-8 0,3 0 8 16,0 0-29-16,0 0-1 0,0 6 0 0,-3-6 0 0,3 0 47 0,0 0 10 16,0 0 1-16,0 0 1 15,0 6-46-15,0-6-10 0,0 0-1 0,0 0-1 0,-7 0 46 0,7 0 10 16,-3 0 1-16,-4 0 1 0,0 0-29 0,0 0 0 0,0 0 0 16,0 0 0-16,0 0 0 0,0 0 0 0,0 0 0 15,0 0 9-15,0 0-1 0,0 0-8 16,0 0 12-16,0 0-4 0,0 0-8 0,0 0 8 0,0 0-8 0,-4-6 8 15,-3 6-8-15,3-6 0 0,-3 0 9 0,4 3-9 16,-4-3 0-16,0 6 9 0,0-6-9 0,0 1 0 16,0-1 0-16,3 6 0 0,4 0 0 15,-7 0 0-15,0 0 0 0,7 0 0 0,-7 0-11 16,3 6 11-16,-3-1-39 0,0 1-1 16,0 3 0-16,0 3 0 0,4 0 40 0,-4-1 0 0,7 7 0 0,-7-6 0 15,3 2 0-15,0 4 0 0,1 0 0 0,3-6 0 16,-4 8 0-16,4-8 0 0,0 5 0 0,-3-2 0 0,6-3 0 15,-3 0 0-15,0-1 0 0,0 1 0 16,4-3 0-16,-4 3 0 0,0-6 0 0,0 0 0 0,7 5 18 0,-7-11 11 16,0 0 3-16,0 12 0 0,4 0-22 0,-1-3-10 15,-3 2 10-15,4 1-10 0,-4-12 8 16,3 6-8-16,1 0 0 0,-4-6 9 16,0 0-9-16,0 0 0 0,0 0 0 0,7 6 0 0,-4 3 0 15,-3-9 8-15,0 0-8 0,0 0 0 0,7 11 0 0,-3-5 0 16,-1 6 0-16,-3-12 0 0,4 6 0 0,3 0 0 15,-7-6 0-15,3 12 0 0,-3-12 0 0,7 8 0 16,-7-8 0-16,0 0 0 0,8 9 0 0,-5 0 0 16,4-3 0-16,-7-6 0 0,0 0 0 0,7 12 0 15,-3-1 0-15,-4-11 0 0,7 6 0 0,-7-6 0 0,0 0 8 16,3 6-8 0,4 0 0-16,-3 3 0 0,-4-9 0 0,3 6 8 0,-3-6-8 0,4 11 0 0,-1 1 0 0,-3-6 0 15,0 0 0-15,0 0 8 0,4 0-8 0,-4 6 0 16,0-4 8-1,0-2-8-15,0 0 8 0,-4 0-8 0,1 6 9 0,-1-3-9 0,1-4 10 16,-1 1-10-16,-3 0 12 16,0 0-4-16,0 0-8 0,0 0 12 0,0-6-4 0,-4 6 0 0,-3 0-8 15,0-1 12-15,0-5-12 16,0 0-10-16,0 0 2 0,-4 6 0 0,4-3 8 0,-3 0 0 0,-1 0 0 0,-3-3 0 16,0-3 0-16,-1 0 0 0,1 3 0 0,-3 0 0 31,2 0-43-31,1 0-6 0,0 0-2 0,0-3 0 0,-4 3-17 15,4 0-4-15,0-6-1 0,-4 6 0 0,4 0-130 0,0-5-25 16,0 5-6-16,-1 0-1 0</inkml:trace>
  <inkml:trace contextRef="#ctx0" brushRef="#br0" timeOffset="153831.026">5778 5220 1148 0,'0'0'25'0,"0"0"6"0,0 0 1 0,0 0 0 0,0 0-32 0,0 0 0 16,0 0 0-16,0 0 0 0,0 0 84 0,0 0 10 16,0 0 2-16,-7 3 1 0,7-3-35 0,-10 0-7 15,10 0-2-15,-7 0 0 0,7 0-33 0,-7 6-8 16,0-6 0-16,7 0-1 0,0 0 15 0,0 0 3 0,-4 0 1 0,4 0 0 16,0 0-21-16,0 0-9 0,0 0 8 0,-7 6-8 15,7-6 0-15,0 0 0 0,0 0-12 0,0 0 12 31,0 6-29-31,4 0 1 0,-1 0 1 0,1 0 0 0,3-6 27 0,3 0 0 0,4 6 0 0,-3-1 0 16,0-10 9-16,3-1 7 0,3 6 2 0,5-6 0 16,-1 0-29-16,0 0-5 0,0 0-2 15,-3 0 0-15,-1 6 38 0,4-6 7 0,1-2 1 0,-1 5 1 16,0 0-29-16,-10-9 8 0,3 12-8 0,0-6 0 16,-4 0 8-16,-3 0 0 0,0-5-8 0,-3 5 12 15,0 3-12-15,-4 3 0 0,3-9 8 0,-6 6-8 16,3-3-16-16,-8-6-5 0,1 6-2 0,0 1 0 15,-3-1-7-15,-1 0-2 0,1 0 0 16,-1 3 0-16,0 0 17 0,-6 0 3 0,3 0 1 0,0 0 0 16,3 3 11-16,0 0 0 0,-3 0 0 0,0 0 0 15,0 3 0-15,4 0 12 0,-5 0-2 0,5 3-1 0,-1 0-9 16,1 6 8-16,3-1-8 0,-4-5 8 0,4 6-8 0,0-3 0 16,0 3 0-16,0 5 0 0,0-5 10 15,0 0-10-15,3 2 12 0,-3 4-12 0,7 0 12 0,-3 2-4 16,-1-2 0-16,0 5-8 0,4-11 0 0,-3 6 0 15,3-4 0-15,0 4 0 0,0-6 40 0,3 3 0 16,1-4 1-16,0 1 0 0,-1 0-19 0,4 3-4 16,0-1-1-16,0 1 0 0,4-3-17 0,-1-1 10 15,1-2-10-15,0 0 8 0,-1 0-8 0,4-3 0 16,0 6 0-16,1-7 0 0,-8 1 0 0,3-6-14 16,1 0 2-16,3 0 0 15,0 0-30-15,0-6-6 0,4 1 0 0,-4-7-489 16,7 0-98-16</inkml:trace>
  <inkml:trace contextRef="#ctx0" brushRef="#br0" timeOffset="154114.787">5920 4894 1267 0,'0'0'28'0,"0"0"5"0,0 0 2 0,0 0 1 16,0 0-36-16,0 0 0 0,7-6 0 0,0 0 0 0,-4 0 58 0,4 1 5 16,4-1 1-16,3-9 0 0,0-3-52 0,4 7-12 15,3-7 0-15,-3-8 0 0,3 8 26 0,3 0 2 16,-2-5 1-16,-5 2 0 0,1 9-29 0,3-5 0 15,0-1 0-15</inkml:trace>
  <inkml:trace contextRef="#ctx0" brushRef="#br0" timeOffset="154668.595">6526 5056 1267 0,'0'0'28'0,"0"0"5"0,-10 6 2 0,3 0 1 16,0-1-36-16,0 1 0 15,3 6 0-15,-3 3 0 0,4 2 58 0,-1 1 5 0,0-9 1 0,1 3 0 16,-4 5-9-16,3-5-2 0,4 0 0 0,-3-3 0 16,3 8-33-16,0 1-8 0,3-6 0 0,-3 2-1 15,4 4 37-15,-1-6 8 0,1 5 2 0,-4-5 0 0,3-6-25 16,1 6-5-16,-4 2 0 0,4-8-1 0,-4-6-3 0,3 6-1 16,-3 0 0-16,4 6 0 0,-4-12-1 0,0 0 0 15,0 0 0-15,0 0 0 0,0 0 0 0,0 0 0 16,0 0 0-16,0 0 0 0,0 0 10 0,0-6 1 15,0 0 1-15,-4-6 0 0,4-8-14 0,0 2-4 16,0 6 0-16,0-11 0 0,0 5-16 0,4-2 0 16,-4 2 0-16,3-8 0 0,1 8 0 0,-4 0 0 15,7-5 0-15,-4 8 0 0,1 3 0 0,-1 1 0 0,1-1 0 16,3 6 0-16,-4 0-8 0,-3 6 8 0,0 0-13 16,0 0 5-16,0 0-4 0,11 6-1 0,0 6 0 15,-1-6 0-15,1 11 3 0,-1-5 1 0,1 0 0 16,-1 2 0-16,-2-2 9 0,2 0 0 15,1 6 0-15,-4 8-8 0,0-14 8 0,7 8 0 16,-11-2 0-16,5 0 0 0,2 5 0 0,-3-11 0 0,4 3 0 0,-4-4 0 16,3 1 0-16,-3-6 0 0,4 3 0 0,-4 3 0 15,-7-12 0-15,11 5 0 0,-11-5 0 0,14 6-690 16,0-6-142-16</inkml:trace>
  <inkml:trace contextRef="#ctx0" brushRef="#br0" timeOffset="155675.936">6876 5023 1414 0,'0'12'40'0,"0"-3"9"16,0 3-39-16,0-6-10 0,0 5 0 0,3 1 0 15,1-6 63-15,-1 3 10 0,4-3 3 0,0 6 0 0,0-7-20 16,-3 1-3-16,3 0-1 0,0 0 0 15,0 0-20-15,0-3-5 0,4 0-1 0,-4 0 0 0,3-6 1 16,1 3 0-16,-4-3 0 0,4 0 0 16,-4-3-19-16,3 0-8 0,-3 0 0 0,4 6 8 0,-4-11 0 0,0 5-8 0,0-6 12 15,0 3-4-15,0 3-8 0,-3-6-12 0,-1 7 2 0,1-1 1 16,-4 0-7-16,3 0-2 0,-3 0 0 16,0 6 0-16,0 0-3 0,0 0-1 0,0 0 0 0,0 0 0 15,0 0 2-15,0-6 1 0,0 6 0 0,0 0 0 16,0 0 19-16,0 0 0 0,0 0 0 0,0 0 0 15,0 0 0-15,-3-3 0 0,3 3 8 0,-7-3-8 16,0 3 0-16,0 3 0 0,-1 0 0 0,-2 3-10 16,3-6 10-16,-7 6 0 0,3 0 8 0,-3 0-8 15,0 0 0-15,0-1 9 0,-4-5-9 16,4 12 0-16,0-3 9 0,3 3-9 0,-3-6 0 0,4 11 9 16,3-5-9-16,0-3 0 0,0 0 0 0,-1 5 0 15,5-2 0-15,-4 0 0 0,0-6 0 0,3 3 0 16,1 2 0-16,-1 1 0 0,4-6-11 0,4 6 11 15,-1-6 0-15,4 5 0 0,0-2 0 0,0 3-8 16,4 0 8-16,3-6 0 0,7 5 0 0,-7-5 0 16,8 0 0-16,-1-6 0 0,0 0 0 0,4 0 0 15,-1 3 0-15,-6-3 0 0,7-3 0 0,-1 3 8 0,-2-6-8 16,2 6 0-16,1-6 0 0</inkml:trace>
  <inkml:trace contextRef="#ctx0" brushRef="#br0" timeOffset="156271.482">7465 5035 1288 0,'0'0'27'0,"0"0"5"0,0 0-32 0,0 0 0 0,0 0 0 0,0 0 0 16,0 0 84-16,0 0 9 0,-4 9 3 0,1-3 0 16,3 0-57-16,0 6-11 0,0-7-3 0,0 13 0 15,0-3 18-15,3 2 3 0,1 1 1 0,-1 0 0 16,4 2-31-16,0-2-5 0,0-6-2 0,1 8 0 16,-1-2 11-16,-4 0 1 0,4-1 1 0,0 4 0 15,0-4-8-15,-3-2-2 0,3 0 0 0,-4 5 0 0,1-8 1 0,3-6 0 16,-4 3 0-16,1 3 0 0,-4-7 3 15,4 1 1-15,-1 0 0 0,-3-6 0 0,0 6-1 0,0-6 0 16,0 0 0-16,0 0 0 16,0 0-7-16,0 0-1 0,0 0-8 0,0 0 12 15,0 0-12-15,0 0 8 0,0 0-8 0,0 0 0 16,0 0 15-16,0 0-3 0,0 0-1 0,0 0 0 16,0 0 5-16,0 0 2 0,0 0 0 0,0 0 0 15,0-6-2-15,-3-6 0 0,-1 1 0 0,0 2 0 16,4-3-16-16,-3-6 8 0,3-2-8 0,0 8 0 15,0-11 0-15,0 5 0 0,0 3 0 0,0-2 0 16,0-7 0-16,0-2 0 0,3 2-15 0,-3-2 5 16,0 2 0-16,0 1 0 0,4-1 0 0,-4 4 0 0,0-4 1 15,4 3 0-15,-1 4 0 0,-3 5 0 0,4-6 9 16,-1 10 0-16,1-4 0 0,-1 6 0 0,1 0-20 0,3-6 2 16,0 12 0-16,0-6 0 0,0 6-2 0,4 0 0 0,-1 0 0 15,8 6 0-15,-8-6 3 0,8 12 0 0,0-6 0 0,-1 0 0 16,4 0 17-16,1-3 0 0,2 3 0 15,-3-1 0-15,1 7 0 0,-1-6 0 16,0-6 0-16,0 6 0 0,-3-6 0 16,-1 6 0-16,5-6 0 0,-5 0 0 0,4 0-104 15,-3 0-20-15,0 0-4 0</inkml:trace>
  <inkml:trace contextRef="#ctx0" brushRef="#br0" timeOffset="164901.127">9497 4988 971 0,'0'0'20'0,"0"0"6"16,0 0-26-16,0 0 0 0,0 0 0 0,-7 0 0 15,7 0 52-15,0 0 6 0,-7 0 1 0,7 0 0 16,-7 0-18-16,7 0-3 0,0 0-1 0,-7 0 0 15,7 0 22-15,-7 0 4 0,7 0 1 0,-8 0 0 16,5 0-18-16,-1 6-3 0,-3 0-1 0,4-6 0 16,-1 6-32-16,4-6-10 0,-7 0 0 0,0 0 0 15,0 6 0-15,4-6 0 0,3 0 0 0,-7 6 0 16,-1-1 0-16,1-2 0 0,4 6 0 0,-4 0-9 16,0-3-24-16,0 6-5 0,3-1-1 0,-3 7 0 0,0-3 39 0,-4 8 0 15,4-5 0-15,0-3 0 0,0 2 0 16,0 1 0-16,0-6 0 0,0 2 0 0,0-2 32 0,0 0 15 0,0 0 2 0,0 5 1 15,3-2-29-15,1-3-5 0,-1-6-2 16,1 5 0-16,3-5-14 0,3 0 0 16,-3 0 0-16,4 0 0 0,-1-3 40 0,1 0 4 0,3 0 2 15,0-3 0-15,0 6-26 0,4-6-4 0,-1-6-2 0,1 3 0 16,-1-3-6-16,1 3 0 0,0-3-8 0,3 3 12 16,0-9-3-16,0 7-1 0,0-7 0 0,-3 0 0 15,-1 3-8-15,1-3-16 0,-4-5 4 0,0 5 1 16,0-6 27-16,-3 4 6 0,3 8 1 0,-4-6 0 15,1 6-23-15,-4-11 0 0,0 5 0 0,0 3-12 16,0 3 12-16,-4-6-8 0,4 1 8 0,0 5-8 16,0 6-5-16,0 0-1 0,0 0 0 0,-3-6 0 0,3 6 22 0,0 0 4 15,0 0 0-15,0 0 1 0,0 0-13 0,0 0-18 16,0 0 4-16,0 0 1 0,0 0 4 0,0 0 1 16,0 6 0-16,0 0 0 0,3-1 8 0,1 1-10 15,-4 6 10-15,3 0-10 0,1-3 10 0,-1 2 0 16,1 1 0-16,-1-6 0 0,-3 0 0 15,4 6 0-15,-1-1 0 0,-3 4 0 0,4-3 0 0,-1 0 0 16,-3 5 0-16,4-2 0 0,-4 3-13 16,3-1-1-16,1-5 0 0,-4 0 0 15,3 2-112-15,-3-2-22 0,4-6-5 0</inkml:trace>
  <inkml:trace contextRef="#ctx0" brushRef="#br0" timeOffset="165222.445">9800 4976 1267 0,'0'0'28'0,"0"0"5"0,0 0 2 0,0 0 1 0,0 0-36 0,-3 12 0 0,3-6 0 0,0 0 0 16,-4 0 58-16,4 6 5 0,-3-4 1 0,-1 4 0 16,4 0-12-16,-3 0-1 0,3-1-1 0,-4 7 0 0,4-3-29 15,-4-3-5-15,4 5-2 0,0-5 0 0,-3 0-14 16,3 2 0-16,3-2 0 0,-3 0 0 0,0 0 0 16,-3-1 0-16,3-2 0 0,0 3 0 0,0 0 0 0,3 0 0 15,-3-4 0-15,4 4 0 16,-4 6-151-16,4-6-33 0,-4 8-6 0,0-5-2 0</inkml:trace>
  <inkml:trace contextRef="#ctx0" brushRef="#br0" timeOffset="165450.829">9691 4494 1220 0,'0'0'34'0,"0"0"9"0,0 0-35 0,-4 12-8 0,4-12 0 0,-3 12 0 16,3-6-11-16,3 0-4 0,1-1-1 0,-4-5-323 15,0 0-65-15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F2D0F7-FEDA-4AAC-8819-3A2262C1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7C5A77-9D3B-4630-BB57-5E7C2205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éternuer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sneeze</a:t>
            </a:r>
          </a:p>
          <a:p>
            <a:pPr marL="0" indent="0">
              <a:buNone/>
            </a:pPr>
            <a:r>
              <a:rPr lang="en-US" dirty="0" err="1"/>
              <a:t>tousser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cough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rhume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cold</a:t>
            </a:r>
          </a:p>
          <a:p>
            <a:pPr marL="0" indent="0">
              <a:buNone/>
            </a:pPr>
            <a:r>
              <a:rPr lang="en-US" dirty="0" err="1"/>
              <a:t>l’influenza</a:t>
            </a:r>
            <a:r>
              <a:rPr lang="en-US" dirty="0"/>
              <a:t> (f)</a:t>
            </a:r>
          </a:p>
          <a:p>
            <a:pPr marL="0" indent="0">
              <a:buNone/>
            </a:pPr>
            <a:r>
              <a:rPr lang="en-US" dirty="0"/>
              <a:t>un virus para influenza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5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brosse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brosse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All </a:t>
            </a:r>
            <a:r>
              <a:rPr lang="en-US" sz="2800" b="1" dirty="0" err="1"/>
              <a:t>pronomial</a:t>
            </a:r>
            <a:r>
              <a:rPr lang="en-US" sz="2800" b="1" dirty="0"/>
              <a:t> verbs </a:t>
            </a:r>
            <a:br>
              <a:rPr lang="en-US" sz="2800" b="1" dirty="0"/>
            </a:br>
            <a:r>
              <a:rPr lang="en-US" sz="2800" b="1" dirty="0"/>
              <a:t>are treated as “</a:t>
            </a:r>
            <a:r>
              <a:rPr lang="en-US" sz="2800" b="1" dirty="0" err="1"/>
              <a:t>être</a:t>
            </a:r>
            <a:r>
              <a:rPr lang="en-US" sz="2800" b="1" dirty="0"/>
              <a:t>” verbs in the passé compose.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brosse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brosse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9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All </a:t>
            </a:r>
            <a:r>
              <a:rPr lang="en-US" sz="2800" b="1" dirty="0" err="1"/>
              <a:t>pronomial</a:t>
            </a:r>
            <a:r>
              <a:rPr lang="en-US" sz="2800" b="1" dirty="0"/>
              <a:t> verbs </a:t>
            </a:r>
            <a:br>
              <a:rPr lang="en-US" sz="2800" b="1" dirty="0"/>
            </a:br>
            <a:r>
              <a:rPr lang="en-US" sz="2800" b="1" dirty="0"/>
              <a:t>are treated as “</a:t>
            </a:r>
            <a:r>
              <a:rPr lang="en-US" sz="2800" b="1" dirty="0" err="1"/>
              <a:t>être</a:t>
            </a:r>
            <a:r>
              <a:rPr lang="en-US" sz="2800" b="1" dirty="0"/>
              <a:t>” verbs in the passé compose.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suis</a:t>
            </a:r>
            <a:r>
              <a:rPr lang="en-US" sz="2800" dirty="0"/>
              <a:t> </a:t>
            </a:r>
            <a:r>
              <a:rPr lang="en-US" sz="2800" dirty="0" err="1"/>
              <a:t>brossée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a </a:t>
            </a:r>
            <a:r>
              <a:rPr lang="en-US" dirty="0" err="1"/>
              <a:t>brossé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9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541"/>
            <a:ext cx="10515600" cy="51884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 à la </a:t>
            </a:r>
            <a:r>
              <a:rPr lang="en-US" dirty="0" err="1"/>
              <a:t>piste</a:t>
            </a:r>
            <a:r>
              <a:rPr lang="en-US" dirty="0"/>
              <a:t> de ski.</a:t>
            </a:r>
          </a:p>
          <a:p>
            <a:pPr marL="0" indent="0">
              <a:buNone/>
            </a:pP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Benny Goodman a </a:t>
            </a:r>
            <a:r>
              <a:rPr lang="en-US" dirty="0" err="1"/>
              <a:t>joué</a:t>
            </a:r>
            <a:r>
              <a:rPr lang="en-US" dirty="0"/>
              <a:t> à Carnegie Hall.</a:t>
            </a:r>
          </a:p>
          <a:p>
            <a:pPr marL="0" indent="0">
              <a:buNone/>
            </a:pPr>
            <a:r>
              <a:rPr lang="en-US" dirty="0"/>
              <a:t>Benny Goodman y a </a:t>
            </a:r>
            <a:r>
              <a:rPr lang="en-US" dirty="0" err="1"/>
              <a:t>joué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soldat</a:t>
            </a:r>
            <a:r>
              <a:rPr lang="en-US" dirty="0"/>
              <a:t> </a:t>
            </a:r>
            <a:r>
              <a:rPr lang="en-US" dirty="0" err="1"/>
              <a:t>chantait</a:t>
            </a:r>
            <a:r>
              <a:rPr lang="en-US" dirty="0"/>
              <a:t> de la </a:t>
            </a:r>
            <a:r>
              <a:rPr lang="en-US" dirty="0" err="1"/>
              <a:t>bataille</a:t>
            </a:r>
            <a:r>
              <a:rPr lang="en-US" dirty="0"/>
              <a:t> </a:t>
            </a:r>
            <a:r>
              <a:rPr lang="en-US" dirty="0" err="1"/>
              <a:t>glorieuse</a:t>
            </a:r>
            <a:r>
              <a:rPr lang="en-US" dirty="0"/>
              <a:t>, 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dirty="0"/>
              <a:t> </a:t>
            </a:r>
            <a:r>
              <a:rPr lang="en-US" dirty="0" err="1"/>
              <a:t>fier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chantait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à Montréal.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y </a:t>
            </a:r>
            <a:r>
              <a:rPr lang="en-US" dirty="0" err="1"/>
              <a:t>aller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de son grand amour.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/>
              <a:t>parler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penses</a:t>
            </a:r>
            <a:r>
              <a:rPr lang="en-US" dirty="0"/>
              <a:t> à la </a:t>
            </a:r>
            <a:r>
              <a:rPr lang="en-US" dirty="0" err="1"/>
              <a:t>voiture</a:t>
            </a:r>
            <a:r>
              <a:rPr lang="en-US" dirty="0"/>
              <a:t> de ta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pense</a:t>
            </a:r>
            <a:r>
              <a:rPr lang="en-US" dirty="0"/>
              <a:t> à Celine, la </a:t>
            </a:r>
            <a:r>
              <a:rPr lang="en-US" dirty="0" err="1"/>
              <a:t>castore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adore.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à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le </a:t>
            </a:r>
            <a:r>
              <a:rPr lang="en-US" dirty="0" err="1"/>
              <a:t>dimanche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de la </a:t>
            </a:r>
            <a:r>
              <a:rPr lang="en-US" dirty="0" err="1"/>
              <a:t>politique</a:t>
            </a:r>
            <a:r>
              <a:rPr lang="en-US" dirty="0"/>
              <a:t> à </a:t>
            </a:r>
            <a:r>
              <a:rPr lang="en-US" dirty="0" err="1"/>
              <a:t>l’université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</a:t>
            </a:r>
            <a:r>
              <a:rPr lang="en-US" dirty="0" err="1"/>
              <a:t>penser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,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/>
              <a:t>parler </a:t>
            </a:r>
            <a:r>
              <a:rPr lang="en-US" dirty="0"/>
              <a:t>jamais.</a:t>
            </a:r>
          </a:p>
        </p:txBody>
      </p:sp>
    </p:spTree>
    <p:extLst>
      <p:ext uri="{BB962C8B-B14F-4D97-AF65-F5344CB8AC3E}">
        <p14:creationId xmlns:p14="http://schemas.microsoft.com/office/powerpoint/2010/main" val="2358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became angry when the doctor told me that I had a fever.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FF24D3-3AD4-4974-80B2-D3C08B89B075}"/>
                  </a:ext>
                </a:extLst>
              </p14:cNvPr>
              <p14:cNvContentPartPr/>
              <p14:nvPr/>
            </p14:nvContentPartPr>
            <p14:xfrm>
              <a:off x="1954440" y="338400"/>
              <a:ext cx="1798920" cy="1666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FF24D3-3AD4-4974-80B2-D3C08B89B0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5080" y="329040"/>
                <a:ext cx="1817640" cy="168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describes going someplace and then rewrite it using “y” to replace the place.</a:t>
            </a:r>
          </a:p>
          <a:p>
            <a:pPr marL="0" indent="0">
              <a:buNone/>
            </a:pPr>
            <a:r>
              <a:rPr lang="en-US" dirty="0"/>
              <a:t>Write a sentence which describes being afraid of something and then rewrite it replacing the thing which is feared with “</a:t>
            </a:r>
            <a:r>
              <a:rPr lang="en-US" dirty="0" err="1"/>
              <a:t>en</a:t>
            </a:r>
            <a:r>
              <a:rPr lang="en-US" dirty="0"/>
              <a:t>”.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DA090D0-F938-4914-8B67-609FE32C2FA2}"/>
                  </a:ext>
                </a:extLst>
              </p14:cNvPr>
              <p14:cNvContentPartPr/>
              <p14:nvPr/>
            </p14:nvContentPartPr>
            <p14:xfrm>
              <a:off x="1097280" y="591480"/>
              <a:ext cx="9930600" cy="2224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DA090D0-F938-4914-8B67-609FE32C2F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7920" y="582120"/>
                <a:ext cx="9949320" cy="224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4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Paris Metro station which is closest to the Eiffel Tower is Bir </a:t>
            </a:r>
            <a:r>
              <a:rPr lang="en-US" sz="2800" b="1" dirty="0" err="1"/>
              <a:t>Hakeim</a:t>
            </a:r>
            <a:r>
              <a:rPr lang="en-US" sz="2800" b="1" dirty="0"/>
              <a:t> on Line Six.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839" y="1690688"/>
            <a:ext cx="6128950" cy="398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2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0F8A62-1D08-45CC-ADB6-95795E7C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73E3F-9C6E-4E56-82C7-C94014B96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past, my name was Suzanne.</a:t>
            </a:r>
          </a:p>
        </p:txBody>
      </p:sp>
    </p:spTree>
    <p:extLst>
      <p:ext uri="{BB962C8B-B14F-4D97-AF65-F5344CB8AC3E}">
        <p14:creationId xmlns:p14="http://schemas.microsoft.com/office/powerpoint/2010/main" val="201158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A73A-72D0-4780-B986-2CC04989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B949B-4199-4F39-A939-7B5B8058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s’appelait</a:t>
            </a:r>
            <a:r>
              <a:rPr lang="en-US" dirty="0"/>
              <a:t> Suzanne?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C876FB-0509-414A-A3E5-9522B1F37EEC}"/>
                  </a:ext>
                </a:extLst>
              </p14:cNvPr>
              <p14:cNvContentPartPr/>
              <p14:nvPr/>
            </p14:nvContentPartPr>
            <p14:xfrm>
              <a:off x="5119200" y="3579120"/>
              <a:ext cx="173160" cy="54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C876FB-0509-414A-A3E5-9522B1F37E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9840" y="3569760"/>
                <a:ext cx="191880" cy="7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696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EC2A-D104-49DC-9E96-CCA53430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CC32-E944-4EE0-84FE-EE4D7423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Peut-être</a:t>
            </a:r>
            <a:r>
              <a:rPr lang="en-US" dirty="0"/>
              <a:t> </a:t>
            </a:r>
            <a:r>
              <a:rPr lang="en-US" dirty="0" err="1"/>
              <a:t>qu’elle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espionne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D8AF6D-AE95-4397-97EC-80117ED7B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462" y="2119312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AB5D71-3484-49DC-BADB-AAC058BE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63DCA0-34E7-4E6A-86A4-EB71CF25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Je</a:t>
            </a:r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lavais</a:t>
            </a:r>
            <a:r>
              <a:rPr lang="en-US" dirty="0"/>
              <a:t> les mains </a:t>
            </a:r>
            <a:r>
              <a:rPr lang="en-US" dirty="0" err="1"/>
              <a:t>quand</a:t>
            </a:r>
            <a:r>
              <a:rPr lang="en-US" dirty="0"/>
              <a:t> Taylor Swift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arrivée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Tu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brossais</a:t>
            </a:r>
            <a:r>
              <a:rPr lang="en-US" dirty="0"/>
              <a:t> les dents et ton </a:t>
            </a:r>
            <a:r>
              <a:rPr lang="en-US" dirty="0" err="1"/>
              <a:t>hippoptame</a:t>
            </a:r>
            <a:r>
              <a:rPr lang="en-US" dirty="0"/>
              <a:t> se </a:t>
            </a:r>
            <a:r>
              <a:rPr lang="en-US" dirty="0" err="1"/>
              <a:t>maquillait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belle </a:t>
            </a:r>
            <a:r>
              <a:rPr lang="en-US" dirty="0" err="1"/>
              <a:t>princesse</a:t>
            </a:r>
            <a:r>
              <a:rPr lang="en-US" dirty="0"/>
              <a:t> qui se </a:t>
            </a:r>
            <a:r>
              <a:rPr lang="en-US" dirty="0" err="1"/>
              <a:t>demandait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trouvait</a:t>
            </a:r>
            <a:r>
              <a:rPr lang="en-US" dirty="0"/>
              <a:t> son beau prince.</a:t>
            </a:r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souvenions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nous </a:t>
            </a:r>
            <a:r>
              <a:rPr lang="en-US" dirty="0" err="1"/>
              <a:t>faisions</a:t>
            </a:r>
            <a:r>
              <a:rPr lang="en-US" dirty="0"/>
              <a:t> le tour avec Les Castors </a:t>
            </a:r>
            <a:r>
              <a:rPr lang="en-US" dirty="0" err="1"/>
              <a:t>Affamés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énerviez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lu</a:t>
            </a:r>
            <a:r>
              <a:rPr lang="en-US" dirty="0"/>
              <a:t> les </a:t>
            </a:r>
            <a:r>
              <a:rPr lang="en-US" dirty="0" err="1"/>
              <a:t>panneaux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s’occupaient</a:t>
            </a:r>
            <a:r>
              <a:rPr lang="en-US" dirty="0"/>
              <a:t>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vielle.</a:t>
            </a:r>
          </a:p>
        </p:txBody>
      </p:sp>
    </p:spTree>
    <p:extLst>
      <p:ext uri="{BB962C8B-B14F-4D97-AF65-F5344CB8AC3E}">
        <p14:creationId xmlns:p14="http://schemas.microsoft.com/office/powerpoint/2010/main" val="3291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623D-2B6A-487C-87F3-C9D79701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1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ABDF6-3753-482E-A99C-11D8BB992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248"/>
            <a:ext cx="10515600" cy="5237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os</a:t>
            </a:r>
            <a:r>
              <a:rPr lang="en-US" dirty="0"/>
              <a:t>, les </a:t>
            </a:r>
            <a:r>
              <a:rPr lang="en-US" dirty="0" err="1"/>
              <a:t>côtes</a:t>
            </a:r>
            <a:r>
              <a:rPr lang="en-US" dirty="0"/>
              <a:t>, les </a:t>
            </a:r>
            <a:r>
              <a:rPr lang="en-US" dirty="0" err="1"/>
              <a:t>organes</a:t>
            </a:r>
            <a:r>
              <a:rPr lang="en-US" dirty="0"/>
              <a:t>, </a:t>
            </a:r>
            <a:r>
              <a:rPr lang="en-US" dirty="0" err="1"/>
              <a:t>l’estomac</a:t>
            </a:r>
            <a:r>
              <a:rPr lang="en-US" dirty="0"/>
              <a:t>, </a:t>
            </a:r>
            <a:r>
              <a:rPr lang="en-US" dirty="0" err="1"/>
              <a:t>l’intestin</a:t>
            </a:r>
            <a:r>
              <a:rPr lang="en-US" dirty="0"/>
              <a:t>, le </a:t>
            </a:r>
            <a:r>
              <a:rPr lang="en-US" dirty="0" err="1"/>
              <a:t>coeur</a:t>
            </a:r>
            <a:r>
              <a:rPr lang="en-US" dirty="0"/>
              <a:t>,  les muscles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peau</a:t>
            </a:r>
            <a:r>
              <a:rPr lang="en-US" dirty="0"/>
              <a:t>, le sang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910BCE-ACCA-4F07-BC23-C871CD13F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815" y="1231336"/>
            <a:ext cx="4078577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48528</TotalTime>
  <Words>445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Paris Metro station which is closest to the Eiffel Tower is Bir Hakeim on Line Six.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pronomial verbs  are treated as “être” verbs in the passé compose.</vt:lpstr>
      <vt:lpstr>All pronomial verbs  are treated as “être” verbs in the passé compose.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698</cp:revision>
  <cp:lastPrinted>2017-09-11T13:53:50Z</cp:lastPrinted>
  <dcterms:created xsi:type="dcterms:W3CDTF">2016-10-03T16:25:09Z</dcterms:created>
  <dcterms:modified xsi:type="dcterms:W3CDTF">2024-10-28T19:17:01Z</dcterms:modified>
</cp:coreProperties>
</file>