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52" r:id="rId2"/>
    <p:sldId id="450" r:id="rId3"/>
    <p:sldId id="331" r:id="rId4"/>
    <p:sldId id="451" r:id="rId5"/>
    <p:sldId id="445" r:id="rId6"/>
    <p:sldId id="449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2"/>
            <p14:sldId id="450"/>
            <p14:sldId id="331"/>
            <p14:sldId id="451"/>
            <p14:sldId id="445"/>
            <p14:sldId id="449"/>
            <p14:sldId id="4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4:38:02.8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4322 2845 281 0,'-4'-6'12'0,"0"0"-12"16,1 0 20-16,-1-5 1 0,4 5 1 0,-3-6 0 16,-1 6 10-16,1 3 1 15,-1-3 1-15,1-5 0 16,-1 5 4-16,1 0 1 0,-1 0 0 0,1 0 0 15,-4 0 13-15,3 0 2 0,-3 0 1 0,0 3 0 0,0-2 0 0,0-1 0 0,0 6 0 16,7 0 0-16,-7 0-11 0,0 6-1 0,-4-6-1 0,11 0 0 16,-7 5-10-16,-4-2-1 0,11-3-1 0,-7 6 0 15,7-6-11-15,0 0-3 0,0 0 0 0,0 0 0 16,0 0-3-16,-7 6-1 0,7-6 0 0,0 0 0 16,0 0-4-16,-3 6 0 0,3-6-8 0,0 0 12 15,0 6-12-15,0-6 9 0,0 0-9 0,0 12 8 16,-4-1-8-16,4-5 0 0,-3 3 0 0,-1 9 8 15,-3-1-8-15,0 1 12 0,-3-3-12 0,-5 8 12 16,5 1-4-16,-8-4 0 0,1 4 0 0,-1 5 0 16,-3 4 1-16,-7-7 0 0,3 9 0 0,-3 4 0 15,-1-10-9-15,5 3 0 0,-8-2 0 0,4-1 0 16,-4 3 8-16,7-5 0 0,-3 2 0 0,0-2 0 16,3 2 20-16,-3-5 3 0,7 2 1 0,-7 4 0 15,3-13-20-15,0 10-4 0,0-10-8 0,8 4 12 16,-1-3-12-16,-7-7 0 0,8 1 0 0,3 0 0 15,0-6-9-15,0-3-5 0,6 0-1 0,1-3 0 16,0 0-42-16,0-3-9 0,4 0-2 0</inkml:trace>
  <inkml:trace contextRef="#ctx0" brushRef="#br0" timeOffset="749.707">4353 2727 459 0,'0'0'20'0,"0"0"-20"16,0 0 56-16,0 0 7 0,0 0 1 0,0 0 1 31,0 0 3-31,-7-5 1 0,7 5 0 0,-7 0 0 0,7 0-54 0,-7-6-15 16,0 6 0-16,7 0 0 15,0 0-8-15,0 0-8 0,-7-6 0 0,7 6-1 16,-7 0-27-16,3 0-4 0,4 0-2 0,-7 0 0 15,7 0 0-15,-7 6 0 0,7-6 0 0,-3 0 0 16,-4 6 18-16,7-6 4 0,-7 5 1 0,7-5 0 0,-4 3 27 0,-3 0 0 0,7-3 0 0,-11 3 8 16,11-3 40-16,0 0 9 0,0 0 2 0,-3 6 0 15,3-6 11-15,-7 6 2 0,7-6 1 0,0 0 0 16,0 0-15-16,0 0-3 0,0 0-1 0,0 0 0 16,0 0-10-16,0 6-3 0,0 0 0 0,0 0 0 15,0-6-17-15,0 11-3 0,0-5-1 0,3 0 0 16,1 3-1-16,-1 3-1 15,8-6 0-15,-7 5 0 0,3 1-6 0,0 0 0 0,0-3-1 0,-4 8 0 16,8 1-3-16,-4 0 0 16,4 2 0-16,3 4 0 0,-4-7-8 0,4 4 0 0,0 3 0 0,4-7 0 15,0-2 30-15,-4 8 4 0,3 1 1 0,1-4 0 0,3 4-35 16,0 0 0-16,4 2 0 0,-7-3 0 16,3-2-8-16,0 8-9 0,0-2-2 0,0 2 0 0,4 4 19 0,-11 2 0 15,7-12 0-15,-3 16 0 0,0-7 0 0,-4 3 0 16,0-2 0-16,4 2 0 0,-8 3 0 0,-3-8 0 15,-3 2 0-15,3-3 0 16,-4-2-106-16,1 2-18 0,-1-2-3 0,-3 2-1 0</inkml:trace>
  <inkml:trace contextRef="#ctx0" brushRef="#br0" timeOffset="1887.648">3320 3580 562 0,'0'6'24'0,"-4"3"-24"15,4-3 65-15,0 5 9 0,-3-5 2 0,3 6 0 16,0 0-10-16,0-6-2 0,0 2 0 0,0 4 0 16,0 0 0-16,0-6 0 0,0 6 0 0,0-1 0 15,0 1-32-15,0 3-8 0,0-9 0 0,0 5-1 16,0 7 14-16,3-6 3 0,-3-3 1 0,4 2 0 15,-1 7-33-15,1-6-8 0,-1 0 0 0,1 2 0 0,-1 4 0 0,1 0-17 16,-1 8 4-16,1-2 1 0,-1-1 12 0,-3 4 0 16,4-4 0-16,-4 9 10 0,0-8-10 0,0 8 10 15,3 4-10-15,-3-4 10 0,0-3-10 0,0 4 0 16,0-4 9-16,0 3-9 0,0-8 26 0,0 5 1 16,0 4 0-16,0-10 0 0,0 4-5 0,4 2-1 0,-4 9 0 15,0 0 0-15,0-2-5 0,-4-7-2 0,4 9 0 16,0 6 0-16,0-8-14 0,0 2 9 15,-3-6-9-15,3 4 8 0,0 2-8 0,-4-9 0 0,4-2 0 16,0 2 0-16,-3-5 0 16,3 8 0-16,-4-3 0 0,4 4 8 15,-3-7-8-15,3-2 0 0,-4 5 0 0,1 3 8 0,-1-8-8 0,1 14 0 16,-1-9 0-16,1 4 0 0,-1-1 0 16,4-3 0-16,-3-5-12 0,3 8 12 0,-4-8 20 0,4-1 11 0,0 4 2 15,0-4 1-15,0-2-18 0,0 8-4 0,4-8-1 0,-4 2 0 16,0-5-11-16,0 3 10 0,0-10-10 0,-4 13 10 15,4-6-10-15,0 2 0 0,4 10 0 0,-4-13 0 16,0 4 0-16,0-4 0 0,3-5 0 0,-3-6 0 16,0 9 0-16,0-3 8 0,0-7-8 0,4 7 0 15,-8 0 0-15,4-6 8 0,0 3-8 0,0 2 0 16,-3 7 0-16,3 0 0 0,-4-4 0 0,4 4 0 16,-3 0 0-16,3-1 0 0,0 1 0 0,0-3 0 15,0 2 0-15,0 1 0 0,0-6 0 0,0 2 0 16,0-2 0-16,-4 0 0 0,4-6 0 0,-4 0 0 15,4-6 0-15,0 0 0 0,0 0 0 0,0 0-11 16,0 0-25-16,0 0-6 0,0-6-1 0,4 0 0 16,-4-6-22-16,0 0-5 0,0-2-1 0</inkml:trace>
  <inkml:trace contextRef="#ctx0" brushRef="#br0" timeOffset="3455.732">3200 6129 608 0,'-7'12'25'0,"0"-7"-25"16,0 10 97-16,3-3 15 0,-3 0 2 0,0-1 1 16,0 4-39-16,0 3-8 0,0-1-2 0,-7 4 0 15,3-3-14-15,0 5-2 0,1-5-1 0,-1 8 0 16,-3-8-18-16,4 2-4 0,-1 4-1 0,0 0 0 15,-3 2 13-15,-3 3 2 0,3-5 1 0,-4 14 0 16,0-14-23-16,1 8-5 0,3 3-1 0,-1 3 0 16,-2-11-13-16,-4 8 0 0,3-5 0 0,0 2 0 15,4-3 10-15,-3 4-1 0,2-4 0 0,-2 3 0 16,-4 1 3-16,3-4 1 0,0 3 0 0,1-2 0 16,-4-1-1-16,6-2 0 0,-2-1 0 0,-4 4 0 15,3-13 0-15,4 4-1 0,-4 2 0 0,1-5 0 16,6-3-11-16,-7-4 10 0,4 1-10 0,-3 6 10 15,6-12-10-15,-3 5 12 0,3-2-12 0,-3 3 12 16,0-6-12-16,7 0 0 0,-3 0-12 0,-5 5 12 16,5-5-36-16,3 3 1 0,-7 0 0 0,7 6 0 15,-4-4-28-15,0 7-5 0,1-3-2 0,-1 2 0 16,1 1 22-16,3 0 4 0,0-9 0 0,-4 8 1 16,4-5 15-16,0 6 4 0,-4-7 0 0,1 4 0 15,6-3-20-15,1 5-4 0,-1-2-1 0</inkml:trace>
  <inkml:trace contextRef="#ctx0" brushRef="#br0" timeOffset="4007.297">2258 7593 623 0,'0'0'26'15,"0"0"-26"1,0 0 62-16,0 0 7 0,0 0 2 0,0 0 0 16,0 0-3-16,0 0-1 0,0 0 0 0,0 0 0 15,0 0-24-15,0 0-5 0,0 0-1 0,0-6 0 0,3 3-18 16,-3 3-4-16,4-6-1 0,-4 6 0 15,7-3 2-15,0 3 0 0,4 3 0 0,-4-6 0 0,0 0-4 0,-4-3 0 0,8 6 0 0,-1 0 0 16,4 0 0-16,-3 0-1 0,3 0 0 0,4 0 0 16,-4 6 10-16,0-3 3 15,0-3 0-15,4 0 0 0,-1 3-24 0,1-3 0 0,3 0 0 0,0 3 0 16,1 0 0-16,-1 0 0 0,3 0 0 0,1 6 0 16,3-9 0-16,-3 6-15 15,0-6 3-15,3 0 0 0,0 6 12 0,0-6 0 0,-3 0 0 0,3 0 0 16,-3-6 0-16,0 6-12 0,3-12 12 0,-7 6-12 15,0 3-28-15,4-3-4 16,-4 3-2-16,4-6 0 0,-8 4 37 0,1-1 9 0,3-6 0 0</inkml:trace>
  <inkml:trace contextRef="#ctx0" brushRef="#br0" timeOffset="4955.919">2984 7399 691 0,'0'0'14'0,"0"0"4"0,0 0-18 0,0 0 0 0,-3 9 0 0,-1-3 0 16,4-6 54-16,0 0 7 0,0 0 2 0,0 0 0 16,0 0-16-16,0 5-3 0,0-5-1 0,0 0 0 15,0 6 25-15,0-6 6 0,4 6 1 0,-1 0 0 16,1 0-18-16,0-3-3 0,3 0-1 0,0 3 0 16,3-3-42-16,1 0-11 0,-1 2 0 0,1-2 0 15,0 9 23-15,6-12 2 0,-3 6 1 0,4 0 0 16,-4 0-18-16,7-6-8 0,-3 6 0 0,-4 0 8 0,4-1 0 15,-1-2 0-15,1 3 0 0,0-3 0 0,3 0 13 0,-4-3 3 16,-3-3 0-16,4 3 0 0,3-3-24 0,-3 3 9 16,3 0-9-16,4 0 0 15,-8-6 0-15,1 3 0 0,3 1 0 0,0-1 0 16,-3-3 0-16,10 6 0 0,-7-6 0 0,1 0 0 16,2 6 31-16,-3-6-1 0,8 6 0 0,-8-6 0 15,0 6-22-15,0 0-8 0,4 0 0 0,0-6 0 16,3 6 0-16,-7 6 0 0,4-6 0 0,-1 0 0 15,1 6 0-15,0 0 0 0,-8-6 0 0,8 6 0 16,0-6 0-16,-1 0 0 0,8 0 0 0,-11 0 0 0,4 0 0 16,3 0 0-16,-3 0 0 0,3 6 0 15,-7-6 0-15,4 3 0 0,0 0 0 0,-1 0 0 0,5-1 0 0,-8-2 0 16,7-2 0-16,0 2 0 0,1 0 8 0,2-3-8 16,-6 0 0-16,7 0 0 0,-4 3 13 0,7-6-3 0,-10 6-1 15,7-6 0-15,-1 0 7 0,5 0 0 0,-12 6 1 0,8-6 0 16,-4-3-17-16,8 4 10 0,-12-1-10 0,8 3 8 15,-4-3-8-15,-3 3 0 0,7 3 0 0,-11-6 0 16,7 6 13-16,0 0 1 0,1-6 0 0,-8 6 0 16,3 0-22-16,1 0-5 0,0 0-1 0,0 6 0 15,-4 0 14-15,-4-6 0 0,1 6 0 0,7 0 0 16,-4-6 0-16,3 3 0 0,-2 0 0 0,-1-3 0 16,0 0 0-16,0 3 0 0,0 2 0 0,4 1 0 15,-7 0 0-15,6 0 0 0,1-6 12 0,0 6-12 16,-4-6 0-16,4 0 0 0,-8 0 0 0,4 0 0 15,1 6 0-15,-5-6 0 0,1 6 0 0,3-3-12 16,-10 3 12-16,6-4 0 0,-3 1 0 0,4 3 0 16,-4-3 0-16,0 0 0 0,4 3 0 0,-4 0 0 15,-3-6 0-15,-4 0 0 0,3 0 0 0,-3 0 0 0,4 0 0 0,-8 0 0 16,4 0 0-16,-7 0 0 16,4 0-23-16,-4 0-1 0,7 0-1 0,-7 0 0 15,0 0-143-15,0 0-29 0</inkml:trace>
  <inkml:trace contextRef="#ctx0" brushRef="#br0" timeOffset="5691.172">5316 6073 919 0,'0'0'39'16,"0"0"-31"-16,0 0 64 0,0 0 14 0,0 0 2 0,0 0 1 15,0 0-34-15,0 0-7 0,0 0-2 0,0 6 0 16,0 0-35-16,4 0-11 0,3 0 0 0,0 2 0 15,0-2 15-15,0 0-4 0,0 0-1 0,0 0 0 16,-3 6-10-16,3-1 12 0,-4 10-12 0,4-9 12 16,4 5-12-16,0-2 0 0,-4 3 0 0,0-1 0 15,3 1 0-15,-3 3 0 0,4 2 0 0,-1-5 0 16,1 8 0-16,-4-2 12 0,4-1-12 0,-4 4 12 16,3-1-12-16,-3-2 0 0,4 5 0 15,0 3 0-15,-4-8 0 0,-4 8 0 16,8-2 0-16,-4 2 8 0,0 3 4 0,0-2 1 0,3-4 0 0,-6 3 0 15,3 1-13-15,-3-4 0 0,-1 0 0 0,1 4 0 16,-1-4 0-16,1-2-16 0,3 2 3 0,-4-5 1 16,4 2 12-16,-3-2 0 0,-1-4 0 0,8 4 0 15,-7-13 0-15,3 4 0 0,-4 3 0 0,1-7 0 16,3-5 0-16,0 6 16 0,0-6-3 0,0 0-1 16,0 0-37-16,0-3-8 0,0-3-2 0,-3 3-388 15,3-3-77-15</inkml:trace>
  <inkml:trace contextRef="#ctx0" brushRef="#br0" timeOffset="6274.204">5436 6202 629 0,'0'0'12'0,"-3"0"6"16,-1-6-18-16,1-5 0 0,3 5 0 0,0 0 0 15,-4 0 14-15,4 6-1 0,-7 0 0 0,7-6 0 16,0 6 26-16,0 0 5 0,-7 0 0 0,0 0 1 15,0 0-45-15,-4 0 0 0,4 0 0 0,-3 0 0 16,3-6 0-16,0 6 0 0,0 0 0 0,0 0 9 16,-1 0 44-16,1 0 9 0,0 6 2 0,0-6 0 15,0 6-27-15,0-12-5 0,0 6 0 0,0-6-1 16,0 6 1-16,-7 0 1 0,3 0 0 0,1-3 0 16,-1 0-5-16,4 0 0 0,-3-2-1 0,-1-1 0 15,4-6-8-15,-4-6-2 0,4 7 0 0,-3-1 0 0,6 3-17 0,-6-9 0 16,3 7 0-16,-8-7 0 0,8 3-13 0,0 9 0 0,-3-5 0 15,-1-1 0 1,1-3-12-16,-1 9-3 0,0 0 0 0,1 1 0 0,-1-1-8 16,4 0-1-16,-3 0-1 0,-5 6 0 0,5-12-8 0,-1 12-2 15,4-6 0-15</inkml:trace>
  <inkml:trace contextRef="#ctx0" brushRef="#br0" timeOffset="7142.529">4727 3674 642 0,'0'0'13'0,"0"0"3"15,0 0-16-15,0 0 0 0,0 0 0 0,0 0 0 16,0 0 63-16,0 0 9 0,0 0 1 0,-7 6 1 15,4 0-35-15,-1 0-7 0,1 0-2 0,-1 0 0 16,1-1 16-16,-5 7 3 0,5-6 1 0,-4 3 0 16,3-3-2-16,1 5 0 0,-1 1 0 0,4 0 0 15,-3-6-40-15,-1 3-8 0,4 2 0 0,0 1 0 16,0-6 0-16,0 0 0 0,0-6 0 0,4 6 0 16,-1-6 0-16,1 12 0 0,-1-9 0 0,4 8 10 0,-3-5 0 0,3 6 0 15,0-6 0-15,0 6 0 0,-3 2-10 0,3-2 0 0,0 0 9 16,0 0-9-16,0 5 0 0,0 4 8 0,0 2-8 0,-4 1 0 15,8 2 0-15,-7 4 0 0,3 2 0 0,-4 3 0 16,1 4 0-16,-4 10 8 0,3-4-8 0,-3 8 0 16,4-4 0-16,-1 7 0 0,-3-6 0 0,4 6 0 15,-1 6 11-15,4-9-3 0,-3 3 0 0,7 2 0 16,-4-5-8-16,0 3 0 0,0-6 0 0,3 6 0 16,1-12 0-16,-4 3 0 0,7-3 0 0,-3-5-11 15,-4 2 26-15,-4 3 5 0,1-6 0 0,3 3 1 16,0-3-21-16,0-8 0 15,0 2 0-15,4 0 0 0,-1-2 0 0,-3-4 0 0,4-2-9 0,-4 5 9 16,3-11-26-16,-3 2-1 0,4-2 0 16,-4 6 0-16,0-4-41 0,0 4-9 0,0-10-2 0</inkml:trace>
  <inkml:trace contextRef="#ctx0" brushRef="#br0" timeOffset="7972.744">4844 5394 801 0,'0'0'16'0,"0"0"5"0,0 0-21 0,3 6 0 0,4 3 0 0,-3-4 0 16,-1 1 78-16,4 0 11 0,-3 6 3 0,-1-6 0 15,4 9-45-15,-3-4-9 0,3 1-2 0,-3 6 0 16,-1-1-3-16,1 1-1 0,-4 3 0 0,3-4 0 16,-3 1-16-16,0 8-3 0,-3-8-1 0,3 0 0 15,-4 2 2-15,4 10 0 0,-3-4 0 0,3-2 0 16,0-1-14-16,0 4 9 0,0-4-9 0,3 4 8 16,1-10-8-16,-1 7 8 0,1-4-8 0,-1-2 8 15,4 0-8-15,0-4 0 0,4 4-12 0,-1-6 12 16,1-1-35-16,0 4 1 0,-1-3 0 0</inkml:trace>
  <inkml:trace contextRef="#ctx0" brushRef="#br0" timeOffset="8573.687">4978 5920 757 0,'0'0'21'0,"0"0"6"16,-7 0-27-16,7 0 0 0,0 0 0 0,0 0 0 16,0 0 79-16,-7 12 10 0,7-12 3 0,0 0 0 15,0 0 0-15,0 0 0 0,0 0 0 0,0 0 0 16,0 0-36-16,0 0-6 0,0 0-2 0,0 0 0 15,0 0-28-15,0 0-7 0,0 0-1 0,0 0 0 16,0 0-3-16,0 0-1 0,-4 6 0 0,4-6 0 16,-3 6 0-16,3-6 0 0,-4 6 0 0,4-1 0 15,0 1-8-15,0 9 8 0,4-3-8 0,-1-6 8 16,1-1-8-16,-1 7 0 0,1-6 0 0,-1 3 0 16,4-3 0-16,-3 6 8 0,3-1-8 0,0 1 8 15,0 0-8-15,0 0 0 0,4 2 0 0,-1-2-11 16,-3 6 11-16,0-12 0 0,7 5 0 0,-3 4 0 0,3 3 8 0,-3-7 4 15,-1 10 1-15,4-3 0 0,-3 5-13 0,3-11 0 16,-3 9 0-16,-4-4 0 0,3 1 0 0,1-3 0 0,-1 2 0 0,1 1 0 16,0 2 0-16,-4 4 0 0,0-6 0 15,0 2 0-15,0-2 0 0,-4 5 0 0,4-11 0 0,-3 3 0 16,-1 8 0-16,4-11 0 0,-3 3 0 0,0 2 0 16,-1-5-115-1,1 6-25-15,3-7-6 0</inkml:trace>
  <inkml:trace contextRef="#ctx0" brushRef="#br0" timeOffset="9327.809">4957 5920 922 0,'0'-6'19'0,"0"6"5"0,0 0-24 0,0 0 0 0,0 0 0 0,0 0 0 15,-4-6 31-15,4 6 1 16,0 0 0-16,0 0 0 16,0 0 9-16,0 0 3 0,0 0 0 0,4 6 0 15,-1 6 6-15,1 0 2 0,-1 0 0 0,1-4 0 16,3 10-28-16,3-6-4 0,-3-1-2 0,4 7 0 0,3 0-3 0,-3 2-1 0,-1 4 0 0,1-6 0 16,-1 8-1-16,8-8 0 0,-7-4 0 0,6 4 0 15,-3 0-13-15,0-7 8 0,4 7-8 0,-7-3 0 16,3-4 0-16,-4 7 0 0,4-12 0 0,-3 6 0 15,3-3 9-15,-3 2-9 0,-1 1 8 0,1 0-8 16,7-6 0-16,-4 5 0 0,-4 4 0 0,1-3 0 16,3 0 0-16,-3 2 0 0,-1 4-12 0,1-6 12 15,-4 11 0-15,3-8 0 0,-3 14 9 16,4-11-1-16,-4 8-8 0,0-2-10 0,0 2 10 0,-3 4-13 16,3-7 13-16,3 4 0 0,1 2 0 0,-4 4 0 15,4-10 48-15,-1 4 13 0,1-4 3 16,-1 6 0-16,-3-2-24 0,4-4-5 0,3 1-1 0,-3 2 0 15,-4-8-10-15,0 3-3 0,3-4 0 0,1 7 0 16,-1-7-9-16,-2 4-3 0,2 3 0 0,-3-4 0 16,4-2-9-16,-4-1 0 0,0-2 0 0,3 3 0 15,-6-1 0-15,3-5 0 0,0 6 0 0,-3-4 0 16,-1 10 0-16,1-12 0 0,-1 5 0 0,1 4 0 16,-1-9 0-16,1-1 0 0,-1-2 0 0,1 3 0 15,-1 0 0-15,1-6 0 0,3 5 0 0,0-5 0 16,-3 6 0-16,3-3 0 0,0 3 0 0,-4-6 0 0,4-1 0 15,-7-5 0-15,4 6 0 0,3 0 0 0,-4 0 0 0,1 3 0 16,-1-3 0-16,4 3 0 0,-7-9 0 0,0 0 0 16,0 0 0-16,0 0 0 0,0 0 0 0,0 0 0 15,0 0 0-15,0 0 0 16,0 0-100-16,0 0-23 0,0 0-4 0,0 0-1 16,0 0 43-16,0 0 8 0,0-6 1 0,0 0 1 15,0 3-136-15,-7 0-27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14:49:23.2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3627 4165 1234 0,'-4'15'25'0,"1"-3"7"15,-1-7-32-15,4 7 0 0,0-12 0 0,0 0 0 0,0 0 55 0,0 0 4 16,0 0 1-16,0 0 0 0,0 0 9 0,0 0 3 0,0 0 0 0,-7 6 0 15,7-6-25-15,-4 3-5 0,1 3-1 0,-1 6 0 32,4-7-20-32,0 7-4 0,-3 0-1 0,3 3 0 15,0 2-3-15,0 1-1 0,0 0 0 0,0-1 0 16,0 10 2-16,0-4 0 0,3-2 0 0,-3 2 0 0,0 4 6 0,4 2 2 16,-1-5 0-16,1 2 0 0,-4 4-7 0,3-7-2 0,-3 4 0 15,4-1 0-15,0-2-4 0,-1-7-1 0,-3 10 0 0,4-10 0 16,-4 7 4-16,3-10 1 0,-3 4 0 15,0-6 0-15,4 0 7 0,-4-1 0 0,0 1 1 0,0-3 0 16,0-9-2-16,0 0-1 0,0 0 0 0,0 0 0 16,0 0-4-16,0 0-1 0,0 0 0 0,0 0 0 15,0 0 4-15,0 0 1 0,0 0 0 0,0 0 0 16,0 0-1-16,0 0 0 0,0 0 0 0,0 0 0 16,0 0-8-16,-4-3-1 0,1 0-8 0,-1-6 12 15,1 3-12-15,-1 1 0 0,0-1-12 0,-3-6 12 16,4 0-11-16,-1-3 11 0,1 4-10 0,-1-1 10 15,-3-6-15-15,4 4 3 0,-4 2 1 0,3-6 0 16,1 6 1-16,-1-5 0 0,1-4 0 0,-1 4 0 16,0-1 10-16,1-3-12 0,-1 4 12 0,4-1-12 15,-3-8 12-15,-1 2 0 0,1 1-9 0,-1-4 9 0,4 4 0 0,-3-7 0 16,3 4 0-16,-4-10 0 16,4 4 0-16,0 0 0 0,0 2 0 0,4-2 0 15,-1 3-9-15,1-4 9 0,-1-2 0 0,1 3 0 16,-1 2 0-16,1 4 0 0,-1-4 0 0,1 7 0 15,0 2 0-15,-1 4 0 0,1 5 0 0,-4 3 0 0,0 0 0 0,3 6-8 16,-3 3 8-16,0 0 0 0,0 0-14 0,4 0 1 0,3-6 0 16,-7 6 0-16,7 6-4 0,0-3-1 0,0 3 0 0,0 0 0 15,0 0 9-15,4 6 9 0,-4-6-13 16,7-1 5-16,-4 1 8 0,1 6 0 0,-4-3 0 0,4 3 0 16,3-1 0-16,-4 1 0 0,1 0 0 0,-1 0 0 15,1 2 0-15,0 4 9 0,3-6 0 0,-4 8 0 16,1 4 3-16,-4-1 0 0,0-5 0 0,4 9 0 15,-1-4-12-15,-3 9 10 0,0-8-10 16,-3 2 10-16,3 10-10 0,-4-10 0 0,4 9 9 0,0-2-9 16,-3-4 0-16,0 3 0 0,-1 4 0 0,4-10 0 15,0 4 0-15,-3-10 8 0,-1 10-8 0,1-13 8 16,-1 1-8-16,1 2 0 0,-4-8-8 0,3 0 8 16,1 3 0-16,-1-4 0 0,-3 7 0 0,0-12 0 15,4 6 0-15,-4-1 0 0,0-2 0 0,0 3 0 16,0 0 0-16,-4 0 0 0,4-7 0 0,0 7 0 15,0-3-14-15,-3-3 2 0,-1 0 1 0,1 5 0 0,3-11-5 16,-4 6 0-16,4-6-1 0,-7 0 0 16,7 0-15-16,-7 6-2 0,7-6-1 0,-10-6 0 15,3 6-32-15,-4-6-6 0,4-5-2 0</inkml:trace>
  <inkml:trace contextRef="#ctx0" brushRef="#br0" timeOffset="304.701">3524 4400 1818 0,'0'0'52'0,"0"0"10"0,0 0-50 15,0 0-12-15,0 0 0 0,0 0 0 0,0 0 13 0,0 0 0 0,0 0 0 0,0 0 0 16,0 0-13-16,0 0-8 0,0 0 8 0,4 0-13 16,3 3 5-16,3 3 8 0,-3-3-13 0,4 0 5 15,3 9-25-15,0-6-5 16,0-1-1-16,1 1 0 0,6-6-17 0,-7 6-4 16,0 0-1-16,0-6 0 0,4 6 3 15,-1-6 1-15,-3-6 0 0,8 6 0 0,-1 0-11 0,-4-6-3 0,1 6 0 16</inkml:trace>
  <inkml:trace contextRef="#ctx0" brushRef="#br0" timeOffset="811.945">4456 4118 1455 0,'-15'-15'61'0,"1"6"-49"32,4-5-32-32,-8 2-6 0,-3 0-2 0,0 1 0 0,3-4 36 0,1 3 6 0,-1 0 2 0,7-5 0 15,-6 5-7-15,-1 3-1 0,4 3 0 0,0 0 0 16,0 0 28-16,3 1 4 0,-3 5 2 0,3 0 0 15,4 0 17-15,0 5 3 0,0 1 1 16,0 0 0-16,0 0-35 0,-3 3-8 0,3 3 0 0,3-1-1 16,0 7-1-16,1-6 0 0,-1 8 0 0,1-2 0 15,3 6 9-15,0-4 1 0,0 10 1 0,3-10 0 16,1 10-5-16,3-7-2 0,-3 3 0 0,3-2 0 16,3 8-3-16,-3-2-1 0,0 2 0 0,0-3 0 15,-3 4-8-15,3-4-2 0,0 4 0 0,0 2 0 16,0-9-8-16,0 4 10 0,0-4-10 0,0 4 10 15,0-4 10-15,0-2 3 0,0 5 0 0,-3-9 0 16,3 4-23-16,0 0 0 0,4-10 0 16,-4 10 0-16,-4-7 0 0,1 1 0 0,-1-3 0 0,-3 2 8 15,4 1-8-15,-4-9 0 0,0 8 0 0,3-5 0 16,-3 0 0-16,0-6-13 0,0 3 3 0,0-9 1 16,0 0-19-1,0 0-4-15,-3 6-1 0,3-6 0 0,0 0-38 0,-7 0-7 0,0-3-2 0,0-3 0 16,3 0-101-16,-7-6-21 0</inkml:trace>
  <inkml:trace contextRef="#ctx0" brushRef="#br0" timeOffset="1094.029">3993 4544 1645 0,'0'0'69'0,"0"0"-55"16,0 0 6-16,0 0 2 0,0 0 0 0,0 0 0 15,7 6 14-15,-3-6 4 0,7 0 0 0,-1 0 0 16,-3 0-12-16,4-6-1 0,-1 0-1 0,1 1 0 16,7 2-26-16,-8-3 8 0,8 0-8 0,-4 0 0 15,4 0 0-15,-1 0 0 0,-3 0-12 0,0 6 12 16,4-6-33-16,0 6 1 0,-1 0 0 0,-3 0 0 15,8 0-15-15,-8 0-2 0,0 6-1 0,0-6 0 16,4 6-123-16,-1 0-25 0</inkml:trace>
  <inkml:trace contextRef="#ctx0" brushRef="#br0" timeOffset="1383.62">4664 4600 1004 0,'3'24'28'0,"-3"-13"7"0,0 10-35 0,0-3 0 0,0-1 0 0,4 1 0 16,-4-3 52-16,0 2 3 0,3 1 1 0,-3 0 0 15,4-10-13-15,-4 10-3 0,3-12 0 0,-3 6 0 16,4-6-20 0,-4-6-5-16,0 0-1 0,0 0 0 0,0 0-14 0,0 0 0 0,0 0-12 0,0 0 12 31,0 0-120-31,-4-6-16 0</inkml:trace>
  <inkml:trace contextRef="#ctx0" brushRef="#br0" timeOffset="1592.519">4565 4265 1288 0,'0'0'27'0,"0"0"5"16,-4 6-32-16,4 3 0 0,0 0 0 0,-3-1 0 15,3 4 0-15,0-6 0 0,-4 6-12 0,4-6 3 16,0-6-99-16,-3 8-20 0</inkml:trace>
  <inkml:trace contextRef="#ctx0" brushRef="#br0" timeOffset="2221.695">4822 4533 1573 0,'-3'11'66'0,"3"-5"-53"16,-4 6 3-16,1 0 0 0,3-6 0 0,-4 2 0 15,4 1 12-15,4 6 4 0,-4-9 0 0,0 6 0 16,3-7-16-16,-3 1-2 0,0 3-1 0,0 3 0 16,4-6-13-16,-4 0 8 0,3 0-8 0,1-1 0 15,0 1 0-15,-4-6-12 0,3 6 1 0,-3-6 0 16,0 12 34-16,0-12 6 0,0 0 2 0,4 3 0 16,-4-3-31-16,0 0 8 0,0 6-8 0,0-6 0 15,0 0 0-15,0 0 11 0,0 0-11 0,0 0 10 16,0 0 14-16,0 0 2 0,0 0 1 0,0 0 0 15,0 0 4-15,0 0 1 0,0 0 0 0,0 0 0 16,0 0-17-16,0 0-3 0,0 0-1 0,-4-6 0 16,1 3-11-16,-1-9 8 0,0 6-8 0,1-5 8 0,3 5-8 0,0-6 10 0,0 0-10 15,0 3 10-15,0 3-10 0,0 1 0 0,3-1 0 16,-3-6 0-16,4 3 0 0,0 3 0 0,-1-3 0 0,1 6 0 16,-1-2 0-16,4-1 0 15,0 0 0-15,0 6 0 0,0-6 0 0,0 0-11 0,4 6 3 0,3 0 0 16,-7 0 8-16,4 6-8 15,-8 0 8-15,4-6-8 0,4 6 8 0,-4 0-8 16,0-1 8-16,4-5-8 0,-4 6 8 16,3 3-8-16,-3 3 8 0,4-6-8 0,-4 6 8 0,0-7 0 0,4 7-9 0,-4 3 9 15,0-3-10-15,-4-1 10 0,1 1-13 0,3 6 5 16,0-4 8-16,0-2 0 0,0 12 0 0,4-12 0 16,-4 2 0-16,-4 4 0 0,4-6 0 0,0-1 0 15,-3-5 0-15,3 6-8 0,-4-3 8 0,1-3 0 16,3 0 0-16,-7-6-10 0,3 0 10 0,-3 0 0 15,8 5-44-15,-8-5-3 0,7 0 0 0,-4 0 0 16,4 0-121-16,-3-5-24 0,-1-1-4 0</inkml:trace>
  <inkml:trace contextRef="#ctx0" brushRef="#br0" timeOffset="3662.533">6071 4556 1013 0,'0'0'20'0,"0"0"8"0,0 0-28 0,0 0 0 0,0 0 0 0,0 0 0 16,0 0 10-16,0 0-10 0,0 0 12 0,0 0-12 15,0 0 44-15,0 0 1 0,0 0 1 0,0 0 0 16,0 0 22-16,-3 0 4 0,-4-6 0 0,3 0 1 15,-3 0 3-15,4 1 1 0,-4 2 0 0,-1 0 0 16,1 0-10-16,-7-3-3 0,7 6 0 0,-3-6 0 16,-4 0-35-16,3 6-7 0,-7-6-2 0,4 6 0 15,4 0-20-15,-4 0 0 0,3 0 0 0,-7 0 0 16,4 0 0-16,0 6 0 0,-4-6-8 0,1 6 8 16,-1 0 0-16,8 0-10 0,-1-3 10 0,0 3 0 15,-3 5-11-15,7-5 11 0,-3 6-10 0,3 0 10 16,0-1-9-16,3 4 9 0,1 3-8 0,3-1 8 15,0-5 0-15,0 3 0 0,0-3 0 0,0-1 0 16,3 1 0-16,-3 3 0 0,4-6 0 0,-4-1 0 16,3 4 0-16,4-12 0 0,-3 12 9 0,3-12-9 0,0 0 30 15,3-6-1-15,1 0 0 0,0 0 0 16,-1-2-20-16,1-4-9 0,-1 6 8 0,4-12-8 0,1 1 8 0,-5-1-8 16,4-3 0-16,-3-2 8 0,-1-1-8 15,5 10 0-15,-5-10 0 0,-3 7 8 0,4 2-8 16,-4-3 0-16,0 1 0 0,-4 5 8 15,4-3-8-15,-3 9 0 0,-1 0 0 0,-3 0 0 16,0 6 8-16,0 0-8 0,0 0 0 0,0 0 8 0,0 0-8 0,0 0 0 0,0 0 0 0,-3 6 8 16,-4 0-8-16,3 6 0 0,1 9 0 0,-1-4 0 15,4 1-9-15,0-1 9 0,0 4 0 0,4 3 0 16,-1-4 0-16,-3 4 0 0,7-1 0 0,-3-2 0 16,-1 2 0-16,1-5 0 0,3 2 0 0,0 4 0 15,-3 0 0-15,3-4 0 0,0 4 0 0,-4-7 0 16,4 10 0-16,4-10 0 0,-8 7 0 0,4 2 0 15,-3-2 0-15,-4-4 0 16,0 10 0-16,0-10 0 0,4 10 0 0,-4-1 0 0,0-8 0 0,0 8 0 16,-4-5 0-16,4 2 0 0,0-2 0 0,0 2 0 15,0-8 0-15,-4 8 9 0,4-2-9 0,-3-7 8 16,-1 1-8-16,4-3 0 0,-3 2 0 0,-4-5 0 16,7 3 0-16,-4-3 0 0,4-1 0 0,0 1 0 15,-3-6 0-15,3 6 0 0,0-6 0 0,0-6 0 16,0 0 0-16,0 0 0 0,0 0 0 0,0 0 0 15,-4 6 0-15,4-6 0 0,0 0 0 0,0 0 0 16,0 0 0-16,0 0 0 0,0 0 9 0,0 0-9 16,0 0 11-16,0 0-3 0,0 0 0 0,0 0 0 15,0 0-8-15,0-12 0 0,-3 6 9 0,-1-6-9 16,4 6 9-16,0-6-9 0,-3 1 12 0,3-4-12 16,0 3 19-16,0 0-3 0,0-8-1 0,0 2 0 0,0 1-7 0,0-1 0 15,3-3-8-15,1-2 12 0,-4 5-12 0,3-2 0 0,-3 2 0 16,4-5 0-16,-1 5 0 0,1-3 0 0,3-2 9 15,-4 2-9-15,1 4 0 0,-1-1 0 0,1 3-9 0,-4-2 9 16,4 5 0-16,-1 6 0 0,1-6 0 0,-1 0 0 31,4 4-28-31,0 5-11 0,0 0-2 0,4-3-1 0,-1 6-20 16,5 0-4-16,-5 0-1 0,4 0 0 0,-3 0-21 16,7 6-4-16,-4-6 0 0,0 0-1 0,-4 3-102 15,4-3-20-15</inkml:trace>
  <inkml:trace contextRef="#ctx0" brushRef="#br0" timeOffset="4185.282">6262 4533 1197 0,'3'5'50'0,"-3"-5"-40"16,7 6 51-1,-3 0 11-15,-1 0 1 0,1 6 1 0,-1-6 0 0,-3 0 0 0,4-1 0 0,0 1 0 32,3 3-21-32,-4 3-4 0,1-6-1 0,-1 6 0 0,1-7-19 0,-1 7-4 0,1-3-1 0,-1 3 0 15,1 0 4-15,-1-7 0 0,4 7 0 0,-3 0 0 16,-1-6-28-16,1 6 0 0,0-4 0 0,-1 4 0 16,1-6 14-16,3 0-2 0,0 0-1 0,0-6 0 15,0 6-2-15,3-6 0 0,-3-6 0 0,1 6 0 16,2-6 27-16,1 0 6 0,-1 0 1 0,4-6 0 15,-3 4-35-15,0-1-8 0,-1 0 0 0,1-3 0 16,-1-5 0-16,1 2 0 0,-1-3 0 0,-6 1 0 16,7-10 0-16,-4 9 0 0,0 1 0 0,0-7 8 15,-4 4 0-15,1-4-8 0,-4 7 12 0,3-4-4 16,-3 3-8-16,-3 1 8 0,3-1-8 0,-4 9 8 16,4-8-8-16,-3 11 0 0,-1-12 0 0,1 12-11 15,-1-3-14-15,-3 4-3 16,4-1-1-16,-1 6 0 0,4 0-88 0,-7-6-18 0,7 6-3 0</inkml:trace>
  <inkml:trace contextRef="#ctx0" brushRef="#br0" timeOffset="4735.29">6710 4477 1986 0,'0'0'41'0,"0"0"11"0,0 0-42 16,0 0-10-16,0 11 0 0,0-11 0 0,0 0 18 0,0 0 2 0,0 0 0 0,0 0 0 15,0 0 9-15,0 0 3 0,0 0 0 0,7 6 0 16,0-6-17-16,0 6-3 0,4-6-1 0,-4 0 0 15,3 0-11-15,8 0 10 0,-11-6-10 0,7 6 10 16,-3-6-10-16,-1 6 0 0,1-5 0 0,-1-1 0 16,1 3 0-16,-4-3-12 0,4 0 2 0,-1 6 1 15,-3-6 9-15,-3 6-13 0,6-6 5 0,-6 6 8 16,-1-6 0-16,-3 6 0 0,0-6 0 0,0 1 0 16,0 5 0-16,-3-6 0 0,-1 0 0 0,-6 0 0 15,3 0 0-15,3 3 0 0,-3-3 0 0,4 6 0 16,-8-6 8-16,0 0 0 0,1 6 0 0,-4 0 0 15,3-5-8-15,-3 5 10 0,3 0-10 0,4 0 10 16,-7 5-10-16,7-5 0 0,-3 6-12 0,-1 0 12 16,4-6-13-16,3 6 5 0,-3 3 8 0,4 3-13 15,3-6 13-15,-4 5-11 0,4 1 11 0,0 0-10 16,0 3 10-16,0 2 0 0,4 1 0 0,-4-3 0 16,3 2 0-16,1 7 0 0,-4-7 0 0,3 4-8 15,1-3 8-15,0 2 0 0,3 4 8 0,0-7-8 16,3 1 17-16,-3 2-1 0,7 4 0 0,-7 0 0 0,4-10 15 15,3 4 2-15,0 0 1 0,4-7 0 16,0 4-26-16,-1-3-8 0,4-6 0 0,-3-1 0 16,3-5-22-16,0 0-8 0,0-5-2 0</inkml:trace>
  <inkml:trace contextRef="#ctx0" brushRef="#br0" timeOffset="5600.48">7853 4265 1468 0,'0'0'32'0,"0"0"8"0,-7 0 0 0,0 0 1 0,-4 0-33 16,11 0-8-16,-7 0 0 0,0 6 0 0,3 0 74 0,4-6 13 0,-7 6 2 0,0 2 1 15,0 4-58-15,4 0-11 0,-1 6-2 0,4-7-1 16,-3 10-10-16,3 2-8 0,-7-5 12 0,3 9-12 16,4 2 10-16,0-3-10 0,0 10 8 0,0-4-8 15,0-3 0-15,4 4 0 0,-4-4 0 0,7 4 0 16,-7-4 0-16,0-9 0 0,0 4 0 0,0 0 0 16,0-10 0-16,0 4 0 0,0-6 8 0,0-6-8 15,0-6 0-15,0 0 8 0,0 0-8 0,0 0 8 16,0 0 23-16,0 0 4 0,0 0 1 0,0 0 0 15,0-6-12-15,0-6-3 0,0-9 0 0,-7 10 0 16,7-7-10-16,0-6-3 0,7 1 0 0,-7-4 0 0,0 4-8 0,0-4 0 16,0 4 0-16,0-9 0 15,0 2 0-15,0 4 0 0,3-4-12 0,-3 4 12 0,4-4-20 0,-1 1 3 16,1 8 1-16,-1-2 0 16,4-3 4-16,4 2 0 0,-4-2 1 0,4 8 0 0,-1 6-5 15,1 0-2-15,-1 1 0 0,-3-1 0 16,4 6 8-16,-4 3 2 0,0-3 0 0,4 6 0 0,-1 6-5 0,1-6-1 15,-4 3 0-15,4 6 0 16,-4 5 14-16,3 4-12 0,-3 9 12 0,4-4-12 0,-4 7 12 16,0-4 12-16,0 9-3 0,0-2 0 0,0-4 1 0,0 3 0 15,0 4 0-15,0-4 0 0,-3-3 2 0,3 4 0 16,-4-10 0-16,1 10 0 0,-1-10-3 0,1-2 0 16,-1 2 0-16,1-5 0 0,-4-6-9 0,4-1 0 0,-4 4 0 15,0-15 0-15,0 0 11 0,0 0-3 0,0 0-8 0,0 0 12 16,0 0-12-16,0 0-8 0,-8-6 8 0,1 0-13 31,4-3-21-31,-4 4-4 0,3-1-1 0,1-6 0 0,-1 6-50 16,1-6-11-16,3 6-1 0</inkml:trace>
  <inkml:trace contextRef="#ctx0" brushRef="#br0" timeOffset="6135.995">8255 4462 1176 0,'0'0'33'0,"-4"9"7"16,4-9-32-16,-3 6-8 0,3-6 0 0,-7 11 0 15,7-11 60-15,-4 6 9 0,-3 0 3 0,0-6 0 0,7 0-2 0,-3 6 0 16,-4 6 0-16,7-12 0 0,-4 6-10 0,4-6-3 15,-3 6 0-15,-1 2 0 0,1-2-6 0,-1 6-2 16,0-6 0-16,1 6 0 0,-1-6-29 0,1 2-7 0,3 4-1 0,-4 0 0 16,1 6 4-1,3-7 0-15,0 4 0 0,0 3 0 16,0-7-7-16,0 1-1 0,0 6 0 0,3-4 0 16,1 4 0-16,3-6 0 0,-4 6 0 0,5-10 0 15,-1 10-8-15,3-12 0 0,1 6 0 0,-1-6 0 0,4 5 18 0,-3-11 2 16,0 6 0-16,-1-3 0 0,4-3-20 0,0 0 0 0,4 0 0 0,-4-9 0 15,0 9 0-15,0-11 0 16,1 5 0-16,-5-6 0 0,1-6 0 0,-1 4 0 0,-3 2 0 16,0-12 0-16,0 10 0 0,1-4 0 0,-5-6 0 15,1 7 0-15,-1-4 8 0,-3 4 0 0,-3-1 1 0,-1-3 0 16,1 10 0-16,-5-7 0 0,1 0 0 0,0 7 0 16,0 2-9-16,-3-3 0 0,-1 6 0 0,1-6 0 15,-5 6 0-15,5 6 0 0,-4-5-11 0,3-1 11 16,-3 6-8-16,3 0 8 0,1 0-8 0,-1 6 8 15,4-6-12-15,-3 5 4 0,6 1 0 0,-3 0 0 16,0 0-10-16,3-6-2 0,1 12 0 0,-4-6 0 16,3 0-9-16,1 2-3 0,-1-2 0 0,1 0 0 15,3-6-12-15,0 6-4 0,0-6 0 0,0 0 0 16,0 0-44-16,0 0-10 0,0 12-2 0</inkml:trace>
  <inkml:trace contextRef="#ctx0" brushRef="#br0" timeOffset="6623.07">8562 4550 1941 0,'0'0'40'0,"-4"6"10"0,1 6-40 0,-1-6-10 16,4 0 0-16,-3-1 0 0,3 4 28 0,-4 0 3 0,4 0 1 0,0 3 0 16,0-6-4-16,0-1 0 0,4 7 0 0,-4-3 0 15,3 0-19-15,-3 0-9 0,4 2 8 0,-1-5-8 16,-3 0 0-16,4 6 0 0,-1-12 0 0,-3 0 0 16,4 6 0-16,-4-6 0 0,3 6 0 0,1 0 0 15,3-4 0-15,-3 4 0 0,3 0 0 0,-4-6 0 16,1 6 0-16,3 0 0 0,0-6 0 0,3 0 0 15,-3 0 0-15,4 0 12 0,3 0 0 0,-3-6 0 16,-1 0 9-16,1 0 3 0,3-2 0 0,-3-1 0 16,-1 0 3-16,1-3 1 0,-1 0 0 0,1 1 0 15,0-1-12-15,-4-3-3 0,0-2 0 0,0-1 0 16,0-3-1-16,0 4 0 0,-4-1 0 0,1-3 0 16,-4 10-12-16,3-13 0 0,-6 7 0 0,3 2 0 15,-4-3 0-15,1 6 0 0,-4-5 0 0,3-1 0 16,-3 9 0-16,4-2 0 0,-1-1 9 0,-3 6-9 15,0 0-24-15,0-3-9 0,3 6-3 16,4 3 0-16,-7-3-16 0,7 3-4 0,0 0-1 0,0 0 0 16,0 0-27-16,0 0-6 0,0 0-1 0,0 0 0 15,0 0-36-15,0 0-7 0,0 0-2 0</inkml:trace>
  <inkml:trace contextRef="#ctx0" brushRef="#br0" timeOffset="7116.939">9073 4333 1060 0,'0'0'44'0,"0"0"-35"16,0 0 68-16,0 0 14 0,0 0 2 0,0 0 1 16,0 0-10-16,0 0-1 0,0 0-1 0,0 0 0 15,0 0-30-15,-3 6-7 0,-1-4-1 0,-3 7 0 16,0 0-19-16,0-3-4 0,0 6-1 0,0-6 0 15,0 5-9-15,0-5-3 0,-4 3 0 0,4 9 0 16,0-12-8-16,-3 5 0 0,3-5 0 0,0 6 8 16,-4-3-8-16,8 3 12 0,-5-1-12 0,5-5 12 15,3 6-12-15,-4 0 0 0,4-9 0 0,0-3 0 16,0 0 8-16,0 6 0 0,0-6 0 0,0 0 0 16,0 0 0-16,4 5 0 0,-4-5 0 0,3 6 0 15,5-6 7-15,-1 0 1 0,0 0 0 0,0 0 0 16,3 0 0-16,-3 0 0 0,4 0 0 0,-4 0 0 15,4 0-16-15,3-6 0 0,-4 6 0 0,4-3 0 16,-3 3 0-16,-1 0 0 0,5 0 0 0,-5 3 0 16,1-3 0-16,-1 0 0 0,1 6 0 0,0-6 0 15,-4 6 8-15,0 0-8 0,0 6 11 0,0-6-11 0,0 5 8 16,-4-5-8-16,1 6 0 0,-1 3 0 0,1 2 0 0,-4-5-9 16,3 6-1-16,-3-3 0 0,0 2 10 0,-3 1 0 15,-1-4 0-15,1 4 0 0,-1 0 0 0,1-6 0 16,-4-4 0-16,0 4 0 0,3 0 0 0,-3-6 0 15,0 0 0-15,0-6 0 0,0 6 11 0,-4-6-3 16,1-6 0-16,-1 6 0 16,-3 0-28-16,0-6-7 0,3 0-1 0,-3 0 0 0,4-9-163 15,-4 6-33-15</inkml:trace>
  <inkml:trace contextRef="#ctx0" brushRef="#br0" timeOffset="8451.821">9853 4456 1212 0,'0'15'51'0,"4"-3"-41"32,-4-1 54-32,3 1 10 0,-3 0 2 0,4 3 1 15,-1 2-16-15,1 1-3 0,-1-6-1 0,1 5 0 0,-4-2-4 16,3 3-1-16,1-7 0 0,-1-2 0 0,-3 6-21 0,0-6-5 0,0 2-1 0,0-5 0 16,0-6-9-16,0 0-3 0,0 0 0 0,0 0 0 15,0 0-3-15,0 0-1 0,0 0 0 0,0 0 0 16,0 0-9-16,0 0 10 0,0 0-10 0,0 0 10 15,0 0-10-15,0 0 0 0,0 0 9 0,0 0-9 16,-3-6 0-16,3-5 0 0,-4 5 0 0,1-3 8 16,3-3-8-16,-4 6-12 0,1-5 4 0,3-1 0 15,-4-973 8-15,4 1940 0 0,0-963 0 16,-3-4 0-16,3 0 0 0,0 0-8 0,0-2 8 16,0 8 0-16,0-6 0 0,3 0 0 0,-3 6 0 0,4 0 0 15,-4 1 0-15,3-4-8 0,-3 3 8 0,4 0 0 16,-1 0 0-16,-3 0 0 0,4 0 0 0,-1 0 0 15,4 1 8-15,-3-1 0 0,3 0 0 0,0-3 0 16,-3 3 4-16,3 0 2 0,0 6 0 0,-4-6 0 16,4 0-14-16,0 6 8 0,0 0-8 0,0 0 0 15,1 0 0-15,-1 6 0 0,0 0 0 0,0-3 0 16,-4 6 0-16,4 6 0 0,0 2 0 0,0 1-10 16,0 3 2-16,-3-4 0 0,-1 7 0 0,1-4 0 15,0 4 8-15,-1-7 11 0,-3 1-3 0,4 9 0 16,-4-16-8-16,0 10 0 0,3-9 0 0,-3-1 0 15,4 1 18-15,-4 0-2 0,0-12 0 0,0 0 0 16,0 0 19-16,0 0 3 0,0 0 1 0,0 0 0 0,0 0-4 16,0 0-1-16,0 0 0 0,0 0 0 15,0-12-22-15,0 0-12 0,0 1 12 0,0-4-12 16,0 3 0-16,3-5 0 0,-3 5 0 0,0-9 0 16,4 9 0-16,-4-5 0 0,3-1 0 0,1 6 0 15,-4-2 0-15,3 2-11 0,1 0 11 0,-1 0-13 16,-3 7 4-16,4-4 1 0,-1 6 0 0,-3 3 0 0,0 0-3 0,0 0 0 15,4-9 0-15,-4 9 0 0,0 0 11 0,0 0-13 0,0 0 5 16,0 0 8-16,0 0-10 0,0 0 10 0,0 0 0 0,3 0-9 16,4 0 9-16,1 0 0 0,-1 0 0 0,-7 0-8 15,7 0 8-15,0 0 0 0,0 0 0 0,-4 0 0 16,4-6 0-16,0 6 0 0,0-6 0 0,1 6 0 16,-8 0 0-16,7 0 8 0,-7 0 0 0,3 6 0 15,4-6-8-15,-3 6-8 0,3 9 8 0,-4-4-12 16,4-5 3-16,-3 6 0 0,-1 6 0 0,4-9 0 15,-3 8 9-15,0-5 0 0,-1 6 0 0,-3-10 0 16,4 7 0-16,-1 0 0 0,-3-3 0 0,4-1 0 16,-1-2 0-16,1 3 0 0,-1 0 0 0,1-6 0 15,-1-1 0-15,-3-5 0 0,0 0 0 0,7 0 0 16,0 6-24-16,0-6 1 0,0 0 0 0,4 6 0 16,-4-6-21-16,4-6-4 15,-4 6 0-15,3 0-1 0,1-6-26 0,-1 6-5 0,1-5 0 0,-4-1-1 16,4 6-16-16,-4-9-3 0,0 0-1 0,0 0 0 15,0-3-71-15,-4 7-15 0</inkml:trace>
  <inkml:trace contextRef="#ctx0" brushRef="#br0" timeOffset="9069.003">10721 4394 1181 0,'-14'15'24'0,"10"-9"7"0,1 6-31 0,3-12 0 0,0 6 0 0,0-6 0 16,-4 5 83-16,4-5 10 0,-7 6 3 0,0 0 0 15,0-6-12-15,0 6-1 0,0-6-1 0,0 0 0 16,-4 0-28-16,4 0-6 0,-3 0 0 0,-1 0-1 15,4 0-16-15,-4 0-3 0,4 6-1 0,-3-6 0 16,3 0-27-16,3 6 0 0,4-6 0 0,-7 3 0 16,4 3 0-16,-1 0 0 0,-3-1 0 0,7 7 0 15,-3-6 0-15,3 6 0 0,0-6 0 0,0 5 0 16,0-2 0-16,3 3 0 0,1 6 0 0,-1-7 0 16,1-5 0-16,-1 3 0 0,1 3 0 0,3-6 0 15,-7-6 0-15,0 0 0 0,0 0 0 0,3 6 0 16,-3-6 0-16,11 0 0 0,-4 0 0 0,0 0 0 15,0-6 12-15,0 6-4 0,0-6 0 0,0-9 0 16,0 6-8-16,-3 1 0 0,3-4 0 0,0 0 0 16,-4 6 0-16,4-6 8 0,1 1-8 0,-5 2 8 15,1-3-8-15,-4 6 0 0,0-6 0 0,0 7 0 16,0-1-12-16,0 0 1 0,3-3 1 0,-3 3 0 16,4 6-5-16,-1-6-1 0,-3 6 0 0,0-6 0 15,0 6 4-15,0 0 1 0,0-6 0 0,0 6 0 0,4 0 11 16,-4-5 0-16,3 5 0 0,-3 0 0 0,0 0 0 15,0 0 16-15,0 0-4 0,0 0-1 0,0 0-11 16,0 0 12-16,0 5-12 0,4 1 12 0,-4 6-12 0,0-6 0 0,3 6 0 16,1 2 0-16,-1-2 53 0,1 6 9 0,-1-6 2 15,1 2 0 1,3 10-103-16,-3-12-20 0,6 5-4 0,-3 4-1 0,-3-4 52 0,3-5 12 16,0 3 0-16,-4-3 0 0,4-1 0 0,-3-5 0 0,-1 0 0 15,4-6 0-15,1 0-51 16,-5 0-4-16,4-6-1 0,0-5 0 0,4 5-107 0,-4-6-21 15,0-3-5-15</inkml:trace>
  <inkml:trace contextRef="#ctx0" brushRef="#br0" timeOffset="9538.16">10926 4494 957 0,'0'0'40'15,"0"6"-32"1,0 0 88-16,0-6 16 0,0 12 4 0,0-6 1 16,3 0-42-16,-3 2-9 0,0-2-2 0,4 0 0 15,-4-6-20-15,0 6-5 0,0-6-1 0,3 12 0 16,-3-12 6-16,4 6 0 0,-4-6 1 0,0 0 0 16,0 0-10-16,0 0-3 0,0 0 0 0,0 0 0 0,0 0 19 15,0 0 3-15,0 0 1 0,0 0 0 0,0 0-8 16,0 0-2-16,0 0 0 0,0 0 0 0,-4-6-16 0,1-6-3 0,-1 6-1 15,1 0 0-15,-1-3-5 0,0 4 0 16,4-1-1-16,-3 0 0 0,3 0-7 0,0 6 0 0,0 0-1 16,0 0 0-1,0 0-11-15,0 0 0 0,0 0 0 0,0 0 0 16,0 0 0-16,0 0 0 0,0 0-8 0,0 0 8 0,3-6 0 0,5 6 0 0,-5 0-9 0,4 0 9 16,0 0-12-16,-3 6 2 0,3 0 0 0,-4 0 0 15,4-3 10-15,0 3 0 0,0 5 0 0,1-5 0 31,-1 0-24-31,0 6-7 0,0-6-1 0,0 0 0 0,0-1 32 0,0-5 13 0,-4 6-1 0,-3-6 0 16,4 3-12-16,-4-3 0 0,0 0 0 0,7 3 0 16,-7-3 0-16,7 3 0 0,-3-3 0 0,3 0 0 15,-7 0-17-15,7 0-3 0,-4 0-1 0,4 0 0 16,0 0-21-16,0-3-4 16,0 3-1-16,0-3 0 0,4 0-132 0,-4-3-26 0,4 6-6 15</inkml:trace>
  <inkml:trace contextRef="#ctx0" brushRef="#br0" timeOffset="10189.645">11381 4427 1258 0,'-7'6'36'0,"-1"-1"7"0,1 1-35 16,0 0-8-16,-3 0 0 0,-1 0 0 0,1 3 44 0,-1-3 8 0,0 5 0 0,1-5 1 16,-1 6-4-16,1 0-1 0,3 0 0 0,-4 2 0 15,4-2-15-15,0 6-3 0,0-7-1 0,3 4 0 16,-3 3-4-16,4-6-1 0,-1 5 0 0,4-2 0 16,-3 3 1-16,3-7 0 0,0 1 0 0,3 0 0 15,-3-3 2-15,4 2 0 0,3 7 0 0,0-979 0 16,0 1940-3-16,-3-973 0 0,3-4 0 0,0 4 0 15,0-3-6-15,3-3-2 16,-3 0 0-16,4-3 0 0,-4 0-8 0,4-2-8 0,3-7 9 16,-4 0-9-16,1 0 0 0,-1 0 0 0,-3 1 0 15,4 2 0-15,-4-9 0 0,0 1 0 0,-3 2 0 0,3-3 0 16,-4 7 0-16,1-1 0 0,-1-3 0 0,1 6-10 16,-4 3 2-16,0 3 0 0,0 3 0 0,0 0 0 15,0 0-4-15,0 0 0 0,0 0 0 0,0 0 0 16,0 0 12-16,0 0-12 0,-4 0 12 0,1 6-12 15,-1 0 12-15,1 9-8 0,3-3 8 0,-4-6-8 16,4 5 8-16,4 4 0 0,-4-3-9 0,3 5 9 16,1-5 0-16,-1 9-9 0,4-4 9 0,-3 1 0 15,3 0-8-15,4-4 8 0,-4 10 0 0,3-6 0 16,-3-1 0-16,4 4 0 0,-1-4 0 0,-3 7 0 16,4 2-8-16,-4-2 8 0,4-6 0 0,-4 8 0 0,0-8 0 15,0 8-8-15,-4-2 8 0,4-4 0 0,-3 4 0 0,-1-1 0 16,1-5 0-16,-4 2 0 0,0-2 0 0,0-6 0 0,-4 0 0 15,-3 2 0-15,4-8 9 0,-4 0 3 0,0 0 0 0,-4 0 0 16,1-6 6-16,-1 0 2 0,-3 0 0 16,-4 0 0-16,4-6 0 0,-3 0 1 0,-5 0 0 0,1-6 0 15,0 1-21-15,-7 2 0 0,3-9 0 0,-3 6 0 16,3-5-20-16,-3 2-3 16,3-3 0-16,1 1 0 15,2 2-30-15,8-3-7 0,-3 7 0 0,6-1-1 16,0 0-11-16,4-3-3 0,0 4 0 0,4 5 0 15,3-6-33-15,3 0-6 0,1 1-2 0</inkml:trace>
  <inkml:trace contextRef="#ctx0" brushRef="#br0" timeOffset="10563.927">11624 4409 1549 0,'-4'12'44'0,"4"0"9"0,0-1-42 0,0-5-11 0,0 6 0 0,-3 0 0 16,3-3 54-16,0 2 9 0,0 1 1 0,0 0 1 16,0-6-16-16,0 3-3 0,3 2-1 0,-3-5 0 15,0-6-22-15,0 6-5 0,0 6-1 0,4-6 0 16,-4 5-17-16,4-5 0 0,-4 0 0 0,3 9 0 31,-3-9-23-31,0 0-8 0,4 5-1 0,-4-5-1 0,3 3-151 16,1 6-31-16</inkml:trace>
  <inkml:trace contextRef="#ctx0" brushRef="#br0" timeOffset="10825.184">11663 3962 1739 0,'0'0'49'0,"0"0"11"16,0 0-48-16,0 0-12 0,0 0 0 0,0 0 0 16,-7 9 33-16,0-3 4 0,3 6 1 0,1-6 0 15,-4 5-26-15,3-5-4 0,-3 0-8 0,3 0 11 16,1 0-11-16,-4 0 12 0,7-6-12 0,-4 9 12 15,4-9-39-15,0 0-7 0,0 0-2 0</inkml:trace>
  <inkml:trace contextRef="#ctx0" brushRef="#br0" timeOffset="11502.17">11987 4409 1258 0,'0'0'36'0,"0"0"7"0,0 0-35 0,0 0-8 0,0 0 0 0,0 0 0 15,0 0 39-15,0 0 5 0,0 0 2 0,0 0 0 16,0 0 38-16,0 0 8 0,0 0 2 0,0 0 0 15,0 0-13-15,0 0-2 0,-7-3-1 0,7 3 0 16,-7 0-38-16,0 0-7 0,7 0-1 0,0 0-1 0,-7-3-21 0,7 3-10 16,0 0 10-16,0 0-10 15,-7 3 12-15,7-3-3 0,0 0-1 0,-10 3 0 16,6 3-8-16,4-6 0 0,-7 12 0 0,3-6 0 16,-3 5 0-16,4-5 0 0,-1 6 0 0,4 0 0 15,-3 2-9-15,-1-8 9 0,4 6 0 0,-3 6 0 16,3-7 0-16,-4 4 0 0,4 3 0 0,-3-6 0 15,3-1 0-15,0 10 0 0,0-9 0 0,0-1 0 16,0 1 0-16,0 0 0 0,0-973 0 0,0 1943 0 0,3-977 0 16,-3 1 0-16,4 0 0 0,-4 6 0 0,3-12 0 0,4 6 0 15,-3-3 0-15,-1 3 0 0,4-6 0 0,-3 3 0 0,3-3 0 16,0-3 0-16,4 3 12 0,-4-3-4 0,3 0-8 16,1 0 12-16,-4 0-12 0,4 0 0 0,-1 3 0 0,1-12 0 15,-1 6 0-15,1 0 0 0,-4-5 0 0,3-1 0 16,-2-3 0-16,-1 3 0 0,0 1 8 0,-4-1-8 15,4-9 17-15,-3 10 1 0,-4-7 0 0,0 0 0 16,0 4-18-16,-4-4-9 0,1 0 1 0,-4 7 0 16,3-10 8-16,-3 9-10 0,0 0 10 0,0 1-10 15,0-4 10-15,0 3-13 0,-4 6 5 16,4 0 8-16,-3 1-12 0,-1-1 12 0,0 6-12 0,1-6 12 16,-4 6 0-16,3 0 0 0,1 6 0 0,-1-6 0 15,0 6-12-15,4-1 12 0,0 1-12 0,4 0 12 16,-4 0-14-16,3 3 5 0,1 3 1 0,3-1 0 15,-4 1-18-15,4 0-3 0,4 0-1 0,-4 2 0 16,0-2-27-16,3 0-6 0,1 0-1 0,-1-1 0 16,1 4-23-16,-1-3-5 0,1 0 0 0,-1-1-1 15,4-2 8-15,0 0 1 0,1 6 1 0</inkml:trace>
  <inkml:trace contextRef="#ctx0" brushRef="#br0" timeOffset="12068.812">12263 4394 998 0,'0'21'20'0,"0"-9"7"0,0-1-27 16,0-5 0-16,0 6 0 0,0 0 0 0,-4 3 92 0,4-4 12 0,0 1 4 0,-3 0 0 15,3 0-40-15,0 2-8 0,0-2-2 0,0 6 0 16,0-7-22-16,0 4-4 0,0 3 0 0,0-6-1 16,0-1-11-16,0-2-1 0,0 0-1 0,0-3 0 15,0 3 2-15,0-9 1 0,0 6 0 0,0-6 0 16,0 0-13-16,0 0-8 0,0 0 8 0,0 0-8 16,0 0 34-16,0 0 2 0,0 0 1 0,0 0 0 15,3-6-8-15,1 0-1 0,-1 0-1 0,-3-6 0 16,0 3-3-16,0-2 0 0,0-1 0 0,0 6 0 15,0-12-6-15,0 9-2 0,0-2 0 0,0 5 0 16,0-12-4-16,0 12 0 0,0-8-1 0,0 8 0 16,0-6-11-16,4 0 0 0,-4 6 0 0,0 0 8 15,3 1-8-15,-3-1 0 0,0 0 0 0,0 6 0 16,4-9 0-16,-4 9 0 0,3 0 0 0,4-6 0 16,0 6-10-16,0-6 10 0,0 6 0 0,0 0-9 15,1 0 9-15,2 0-10 0,-3 0 10 0,0 0-10 16,4 6 10-16,-4-6 0 0,3 6 0 0,-3 0 0 15,1-3 0-15,2 3 0 0,-3 0 0 0,0-1 0 16,0 1 0-16,-3 0 0 0,3 6 0 0,-4 0 0 16,4-3 0-16,-3 2 0 0,0 1 0 0,-1 6 0 0,1-7 0 15,-4 1 0-15,3 9 0 0,1-9-8 0,-4-1-4 0,0 7 0 0,3-3 0 16,-3-4 0-16,4-5 20 0,-4 0 3 0,0-6 1 0,0 0 0 16,3 12-12-16,-3-12-16 0,0 0 4 0,4 3 1 31,-4-3-17-31,0 0-4 0,7 3-1 0,-7-3 0 15,3-6-47-15,4 0-10 0,-3 0-2 0</inkml:trace>
  <inkml:trace contextRef="#ctx0" brushRef="#br0" timeOffset="13168.859">12799 4488 893 0,'0'0'37'15,"0"0"-29"1,0 0 19-16,0 0 4 0,0 0 1 0,0 0 0 16,0 0 22-16,0 0 5 0,0 0 1 0,-4 0 0 15,4 0-13-15,-3-5-3 0,3 5 0 0,-7-6 0 16,7 6-20-16,-4-6-5 0,-3-3-1 0,7 9 0 0,0 0-10 15,0 0-8-15,0 0 12 0,0 0-12 0,0 0 39 16,0 0 1-16,0 0 0 0,0 0 0 0,0 0-27 0,0 0-5 0,0 0 0 16,0 0-8-16,0 0 17 0,0 0-3 0,0 0-1 0,0 0 0 15,0 0 1-15,-7 9 0 0,7-9 0 0,0 0 0 16,0 0 13-16,0 0 2 0,0 0 1 16,-7 6 0-16,7-6-14 15,0 0-2-15,0 0-1 0,0 0 0 16,0 0 3-16,0 0 0 0,0 0 0 0,0 0 0 0,-4 6 15 0,4-6 3 0,0 0 1 0,0 0 0 15,0 0-35-15,-7 5 0 0,7-5 0 0,0 0 0 16,0 0 19-16,0 0-3 0,0 0-1 0,0 0 0 16,0 0-7-16,0 0 0 0,0 0-8 0,-3 6 12 15,3-6-12-15,0 0 0 0,0 0 0 0,0 0 0 16,0 0 8-16,0 0-8 0,0 0 0 0,0 0 0 16,0 0 0-16,-7 0 0 0,7 0 0 0,-7 6 0 15,7-6 0-15,-7 6 0 0,7-6 0 0,-7 0 0 16,7 0 0-16,0 0 0 0,-7 6 0 0,7-6 0 15,0 0 0-15,-7 6 0 0,7-6-8 0,0 0 8 16,-4 6 0-16,4-6-8 0,0 0 8 0,-7 6 0 16,7-6 0-16,0 0 0 0,0 0 0 0,0 0 0 15,0 0 0-15,0 0 0 0,0 0 0 0,0 0 0 16,0 0 0-16,0 0 0 0,0 0 0 0,0 0 0 16,0 0 0-16,0 0 0 0,0 0 0 0,0 0 0 15,0 0 0-15,0 0 0 0,0 0 0 0,0 0 0 16,0 0 0-16,0 0 0 0,0 0 0 0,0 0-10 15,0 0 10-15,0 0 0 0,0 0 0 0,0 0 0 16,0 0 0-16,0 0 0 0,0 0 0 0,0 0 0 16,0 0 0-16,0 0 0 0,0 0 0 0,0 0-8 0,0 0 8 0,0 0 0 0,0 0 0 15,0 0 0-15,0 0 0 0,0 0 0 0,0 0 0 0,0 0 8 16,0 0 1-16,0 0 1 0,0 0 0 0,0 0 0 16,0 0 10-16,0 0 3 0,0-6 0 0,0 6 0 15,-4-6 1-15,4 6 0 0,0 0 0 0,-7 0 0 16,7 0-24-16,0 0 9 0,-7-12-9 0,7 12 0 15,-7 0 8-15,-3 0-8 0,3 6 0 0,0 0 0 16,-1-6 0-16,1 6 0 0,7-6 0 0,-7 6 0 16,4-1-8-16,-4 4 8 0,7 3 0 0,-4-6-9 15,1 6 9-15,3-6 0 0,-4 2 0 0,1 1 8 16,3-3-8-16,0 3-8 0,0 3 8 0,0-12-12 16,0 6 12-16,0-6 0 0,3 5 0 0,-3-5 0 15,0 0 0-15,0 0 0 0,0 0 10 0,0 0-10 16,4 6 8-16,-4-6-8 0,0 0 0 0,7 0 9 15,0 6-9-15,0-6 0 0,0 0 0 0,-4 0 0 16,5 0 0-16,-1-6 12 0,0 6-12 0,0 0 12 16,0 0-12-16,0-6 0 0,0 6-12 0,0 0 12 15,0 0 0-15,0-5 0 0,0 5 0 0,0 0 0 16,-3 0 0-16,-4 0 0 0,10 0 0 0,-6 5 0 16,3-5 0-16,0 6 0 0,-4-6 0 0,-3 0 0 15,8 6-10-15,-5-3 10 0,4 6 0 0,-3-3-9 16,-4 3 1-16,3 2 0 0,1-5 0 0,-4 6 0 15,0 0-1-15,0 0 0 0,-4 2 0 0,4 4 0 16,-3-6-2-16,-1-4 0 0,1 4 0 0,-1 6 0 16,-3-6 11-16,0-6 0 0,0 5-9 0,0-2 9 0,3 3 0 15,-3-6-9-15,0-6 9 0,7 0 0 0,-7 6-16 0,7-6 3 0,0 0 1 16,0 0 0 0,-7 0-13-16,7 0-3 0,0 0 0 0,-7 0 0 15,0 0-61-15,3 0-13 0,-3-6-2 0</inkml:trace>
  <inkml:trace contextRef="#ctx0" brushRef="#br0" timeOffset="14522.125">13921 4709 1789 0,'-7'3'76'16,"-4"0"-61"-16,4 0 16 15,-4-3 3-15,1 0 1 0,-1 0 0 0,-3 0-15 16,7 0-2-16,-4 0-1 0,4 0 0 15,-3 0-17-15,3-3 8 0,3 3-8 0,-3-3 0 0,7 3 0 0,0 0 0 0,-10 0-10 0,10 0 10 16,-7 0-25-16,7 0 2 0,-8-3 1 0,8 3 0 31,-10 0-19-31,3 3-4 0,7-3-1 0,-7 6 0 16,0 0 4-16,0 5 1 0,3-5 0 0,-3 6 0 0,4 0 21 0,-1 0 5 0,4-4 1 0,-4 4 0 16,1 0 14-16,3-6 0 0,0 0 0 15,0 5-9-15,0-5 9 16,0 3 0-16,3-3 0 0,-3-6 0 0,4 6 11 0,3-6-3 0,0 6 0 15,0-6 0-15,0 0 18 0,0-6 3 0,0 0 1 0,0 0 0 16,4-3 0-16,0-2 0 0,-1-1 0 0,1 0 0 16,-1-9-18-16,4 4-4 0,-3-1-8 0,3-5 12 15,0-4 3-15,-3-2 0 0,3-4 0 0,0 1 0 16,-3 3 5-16,-1-7 0 0,1-2 1 0,-1 6 0 16,-3-3-11-16,-3-4-2 0,-1 4-8 0,1 3 12 15,-4 2-12-15,-4-2 8 0,4 3-8 0,-3 2 0 16,-1-2 0-16,1 5 0 0,-1-2 0 0,1-1 0 15,-1 4 0-15,1 5-10 0,-4 1 10 0,3-4-8 16,-3 9 8-16,4 0 0 0,-4 1 0 0,-1-4 0 16,1 9 8-16,-3 0-8 0,3 0 8 0,-4-5-8 15,1 11 11-15,-1-6-3 0,4 6 0 0,-4-6 0 16,4 6 4-16,0 0 0 0,7 0 0 0,-10 0 0 16,3 6 0-16,0-6 0 0,7 0 0 0,-11 6 0 0,4-1-12 15,0 7 8-15,0-6-8 0,3 3 8 0,1 3-8 16,-4-1 0-16,3 1 0 0,1 0 0 0,-4 0 0 15,3 8 0-15,1-2 0 0,-1 5 0 16,1-2 0-16,3 3 0 0,-4-4 0 0,4 10 0 16,0-1 0-16,4 3 0 0,-4 12 0 0,3-8 0 0,1 8 0 0,3-12 0 15,-4 9-9-15,4 3 9 0,0-8 0 0,0 2 0 0,0-6 0 16,0 3 0-16,1 4 0 0,2-10 0 0,-3-3 0 16,4 4 0-16,-1-7 0 0,-3 4 0 0,4-4 0 0,0-2 0 15,-1-3 13-15,-3-1 0 0,4-2 0 0,-4-3 0 16,0-1-13-16,0 7-12 0,0-12 3 0,-4 0 0 15,5 0 9-15,-5-3 0 0,-3-3 0 0,0 0 0 16,0 0 0-16,0 0 0 0,0 0 0 0,0 0 0 16,0 0-15-16,0 0-4 0,0 0-1 0,0 0 0 15,0 0 1-15,0 0 0 0,4-3 0 0,3-3 0 16,-4 6-88-16,4-6-17 16,0 0-4-16</inkml:trace>
  <inkml:trace contextRef="#ctx0" brushRef="#br0" timeOffset="15136.542">14178 4635 1196 0,'-7'6'24'0,"0"3"8"0,0 3-32 16,3 0 0-16,1-6 0 0,-4-1 0 0,7-5 60 0,-4 6 7 0,4-6 1 0,0 0 0 16,0 0-15-16,0 0-2 0,0 0-1 0,0 0 0 15,0 0-20-15,0 0-4 0,0 0-1 0,0 0 0 16,0 0 15-16,0 0 4 0,0 0 0 0,0 0 0 15,0 0-13-15,0 0-3 0,0 0 0 0,7 6 0 16,0-6-16-16,0 0-3 0,1 0-1 0,2-6 0 16,1 6-8-16,-1 0 0 0,4-6 0 0,-3 1 0 15,3 5 0-15,-3-6 0 0,3 0 0 0,-4 0 0 16,1 0 0-16,0-3 0 0,-1 3 0 0,-3-5 8 16,4 5-8-16,-4 0 0 0,0-9 0 0,0 9 8 15,0 0-8-15,-3 0 0 0,-1 1 0 0,1-1 0 16,-4 0 0-16,0 0 0 0,0-6 0 0,0 6 0 15,-4-3 0-15,1 1 0 0,-1 5-12 0,0-9 12 16,-3 6-17-16,4-6 4 0,-4 6 1 0,-4 6 0 16,1-5-6-16,-1-1-1 0,1 0 0 0,-1 6 0 15,-3 0 6-15,3-3 1 0,1 3 0 0,-4 3 0 16,-1 3 12-16,5 0 0 0,-1 5 9 0,1-5-9 16,-1 12 16-16,0-9-4 0,4 2 0 0,-3 7 0 0,3 0-2 15,0-7-1-15,3 7 0 0,4 3 0 0,0-4-1 0,0 4-8 16,0-3 12-16,0-1-4 0,4 1-8 0,-1 2 8 15,1-2-8-15,-1-6 8 0,1 2-8 16,3-2 10-16,-4 6-10 0,4-12 10 0,1 6-2 16,2-7-8-16,-3 1 12 0,4 3-4 15,-1-6-8-15,1 6-9 0,3-9 9 0,0 6-13 16,0-6-32-16,4 0-7 0,0 0 0 0</inkml:trace>
  <inkml:trace contextRef="#ctx0" brushRef="#br0" timeOffset="15675.772">14587 4512 999 0,'-7'12'42'16,"0"-6"-34"-1,0-1 48-15,4 4 10 0,-1 3 2 0,1 0 0 16,-1-6-3-16,1 5 0 0,-1-2 0 0,1 0 0 16,-1 6-14-16,4-3-3 0,-4-7-1 0,1 7 0 15,3-3-23-15,-4 0-5 0,4 0-1 0,0 2 0 16,-3-5-18-16,3 0 0 0,0-6 0 0,0 12 0 0,0-6 0 0,0-6 0 15,0 9 11-15,0-9-3 0,0 5 20 0,0-5 5 16,3 6 1-16,-3-6 0 0,0 0-15 0,4 6-3 0,-4-6-1 0,0 0 0 16,0 0 8-16,7 12 1 0,0-12 1 0,0 0 0 15,0 6-1-15,4-6 0 0,-4 0 0 0,3 0 0 16,1 0-24-16,0 0 0 0,-1 6-9 0,-3-6 9 16,4 0 0-16,-4 0 0 0,0 0 0 0,3 6 0 15,-3-6 0-15,-7 0 0 0,8 6 0 0,-5-1 0 16,4 4 0-16,-3 3-8 0,-1 0 8 15,1-6 0-15,-1 5-16 0,1-5 3 0,-1 9 1 0,-3-3 0 16,0-6-1-16,0 5 0 0,-3 1 0 16,-1-6 0-16,1 3 0 0,-1 3 0 0,-3-1 0 0,4-5 0 15,-1 0 13-15,-3 6 0 0,3-6 0 0,-3-6 0 16,4 3 0-16,3-3 0 0,-11 3 0 0,4 0 0 16,0-3-18-16,-3 0-1 0,3-3 0 0,-4 3 0 15,4-6-137-15,-4 6-28 16</inkml:trace>
  <inkml:trace contextRef="#ctx0" brushRef="#br0" timeOffset="16772.308">15138 3956 1558 0,'-7'0'32'0,"7"0"8"16,-7-6-32-16,7 6-8 0,-7 6 0 0,7-6 0 15,0 0 24-15,-8 0 3 0,8 0 1 0,0 0 0 0,0 0-5 0,-7 0-1 16,4 6 0-16,-1 0 0 15,4 3 2-15,4-3 0 0,-1 6 0 0,1-1 0 16,3 1-3-16,0 3 0 0,0 8 0 0,0 1 0 0,4-1-5 0,-4 4-2 0,3 2 0 0,-3 4 0 16,4-10-4-16,-4 9-1 0,4-8 0 0,-4 2 0 15,0 4 4-15,0-4 1 0,0 9 0 16,-4-11 0-16,4 8 10 0,-3-2 1 16,-4-4 1-16,4 1 0 0,-4 2-10 15,3-5-1-15,-3 8-1 0,0-9 0 0,0 1 9 0,0 2 1 16,0-2 1-16,0-4 0 0,-3 4-3 15,3 0-1-15,-4-4 0 0,4-2 0 0,-4-1-7 0,4-5-2 0,0 3 0 16,0-9 0-16,0 5 0 0,0-11-1 0,0 0 0 16,0 0 0-16,0 0 7 0,0 0 2 0,0 0 0 0,0 0 0 15,0 0 4-15,0 0 0 0,0 0 1 0,0 0 0 16,0 0-14-16,0 0-3 0,0-5-8 0,0-1 12 16,0-6-12-16,0-3 0 0,0 9 0 0,-3-5 0 15,3-1 0-15,-4 6 0 0,4-12 0 0,-3 10 0 16,3-4 0-16,0 0-8 0,0 0 8 0,0 0-10 15,0 1 10-15,0 2-13 0,0 3 5 0,0-6 8 16,0 6-10-16,0-5 10 0,0 2 0 0,0 0-9 16,3 0 9-16,-3-3-13 0,4 7 5 0,3-1 8 15,-3 0-12-15,3 0 12 0,3 6-12 0,1-12 12 16,-1 12-16-16,4-3 5 0,1 3 1 0,2 0 0 16,1 0 10-16,-1 0-12 0,1 3 12 0,0-3-12 15,-4 3 12-15,0 6 0 0,-3-9 10 0,3 0-10 16,-4 6 0-16,4-6 0 0,-3 6 0 0,0-6 0 15,-1 6 0-15,-3-1-8 0,0 7 8 0,0-3 0 16,0 0-11-16,0 0 11 0,-3-3-10 0,-1 5 10 0,1 1-9 0,0 0 9 16,-1 0-8-16,-3 2 8 15,0 4 0-15,0-6-8 0,0-1 8 0,0 4 0 16,-3-3 0-16,3 0 0 0,-4-1 0 0,0-5 0 0,1 6 0 0,-4-3 0 0,7-9 0 16,-4 6 11-16,-3 0-2 0,7-6 0 15,-10 5 0-15,3 1 0 0,0-6-9 0,-4 0 12 0,4 0-12 16,-4 0 12-16,1 0-12 0,-1-6 8 0,1 1-8 0,-5-1 8 15,1 0-8-15,-3-3 0 0,-1 3 0 0,4 0 0 16,-4 0-28-16,1 1 3 0,3 5 0 0,0-6 0 16,-1 6-15-1,5 0-2-15,3 0-1 0,-4-6 0 0,4 6-20 16,7 0-4-16,0 0-1 0,0 0 0 0,0 0-27 0,0 0-5 0,0 0-2 16</inkml:trace>
  <inkml:trace contextRef="#ctx0" brushRef="#br0" timeOffset="17403.454">15847 4594 893 0,'0'0'37'15,"-11"3"-29"-15,4 0 60 0,0 0 13 0,-3 6 3 0,2-9 0 16,1 6-6-16,-3 0-1 0,3 0 0 0,0-1 0 16,0 1-40-16,3 0-8 0,4-6-1 0,-7 3-1 15,0 9-17-15,3-6-10 0,-3 6 12 0,4-7-12 16,-1 1 10-16,1 0-10 0,-1 6 8 0,1-6-8 15,3 3 12-15,0-4-2 0,0 7-1 0,0 0 0 16,0-6 5-16,0-6 1 0,0 6 0 0,0 6 0 16,0-10 1-16,3 7 0 0,-3 0 0 0,4-3 0 15,-4-6 0-15,0 0 0 0,0 0 0 0,0 0 0 16,3 6 1-16,-3-6 1 0,7 6 0 0,0-6 0 16,-7 0-2-16,8 0 0 0,-5-6 0 0,1 0 0 15,3 0 3-15,-4-6 0 0,1 4 0 0,-1-4 0 16,-3 6-9-16,4-12-2 0,-1 12 0 0,-3-5 0 15,0 2-8-15,4 3 0 0,-4-6 0 0,0 0 8 16,3 7-8-16,-3-1 0 0,4-3 9 0,-4 9-9 16,0-3 0-16,0 3 0 0,0 0 0 0,0 0 0 15,0 0-10-15,0 0 0 0,0 0 0 0,0 0 0 16,0 0-11-16,0 0-3 0,0 0 0 0,0 0 0 16,3 3 24-16,1 6 0 0,-1-3-9 0,1-1 9 15,0 1 0-15,-1 0 0 0,1 6 0 0,-1-9 0 16,4 3 0-16,0 0 0 0,-3 5 0 0,3-5 0 15,0 6 0-15,-4-6 0 0,4 0 0 0,-3 0 0 16,3 0 0-16,-3-6 0 0,-1 2 0 0,4 4 0 16,-7-6 0-16,4 3-12 0,-4-3 3 0,3 9 0 15,-3-9-28-15,0 0-6 0,0 0-1 0,4 6 0 16,-4-6-21-16,3 0-5 0,4 6-1 0,0-6 0 16,-3 6-14-16,3-6-3 0,0 0-1 0</inkml:trace>
  <inkml:trace contextRef="#ctx0" brushRef="#br0" timeOffset="18031.256">16277 4588 1288 0,'0'0'27'0,"0"0"5"0,-7 3-32 0,-3 0 0 0,2 0 0 0,-2 0 0 16,3 9 32-16,-4-12 0 0,4 6 0 0,-3 0 0 15,3 0-16-15,-1-1-3 0,1-5-1 0,-3 6 0 16,6 0 0-16,-3 3 0 0,7-9 0 0,-7 9 0 16,4 0-12-16,3-3 0 0,-4 5 0 0,4-5 0 15,0 6 0-15,0-9 0 0,0 3 0 0,0 3 0 16,0-1 9-16,4-2-1 0,-4 6 0 0,3-6 0 15,-3 0 24-15,0-6 5 0,4 6 1 0,-4-6 0 16,3 6-17-16,-3-6-3 0,4 5-1 0,-1-2 0 16,4 0 7-16,-3 0 2 0,3-3 0 0,0 0 0 0,0 0-6 15,0-3 0-15,-3 0-1 0,-1-3 0 0,4 4-7 0,-3-4 0 16,-1 0-1-16,-3 0 0 0,4 0-2 0,-4-6 0 16,3 6 0-16,-3-2 0 0,0 2-9 0,0 6 0 0,0 0 9 0,0 0-9 15,0 0 8-15,0 0-8 0,0 0 10 0,0 0-10 16,0 0 10-16,0 0-10 0,0 0 10 0,0 0-10 15,0 0 0 1,0 0 0-16,7 3 0 0,-3 2-10 0,3 7 10 0,0 0 0 0,-3-6-9 16,3 6 9-16,0-1 0 0,-4 4-11 0,4 3 11 0,0-6-8 15,0 5 0-15,-3-2 0 0,3 2 0 0,0 1 0 16,-3 0 8-16,3 2-12 0,0 4 12 0,-4-6-12 16,1 8 4-16,3-8 0 0,-4 8 0 0,1-2 0 15,-1-1-4-15,1 4-1 0,-1-4 0 0,1-2 0 16,-4 2 13-16,0 1 13 0,0 2-2 0,-4-2-1 15,1-7-10-15,-1 4 0 0,1-9 0 0,-1 5 0 16,-3-8 12-16,4 0 1 0,-4-3 0 0,0-3 0 16,0 3 20-16,-4-6 4 0,0-6 1 0,-3 3 0 15,0-6-8-15,0 0-2 0,0-3 0 0,-4 1 0 16,4-1-40-16,0-3-9 0,0 3-2 0,0-5 0 16,0 5-125-16,3-6-26 0,1 4-5 15</inkml:trace>
  <inkml:trace contextRef="#ctx0" brushRef="#br0" timeOffset="18900.937">16499 4674 604 0,'-7'-9'16'0,"0"3"6"0,4-6-22 16,-4 6 0-16,0-5 0 0,0 5 0 0,0-6 34 0,3 3 2 0,-3 0 1 0,0 3 0 15,3 3 12-15,4 3 3 0,-3-5 0 0,3 5 0 16,0 0 12-16,0 0 4 0,0 0 0 0,0 0 0 16,0 0-23-16,0 0-4 0,0 0-1 15,0 0 0-15,0 0-19 0,0 5-4 0,0 1-1 0,0 3 0 16,3 3 13-16,-3 0 3 0,4-6 0 0,-1 5 0 16,1 4-7-16,-1 3-1 0,1-7 0 0,3 1 0 15,0 6 7-15,-3-6 1 0,6 2 0 0,-6-2 0 16,3 6 19-16,0-7 4 0,-4 10 1 0,4-9 0 15,1 0-10-15,-5 5-2 0,4-2 0 0,-3-3 0 16,3-1-23-16,0 7-5 0,-4-15 0 0,4 3-1 16,-3 6-2-16,3-7 0 0,-7-5 0 0,3 0 0 15,-3 0 18-15,11 6 3 0,-4-6 1 0,0-6 0 16,0 6-18-16,0-5-3 0,0-1-1 0,0 0 0 16,0 0-13-16,4-3 8 0,-4-3-8 0,0 1 0 15,0-1 8-15,0-3-8 0,0-2 0 0,-3 5 9 16,3-12-9-16,-4 10-14 0,1 2 3 0,-1-12 1 15,-3 12-14-15,4-2-4 0,-4-4 0 16,0 6 0-16,0 1-3 0,0-7-1 0,-4 3 0 0,1 4 0 16,3 5-6-16,-4-6-2 0,1 0 0 0,-1 3 0 15,1 3 29-15,-1 1 11 0,1 5-8 0,-1-6 8 16,4 6-10-16,-7-6 10 0,7 6-12 0,-3 0 12 16,3 0-56-16,0 0-5 0,0 0-1 0</inkml:trace>
  <inkml:trace contextRef="#ctx0" brushRef="#br0" timeOffset="19822.695">16845 4709 638 0,'0'0'18'0,"0"0"4"0,0 0-22 15,0 0 0-15,0 0 0 0,0 0 0 0,0 0 35 0,0 0 2 0,-7 6 1 16,7-6 0-16,0 0 46 0,0 0 10 0,0 0 2 0,0 0 0 16,0 0-18-16,-7 6-3 0,7-6-1 0,0 0 0 15,0 0-16-15,0 0-3 0,0 0-1 0,0 0 0 16,0 0-18-16,-11 3-4 0,11-3-1 15,0 0 0-15,0 0 1 16,0 0 0-16,-7 0 0 0,7 0 0 16,0 0-32-16,0 0 8 0,0 0-8 0,0 0 0 0,0 0 12 0,0 0 0 0,0 0 0 0,0 0 0 15,0 0 4-15,0 0 1 0,0 0 0 0,0 0 0 16,0 0-6-16,0 0-2 0,0 0 0 0,0 0 0 16,0 0-9-16,-10 5 0 0,10-5 0 0,0 0 0 15,0 0 10-15,0 0-10 0,0 0 12 0,0 0-12 16,0 0 8-16,0 0-8 0,0 0 0 0,0 0 0 15,0 0 19-15,0 0 0 0,0 0 0 0,0 0 0 16,0 0-9-16,3 6-2 0,-3-6 0 0,4 6 0 16,3-6-8-16,0 6 0 0,4-6 0 0,-4 6 0 15,3-6 0-15,-3 0 0 0,4 0 0 0,-1 0 0 16,1 0 0-16,0 0 0 0,-1 0 0 0,1 0 0 16,-4-6 0-16,3 0 0 0,-3 6 0 0,4 0 0 15,-4-6 8-15,0 0 0 0,0 1 0 0,0-1 0 16,-3 3 7-16,-1-3 1 0,1 6 0 0,-1-12 0 15,-3 12-6-15,4-6-1 0,-4 0 0 0,0 1 0 16,-4-1-9-16,4-3 0 0,-3 3 0 0,3-3 0 16,-4 6 0-16,1-3 0 0,-1 0 0 0,4 6 0 15,-7-5 0-15,0 5 0 0,7 0 0 0,-10-6 0 16,-1 6 0-16,4 0 0 0,-4-6 0 0,11 6 0 16,-10 0 0-16,10 0 8 0,-11 6-8 0,11-6 8 15,-10 6-8-15,6-6-11 0,4 0 3 0,-7 5 0 0,3 7 0 0,1-9 0 16,3 9 0-16,0 0 0 0,0-6 0 0,0-1 0 15,3 7 0-15,1-6 0 0,0 3 8 0,-1 3-8 16,1-1 8-16,-1-5-8 0,1 12 8 0,3-12 0 0,-4 6 0 16,4-7 0-16,0 4 0 0,0 3 0 15,4 0 0-15,0-6-8 0,-1 5 8 0,1-5-8 0,-1 3 8 16,1-3-8-16,3 0-2 0,-3 0 0 16,-1-6 0-16,4 6 0 15,0-6-18-15,-3 0-3 0,3-6-1 0,0 6 0 0,4-6-35 16,-4 0-7-16,0-3-2 0,4 3 0 15,-4-5-125-15,0-1-26 0</inkml:trace>
  <inkml:trace contextRef="#ctx0" brushRef="#br0" timeOffset="20212.298">17223 4024 1616 0,'0'0'36'0,"0"0"7"0,0 0 1 0,0 0 1 16,0 0-36-16,0 0-9 0,0 0 0 0,0 0 0 0,0 0 28 0,-7 6 4 0,3-3 1 0,-3 9 0 16,3-7-33-16,1 7 0 0,3 0 0 0,-4 0 0 15,4 5-10-15,-3 4 10 0,3 8-10 0,0-8 10 16,3 8 0-16,-3-8 0 0,0 8 0 0,4 1 0 15,-4 2 0-15,0 3-9 0,0 3 9 0,0 7 0 16,3-10 0-16,-3 3 0 0,0 0 9 0,4-2-9 31,-1 2 33-31,1-9 0 0,0 9 0 0,-1-8 0 0,4-4-1 0,-3 4 0 16,3-10 0-16,-4 10 0 0,4-13-20 0,0 4-12 0,-3-4 12 0,3 1-12 16,-4-12 0-16,1 3 0 0,3 3 0 0,-3-7 0 15,-4-5-18 1,0 0-10-16,0 0-3 0,0 0 0 0,0 0-26 15,0 0-6-15,0 0-1 0,0 0 0 0,0-5 1 16,0-4 0-16,-4 0 0 0</inkml:trace>
  <inkml:trace contextRef="#ctx0" brushRef="#br0" timeOffset="20547.884">16944 4494 1959 0,'0'0'40'0,"0"0"12"0,0 0-42 15,3 0-10-15,1 0 0 0,3 0 0 16,4 0 52-16,-1 0 8 0,4 0 1 0,0 6 1 0,1-6-39 0,2 0-8 0,1 0-2 0,-1 0 0 15,1 0-13-15,0 0 0 0,-1 0 0 0,1 6 0 16,0-6 0-16,-1 0 0 0,-3 0 0 0,4 0 0 16,-4 0 0-16,0 0 0 0,4-6-12 0,-8 6 12 31,5-6-47-31,-5 6-2 0,1-6-1 0,-4 6 0 16,3-5-54-16,-6-1-12 0,3-3-1 0,0 3-1 15,-3 0-86-15,-1-6-18 0,4 1-3 0</inkml:trace>
  <inkml:trace contextRef="#ctx0" brushRef="#br0" timeOffset="20900.648">17575 4006 1112 0,'0'12'32'0,"-3"-6"6"15,-1 3-30-15,1 3-8 0,-1-1 0 0,1 1 0 16,-4 0 93-16,3 0 18 0,1 2 3 0,-4 4 1 16,3 0-43-16,-3-1-8 0,3 4-1 0,1-4-1 15,-4 1-18-15,3 3-4 0,1-4-1 0,-1 1 0 16,1 2-24-16,3 4-5 0,-4 2-1 0,1-2 0 0,3 5-9 0,-4 4 0 16,4-10 0-16,0 10 0 0,-3 2 0 0,3-9 0 15,0 10 0-15,0-4 0 0,-4-3 0 0,4-2 0 16,0 2 0-16,0-2 0 0,0 2 0 0,0-5 0 15,4 2 0-15,-4-2 0 16,3-4 12-16,1-2-2 0,-4-1-1 0,3-5 0 16,1-3-9-16,-1 0 10 0,-3 0-10 0,0-9 10 15,4 5-10-15,-4-5 0 0,0 0 0 0,0 0 0 16,0 0-32-16,0 0 2 0,7 0 0 0,0-5 0 16,-4-1-34-16,1 0-8 0,0 3 0 0</inkml:trace>
  <inkml:trace contextRef="#ctx0" brushRef="#br0" timeOffset="21231.756">17297 4544 1751 0,'0'0'36'0,"0"0"9"16,0 0-36-16,0 0-9 0,0 0 0 0,0 0 0 15,0 0 80-15,0 0 15 0,0 0 2 0,0 0 1 16,0 0-48-16,0 0-10 0,0 0-1 0,7 0-1 16,0 0-29-16,0 0-9 0,3-6 0 0,-2 6 0 15,2 0 0-15,-3 6 0 0,4-6-12 0,-1 0 3 16,1 0-12-16,-1 0-3 0,5 0 0 0,-5 0 0 15,8 6-21-15,-4-6-5 0,0 6-1 0,4 0 0 16,-4 0-17-16,0 0-3 0,-4-6-1 0,1 6 0 16,0-6-10-16,-4 5-2 0,0-5-1 0</inkml:trace>
  <inkml:trace contextRef="#ctx0" brushRef="#br0" timeOffset="21711.105">17579 4715 1485 0,'7'9'63'0,"0"-4"-51"15,0 1 32-15,0 0 5 0,0 6 2 0,4-12 0 16,-4 6 5-16,3-6 0 0,1 0 1 0,0 6 0 15,-1-6-39-15,1 0-8 0,3 0-2 0,-4-6 0 16,-3 6 9-16,4-6 2 0,-4 6 0 0,0-6 0 16,0 0 1-16,0 0 1 0,-3 0 0 0,-1 1 0 15,1-1-4-15,-4 3-1 0,3-3 0 0,-3 6 0 16,-3-12-3-16,-1 0-1 0,4 1 0 0,-3 2 0 0,-4 3-12 0,3-6 9 16,-3 0-9-16,0 7 8 15,0-7-8-15,0 6-17 0,0-3 4 0,0 6 1 0,0 0-2 0,0 0 0 16,7 3 0-16,-7-3 0 15,7 3 14-15,-7 3-12 0,7-3 12 0,-7 6-12 0,0 6 12 0,0-6-11 16,3 0 11-16,-3 0-10 16,0 5 10-16,3 4-8 0,-3 3 8 0,4-7-8 15,-4 1 8-15,3 6 0 0,1-4 0 0,-1 4-8 0,1 0 8 0,-1-4 0 16,4 10 0-16,-3-6 0 0,3-1 0 0,0 4 0 16,3-9 0-16,1-1 0 0,-1 7 0 0,4-9 8 0,0-3-8 15,0 5 11-15,4-5-11 0,-1-6 0 0,1 0 0 0,0 0 0 31,3 0-16-31,0-6-9 0,0 1-2 0,0-1 0 0,4-3-181 16,-1 3-37-16</inkml:trace>
  <inkml:trace contextRef="#ctx0" brushRef="#br0" timeOffset="22240.819">18083 4574 1393 0,'0'0'28'0,"0"0"9"16,-7 0-29-16,7 0-8 0,-7 0 0 0,-3 0 0 0,3 0 41 0,-4 6 7 15,0-6 2-15,1 5 0 16,3 1-16-16,-4 3-3 0,1 3-1 0,3-6 0 0,0 6-14 0,-1-1-2 15,5-5-1-15,-4 6 0 0,3-3-5 0,1 3 0 0,-1-7-8 0,4-5 12 16,0 0-12-16,0 0 0 0,0 12 0 0,0-12 0 16,0 6 28-16,0-6 4 0,0 0 0 0,0 0 0 15,0 0-12-15,0 0-1 0,0 0-1 0,7 6 0 16,-7-6-6-16,4 0 0 0,-4 0-1 0,10 3 0 16,-2-3 2-16,-1 3 1 0,0-3 0 0,3 3 0 15,-3 3 12-15,0-3 2 0,4-1 1 0,-4 4 0 16,0-6-29-16,4 6 0 15,-4-6 0-15,0 12 0 0,3-6 0 0,-3 0 11 0,4 0-11 16,0 0 10-16,-1-4-10 0,1 4 8 0,-4 0-8 0,0 0 8 16,3 0-8-16,-3 6 0 0,1-6 0 0,2 0 0 15,-3-1 8-15,0 7 2 0,0-6 1 0,-3 3 0 16,-1-3-3-16,1 5 0 0,-1-5 0 0,-3 6 0 16,0-6-8-16,4 0 0 0,-4 3 0 0,-4-3 8 15,1 5 0-15,3-11 0 0,-4 6 0 0,-3 0 0 16,-3 0 4-16,-1 0 1 0,1-6 0 0,-1 6 0 15,-3-6-13-15,3 0-13 0,-6 0 2 0,3 0 1 16,-1 0-18-16,1 0-4 0,0 0-1 0,4 0 0 16,-5 0-46-16,5 0-9 15,-1 0-1-15</inkml:trace>
  <inkml:trace contextRef="#ctx0" brushRef="#br0" timeOffset="22799.028">18426 4921 1664 0,'0'0'35'0,"0"0"7"0,0 0-34 15,0 0-8-15,-4 5 0 0,4-5 0 0,-7 6 64 0,0-6 12 16,7 0 1-16,-4 12 1 0,-3-6-35 0,0 0-7 0,0 0-2 0,0 6 0 16,0 2-23-16,0-2-11 0,0 6 10 0,0-4-10 15,-4 4 12-15,-3 0-3 0,0 2-1 0,0 4 0 32,-4-7-36-32,1 1-7 0,-4-6-1 0,3 2-1 15,0-2-99-15,1 0-20 0</inkml:trace>
  <inkml:trace contextRef="#ctx0" brushRef="#br0" timeOffset="23841.563">19191 4512 1241 0,'0'0'25'0,"-3"6"8"0,-4 0-33 15,-1 3 0-15,5 2 0 0,-1 1 0 0,-3 0 36 0,4 5 0 0,-1-5 0 0,1 9 0 16,-1-4-20-16,1 4-3 0,3-3-1 0,-4-1 0 16,1 4-3-16,-1-4-1 0,1 7 0 0,-1-12 0 15,4 0 6-15,0-1 1 16,0-2 0-16,0-9 0 15,0 0 30-15,0 0 7 0,0 0 0 0,0 0 1 0,0 0 1 16,0 0 0-16,-7-9 0 0,4 3 0 0,-5 1-36 0,5-7-7 0,-1 0-2 0,1-6 0 16,3 7-9-16,-4-1 0 0,4 3 0 0,0-3 0 15,0 6 0-15,0-5 0 0,4-1 0 0,-4-3 0 16,3 3 0-16,1 7 0 0,-1-7 0 0,1 6 0 16,0-6 0-16,-1 6 0 0,1 0 0 15,-1 3 0-15,4-2 0 0,-3 5 0 0,3-6-9 0,0 6 9 16,0 0 0-16,3 6 0 0,1-6 0 0,0 5 0 15,-1 1 0-15,1 3 0 0,3 3 0 16,-4 0 9-16,1-6-9 0,0 5 0 0,-1-2 9 16,-3 3-9-16,4 0 9 0,-1-6-9 0,1-1 12 0,3 7-12 15,-3 0 8-15,3-3-8 0,-4 2 0 0,1 1 0 16,0 0 0-16,-1 0 10 0,1 0-10 0,-4-4 8 16,0 4-8-16,0 0 10 0,0 0-10 0,-4-6 10 15,1 5-10-15,0 1 0 0,-1-3 9 0,1 3-9 16,-1-7 0-16,-3 1 0 0,4 6 0 0,-4-12 0 15,0 0-14-15,0 0-4 0,0 0-1 0,0 0 0 16,0 0-44-16,3-12-9 0,1 12-1 0</inkml:trace>
  <inkml:trace contextRef="#ctx0" brushRef="#br0" timeOffset="24396.34">19752 4630 1333 0,'0'0'28'0,"-7"-6"6"0,7 6-34 0,-7 0 0 0,7 0 0 0,-7-6 0 16,7 6 58-16,-11 0 5 0,11 0 1 0,-7 0 0 15,-3 0-28-15,-1 0-4 0,4 6-2 0,-4 0 0 16,4-1-10-16,-3 1-3 0,3 0 0 0,0 6 0 16,0-3-17-16,0 3 0 0,-4-1 8 0,7 7-8 15,-3-12 11-15,4 3-2 0,-1 2 0 0,1-5 0 16,-1 6 11-16,4 0 3 0,0 0 0 0,0-7 0 16,0 4-23-16,0 3 0 0,0-12 0 0,4 6 8 15,-4-6 0-15,3 6 1 0,-3 0 0 0,4 0 0 16,-1-1-9-16,4-5 0 0,-3 6 9 0,3-6-9 15,0 0 16-15,0 0-2 0,0 0 0 0,4 0 0 16,-1 0 1-16,1-6 0 0,3 6 0 0,0-5 0 16,0-7-15-16,4 6 11 0,-4-6-11 0,4 0 10 15,-4 4-10-15,3-4 0 0,1 0-10 0,0-6 10 0,-4 4-18 16,0 2 2-16,-3-12 1 0,-1 4 0 16,-3 2-19-16,0 1-4 0,-3 5-1 0,3-6 0 15,-7 6 3-15,0 4 1 0,-4-4 0 0,1 6 0 16,-1 0 9-16,-3 6 2 0,0-6 0 0,-3 6 0 15,2 0 11-15,-2 0 2 0,-1 6 1 0,-3 0 0 16,4 0 24-16,-5 0 5 0,5 0 1 0,-1 2 0 0,1 1-20 0,-1-3 0 16,4 9-8-16,0-9 8 0,0 5 0 0,3-5 0 0,1 3 0 0,3 3 10 31,0 0-50-31,0-6-9 0,0-1-3 0,0 7 0 0,3 0-112 16,1-9-22-16</inkml:trace>
  <inkml:trace contextRef="#ctx0" brushRef="#br0" timeOffset="24864.214">20098 4594 1295 0,'0'18'27'16,"0"-6"6"-16,-4-1-33 0,4 1 0 0,-3 6 0 0,3-3 0 0,-4 2 79 16,4-5 9-16,0 3 1 0,0 2 1 0,0 1-18 0,0-6-4 0,0 2-1 0,4 4 0 15,-4-6-27-15,3 0-6 0,1-1-1 0,-1 1 0 16,1-3-1-16,3-3 0 0,-4 5 0 0,4-11 0 15,4 6-16-15,-4 6-4 0,4-6-1 0,-1-6 0 16,1 0 8-16,-1 3 1 0,1 0 1 0,0-3 0 16,3-3 8-16,-4 0 2 0,4 3 0 0,0-6 0 15,1 0-11-15,-1-6-3 0,0 7 0 16,-4-7 0-16,5-3 3 0,-5-2 0 16,1-1 0-16,-1-3 0 0,-3 10-11 15,0-7-1-15,-3 0-8 0,-1 1 12 0,1 2-12 0,0-3 0 0,-4 1 0 16,0 2 0-16,-4-3 0 0,0 7-10 0,1-1 0 0,-4 6 0 31,3-9-13-31,-3 6-2 0,0 1-1 0,0 2 0 0,0 0-19 0,0 6-4 16,0-12-1-16,3 12 0 0,4 0-118 0,-7-6-24 0,7 6-5 15</inkml:trace>
  <inkml:trace contextRef="#ctx0" brushRef="#br0" timeOffset="25557.182">20712 4524 1755 0,'-11'3'36'0,"4"3"9"0,0-1-36 0,-4 1-9 0,4 0 0 0,0 0 0 15,0-6 40-15,-3 12 5 0,3-6 2 0,-1-6 0 16,-2 6-24-16,3-1-5 0,0-2-1 0,-4 0 0 16,4 0-4-16,-3 0-1 0,-1 0 0 0,4-3 0 15,-4 3 6-15,11-3 1 0,-7 9 0 0,0-9 0 16,7 0-19-16,-7 6 0 0,0 0 0 0,7-6 0 15,-3 11 0-15,-1-5 0 0,0 0 0 0,4-6 0 16,0 9 0-16,0-9 0 0,0 9 8 0,4 0-8 16,0-3 0-16,-1-968 0 0,4 1935 0 0,-3-967 0 15,3-6 0-15,0-967 0 0,0 1940 9 0,0-967-9 16,0-6 10-16,4-6-10 0,-4 0 10 0,3 6-10 16,1 0 0-16,-1-6 0 0,1 6 0 0,0-6 0 15,-1 6 0-15,-3 0 0 0,0 0 0 0,0 0 0 0,0 0 0 16,0 0 0-16,-7 0 0 0,0 0 0 0,4 6 0 0,-1 0 0 15,1 6 0-15,-4-12 0 0,0 0 0 0,3 9 0 16,-3-9 0-16,0 6 0 0,-3 5 9 0,3 1-9 16,-4 0 8-16,1 6-8 0,-1-10 0 0,1 4 0 15,-4 0 0-15,3 0 0 0,-3-1 0 16,4 1 0-16,-1 3 0 0,-3-9 0 0,4 0 0 0,-1 5 0 16,4-11 0-16,-3 6 0 0,3-6 0 0,-8 6 0 0,8-6 0 15,0 0 0-15,-7 6-33 16,0-12 1-16,0 6 0 0</inkml:trace>
  <inkml:trace contextRef="#ctx0" brushRef="#br0" timeOffset="26729.252">21421 4556 1078 0,'0'0'22'0,"0"0"6"16,0 0-28-16,0 0 0 0,0 12 0 0,0-6 0 15,0 0 66-15,0-1 7 0,0 4 2 0,0-3 0 16,3 6-3-16,-3 0-1 0,0-1 0 0,4 1 0 16,-1 3-27-16,-3-3-6 0,4-1-1 0,-1 1 0 15,-3 3-13-15,4-3-4 0,-1-1 0 0,1 7 0 16,-1-12 3-16,1 6 0 0,-4-6 0 0,0-6 0 0,0 0-7 0,0 0-2 15,0 0 0-15,0 0 0 0,0 0 10 0,0 0 1 0,0 0 1 0,0 0 0 16,0 0 20-16,0-6 4 0,0 0 1 0,0-6 0 16,0 0-21-16,-4 0-4 0,4 1-1 0,-3 2 0 15,3-3-13-15,-4 0-4 0,4 1 0 0,0 2 0 16,-3-6-8-16,3 6 0 0,0-2-10 16,0 5 10-16,0-6 0 15,0 0 0-15,0 3 0 0,0 3 0 0,0 1 0 16,0-1 0-16,0 6 0 0,0 0 0 0,0 0-8 0,0 0 8 0,0 0 0 0,0 0-9 15,7-6 9-15,-7 6 0 0,3 0 0 0,4 0 0 16,1 0-9-16,-1 6 9 0,0 0-10 0,0-1 10 16,0-2 0-16,3 6 0 0,-3 6 0 0,0-9 0 15,0 6 8-15,1-1 4 0,-1-2 0 0,-4 3 1 16,4 0-13-16,-3-1 0 0,-1 1 0 0,1 0 0 16,-1 0 0-16,-3-4 0 0,4 4 0 0,-1 0 0 15,-3-6 0-15,4 0 0 0,-1 0 0 0,-3-6 0 16,0 0 8-16,4 6-8 0,-4-6 0 0,3 0 0 15,5 0 0-15,-5 0 8 0,1 0-8 0,3 0 0 16,-4-6 0-16,1-6 0 0,-4 6 0 0,3-6 0 16,1 0 0-16,-1 1 0 0,1 2 0 0,3-3 0 15,-4 0 0-15,4 1 0 0,-3-4 0 0,0 3 0 16,-1-5 0-16,1 11 0 0,-1-6 0 0,1-3 0 16,-1 6 0-16,1 1 0 0,-1 2 0 0,-3 0 0 0,4-6 0 15,-1 6 0-15,1 6 0 0,-1-6 0 0,1 0 0 16,-1 3 0-16,1 1 0 0,3-1-10 15,-7 3 10-15,3 0 0 0,-3 0 0 0,4 3-8 16,3-1 8-16,-3 1 0 0,3 3 0 0,0 0 0 16,-4 0 0-16,4 12 0 0,0-7 0 0,-3-2 8 0,3 9-8 0,-4 0 0 15,1-7 0-15,-1 10 8 0,1-3-8 0,0-1 0 0,-1-2 0 16,1 0 0-16,3-1 0 0,-4-2 8 0,1 0-8 0,3 0 0 16,-4-7 0-16,4 4 0 0,-3-3 0 15,3 0 0-15,0 0 0 0,0-6 0 0,0 6 0 0,0-6 0 16,0-6 0-16,0 6 0 0,0 0 0 0,0-6-12 15,-3 0-21 1,3-3-5-16,0 3-1 0,0 1 0 0,-3 5-76 0,-1-6-15 16,-3 6-3-16</inkml:trace>
  <inkml:trace contextRef="#ctx0" brushRef="#br0" timeOffset="27343.334">22070 4600 1663 0,'0'0'36'0,"-7"3"8"0,-4 6 2 0,4-9 1 0,0 6-38 16,-4 0-9-16,4 0 0 0,0 5 0 0,-3-5 38 0,3 9 6 0,0-3 0 0,0-1 1 15,0 1-25-15,3 0-4 0,0-6-2 0,4 3 0 16,-3 2 2-16,3-5 1 0,0 6 0 0,3 0 0 16,-3-12 6-16,0 6 1 0,0-6 0 0,4 6 0 15,0 2-9-15,3-2-2 0,-4 0 0 0,4 0 0 16,0-6-1-16,0 6 0 0,4-6 0 0,-1 0 0 15,1 0-3-15,-4-6-1 0,4 6 0 0,-1 0 0 16,-3-6-8-16,4 0 8 0,-1 0-8 0,-2 3 8 16,-1 0-8-16,0 1 12 0,-4-4-12 0,-3 6 12 15,0 0 5-15,4-6 2 0,-4 6 0 0,3-6 0 16,-3 0-7-16,4 6-2 0,-4-12 0 0,0 6 0 16,0-2 4-16,0 8 1 0,-4-6 0 0,4 6 0 15,-3-3-15-15,-1-3 0 0,4 3 8 0,-3-9-8 0,-1 6 0 16,1 6-10-16,3 0 2 0,0 0 0 15,0 0-4-15,0 0 0 0,0 0 0 0,0 0 0 0,0 0 0 0,0 0-1 16,0 0 0-16,0 0 0 16,0 0 4-16,0 0 1 0,-4 6 0 0,4 0 0 0,0 3 8 0,-3 0 0 15,-1-1 0-15,4 4 0 16,-4 6 8-16,4-6 6 0,4-1 2 0,-4 4 0 0,0-3-16 16,0 0-16-16,4 5 3 0,-1-5 1 15,-3 3 12-15,4-4 16 0,-1 1-3 0,1 0-1 16,3-3-12-16,0 3 0 0,3-7 0 0,-3 1 0 15,4 6-18-15,0-12-6 0,-1 0-2 0,1 0 0 16,-1 0-86-16,4 0-16 0,1 0-4 0</inkml:trace>
  <inkml:trace contextRef="#ctx0" brushRef="#br0" timeOffset="27909.086">22370 4741 990 0,'0'0'21'16,"0"0"5"-16,0 0 1 0,0 0 1 0,0 0-28 0,0 0 0 0,0 0 0 0,0 0 0 15,0 0 57-15,-4 6 6 0,4-6 1 0,0 6 0 16,0 0-3-16,0-6 0 0,0 6 0 0,0 0 0 0,0-6-13 0,0 0-2 15,4 6-1-15,-4-1 0 16,3 1-3-16,1 9-1 0,-4-9 0 0,3 0 0 0,-3 6-16 0,4-1-3 16,3-2-1-16,-4 3 0 15,1 0-1-15,-1-1 0 0,4 7 0 0,-3-12 0 0,0 9 3 0,-4-10 0 16,3 1 0-16,1 6 0 16,-4-12-9-16,0 0-2 0,0 0 0 0,7 0 0 0,-7 0 0 15,0 0 0-15,0 0 0 0,0 0 0 16,0 0-4-16,0 0-8 0,0 0 11 0,0 0-11 0,0 0 16 0,0 0-4 15,3 0-1-15,1-12 0 0,-4 6 8 16,0 1 1-16,0-7 1 0,-4 3 0 0,4 3 2 0,-3-6 0 0,-1 1 0 0,4-1 0 16,-3 0-6-16,-1-3-1 15,1 4 0-15,-1-7 0 0,0 0-4 0,1 4-2 16,-1 2 0-16,-3-6 0 0,4 4-10 0,-4 5 0 0,0 0 0 16,3-3 0-16,-3 6-13 0,4-5 5 0,-1 5 8 0,-3-6-13 15,3 6 13-15,1-3 0 0,3 9 0 0,0 0-9 16,0 0 9-16,0 0 0 0,0 0 0 0,0 0 0 15,0 0 0-15,0 0 0 0,0 0 0 0,0 0 0 16,0 0-10-16,0 0 10 0,0 0-12 0,3 0 12 16,1 0-16-16,3 0 4 0,0 0 1 0,0 0 0 15,0 0-4-15,0 0-1 0,0 3 0 0,0-3 0 16,4 0-13-16,0 0-3 0,-1 0-1 0,1 0 0 16,3 0-43-16,0 6-9 0,0-3-2 0</inkml:trace>
  <inkml:trace contextRef="#ctx0" brushRef="#br0" timeOffset="28383.916">22768 4680 1288 0,'0'0'54'15,"-7"11"-43"-15,4-5 68 0,-1 0 13 0,1 0 4 0,3-6 0 16,0 0-52-16,-7 6-9 0,7-6-3 0,-7 3 0 15,-1 0 0-15,1 0 0 0,0 2 0 0,0 1 0 16,0 0-19-16,0 0-4 0,7-6-1 0,-7 12 0 16,4-6-8-16,-1 0 0 0,1-965 0 0,3 1932 0 15,-4-961 0-15,4 0 0 0,0-12 0 0,4 6 0 16,-4 0 0-16,3 5 0 0,4-5 0 0,-3 6 0 16,-1-3 0-16,4-3 8 0,0 0-8 0,0-1 8 15,0 1-8-15,0-6 0 0,4 0 0 0,0 6 0 16,-1-6 8-16,1 6-8 0,3-6 8 0,-4 0-8 15,-2 0 0-15,2 0 0 0,1 0 0 0,-1-6 0 16,1 6 0-16,-1-6-12 0,1 6 4 0,0 0 8 16,3 0-56-16,-4 0-4 0,4 0-1 0,-3-6 0 15,3 6-126-15,-3-5-25 0,-1-1-4 0</inkml:trace>
  <inkml:trace contextRef="#ctx0" brushRef="#br0" timeOffset="29009.817">22913 4224 1242 0,'0'12'52'0,"0"-1"-41"16,3-5 45-16,-3 6 10 0,0-6 2 0,4 9 0 16,-4-4-17-16,4 1-3 0,-1 0-1 0,1 6 0 15,-1-4 7-15,-3 10 2 0,4-7 0 0,-1-2 0 16,1 9-36-16,-4-1-6 0,3 9-2 0,1-2 0 16,-1-4-4-16,1 10 0 0,-1-4-8 0,1-3 12 15,-1 4-12-15,1 2 0 0,-1-9 0 0,4-2 0 16,-3-1 0-16,3 4 0 0,-3-9 0 0,3 2 0 15,-4-2 0-15,1-7 0 0,-1 7 0 0,-3-9 0 16,4-3 0-16,-4-6 9 0,0 0-9 0,3 6 8 16,-3-6 27-16,0 0 5 0,0 0 0 0,0 0 1 15,0 0-5-15,4-3-2 0,-4-3 0 0,0 0 0 16,0 0-3-16,0-12-1 0,0 7 0 0,0 5 0 16,0-9-30-16,0 3 0 0,3 1 0 0,-3-1 0 15,0 0 0-15,0-3 0 0,4 4 0 0,-4-1 0 16,3 6 0-16,-3-6 0 0,4 0 0 0,-4 7 0 15,3-1 0-15,-3-3-13 0,4-3 1 0,-1 6 0 16,-3 0 12-16,4 1-9 0,3-1 9 0,-3 6-8 16,-4 0 8-16,3-6-8 0,-3 6 8 0,7-3-8 15,-7 3-6-15,7 9-1 0,0-3 0 0,0-1 0 16,0 7 6-16,-3 6 1 0,3 2 0 0,0 4 0 0,4-6 0 0,-4 8 0 16,0-2 0-16,0 2 0 0,0-3 8 0,0 1-8 15,0-3 8-15,-3-4-8 0,3 1 8 0,-4-9 0 0,1 2 0 0,3 1 0 16,-7-6 0-16,0-6 0 0,0 0-9 0,0 0 9 15,0 0 8-15,3 0 5 0,1-6 2 0,-1 0 0 16,1-2-7-16,-1 2 0 0,1 0-8 0,-1 0 12 16,1 0-12-16,-1 0-8 0,1-6 8 0,-1 6-13 15,5 1-134-15,-1-4-26 16,0 0-6-16</inkml:trace>
  <inkml:trace contextRef="#ctx0" brushRef="#br0" timeOffset="29475.259">23386 4735 1257 0,'0'0'53'15,"0"0"-42"1,0 0 80-16,0 0 16 0,0 0 3 0,0 0 1 16,0 0-43-16,0 0-9 0,0 0-2 0,0 0 0 15,0 0-13-15,0 0-4 0,0 0 0 0,0 0 0 16,0 0-3-16,0 0-1 0,0 0 0 0,-4 6 0 15,1 6-28-15,-1-6-8 0,-3 6 0 0,3-6 0 16,1 2 0-16,-1 10 0 0,4-6 0 0,-3 0 0 0,3-1 0 16,0 4 0-16,0-3 0 0,3 5 0 15,-3-5 0-15,0-3 0 0,4 0 0 0,-4 0 0 0,3 2 0 16,5-5 0-16,-5 0 0 0,4 0 0 0,0-6 0 16,0 6 0-16,0-6 0 0,4 6-8 15,-4-6 8-15,4 0 0 0,-1-6 0 0,1 6 0 16,-4-6 0-16,3 0 0 0,1-6 0 0,-4 6 0 0,0-5 0 0,0 2 0 15,-3 3 0-15,3-12 0 0,-4 7 0 16,1-1 0-16,-1-9 0 0,-3 10 0 0,0-1 11 0,0 0 7 16,-3-6 2-16,-1 10 0 0,1-4 12 0,-1 0 2 0,1 0 1 0,-4 6 0 15,3-2-21-15,-3 5-4 0,3 0-1 0,-3 3 0 16,0-3-9-16,0 3-11 0,-3-3 3 0,3 3 0 16,-4 3-29-1,4 0-6-15,-4 0-1 0,1 2 0 0,-1 1 13 0,1 0 3 0,3 0 0 16,0 0 0-16,-1 0 9 0,5 6 3 0,-4-6 0 15,3-1 0-15,1 4-20 0,-1 3-3 0,1 0-1 16,-1-6 0-16,4 0-102 0,0 5-21 0,0-11-4 16</inkml:trace>
  <inkml:trace contextRef="#ctx0" brushRef="#br0" timeOffset="30032.772">23544 4759 1578 0,'-3'12'44'0,"-1"-6"12"0,4 2-45 0,-3 4-11 0,3 0 0 0,0-6 0 16,3 6 15-16,-3-7 1 0,4 1 0 0,-4 6 0 15,3-3 1-15,1-3 1 0,-4 0 0 0,3-1 0 16,1 1-3-16,-4 0-1 0,3 0 0 0,-3-6 0 16,4 6-14-16,-4-6 0 0,4 6 0 0,-4-6-10 15,0 0 20-15,0 0 4 0,0 0 1 0,0 0 0 16,0 0 8-16,0 0 1 0,3-6 1 0,-3 0 0 16,4-6 25-16,-4 6 5 0,-4 1 1 15,4-7 0-15,0 3-36 0,0-3-6 0,0 6-2 0,0-5 0 16,-3-1 8-16,3 6 2 0,0-12 0 0,0 10 0 15,0 2 4-15,0-6 1 0,0 6 0 0,0-6 0 16,3 6-27-16,-3 6 0 0,0-6 0 0,0 6 0 16,0-5 12-16,0 5 0 0,4-6 0 0,-4 6 0 15,0 0-12-15,0 0-11 0,3-6 3 0,-3 6 0 16,0 0 8-16,0 0 0 0,0 0 0 0,0 0 0 16,4 3 0-16,3 0 0 0,0-3 0 0,0 6 0 15,-4-1 0-15,4 1 0 0,0 0 0 0,1 6 0 16,-1 0-16-16,0 0 1 0,0-7 1 0,-4 4 0 15,4 9 22-15,-3-6 5 0,3-6 1 0,0 5 0 16,0 1-14-16,-3 3 0 0,3-9 0 0,0 5 0 16,0 1 0-16,0-6 0 0,0 3 0 0,-4-3 0 15,4 0-37-15,0-1-14 0,-3-5-2 0,-1 0-1 16,-3 0-4-16,8-5-1 0,-8 5 0 0,3-9 0 16,1 3-41-16,-4 0-9 0,3-6-2 0</inkml:trace>
  <inkml:trace contextRef="#ctx0" brushRef="#br0" timeOffset="30490.288">23908 4580 1788 0,'0'0'51'0,"-4"5"10"0,1 1-49 0,-1 0-12 0,1 9 0 0,-1-9 0 16,1 0 8-16,3 0 0 0,-4 5-8 0,1-5 12 16,-1 3-4-16,0 0 0 0,1 0-8 0,-1-3 12 15,1 5 9-15,-1-5 2 0,1 6 0 0,-1-6 0 16,1 3-3-16,-1-4-1 0,1 7 0 0,-1 0 0 16,1-6-3-16,3-6 0 0,0 12 0 0,0-12 0 15,0 0 7-15,0 0 1 0,0 0 0 0,0 0 0 16,0 0-13-16,0 0-3 0,0 0 0 0,0 0 0 15,3 6 0-15,-3-6 0 0,7 0 0 0,0 0 0 16,0-6-8-16,-3 6-11 0,3-6 3 0,0 0 0 16,0 6-7-16,0-6-1 0,0 6 0 0,0-6 0 15,0 6 5-15,0-6 1 0,0 6 0 0,0 0 0 16,1 0-3-16,-1 0-1 0,-4 6 0 0,4 0 0 16,-3 0-2-16,-1 0 0 0,1 0 0 0,-1 2 0 0,-3 4 0 0,0 0 0 0,0 6 0 15,0-7 0 1,0 7-32-16,-3-3-6 0,-1 2-2 0,1 4 0 15,-1-3-22-15,-3 5-5 0,0-5-1 0,0 2 0 16,-4-2 36-16,4 0 6 0,-3-1 2 0,3-2 0 0,-4 3 32 0,4-7 8 0,-4-2 0 0,4-3 0 16,0 0 0-16,4 0 0 0,3-6 0 0</inkml:trace>
  <inkml:trace contextRef="#ctx0" brushRef="#br0" timeOffset="31529.94">24973 4777 892 0,'0'0'18'0,"0"0"6"0,0 0-24 0,0 0 0 0,0 0 0 0,0 0 0 16,0 2 72-16,-3 4 9 0,3-6 3 0,0 6 0 15,0-6 8-15,-4 12 1 0,4-12 1 0,0 6 0 16,0-6-7-16,0 0-2 0,0 6 0 0,0-6 0 16,0 0-17-16,0 0-3 0,0 0-1 0,0 0 0 15,-7 0-28-15,7 0-5 0,-7 0-2 0,0 0 0 16,7 0-10-16,-7 0-3 0,0 0 0 0,0-6 0 16,0 6 2-16,0-6 0 0,0 6 0 0,-4 0 0 0,4 0-18 15,-4 0 0-15,4 0 0 0,-3 6 0 0,-1-6-16 16,4 6-6-16,-4-6-2 0,4 6 0 0,0-6 24 0,-3 6-9 15,3-1 9-15,0 1 0 0,3 3-10 0,-3 3 10 0,4-6-8 16,-4 0 8-16,3-1 0 0,-3 1 0 16,3 6 0-16,1-6-8 0,-1 0 8 0,4-3 0 0,0-3 0 15,-3 12-8 1,3-7 8-16,0 1 0 0,0 6 0 0,0-12 0 0,0 6 0 16,0-6-8-16,0 0 8 0,3 0 0 0,-3 0-9 0,4 6 9 0,3 0-10 0,-4-6 10 15,5 3-8-15,-1-3 8 0,-4 3 0 16,4-3-9-16,0 0 9 0,0-3 0 0,0 3 0 0,4-3 0 15,-4 3 0-15,0 0 0 0,4 0 0 0,-4 0 0 16,0-6 0-16,3 6 0 0,-3-6 0 0,0 6 8 16,0 0-8-16,-3-6 0 0,3 6-8 0,0-12 8 15,-3 12-12-15,-1-6 2 0,1 6 1 0,-4 0 0 16,0 0-5-16,0 0-1 0,0 0 0 0,0 0 0 16,0 0 15-16,0 0 0 0,0 0 0 0,0 0-9 15,0 0 9-15,0 0 0 0,0 0 0 0,7 0 0 16,-4 6 0-16,4 0 0 0,-3 0 0 0,-1 0 0 15,1 0 0-15,-1 0 0 0,1-3 0 0,0 6 0 16,-1-7 0-16,1 10 0 0,3-6 0 0,-4 0 0 16,4 0 0-16,0-6 0 0,0 6 0 0,0 0 0 15,0-1 0-15,0-5 0 0,1 3 0 0,-1 6 0 16,0-6-13-16,0 3 2 0,3-6 1 0,-3 0 0 16,0 6-38-16,4-6-8 0,0 0-2 0</inkml:trace>
  <inkml:trace contextRef="#ctx0" brushRef="#br0" timeOffset="31919.104">24525 4297 1652 0,'0'0'34'0,"0"0"9"16,0 0-35-16,0 0-8 0,0 0 0 0,-7 6 0 16,7-6 18-16,0 12 2 0,0-6 0 0,4 6 0 15,-1-6-7-15,8-4-1 0,-1 4 0 0,4 0 0 16,-3 0-12-16,7 0 0 0,-4 6 0 0,3-6 0 16,-3-1 12-16,4 1-1 0,0 0 0 0,-4-3 0 15,0 0-38-15,0 0-7 0,0 3-2 0</inkml:trace>
  <inkml:trace contextRef="#ctx0" brushRef="#br0" timeOffset="32655.095">25869 3909 1354 0,'-7'18'38'0,"0"5"10"0,0-2-39 0,3 8-9 0,1-5 0 0,-1 2 0 16,1 4 52-16,3 2 8 0,0-2 1 0,0 2 1 16,3-3-11-16,1 4-3 0,-1-10 0 0,1 9 0 15,3-2-9-15,-3-1-3 0,-1 4 0 0,4-4 0 16,-3 3-16-16,-1 1-4 0,4-4-1 0,0 3 0 16,-3 4-15-16,3-10 0 0,0 4 8 0,0 2-8 15,0 3 0-15,-3 3 0 0,-1-2 0 0,1 2 0 16,-1-9 0-16,1 9 0 0,-1-5 8 0,1 2-8 15,-4-5 0-15,3 2 0 0,-3 0 8 0,0-2-8 16,4-4 28-16,-4 3 4 0,3-5 0 0,-3-3 0 16,0-4-12-16,4-5-3 0,-4 0 0 0,0-6 0 15,0-6-4-15,0 0-1 0,0 0 0 0,0 0 0 16,0 0-4-16,0 0 0 0,0 0-8 0,-11 0 12 16,4-3-60-16,0 0-12 0,0-9-2 0</inkml:trace>
  <inkml:trace contextRef="#ctx0" brushRef="#br0" timeOffset="33242.92">26173 4900 1384 0,'0'0'39'0,"0"0"9"0,0 0-38 0,0 0-10 0,0 0 0 0,0 0 0 16,0 0 62-16,0 0 10 0,0 0 3 0,0 0 0 16,-7 0-4-16,7 0-1 0,-8 0 0 0,1 0 0 15,-3 0-34-15,3 3-8 0,-4-3 0 0,4 3-1 16,0 0-6-16,-4 0-1 0,4 0 0 0,0 3 0 15,0-1-20-15,-3 1 0 0,3 0 0 0,0 0 0 16,-4 0 0-16,4 0 0 0,7-6 0 0,-4 6 0 16,4-6 0-16,0 0 0 0,0 0 0 0,-3 6-8 0,3 2 8 0,0 4 0 15,0-6 8-15,3 6-8 16,1-6 0-16,3 0 0 0,4-1 0 0,-1-5 0 16,1 3 0-16,3 3 0 0,-4-6 0 0,5 0 0 15,-1 0 0-15,0 0 0 0,0-6 0 0,4 3 0 16,-4-2 0-16,0-1 0 0,0-6 0 0,-3 0 0 15,-1-2-15-15,4 2 3 0,-3 0 0 0,-4-6 0 16,3 7-14-16,1-1-2 0,-7 3-1 0,3-9 0 16,-4 7-8-16,1 5-2 0,-4 0 0 0,0-6 0 0,0 3 21 0,0 9 4 15,0 0 1-15,0 0 0 0,0 0 13 0,0 0 0 16,0 0 0-16,0 0 10 0,0 0 8 0,-4 6 2 0,1 0 0 0,-1 3 0 16,1 3-8-16,-1-1 0 0,4 1-1 15,-4-3 0-15,4 3-3 0,0-1-8 0,0 7 12 0,0-6-4 16,0-6-8-16,4 6 0 0,0 2 0 15,-1-2 0-15,1 0 8 0,-1-1-8 0,4-2 8 0,-3-3-8 16,3 6 0-16,0-12-12 16,3 6 0-16,-3 0 1 0,4-6-38 0,0 6-8 15,-1-6-2-15</inkml:trace>
  <inkml:trace contextRef="#ctx0" brushRef="#br0" timeOffset="34363.691">27263 4209 971 0,'-36'-12'20'0,"26"7"6"0,-4-7-26 0,0 6 0 0,-1-6 0 0,1 3 0 15,4 3 102-15,-4-11 15 0,7 5 3 0,-4 6 1 16,4-6-60-16,0-2-12 0,0 8-2 0,0-6-1 16,3 6-27-16,1 0-6 0,-1-5-1 0,4 2 0 15,-3 3-12-15,3 0 0 0,0 0 0 0,0 6 0 16,0-6 15-16,0 6 3 0,0 0 1 0,0 0 0 16,0 0 5-16,0 0 2 0,0 0 0 0,0 0 0 15,0 0 1-15,0 0 0 0,-4 6 0 0,1 6 0 16,-1 3-18-16,1 2-9 0,3 1 10 0,-4 8-10 15,4-2 14-15,4 5-3 0,-1 4-1 0,1-1 0 16,-1 9 0-16,1-3 0 0,-1 6 0 0,4 3 0 16,-3-3 10-16,-1-5 1 0,4 8 1 0,-3-15 0 0,3 6 18 15,0-2 3-15,0-1 1 0,0-3 0 0,0-5-30 16,0 2-6-16,0-3 0 0,0-2-8 0,0 0 25 0,-3-13-1 0,3 10-1 16,0-15 0-16,-3 5-23 0,-1-5 0 0,4-6 0 15,-7 0 0-15,0 0 14 0,0 0-2 0,0 0 0 16,4 0 0-16,-1-6 7 0,1 1 1 0,-4-1 0 15,3 0 0-15,-3-6-20 0,0 3 0 16,0 3 0-16,0-5 0 0,-3 5 0 16,-1 0 0-16,4 0 0 0,-3-6 0 0,-1 6 13 0,4 0-1 15,0 4 0-15,-3-10 0 0,3 6-12 0,-4-6-10 0,4 0 2 0,-3 4 0 16,3-1 0-16,0 0 0 0,-4-3 0 16,4 6 0-16,0 0 8 0,4-5 0 0,-4 5 0 0,3-3-8 15,1 0 8-15,-1 6 0 0,4-9 0 0,-3 7 0 16,3-1-9-16,-4 0 9 0,4 0-10 0,0-6 10 15,1 9 0-15,-1-3 0 0,3 3 0 0,1 0 0 16,-1 3 0-16,1 3-9 0,-1 0 9 0,-2 3 0 16,2 0-15-16,1 3 3 0,-4 3 0 0,0-1 0 15,3 1 12-15,-3 3-12 0,0-3 12 0,1 5-12 16,-1 1 12-16,-4-6 0 0,4 2 0 0,0 4 0 16,0-6 0-16,-3 0 0 0,3 2 0 0,-4 4 10 15,4-6-10-15,-3-1 8 0,0-5-8 0,3 6 8 16,-7-3-8-16,3-3 0 0,1 0 0 0,-4-6 8 15,0 0 2-15,0 0 0 0,0 0 0 0,0 0 0 0,-4 5 2 16,4-5 0-16,-3 6 0 0,-4 6 0 0,7-12 9 0,-11 0 3 16,4 6 0-16,-4-6 0 0,-3 0-11 0,4 0-1 0,-8-6-1 15,4 6 0-15,0-6-11 0,-4 0 0 16,4 0 0-16,-4 6 0 0,1-5-15 0,-1 5-1 0,0-6-1 0,1 6 0 31,3 0-9-31,-4-6-2 0,4 6 0 0,0-6 0 16,0 6-1-16,3 0-1 0,4 0 0 0,-4-3 0 15,4 3-9-15,7 0-1 0,-3 0-1 0,3 0 0 16,0 0-8-16,-7-3-2 0,7 3 0 0,0 0 0 16,0 0-6-16,0 0-2 0,0 0 0 0,0 0 0 15,3-9-20-15,8 9-4 0,0-6-1 0</inkml:trace>
  <inkml:trace contextRef="#ctx0" brushRef="#br0" timeOffset="34911.238">27665 4741 1409 0,'0'0'60'16,"0"0"-48"-1,0 0 47-15,0 0 9 0,0 0 3 0,0 0 0 16,0 0 1-16,-7 0 0 0,7 0 0 0,-7 6 0 15,-4 0-22-15,4 0-4 0,0 0-1 0,-4 0 0 16,4 0-12-16,0 2-2 0,0 4-1 0,0 0 0 16,-3-6-16-16,3 6-3 0,0-7-1 0,-1 7 0 0,1 3 13 15,0-9 2-15,4 5 1 0,-1 7 0 16,1-12-26-16,3 6-11 0,0-3 1 0,0 2 0 0,3 1 10 0,1-6 0 0,-1 0 0 0,1 0 0 16,3-6-8-16,0 3 0 0,0 0 0 0,0-3 0 15,4 0 8-15,-4-3 0 16,3 0 0-16,1 3 0 0,-1-6 0 0,1 0 0 0,0 0 0 15,-4-6 0-15,3 6 0 0,-3 1 0 16,0-7 0-16,0 6 0 0,1-3 0 0,-1-3 0 0,0 6 0 16,0 1 0-16,-4-7 0 0,1 6 0 15,-1-9 0-15,1 9 0 0,-4 1 0 0,3-1 0 16,-3-6 0-16,-3 6 8 0,3-6 5 0,-4 3 2 0,1 4 0 16,-1-1 0-16,1 0-15 0,-4-6 0 0,0 6 0 0,0 0 0 15,-1 0 0-15,1 0 0 0,0 4 0 0,0 2 0 16,0 0-9-16,7 0-8 0,-7 2-2 0,-3 4 0 15,3 0 19-15,-1 0 0 0,1 0 0 0,0 6 0 16,0 0 0-16,4-4-10 0,-1 10 10 0,1-6-8 16,3 5 8-16,-4-5 0 0,4 3 0 0,0-3-8 15,0-7 8-15,0 13 0 0,0-12 0 0,0 0-8 16,0-6-5-16,0 0-1 0,4 6 0 0,-4-6 0 16,0 0-108-16,7 0-22 0,0-3-4 0</inkml:trace>
  <inkml:trace contextRef="#ctx0" brushRef="#br0" timeOffset="35372.426">27827 4703 1883 0,'0'0'39'0,"0"0"10"0,0 0-39 15,0 0-10-15,0 0 0 0,0 0 0 0,0 0 40 0,0 0 5 0,0 0 2 0,0 0 0 16,0 6-7-16,0 3-2 0,-3-3 0 0,3 5 0 16,0-5 6-16,0 6 2 0,0-6 0 0,3 6 0 15,-3-6-30-15,0 2-7 0,4 4-1 0,-1 0 0 16,1-6-8-16,-1 6 0 0,1-7 0 0,-1 7 0 15,4-3 10-15,0 3 0 0,-3-6 0 0,3-1 0 16,0 1 0-16,0 6 0 0,0-6 0 0,0 0 0 16,4-3 1-16,-1 3 0 0,4-6 0 0,-3 6 0 15,3-6 9-15,0-6 3 0,0 6 0 0,-3-6 0 16,3 3-23-16,-3 0 8 0,3 0-8 0,-4-3 0 16,1-6 0-16,-4 1-20 0,4-1 4 0,-4 0 1 15,-4-3 23-15,4 4 5 0,-3-7 1 0,-1 0 0 16,-3 4-24-16,4 2-5 0,-4-6-1 0,-4-2 0 15,4 8 26-15,-3-12 5 0,3 7 1 0,-4-1 0 16,1 3-37-16,-4 4-7 0,3-1-2 0,1 0 0 16,-1 3-10-16,1 3-3 0,-1 1 0 0,0-1 0 15,4 6-153-15,0 0-30 0</inkml:trace>
  <inkml:trace contextRef="#ctx0" brushRef="#br0" timeOffset="36125.436">28190 4039 1758 0,'-7'17'50'0,"0"-5"10"0,4 0-48 0,-1 2-12 0,1 4 0 0,3-6 0 16,-4 6 48-16,1-7 8 0,3 4 0 0,-4-3 1 15,4 5-24-15,4-5-5 0,-1-6 0 0,-3 6-1 16,4 8-7-16,3-8-2 0,-4 9 0 0,1-4 0 15,3 7-8-15,4-1-2 0,-4-2 0 0,0 8 0 16,3-2-8-16,-3-4 0 0,0 7 0 0,4-4 0 16,-4 4 0-16,0-4 0 0,0 6 8 0,0-2-8 15,0-1 14-15,0-2 1 0,0 2 0 0,0-3 0 16,-3-2 11-16,3 0 2 0,-4 2 1 0,-3-8 0 16,4-1-18-16,-4 4-11 0,0-4 12 0,-4 1-12 15,4-9 17-15,0 0-3 0,-3 0-1 0,3 2 0 16,0-11 3-16,0 12 0 0,0-12 0 0,0 0 0 15,0 0-6-15,-7 0-1 0,7 0 0 0,-7 6 0 16,7-6-9-16,-7 6 0 0,7-6 0 0,-7 0 0 16,7 0-60-16,0 0-4 0,-7 0 0 0,7 0-1 15,-4-6-115-15,1 0-22 0,-1-6-5 0</inkml:trace>
  <inkml:trace contextRef="#ctx0" brushRef="#br0" timeOffset="36728.201">28628 4665 642 0,'0'0'13'0,"0"0"3"0,0 0-16 0,0 0 0 0,0 0 0 0,0 0 0 16,0 0 63-16,-7 0 9 0,0-3 1 0,3 0 1 16,-3 0 18-16,0 3 3 0,0-6 1 0,0 6 0 15,0-3-5-15,0 3-1 0,0 0 0 0,0 0 0 16,0 0-12-16,0 3-2 0,-4 3-1 0,4 0 0 16,-3-3-27-16,2 6-6 0,1-3-1 0,-3 5 0 15,3-5-9-15,0 6-1 0,0-6-1 0,0 3 0 16,3 2-22-16,4-5-8 0,-3 12 0 0,3-6 0 15,0-6 0-15,0 5 8 0,3 4-8 0,-3-3 0 16,4-6 8-16,-1 5 0 0,1-5-8 0,-1 3 12 16,1-3-12-16,-4-6 11 0,3 6-11 0,-3-6 10 15,7 6-10-15,-7-6 0 0,4 0 0 0,-4 0 0 0,7 0 0 16,-7 0 0-16,7 0 0 0,0 0 0 16,-3-6 0-16,3 0 0 0,0 0 0 0,0-3 0 15,0 3 0-15,0 1 0 0,0-1 0 0,0-6 0 16,-4 0 0-16,4 0 0 0,-3 4 0 0,0-4 0 0,-1 0 0 15,1 6 0-15,-1-6 0 0,-3 6 0 0,0 6 0 16,0 0 0-16,0 0 0 0,0 0 0 0,0 0 0 0,0 0 0 0,0-5-14 16,0 5 5-16,0 0 9 0,0 0 0 0,0 0 0 0,0 0 0 15,0 0-8-15,0 0 0 0,0 0 0 0,0 0 0 16,-3 11 8-16,3 1-8 0,-4 0 8 0,4 0-8 16,0-1 8-16,4 10 0 0,-4-9 0 15,3 5 0-15,-3-2 0 0,4-3-12 0,-1 5 12 16,1-11-12-16,3 12 12 0,-4-12 0 15,1 3 0-15,3-3-8 0,-4-1-4 0,1 1-1 0,3 0 0 0,-7-6 0 16,7 6-107-16,-3-6-20 16,-1-6-5-16</inkml:trace>
  <inkml:trace contextRef="#ctx0" brushRef="#br0" timeOffset="37306.876">28702 4697 1624 0,'0'0'46'0,"0"12"10"0,4-6-45 15,-4 3-11-15,3 2 0 0,-3-5 0 0,4 6 0 0,-1-6 0 0,1 0 0 16,-1 0 0-16,1 0 52 0,-1-1 9 0,1 1 2 0,-1 3 0 15,1 3-31-15,-1-6-5 0,1 0-2 0,-1 0 0 16,1-1-5-16,-1 1 0 0,1-6-1 0,0 9 0 16,-1-3-11-16,-3 0-8 0,0-6 9 0,0 0-9 15,0 0 10-15,0 0-10 0,4 6 10 0,-4-6-10 16,0 0 15-16,0 0-3 16,0 0-1-16,0 0 0 0,0 0 13 0,0 0 2 0,3-6 1 0,-3 0 0 15,4 0-8-15,-4-3-2 0,0-2 0 0,0 5 0 16,0-6 3-16,0 6 0 0,0-12 0 0,3 10 0 15,-3 2-20-15,4-6 0 0,-4 0 0 0,0 0 0 16,3 4 8-16,-3 2 0 0,4 0 1 0,-4 0 0 16,3 0-9-16,-3 0 0 0,0 0 0 0,0 0 0 15,4 1 0-15,-4 5 0 0,3-6 0 0,1 6 0 16,-4 0 0-16,3 0-11 0,4-6 3 0,-3 6 0 16,3 0-11-16,0 0-1 0,-3 6-1 0,-4-6 0 15,7 0 8-15,-4 6 1 0,1-1 1 0,3 1 0 16,-4-6 11-16,4 6 11 0,0 0-3 0,4 0 0 15,-4 0-8-15,4 3-11 0,-1 2 3 0,1-5 0 16,-4 12-10-16,3-6-2 0,-3-4 0 0,4 10 0 16,-4-6 7-16,-3 6 1 0,3-7 0 0,-4 4 0 15,1 3-15-15,-1-7-2 0,1 1-1 0,-1 0 0 16,-3 3-3-16,4-10-1 0,-4 13 0 0,0-12 0 16,0 0-6-16,0-6 0 0,0 0-1 0,0 0 0 15,0 0 30-15,0 0 11 0,0 0 0 0,0 0-9 16,0 0-9-16,0 0-2 0,0 0 0 0</inkml:trace>
  <inkml:trace contextRef="#ctx0" brushRef="#br0" timeOffset="37536.516">29136 4777 21 0,'10'-18'0'0</inkml:trace>
  <inkml:trace contextRef="#ctx0" brushRef="#br0" timeOffset="38260.147">29337 4477 1280 0,'-14'11'36'0,"3"1"8"16,-3-6-35-16,-3 12-9 0,2-7 0 0,-2 4 0 15,3 3 102-15,-4-6 18 0,4-1 4 0,0 10 1 0,0-9-52 0,3-1-10 0,-3 4-3 0,3 3 0 16,4-1-13-16,0-5-3 0,0 0-1 0,4-3 0 15,-4 2-21-15,3 1-4 0,4 0-1 0,-3 0 0 16,6-6-7-16,-3 5-2 0,0-2 0 0,0 3 0 16,4 0-8-16,-1 0 0 0,1-1 0 0,-1 10 0 15,1-9-10-15,-1-1 10 0,1 7 0 0,-4-6-9 16,3 2 9-16,-3 4 0 0,4-12 0 0,-4 6 0 16,0 0 0-16,3 2 0 0,-3-2 0 15,0 0 8-15,4-1 0 0,-4-8 0 16,0-3 0-16,0 0 0 0,3 6 15 0,1 0 3 0,0-6 1 0,6 6 0 15,-6-6-7-15,3-6-2 0,3 6 0 0,-3-6 0 16,4-3-18-16,0 4 0 0,3-13 8 0,-4 6-8 16,1-8 0-16,3 2-12 0,-3 0 1 0,-1-5 1 15,1 8-2-15,-1-14 0 0,1 8 0 0,-4-2 0 16,-4 5-31-16,1-8-6 0,-1 8-2 16,-3-6 0-16,0 7-13 0,4-4-4 0,-4 4 0 0,0 2 0 15,-4-3-24-15,1 6-6 0,-1 7-1 0,1-7 0 16,-1 12 58-16,1-6 11 0,3 6 2 0,0 0 1 15,-7 0 35-15,0 0 8 0,0 6 0 0,0-6 1 0,3 6-9 0,1 5-8 16,-1-5 12-16,1 3-12 16,-1 6 28-16,4-6 0 0,0 2-1 0,0 7 0 0,0-3 3 0,0 2 1 15,0 7 0-15,4-4 0 16,-4 10-12-16,0-7-3 0,3 4 0 0,1-4 0 0,-1 4-16 0,1 2 0 0,-1 1 8 16,1 8-8-16,-4-6 0 0,3 3 0 15,1 4 0-15,-1-4 0 0,-3 3-16 16,4 6 0-16,-1-3 0 0,1-2 0 0,-4-1-1 0,3 3-1 15,1-3 0-15,-1-2 0 0,-3 2 18 16,4-3-8-16,-1 3 8 0,-3-5 0 0,4-4 0 0,0 3 0 16,-4-8 0-16,3-4 0 0,1 10 0 15,-4-13 0-15,0-2 9 0,3 3-9 0,-3-6 45 0,0-1 4 0,0-5 1 16,0 0 0-16,0-6 12 0,0 0 2 0,-7 0 1 0,-4 0 0 16,4 0-26-16,-3 0-6 0,-1-6-1 15,-3-6 0-15,0 7-16 0,-4-7-3 0,1-6-1 0,3 3 0 16,-8 4-3-16,5-7-1 0,-4 6 0 15,-1-2 0-15,1-4-8 0,-3 0-9 16,-1-5 9-16,4 2-13 0,3 4 2 0,-3-4 1 16,7 9 0-16,0-5 0 15,0 5-24-15,3-3-5 0,0 3-1 0,4 1 0 16,0-1-92-16,4 0-20 0,-4-3-3 0</inkml:trace>
  <inkml:trace contextRef="#ctx0" brushRef="#br0" timeOffset="39097.144">29506 4903 857 0,'0'0'17'0,"0"0"7"0,0 0-24 0,0 0 0 0,0 0 0 0,0 0 0 15,0 0 52-15,0 0 7 0,0 0 1 0,0 0 0 16,0 0-16-16,0 0-2 0,0 0-1 0,0 0 0 16,0 0 1-16,4-3 0 0,-1 3 0 0,-3 0 0 0,7 0 22 0,-7 0 4 15,0 0 0-15,4 0 1 16,3 0-5-16,0 0-2 0,0 0 0 0,0 0 0 0,0 0-12 0,4 0-2 16,-1 3-1-16,1 0 0 15,0-3-21-15,-1 3-4 0,4-3-1 0,-3 0 0 16,-1 0-3-16,5-3-1 0,-5 0 0 0,1 0 0 15,-1-3-5-15,1-6-2 0,-1 6 0 0,1 1 0 0,-4-1-10 16,4-6 12-16,-4 3-12 0,0-3 12 0,-4 1-12 16,1-1-9-16,-1 0 9 0,1-3-13 15,-4 4-5-15,-4-1-1 0,4-6 0 0,-3 4 0 0,-4 2 6 0,0-6 1 16,0 6 0-16,0 1 0 16,-4-4-30-16,0 3-6 0,1 0 0 0,-4 7-1 15,0-1 1-15,0 6 0 0,-4-6 0 0,0 12 0 0,4 0 20 0,-3-1 5 16,-1 1 1-16,4 3 0 0,0 6 22 0,0-6 0 15,3 2 8-15,0 1-8 0,4 0 44 0,0 0 4 16,4 2 1-16,-1 4 0 0,1-6-33 16,3 5-6-16,0 4-2 0,-4-9 0 0,8 5-8 0,-4-2 8 15,3 3-8-15,-3-7 8 0,4 1 3 0,-1 0 0 0,1-3 0 16,3 3 0-16,-4-1-11 0,4 1 10 0,-3 0-10 0,3-6 10 16,4 0-10-16,-4 2 0 0,0 4 0 0,0-6 8 15,3 0-8-15,-3 6 0 0,4-6 0 0,0-1 0 16,-4-2 0-16,3 6 0 0,1 0 0 0,-1-9-11 15,4 6-21-15,1-6-5 0,-1 0-1 16,0 6 0-16,0-6-122 0,0-6-25 0</inkml:trace>
  <inkml:trace contextRef="#ctx0" brushRef="#br0" timeOffset="39623.5">29919 4753 1892 0,'0'0'53'0,"0"0"13"0,0 0-53 0,0 0-13 0,0 0 0 0,-3 6 0 15,3 0 19-15,0 6 1 0,0-10 0 0,3 7 0 16,1 0-20-16,-4 3 10 0,3-6-10 0,1 0 8 16,-4 0 4-16,3 5 0 0,1 1 0 0,-1-3 0 15,1 3-12-15,-1-1 0 0,1 1 0 0,3-3 0 16,-4 0 0-16,1 0 0 0,3 2 0 0,-3-5 0 16,-1 0 16-16,-3-6 4 0,4 6 0 0,-4-6 1 15,0 0-21-15,0 0 0 0,7-6 0 0,-7 6 0 16,3 0 23-16,-3-6 0 0,4 0 0 0,-1 0 0 15,-3-5 13-15,4 2 2 0,-4-3 1 0,3 0 0 16,-3 1-20-16,-3-1-4 0,3-9-1 0,-4 10 0 16,4-1-14-16,-3 0 9 0,3-9-9 0,0 10 8 15,-4-1-8-15,4-6 0 0,0 6 0 0,0 1 0 16,0 2 0-16,-3-9 0 0,6 7 0 0,-3-4 0 16,0 0 0-16,0 6 0 0,0 3 0 0,0-5 0 15,0 5-12-15,0 0 12 0,0-9-10 0,0 9 10 16,0 6-18-16,0 0 2 0,0 0 1 0,0 0 0 15,0 0-11-15,0-3-2 0,0 3-1 0,7-3 0 16,0 3-4-16,-3 0-1 0,3 0 0 0,3 0 0 16,-2 3-9-16,2 0-1 0,1 0-1 0,-1 0 0 15,4 0-152-15,0 0-31 0</inkml:trace>
  <inkml:trace contextRef="#ctx0" brushRef="#br0" timeOffset="40017.756">30254 4753 1489 0,'0'0'31'0,"0"0"7"16,0 0-30-16,-3 6-8 0,-1 0 0 0,1 0 0 16,-1 0 0-16,1 2 0 0,-1 4 0 0,1 0 0 15,3 0 0-15,0-1-16 0,0-5 4 0,0 15 0 16,3-9 2-16,-3-1 0 0,4 1 0 0,-1 0 0 15,1-3 10-15,-4 2 0 0,3 7 0 0,-3-12-8 16,4 6 8-16,-1-6 14 0,1 0-3 0,-4 8-1 16,0-14 35-16,0 0 7 0,0 0 2 0,0 0 0 15,0 0-18-15,0 0-3 0,0 0-1 0,0 0 0 0,0 0-24 16,0 0-8-16,0 0 0 0</inkml:trace>
  <inkml:trace contextRef="#ctx0" brushRef="#br0" timeOffset="40238.71">30124 4471 1531 0,'0'0'64'0,"0"0"-51"16,0 0-13-16,0 0 0 0,0 0 0 0</inkml:trace>
  <inkml:trace contextRef="#ctx0" brushRef="#br0" timeOffset="40883.329">30385 4771 1941 0,'0'0'82'0,"0"0"-66"15,0 0 10-15,0 0 2 0,0 0 0 0,0 6 0 16,0-6-20-16,0 0-8 0,0 0 8 0,3 2-8 16,1 4 0-16,3-3 0 0,0 0-14 0,3-3 5 15,1 6-9-15,0-6-2 0,-1 0 0 0,1 0 0 16,-1 0 4-16,1-6 0 0,0 6 0 0,-1-3 0 15,1 0 16-15,-4 0 0 0,3 3 0 0,-3-5 0 16,4 5 0-16,-7-6 0 0,3 6 0 0,-4-6 0 16,-3 6 0-16,4-6 9 0,-4 0-1 0,0 0 0 15,0 0 7-15,0 6 1 0,0-6 0 0,-4 0 0 16,4 1 1-16,-3-1 1 0,-1-3 0 0,1 9 0 16,3-12 3-16,-7 6 1 0,3 0 0 0,-3 1 0 15,0-1-22-15,0 6-16 0,-4-6 2 0,4 3 1 16,0 0 21-16,0 3 4 0,-4 0 0 0,4 0 1 15,0 0-33-15,-3 0-6 0,3 0-2 0,0 3 0 16,-4 0 18-16,0 3 10 0,1-6-12 0,-1 6 12 16,1-1-20-16,3 1 4 0,-4-6 0 0,4 6 0 15,0 6 8-15,0-3 8 0,3 8-12 0,-3-5 12 16,4 0 0-16,-1 6 0 0,1-10 0 0,-1 10 0 16,4-6 0-16,-3 0 0 0,3-1 12 0,0 10-3 15,0-15 7-15,3 11 2 0,-3-5 0 0,4-3 0 0,-1 3 10 0,1-1 1 16,-1-5 1-16,1 6 0 0,3 0-30 0,0-6 0 15,0 0 0-15,0 0 0 0,4 2 0 0,-1-2 11 16,1 0 0-16,-1-6 0 0,5 6-11 0,-1 0-9 0,-4-6 9 16,4 6-13-1,0-6-15-15,-3 6-4 0,0-6 0 0,3 0 0 0,-4 0-22 16,1 0-5-16,3 0-1 0</inkml:trace>
  <inkml:trace contextRef="#ctx0" brushRef="#br0" timeOffset="41333.609">31044 4944 2053 0,'0'6'58'0,"0"6"13"0,0-12-57 0,0 0-14 0,4 0 0 0,-4 0 0 16,0 0 27-16,0 9 2 0,0-9 1 0,0 0 0 15,0 0-22-15,0 0-8 0,0 0 0 0,0 0 9 16,0 0-25-16,0 0-6 0,0 0-1 0,0 0 0 15,0 0-83-15,4-6-17 0,-4 3-3 0</inkml:trace>
  <inkml:trace contextRef="#ctx0" brushRef="#br0" timeOffset="185976.402">3863 705 794 0,'-4'12'33'0,"4"-6"-33"15,-3-1 84-15,3 1 9 0,-4 0 3 0,4 3 0 16,0 3-24-16,-3-6-5 0,-1 0-1 0,4 5 0 16,0 1-26-16,-3 3-6 0,3-4-1 0,0 7 0 15,0-6-3-15,0 3-1 0,0 2 0 0,-4 1 0 16,1-1-7-16,3 4-2 0,0-3 0 0,0 5 0 15,-4-2 8-15,1-4 0 0,3 7 1 0,0-3 0 16,0 2 3-16,0-5 0 0,-4 2 0 0,4 4 0 16,0-7-5-16,-3 4-1 0,3-3 0 15,0 5 0-15,3-8-2 0,-3 3-1 0,-3-1 0 0,3 1 0 16,3-9-9-16,-3 2-2 0,0-11 0 0,0 6 0 16,0-6 0-16,4 6 0 0,-4-6 0 0,3 6 0 15,-3-6-12-15,0 0 0 0,0 0 0 0,0 0 0 16,0 0 12-16,0 0 0 0,0 0 0 0,4 0 0 15,-4 0-3-15,0 0-1 0,7-6 0 0,-4 0 0 16,1-6 0-16,-1-2 0 0,1-4 0 0,-1 1 0 0,-3-1-8 16,0-3 0-16,4-2 0 0,-4 2 0 0,3-2 10 15,-3 5 0-15,0-8 0 0,-3-4 0 0,3 1-27 0,-4-4-6 16,4 4-1-16,0 3 0 0,-3-4 15 0,-1-2 9 16,4 2-12-16,-3-2 12 0,3 3-10 0,-4 2 10 15,1 4-8-15,3-4 8 0,-4 4 0 0,4-1 0 16,-3 10 0-16,3-4 0 0,0 0 0 15,0 7 0-15,0-4 0 0,0 3 0 0,0 0 0 16,3 1 0-16,-3 5 0 0,0-6 0 0,4 9 0 16,-4-3 0-16,3 0 0 0,-3 0 0 0,7 0-9 0,-3 1 9 15,3 5-10-15,-4-6 10 0,5 6-8 0,-1 0 8 16,7 0 0-16,-7 0-9 0,3 0 9 0,-3 6 0 16,0-6 0-16,4 5 0 0,3 1 0 0,-3 0 0 15,3 6 0-15,0 3 0 0,-4-4 0 0,8 7 0 0,-4 3 0 16,0-4-8-16,-3 13 8 0,0-10 0 0,3 10 0 0,-4-4 0 15,-3 9 0-15,4-8-12 0,-4 2 12 0,0 1-12 16,0 2 12-16,-3-3 0 0,6 10 0 0,-6-7 0 16,-1-3 0-16,1 4 0 0,-1 2 0 15,1-9 8-15,-1 10-8 0,1 2 8 0,-4-9-8 0,3-2 8 16,4 2 0-16,-3-2 0 0,-1 2 0 0,5 0 0 16,-1-2-8-16,-4 2 0 0,4-8 0 0,-3 2 0 15,3-11 0-15,-4-3 8 0,1 3-8 0,-1-1 0 16,1-5 0-16,-4-6 0 0,0 0-12 0,0 0 4 15,3 0-42-15,1-6-8 16,-1-5-2-16,1-1 0 0,-1 3-144 16,-3-3-28-16</inkml:trace>
  <inkml:trace contextRef="#ctx0" brushRef="#br0" timeOffset="186348.791">3926 1216 1566 0,'0'0'34'0,"0"0"7"0,-7 0 2 0,7 0 1 0,0-5-35 16,-7 5-9-16,7 0 0 0,0 0 0 0,-3-6 22 0,3 6 2 0,0-6 1 0,0 6 0 15,0 0-11-15,0-6-2 0,0 6-1 0,0 0 0 16,0 0-11-16,3 0 0 0,4-6-10 0,-3 0 10 16,3 3-32-16,0 3 0 15,0 0 0-15,4 0 0 0,-1 3-16 0,4-3-4 16,0 6-1-16,1 0 0 15,2-6-4-15,1 6-1 0,-4 0 0 0,7 0 0 0,0-1 13 0,-3-5 2 16,7 6 1-16,-4-6 0 0,-4 0-96 0,1 0-19 0</inkml:trace>
  <inkml:trace contextRef="#ctx0" brushRef="#br0" timeOffset="186832.601">4703 637 1335 0,'0'0'29'0,"0"0"7"0,0 0 0 0,0 0 2 0,-8 0-30 0,8 0-8 0,0 0 0 0,-10 0 0 16,3-6 67-16,0 6 12 0,3-5 2 0,-3 5 1 15,-3-6-26-15,3 3-6 16,-4 3-1-16,0-6 0 0,1 0-33 0,-4 6-6 0,0 0-2 0,-1-6 0 16,1 6 0-16,0 0-8 0,0 6 12 0,-7-6-4 15,7 6-8-15,-4 0 0 0,4 3 0 0,0-4 0 16,0 1 0-16,3 6-12 0,4 0 4 0,-3 5 8 16,3-2-12-16,-4 3 12 0,8-1-12 0,-1 10 12 15,0-4 0-15,1 1 0 0,-1-4 0 0,1-2 0 16,3 9 0-16,0 2 0 0,-4-6 0 0,4 4 0 15,4-4 8-15,-1 4 0 0,-3 2 0 0,4 4 0 16,-1-4 7-16,-3-5 1 0,4 2 0 0,0 3 0 16,-1-8 13-16,4 3 3 0,-3 2 1 0,-1-2 0 15,1-7-33-15,-1 1 0 0,1-4 0 0,-1 4-12 16,1-6 12-16,-1 0 0 0,-3-1 0 0,4-2 0 16,-1-3 0-16,-3-6 0 0,0 0 0 0,0 0 0 0,0 0 0 15,0 0 0-15,0 0 0 0,0 0 0 16,0 0-63-16,4 0-19 0,3-6-4 0,0 0-1 15,-3-2-121-15,3-4-24 0</inkml:trace>
  <inkml:trace contextRef="#ctx0" brushRef="#br0" timeOffset="187098.143">4216 1075 1256 0,'0'0'28'0,"0"0"5"0,0 0 2 0,0 0 0 0,0 0-35 0,0 0 0 0,7 6 0 0,0 0 0 16,0 0 38-16,0-6 1 0,0 0 0 0,0 0 0 16,7 0 11-16,-7 6 2 0,4-6 1 0,-1 0 0 15,1 0-33-15,0 0-6 0,-1 6-2 0,1-6 0 16,-1 0-12-16,4 0 0 0,-3 0 0 0,7 0 0 15,-4-6 0-15,-4 6-12 0,1-6 3 0,3 6 0 16,0-6-63-16,4-6-12 0,-1 6-2 0</inkml:trace>
  <inkml:trace contextRef="#ctx0" brushRef="#br0" timeOffset="187343.334">4745 1234 914 0,'-7'15'40'0,"0"8"9"0,3 1-39 0,1-10-10 0,-1 10 0 16,1-6 0-16,3 2 19 0,-4-8 1 0,4 6 1 0,0-7 0 15,0-2 8-15,0-3 2 0,0-6 0 0,0 0 0 16,0 0-31-16,0 0 0 0,0 0-8 15,4-6 8 1,-1-3-52-16,-3-8-4 0</inkml:trace>
  <inkml:trace contextRef="#ctx0" brushRef="#br0" timeOffset="187516.739">4706 1049 1176 0,'0'9'33'0,"0"-9"7"0,0 0-32 0,0 0-8 0,0 0 0 0</inkml:trace>
  <inkml:trace contextRef="#ctx0" brushRef="#br0" timeOffset="188050.002">5013 1111 1267 0,'-4'8'28'0,"1"10"5"0,-4 0 2 0,7-12 1 0,-4 5-36 16,4 4 0-16,0-3 0 0,-3 0 0 0,-1 5 83 0,4-5 9 0,0 3 3 0,0-4 0 15,-3 1-25-15,3-6-5 0,0 6-1 0,0-12 0 16,0 0-32-16,0 0-6 0,0 0-2 0,0 0 0 16,0 3 39-16,0-3 7 0,0 0 2 0,0 0 0 15,7 3-104-15,-7-3-20 0,0 0-4 16,0 0 0-16,7 0 46 0,-7 0 10 0,0 0 0 0,0 0 0 15,3 0 0-15,4-3 8 0,-3 0-8 0,3-3 0 16,-3 0 12-16,-4 0-3 0,3 0-1 0,-3-5 0 16,0 5 0-16,-3-6-8 0,3 3 12 0,-4 3-4 15,4-6-8-15,-7 7 0 0,7-7 0 0,0 12 8 0,0 0-8 0,7-6 0 16,-7 0 0-16,4 6 0 16,-1-9 0-16,1 6 0 0,-1 0 0 0,4-3-11 15,0 1 11-15,7 5-10 0,-3-6 10 0,3 6-10 16,0 0 10-16,4 0-8 0,-4 0 8 0,7 0-8 15,-10 0 8-15,3 6 0 0,-4-6 0 0,4 5 0 16,1 1 0-16,-5-3 0 0,-3 3 0 0,4 0-8 16,-1 0 8-16,4 0 0 0,-6 6 0 0,-1-1 0 15,0 1 0-15,-4 3 0 0,4-3 0 0,-3 5 0 16,-1-5 0-16,1 3 0 0,-1 2 0 0,-3-5-8 16,4-6-2-16,-4 6 0 0,3-1 0 0,1-2 0 15,-4-9-35-15,0 0-7 0,3 6-2 0</inkml:trace>
  <inkml:trace contextRef="#ctx0" brushRef="#br0" timeOffset="189045.887">6392 946 1384 0,'-7'6'39'0,"-3"-6"9"0,3 6-38 16,-4-6-10-16,11 0 0 0,-7 6 0 0,-4-6 69 0,1 0 12 0,-1 0 3 0,1 5 0 15,-1-5-27-15,0 6-5 0,1 0 0 0,-8 0-1 16,4 3-41-16,4-3-10 0,-1 0 0 0,-3 0 0 16,3 5 0-16,-3 1-11 0,4 0 3 0,-1-3 0 15,4 8 8-15,-7 1 0 0,3 0 0 0,1 2 0 16,3-2 0-16,0 5 0 0,3-2-9 0,-3 2 9 16,3-5 0-16,1 3 0 15,-1-4 0-15,1 1 0 0,3-9 0 0,0 2-11 0,3 1 11 0,-3-12-8 16,0 0 8-16,0 0 0 0,0 0 8 0,7 0-8 15,-3-12 25-15,7 4 1 0,-4-4 0 0,3 0 0 16,4-11-6-16,0 2 0 0,-3-2-1 0,3-1 0 16,0 3-19-16,4-2 0 0,-4-6 8 0,0 8-8 15,0-8 0-15,0 8 0 0,0-8 0 0,-7 5 0 16,4 3 0-16,-4 4 0 0,0-1 0 0,0 3 0 16,0 4 0-16,-3 5 0 0,-1-6 0 0,1 6 0 15,-4 6 0-15,0 0 0 0,0 0 0 0,0 0 0 16,0 0 0-16,0 0-14 0,0 6 2 0,0 6 1 15,0 0 11-15,0 8 0 0,-4 4-9 0,1-1 9 16,-1 10 0-16,4-4 0 0,-3-3 12 0,3 10-4 16,0-4 0-16,0 6-8 0,0-2 12 0,0 2-4 15,0 3 11-15,0-3 1 0,0 0 1 0,0 4 0 16,3-4-21-16,-3 3 0 0,0 3 0 0,4 0-8 16,-4-6 8-16,0 3 11 0,0 4-3 0,0-1 0 15,0-9-8-15,3 9 0 0,-3-9 0 0,0 4 0 16,4-13 8-16,-4 3 0 0,3 1 0 0,-3-10 0 15,0 4 9-15,0-12 2 0,0 8 0 0,0-14 0 0,0 6 1 16,0-6 1-16,0-6 0 0,0 0 0 0,0 0-3 16,0 0-1-16,0 0 0 0,0 0 0 0,0 0-3 0,-3 6-1 0,3-6 0 15,-11 0 0-15,4-6-13 0,-3 6 0 0,3 0 0 16,0-6 0-16,-1 6 0 0,5-12 0 16,-4 12 0-16,-4-6 0 0,4-3-11 0,0 4 11 0,0-1-10 0,0-6 10 15,4 0 0-15,-4 6 0 0,3-6 0 16,4 1 0-16,-4-4 0 0,1 3 0 0,3-5-10 0,0-1 10 15,0 3 0-15,0-2 0 0,3-7 0 16,1 4 0-16,0 2 0 0,-1 0 0 0,4-2 0 16,0-4 0-16,0 7 0 0,0 2 0 0,7-3 0 0,-3-961 0 15,-4 1929 0-15,7-962-9 0,0-3 9 0,4 9 0 16,-4-11-48 0,4 11-4-16,-1-6 0 0,4 6 0 0,-6-3-29 15,2-2-7-15,1 5 0 0,-4-6-1 0,0 6-83 0,0 0-17 0,4-5-3 16</inkml:trace>
  <inkml:trace contextRef="#ctx0" brushRef="#br0" timeOffset="189498.833">6745 1049 1432 0,'0'0'32'0,"0"0"6"0,0 0 2 0,0 0 0 0,-3 3-32 0,3-3-8 0,-7 6 0 0,3 0 0 16,4-6 90-16,-4 5 17 0,4-5 3 0,0 0 1 15,0 0-61-15,-3 6-12 0,-1 6-2 0,4-6-1 16,0 0-1-16,4 0 0 0,-4 0 0 0,3-1 0 15,1 4-24-15,0-3-10 0,3 6 8 0,0-6-8 16,0 6 0-16,3-7 0 0,1 7 8 0,-4-3-8 16,3-3 0-16,1 0 0 0,0 0 0 0,3 0 0 15,-4-1 0-15,1-5 8 0,0 6-8 0,-4-6 8 16,3 0 4-16,-3 0 0 0,0-6 0 0,4 6 0 16,-8-5 16-16,1-1 3 0,-1 6 1 0,5-6 0 0,-5 0-5 15,1 0-1-15,-1-3 0 0,-3-3 0 0,4 7-2 16,-4-7-1-16,0 0 0 0,0-6 0 0,0 10-13 15,-4-10-2-15,1 0-8 0,-4 7 12 0,3-1-26 16,0 3-6-16,1-9 0 0,-1 7-1 16,-3-1-112-16,-3 0-23 0,6-3-4 0,1 9-453 15,-1-5-91-15</inkml:trace>
  <inkml:trace contextRef="#ctx0" brushRef="#br0" timeOffset="189983.724">7059 1116 1422 0,'0'0'40'0,"0"0"9"0,0 0-39 0,0 0-10 0,0 0 0 0,0 0 0 16,4 3 32-16,-1 9 5 0,1-6 1 0,3-6 0 15,0 6 11-15,0-6 3 0,0 6 0 0,3-6 0 16,-2 0-2-16,-1 6 0 0,3-6 0 0,1 0 0 16,-1-6-14-16,-3 6-4 0,4-6 0 0,-4 0 0 15,4 6-8-15,-1-12-1 0,-3-2-1 0,4 2 0 16,-4 0-11-16,0-6-3 0,-4 1 0 0,1 2 0 16,3-8-8-16,-3 5 0 0,-1-3 0 0,-3 4 0 15,4 5-28-15,-4-9-2 16,0 10 0-16,-4-1 0 0,4 0-12 0,-3 0-2 15,3 6-1-15,0 6 0 0,0-5-1 0,0 5 0 0,0 0 0 16,0 0 0-16,-4 5 26 0,1 1 4 0,-1 0 2 0,-3 6 0 16,3 0 14-16,4-1 0 0,-3 4 0 0,3 3 0 15,-4-1 10-15,4 4 8 0,-3-3 2 0,3-1 0 16,0 7 16-16,0-9 3 0,0 8 1 0,0-5 0 16,3-7 8-16,-3 10 1 0,4-9 1 0,-1 0 0 15,1-1-11-15,-1 4-3 0,5-9 0 0,-5 0 0 16,8 6-17-16,-4-7-4 0,0 1-1 0,3 0 0 0,1 0-14 0,-1-6 0 15,1 0 8-15,0 0-8 16,3-6 0-16,3 6 0 0,1 0-12 0,3-12 12 16,0 7-111-16,1-1-15 0,-1 0-3 0</inkml:trace>
  <inkml:trace contextRef="#ctx0" brushRef="#br0" timeOffset="190704.939">8950 570 1126 0,'0'0'24'0,"-7"0"6"0,0-12 1 0,-4 9 1 0,4-3-32 15,0 0 0-15,0 0 0 0,-3 0 0 0,2 1 102 0,1-1 14 0,-3-6 2 0,3 6 1 16,0-3-27-16,0 3-6 0,7 6-1 0,-4 0 0 15,4 0-28-15,0 0-5 0,0 0-2 0,0 0 0 16,0 0-25-16,0 0-5 0,-7 3 0 0,4 3-1 16,3 0-19-16,0 12 0 0,3-12 0 0,1 5 0 15,3 7 0-15,0 3 0 0,0-4 0 0,3 1 0 16,1 2 0-16,-4 10 0 0,4-13 0 0,-4 16 0 16,0-10 0-16,0 10 0 0,0-10 0 0,-4 4 0 15,1-10 0-15,-1 7 0 0,-3-4 0 0,0 4 0 16,0-7 8-16,-3 10-8 0,-1-9 9 0,1-7-9 15,-1 10 19-15,-3-9-3 0,4 5 0 0,-1-5 0 0,-3 0 3 16,0 3 0-16,0-10 0 0,0 7 0 0,0 0-9 0,0-6-2 16,0 0 0-16,3 0 0 15,-3-6-8-15,7 0 8 0,-7 0-8 0,0 3 8 16,7-3-8-16,-7-3 10 0,-4 3-10 0,4 0 10 16,0-6-10-16,-3 0-11 0,3 0 3 0,0-6 0 0,-4 0-4 15,0 1 0-15,4 2 0 0,-3-9 0 0,3 1-8 16,-4 5-1-16,1-9-1 0,-4 9 0 15,3-5-109-15,0-1-21 0,-3-2-5 0</inkml:trace>
  <inkml:trace contextRef="#ctx0" brushRef="#br0" timeOffset="191030.469">8435 446 903 0,'0'0'20'0,"0"0"4"0,0 0 0 0,0 0 2 0,0 0-26 0,-4 6 0 0,4-6 0 0,0 0 0 0,0 0 66 0,0 0 8 16,-3 6 2-16,3 0 0 15,0-6-20-15,0 0-3 0,0 0-1 0,0 12 0 0,3-7-12 0,4-5-4 16,-3 6 0-16,3-6 0 0,4 3 13 0,-4-3 3 15,3 0 0-15,-3-3 0 0,7 3 14 0,1-6 3 16,-5 6 1-16,4-5 0 16,4-1-29-16,-1 0-5 0,5 0-2 0,-5 0 0 0,8 0-24 0,-4 6-10 15,0-6 8-15,1 6-8 16,2 0 0-16,4 0 0 0,1 0 0 0,2 6 0 16,1 0-65-16,-4 0-6 0,1 6-1 15</inkml:trace>
  <inkml:trace contextRef="#ctx0" brushRef="#br0" timeOffset="191619.351">9243 884 1220 0,'0'0'27'0,"0"0"5"0,-4 12 2 0,4-12 0 0,0 0-34 0,0 0 0 0,0 0 0 0,0 0 0 16,0 0 58-16,0 0 5 0,0 0 1 0,0 0 0 15,0 0 35-15,0 0 7 0,0 0 2 0,0 0 0 16,0 0-58-16,0 0-11 0,7 0-3 0,-3 0 0 15,3 0-20-15,0-6-5 0,0 6-1 0,-3-6 0 16,6 6-10-16,1-6 10 0,-1 6-10 0,-3 0 10 0,4 0-10 0,-1 0 0 16,-2 0 9-16,-1 0-9 0,0-6 12 0,0 1-3 15,0 2 0-15,0-3 0 0,-4 0-9 0,1 0 8 16,-1-6-8-16,-3 6 8 0,0 0 3 0,0 1 0 16,-3-1 0-16,-1-3 0 0,1-3-20 0,-1 6-4 15,-3 0-1-15,0 6 0 16,0 0-14-16,-3-5-4 0,-1 5 0 15,-3 0 0-15,3 0 8 0,-3 5 2 0,0-5 0 0,0 6 0 0,3 6 9 16,-3-3 1-16,4 3 1 0,-1-1 0 0,-3 1 11 0,3-6 0 16,1 6-9-16,3-6 9 0,0 8 0 0,3 4-11 0,1 0 11 15,-1-4-8-15,4 4 8 0,4 0 0 16,-1-1 0-16,1 4 8 0,-1-4 0 0,1 1 1 16,3-3 0-16,0-3 0 0,3 5 7 0,-2-5 2 0,2 0 0 15,-3-6 0-15,4-1 10 16,-1 4 1-16,1-3 1 0,-1 0 0 0,5 0-17 0,-5-6-3 0,1 6-1 0,3-6 0 15,-4 0 1-15,1 0 0 0,3-6 0 0,0 6 0 16,0 0-23-16,0-6-5 0,1 6-1 0,-1-6 0 31,0-6-123-31,0 7-25 0,4-4-5 0</inkml:trace>
  <inkml:trace contextRef="#ctx0" brushRef="#br0" timeOffset="192190.424">9631 346 1371 0,'0'0'30'0,"0"0"6"0,0 6 2 0,0 6 1 0,3 3-31 15,-3 2-8-15,0-5 0 0,4 11 0 0,-4-2 79 0,3 3 14 16,-3-7 3-16,0 10 1 0,4 2-45 0,-1-2-8 16,-3-4-3-16,4 4 0 0,0 2-13 0,-4-3-4 15,3 10 0-15,1-10 0 0,-1 9 7 0,4-2 1 16,-3 2 0-16,-1-3 0 0,4-2-12 0,-3-4-1 0,3 4-1 0,-4-7 0 16,4-2 11-16,-3-4 3 0,3 1 0 15,-3-9 0-15,-1 3-32 0,1-7 0 0,3 1 0 16,-7-6-10-16,0 0 20 0,0 0 4 0,0 0 1 0,0 0 0 15,0 0 17-15,0 0 3 0,3-6 1 16,1 1 0-16,-1-1-13 0,-3-3-3 0,0 3 0 0,0 0 0 16,0-6-9-16,0 1-3 0,0 5 0 0,4 0 0 15,-4 6-8-15,0-6 0 0,3-3 0 0,-3 3 0 16,0 6 0-16,0-6-11 0,4 6 3 0,-4-6 0 16,3 1 8-16,-3 5 0 0,0 0 0 0,0 0 0 15,11-6 0-15,-4 6 0 0,4-6 0 0,-4 6 0 16,3 0-16-16,1 0 0 0,-4 6-1 0,3-6 0 15,1 6 8-15,0-1 9 0,-1 1-13 0,-3 0 5 16,0 9-1-16,4-3 0 0,-4-6 0 0,0 5 0 16,0 1 9-16,0 0 0 0,0 3 0 0,-3-4 0 0,-1 1 0 15,4-6 0-15,-7 6 0 0,4-3 0 0,-1-4 0 0,1 7 0 16,-4-12-9-16,0 0 9 16,3 6-24-16,-3-6 0 0,0 0 0 0,7 6 0 15,-7-6-40-15,8 6-8 0,-8-6-1 0,0 0-1 16,0 0-138-16,7 0-28 15,3 0-6-15</inkml:trace>
  <inkml:trace contextRef="#ctx0" brushRef="#br0" timeOffset="192685.762">10287 952 1335 0,'0'0'29'0,"0"0"7"0,0 0 0 0,0 0 2 0,0 0-30 0,0 0-8 0,-4 12 0 0,1-7 0 16,-4-5 68-16,3 6 13 0,-3 0 3 0,0 0 0 15,0-3-24-15,-3 3-4 0,3 0 0 0,-8 0-1 16,5 0-24-16,-1-6-5 0,1 5-1 0,-1 1 0 16,4 6-4-16,-4-6-1 0,4 0 0 0,0-3 0 15,0 3-3-15,0 5-1 0,4-5 0 0,-1 6 0 16,1-6-16-16,3 0 0 0,0-6 0 0,0 6-9 15,0 0 9-15,0-6 11 0,3 0-3 0,4 5 0 0,-3-2 5 16,3 3 1-16,0-6 0 0,0-6 0 0,0 6 18 0,0-3 3 16,0 1 1-16,4-1 0 15,-1-3-24-15,1 0-4 0,-1 0 0 0,1 0-8 16,-4-6 13-16,0 6-4 0,-3-5-1 0,3 5 0 16,-4 3-8-16,1-3 10 0,-1 0-10 0,-3 6 10 0,4-6-10 0,-4 6 0 15,0 0 9-15,0 0-9 0,0 0 8 0,0 0-8 16,0 0 8-16,0 0-8 0,0 0 11 0,0 0-3 15,0 0 0-15,0 0 0 0,0 12-8 0,-4-6 0 16,4 3 0-16,0 2 0 0,0 1 0 0,4 0 0 16,-1 0 0-16,-3-6 0 0,4 2 0 0,-1 10 0 15,1-12 0-15,-1 0 0 0,5 0 0 0,-5 0 0 16,4-1 0-16,0-5 0 0,0 6 0 0,0-6 0 16,4 0 0-16,-4 0 0 0,7 0-10 0,-3 0-7 0,-1-6-2 15,1 1 0 1,3-1-141-16,-4 0-28 0,8-6-5 0,-4 6-2 0</inkml:trace>
  <inkml:trace contextRef="#ctx0" brushRef="#br0" timeOffset="193207.258">10527 908 1072 0,'0'0'24'0,"0"0"4"0,0 0 2 0,0 0 0 0,0 0-30 0,3 11 0 0,1-5 0 0,-4 3 0 0,3 3 104 0,1-6 16 15,0 6 2-15,-4-7 1 0,3 7-28 0,1-3-6 16,-1 3-1-16,1-6 0 0,-1 5-17 0,1-5-4 16,-1 6-1-16,1-6 0 0,-4 0-11 0,3 3-3 15,-3-3 0-15,4-1 0 0,-4 1-29 0,0-6-7 16,0 0 0-16,0 0-1 0,0 0-5 0,0 0-1 15,0 0 0-15,0 0 0 0,0 0 6 0,0 0 1 16,0 0 0-16,0 0 0 0,0 0 5 16,0 0 2-16,0 0 0 0,0 0 0 0,-4-6-23 0,4 6 8 15,0-5-8-15,-3-1 0 0,-1 6 8 0,4-9-8 16,0 9 10-16,0-6-10 0,0 0 0 0,0 0 0 16,0 0 0-16,0 6 0 0,0-6 0 0,0 1 0 15,0 5 0-15,0 0 0 0,4-6 8 0,-4 6-8 0,3-6 0 0,1 0 9 16,-1 6-9-16,-3 0 0 0,4-6 0 0,3 3 0 15,3 3 0-15,-2-6 0 0,-1 6 0 0,3 0 0 16,-3 0 0-16,4 6 0 0,-1-3 0 0,1 3 0 16,0 0-10-16,-1 0 10 0,1 0-13 0,-1-1 5 15,-3 1 8-15,0 6 0 0,1-6 0 0,-5 0-8 32,4 3-15-32,0-3-2 0,-3-1-1 0,-1 1 0 0,4 6 10 0,-3-6 1 0,3 0 1 0,-4 0 0 15,4 0-3-15,0-1-1 0,-3 4 0 0,3 3 0 16,0-12-26-1,-3 6-6-15,3 0-1 0,0 0 0 0,-4 0-48 0,4-1-9 16,0-5-3-16,0 9-706 0</inkml:trace>
  <inkml:trace contextRef="#ctx0" brushRef="#br0" timeOffset="194213.35">12252 928 623 0,'0'0'26'16,"0"0"-26"0,0 0 58-16,0 0 6 0,0 0 2 0,0 0 0 0,0 0 23 0,0 0 5 15,0 0 1-15,0 0 0 16,0 0 12-16,0 0 2 0,0 0 1 0,-7-3 0 0,3-3-10 0,1-5-1 16,-1 5-1-16,1 6 0 15,3 0-37-15,-7-6-7 0,3 0-2 0,4 6 0 0,0 0-9 0,-10-6-3 16,-1 6 0-16,0 6 0 0,1-6-40 15,-1 6 0-15,1-6 0 0,-1 6 0 0,1 0 0 0,-1 0 0 0,0-1 0 0,1 1 0 16,-1 3 0-16,4-3 0 0,-3 0 0 16,-1 6 12-16,4-6-12 0,0 5 0 15,0 1-10-15,0-3 10 0,3 3-12 0,1-1 12 0,-1 7-13 16,1-6 5-16,-1-3 8 0,4 2 0 0,4 1 0 0,-4 0 0 16,3 0 0-16,1-3-12 15,-1 2 4-15,4 1 0 0,-3-6 8 0,3 0 0 0,0 0 0 0,4 0 0 16,-4-1 0-16,0-5 0 0,0 6 0 15,0-6 0-15,3 0 0 0,1 0 9 0,-1-6 0 0,-2 6 0 16,2-5 3-16,1-1 1 0,-4 0 0 0,3 0 0 16,1 0-13-16,-4-6 9 0,4 3-9 0,-4 4 8 15,0-7-8-15,0 6 0 0,3-6 9 0,-6 0-9 16,3 7 0-16,-4-1 8 0,-3-3-8 0,4 3 0 16,-4 0 0-16,0 6 0 0,4-6 0 0,-4 6 0 15,0 0 0-15,0 0-8 0,-4-6 8 0,4 0 0 16,0 6 0-16,0 0 0 0,0 0 0 0,0 0 0 15,0 0 0-15,0 0 0 0,0 0 0 0,0 0-8 16,0 0 8-16,-7 0 0 0,7 0 0 0,-4 6-8 0,-3 6 8 0,4-6 0 16,3-6-9-16,-4 6 9 0,1 9 0 0,3-10-9 15,0 1 9-15,0 6 0 0,0 0 0 0,3-6 0 16,1 0 0-16,-1 2 0 0,1 4 0 0,-1-6 0 16,1 0 0-16,3 0 0 0,0 0 0 0,-3 0 0 0,3-1 0 0,0 1 0 15,-4 0-16-15,4-3 4 0,0 3 1 0,0-6 0 31,4 0-31-31,-4 0-6 0,0 0-2 0,4 0 0 16,-1 0-44-16,1 0-9 0,-1 0-1 0,4 0-691 0</inkml:trace>
  <inkml:trace contextRef="#ctx0" brushRef="#br0" timeOffset="194864.23">12517 969 801 0,'0'0'16'0,"0"0"5"0,0 0-21 0,-4-5 0 0,4 5 0 0,0 0 0 16,-3-6 116-16,3 6 20 0,0 0 3 0,0 0 1 16,-4-6-28-16,4 6-4 0,0 0-2 0,0 0 0 15,0 0-18-15,0 0-4 0,0 0-1 0,0 0 0 16,0 0-37-16,0 0-7 0,-7 6-2 0,3 5 0 16,4-5-21-16,0 6-4 0,0-3 0 0,0 3-1 15,0-1 3-15,4 1 1 0,-4 0 0 0,3-3 0 0,-3 3-15 0,0-1 8 16,4-5-8-16,-4 6 0 0,4-12 0 0,-4 0 0 15,3 6 0-15,4 0 0 16,-3 0-36-16,-1-1-3 16,4-2-1-16,0 9 0 0,0-6-150 0,-3 0-30 15,3 0-7-15</inkml:trace>
  <inkml:trace contextRef="#ctx0" brushRef="#br0" timeOffset="195135.918">12379 470 1796 0,'0'0'40'0,"0"0"8"0,0 0 1 0,-4-6 1 0,4 6-40 0,-3-6-10 0,3 6 0 0,-4-6 0 16,4 6 53-16,0 0 9 0,0 0 2 0,0 0 0 16,-7 0-52-16,7 0-12 0,0 0 0 0,0 0 0 15,0-6-151-15,-3 0-33 0,-1 0-6 0,1-2-2 0</inkml:trace>
  <inkml:trace contextRef="#ctx0" brushRef="#br0" timeOffset="195583.053">12845 426 1494 0,'0'0'32'0,"0"0"8"0,0 0 0 0,0 0 3 0,0 0-35 0,-7 0-8 0,7 0 0 0,-7 0 0 15,7 0 88-15,0 0 16 0,0 0 4 0,0 0 0 16,0 0-36-16,0 0-6 0,0 0-2 0,0 0 0 16,0 0-19-16,-4 3-4 0,0 2-1 0,4 7 0 15,0 0-32-15,0 6-8 0,0-7 0 0,4 4 0 16,0 9 0-16,-1-1 0 0,4 4 0 0,-3-4 0 15,3 4 0-15,0 2 0 0,0-3 0 0,3 10 0 16,1 2 0-16,-4-9 0 0,4 9 0 0,-1-2 0 16,1 2 0-16,-4-6 0 0,3 4 0 0,1-10 0 15,-4 3 16-15,4 1 2 0,-1-10 0 0,-3 4 0 16,0-6-1-16,0-4 0 0,0-2 0 0,1 6 0 16,-5-12-17-16,4 5 0 0,-3-2 0 0,-1 3 0 15,-3-6 0-15,0-6 0 0,4 0 0 0,-4 0 0 16,0 0-16-16,0 0-9 0,0 0-3 15,0 0 0-15,0 0-59 0,0 0-12 0,0 0-2 0,0 12-813 16</inkml:trace>
  <inkml:trace contextRef="#ctx0" brushRef="#br0" timeOffset="195970.554">12682 858 1288 0,'-10'-12'27'0,"6"6"5"0,-3 6-32 0,4-6 0 0,-1 0 0 0,-3 0 0 16,4 6 125-16,-1-5 19 0,4-1 3 0,-4-3 1 16,4-3-43-16,0 6-8 0,0-5-1 0,4 5-1 15,0-6-39-15,-1-3-7 0,4 9-1 0,4 0-1 16,-1-5-29-16,4 5-6 0,4 0 0 0,7 0-1 16,-4 0-11-16,4 6 0 0,-1 0 0 0,1 0 0 0,3 0-14 15,0 6 5-15,4 6 1 0,-4 0 0 16,1-1-47-1,2-2-9-15,-6 9-1 0,3-6-1 0,-3-1-30 0,-4 7-5 0,4-9-2 16,-4 2 0-16,0 1-21 0,-3 0-4 0,-4-6 0 0</inkml:trace>
  <inkml:trace contextRef="#ctx0" brushRef="#br0" timeOffset="197341.798">14369 1002 1516 0,'0'0'32'0,"0"0"6"0,0 0-30 0,-4-6-8 0,4 0 0 0,-3-3 0 16,-1 3 132-16,1 0 26 0,-1 1 5 0,0-1 1 0,-3-6-80 0,0 6-16 16,0 0-4-16,-3-3 0 0,-1 3-36 0,-3 1-8 15,3-7-2-15,-3 12 0 0,0-6-18 0,-3 6 0 16,2-6-11-16,-2 0 11 15,-1 6-10-15,1 0 10 0,-1 6-8 0,0 0 8 0,1 0-13 0,-1 0 2 16,7 5 1-16,1-2 0 16,-1 9-7-16,1-6-2 0,-1 5 0 0,4-2 0 0,0 3 19 0,0-1 0 15,3 1 0-15,1-3 0 16,-1 2 0-16,1 7 0 0,-1-7 0 0,1 4 0 0,3-3 0 0,0-1 0 16,0 4 0-16,0-9 0 0,0 5 0 0,0-5 0 15,3-6 0-15,4 3 0 0,-3 3 0 0,3-7 0 0,-4 1 0 0,5-6 0 16,-1 0 9-16,0 0 9 15,7-6 2-15,-4 1 0 0,8-7-20 0,-4 0 0 0,4-3 0 0,-1-2 0 16,-3-1 14-16,4-8-1 0,0 2 0 0,-4-2 0 16,0 2-5-16,0-11 0 0,0 2-8 0,-3 4 12 15,-1-3-12-15,-3-1 9 0,4 4-9 0,-7-3 8 16,3-4-8-16,-4 4 10 0,-3 3-10 0,4-4 10 16,-8 10-10-16,4-10 8 0,-3 4-8 0,-4 0 8 15,-1 2-8-15,1-2 0 0,0 2 9 0,-3-2-9 16,3 8 0-16,-4-2 9 0,-3-1-9 0,0 4 0 15,0 2 0-15,0 0 0 0,0 1-10 0,3 8 10 16,0-3-17-16,1 6 4 0,-1 0 1 0,4-5 0 0,-3 5 12 0,3 0 0 16,-1 0-10-16,8 6 10 0,0 0 0 0,0 0-11 15,0 0 11-15,0 0-8 0,0 0-4 16,4 12-1-16,0 5 0 0,3 1 0 16,0 0 5-16,0 8 8 0,0-2-13 0,3 2 5 0,-3 4 8 0,4-4 0 15,0 3 0-15,-1 10 0 0,-3-4 0 0,4-3-10 16,-4 9 10-16,3-2 0 15,1-1 0-15,-4-3 0 0,4 3 0 0,-4 1 0 16,0-4 0-16,0-3 0 0,0 3 0 0,-4-8 0 0,4-4 0 0,-3 1 0 16,0-3 0-16,-1-4 0 15,1 1 11-15,-1-1 5 0,1 4 2 0,3-3 0 0,-4-12-18 0,1 8 0 0,-1-2 8 16,1 0-8-16,-1 0 0 0,1-1 0 0,-1 1 0 16,1-3 0-16,-1 3 0 0,1-6 0 0,-1 5 0 15,1-5 0 1,-4-6-19-16,4 6-7 0,-4 0-2 0,3 0 0 15,-3-6-44-15,0 0-10 0,0 0-2 0,0 0 0 16,0 0-119-16,7 0-24 0,4 0-5 0,-8 0 0 0</inkml:trace>
  <inkml:trace contextRef="#ctx0" brushRef="#br0" timeOffset="197861.796">14393 1093 1591 0,'0'0'35'0,"0"0"7"0,0 0 2 0,0 0 0 15,0 0-35-15,0 0-9 0,0 0 0 0,0 0 0 0,0 0 65 0,0 0 11 16,0 0 3-16,0 0 0 0,0 12-35 0,4-12-6 15,-1 6-2-15,4-6 0 0,0 3-14 0,1-3-3 16,-1-3-1-16,0 3 0 0,3 0-2 0,1 0 0 0,-1-6 0 16,1 0 0-16,0 0-7 0,3 0-1 0,-4 0-8 0,1 0 12 15,-1-5-2-15,1-1-1 0,0 3 0 0,-4-3 0 16,0 0-1-16,0 1-8 0,-4-1 12 16,-3 3-4-16,0 3-8 15,0-6 0-15,0 7 0 0,0-1-11 0,0 0 2 0,0 0 0 16,-7-6 0-16,7 12 0 15,-7 0-19-15,7 0-4 0,-3-9-1 0,3 9 0 0,-11 0 10 0,11 0 3 0,-10 0 0 16,-1 3 0-16,4 3 11 0,-4 0 9 0,4 0-12 0,-3 6 12 16,3-6 0-16,0 5 0 0,-1 4 0 0,5 9 0 15,-4-7-10-15,3 1 10 0,1 2-8 0,-1 4 8 16,1-6 0-16,-1 2 0 0,4 4 0 0,0-7 11 16,4-2 6-16,-1 3 2 0,1-7 0 0,-1 7 0 15,4-12-8-15,-3 9-2 0,3-9 0 0,4 5 0 16,-8-11-9-16,8 6 0 0,-1-6 0 0,4 0 0 15,4-6 0-15,0 6 0 0,3-11 0 16,0 5 0-16,4 0-54 0,-1 0-3 16,-2-3-1-16,2 3 0 0,-3-11-157 15,4 5-31-15</inkml:trace>
  <inkml:trace contextRef="#ctx0" brushRef="#br0" timeOffset="198463.946">15522 537 1732 0,'-10'0'49'0,"3"0"11"0,7 0-48 0,-7 0-12 0,7 0 0 0,0 0 0 0,0 0 50 0,-4-6 8 16,4 6 2-16,0 0 0 16,0 0-28-16,0 0-4 0,0 0-2 0,0 0 0 0,0 0-9 0,0 0-1 15,0 0-1-15,0 0 0 16,0 0-15-16,-4 12 0 0,1-6 0 0,6 3 0 0,1 9 0 0,0-1 0 15,-4 7 0-15,3 2 0 16,1 4 0-16,-4-4 0 0,3 9 0 0,1-2 0 16,-1 2 0-16,-3-3 11 0,4-2-11 0,-4 2 10 15,0-3 0-15,3 4 0 0,-3-4 0 0,0-2 0 0,0-4 1 0,0 4 0 16,-3-4 0-16,3 1 0 16,0-4-3-16,0-8-8 0,3 0 12 0,-3-1-4 0,0 1-8 0,0-9 0 15,0-3 0-15,0 0 0 16,0 0 0-16,0 0 0 0,0 0 0 0,0 0-11 15,0 0-38-15,7 6-8 0,0-12-2 0,4 6 0 16,-4-3-121-16,0-3-24 0,4 0-4 0</inkml:trace>
  <inkml:trace contextRef="#ctx0" brushRef="#br0" timeOffset="198811.514">15635 508 1504 0,'0'0'43'0,"0"0"9"16,0 0-42-16,0 0-10 0,0 0 0 0,0 0 0 16,4 12 79-16,3-12 13 0,0 6 4 0,3-1 0 0,-3 1-61 0,4 0-12 15,0 0-3-15,-4 0 0 16,3 9-12-16,1-4-8 0,-4 1 8 0,3 0-8 0,-3 3 0 0,1 2 0 16,-1 7 0-16,-4-7-8 15,1 4-40-15,3 3-8 0,-4 2-2 0,1-2 0 16,-1-1-160-16,-3-2-32 0</inkml:trace>
  <inkml:trace contextRef="#ctx0" brushRef="#br0" timeOffset="199424.82">16221 996 1717 0,'0'0'37'0,"0"0"8"0,0 0 2 0,0 0 2 0,0 0-39 16,0 0-10-16,-7 0 0 0,0 0 0 0,7 0 68 0,-11 0 11 15,4 0 2-15,3 0 1 0,-3 0-53 0,4 0-10 16,-4 0-3-16,0 0 0 0,-4-6 0 0,4 3 0 16,0 3 0-16,-7-6 0 15,3 6-16-15,1 0 0 0,-1-6 0 0,4 6-9 0,-3 6 9 0,-1-6-8 0,7 6 8 0,-3 3-8 32,4-3 8-32,-1 6 0 0,4 5 0 0,-3 1 0 0,-1-3 0 0,4-4-10 15,0 13 10-15,4-7-10 16,-4 10 10-16,0-9 0 0,3 2 10 0,1 4-10 0,-1-7 16 0,1 1-4 0,-1-3 0 15,5-4 0-15,-5 1 0 0,-3-12 0 16,0 0 0-16,0 0 0 0,11 0 7 0,-1 0 1 0,1-6 0 0,-4 0 0 16,3-5-8-16,-3 5 0 0,1-9-1 15,-1-3 0-15,-4 7-11 0,4-7 8 0,-3 3-8 0,-1-2 8 16,1 5-19-16,-1 0-4 0,-3-3-1 0,0 4 0 16,0-1 2-16,0 6 0 0,0-6 0 0,0 6 0 15,0 1 1-15,0-1 0 0,0 0 0 0,0 6 0 16,0 0 4-16,0 0 1 0,0 0 0 0,0 0 0 15,0 0 8-15,-3 6 0 0,3-6 0 16,-4 6 0-16,4-1 0 0,0 1-8 0,-3 6 8 0,3 0-8 16,0 0 8-16,0-7 11 0,3 10-3 0,-3-3 0 15,0 0-8-15,4-6 12 0,-4 5-12 0,3-2 12 16,-3 3-12-16,0-12 0 0,0 0 9 0,4 6-9 16,-4-6 0-16,0 0-10 0,0 0 1 0,0 0 0 15,10 0-114-15,-3 0-22 0,0 0-5 16</inkml:trace>
  <inkml:trace contextRef="#ctx0" brushRef="#br0" timeOffset="199924.557">16302 1093 1189 0,'0'0'50'16,"0"0"-40"-16,0 0 63 0,0 0 13 0,0 0 2 0,0 0 1 15,0 0-17-15,0 6-4 0,0 6-1 0,3-9 0 16,-3 8-1-16,0 1 0 0,4-6 0 0,-4 0 0 16,3 6-10-16,1-1-1 15,-4-2-1-15,3 3 0 0,1 0-22 0,0-1-5 0,-1 1-1 0,1-3 0 16,-1 3-6-16,1-6 0 0,-1 5-1 0,1 1 0 15,-1-6-7-15,-3-6 0 0,4 6-1 0,-4-6 0 16,0 0-2-16,0 0 0 0,0 0 0 0,0 0 0 16,0 0 23-16,0 0 4 0,0 0 0 0,-4-6 1 15,1 0-17-15,-1-6-3 0,1 7-1 0,-1-7 0 16,1 3 1-16,-1 3 0 0,1-12 0 0,-1 7 0 16,-3-1 0-16,3 0 0 0,-3 3 0 0,4-2 0 15,-1-1 7-15,-3 0 0 0,4-6 1 0,-1 10 0 16,1-4-14-16,3 0-3 0,-4 0-8 0,1 1 12 15,3 5-12-15,0-3 0 0,0 9 0 0,0-6 0 16,0 6 0-16,0-6 0 0,3-6 0 0,-3 12 0 16,4-6-8-16,-1 6-2 0,1-5 0 0,-1 5 0 15,4 0-23-15,0-6-5 0,0 6-1 16,4 0 0-16,0 6-17 0,-1-6-3 0,4 0-1 0,0 0 0 16,1 5-76-16,-1 1-16 0,0-6-4 0,0 12 0 15,3-6-35-15,1 0-7 0,0-6-2 0</inkml:trace>
  <inkml:trace contextRef="#ctx0" brushRef="#br0" timeOffset="200571.628">16792 1143 1465 0,'0'0'32'0,"0"0"6"0,-7 0 2 0,0 0 2 0,0 0-34 0,-4 0-8 0,4 0 0 0,-3 0 0 16,-1 0 93-16,4 0 17 0,0 0 3 0,-3 0 1 15,2 0-45-15,1-6-9 0,7 6-1 0,-7 0-1 16,7 0-40-16,0 0-8 0,0 0-2 0,0 0 0 0,-7 6 0 16,7-6 0-16,0 0 0 0,0 0 0 15,-3 6-8-15,-1 0-9 0,8 0 9 0,-4-1-13 16,3 4 13-16,1-3 0 0,-4 6 0 0,3-6 0 0,1 6 0 0,-1-7 0 15,1 7 0-15,-1 0 0 0,1-3 0 0,0 3-9 16,-1-7 9-16,1 7 0 0,-1-12 0 16,1 6 0-16,3 0 0 0,-4 0 8 0,4-6-8 0,0 0 11 15,0 0-11-15,-3-6 12 0,3 0 16 0,0 0 3 16,0 0 1-16,0-5 0 0,0-1-32 0,-3 3 0 16,3 3 0-16,-4-6 0 0,1 1 0 0,-1 5 0 15,1 0 0-15,-4 0 0 0,0 6 12 0,0 0-3 16,0 0-1-16,0 0 0 0,0 0-8 15,0 0 0-15,0 0 0 0,0 0 0 0,0 0 0 16,0 0-12-16,0 0 4 0,0 0 8 0,0 0-8 0,3 6 8 16,1 6 0-16,0 5 0 0,-1-8 0 0,1 3 0 15,-1 5 0-15,1 1 0 16,-1-6 0-16,1 8 0 0,-1-2 0 0,1 0 0 16,-1 8 0-16,1-8-11 0,-1 8 11 0,1-2-12 0,-1 5 12 0,1-8 0 0,-1 2 8 0,1 1-8 15,-1 2 0-15,5-8 0 0,-5 5 0 16,1-8 8-16,-1 3-8 0,1-7 0 0,-4 1 0 0,3 3 8 15,-3-9-8-15,4 6 0 0,-4-7 0 0,0-5 0 16,0 0 0-16,0 0 0 0,0 0 0 0,0 0 0 16,0 6 0-16,0-6 0 0,-4 6 8 0,1-6-8 15,-4 6 0-15,0-6 9 0,-4-6-9 0,0 6 0 16,-3-6 0-16,-3 0 0 0,-1-5 0 0,-3-1 0 16,0 3-8-16,-1-3-3 0,-2 1 0 15,-1-1 0-15,4 0-23 0,0 0-5 16,3 3-1-16,0-2 0 0,4-1-92 0,0 0-20 15,0 6-3-15</inkml:trace>
  <inkml:trace contextRef="#ctx0" brushRef="#br0" timeOffset="201150.187">16940 1116 1267 0,'0'0'28'0,"0"0"5"0,0 0 2 0,0 0 1 0,0 0-36 0,0 0 0 0,0 9 0 16,4-3 0-16,-4-6 88 0,0 6 10 0,0-6 2 0,3 6 1 15,-3-6-44-15,4 6-9 0,3 0-1 0,-3-6-1 16,3 6-2-16,0-6 0 0,0 5 0 0,0-5 0 16,3 0-10-16,-3 0-2 0,0 0-1 0,4 0 0 15,-4 0-14-15,4-5-2 0,-1 5-1 0,1 0 0 16,-4 0-6-16,4-6 0 0,-4 6-8 0,0-6 12 0,0 6-12 0,0-6 8 16,-4 6-8-16,4-6 0 15,-3 6 0-15,-4 0 8 0,0 0-8 0,0 0 0 16,0 0 0-16,0 0-18 0,0-6 4 0,-4-6 1 0,4 12 1 15,-10-3 1-15,3-2 0 0,0 5 0 0,-4 0-1 16,0-6-1-16,1 6 0 0,-1 0 0 0,1 6 13 0,-4-6 0 16,-1 3 0-16,1-1 0 0,0 1 0 0,0 3-16 15,4 0 5-15,-1 0 1 0,4 0 10 0,3 0 0 16,-3 0 0-16,7 0 0 0,-3-1 0 0,3 7 0 16,0-3 0-16,0 3-12 15,0-6 20-15,3 5 3 0,1 1 1 0,-1 3 0 16,1-3-4-16,-1 5 0 0,4-5 0 0,4 0 0 15,-4-3-8-15,4 2 0 0,-1-5 0 0,4 6 0 16,-3-12 0-16,0 6 0 0,-1 0 0 0,1-6 0 16,-1 0 0-16,-3 0 0 0,4 0 0 0,0 0 8 0,-4 0-8 15,0-6 0-15,3 6-10 0,1 0 10 16,-4-6-46-16,0 0-3 0,0 0-1 0,0-6 0 16,-3 4-54-16,-1 2-10 0,1 0-2 0</inkml:trace>
  <inkml:trace contextRef="#ctx0" brushRef="#br0" timeOffset="201543.309">17177 1105 1177 0,'0'0'25'0,"0"0"6"0,0 0 1 0,0 6 2 0,3 2-34 0,-3 4 0 0,0-6 0 0,4 0 0 16,-4 0 115-16,0 0 16 0,0 5 3 0,3-2 1 15,-3-3-44-15,0 6-9 0,4-6-2 0,-4 0 0 0,3 5-37 0,-3-5-8 16,0-6-2-16,0 6 0 0,0-6-20 0,0 0-4 15,0 0-1-15,0 0 0 0,0 0-8 0,0 0 8 16,0 0-8-16,0 0 8 0,0 0 7 0,0 0 1 16,0 0 0-16,4-6 0 0,-4 0-16 0,3-5 0 15,-3 5 0-15,0 0 0 0,0 0 0 0,0-3 0 16,4 3 0-16,-4-5 0 0,3 5 0 0,-3 0 0 16,4 0 0-16,0 0 0 0,-1 6 0 0,1-6 8 15,-1-6-8-15,1 9 0 0,-1-2 21 0,1 5-1 16,-1-6-1-16,4 0 0 0,0 6-30 0,-3 0-5 15,3 0-2-15,0 0 0 0,0 0 18 0,4 0 0 16,-4 6 0-16,0-6 0 0,0 6 0 0,0-6-8 0,-4 5 8 16,4 4 0-16,1-3 0 0,-5 0 0 0,4 0 0 0,-3 0 0 15,3 0 0-15,-4-6 0 0,1 6 8 0,3-1-8 16,-4 1 0-16,4-3 0 0,-7-3-9 0,4 3 9 31,3 6-63-31,0-9-6 0,-7 0-2 0,0 0-825 0</inkml:trace>
  <inkml:trace contextRef="#ctx0" brushRef="#br0" timeOffset="202024.759">17417 637 1350 0,'0'0'29'0,"0"0"7"0,0 0 0 0,0 0 3 0,0 0-31 0,0 0-8 16,0 0 0-16,0 0 0 0,0 0 57 0,0 0 11 15,-4 0 1-15,4 0 1 0,0 0-7 0,0 0-2 16,0 0 0-16,0 0 0 0,0 0-49 0,0 0-12 0,0 0 0 0,0 0 0 15,0 0 0-15,0 6 8 0,0 0-8 0,4 12 9 16,-1-7 5-16,1 4 1 0,-4 3 0 0,3-1 0 16,1 10 18-16,-1-4 4 0,1 1 1 0,-1 8 0 15,4-2-9-15,0 2-1 0,0-9-1 0,1 10 0 16,-1-4 13-16,0-2 4 0,0 2 0 0,0-8 0 16,0 8-12-16,0-11-1 15,-4 8-1-15,4-8 0 0,-3 5-17 0,3-2-3 0,0 2-1 0,-3-2 0 16,-1 3-9-16,4-1 0 0,-3-5 9 0,-1 2-9 15,1-2 0-15,-1 0 0 0,1-4 0 0,-4-2 8 16,3-6 4-16,-3-6 0 0,0 0 1 0,0 0 0 16,0 0-34-1,0 0-7-15,0 0-2 0,0 0 0 0,0 0-38 0,0 0-8 16,0 0-2-16,0-6 0 0,0-6-116 16,0 6-23-16,0-2-5 0,-3-4-486 0</inkml:trace>
  <inkml:trace contextRef="#ctx0" brushRef="#br0" timeOffset="202283.543">17247 969 1393 0,'0'0'30'0,"0"0"6"0,0 0 2 0,0 0 2 0,0 0-32 0,7 0-8 15,0 0 0-15,0 0 0 0,1 0 97 0,2 0 18 0,-3 0 3 0,4 0 1 16,3-5-51-16,-4 5-9 0,1-6-3 0,0 6 0 16,6-6-34-16,-3 6-7 0,4-6-2 0,-4 0 0 15,4 0-13-15,-4 0 0 0,3 3 0 0,-2 3 0 32,2-6-91-32,-3 6-21 0,0 6-4 0,1-6-687 0</inkml:trace>
  <inkml:trace contextRef="#ctx0" brushRef="#br0" timeOffset="202494.43">17844 1384 2026 0,'-4'12'44'0,"0"5"10"0,-3-2 2 0,4 3 1 0,-1 5-45 0,1-5-12 0,-1 8 0 0,1-8 0 15,-4 8-11-15,0-2-4 0,3-6-1 0,1 2 0 0,-4-2-5 0,3-6-2 16,0-1 0-16,1 1 0 16,3 3-29-16,0-3-7 0,0-7-1 0,0 1-463 15,0-6-93-15</inkml:trace>
  <inkml:trace contextRef="#ctx0" brushRef="#br0" timeOffset="203373.039">18556 1049 513 0,'0'0'21'15,"0"0"-21"1,0 0 33-16,-7 0 3 0,7 0 0 0,-7 9 0 0,3-9 30 0,-3 6 6 16,7-6 2-16,-3 11 0 0,-1-5-5 0,1 6-1 15,-1-6 0-15,-3 0 0 16,4 5-9-16,3 4-3 0,-4-3 0 0,4 0 0 0,0 5-24 0,0 4-6 15,0-3-1-15,0 5 0 16,4-2-25-16,-1 2 0 0,-3-5 0 0,4-4 0 16,-1 10 0-16,1-12 0 0,-1 8 8 0,1-8-8 15,-1 0-44-15,-3 0-12 0,4-1-1 0</inkml:trace>
  <inkml:trace contextRef="#ctx0" brushRef="#br0" timeOffset="203602.311">18316 740 1721 0,'-10'3'72'0,"3"9"-57"15,0-6-26-15,3 6-5 0,4-12 0 0,-7 5-1 16,7-5 17-16,0 0-8 0,0 0 8 0,0 0-699 16</inkml:trace>
  <inkml:trace contextRef="#ctx0" brushRef="#br0" timeOffset="203975.901">18757 490 1288 0,'-3'24'27'0,"-1"-12"5"0,1 5-32 0,-1-5 0 0,4 9 0 0,-3 2 0 16,-1-2 64-16,4 2 5 0,-4 7 2 0,4-4 0 16,-3 3-12-16,-1 4-3 0,4-4 0 0,-3 3 0 15,3 4-28-15,-4 2-5 0,4-6-2 0,0 9 0 16,0-2-10-16,0 2-3 0,0-9 0 0,0-2 0 16,0 2-8-16,0 0 0 0,4-2 9 0,-1-1-9 15,1-2 0-15,-4-10 0 0,3 1 0 0,-3-12 0 16,4 8 0-16,-4-2 0 0,4-6 0 0,-4-6 0 15,0 0-40-15,0 6-13 16,7 0-3-16,-4-6 0 0,-3 0-53 0,0 0-11 0,0 0-3 16</inkml:trace>
  <inkml:trace contextRef="#ctx0" brushRef="#br0" timeOffset="204705.787">19572 981 1378 0,'0'0'30'0,"-3"15"6"0,-1-3 2 0,4-1 2 15,0 1-32-15,0 6-8 0,0-3 0 0,0 8 0 0,0-5 42 0,0 2 7 16,4 4 2-16,-4-7 0 15,3 10-15-15,-3-9-2 0,4-1-1 0,-1-5 0 0,-3 3 3 0,4-4 1 16,-1 1 0-16,1-6 0 16,-1 0-27-16,1 0-10 0,-4-6 0 0,0 6 9 0,0-6-9 0,0 0 0 15,0 0 0-15,0 0 8 16,0 0 0-16,0 0-8 0,0 0 12 0,0 0-4 0,3-6-8 0,1 0 0 16,-4 0 0-16,0 0 0 0,0 0 0 0,0-5 0 0,0 5-9 15,-4-6 9-15,4 3 0 0,0-3 0 0,-3-5 0 0,3 5 0 16,-4-3 11-16,1-2-1 15,3 5 0-15,-4-6 0 0,4-2-2 0,-3 8-8 0,-1-6 12 16,1 1-4 0,-1 2 1-16,1 3 0 0,-1-6 0 0,4 1 0 0,-3 2 9 0,-1 3 2 15,0 1 0-15,4-1 0 16,-3-6-20-16,3 9 8 0,0 3-8 0,0 1 0 0,0-1 0 0,3 0 0 0,1 0 0 0,0 0 0 16,-1 0 0-16,4 6 0 0,4 0 0 0,-1-6 0 15,1 6-28 1,7 0-8-16,-1 6-3 0,1 0 0 0,3 0-35 0,-3-6-7 15,3 0-2-15,0 6 0 0,0-6-121 0,0 0-24 16</inkml:trace>
  <inkml:trace contextRef="#ctx0" brushRef="#br0" timeOffset="205280.872">19801 1155 1241 0,'-14'0'25'0,"14"0"8"0,0 0-33 0,0 0 0 0,0 0 0 0,0 0 0 16,0 0 29-16,0 0-1 15,0 0 0-15,0 0 0 0,7 0-1 0,4 0-1 0,0 0 0 0,-1 0 0 16,1 0 14-16,3 0 4 0,-4 0 0 0,1 0 0 16,3 0-9-16,-3 0-2 0,-1 0 0 0,1 0 0 15,-1 0 3-15,1 0 1 0,-4 0 0 0,0 0 0 16,4 0-7-16,-4 0-2 0,0-6 0 0,0 6 0 16,0-6-4-16,-4 0-2 0,4 0 0 0,1-11 0 15,-5 8-6-15,-3-9 0 0,4 6-1 0,-4-5 0 16,0 8-15-16,0-9 0 0,-4 1 0 15,4 5 0-15,-3 0-9 0,-5 3-5 0,1 3-1 16,0 0 0-16,0 1-13 16,0 5-2-16,-3 0-1 0,3 0 0 0,-4 0 14 0,4 5 2 0,-4-5 1 0,1 6 0 15,-1 0 14-15,1 0-9 0,3 3 9 0,0 3-8 16,-4-1 8-16,4 1 0 0,-4 0 0 0,4 3 8 16,0-4-8-16,0 1 0 0,0 6-8 0,0-6 8 15,4 2 0-15,-5-2 0 0,5 6 0 0,-1-7 0 0,1 4 0 16,3-3 0-16,0 0 0 0,0-1 11 15,0 1 4-15,3-6 1 0,1 3 0 0,-1 3 0 0,1-6 4 0,0 5 2 16,3 1 0-16,0-6 0 16,3 3-10-16,4 2-1 0,0 1-1 0,1-6 0 15,-1-6-10-15,3 6 8 0,-3-6-8 0,4 0 8 16,0 0-8-16,-4 0-12 0,3 0 2 0,-2 0 1 16,2-6-42-16,-3 0-8 0,4-11-1 0</inkml:trace>
  <inkml:trace contextRef="#ctx0" brushRef="#br0" timeOffset="205743.256">20189 1064 1342 0,'0'0'29'0,"0"0"7"0,0 0 0 0,0 0 3 0,0 0-31 15,0 0-8-15,0 0 0 0,0 0 0 0,0 0 81 0,0 0 15 0,0 0 4 0,0 0 0 16,0 0-51-16,0 0-9 0,0 11-3 0,-3-5 0 15,3 6-18-15,3 0-4 0,-3-3-1 0,4 8 0 16,-4-5-2-16,4 0-1 0,-4 5 0 0,3-2 0 16,1-3 13-16,-4 0 2 0,3 5 1 0,1-11 0 15,-4 3-27-15,0-9 0 0,0 0 8 0,0 0-8 0,0 0 8 0,0 0 0 16,3 0 0-16,-3 0 0 16,4-3 16-16,-1-3 4 0,-3 0 0 0,0-6 0 0,0 7-5 0,4-7-1 15,-1 0 0-15,-3 3 0 16,4-3-14-16,-1 7-8 0,1-1 10 0,-4-6-10 0,3 6 8 0,1 6-8 15,-1-6 0-15,1-6 0 16,-1 9 0-16,1 1 0 0,0-1 0 0,3 3 0 0,-4 0 0 0,4 0 0 16,0 0 0-16,0 0 0 15,4 3-9-15,-4 2 9 0,0 7-13 0,4-6 5 0,-4 0 8 0,3 6 0 16,1-1-9-16,-1 4 9 16,-3 3 0-16,4-6 0 0,-4 11 0 0,0-8 0 15,0 2 0-15,0-5 0 0,-3 6 0 0,3-9 0 16,-4-4 0-16,1 7 0 0,-4-12 0 0,3 0 0 0,-3 0 0 15,7 0 0-15,-7 0 0 0,4 6 0 16,-4-6-39-16,7 0 0 0,-7 0 0 0,4-6 0 16,3 6-45-16,-4 0-8 0,4-12-3 0,-3 12 0 15,3 0-149-15,0-5-31 0</inkml:trace>
  <inkml:trace contextRef="#ctx0" brushRef="#br0" timeOffset="206315.011">20764 1149 1407 0,'0'0'31'0,"0"0"6"0,0 0 2 0,0 0 1 0,-7 0-32 0,-3 0-8 0,10 0 0 0,-7 0 0 15,0 0 92-15,-4 0 16 0,1 0 4 0,-1 0 1 0,4 0-37 0,-4 6-8 16,1-6-2-16,3 0 0 0,-4 0-36 0,1 6-7 16,3-6-2-16,-4 5 0 0,4 1-9 0,0 0-1 15,3 3-1-15,-3-3 0 0,4 6-10 16,-1-1 0-16,1 1 0 0,-1 3 0 0,4 3-9 0,0-1 9 15,0-5 0-15,4 8 0 0,-4-2 0 16,3 0 0-16,1-6 0 0,3 8 0 0,-4-8 0 0,1 0 0 16,3-1 0-16,0-5 0 0,0-3 15 0,0 0 0 15,0-3 0-15,4-3 0 0,3 0 13 0,0-14 4 16,0 5 0-16,0-12 0 0,-3-2-7 0,3-4-1 16,0 4 0-16,0-3 0 0,0 2-4 0,0-8 0 15,-3 3-1-15,-4-10 0 0,3 10-19 0,-2-6-11 0,-5-9 2 16,1 9 0-16,-1-1 9 0,1-2 16 15,-8 9-4-15,4 8-1 16,-7 13-36-16,0-10-7 0,3 3-2 0,-3 7 0 0,-3-1 15 16,3-9 3-16,-7 10 1 0,0-13 0 0,-1 18 7 0,-2-9 8 15,3 10-13-15,0-1 5 16,-1 0 8-16,5 6 0 0,-4-6-9 0,3 6 9 0,4 6-10 0,-3-6 10 0,3 6-13 16,3 0 5-16,-3-1 0 0,7-2 0 15,0 9 0-15,0-6 0 0,0 12 8 0,3-7 14 0,1 4-3 0,0 9-1 16,3-7-10-16,0 4 0 0,0-4 0 0,3 7 0 15,1 2 0-15,-1-2 0 0,1 5 0 0,-4 4 0 16,4-10 0-16,-1 10 0 0,-3-4 0 0,4 3 0 16,-4-2 0-16,0 2 12 0,-4-8-2 0,1 8 0 15,0-9-10-15,-1 4 8 0,1-4-8 0,-1-5 8 16,1-3-8-16,-1-4 0 0,1 7 9 0,3-6-9 16,-4 0 0-16,4-1 9 15,-3-2-9-15,3-3 0 0,0 6 0 0,4-6 0 0,-4-6 0 0,0 6-9 16,3-6-39-16,-3 0-7 15,4 6-1-15</inkml:trace>
  <inkml:trace contextRef="#ctx0" brushRef="#br0" timeOffset="207141.579">21731 1178 988 0,'-10'0'20'16,"10"0"5"-16,0 0-25 0,-8 0 0 0,8 0 0 0,-7 3 0 0,7-3 0 0,-7 6 0 15,7-6 0-15,0 0 0 0,0 0 11 0,-7 0 3 0,0 0 1 16,7 0 0-1,0 0 26-15,0 0 6 0,0 0 1 0,0 0 0 0,0 0 11 0,0 0 2 0,0 0 1 0,0 0 0 16,0 0-10-16,0 0-1 0,0 0-1 16,0 0 0-16,0 0-17 0,0 6-3 0,4 0-1 0,-1 0 0 31,4 0 7-31,0 5 0 0,4 1 1 0,0-3 0 0,-1 3-15 0,4 5-3 16,0-5-1-16,0 3 0 0,1-4 4 0,-5 7 1 15,4-12 0-15,-3 6 0 0,-4 0-4 0,4-4-1 0,-4 4 0 16,3 0 0-16,-3 0 1 0,-3-1 0 0,-1-5 0 0,4 0 0 15,-7-6-4-15,0 0-1 0,4 3 0 0,-4-3 0 16,0 0-3-16,0 0-1 0,7 0 0 0,0-3 0 16,0 0 2-16,-7 3 1 0,4-3 0 0,3-3 0 15,-4-5 2-15,4 5 0 0,-3-6 0 0,-1 0 0 16,1 6-15-16,-1-2 11 0,1-4-11 0,-1 0 10 16,1 0-10-16,-1 0 0 0,4-2 9 15,-3 2-9-15,-4 0 12 0,4-5-1 0,-1 2-1 0,1 3 0 16,-1-5 1-16,-3-1 0 0,4 3 0 0,-1-2 0 15,-3 5-11-15,4 0 0 0,-4-6 9 0,0 10-9 16,0-4 0-16,-4 6 0 0,4-6 0 0,-3 6 0 16,3 6-32-16,0 0-2 0,0-6 0 0,0 6 0 15,0 0-47-15,0 0-10 0,0 0-1 0,0 0-1 16,0 0-91-16,0 0-17 0,0 0-4 0</inkml:trace>
  <inkml:trace contextRef="#ctx0" brushRef="#br0" timeOffset="207461.114">22186 1278 1760 0,'0'0'39'0,"0"0"8"0,0 0 1 0,0 0 1 0,0 0-39 0,0 0-10 0,0 0 0 0,0 0 0 16,0 0 55-16,0 0 9 0,0 0 1 0,0 0 1 16,0 0-41-16,0 0-8 0,0 0-1 0,0 0-1 15,0 0-15-15,-3 6-12 0,3 0 3 0,-4 0 0 16,4 3 9-16,0 8 0 0,0-11 0 0,0 6-8 16,0 0 8-16,0-1 0 0,0-2 0 0,0 3 0 15,0-6-24-15,0 6-4 0,0-1 0 0,0-5 0 16,0-3-25-16,0-3-6 0,0 6-1 0,0-6 0 15,0 0-126-15,0 0-26 0,0 0-4 0</inkml:trace>
  <inkml:trace contextRef="#ctx0" brushRef="#br0" timeOffset="207650.447">22140 952 1558 0,'0'0'34'0,"0"0"7"0,-3 12 2 0,-1-7 1 0,1 1-35 0,3-6-9 0,0 6 0 0,0-6 0 32,0 0-92-32,0 0-21 0</inkml:trace>
  <inkml:trace contextRef="#ctx0" brushRef="#br0" timeOffset="208240.599">22497 1125 1379 0,'0'0'58'0,"0"0"-46"0,0 0 24 0,0 0 6 16,0 0 1-16,0 0 0 15,-7 0 28-15,0 0 5 0,-1 0 2 0,1 0 0 0,0-6-20 0,0 6-4 16,0 0-1-16,0 0 0 16,7 0-29-16,-7 0-7 0,7 0-1 0,-7 12 0 0,0-12-16 0,0 6 10 15,7-6-10-15,-4 6 8 16,-3 0-8-16,4 6-12 0,-1-7 2 0,1 7 1 0,3 3 9 0,-4-9 0 15,4 6-9-15,0-1 9 16,0-5 0-16,0-6 0 0,0 0 0 0,0 6 8 0,0 3-8 0,0-9 8 16,4 6-8-16,-4-6 8 0,0 0 4 15,0 0 0-15,0 0 0 0,0 0 0 0,0 0 0 0,0 0 1 0,7 6 0 0,-7-6 0 16,3 0 7-16,-3 0 0 16,7 6 1-16,-3-6 0 0,3 0-21 0,-3 5 0 0,-4-5 0 0,7 6 0 15,0-6 0-15,-4 6 0 0,1-6 0 16,3 6 0-16,0 0 8 0,0-6 1 0,0 6 0 15,0-3 0-15,0 3-9 16,-3-1 0-16,3 1 0 0,-4 0 0 0,4 0 0 0,0 0 0 16,0 0 0-16,-3 0 0 0,-1 0 8 0,1 5 0 0,-1-2 0 15,-3 3 0-15,4-6-8 0,-4 0 0 0,0-6 9 0,0 12-9 16,-4-7 0-16,1 1 9 0,-1 0-9 0,4-6 0 16,0 0 10-16,-7 9-10 0,0-9 8 0,-3 6-8 15,-1-6 8-15,1 0-8 0,2-6 0 0,-2 6 8 16,-1 0-8-16,4 0 0 0,-3-6 0 0,3 3 0 15,0 3-33-15,-4-3 1 0,4 0 0 0,0-3 0 16,0 6-24-16,0-5-5 0,0-1-1 16,7 6 0-16,0 0-127 0,0 0-26 0</inkml:trace>
  <inkml:trace contextRef="#ctx0" brushRef="#br0" timeOffset="208586.588">22715 1228 1584 0,'0'9'67'0,"-3"3"-54"15,3 0 62-15,0-1 12 0,0 1 2 0,0-6 1 16,0 3-21-16,0 2-4 0,0-11-1 0,0 0 0 16,0 0-39-16,0 0-8 0,0 0-1 0,0 6-1 15,0-6-15-15,0 0 0 0,0 0 0 0,0 0 0 16,0 0-64-16,0 0-5 0,0 0-2 0,0 0 0 15,0 0-131-15,0 0-26 0</inkml:trace>
  <inkml:trace contextRef="#ctx0" brushRef="#br0" timeOffset="208753.659">22567 890 1440 0,'-3'-6'60'15,"-1"0"-48"1,4 6 7-16,0 0 1 0,0 0 0 0,0 0 0 16,0 0-74-16,0 0-14 0</inkml:trace>
  <inkml:trace contextRef="#ctx0" brushRef="#br0" timeOffset="209153.61">22871 655 896 0,'0'0'38'0,"0"0"-30"16,0 0 72-16,0 0 16 0,0 0 2 0,3 6 1 0,1 0-12 15,-4-6-3-15,0 0 0 0,3 6 0 16,-3 2-6-16,4 4-2 0,3-6 0 0,-4 6 0 16,1 0-32-16,-1-1-6 0,1 10-2 0,-1-9 0 15,1 5-4-15,-1 1 0 0,1-3-1 0,0 2 0 0,-1 7-15 0,4-4-2 16,-3 4-1-16,3-1 0 0,0 10-4 0,-4-10-1 16,4 4 0-16,-3 2 0 0,3-2-8 0,-4 2 0 15,1-8 0-15,3 8 0 16,-3 0 0-16,-1-2 0 0,1 2 0 0,3-2 0 0,-4-4 0 0,1 1 0 15,-1 2 0-15,1-8 0 16,-1 2 10-16,1 4 3 0,-1-6 1 0,1-4 0 0,-1-2 13 16,-3 0 2-16,0-6 1 0,0-6 0 0,0 0-30 0,0 0 8 15,0 0-8-15,0 0 0 0,0 0 0 0,0 0 0 16,0-6 0-16,-3 0 0 16,-1 0-61-16,1-6-6 0,3 3-1 0</inkml:trace>
  <inkml:trace contextRef="#ctx0" brushRef="#br0" timeOffset="209428.093">22737 1155 1465 0,'0'0'30'0,"0"0"9"0,0 0-31 0,0 0-8 0,0 0 0 0,0 0 0 15,7-6 55-15,0 0 9 0,0 6 3 0,3 0 0 0,1-6-22 0,3 6-4 16,0 0-1-16,0 0 0 16,0 0-4-16,0 0 0 0,1 0-1 0,-5 0 0 0,4 0-18 0,-3 0-3 15,-1 6-1-15,1-6 0 16,-4 6-13-16,4-6 0 0,-1 0 8 0,-3 0-8 16,0 0-16-16,0 0-7 0,-7 0-1 0,7 0 0 15,0 0-59-15,-3 0-12 0,3 0-2 0</inkml:trace>
  <inkml:trace contextRef="#ctx0" brushRef="#br0" timeOffset="209893.634">23118 1228 1785 0,'0'0'39'0,"0"0"8"0,0 0 1 0,0 0 4 0,0 0-42 15,0 0-10-15,0 0 0 0,3 6 0 0,4-6 56 0,0 6 8 0,0-3 3 0,4 3 0 16,-1-6-35-16,1 6-8 0,3 0 0 0,0-6-1 16,0 5 4-16,0 1 1 0,1-6 0 0,-1 0 0 15,0 0-11-15,-4 0-1 0,1 0-1 0,-1-6 0 16,-2 1-5-16,2 5-1 0,-3-6 0 0,0 0 0 16,-3 0-9-16,-1 0 0 0,1 3 0 0,-1-3 0 15,-3-6 0-15,0 12 0 0,0-5 11 0,-3-1-11 16,-1 6 0-16,1-6 0 0,-1 0-13 0,-3 0 4 15,7 6-4-15,-7 0-1 0,0-6 0 0,0 6 0 16,0-3 14-16,-4 3-12 0,1 0 12 0,-1 0-12 0,1 0 12 0,-1 0 0 16,4 3 0-16,0 3 0 15,0 0 8-15,0 0 4 0,0 0 0 0,0 5 1 0,0 1-13 0,3-6 0 16,1 9 0-16,-1-3 0 16,1 5 0-16,3-5 0 0,0 0 0 0,0 8 0 0,3-14 0 15,1 6 0-15,-4 0 0 0,3-1-10 16,4 4 10-16,-3-3 8 0,3 6-8 0,3-7 11 0,-3 4-11 15,0-3 0-15,4-6 9 0,0 11-9 16,-1-11 0-16,1 0 0 0,-1-3 0 0,4 3 0 16,-3 0-10-16,3-6-6 0,4 0-2 0,-4-6 0 15,4 3-22-15,-1 0-5 0,1 0-1 0,3-3 0 16,-3 0-98-16,3 0-19 0,0-5-4 0</inkml:trace>
  <inkml:trace contextRef="#ctx0" brushRef="#br0" timeOffset="210672.914">24462 1272 1720 0,'0'0'36'0,"0"0"8"0,0 0-35 0,0 0-9 16,0 0 0-16,-4-6 0 0,1 1 72 0,-1-1 12 0,1 0 2 15,-5 0 1-15,8 6-29 0,-7-3-6 0,0 0 0 0,0 3-1 16,-3-3-27-16,-1 3-4 15,1 0-2-15,-1 0 0 0,-3-6-18 0,0 6 0 0,0-6 0 0,-1 12 0 16,1-6 0-16,4 6 0 16,-4-6 0-16,0 6 0 0,-1 3-10 15,1 3 10-15,0-1-10 0,0-5 10 0,0 6-8 16,0-3 8-16,3 2 0 0,1 7-9 0,3 0 9 0,0-1 0 0,-4-2 0 0,8 3 0 16,-1 5 0-16,0-8 0 0,1 3 0 0,6-1 8 15,-3-2-8-15,8-3 11 0,-5-1-11 0,4 1 12 16,4-6 12-16,-4-6 4 0,3 6 0 15,1-6 0-15,0 0-9 0,3 0-2 0,0 0 0 0,0-6 0 16,0 0-1-16,0-6-1 0,0 1 0 0,0-1 0 16,-3 3-7-16,-1-3-8 0,1-5 11 0,0 11-11 15,-4-9 0-15,-4 9 0 0,4-5 0 0,-7 5 0 16,4 0 0-16,-4 6-12 0,0 0 0 0,0-6 0 16,0 6-6-16,0-6-1 0,0 0 0 0,0 6 0 15,0 0 3-15,0 0 0 0,3 6 0 0,1 0 0 16,-1 0 16-16,1 6 0 0,-1-7 0 0,1 4 0 0,-1 3 0 15,5-6 0-15,-5 6 12 0,4-1-3 16,0-5-9-16,-3 0-9 0,3 3 9 0,0 3-13 16,-4-1 13-16,4 1 0 0,-3-6 0 0,3 6 0 15,0-6 8-15,-3 8-8 0,3-8 9 0,0 6-9 0,-4-6 0 0,1 0-8 16,3 0-1-16,0-6 0 16,-4 6-33-16,4-1-6 0,0-5-2 0,1 0 0 15,-1 0-106-15,0 0-20 0,0 0-5 0</inkml:trace>
  <inkml:trace contextRef="#ctx0" brushRef="#br0" timeOffset="211017.635">24038 740 1531 0,'0'0'64'0,"0"0"-51"15,0 0 41-15,0 0 8 0,0 0 2 0,0 0 0 16,4 3-24-16,-1 9-4 0,1-6 0 0,3 6-1 15,-4-7 8-15,4 1 1 0,1 6 1 0,2-3 0 16,1 3-9-16,-1-1-3 0,4 1 0 0,1 0 0 16,-1-6-17-16,3 3-4 0,-3-4-1 0,1 7 0 0,2-6-11 0,1 6 0 15,-1-6 0-15,-2 0 0 16,6 5-35-16,-4-2-5 0,1 3-2 0</inkml:trace>
  <inkml:trace contextRef="#ctx0" brushRef="#br0" timeOffset="211824.738">25661 626 1748 0,'-3'5'36'0,"-1"1"8"0,0 6-35 16,1 0-9-16,3 0 0 0,-4-7 0 0,4 10 72 0,0-3 12 15,-3 0 2-15,3 5 1 0,0-11-39 0,-4 9-8 0,4-3-2 16,0-1 0-16,-3-5-20 0,3 0-4 0,0-6-1 0,0 0 0 16,0 0-13-16,3 6 8 0,-3-6-8 0,0 0 0 15,0 0 8-15,0 0-8 0,0 0 0 0,0 0 0 16,0 0 0-16,0 0 0 0,0 0 0 0,4 0 0 16,-1-6-17-16,-3 0 3 0,4 0 1 0,-4 1 0 15,0-7-5-15,0 6-1 0,0-9 0 0,0 9 0 16,-4 0 3-16,1 1 1 0,-1-1 0 15,-3 0 0-15,0 0 1 0,0 0 0 0,-3 6 0 0,-5-6 0 16,1 6 14-16,-3 0-11 0,-1-6 11 0,-3 6-10 16,0 6 10-16,0-6 0 0,-1 0 0 0,1 6 0 15,4-6 0-15,-1 12 0 0,4-6 0 0,-4 5-12 16,4-5 12-16,0 3-12 0,3 9 12 0,-3-6-12 16,0 5 12-16,4-2 0 0,-1-3-9 0,0 5 9 15,1 1-8-15,3-3 8 0,-4 2-10 0,4 7 10 0,4-13-12 16,-4 10 12-16,7-3-13 0,-4-1 5 15,4 4 8-15,0-3 0 0,0-1 0 0,0 1-8 0,0-3 8 0,0 8 0 16,4-5 0-16,-1-4 0 16,4 10 9-16,-3-6 4 0,3 8 1 0,0-8 0 15,3 5 6-15,5 4 2 0,-1-4 0 0,0-2 0 16,0 2-8-16,3-5-2 0,-2-6 0 0,2 2 0 0,4 4-3 0,1-12-1 16,-1 6 0-16,0-1 0 0,0-5-8 15,0-3 0-15,-3 0 0 0,3 0 0 16,0-3-24-16,-3 0-6 0,3-3-2 0,0 3 0 15,-3-3-96-15,3 0-19 0,-3-3-4 0</inkml:trace>
  <inkml:trace contextRef="#ctx0" brushRef="#br0" timeOffset="212262.467">25830 711 1598 0,'0'0'35'0,"0"0"7"0,0 0 2 0,0 12 1 15,0-7-36-15,0 7-9 0,0 9 0 0,0-4 0 16,0 1 78-16,4 3 14 0,-4-4 2 0,3 13 1 0,1-10-51 0,-4 10-9 16,7 2-3-16,-3-3 0 15,-1 4-16-15,4 2-3 0,0-9-1 0,0 10 0 0,4-4-3 16,3-3-1-16,-3 4 0 0,-1-4 0 16,4-2-8-16,-3 2 0 0,-1-8 0 0,-3 2 0 0,4 1 0 0,0-4 0 15,-1 4 0-15,-3-1 0 16,0-2 0-16,0-4 0 0,4 1 0 0,-4 3 0 0,0-10 0 0,0 7-11 15,-3-12 3-15,-1 6 0 0,1 2-12 0,-1-14-3 16,-3 0 0-16,0 0 0 16,0 0-5-16,0 0 0 0,0 0-1 0,0 0 0 15,0 0-9-15,0 0-2 0,0 0 0 0,-7 0 0 16,4-14-150-16,-4 8-30 0</inkml:trace>
  <inkml:trace contextRef="#ctx0" brushRef="#br0" timeOffset="212826.432">26155 1290 1321 0,'0'0'28'0,"0"0"7"0,0 0 1 0,0 0 2 0,0 0-30 0,0 0-8 0,0 0 0 0,0 0 0 16,0 0 107-16,0 0 20 0,0 0 4 0,-7 0 1 15,7 0-55-15,-7-6-10 0,0 6-3 0,7 0 0 16,-7-6-42-16,-4 6-9 0,4 0-1 0,7 0-1 0,-7 0-2 0,-4 0 0 16,4 6 0-16,-3-6 0 0,10 0-9 0,-7 6 0 15,0 3 0-15,0 2 0 16,0-11 0-16,7 0 0 0,0 0 0 0,-7 12 0 0,-1-6 0 0,5 6 0 16,3 6 0-16,0-4 0 15,0 4 0-15,3 0 0 0,1-1 0 0,0-2 0 0,3 2 0 0,-4 1 0 0,8-9 0 16,-4 3 0-16,3 5 8 15,1-5 0-15,3-6 0 0,-3 0 0 0,-1 0 4 0,4-3 0 16,-3 3 0-16,3-6 0 16,-3-6 0-16,3 3 0 0,-4-3 0 0,4 0 0 15,-3-6 0-15,-4 0 1 0,4 1 0 0,-4-10 0 16,-4 9-13-16,4-11 9 0,-3 2-9 0,-1 4 8 0,-3-1-8 0,4 0 0 0,-4-2-10 16,-4 8 10-16,4 0-22 0,-3 0 2 0,3 1 0 0,-4 8 0 15,4 3 5-15,0 0 2 0,0 0 0 0,0 0 0 16,0 0 5-16,-7 3 8 0,0 0-13 0,0 5 5 15,4 4 8-15,3 0-8 0,-4 0 8 0,4 0-8 16,0 2 8-16,4 4 11 0,-1 0-3 0,1-4 0 16,-1 4 4-16,4-6 0 0,-3 5 0 0,3-5 0 15,0 3-12-15,3-4 8 0,-3 1-8 0,4 0 8 16,-4 0 10-16,4-9 2 0,-1 8 0 0,1-5 0 16,-4 0-20-16,3 0 0 0,-2-6 0 0,-1 6 0 15,3 0 0-15,-3-6 0 0,0 6 0 0,4-6 0 16,-11 0-38-16,3-6-11 0,4 0-3 0,-3-6 0 15,-4 6-80-15,4 0-16 0,-4-5-3 0</inkml:trace>
  <inkml:trace contextRef="#ctx0" brushRef="#br0" timeOffset="213251.61">26476 1428 1527 0,'0'0'64'15,"0"0"-51"-15,0 0 67 0,-4 12 14 0,4-6 2 0,-3 0 1 16,3-6-42-16,0 11-9 0,0-5-2 0,0 6 0 15,3-6-19-15,1 3-4 0,0 2-1 0,3-5 0 16,0 0-3-16,-4 0-1 0,4 0 0 0,0-6 0 16,0 12-7-16,0-3-1 0,0 2-8 0,0 1 12 15,4-6-3-15,0 0-1 0,-1 0 0 0,-3 0 0 16,4-6 8-16,-4 0 2 0,3 0 0 0,-2-6 0 16,-1 6 10-16,-4-6 3 0,4-6 0 0,-3 6 0 15,-1-6-3-15,1-2 0 0,-1 2 0 0,-3 0 0 16,0-5-10-16,4-1-2 0,-4 3-1 0,0-8 0 15,-4 11-15-15,1-3 9 0,-1-2-9 0,1-1 8 16,-4 6-8-16,3-8 0 0,-3 2 0 0,0 6 0 16,-4 0-36-16,4-2-2 0,0 8-1 0,-3 0 0 15,3 0-32-15,0 0-6 0,3 0-2 0</inkml:trace>
  <inkml:trace contextRef="#ctx0" brushRef="#br0" timeOffset="214029.338">27023 1475 1697 0,'0'0'35'0,"0"0"9"0,0 0-35 16,0 0-9-16,0 0 0 0,0 0 0 0,0 0 68 0,0 0 12 0,0 0 3 0,0 0 0 15,-7-6-16-15,0 0-3 0,-4 0-1 0,4-5 0 16,0 5-35-16,-4 0-6 0,1-6-2 0,3 3 0 16,-4-2-20-16,4 5 0 0,-3 0-10 0,-1 0 10 15,4 6-20-15,-4 0 4 0,4 0 0 0,-3 6 0 16,3 6 0-16,0-1 0 0,-1 1 0 0,5 3 0 15,-4 2 6-15,3 1 2 0,4 3 0 0,-3-4 0 16,3 1 8-16,3-3 0 0,-3 8 0 0,4-11 0 16,-1 6 8-16,1-4 3 0,3 4 1 0,-3-6 0 15,3-1 4-15,0 1 2 0,0-6 0 0,0-3 0 16,0 3-2-16,3-6 0 0,-3 6 0 0,1-6 0 16,2-6 4-16,1 0 0 0,3-3 0 0,-4-3 0 15,5 1-5-15,-5-7-1 0,1 3 0 0,3-8 0 16,-4-1-5-16,1-2-1 0,-4 2 0 0,4-5 0 15,-4 2-8-15,0-2 0 0,0 3 9 0,-4-4-9 16,1-2 0-16,-1 2 9 0,-3-2-9 0,0-6 0 16,0 9 9-16,-3-4-9 0,3-2 0 0,-7 3 9 0,3 2-9 0,-3-2 0 15,-3 2 9-15,3 1-9 0,-4 3 0 0,-3 8 0 0,3-9 0 0,-3 10 0 16,0-7-12-16,0 4-4 0,-4-4-1 0,4 1 0 16,-3 2 0-16,2 9 0 0,1-5 0 0,4-4 0 15,-4 15 2-15,3-5 1 0,4 5 0 0,-4 0 0 16,4 6 1-16,7 0 0 0,0 0 0 0,0 0 0 15,0 0 1-15,-3 6 0 0,-1 0 0 0,4 5 0 16,4 10 12-16,-4-3-9 16,7-1 9-16,-4 10-8 0,1-10 8 0,3 13 0 0,0-10 0 0,0 10 0 15,0 2 0-15,0-3 0 0,-3 4 0 0,3 2 0 16,0-3 0-16,0 4 0 0,-4-4 0 0,4 0 0 16,4-2 0-16,-4 2 0 0,4-3 0 0,-1 1 0 15,1 2 10-15,3-8-2 0,-3 8-8 0,-1-3 12 16,1-2-12-16,-1-4 11 0,1 1-11 0,-1 2 10 15,1-2-10-15,0-4 8 0,-1 4-8 0,1-6 8 16,-4 2-8-16,0-8 0 0,3 6 0 0,-6-1 0 16,3-8 0-16,-3 3 0 0,3 0 0 0,-4-7 0 15,1 1 0-15,-4 0 0 0,0-6 0 0,0 0 0 16,0 0 0-16,0 0 0 0,0 0-12 0,0 0 12 16,0 0-34-16,3-6 1 0,1 6 0 0</inkml:trace>
  <inkml:trace contextRef="#ctx0" brushRef="#br0" timeOffset="214562.705">27234 1481 1812 0,'0'0'76'16,"0"0"-60"-16,0 0 39 0,0 0 8 0,0 0 1 0,4 6 1 16,0 3-19-16,-1-9-4 0,4 6-1 0,-3-1 0 15,3-5-12-15,3 6-2 0,1-6-1 0,-4-6 0 16,3 6-16-16,1 0-10 0,-4-5 12 0,4-1-12 16,-1 6 12-16,1-9-12 0,-1 6 12 0,1 0-12 15,0-3 11-15,-1 0-11 0,1-6 10 16,-1 1-10-16,-3 5 8 0,0 0-8 0,1-6 0 0,-1 9 0 15,0-8 0-15,-4-1 8 0,1 6-8 0,-4 0 0 16,0 0 0-16,0 6 11 0,0 0-11 0,0-6 10 16,-4 0-10-16,1-2 0 0,-1 2 9 0,1 6-9 15,-4-6 0-15,-1 0-18 0,1 6 3 0,-3-6 1 16,-4 6-8-16,3 0-2 0,-3 6 0 0,0-6 0 16,0 0 6-16,0 0 1 0,0 0 0 0,3 0 0 15,0 6 2-15,4 0 1 0,-3 5 0 0,3 4 0 16,0-3 14-16,3 0-11 0,1 5 11 0,-1-2-10 15,4-3 10-15,-3 11 0 0,-1-8 8 0,4 8-8 16,0-5 17-16,0 0-1 0,0 2 0 0,0-2 0 16,4 0 2-16,-1-7 0 0,4 4 0 0,-3 3 0 15,3-7 2-15,-4 1 0 0,4 3 0 0,0 3 0 16,0-7-7-16,0 1-1 0,4-6 0 0,0 9 0 0,-1-9-12 16,4 5 0-16,0-5 8 0,1 0-8 0,-1 0-15 15,0-6-5-15,0 0-2 0,0 0 0 16,0 0-83-16,4 0-17 0,-4-6-3 0</inkml:trace>
  <inkml:trace contextRef="#ctx0" brushRef="#br0" timeOffset="-214634.018">27898 1675 2266 0,'0'0'64'0,"3"6"14"0,-3-6-62 0,0 6-16 0,0-6 0 0,0 12 0 16,0-12 41-16,0 5 6 0,4 1 1 0,-4-6 0 15,0 0-36-15,0 0-12 0,0 0 0 0,0 0 9 16,0 0-22-16,0 0-5 0,0 0-1 0,0 0 0 16,3-6-119-16,1 1-24 0,-1-7-5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0C0B60-F148-4F45-8C06-0BFA0B89B2B2}"/>
                  </a:ext>
                </a:extLst>
              </p14:cNvPr>
              <p14:cNvContentPartPr/>
              <p14:nvPr/>
            </p14:nvContentPartPr>
            <p14:xfrm>
              <a:off x="806400" y="975600"/>
              <a:ext cx="1297080" cy="177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0C0B60-F148-4F45-8C06-0BFA0B89B2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40" y="966240"/>
                <a:ext cx="1315800" cy="179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82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CCF4-5CDA-4DFE-83AC-D2653250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2AAB-F090-4E9D-B0F4-FDAF6B366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l’intrigue</a:t>
            </a:r>
            <a:r>
              <a:rPr lang="en-US" dirty="0"/>
              <a:t> de </a:t>
            </a:r>
            <a:r>
              <a:rPr lang="en-US" i="1" dirty="0"/>
              <a:t>Notre Dame de Paris </a:t>
            </a:r>
            <a:r>
              <a:rPr lang="en-US" dirty="0"/>
              <a:t>qui commence avec les mots “</a:t>
            </a:r>
            <a:r>
              <a:rPr lang="en-US" dirty="0" err="1"/>
              <a:t>Afin</a:t>
            </a:r>
            <a:r>
              <a:rPr lang="en-US" dirty="0"/>
              <a:t> que…”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180C7-0511-4110-A3EA-08360174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695" y="2102540"/>
            <a:ext cx="2466975" cy="18478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CEE422-AB9D-4682-803E-517549447F95}"/>
                  </a:ext>
                </a:extLst>
              </p14:cNvPr>
              <p14:cNvContentPartPr/>
              <p14:nvPr/>
            </p14:nvContentPartPr>
            <p14:xfrm>
              <a:off x="1268640" y="109800"/>
              <a:ext cx="9910440" cy="1987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CEE422-AB9D-4682-803E-517549447F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9280" y="100440"/>
                <a:ext cx="9929160" cy="200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903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B871-454A-4901-8C64-42373337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8120-C641-4575-91D7-A1F11199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7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541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54AE-4C48-4851-BCDC-FFE8E660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249D3-CC8E-47AA-ABAB-8A5C528F8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35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109"/>
            <a:ext cx="10752438" cy="45618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Claude </a:t>
            </a:r>
            <a:r>
              <a:rPr lang="en-US" dirty="0" err="1"/>
              <a:t>doive</a:t>
            </a:r>
            <a:r>
              <a:rPr lang="en-US" dirty="0"/>
              <a:t> continuer à donner de </a:t>
            </a:r>
            <a:r>
              <a:rPr lang="en-US" dirty="0" err="1"/>
              <a:t>l’argent</a:t>
            </a:r>
            <a:r>
              <a:rPr lang="en-US" dirty="0"/>
              <a:t> à </a:t>
            </a:r>
            <a:r>
              <a:rPr lang="en-US" dirty="0" err="1"/>
              <a:t>Jehan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FBC29B-0DA9-41A5-9013-3FC7420BE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361" y="1832528"/>
            <a:ext cx="2057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54111</TotalTime>
  <Words>59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693</cp:revision>
  <cp:lastPrinted>2017-09-11T13:53:50Z</cp:lastPrinted>
  <dcterms:created xsi:type="dcterms:W3CDTF">2016-10-03T16:25:09Z</dcterms:created>
  <dcterms:modified xsi:type="dcterms:W3CDTF">2024-10-28T15:46:55Z</dcterms:modified>
</cp:coreProperties>
</file>