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41" r:id="rId3"/>
    <p:sldId id="363" r:id="rId4"/>
    <p:sldId id="340" r:id="rId5"/>
    <p:sldId id="346" r:id="rId6"/>
    <p:sldId id="347" r:id="rId7"/>
    <p:sldId id="364" r:id="rId8"/>
    <p:sldId id="348" r:id="rId9"/>
    <p:sldId id="343" r:id="rId10"/>
    <p:sldId id="344" r:id="rId11"/>
    <p:sldId id="339" r:id="rId12"/>
    <p:sldId id="31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41"/>
            <p14:sldId id="363"/>
            <p14:sldId id="340"/>
            <p14:sldId id="346"/>
            <p14:sldId id="347"/>
            <p14:sldId id="364"/>
            <p14:sldId id="348"/>
            <p14:sldId id="343"/>
            <p14:sldId id="344"/>
            <p14:sldId id="339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8T15:16:39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3302 1387 5624 0 0,'0'0'258'0'0,"0"0"113"0"0,0 0 49 0 0,0 0 11 0 0,0 0-31 0 0,0 0-135 0 0,0 0-60 0 0,0 0-11 0 0,0 0-24 0 0,3-3-84 0 0,31-5 3458 0 0,-32 8-3370 0 0,-2 0-12 0 0,0 0-18 0 0,0 0-64 0 0,0 0 21 0 0,0 0 155 0 0,0 0 59 0 0,0 0 5 0 0,0 0-31 0 0,5-9-31 0 0,-2 7 2904 0 0,5 24-1184 0 0,-8-22-1884 0 0,5 10 215 0 0,-2-3-322 0 0,-3-5-130 0 0,0-2-65 0 0,0 0-15 0 0,0 0-191 0 0,0 0-802 0 0,0 0-345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8T15:21:44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5171 11235 4864 0 0,'0'0'241'0'0,"0"0"175"0"0,0 0 80 0 0,0 0 15 0 0,0 0-69 0 0,0 0-272 0 0,0 0-54 0 0,0 0 4 0 0,0 0 0 0 0,0 0-42 0 0,0 0-160 0 0,0 0-25 0 0,0 0 12 0 0,0 0 89 0 0,0 0 323 0 0,0 0 151 0 0,0 0 39 0 0,0 0 5 0 0,0 0 0 0 0,0 0 0 0 0,0 0 0 0 0,0 0 0 0 0,0 0 0 0 0,0 0 0 0 0,0 0 0 0 0,0 0 0 0 0,0 0 0 0 0,0 0 0 0 0,0 0 0 0 0,0 0-70 0 0,0 0-282 0 0,0 0-86 0 0,0 0 12 0 0,0 0 10 0 0,0 0-20 0 0,0 0-10 0 0,0 0 20 0 0,0 0 96 0 0,0 0 39 0 0,0 0 10 0 0,0 0 4 0 0,0 0 17 0 0,0 0 4 0 0,-9 5 272 0 0,6 4-734 0 0,2 17-797 0 0,1-24 493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CCC4D-9B58-4A0B-9028-6316A57138A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47F6E-81A6-4393-BE9D-F72260C5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30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3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3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cinq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65C1-9F1A-4EB0-B2A0-5904EF1B8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122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8DE94-C99C-4817-B948-4BB75AE10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9309"/>
            <a:ext cx="10515600" cy="5247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Draw a car and indicate, in French, the words for seven parts of the car.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A2BB8269-7E1C-47AC-9DFF-FBAFDA6AADAF}"/>
                  </a:ext>
                </a:extLst>
              </p14:cNvPr>
              <p14:cNvContentPartPr/>
              <p14:nvPr/>
            </p14:nvContentPartPr>
            <p14:xfrm>
              <a:off x="4322849" y="5961029"/>
              <a:ext cx="5040" cy="1548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A2BB8269-7E1C-47AC-9DFF-FBAFDA6AADA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56969" y="1908149"/>
                <a:ext cx="7773480" cy="407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9275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0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Answer with a complete sentence in French: What was the most interesting thing you learned today from the presentation of another student.</a:t>
            </a:r>
          </a:p>
        </p:txBody>
      </p:sp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Bob and Carol were talking to each other when Ted and Alice met at the opera.</a:t>
            </a:r>
          </a:p>
        </p:txBody>
      </p:sp>
    </p:spTree>
    <p:extLst>
      <p:ext uri="{BB962C8B-B14F-4D97-AF65-F5344CB8AC3E}">
        <p14:creationId xmlns:p14="http://schemas.microsoft.com/office/powerpoint/2010/main" val="240274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cinq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82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Air France flies to 175 cities in 78 countries throughout the world.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2C614C-1C38-4E51-BA8C-23C98F126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307" y="1746901"/>
            <a:ext cx="652700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1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14E2-98DE-42D2-911C-31AE14CBD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18893-D471-4E61-B428-4B26F0226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On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vacances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65110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CC7EF-C480-496C-8701-061826F7B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B4479-1CA6-4B8D-8836-39DD30661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942723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B7EF-0236-4D60-B125-334C0EAD0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23CABC0-25FC-43B7-91DB-2301D5B233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7901" y="2066072"/>
            <a:ext cx="6010849" cy="39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724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35E44-2B12-4FE0-B780-B96F14AB7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293A7-A4CF-4E5B-B323-CDFFD718B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Henri IV</a:t>
            </a:r>
          </a:p>
        </p:txBody>
      </p:sp>
    </p:spTree>
    <p:extLst>
      <p:ext uri="{BB962C8B-B14F-4D97-AF65-F5344CB8AC3E}">
        <p14:creationId xmlns:p14="http://schemas.microsoft.com/office/powerpoint/2010/main" val="2445105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365AA-A888-4677-9B7C-3C229A4E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CD151-CFE2-4240-A031-466E85DAE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9978"/>
            <a:ext cx="10515600" cy="5356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Write a sentence of at least five words in the passé </a:t>
            </a:r>
            <a:r>
              <a:rPr lang="en-US" sz="2600" dirty="0" err="1"/>
              <a:t>composé</a:t>
            </a:r>
            <a:r>
              <a:rPr lang="en-US" sz="2600" dirty="0"/>
              <a:t> which uses the reciprocal reflexive indicated. You must use a different subject pronoun for each sentence. </a:t>
            </a:r>
          </a:p>
          <a:p>
            <a:pPr marL="0" indent="0">
              <a:buNone/>
            </a:pPr>
            <a:r>
              <a:rPr lang="en-US" sz="2600" dirty="0"/>
              <a:t>se quitter											</a:t>
            </a:r>
          </a:p>
          <a:p>
            <a:pPr marL="0" indent="0">
              <a:buNone/>
            </a:pPr>
            <a:r>
              <a:rPr lang="en-US" sz="2600" dirty="0"/>
              <a:t>se </a:t>
            </a:r>
            <a:r>
              <a:rPr lang="en-US" sz="2600" dirty="0" err="1"/>
              <a:t>retrouver</a:t>
            </a:r>
            <a:r>
              <a:rPr lang="en-US" sz="2600" dirty="0"/>
              <a:t> 											</a:t>
            </a:r>
          </a:p>
          <a:p>
            <a:pPr marL="0" indent="0">
              <a:buNone/>
            </a:pPr>
            <a:r>
              <a:rPr lang="en-US" sz="2600" dirty="0"/>
              <a:t>se </a:t>
            </a:r>
            <a:r>
              <a:rPr lang="en-US" sz="2600" dirty="0" err="1"/>
              <a:t>téléphoner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								</a:t>
            </a:r>
          </a:p>
          <a:p>
            <a:pPr marL="0" indent="0">
              <a:buNone/>
            </a:pPr>
            <a:r>
              <a:rPr lang="en-US" sz="2600" dirty="0"/>
              <a:t>se </a:t>
            </a:r>
            <a:r>
              <a:rPr lang="en-US" sz="2600" dirty="0" err="1"/>
              <a:t>parler</a:t>
            </a:r>
            <a:r>
              <a:rPr lang="en-US" sz="2600" dirty="0"/>
              <a:t>	</a:t>
            </a:r>
          </a:p>
          <a:p>
            <a:pPr marL="0" indent="0">
              <a:buNone/>
            </a:pPr>
            <a:r>
              <a:rPr lang="en-US" sz="2600" dirty="0"/>
              <a:t>									</a:t>
            </a:r>
          </a:p>
          <a:p>
            <a:pPr marL="0" indent="0">
              <a:buNone/>
            </a:pPr>
            <a:r>
              <a:rPr lang="en-US" sz="2600" dirty="0" err="1"/>
              <a:t>s’embrasser</a:t>
            </a:r>
            <a:r>
              <a:rPr lang="en-US" sz="2600" dirty="0"/>
              <a:t> 										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0" name="Ink 169">
                <a:extLst>
                  <a:ext uri="{FF2B5EF4-FFF2-40B4-BE49-F238E27FC236}">
                    <a16:creationId xmlns:a16="http://schemas.microsoft.com/office/drawing/2014/main" id="{A7D177C8-9074-4094-95C8-E6CA035B84F1}"/>
                  </a:ext>
                </a:extLst>
              </p14:cNvPr>
              <p14:cNvContentPartPr/>
              <p14:nvPr/>
            </p14:nvContentPartPr>
            <p14:xfrm>
              <a:off x="3968969" y="5380349"/>
              <a:ext cx="23040" cy="15120"/>
            </p14:xfrm>
          </p:contentPart>
        </mc:Choice>
        <mc:Fallback xmlns="">
          <p:pic>
            <p:nvPicPr>
              <p:cNvPr id="170" name="Ink 169">
                <a:extLst>
                  <a:ext uri="{FF2B5EF4-FFF2-40B4-BE49-F238E27FC236}">
                    <a16:creationId xmlns:a16="http://schemas.microsoft.com/office/drawing/2014/main" id="{A7D177C8-9074-4094-95C8-E6CA035B84F1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771969" y="4880669"/>
                <a:ext cx="6445440" cy="192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743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31713</TotalTime>
  <Words>197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Air France flies to 175 cities in 78 countries throughout the world.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325</cp:revision>
  <dcterms:created xsi:type="dcterms:W3CDTF">2016-10-03T16:25:09Z</dcterms:created>
  <dcterms:modified xsi:type="dcterms:W3CDTF">2024-12-05T19:56:14Z</dcterms:modified>
</cp:coreProperties>
</file>