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29" r:id="rId3"/>
    <p:sldId id="392" r:id="rId4"/>
    <p:sldId id="320" r:id="rId5"/>
    <p:sldId id="385" r:id="rId6"/>
    <p:sldId id="386" r:id="rId7"/>
    <p:sldId id="387" r:id="rId8"/>
    <p:sldId id="388" r:id="rId9"/>
    <p:sldId id="389" r:id="rId10"/>
    <p:sldId id="390" r:id="rId11"/>
    <p:sldId id="347" r:id="rId12"/>
    <p:sldId id="364" r:id="rId13"/>
    <p:sldId id="391" r:id="rId14"/>
    <p:sldId id="334" r:id="rId15"/>
    <p:sldId id="393" r:id="rId16"/>
    <p:sldId id="328" r:id="rId17"/>
    <p:sldId id="306"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A88AA40-827E-4603-9E57-693A0D01EFF6}">
          <p14:sldIdLst>
            <p14:sldId id="256"/>
            <p14:sldId id="329"/>
            <p14:sldId id="392"/>
            <p14:sldId id="320"/>
            <p14:sldId id="385"/>
            <p14:sldId id="386"/>
            <p14:sldId id="387"/>
            <p14:sldId id="388"/>
            <p14:sldId id="389"/>
            <p14:sldId id="390"/>
            <p14:sldId id="347"/>
            <p14:sldId id="364"/>
            <p14:sldId id="391"/>
            <p14:sldId id="334"/>
            <p14:sldId id="393"/>
            <p14:sldId id="328"/>
            <p14:sldId id="306"/>
          </p14:sldIdLst>
        </p14:section>
        <p14:section name="Untitled Section" id="{3566B86B-9392-4958-8144-1A959BA37BD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85" d="100"/>
          <a:sy n="85" d="100"/>
        </p:scale>
        <p:origin x="64" y="3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A3FA4E6-1A48-4782-8997-A24A22606861}" type="datetimeFigureOut">
              <a:rPr lang="en-US" smtClean="0"/>
              <a:t>12/4/2024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4129378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12/4/2024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1604854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12/4/2024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650851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12/4/2024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735656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3FA4E6-1A48-4782-8997-A24A22606861}" type="datetimeFigureOut">
              <a:rPr lang="en-US" smtClean="0"/>
              <a:t>12/4/2024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8092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A3FA4E6-1A48-4782-8997-A24A22606861}" type="datetimeFigureOut">
              <a:rPr lang="en-US" smtClean="0"/>
              <a:t>12/4/2024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12838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A3FA4E6-1A48-4782-8997-A24A22606861}" type="datetimeFigureOut">
              <a:rPr lang="en-US" smtClean="0"/>
              <a:t>12/4/2024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1528557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A3FA4E6-1A48-4782-8997-A24A22606861}" type="datetimeFigureOut">
              <a:rPr lang="en-US" smtClean="0"/>
              <a:t>12/4/2024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71767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3FA4E6-1A48-4782-8997-A24A22606861}" type="datetimeFigureOut">
              <a:rPr lang="en-US" smtClean="0"/>
              <a:t>12/4/2024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747062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3FA4E6-1A48-4782-8997-A24A22606861}" type="datetimeFigureOut">
              <a:rPr lang="en-US" smtClean="0"/>
              <a:t>12/4/2024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2456750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3FA4E6-1A48-4782-8997-A24A22606861}" type="datetimeFigureOut">
              <a:rPr lang="en-US" smtClean="0"/>
              <a:t>12/4/2024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696205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3FA4E6-1A48-4782-8997-A24A22606861}" type="datetimeFigureOut">
              <a:rPr lang="en-US" smtClean="0"/>
              <a:t>12/4/2024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0351F9-1B01-40F4-8CBB-23344923DAD8}" type="slidenum">
              <a:rPr lang="en-US" smtClean="0"/>
              <a:t>‹#›</a:t>
            </a:fld>
            <a:endParaRPr lang="en-US" dirty="0"/>
          </a:p>
        </p:txBody>
      </p:sp>
    </p:spTree>
    <p:extLst>
      <p:ext uri="{BB962C8B-B14F-4D97-AF65-F5344CB8AC3E}">
        <p14:creationId xmlns:p14="http://schemas.microsoft.com/office/powerpoint/2010/main" val="12068078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a:t>Bonjour!</a:t>
            </a:r>
          </a:p>
        </p:txBody>
      </p:sp>
      <p:sp>
        <p:nvSpPr>
          <p:cNvPr id="5" name="Content Placeholder 4"/>
          <p:cNvSpPr>
            <a:spLocks noGrp="1"/>
          </p:cNvSpPr>
          <p:nvPr>
            <p:ph idx="1"/>
          </p:nvPr>
        </p:nvSpPr>
        <p:spPr/>
        <p:txBody>
          <a:bodyPr>
            <a:normAutofit/>
          </a:bodyPr>
          <a:lstStyle/>
          <a:p>
            <a:pPr marL="0" indent="0" algn="ctr">
              <a:buNone/>
            </a:pPr>
            <a:endParaRPr lang="fr-FR" dirty="0"/>
          </a:p>
          <a:p>
            <a:pPr marL="0" indent="0" algn="ctr">
              <a:buNone/>
            </a:pPr>
            <a:endParaRPr lang="fr-FR" dirty="0"/>
          </a:p>
          <a:p>
            <a:pPr marL="0" indent="0" algn="ctr">
              <a:buNone/>
            </a:pPr>
            <a:endParaRPr lang="fr-FR" dirty="0"/>
          </a:p>
          <a:p>
            <a:pPr marL="0" indent="0" algn="ctr">
              <a:buNone/>
            </a:pPr>
            <a:r>
              <a:rPr lang="fr-FR" dirty="0"/>
              <a:t>jeudi, le cinq décembre</a:t>
            </a:r>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3359556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1E639-8FB4-496D-AA80-E8CC3D1F4A97}"/>
              </a:ext>
            </a:extLst>
          </p:cNvPr>
          <p:cNvSpPr>
            <a:spLocks noGrp="1"/>
          </p:cNvSpPr>
          <p:nvPr>
            <p:ph type="title"/>
          </p:nvPr>
        </p:nvSpPr>
        <p:spPr>
          <a:xfrm>
            <a:off x="838200" y="365125"/>
            <a:ext cx="10515600" cy="827571"/>
          </a:xfrm>
        </p:spPr>
        <p:txBody>
          <a:bodyPr>
            <a:normAutofit/>
          </a:bodyPr>
          <a:lstStyle/>
          <a:p>
            <a:pPr algn="ctr"/>
            <a:r>
              <a:rPr lang="en-US" sz="2800" b="1" dirty="0"/>
              <a:t>an </a:t>
            </a:r>
            <a:r>
              <a:rPr lang="en-US" sz="2800" b="1" dirty="0" err="1"/>
              <a:t>ou</a:t>
            </a:r>
            <a:r>
              <a:rPr lang="en-US" sz="2800" b="1" dirty="0"/>
              <a:t> </a:t>
            </a:r>
            <a:r>
              <a:rPr lang="en-US" sz="2800" b="1" dirty="0" err="1"/>
              <a:t>année</a:t>
            </a:r>
            <a:r>
              <a:rPr lang="en-US" sz="2800" b="1" dirty="0"/>
              <a:t>?</a:t>
            </a:r>
          </a:p>
        </p:txBody>
      </p:sp>
      <p:sp>
        <p:nvSpPr>
          <p:cNvPr id="3" name="Content Placeholder 2">
            <a:extLst>
              <a:ext uri="{FF2B5EF4-FFF2-40B4-BE49-F238E27FC236}">
                <a16:creationId xmlns:a16="http://schemas.microsoft.com/office/drawing/2014/main" id="{E80075F4-796A-41E3-BBC7-70B7DBF1857F}"/>
              </a:ext>
            </a:extLst>
          </p:cNvPr>
          <p:cNvSpPr>
            <a:spLocks noGrp="1"/>
          </p:cNvSpPr>
          <p:nvPr>
            <p:ph idx="1"/>
          </p:nvPr>
        </p:nvSpPr>
        <p:spPr>
          <a:xfrm>
            <a:off x="690770" y="1133061"/>
            <a:ext cx="10663030" cy="5043902"/>
          </a:xfrm>
        </p:spPr>
        <p:txBody>
          <a:bodyPr/>
          <a:lstStyle/>
          <a:p>
            <a:pPr marL="0" indent="0">
              <a:buNone/>
            </a:pPr>
            <a:endParaRPr lang="en-US" dirty="0"/>
          </a:p>
          <a:p>
            <a:pPr marL="0" indent="0">
              <a:buNone/>
            </a:pPr>
            <a:endParaRPr lang="en-US" dirty="0"/>
          </a:p>
          <a:p>
            <a:pPr marL="0" indent="0">
              <a:buNone/>
            </a:pPr>
            <a:r>
              <a:rPr lang="en-US" dirty="0" err="1"/>
              <a:t>année</a:t>
            </a:r>
            <a:r>
              <a:rPr lang="en-US" dirty="0"/>
              <a:t>		</a:t>
            </a:r>
          </a:p>
          <a:p>
            <a:pPr marL="0" indent="0">
              <a:buNone/>
            </a:pPr>
            <a:r>
              <a:rPr lang="en-US" dirty="0"/>
              <a:t>When describing a period of time with emphasis on the experience of events. </a:t>
            </a:r>
          </a:p>
          <a:p>
            <a:pPr marL="0" indent="0">
              <a:buNone/>
            </a:pPr>
            <a:endParaRPr lang="en-US" dirty="0"/>
          </a:p>
          <a:p>
            <a:pPr marL="0" indent="0">
              <a:buNone/>
            </a:pPr>
            <a:r>
              <a:rPr lang="en-US" dirty="0" err="1"/>
              <a:t>L’année</a:t>
            </a:r>
            <a:r>
              <a:rPr lang="en-US" dirty="0"/>
              <a:t> </a:t>
            </a:r>
            <a:r>
              <a:rPr lang="en-US" dirty="0" err="1"/>
              <a:t>dernière</a:t>
            </a:r>
            <a:r>
              <a:rPr lang="en-US" dirty="0"/>
              <a:t> </a:t>
            </a:r>
            <a:r>
              <a:rPr lang="en-US" dirty="0" err="1"/>
              <a:t>il</a:t>
            </a:r>
            <a:r>
              <a:rPr lang="en-US" dirty="0"/>
              <a:t> y </a:t>
            </a:r>
            <a:r>
              <a:rPr lang="en-US" dirty="0" err="1"/>
              <a:t>avait</a:t>
            </a:r>
            <a:r>
              <a:rPr lang="en-US" dirty="0"/>
              <a:t> cinq tremblements de </a:t>
            </a:r>
            <a:r>
              <a:rPr lang="en-US" dirty="0" err="1"/>
              <a:t>terre</a:t>
            </a:r>
            <a:r>
              <a:rPr lang="en-US" dirty="0"/>
              <a:t>.</a:t>
            </a:r>
          </a:p>
        </p:txBody>
      </p:sp>
    </p:spTree>
    <p:extLst>
      <p:ext uri="{BB962C8B-B14F-4D97-AF65-F5344CB8AC3E}">
        <p14:creationId xmlns:p14="http://schemas.microsoft.com/office/powerpoint/2010/main" val="613549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CC7EF-C480-496C-8701-061826F7B10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B3B4479-1CA6-4B8D-8836-39DD30661355}"/>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lgn="ctr">
              <a:buNone/>
            </a:pPr>
            <a:r>
              <a:rPr lang="en-US" dirty="0" err="1"/>
              <a:t>aérobique</a:t>
            </a:r>
            <a:r>
              <a:rPr lang="en-US" dirty="0"/>
              <a:t> alphabet</a:t>
            </a:r>
          </a:p>
        </p:txBody>
      </p:sp>
    </p:spTree>
    <p:extLst>
      <p:ext uri="{BB962C8B-B14F-4D97-AF65-F5344CB8AC3E}">
        <p14:creationId xmlns:p14="http://schemas.microsoft.com/office/powerpoint/2010/main" val="9427230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B7EF-0236-4D60-B125-334C0EAD0FA0}"/>
              </a:ext>
            </a:extLst>
          </p:cNvPr>
          <p:cNvSpPr>
            <a:spLocks noGrp="1"/>
          </p:cNvSpPr>
          <p:nvPr>
            <p:ph type="title"/>
          </p:nvPr>
        </p:nvSpPr>
        <p:spPr/>
        <p:txBody>
          <a:bodyPr/>
          <a:lstStyle/>
          <a:p>
            <a:endParaRPr lang="en-US" dirty="0"/>
          </a:p>
        </p:txBody>
      </p:sp>
      <p:pic>
        <p:nvPicPr>
          <p:cNvPr id="4" name="Content Placeholder 3">
            <a:extLst>
              <a:ext uri="{FF2B5EF4-FFF2-40B4-BE49-F238E27FC236}">
                <a16:creationId xmlns:a16="http://schemas.microsoft.com/office/drawing/2014/main" id="{823CABC0-25FC-43B7-91DB-2301D5B2332C}"/>
              </a:ext>
            </a:extLst>
          </p:cNvPr>
          <p:cNvPicPr>
            <a:picLocks noGrp="1" noChangeAspect="1"/>
          </p:cNvPicPr>
          <p:nvPr>
            <p:ph idx="1"/>
          </p:nvPr>
        </p:nvPicPr>
        <p:blipFill>
          <a:blip r:embed="rId2"/>
          <a:stretch>
            <a:fillRect/>
          </a:stretch>
        </p:blipFill>
        <p:spPr>
          <a:xfrm>
            <a:off x="3197901" y="2066072"/>
            <a:ext cx="6010849" cy="3999947"/>
          </a:xfrm>
          <a:prstGeom prst="rect">
            <a:avLst/>
          </a:prstGeom>
        </p:spPr>
      </p:pic>
    </p:spTree>
    <p:extLst>
      <p:ext uri="{BB962C8B-B14F-4D97-AF65-F5344CB8AC3E}">
        <p14:creationId xmlns:p14="http://schemas.microsoft.com/office/powerpoint/2010/main" val="31717243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7FB66-A1C3-4BE2-9A3C-FCCA04FA473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B1FAF7F-2F86-4955-857F-BA7DA288220C}"/>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lgn="ctr">
              <a:buNone/>
            </a:pPr>
            <a:r>
              <a:rPr lang="en-US" dirty="0"/>
              <a:t>un </a:t>
            </a:r>
            <a:r>
              <a:rPr lang="en-US" dirty="0" err="1"/>
              <a:t>autre</a:t>
            </a:r>
            <a:r>
              <a:rPr lang="en-US" dirty="0"/>
              <a:t> </a:t>
            </a:r>
            <a:r>
              <a:rPr lang="en-US" dirty="0" err="1"/>
              <a:t>opéra</a:t>
            </a:r>
            <a:endParaRPr lang="en-US" i="1" dirty="0"/>
          </a:p>
        </p:txBody>
      </p:sp>
    </p:spTree>
    <p:extLst>
      <p:ext uri="{BB962C8B-B14F-4D97-AF65-F5344CB8AC3E}">
        <p14:creationId xmlns:p14="http://schemas.microsoft.com/office/powerpoint/2010/main" val="38017531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AB2A7-9894-40EA-BE73-FEF1E56104DB}"/>
              </a:ext>
            </a:extLst>
          </p:cNvPr>
          <p:cNvSpPr>
            <a:spLocks noGrp="1"/>
          </p:cNvSpPr>
          <p:nvPr>
            <p:ph type="title"/>
          </p:nvPr>
        </p:nvSpPr>
        <p:spPr>
          <a:xfrm>
            <a:off x="838200" y="365126"/>
            <a:ext cx="10515600" cy="674192"/>
          </a:xfrm>
        </p:spPr>
        <p:txBody>
          <a:bodyPr>
            <a:normAutofit/>
          </a:bodyPr>
          <a:lstStyle/>
          <a:p>
            <a:pPr algn="ctr"/>
            <a:r>
              <a:rPr lang="en-US" sz="2800" b="1" dirty="0" err="1">
                <a:latin typeface="Forte" panose="03060902040502070203" pitchFamily="66" charset="0"/>
              </a:rPr>
              <a:t>Demain</a:t>
            </a:r>
            <a:r>
              <a:rPr lang="en-US" sz="2800" b="1" dirty="0">
                <a:latin typeface="Forte" panose="03060902040502070203" pitchFamily="66" charset="0"/>
              </a:rPr>
              <a:t> !!!</a:t>
            </a:r>
          </a:p>
        </p:txBody>
      </p:sp>
      <p:pic>
        <p:nvPicPr>
          <p:cNvPr id="4" name="Content Placeholder 3">
            <a:extLst>
              <a:ext uri="{FF2B5EF4-FFF2-40B4-BE49-F238E27FC236}">
                <a16:creationId xmlns:a16="http://schemas.microsoft.com/office/drawing/2014/main" id="{E7164621-9B04-429D-86CF-632AE9387807}"/>
              </a:ext>
            </a:extLst>
          </p:cNvPr>
          <p:cNvPicPr>
            <a:picLocks noGrp="1" noChangeAspect="1"/>
          </p:cNvPicPr>
          <p:nvPr>
            <p:ph idx="1"/>
          </p:nvPr>
        </p:nvPicPr>
        <p:blipFill>
          <a:blip r:embed="rId2"/>
          <a:stretch>
            <a:fillRect/>
          </a:stretch>
        </p:blipFill>
        <p:spPr>
          <a:xfrm>
            <a:off x="3390376" y="1515958"/>
            <a:ext cx="5159014" cy="4719949"/>
          </a:xfrm>
          <a:prstGeom prst="rect">
            <a:avLst/>
          </a:prstGeom>
        </p:spPr>
      </p:pic>
      <p:pic>
        <p:nvPicPr>
          <p:cNvPr id="3" name="Picture 2">
            <a:extLst>
              <a:ext uri="{FF2B5EF4-FFF2-40B4-BE49-F238E27FC236}">
                <a16:creationId xmlns:a16="http://schemas.microsoft.com/office/drawing/2014/main" id="{39A47482-7021-4B6E-B9D7-1ED43A6219F2}"/>
              </a:ext>
            </a:extLst>
          </p:cNvPr>
          <p:cNvPicPr>
            <a:picLocks noChangeAspect="1"/>
          </p:cNvPicPr>
          <p:nvPr/>
        </p:nvPicPr>
        <p:blipFill>
          <a:blip r:embed="rId3"/>
          <a:stretch>
            <a:fillRect/>
          </a:stretch>
        </p:blipFill>
        <p:spPr>
          <a:xfrm>
            <a:off x="5296525" y="3542675"/>
            <a:ext cx="1359108" cy="1289154"/>
          </a:xfrm>
          <a:prstGeom prst="rect">
            <a:avLst/>
          </a:prstGeom>
        </p:spPr>
      </p:pic>
    </p:spTree>
    <p:extLst>
      <p:ext uri="{BB962C8B-B14F-4D97-AF65-F5344CB8AC3E}">
        <p14:creationId xmlns:p14="http://schemas.microsoft.com/office/powerpoint/2010/main" val="39727017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2A0E8D-112B-4C56-B151-BB4CDA88FD5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79CBFEA-A26B-4F13-8797-F63B5F6B97E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3576412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E24A12-93DB-4963-875B-8F6740D9FB7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39927D0-97CA-4078-9FB7-A6F1E5C24AB0}"/>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lgn="ctr">
              <a:buNone/>
            </a:pPr>
            <a:endParaRPr lang="en-US" dirty="0"/>
          </a:p>
          <a:p>
            <a:pPr marL="0" indent="0" algn="ctr">
              <a:buNone/>
            </a:pPr>
            <a:r>
              <a:rPr lang="en-US" dirty="0"/>
              <a:t>Devoirs</a:t>
            </a:r>
          </a:p>
        </p:txBody>
      </p:sp>
    </p:spTree>
    <p:extLst>
      <p:ext uri="{BB962C8B-B14F-4D97-AF65-F5344CB8AC3E}">
        <p14:creationId xmlns:p14="http://schemas.microsoft.com/office/powerpoint/2010/main" val="36712545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Billet de sortie</a:t>
            </a:r>
          </a:p>
        </p:txBody>
      </p:sp>
      <p:sp>
        <p:nvSpPr>
          <p:cNvPr id="3" name="Content Placeholder 2"/>
          <p:cNvSpPr>
            <a:spLocks noGrp="1"/>
          </p:cNvSpPr>
          <p:nvPr>
            <p:ph idx="1"/>
          </p:nvPr>
        </p:nvSpPr>
        <p:spPr>
          <a:xfrm>
            <a:off x="902805" y="1895199"/>
            <a:ext cx="10515600" cy="4351338"/>
          </a:xfrm>
        </p:spPr>
        <p:txBody>
          <a:bodyPr/>
          <a:lstStyle/>
          <a:p>
            <a:pPr marL="0" indent="0">
              <a:buNone/>
            </a:pPr>
            <a:endParaRPr lang="en-US" dirty="0"/>
          </a:p>
          <a:p>
            <a:pPr marL="0" indent="0" algn="ctr">
              <a:buNone/>
            </a:pPr>
            <a:endParaRPr lang="en-US" b="1" dirty="0"/>
          </a:p>
          <a:p>
            <a:pPr marL="0" indent="0" algn="ctr">
              <a:buNone/>
            </a:pPr>
            <a:endParaRPr lang="en-US" b="1" dirty="0"/>
          </a:p>
          <a:p>
            <a:pPr marL="0" indent="0">
              <a:buNone/>
            </a:pPr>
            <a:r>
              <a:rPr lang="fr-FR" dirty="0"/>
              <a:t>Translate </a:t>
            </a:r>
            <a:r>
              <a:rPr lang="fr-FR" dirty="0" err="1"/>
              <a:t>into</a:t>
            </a:r>
            <a:r>
              <a:rPr lang="fr-FR" dirty="0"/>
              <a:t> French: Pierre </a:t>
            </a:r>
            <a:r>
              <a:rPr lang="fr-FR" dirty="0" err="1"/>
              <a:t>was</a:t>
            </a:r>
            <a:r>
              <a:rPr lang="fr-FR" dirty="0"/>
              <a:t> </a:t>
            </a:r>
            <a:r>
              <a:rPr lang="fr-FR" dirty="0" err="1"/>
              <a:t>singing</a:t>
            </a:r>
            <a:r>
              <a:rPr lang="fr-FR" dirty="0"/>
              <a:t> a </a:t>
            </a:r>
            <a:r>
              <a:rPr lang="fr-FR" dirty="0" err="1"/>
              <a:t>song</a:t>
            </a:r>
            <a:r>
              <a:rPr lang="fr-FR" dirty="0"/>
              <a:t> </a:t>
            </a:r>
            <a:r>
              <a:rPr lang="fr-FR" dirty="0" err="1"/>
              <a:t>while</a:t>
            </a:r>
            <a:r>
              <a:rPr lang="fr-FR" dirty="0"/>
              <a:t> </a:t>
            </a:r>
            <a:r>
              <a:rPr lang="fr-FR" dirty="0" err="1"/>
              <a:t>driving</a:t>
            </a:r>
            <a:r>
              <a:rPr lang="fr-FR" dirty="0"/>
              <a:t> to the </a:t>
            </a:r>
            <a:r>
              <a:rPr lang="fr-FR" dirty="0" err="1"/>
              <a:t>fish</a:t>
            </a:r>
            <a:r>
              <a:rPr lang="fr-FR" dirty="0"/>
              <a:t> store, </a:t>
            </a:r>
            <a:r>
              <a:rPr lang="fr-FR" dirty="0" err="1"/>
              <a:t>when</a:t>
            </a:r>
            <a:r>
              <a:rPr lang="fr-FR" dirty="0"/>
              <a:t> </a:t>
            </a:r>
            <a:r>
              <a:rPr lang="fr-FR" dirty="0" err="1"/>
              <a:t>suddenly</a:t>
            </a:r>
            <a:r>
              <a:rPr lang="fr-FR" dirty="0"/>
              <a:t> </a:t>
            </a:r>
            <a:r>
              <a:rPr lang="fr-FR" dirty="0" err="1"/>
              <a:t>he</a:t>
            </a:r>
            <a:r>
              <a:rPr lang="fr-FR" dirty="0"/>
              <a:t> </a:t>
            </a:r>
            <a:r>
              <a:rPr lang="fr-FR" dirty="0" err="1"/>
              <a:t>saw</a:t>
            </a:r>
            <a:r>
              <a:rPr lang="fr-FR" dirty="0"/>
              <a:t> Marie dancing </a:t>
            </a:r>
            <a:r>
              <a:rPr lang="fr-FR" dirty="0" err="1"/>
              <a:t>with</a:t>
            </a:r>
            <a:r>
              <a:rPr lang="fr-FR" dirty="0"/>
              <a:t> </a:t>
            </a:r>
            <a:r>
              <a:rPr lang="fr-FR" dirty="0" err="1"/>
              <a:t>Djali</a:t>
            </a:r>
            <a:r>
              <a:rPr lang="fr-FR" dirty="0"/>
              <a:t>.  </a:t>
            </a:r>
          </a:p>
        </p:txBody>
      </p:sp>
    </p:spTree>
    <p:extLst>
      <p:ext uri="{BB962C8B-B14F-4D97-AF65-F5344CB8AC3E}">
        <p14:creationId xmlns:p14="http://schemas.microsoft.com/office/powerpoint/2010/main" val="39702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02EC1-576D-4BF8-9BE5-A693FCA623E4}"/>
              </a:ext>
            </a:extLst>
          </p:cNvPr>
          <p:cNvSpPr>
            <a:spLocks noGrp="1"/>
          </p:cNvSpPr>
          <p:nvPr>
            <p:ph type="title"/>
          </p:nvPr>
        </p:nvSpPr>
        <p:spPr/>
        <p:txBody>
          <a:bodyPr>
            <a:normAutofit/>
          </a:bodyPr>
          <a:lstStyle/>
          <a:p>
            <a:pPr algn="ctr"/>
            <a:r>
              <a:rPr lang="en-US" sz="2800" b="1" dirty="0"/>
              <a:t>Travail de cloche</a:t>
            </a:r>
          </a:p>
        </p:txBody>
      </p:sp>
      <p:sp>
        <p:nvSpPr>
          <p:cNvPr id="3" name="Content Placeholder 2">
            <a:extLst>
              <a:ext uri="{FF2B5EF4-FFF2-40B4-BE49-F238E27FC236}">
                <a16:creationId xmlns:a16="http://schemas.microsoft.com/office/drawing/2014/main" id="{9B72511A-CFB8-481A-B2F5-DC199E627351}"/>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r>
              <a:rPr lang="fr-FR" dirty="0"/>
              <a:t>Quelle est la chose la plus </a:t>
            </a:r>
            <a:r>
              <a:rPr lang="fr-FR" dirty="0" err="1"/>
              <a:t>héroique</a:t>
            </a:r>
            <a:r>
              <a:rPr lang="fr-FR" dirty="0"/>
              <a:t> fait par un </a:t>
            </a:r>
            <a:r>
              <a:rPr lang="fr-FR" dirty="0" err="1"/>
              <a:t>personage</a:t>
            </a:r>
            <a:r>
              <a:rPr lang="fr-FR" dirty="0"/>
              <a:t> d’une histoire que vous avez lue pendant le semestre? Pourquoi?</a:t>
            </a:r>
          </a:p>
        </p:txBody>
      </p:sp>
    </p:spTree>
    <p:extLst>
      <p:ext uri="{BB962C8B-B14F-4D97-AF65-F5344CB8AC3E}">
        <p14:creationId xmlns:p14="http://schemas.microsoft.com/office/powerpoint/2010/main" val="2082590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a:t>Bonjour!</a:t>
            </a:r>
          </a:p>
        </p:txBody>
      </p:sp>
      <p:sp>
        <p:nvSpPr>
          <p:cNvPr id="5" name="Content Placeholder 4"/>
          <p:cNvSpPr>
            <a:spLocks noGrp="1"/>
          </p:cNvSpPr>
          <p:nvPr>
            <p:ph idx="1"/>
          </p:nvPr>
        </p:nvSpPr>
        <p:spPr/>
        <p:txBody>
          <a:bodyPr>
            <a:normAutofit/>
          </a:bodyPr>
          <a:lstStyle/>
          <a:p>
            <a:pPr marL="0" indent="0" algn="ctr">
              <a:buNone/>
            </a:pPr>
            <a:endParaRPr lang="fr-FR" dirty="0"/>
          </a:p>
          <a:p>
            <a:pPr marL="0" indent="0" algn="ctr">
              <a:buNone/>
            </a:pPr>
            <a:endParaRPr lang="fr-FR" dirty="0"/>
          </a:p>
          <a:p>
            <a:pPr marL="0" indent="0" algn="ctr">
              <a:buNone/>
            </a:pPr>
            <a:endParaRPr lang="fr-FR" dirty="0"/>
          </a:p>
          <a:p>
            <a:pPr marL="0" indent="0" algn="ctr">
              <a:buNone/>
            </a:pPr>
            <a:r>
              <a:rPr lang="fr-FR" dirty="0"/>
              <a:t>jeudi, le cinq décembre</a:t>
            </a:r>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2662404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sz="2800" b="1" i="1" dirty="0" err="1"/>
              <a:t>Rififi</a:t>
            </a:r>
            <a:r>
              <a:rPr lang="en-US" sz="2800" b="1" dirty="0"/>
              <a:t> </a:t>
            </a:r>
            <a:r>
              <a:rPr lang="en-US" sz="2800" b="1" dirty="0" err="1"/>
              <a:t>est</a:t>
            </a:r>
            <a:r>
              <a:rPr lang="en-US" sz="2800" b="1" dirty="0"/>
              <a:t> un film </a:t>
            </a:r>
            <a:r>
              <a:rPr lang="en-US" sz="2800" b="1" dirty="0" err="1"/>
              <a:t>français</a:t>
            </a:r>
            <a:r>
              <a:rPr lang="en-US" sz="2800" b="1" dirty="0"/>
              <a:t> </a:t>
            </a:r>
            <a:r>
              <a:rPr lang="en-US" sz="2800" b="1" dirty="0" err="1"/>
              <a:t>tourné</a:t>
            </a:r>
            <a:r>
              <a:rPr lang="en-US" sz="2800" b="1" dirty="0"/>
              <a:t> </a:t>
            </a:r>
            <a:r>
              <a:rPr lang="en-US" sz="2800" b="1" dirty="0" err="1"/>
              <a:t>en</a:t>
            </a:r>
            <a:r>
              <a:rPr lang="en-US" sz="2800" b="1" dirty="0"/>
              <a:t> 1955. Il </a:t>
            </a:r>
            <a:r>
              <a:rPr lang="en-US" sz="2800" b="1" dirty="0" err="1"/>
              <a:t>s’agit</a:t>
            </a:r>
            <a:r>
              <a:rPr lang="en-US" sz="2800" b="1" dirty="0"/>
              <a:t> </a:t>
            </a:r>
            <a:r>
              <a:rPr lang="en-US" sz="2800" b="1" dirty="0" err="1"/>
              <a:t>d’une</a:t>
            </a:r>
            <a:r>
              <a:rPr lang="en-US" sz="2800" b="1" dirty="0"/>
              <a:t> tentative de </a:t>
            </a:r>
            <a:r>
              <a:rPr lang="en-US" sz="2800" b="1" dirty="0" err="1"/>
              <a:t>cambriolage</a:t>
            </a:r>
            <a:r>
              <a:rPr lang="en-US" sz="2800" b="1" dirty="0"/>
              <a:t> </a:t>
            </a:r>
            <a:r>
              <a:rPr lang="en-US" sz="2800" b="1" dirty="0" err="1"/>
              <a:t>d’une</a:t>
            </a:r>
            <a:r>
              <a:rPr lang="en-US" sz="2800" b="1" dirty="0"/>
              <a:t> bijouterie de luxe. </a:t>
            </a:r>
            <a:r>
              <a:rPr lang="fr-FR" sz="2800" b="1" dirty="0"/>
              <a:t>Il est bien connu pour la scène qui dépeint le vol qui dure trente minutes sans paroles ni musique.</a:t>
            </a:r>
            <a:endParaRPr lang="en-US" sz="2800" b="1" dirty="0"/>
          </a:p>
        </p:txBody>
      </p:sp>
      <p:pic>
        <p:nvPicPr>
          <p:cNvPr id="10" name="Content Placeholder 9">
            <a:extLst>
              <a:ext uri="{FF2B5EF4-FFF2-40B4-BE49-F238E27FC236}">
                <a16:creationId xmlns:a16="http://schemas.microsoft.com/office/drawing/2014/main" id="{126874EA-6AA9-4A84-9C74-2D0AF26FC904}"/>
              </a:ext>
            </a:extLst>
          </p:cNvPr>
          <p:cNvPicPr>
            <a:picLocks noGrp="1" noChangeAspect="1"/>
          </p:cNvPicPr>
          <p:nvPr>
            <p:ph sz="half" idx="1"/>
          </p:nvPr>
        </p:nvPicPr>
        <p:blipFill>
          <a:blip r:embed="rId2"/>
          <a:stretch>
            <a:fillRect/>
          </a:stretch>
        </p:blipFill>
        <p:spPr>
          <a:xfrm>
            <a:off x="1205524" y="2441541"/>
            <a:ext cx="4622744" cy="3242821"/>
          </a:xfrm>
          <a:prstGeom prst="rect">
            <a:avLst/>
          </a:prstGeom>
        </p:spPr>
      </p:pic>
      <p:pic>
        <p:nvPicPr>
          <p:cNvPr id="9" name="Content Placeholder 8">
            <a:extLst>
              <a:ext uri="{FF2B5EF4-FFF2-40B4-BE49-F238E27FC236}">
                <a16:creationId xmlns:a16="http://schemas.microsoft.com/office/drawing/2014/main" id="{DE1858F5-CB16-4CDA-AB2B-76D9216AB4B7}"/>
              </a:ext>
            </a:extLst>
          </p:cNvPr>
          <p:cNvPicPr>
            <a:picLocks noGrp="1" noChangeAspect="1"/>
          </p:cNvPicPr>
          <p:nvPr>
            <p:ph sz="half" idx="2"/>
          </p:nvPr>
        </p:nvPicPr>
        <p:blipFill>
          <a:blip r:embed="rId3"/>
          <a:stretch>
            <a:fillRect/>
          </a:stretch>
        </p:blipFill>
        <p:spPr>
          <a:xfrm>
            <a:off x="6415874" y="2234153"/>
            <a:ext cx="4995769" cy="3761293"/>
          </a:xfrm>
          <a:prstGeom prst="rect">
            <a:avLst/>
          </a:prstGeom>
        </p:spPr>
      </p:pic>
    </p:spTree>
    <p:extLst>
      <p:ext uri="{BB962C8B-B14F-4D97-AF65-F5344CB8AC3E}">
        <p14:creationId xmlns:p14="http://schemas.microsoft.com/office/powerpoint/2010/main" val="2513776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1E639-8FB4-496D-AA80-E8CC3D1F4A97}"/>
              </a:ext>
            </a:extLst>
          </p:cNvPr>
          <p:cNvSpPr>
            <a:spLocks noGrp="1"/>
          </p:cNvSpPr>
          <p:nvPr>
            <p:ph type="title"/>
          </p:nvPr>
        </p:nvSpPr>
        <p:spPr>
          <a:xfrm>
            <a:off x="838200" y="365125"/>
            <a:ext cx="10515600" cy="1203845"/>
          </a:xfrm>
        </p:spPr>
        <p:txBody>
          <a:bodyPr>
            <a:normAutofit fontScale="90000"/>
          </a:bodyPr>
          <a:lstStyle/>
          <a:p>
            <a:pPr algn="ctr"/>
            <a:r>
              <a:rPr lang="en-US" sz="2800" b="1" dirty="0"/>
              <a:t>an </a:t>
            </a:r>
            <a:r>
              <a:rPr lang="en-US" sz="2800" b="1" dirty="0" err="1"/>
              <a:t>ou</a:t>
            </a:r>
            <a:r>
              <a:rPr lang="en-US" sz="2800" b="1" dirty="0"/>
              <a:t> </a:t>
            </a:r>
            <a:r>
              <a:rPr lang="en-US" sz="2800" b="1" dirty="0" err="1"/>
              <a:t>année</a:t>
            </a:r>
            <a:r>
              <a:rPr lang="en-US" sz="2800" b="1" dirty="0"/>
              <a:t>?</a:t>
            </a:r>
            <a:br>
              <a:rPr lang="en-US" sz="2800" b="1" dirty="0"/>
            </a:br>
            <a:br>
              <a:rPr lang="en-US" sz="2800" b="1" dirty="0"/>
            </a:br>
            <a:r>
              <a:rPr lang="en-US" sz="2800" b="1" dirty="0"/>
              <a:t>jour/</a:t>
            </a:r>
            <a:r>
              <a:rPr lang="en-US" sz="2800" b="1" dirty="0" err="1"/>
              <a:t>journée</a:t>
            </a:r>
            <a:r>
              <a:rPr lang="en-US" sz="2800" b="1" dirty="0"/>
              <a:t>      </a:t>
            </a:r>
            <a:r>
              <a:rPr lang="en-US" sz="2800" b="1" dirty="0" err="1"/>
              <a:t>matin</a:t>
            </a:r>
            <a:r>
              <a:rPr lang="en-US" sz="2800" b="1" dirty="0"/>
              <a:t> / matinée     </a:t>
            </a:r>
            <a:r>
              <a:rPr lang="en-US" sz="2800" b="1" dirty="0" err="1"/>
              <a:t>soir</a:t>
            </a:r>
            <a:r>
              <a:rPr lang="en-US" sz="2800" b="1" dirty="0"/>
              <a:t> / soirée </a:t>
            </a:r>
          </a:p>
        </p:txBody>
      </p:sp>
      <p:sp>
        <p:nvSpPr>
          <p:cNvPr id="3" name="Content Placeholder 2">
            <a:extLst>
              <a:ext uri="{FF2B5EF4-FFF2-40B4-BE49-F238E27FC236}">
                <a16:creationId xmlns:a16="http://schemas.microsoft.com/office/drawing/2014/main" id="{E80075F4-796A-41E3-BBC7-70B7DBF1857F}"/>
              </a:ext>
            </a:extLst>
          </p:cNvPr>
          <p:cNvSpPr>
            <a:spLocks noGrp="1"/>
          </p:cNvSpPr>
          <p:nvPr>
            <p:ph idx="1"/>
          </p:nvPr>
        </p:nvSpPr>
        <p:spPr>
          <a:xfrm>
            <a:off x="838200" y="1868557"/>
            <a:ext cx="10515600" cy="4308406"/>
          </a:xfrm>
        </p:spPr>
        <p:txBody>
          <a:bodyPr>
            <a:normAutofit/>
          </a:bodyPr>
          <a:lstStyle/>
          <a:p>
            <a:pPr marL="0" indent="0">
              <a:buNone/>
            </a:pPr>
            <a:endParaRPr lang="en-US" dirty="0"/>
          </a:p>
          <a:p>
            <a:pPr marL="0" indent="0">
              <a:buNone/>
            </a:pPr>
            <a:r>
              <a:rPr lang="en-US" dirty="0"/>
              <a:t>an		</a:t>
            </a:r>
          </a:p>
          <a:p>
            <a:pPr marL="0" indent="0">
              <a:buNone/>
            </a:pPr>
            <a:r>
              <a:rPr lang="en-US" dirty="0"/>
              <a:t>counting with cardinal numbers</a:t>
            </a:r>
          </a:p>
          <a:p>
            <a:pPr marL="0" indent="0">
              <a:buNone/>
            </a:pPr>
            <a:endParaRPr lang="en-US" dirty="0"/>
          </a:p>
          <a:p>
            <a:pPr marL="0" indent="0">
              <a:buNone/>
            </a:pPr>
            <a:r>
              <a:rPr lang="en-US" dirty="0"/>
              <a:t>Ma </a:t>
            </a:r>
            <a:r>
              <a:rPr lang="en-US" dirty="0" err="1"/>
              <a:t>tante</a:t>
            </a:r>
            <a:r>
              <a:rPr lang="en-US" dirty="0"/>
              <a:t> Dorothy </a:t>
            </a:r>
            <a:r>
              <a:rPr lang="en-US" dirty="0" err="1"/>
              <a:t>est</a:t>
            </a:r>
            <a:r>
              <a:rPr lang="en-US" dirty="0"/>
              <a:t> </a:t>
            </a:r>
            <a:r>
              <a:rPr lang="en-US" dirty="0" err="1"/>
              <a:t>morte</a:t>
            </a:r>
            <a:r>
              <a:rPr lang="en-US" dirty="0"/>
              <a:t> </a:t>
            </a:r>
            <a:r>
              <a:rPr lang="en-US" dirty="0" err="1"/>
              <a:t>quand</a:t>
            </a:r>
            <a:r>
              <a:rPr lang="en-US" dirty="0"/>
              <a:t> </a:t>
            </a:r>
            <a:r>
              <a:rPr lang="en-US" dirty="0" err="1"/>
              <a:t>elle</a:t>
            </a:r>
            <a:r>
              <a:rPr lang="en-US" dirty="0"/>
              <a:t> </a:t>
            </a:r>
            <a:r>
              <a:rPr lang="en-US" dirty="0" err="1"/>
              <a:t>avait</a:t>
            </a:r>
            <a:r>
              <a:rPr lang="en-US" dirty="0"/>
              <a:t> cent cinq ans.</a:t>
            </a:r>
          </a:p>
          <a:p>
            <a:pPr marL="0" indent="0">
              <a:buNone/>
            </a:pPr>
            <a:r>
              <a:rPr lang="en-US" dirty="0" err="1"/>
              <a:t>J’ai</a:t>
            </a:r>
            <a:r>
              <a:rPr lang="en-US" dirty="0"/>
              <a:t> </a:t>
            </a:r>
            <a:r>
              <a:rPr lang="en-US" dirty="0" err="1"/>
              <a:t>lu</a:t>
            </a:r>
            <a:r>
              <a:rPr lang="en-US" dirty="0"/>
              <a:t> </a:t>
            </a:r>
            <a:r>
              <a:rPr lang="en-US" i="1" dirty="0"/>
              <a:t>Le </a:t>
            </a:r>
            <a:r>
              <a:rPr lang="en-US" i="1" dirty="0" err="1"/>
              <a:t>Chemin</a:t>
            </a:r>
            <a:r>
              <a:rPr lang="en-US" i="1" dirty="0"/>
              <a:t> au </a:t>
            </a:r>
            <a:r>
              <a:rPr lang="en-US" i="1" dirty="0" err="1"/>
              <a:t>pouvoir</a:t>
            </a:r>
            <a:r>
              <a:rPr lang="en-US" i="1" dirty="0"/>
              <a:t> </a:t>
            </a:r>
            <a:r>
              <a:rPr lang="en-US" dirty="0" err="1"/>
              <a:t>il</a:t>
            </a:r>
            <a:r>
              <a:rPr lang="en-US" dirty="0"/>
              <a:t> y a </a:t>
            </a:r>
            <a:r>
              <a:rPr lang="en-US" dirty="0" err="1"/>
              <a:t>onze</a:t>
            </a:r>
            <a:r>
              <a:rPr lang="en-US" dirty="0"/>
              <a:t> ans.</a:t>
            </a:r>
          </a:p>
          <a:p>
            <a:pPr marL="0" indent="0">
              <a:buNone/>
            </a:pPr>
            <a:r>
              <a:rPr lang="en-US" dirty="0"/>
              <a:t>Les </a:t>
            </a:r>
            <a:r>
              <a:rPr lang="en-US" dirty="0" err="1"/>
              <a:t>légionaires</a:t>
            </a:r>
            <a:r>
              <a:rPr lang="en-US" dirty="0"/>
              <a:t> de LCHS </a:t>
            </a:r>
            <a:r>
              <a:rPr lang="en-US" dirty="0" err="1"/>
              <a:t>sont</a:t>
            </a:r>
            <a:r>
              <a:rPr lang="en-US" dirty="0"/>
              <a:t> </a:t>
            </a:r>
            <a:r>
              <a:rPr lang="en-US" dirty="0" err="1"/>
              <a:t>élèves</a:t>
            </a:r>
            <a:r>
              <a:rPr lang="en-US" dirty="0"/>
              <a:t> </a:t>
            </a:r>
            <a:r>
              <a:rPr lang="en-US" dirty="0" err="1"/>
              <a:t>ici</a:t>
            </a:r>
            <a:r>
              <a:rPr lang="en-US" dirty="0"/>
              <a:t> pendant </a:t>
            </a:r>
            <a:r>
              <a:rPr lang="en-US" dirty="0" err="1"/>
              <a:t>treize</a:t>
            </a:r>
            <a:r>
              <a:rPr lang="en-US" dirty="0"/>
              <a:t> ans.</a:t>
            </a:r>
          </a:p>
        </p:txBody>
      </p:sp>
    </p:spTree>
    <p:extLst>
      <p:ext uri="{BB962C8B-B14F-4D97-AF65-F5344CB8AC3E}">
        <p14:creationId xmlns:p14="http://schemas.microsoft.com/office/powerpoint/2010/main" val="3804459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1E639-8FB4-496D-AA80-E8CC3D1F4A97}"/>
              </a:ext>
            </a:extLst>
          </p:cNvPr>
          <p:cNvSpPr>
            <a:spLocks noGrp="1"/>
          </p:cNvSpPr>
          <p:nvPr>
            <p:ph type="title"/>
          </p:nvPr>
        </p:nvSpPr>
        <p:spPr>
          <a:xfrm>
            <a:off x="838200" y="365125"/>
            <a:ext cx="10515600" cy="827571"/>
          </a:xfrm>
        </p:spPr>
        <p:txBody>
          <a:bodyPr>
            <a:normAutofit/>
          </a:bodyPr>
          <a:lstStyle/>
          <a:p>
            <a:pPr algn="ctr"/>
            <a:r>
              <a:rPr lang="en-US" sz="2800" b="1" dirty="0"/>
              <a:t>an </a:t>
            </a:r>
            <a:r>
              <a:rPr lang="en-US" sz="2800" b="1" dirty="0" err="1"/>
              <a:t>ou</a:t>
            </a:r>
            <a:r>
              <a:rPr lang="en-US" sz="2800" b="1" dirty="0"/>
              <a:t> </a:t>
            </a:r>
            <a:r>
              <a:rPr lang="en-US" sz="2800" b="1" dirty="0" err="1"/>
              <a:t>année</a:t>
            </a:r>
            <a:r>
              <a:rPr lang="en-US" sz="2800" b="1" dirty="0"/>
              <a:t>?</a:t>
            </a:r>
          </a:p>
        </p:txBody>
      </p:sp>
      <p:sp>
        <p:nvSpPr>
          <p:cNvPr id="3" name="Content Placeholder 2">
            <a:extLst>
              <a:ext uri="{FF2B5EF4-FFF2-40B4-BE49-F238E27FC236}">
                <a16:creationId xmlns:a16="http://schemas.microsoft.com/office/drawing/2014/main" id="{E80075F4-796A-41E3-BBC7-70B7DBF1857F}"/>
              </a:ext>
            </a:extLst>
          </p:cNvPr>
          <p:cNvSpPr>
            <a:spLocks noGrp="1"/>
          </p:cNvSpPr>
          <p:nvPr>
            <p:ph idx="1"/>
          </p:nvPr>
        </p:nvSpPr>
        <p:spPr>
          <a:xfrm>
            <a:off x="838200" y="1133061"/>
            <a:ext cx="10515600" cy="5043902"/>
          </a:xfrm>
        </p:spPr>
        <p:txBody>
          <a:bodyPr/>
          <a:lstStyle/>
          <a:p>
            <a:pPr marL="0" indent="0">
              <a:buNone/>
            </a:pPr>
            <a:endParaRPr lang="en-US" dirty="0"/>
          </a:p>
          <a:p>
            <a:pPr marL="0" indent="0">
              <a:buNone/>
            </a:pPr>
            <a:endParaRPr lang="en-US" dirty="0"/>
          </a:p>
          <a:p>
            <a:pPr marL="0" indent="0">
              <a:buNone/>
            </a:pPr>
            <a:r>
              <a:rPr lang="en-US" dirty="0"/>
              <a:t>an		</a:t>
            </a:r>
          </a:p>
          <a:p>
            <a:pPr marL="0" indent="0">
              <a:buNone/>
            </a:pPr>
            <a:r>
              <a:rPr lang="en-US" dirty="0"/>
              <a:t>Stating a year as a date when something happened.</a:t>
            </a:r>
          </a:p>
          <a:p>
            <a:pPr marL="0" indent="0">
              <a:buNone/>
            </a:pPr>
            <a:endParaRPr lang="en-US" dirty="0"/>
          </a:p>
          <a:p>
            <a:pPr marL="0" indent="0">
              <a:buNone/>
            </a:pPr>
            <a:r>
              <a:rPr lang="en-US" dirty="0"/>
              <a:t>Nous </a:t>
            </a:r>
            <a:r>
              <a:rPr lang="en-US" dirty="0" err="1"/>
              <a:t>sommes</a:t>
            </a:r>
            <a:r>
              <a:rPr lang="en-US" dirty="0"/>
              <a:t> </a:t>
            </a:r>
            <a:r>
              <a:rPr lang="en-US" dirty="0" err="1"/>
              <a:t>en</a:t>
            </a:r>
            <a:r>
              <a:rPr lang="en-US" dirty="0"/>
              <a:t> </a:t>
            </a:r>
            <a:r>
              <a:rPr lang="en-US" dirty="0" err="1"/>
              <a:t>l’an</a:t>
            </a:r>
            <a:r>
              <a:rPr lang="en-US" dirty="0"/>
              <a:t> 2024.</a:t>
            </a:r>
          </a:p>
          <a:p>
            <a:pPr marL="0" indent="0">
              <a:buNone/>
            </a:pPr>
            <a:r>
              <a:rPr lang="en-US" dirty="0" err="1"/>
              <a:t>L’an</a:t>
            </a:r>
            <a:r>
              <a:rPr lang="en-US" dirty="0"/>
              <a:t> prochain, Les Castors </a:t>
            </a:r>
            <a:r>
              <a:rPr lang="en-US" dirty="0" err="1"/>
              <a:t>Affamé</a:t>
            </a:r>
            <a:r>
              <a:rPr lang="en-US" dirty="0"/>
              <a:t> </a:t>
            </a:r>
            <a:r>
              <a:rPr lang="en-US" dirty="0" err="1"/>
              <a:t>feront</a:t>
            </a:r>
            <a:r>
              <a:rPr lang="en-US" dirty="0"/>
              <a:t> </a:t>
            </a:r>
            <a:r>
              <a:rPr lang="en-US" dirty="0" err="1"/>
              <a:t>une</a:t>
            </a:r>
            <a:r>
              <a:rPr lang="en-US" dirty="0"/>
              <a:t> </a:t>
            </a:r>
            <a:r>
              <a:rPr lang="en-US" dirty="0" err="1"/>
              <a:t>tournée</a:t>
            </a:r>
            <a:r>
              <a:rPr lang="en-US" dirty="0"/>
              <a:t> du monde.</a:t>
            </a:r>
          </a:p>
          <a:p>
            <a:pPr marL="0" indent="0">
              <a:buNone/>
            </a:pPr>
            <a:r>
              <a:rPr lang="en-US" dirty="0"/>
              <a:t>Abby </a:t>
            </a:r>
            <a:r>
              <a:rPr lang="en-US" dirty="0" err="1"/>
              <a:t>était</a:t>
            </a:r>
            <a:r>
              <a:rPr lang="en-US" dirty="0"/>
              <a:t> </a:t>
            </a:r>
            <a:r>
              <a:rPr lang="en-US" dirty="0" err="1"/>
              <a:t>élève</a:t>
            </a:r>
            <a:r>
              <a:rPr lang="en-US" dirty="0"/>
              <a:t> </a:t>
            </a:r>
            <a:r>
              <a:rPr lang="en-US" dirty="0" err="1"/>
              <a:t>ici</a:t>
            </a:r>
            <a:r>
              <a:rPr lang="en-US" dirty="0"/>
              <a:t> </a:t>
            </a:r>
            <a:r>
              <a:rPr lang="en-US" dirty="0" err="1"/>
              <a:t>l’an</a:t>
            </a:r>
            <a:r>
              <a:rPr lang="en-US" dirty="0"/>
              <a:t> passé.</a:t>
            </a:r>
          </a:p>
        </p:txBody>
      </p:sp>
    </p:spTree>
    <p:extLst>
      <p:ext uri="{BB962C8B-B14F-4D97-AF65-F5344CB8AC3E}">
        <p14:creationId xmlns:p14="http://schemas.microsoft.com/office/powerpoint/2010/main" val="1797302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1E639-8FB4-496D-AA80-E8CC3D1F4A97}"/>
              </a:ext>
            </a:extLst>
          </p:cNvPr>
          <p:cNvSpPr>
            <a:spLocks noGrp="1"/>
          </p:cNvSpPr>
          <p:nvPr>
            <p:ph type="title"/>
          </p:nvPr>
        </p:nvSpPr>
        <p:spPr>
          <a:xfrm>
            <a:off x="838200" y="365125"/>
            <a:ext cx="10515600" cy="827571"/>
          </a:xfrm>
        </p:spPr>
        <p:txBody>
          <a:bodyPr>
            <a:normAutofit/>
          </a:bodyPr>
          <a:lstStyle/>
          <a:p>
            <a:pPr algn="ctr"/>
            <a:r>
              <a:rPr lang="en-US" sz="2800" b="1" dirty="0"/>
              <a:t>an </a:t>
            </a:r>
            <a:r>
              <a:rPr lang="en-US" sz="2800" b="1" dirty="0" err="1"/>
              <a:t>ou</a:t>
            </a:r>
            <a:r>
              <a:rPr lang="en-US" sz="2800" b="1" dirty="0"/>
              <a:t> </a:t>
            </a:r>
            <a:r>
              <a:rPr lang="en-US" sz="2800" b="1" dirty="0" err="1"/>
              <a:t>année</a:t>
            </a:r>
            <a:r>
              <a:rPr lang="en-US" sz="2800" b="1" dirty="0"/>
              <a:t>?</a:t>
            </a:r>
          </a:p>
        </p:txBody>
      </p:sp>
      <p:sp>
        <p:nvSpPr>
          <p:cNvPr id="3" name="Content Placeholder 2">
            <a:extLst>
              <a:ext uri="{FF2B5EF4-FFF2-40B4-BE49-F238E27FC236}">
                <a16:creationId xmlns:a16="http://schemas.microsoft.com/office/drawing/2014/main" id="{E80075F4-796A-41E3-BBC7-70B7DBF1857F}"/>
              </a:ext>
            </a:extLst>
          </p:cNvPr>
          <p:cNvSpPr>
            <a:spLocks noGrp="1"/>
          </p:cNvSpPr>
          <p:nvPr>
            <p:ph idx="1"/>
          </p:nvPr>
        </p:nvSpPr>
        <p:spPr>
          <a:xfrm>
            <a:off x="838200" y="1133061"/>
            <a:ext cx="10515600" cy="5043902"/>
          </a:xfrm>
        </p:spPr>
        <p:txBody>
          <a:bodyPr/>
          <a:lstStyle/>
          <a:p>
            <a:pPr marL="0" indent="0">
              <a:buNone/>
            </a:pPr>
            <a:endParaRPr lang="en-US" dirty="0"/>
          </a:p>
          <a:p>
            <a:pPr marL="0" indent="0">
              <a:buNone/>
            </a:pPr>
            <a:endParaRPr lang="en-US" dirty="0"/>
          </a:p>
          <a:p>
            <a:pPr marL="0" indent="0">
              <a:buNone/>
            </a:pPr>
            <a:r>
              <a:rPr lang="en-US" dirty="0"/>
              <a:t>an		</a:t>
            </a:r>
          </a:p>
          <a:p>
            <a:pPr marL="0" indent="0">
              <a:buNone/>
            </a:pPr>
            <a:r>
              <a:rPr lang="en-US" dirty="0"/>
              <a:t>combined with “</a:t>
            </a:r>
            <a:r>
              <a:rPr lang="en-US" dirty="0" err="1"/>
              <a:t>tous</a:t>
            </a:r>
            <a:r>
              <a:rPr lang="en-US" dirty="0"/>
              <a:t> les...”</a:t>
            </a:r>
          </a:p>
          <a:p>
            <a:pPr marL="0" indent="0">
              <a:buNone/>
            </a:pPr>
            <a:endParaRPr lang="en-US" dirty="0"/>
          </a:p>
          <a:p>
            <a:pPr marL="0" indent="0">
              <a:buNone/>
            </a:pPr>
            <a:r>
              <a:rPr lang="en-US" dirty="0" err="1"/>
              <a:t>Tous</a:t>
            </a:r>
            <a:r>
              <a:rPr lang="en-US" dirty="0"/>
              <a:t> les </a:t>
            </a:r>
            <a:r>
              <a:rPr lang="en-US" dirty="0" err="1"/>
              <a:t>ans</a:t>
            </a:r>
            <a:r>
              <a:rPr lang="en-US" dirty="0"/>
              <a:t>, les </a:t>
            </a:r>
            <a:r>
              <a:rPr lang="en-US" dirty="0" err="1"/>
              <a:t>élèves</a:t>
            </a:r>
            <a:r>
              <a:rPr lang="en-US" dirty="0"/>
              <a:t> </a:t>
            </a:r>
            <a:r>
              <a:rPr lang="en-US" dirty="0" err="1"/>
              <a:t>rentrent</a:t>
            </a:r>
            <a:r>
              <a:rPr lang="en-US" dirty="0"/>
              <a:t> à LCHS </a:t>
            </a:r>
            <a:r>
              <a:rPr lang="en-US" dirty="0" err="1"/>
              <a:t>en</a:t>
            </a:r>
            <a:r>
              <a:rPr lang="en-US" dirty="0"/>
              <a:t> </a:t>
            </a:r>
            <a:r>
              <a:rPr lang="en-US" dirty="0" err="1"/>
              <a:t>août</a:t>
            </a:r>
            <a:r>
              <a:rPr lang="en-US" dirty="0"/>
              <a:t>.</a:t>
            </a:r>
          </a:p>
          <a:p>
            <a:pPr marL="0" indent="0">
              <a:buNone/>
            </a:pPr>
            <a:r>
              <a:rPr lang="en-US" dirty="0"/>
              <a:t>Les </a:t>
            </a:r>
            <a:r>
              <a:rPr lang="en-US" dirty="0" err="1"/>
              <a:t>Jeux</a:t>
            </a:r>
            <a:r>
              <a:rPr lang="en-US" dirty="0"/>
              <a:t> </a:t>
            </a:r>
            <a:r>
              <a:rPr lang="en-US" dirty="0" err="1"/>
              <a:t>Olympiques</a:t>
            </a:r>
            <a:r>
              <a:rPr lang="en-US" dirty="0"/>
              <a:t> se </a:t>
            </a:r>
            <a:r>
              <a:rPr lang="en-US" dirty="0" err="1"/>
              <a:t>passent</a:t>
            </a:r>
            <a:r>
              <a:rPr lang="en-US" dirty="0"/>
              <a:t> </a:t>
            </a:r>
            <a:r>
              <a:rPr lang="en-US" dirty="0" err="1"/>
              <a:t>tous</a:t>
            </a:r>
            <a:r>
              <a:rPr lang="en-US" dirty="0"/>
              <a:t> les </a:t>
            </a:r>
            <a:r>
              <a:rPr lang="en-US" dirty="0" err="1"/>
              <a:t>quatre</a:t>
            </a:r>
            <a:r>
              <a:rPr lang="en-US" dirty="0"/>
              <a:t> ans.</a:t>
            </a:r>
          </a:p>
        </p:txBody>
      </p:sp>
    </p:spTree>
    <p:extLst>
      <p:ext uri="{BB962C8B-B14F-4D97-AF65-F5344CB8AC3E}">
        <p14:creationId xmlns:p14="http://schemas.microsoft.com/office/powerpoint/2010/main" val="1825548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1E639-8FB4-496D-AA80-E8CC3D1F4A97}"/>
              </a:ext>
            </a:extLst>
          </p:cNvPr>
          <p:cNvSpPr>
            <a:spLocks noGrp="1"/>
          </p:cNvSpPr>
          <p:nvPr>
            <p:ph type="title"/>
          </p:nvPr>
        </p:nvSpPr>
        <p:spPr>
          <a:xfrm>
            <a:off x="838200" y="365125"/>
            <a:ext cx="10515600" cy="827571"/>
          </a:xfrm>
        </p:spPr>
        <p:txBody>
          <a:bodyPr>
            <a:normAutofit/>
          </a:bodyPr>
          <a:lstStyle/>
          <a:p>
            <a:pPr algn="ctr"/>
            <a:r>
              <a:rPr lang="en-US" sz="2800" b="1" dirty="0"/>
              <a:t>an </a:t>
            </a:r>
            <a:r>
              <a:rPr lang="en-US" sz="2800" b="1" dirty="0" err="1"/>
              <a:t>ou</a:t>
            </a:r>
            <a:r>
              <a:rPr lang="en-US" sz="2800" b="1" dirty="0"/>
              <a:t> </a:t>
            </a:r>
            <a:r>
              <a:rPr lang="en-US" sz="2800" b="1" dirty="0" err="1"/>
              <a:t>année</a:t>
            </a:r>
            <a:r>
              <a:rPr lang="en-US" sz="2800" b="1" dirty="0"/>
              <a:t>?</a:t>
            </a:r>
          </a:p>
        </p:txBody>
      </p:sp>
      <p:sp>
        <p:nvSpPr>
          <p:cNvPr id="3" name="Content Placeholder 2">
            <a:extLst>
              <a:ext uri="{FF2B5EF4-FFF2-40B4-BE49-F238E27FC236}">
                <a16:creationId xmlns:a16="http://schemas.microsoft.com/office/drawing/2014/main" id="{E80075F4-796A-41E3-BBC7-70B7DBF1857F}"/>
              </a:ext>
            </a:extLst>
          </p:cNvPr>
          <p:cNvSpPr>
            <a:spLocks noGrp="1"/>
          </p:cNvSpPr>
          <p:nvPr>
            <p:ph idx="1"/>
          </p:nvPr>
        </p:nvSpPr>
        <p:spPr>
          <a:xfrm>
            <a:off x="690769" y="1133061"/>
            <a:ext cx="10938013" cy="5043902"/>
          </a:xfrm>
        </p:spPr>
        <p:txBody>
          <a:bodyPr>
            <a:normAutofit/>
          </a:bodyPr>
          <a:lstStyle/>
          <a:p>
            <a:pPr marL="0" indent="0">
              <a:buNone/>
            </a:pPr>
            <a:endParaRPr lang="en-US" dirty="0"/>
          </a:p>
          <a:p>
            <a:pPr marL="0" indent="0">
              <a:buNone/>
            </a:pPr>
            <a:r>
              <a:rPr lang="fr-FR" dirty="0"/>
              <a:t>année		</a:t>
            </a:r>
          </a:p>
          <a:p>
            <a:pPr marL="0" indent="0">
              <a:buNone/>
            </a:pPr>
            <a:r>
              <a:rPr lang="fr-FR" dirty="0"/>
              <a:t>used with an adjective or determiner other than le or un. </a:t>
            </a:r>
          </a:p>
          <a:p>
            <a:pPr marL="0" indent="0">
              <a:buNone/>
            </a:pPr>
            <a:endParaRPr lang="fr-FR" dirty="0"/>
          </a:p>
          <a:p>
            <a:pPr marL="0" indent="0">
              <a:buNone/>
            </a:pPr>
            <a:r>
              <a:rPr lang="fr-FR" dirty="0"/>
              <a:t>Louis XIV était le roi de France pendant soixante-douze années glorieuses .</a:t>
            </a:r>
          </a:p>
          <a:p>
            <a:pPr marL="0" indent="0">
              <a:buNone/>
            </a:pPr>
            <a:r>
              <a:rPr lang="fr-FR" dirty="0"/>
              <a:t>2052 sera une bonne année.</a:t>
            </a:r>
          </a:p>
          <a:p>
            <a:pPr marL="0" indent="0">
              <a:buNone/>
            </a:pPr>
            <a:r>
              <a:rPr lang="fr-FR" dirty="0"/>
              <a:t>Les Browns dissent toujours: “Cette année nous gagnerons le Super Bowl.”</a:t>
            </a:r>
          </a:p>
          <a:p>
            <a:pPr marL="0" indent="0">
              <a:buNone/>
            </a:pPr>
            <a:r>
              <a:rPr lang="fr-FR" dirty="0"/>
              <a:t>Le musée célèbre l’année Van Gogh.</a:t>
            </a:r>
          </a:p>
          <a:p>
            <a:pPr marL="0" indent="0">
              <a:buNone/>
            </a:pPr>
            <a:r>
              <a:rPr lang="fr-FR" i="1" dirty="0"/>
              <a:t>Je veux tenir ta main </a:t>
            </a:r>
            <a:r>
              <a:rPr lang="fr-FR" dirty="0"/>
              <a:t>était un tube des années 60. </a:t>
            </a:r>
          </a:p>
        </p:txBody>
      </p:sp>
    </p:spTree>
    <p:extLst>
      <p:ext uri="{BB962C8B-B14F-4D97-AF65-F5344CB8AC3E}">
        <p14:creationId xmlns:p14="http://schemas.microsoft.com/office/powerpoint/2010/main" val="1585861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1E639-8FB4-496D-AA80-E8CC3D1F4A97}"/>
              </a:ext>
            </a:extLst>
          </p:cNvPr>
          <p:cNvSpPr>
            <a:spLocks noGrp="1"/>
          </p:cNvSpPr>
          <p:nvPr>
            <p:ph type="title"/>
          </p:nvPr>
        </p:nvSpPr>
        <p:spPr>
          <a:xfrm>
            <a:off x="838200" y="365125"/>
            <a:ext cx="10515600" cy="827571"/>
          </a:xfrm>
        </p:spPr>
        <p:txBody>
          <a:bodyPr>
            <a:normAutofit/>
          </a:bodyPr>
          <a:lstStyle/>
          <a:p>
            <a:pPr algn="ctr"/>
            <a:r>
              <a:rPr lang="en-US" sz="2800" b="1" dirty="0"/>
              <a:t>an </a:t>
            </a:r>
            <a:r>
              <a:rPr lang="en-US" sz="2800" b="1" dirty="0" err="1"/>
              <a:t>ou</a:t>
            </a:r>
            <a:r>
              <a:rPr lang="en-US" sz="2800" b="1" dirty="0"/>
              <a:t> </a:t>
            </a:r>
            <a:r>
              <a:rPr lang="en-US" sz="2800" b="1" dirty="0" err="1"/>
              <a:t>année</a:t>
            </a:r>
            <a:r>
              <a:rPr lang="en-US" sz="2800" b="1" dirty="0"/>
              <a:t>?</a:t>
            </a:r>
          </a:p>
        </p:txBody>
      </p:sp>
      <p:sp>
        <p:nvSpPr>
          <p:cNvPr id="3" name="Content Placeholder 2">
            <a:extLst>
              <a:ext uri="{FF2B5EF4-FFF2-40B4-BE49-F238E27FC236}">
                <a16:creationId xmlns:a16="http://schemas.microsoft.com/office/drawing/2014/main" id="{E80075F4-796A-41E3-BBC7-70B7DBF1857F}"/>
              </a:ext>
            </a:extLst>
          </p:cNvPr>
          <p:cNvSpPr>
            <a:spLocks noGrp="1"/>
          </p:cNvSpPr>
          <p:nvPr>
            <p:ph idx="1"/>
          </p:nvPr>
        </p:nvSpPr>
        <p:spPr>
          <a:xfrm>
            <a:off x="690770" y="1133061"/>
            <a:ext cx="10663030" cy="5043902"/>
          </a:xfrm>
        </p:spPr>
        <p:txBody>
          <a:bodyPr/>
          <a:lstStyle/>
          <a:p>
            <a:pPr marL="0" indent="0">
              <a:buNone/>
            </a:pPr>
            <a:r>
              <a:rPr lang="en-US" dirty="0" err="1"/>
              <a:t>année</a:t>
            </a:r>
            <a:r>
              <a:rPr lang="en-US" dirty="0"/>
              <a:t>		</a:t>
            </a:r>
          </a:p>
          <a:p>
            <a:pPr marL="0" indent="0">
              <a:buNone/>
            </a:pPr>
            <a:r>
              <a:rPr lang="en-US" dirty="0"/>
              <a:t>used with an ordinal number, a quantifier, or word used for indefinite counting. </a:t>
            </a:r>
          </a:p>
          <a:p>
            <a:pPr marL="0" indent="0">
              <a:buNone/>
            </a:pPr>
            <a:endParaRPr lang="en-US" dirty="0"/>
          </a:p>
          <a:p>
            <a:pPr marL="0" indent="0">
              <a:buNone/>
            </a:pPr>
            <a:r>
              <a:rPr lang="en-US" dirty="0" err="1"/>
              <a:t>Selon</a:t>
            </a:r>
            <a:r>
              <a:rPr lang="en-US" dirty="0"/>
              <a:t> </a:t>
            </a:r>
            <a:r>
              <a:rPr lang="en-US" dirty="0" err="1"/>
              <a:t>Mme</a:t>
            </a:r>
            <a:r>
              <a:rPr lang="en-US" dirty="0"/>
              <a:t> Garland, </a:t>
            </a:r>
            <a:r>
              <a:rPr lang="en-US" dirty="0" err="1"/>
              <a:t>tous</a:t>
            </a:r>
            <a:r>
              <a:rPr lang="en-US" dirty="0"/>
              <a:t> les profs </a:t>
            </a:r>
            <a:r>
              <a:rPr lang="en-US" dirty="0" err="1"/>
              <a:t>changent</a:t>
            </a:r>
            <a:r>
              <a:rPr lang="en-US" dirty="0"/>
              <a:t> </a:t>
            </a:r>
            <a:r>
              <a:rPr lang="en-US" dirty="0" err="1"/>
              <a:t>leurs</a:t>
            </a:r>
            <a:r>
              <a:rPr lang="en-US" dirty="0"/>
              <a:t> </a:t>
            </a:r>
            <a:r>
              <a:rPr lang="en-US" dirty="0" err="1"/>
              <a:t>leçons</a:t>
            </a:r>
            <a:r>
              <a:rPr lang="en-US" dirty="0"/>
              <a:t> </a:t>
            </a:r>
            <a:r>
              <a:rPr lang="en-US" dirty="0" err="1"/>
              <a:t>leur</a:t>
            </a:r>
            <a:r>
              <a:rPr lang="en-US" dirty="0"/>
              <a:t> </a:t>
            </a:r>
            <a:r>
              <a:rPr lang="en-US" dirty="0" err="1"/>
              <a:t>troisième</a:t>
            </a:r>
            <a:r>
              <a:rPr lang="en-US" dirty="0"/>
              <a:t> </a:t>
            </a:r>
            <a:r>
              <a:rPr lang="en-US" dirty="0" err="1"/>
              <a:t>année</a:t>
            </a:r>
            <a:r>
              <a:rPr lang="en-US" dirty="0"/>
              <a:t>.</a:t>
            </a:r>
          </a:p>
          <a:p>
            <a:pPr marL="0" indent="0">
              <a:buNone/>
            </a:pPr>
            <a:r>
              <a:rPr lang="en-US" dirty="0"/>
              <a:t>Il </a:t>
            </a:r>
            <a:r>
              <a:rPr lang="en-US" dirty="0" err="1"/>
              <a:t>faut</a:t>
            </a:r>
            <a:r>
              <a:rPr lang="en-US" dirty="0"/>
              <a:t> payer des </a:t>
            </a:r>
            <a:r>
              <a:rPr lang="en-US" dirty="0" err="1"/>
              <a:t>impots</a:t>
            </a:r>
            <a:r>
              <a:rPr lang="en-US" dirty="0"/>
              <a:t> </a:t>
            </a:r>
            <a:r>
              <a:rPr lang="en-US" dirty="0" err="1"/>
              <a:t>chaque</a:t>
            </a:r>
            <a:r>
              <a:rPr lang="en-US" dirty="0"/>
              <a:t> </a:t>
            </a:r>
            <a:r>
              <a:rPr lang="en-US" dirty="0" err="1"/>
              <a:t>année</a:t>
            </a:r>
            <a:r>
              <a:rPr lang="en-US" dirty="0"/>
              <a:t>.</a:t>
            </a:r>
          </a:p>
          <a:p>
            <a:pPr marL="0" indent="0">
              <a:buNone/>
            </a:pPr>
            <a:r>
              <a:rPr lang="en-US" dirty="0"/>
              <a:t>Il y </a:t>
            </a:r>
            <a:r>
              <a:rPr lang="en-US" dirty="0" err="1"/>
              <a:t>avaient</a:t>
            </a:r>
            <a:r>
              <a:rPr lang="en-US" dirty="0"/>
              <a:t> </a:t>
            </a:r>
            <a:r>
              <a:rPr lang="en-US" dirty="0" err="1"/>
              <a:t>plusieurs</a:t>
            </a:r>
            <a:r>
              <a:rPr lang="en-US" dirty="0"/>
              <a:t> </a:t>
            </a:r>
            <a:r>
              <a:rPr lang="en-US" dirty="0" err="1"/>
              <a:t>années</a:t>
            </a:r>
            <a:r>
              <a:rPr lang="en-US" dirty="0"/>
              <a:t> </a:t>
            </a:r>
            <a:r>
              <a:rPr lang="en-US" dirty="0" err="1"/>
              <a:t>où</a:t>
            </a:r>
            <a:r>
              <a:rPr lang="en-US" dirty="0"/>
              <a:t> </a:t>
            </a:r>
            <a:r>
              <a:rPr lang="en-US" dirty="0" err="1"/>
              <a:t>il</a:t>
            </a:r>
            <a:r>
              <a:rPr lang="en-US" dirty="0"/>
              <a:t> ne </a:t>
            </a:r>
            <a:r>
              <a:rPr lang="en-US" dirty="0" err="1"/>
              <a:t>neigeait</a:t>
            </a:r>
            <a:r>
              <a:rPr lang="en-US" dirty="0"/>
              <a:t> pas au Texas .</a:t>
            </a:r>
          </a:p>
          <a:p>
            <a:pPr marL="0" indent="0">
              <a:buNone/>
            </a:pPr>
            <a:r>
              <a:rPr lang="en-US" dirty="0"/>
              <a:t>Les castors </a:t>
            </a:r>
            <a:r>
              <a:rPr lang="en-US" dirty="0" err="1"/>
              <a:t>souffrent</a:t>
            </a:r>
            <a:r>
              <a:rPr lang="en-US" dirty="0"/>
              <a:t> trop </a:t>
            </a:r>
            <a:r>
              <a:rPr lang="en-US" dirty="0" err="1"/>
              <a:t>d’années</a:t>
            </a:r>
            <a:r>
              <a:rPr lang="en-US" dirty="0"/>
              <a:t> à cause des loups.</a:t>
            </a:r>
          </a:p>
          <a:p>
            <a:pPr marL="0" indent="0">
              <a:buNone/>
            </a:pPr>
            <a:r>
              <a:rPr lang="en-US" dirty="0"/>
              <a:t>Dr. Robinson, </a:t>
            </a:r>
            <a:r>
              <a:rPr lang="en-US" dirty="0" err="1"/>
              <a:t>depuis</a:t>
            </a:r>
            <a:r>
              <a:rPr lang="en-US" dirty="0"/>
              <a:t> </a:t>
            </a:r>
            <a:r>
              <a:rPr lang="en-US" dirty="0" err="1"/>
              <a:t>combien</a:t>
            </a:r>
            <a:r>
              <a:rPr lang="en-US" dirty="0"/>
              <a:t> </a:t>
            </a:r>
            <a:r>
              <a:rPr lang="en-US" dirty="0" err="1"/>
              <a:t>d’années</a:t>
            </a:r>
            <a:r>
              <a:rPr lang="en-US" dirty="0"/>
              <a:t> </a:t>
            </a:r>
            <a:r>
              <a:rPr lang="en-US" dirty="0" err="1"/>
              <a:t>est-il</a:t>
            </a:r>
            <a:r>
              <a:rPr lang="en-US" dirty="0"/>
              <a:t> le </a:t>
            </a:r>
            <a:r>
              <a:rPr lang="en-US" dirty="0" err="1"/>
              <a:t>proviseur</a:t>
            </a:r>
            <a:r>
              <a:rPr lang="en-US" dirty="0"/>
              <a:t> ? </a:t>
            </a:r>
          </a:p>
        </p:txBody>
      </p:sp>
    </p:spTree>
    <p:extLst>
      <p:ext uri="{BB962C8B-B14F-4D97-AF65-F5344CB8AC3E}">
        <p14:creationId xmlns:p14="http://schemas.microsoft.com/office/powerpoint/2010/main" val="3176795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36736</TotalTime>
  <Words>430</Words>
  <Application>Microsoft Office PowerPoint</Application>
  <PresentationFormat>Widescreen</PresentationFormat>
  <Paragraphs>94</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Forte</vt:lpstr>
      <vt:lpstr>Office Theme</vt:lpstr>
      <vt:lpstr>Bonjour!</vt:lpstr>
      <vt:lpstr>Travail de cloche</vt:lpstr>
      <vt:lpstr>Bonjour!</vt:lpstr>
      <vt:lpstr>Rififi est un film français tourné en 1955. Il s’agit d’une tentative de cambriolage d’une bijouterie de luxe. Il est bien connu pour la scène qui dépeint le vol qui dure trente minutes sans paroles ni musique.</vt:lpstr>
      <vt:lpstr>an ou année?  jour/journée      matin / matinée     soir / soirée </vt:lpstr>
      <vt:lpstr>an ou année?</vt:lpstr>
      <vt:lpstr>an ou année?</vt:lpstr>
      <vt:lpstr>an ou année?</vt:lpstr>
      <vt:lpstr>an ou année?</vt:lpstr>
      <vt:lpstr>an ou année?</vt:lpstr>
      <vt:lpstr>PowerPoint Presentation</vt:lpstr>
      <vt:lpstr>PowerPoint Presentation</vt:lpstr>
      <vt:lpstr>PowerPoint Presentation</vt:lpstr>
      <vt:lpstr>Demain !!!</vt:lpstr>
      <vt:lpstr>PowerPoint Presentation</vt:lpstr>
      <vt:lpstr>PowerPoint Presentation</vt:lpstr>
      <vt:lpstr>Billet de sortie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Bonjour!</dc:title>
  <dc:creator>Steven Gerson</dc:creator>
  <cp:lastModifiedBy>Steven Gerson 🦅</cp:lastModifiedBy>
  <cp:revision>338</cp:revision>
  <dcterms:created xsi:type="dcterms:W3CDTF">2016-10-03T16:25:09Z</dcterms:created>
  <dcterms:modified xsi:type="dcterms:W3CDTF">2024-12-05T16:17:38Z</dcterms:modified>
</cp:coreProperties>
</file>