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50" r:id="rId2"/>
    <p:sldId id="349" r:id="rId3"/>
    <p:sldId id="360" r:id="rId4"/>
    <p:sldId id="299" r:id="rId5"/>
    <p:sldId id="263" r:id="rId6"/>
    <p:sldId id="356" r:id="rId7"/>
    <p:sldId id="316" r:id="rId8"/>
    <p:sldId id="348" r:id="rId9"/>
    <p:sldId id="358" r:id="rId10"/>
    <p:sldId id="359" r:id="rId11"/>
    <p:sldId id="354" r:id="rId12"/>
    <p:sldId id="361" r:id="rId1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0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00" autoAdjust="0"/>
  </p:normalViewPr>
  <p:slideViewPr>
    <p:cSldViewPr snapToGrid="0">
      <p:cViewPr varScale="1">
        <p:scale>
          <a:sx n="85" d="100"/>
          <a:sy n="85" d="100"/>
        </p:scale>
        <p:origin x="64" y="2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97AB1DE-DF6C-4B7A-A1FD-93F8F140E919}" type="datetimeFigureOut">
              <a:rPr lang="en-US" smtClean="0"/>
              <a:t>12/12/2024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91C0DD4-8CDA-4037-B2A9-740FAF7B2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262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56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497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76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355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70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649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12/12/2024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20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12/12/2024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34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12/12/2024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9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576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98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2F002-B66C-4984-8170-60987059FEC1}" type="datetimeFigureOut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BTimes New Roman"/>
                <a:cs typeface="Times New Roman" panose="02020603050405020304" pitchFamily="18" charset="0"/>
              </a:rPr>
              <a:t>Bonjour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975360"/>
            <a:ext cx="10515600" cy="5522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jeudi, le douze décembre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90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BA77E-A070-4BCA-B5A8-627AAC296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0C7A1-09E0-4B40-85B8-B0E81D782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There will be no written homework due until January 7, 2025.</a:t>
            </a:r>
          </a:p>
        </p:txBody>
      </p:sp>
    </p:spTree>
    <p:extLst>
      <p:ext uri="{BB962C8B-B14F-4D97-AF65-F5344CB8AC3E}">
        <p14:creationId xmlns:p14="http://schemas.microsoft.com/office/powerpoint/2010/main" val="1552796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41ED7-B9A2-4187-BEE0-18DA6B1B8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A9F01-8D02-4BBC-8CEA-19977AF8F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 err="1">
                <a:solidFill>
                  <a:srgbClr val="FF0000"/>
                </a:solidFill>
                <a:latin typeface="Algerian" panose="04020705040A02060702" pitchFamily="82" charset="0"/>
              </a:rPr>
              <a:t>Étudiez</a:t>
            </a:r>
            <a:r>
              <a:rPr lang="en-US" sz="4400" dirty="0">
                <a:solidFill>
                  <a:srgbClr val="FF0000"/>
                </a:solidFill>
                <a:latin typeface="Algerian" panose="04020705040A02060702" pitchFamily="8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49462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FC42C-9956-4F46-8841-29E34C624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AECB8-86E8-4DAF-B338-6DDE2D7F6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Write a sentence in French which you hope will be the response to a prompt on the exam tomorrow.</a:t>
            </a:r>
          </a:p>
        </p:txBody>
      </p:sp>
    </p:spTree>
    <p:extLst>
      <p:ext uri="{BB962C8B-B14F-4D97-AF65-F5344CB8AC3E}">
        <p14:creationId xmlns:p14="http://schemas.microsoft.com/office/powerpoint/2010/main" val="2285393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Travail de cloche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Translate into French:</a:t>
            </a:r>
          </a:p>
          <a:p>
            <a:pPr marL="0" indent="0">
              <a:buNone/>
            </a:pPr>
            <a:r>
              <a:rPr lang="en-US" dirty="0"/>
              <a:t>Why is Bob’s chicken under the desk, and where is the dog’s pencil?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59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BTimes New Roman"/>
                <a:cs typeface="Times New Roman" panose="02020603050405020304" pitchFamily="18" charset="0"/>
              </a:rPr>
              <a:t>Bonjour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975360"/>
            <a:ext cx="10515600" cy="5522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jeudi, le douze décembre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un moment de culture francophone</a:t>
            </a:r>
          </a:p>
          <a:p>
            <a:pPr marL="0" indent="0" algn="ctr">
              <a:buNone/>
            </a:pPr>
            <a:r>
              <a:rPr lang="fr-FR" dirty="0"/>
              <a:t>révision</a:t>
            </a:r>
          </a:p>
          <a:p>
            <a:pPr marL="0" indent="0" algn="ctr">
              <a:buNone/>
            </a:pPr>
            <a:r>
              <a:rPr lang="fr-FR" dirty="0"/>
              <a:t>le vocabulaire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4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99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Pourquoi </a:t>
            </a:r>
            <a:r>
              <a:rPr lang="en-US" sz="3200" b="1" dirty="0" err="1"/>
              <a:t>tombons</a:t>
            </a:r>
            <a:r>
              <a:rPr lang="en-US" sz="3200" b="1" dirty="0"/>
              <a:t>-nous?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5088"/>
            <a:ext cx="10515600" cy="509187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Nous </a:t>
            </a:r>
            <a:r>
              <a:rPr lang="en-US" sz="4000" dirty="0" err="1"/>
              <a:t>tombons</a:t>
            </a:r>
            <a:r>
              <a:rPr lang="en-US" sz="4000" dirty="0"/>
              <a:t> pour </a:t>
            </a:r>
            <a:r>
              <a:rPr lang="en-US" sz="4000" dirty="0" err="1"/>
              <a:t>apprendre</a:t>
            </a:r>
            <a:r>
              <a:rPr lang="en-US" sz="4000" dirty="0"/>
              <a:t> comment se lever.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1966912"/>
            <a:ext cx="15621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4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Sommes</a:t>
            </a:r>
            <a:r>
              <a:rPr lang="en-US" dirty="0">
                <a:solidFill>
                  <a:srgbClr val="FF0000"/>
                </a:solidFill>
              </a:rPr>
              <a:t>-nous </a:t>
            </a:r>
            <a:r>
              <a:rPr lang="en-US" dirty="0" err="1">
                <a:solidFill>
                  <a:srgbClr val="FF0000"/>
                </a:solidFill>
              </a:rPr>
              <a:t>prêts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Nous </a:t>
            </a:r>
            <a:r>
              <a:rPr lang="en-US" dirty="0" err="1">
                <a:solidFill>
                  <a:srgbClr val="0070C0"/>
                </a:solidFill>
              </a:rPr>
              <a:t>sommes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prêts</a:t>
            </a:r>
            <a:r>
              <a:rPr lang="en-US" dirty="0">
                <a:solidFill>
                  <a:srgbClr val="0070C0"/>
                </a:solidFill>
              </a:rPr>
              <a:t>!</a:t>
            </a: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68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From 1836 -1845, when Texas was an independent republic, France was the only nation which maintained an embassy in Austin.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676A45-78A6-4065-B6B8-9E01E1742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483" y="4671389"/>
            <a:ext cx="2821311" cy="14051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4FAA61-B3F1-47B8-B7D6-B3866D4BE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426" y="1929226"/>
            <a:ext cx="2438400" cy="18764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FB7FAB-AFD4-4121-B835-32FDF06B2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0902" y="4363279"/>
            <a:ext cx="2609020" cy="14610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A03AB0-5155-4EEE-BA9C-26BED618EF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681663"/>
            <a:ext cx="1926503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11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Unit 4 exam:</a:t>
            </a:r>
          </a:p>
          <a:p>
            <a:pPr marL="0" indent="0">
              <a:buNone/>
            </a:pPr>
            <a:r>
              <a:rPr lang="en-US" dirty="0"/>
              <a:t>tomorrow, December 13.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final exam, which will be cumulative, will be </a:t>
            </a:r>
          </a:p>
          <a:p>
            <a:pPr marL="0" indent="0">
              <a:buNone/>
            </a:pPr>
            <a:r>
              <a:rPr lang="en-US" dirty="0"/>
              <a:t>Wednesday, December 18:    7:45 AM – 9:30 AM.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are invited to study hall in this room (205A) from 2:00 – 2:45 Wednesday and Thursday.</a:t>
            </a:r>
          </a:p>
        </p:txBody>
      </p:sp>
    </p:spTree>
    <p:extLst>
      <p:ext uri="{BB962C8B-B14F-4D97-AF65-F5344CB8AC3E}">
        <p14:creationId xmlns:p14="http://schemas.microsoft.com/office/powerpoint/2010/main" val="2547434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78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65632"/>
            <a:ext cx="10515600" cy="53113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un </a:t>
            </a:r>
            <a:r>
              <a:rPr lang="en-US" dirty="0" err="1"/>
              <a:t>magasin</a:t>
            </a:r>
            <a:r>
              <a:rPr lang="en-US" dirty="0"/>
              <a:t>		</a:t>
            </a:r>
            <a:r>
              <a:rPr lang="en-US" dirty="0" err="1"/>
              <a:t>pourquoi</a:t>
            </a:r>
            <a:r>
              <a:rPr lang="en-US" dirty="0"/>
              <a:t>		le </a:t>
            </a:r>
            <a:r>
              <a:rPr lang="en-US" dirty="0" err="1"/>
              <a:t>sucre</a:t>
            </a:r>
            <a:r>
              <a:rPr lang="en-US" dirty="0"/>
              <a:t>		</a:t>
            </a:r>
            <a:r>
              <a:rPr lang="en-US" dirty="0" err="1"/>
              <a:t>bavarder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coûter</a:t>
            </a:r>
            <a:r>
              <a:rPr lang="en-US" dirty="0"/>
              <a:t>	</a:t>
            </a:r>
            <a:r>
              <a:rPr lang="en-US" dirty="0" err="1"/>
              <a:t>boire</a:t>
            </a:r>
            <a:r>
              <a:rPr lang="en-US" dirty="0"/>
              <a:t>		</a:t>
            </a:r>
            <a:r>
              <a:rPr lang="en-US" dirty="0" err="1"/>
              <a:t>finir</a:t>
            </a:r>
            <a:r>
              <a:rPr lang="en-US" dirty="0"/>
              <a:t>	        </a:t>
            </a:r>
            <a:r>
              <a:rPr lang="en-US" dirty="0" err="1"/>
              <a:t>une</a:t>
            </a:r>
            <a:r>
              <a:rPr lang="en-US" dirty="0"/>
              <a:t> piscine		comment	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r>
              <a:rPr lang="en-US" dirty="0"/>
              <a:t>le </a:t>
            </a:r>
            <a:r>
              <a:rPr lang="en-US" dirty="0" err="1"/>
              <a:t>beurre</a:t>
            </a:r>
            <a:r>
              <a:rPr lang="en-US" dirty="0"/>
              <a:t>	</a:t>
            </a:r>
            <a:r>
              <a:rPr lang="en-US" dirty="0" err="1"/>
              <a:t>dépenser</a:t>
            </a:r>
            <a:r>
              <a:rPr lang="en-US" dirty="0"/>
              <a:t>	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tasse</a:t>
            </a:r>
            <a:r>
              <a:rPr lang="en-US" dirty="0"/>
              <a:t>	     </a:t>
            </a:r>
            <a:r>
              <a:rPr lang="en-US" dirty="0" err="1"/>
              <a:t>aller</a:t>
            </a:r>
            <a:r>
              <a:rPr lang="en-US" dirty="0"/>
              <a:t>	</a:t>
            </a:r>
            <a:r>
              <a:rPr lang="en-US" dirty="0" err="1"/>
              <a:t>obéir</a:t>
            </a:r>
            <a:r>
              <a:rPr lang="en-US" dirty="0"/>
              <a:t> 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 </a:t>
            </a:r>
            <a:r>
              <a:rPr lang="en-US" dirty="0" err="1"/>
              <a:t>parc</a:t>
            </a:r>
            <a:r>
              <a:rPr lang="en-US" dirty="0"/>
              <a:t>	</a:t>
            </a:r>
            <a:r>
              <a:rPr lang="en-US" dirty="0" err="1"/>
              <a:t>combien</a:t>
            </a:r>
            <a:r>
              <a:rPr lang="en-US" dirty="0"/>
              <a:t>	</a:t>
            </a:r>
            <a:r>
              <a:rPr lang="en-US" dirty="0" err="1"/>
              <a:t>patiner</a:t>
            </a:r>
            <a:r>
              <a:rPr lang="en-US" dirty="0"/>
              <a:t>	un </a:t>
            </a:r>
            <a:r>
              <a:rPr lang="en-US" dirty="0" err="1"/>
              <a:t>morceau</a:t>
            </a:r>
            <a:r>
              <a:rPr lang="en-US" dirty="0"/>
              <a:t>		le prix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prendre</a:t>
            </a:r>
            <a:r>
              <a:rPr lang="en-US" dirty="0"/>
              <a:t>	</a:t>
            </a:r>
            <a:r>
              <a:rPr lang="en-US" dirty="0" err="1"/>
              <a:t>choisir</a:t>
            </a:r>
            <a:r>
              <a:rPr lang="en-US" dirty="0"/>
              <a:t>	la place	</a:t>
            </a:r>
            <a:r>
              <a:rPr lang="en-US" dirty="0" err="1"/>
              <a:t>quand</a:t>
            </a:r>
            <a:r>
              <a:rPr lang="en-US" dirty="0"/>
              <a:t>	le </a:t>
            </a:r>
            <a:r>
              <a:rPr lang="en-US" dirty="0" err="1"/>
              <a:t>jambon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nager</a:t>
            </a:r>
            <a:r>
              <a:rPr lang="en-US" dirty="0"/>
              <a:t>		un </a:t>
            </a:r>
            <a:r>
              <a:rPr lang="en-US" dirty="0" err="1"/>
              <a:t>verre</a:t>
            </a:r>
            <a:r>
              <a:rPr lang="en-US" dirty="0"/>
              <a:t>	</a:t>
            </a:r>
            <a:r>
              <a:rPr lang="en-US" dirty="0" err="1"/>
              <a:t>l’addition</a:t>
            </a:r>
            <a:r>
              <a:rPr lang="en-US" dirty="0"/>
              <a:t>	</a:t>
            </a:r>
            <a:r>
              <a:rPr lang="en-US" dirty="0" err="1"/>
              <a:t>réussir</a:t>
            </a:r>
            <a:r>
              <a:rPr lang="en-US" dirty="0"/>
              <a:t>	</a:t>
            </a:r>
            <a:r>
              <a:rPr lang="en-US" dirty="0" err="1"/>
              <a:t>l’hôpital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9341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877CD-CC6C-49EA-8080-059215C2B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5CD32-E922-4767-8E4D-D0E96FD0F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Write sentences of at least five words in French, each using the word in parentheses somewhere in the sentence. If the word is a verb it may be used in any proper conjugation or in the infinitive.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(la piscine)___________________________________________________________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jouer</a:t>
            </a:r>
            <a:r>
              <a:rPr lang="en-US" dirty="0"/>
              <a:t>)______________________________________________________________</a:t>
            </a:r>
          </a:p>
          <a:p>
            <a:pPr marL="0" indent="0">
              <a:buNone/>
            </a:pPr>
            <a:r>
              <a:rPr lang="en-US" dirty="0"/>
              <a:t>(comment)__________________________________________________________</a:t>
            </a:r>
          </a:p>
          <a:p>
            <a:pPr marL="0" indent="0">
              <a:buNone/>
            </a:pPr>
            <a:r>
              <a:rPr lang="en-US" dirty="0"/>
              <a:t>(le </a:t>
            </a:r>
            <a:r>
              <a:rPr lang="en-US" dirty="0" err="1"/>
              <a:t>centre</a:t>
            </a:r>
            <a:r>
              <a:rPr lang="en-US" dirty="0"/>
              <a:t> commercial)_________________________________________________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finir</a:t>
            </a:r>
            <a:r>
              <a:rPr lang="en-US" dirty="0"/>
              <a:t>)_______________________________________________________________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235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24843</TotalTime>
  <Words>305</Words>
  <Application>Microsoft Office PowerPoint</Application>
  <PresentationFormat>Widescreen</PresentationFormat>
  <Paragraphs>92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Algerian</vt:lpstr>
      <vt:lpstr>Arial</vt:lpstr>
      <vt:lpstr>BTimes New Roman</vt:lpstr>
      <vt:lpstr>Calibri</vt:lpstr>
      <vt:lpstr>Calibri Light</vt:lpstr>
      <vt:lpstr>Times New Roman</vt:lpstr>
      <vt:lpstr>Office Theme</vt:lpstr>
      <vt:lpstr>Bonjour</vt:lpstr>
      <vt:lpstr>Travail de cloche</vt:lpstr>
      <vt:lpstr>Bonjour</vt:lpstr>
      <vt:lpstr>Pourquoi tombons-nous?</vt:lpstr>
      <vt:lpstr>PowerPoint Presentation</vt:lpstr>
      <vt:lpstr>From 1836 -1845, when Texas was an independent republic, France was the only nation which maintained an embassy in Austin.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</dc:title>
  <dc:creator>Steven Gerson</dc:creator>
  <cp:lastModifiedBy>Steven Gerson 🦅</cp:lastModifiedBy>
  <cp:revision>300</cp:revision>
  <cp:lastPrinted>2017-12-14T22:00:10Z</cp:lastPrinted>
  <dcterms:created xsi:type="dcterms:W3CDTF">2016-10-03T15:38:19Z</dcterms:created>
  <dcterms:modified xsi:type="dcterms:W3CDTF">2024-12-12T16:30:18Z</dcterms:modified>
</cp:coreProperties>
</file>