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41" r:id="rId3"/>
    <p:sldId id="362" r:id="rId4"/>
    <p:sldId id="342" r:id="rId5"/>
    <p:sldId id="349" r:id="rId6"/>
    <p:sldId id="360" r:id="rId7"/>
    <p:sldId id="361" r:id="rId8"/>
    <p:sldId id="359" r:id="rId9"/>
    <p:sldId id="339" r:id="rId10"/>
    <p:sldId id="363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41"/>
            <p14:sldId id="362"/>
            <p14:sldId id="342"/>
            <p14:sldId id="349"/>
            <p14:sldId id="360"/>
            <p14:sldId id="361"/>
            <p14:sldId id="359"/>
            <p14:sldId id="339"/>
            <p14:sldId id="363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2T19:29:55.6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26783 7049 877 0,'0'0'24'0,"0"0"7"16,0 0-31-16,0 0 0 0,0 0 0 0,0 0 0 15,0 0 60-15,0 0 7 0,0 0 1 0,0 0 0 16,0 0-28-16,0 0-4 0,-4-6-2 0,4 6 0 16,0 0 0-16,-7 0 0 0,7 0 0 0,0 0 0 15,0 0-24-15,-3-5-10 0,3 5 8 0,0 0-8 0,0 0 0 0,0 0 8 16,0 0-8-16,-7 0 0 0,7 0 0 15,0 0 0-15,-7 0 0 0,7 0 0 0,-4 0 0 0,-3 5 0 16,4 1 0-16,-1 0 12 0,4 0-12 16,0 0 0-16,-3 0 0 0,3 3 0 15,0 0 8-15,-4 5 5 0,4-2 2 0,-4 0 0 16,4 2 21-16,-3 10 4 0,-1-6 0 0,4-1 1 16,-7 4-15-16,4 2-3 0,-1-2-1 0,-3 8 0 0,4-11 15 0,-1 5 3 0,1-2 1 0,-1 8 0 15,1-2-25-15,-1 2-6 0,1-2-1 0,3 8 0 16,-4-9-1-16,4 4-8 0,0 8 12 0,0-6-4 15,4 4-8-15,-1-7 0 0,1 9 0 0,3-5 8 16,0-4 18-16,0 6 3 0,0 4 1 0,-4-1 0 16,4-3-30-16,0 3 0 0,-3-5 0 0,0 2 0 15,3-9-14-15,-4 4-9 0,1-7-1 0,-1-2-1 16,1-4 13-16,-1 1 2 0,1-3 1 0,-1 0 0 0,-3-1-8 16,0-2-2-16,0 0 0 0,0-6 0 15,0 2-12-15,-3 4-2 0,3 0-1 0,0-6 0 16,0 0-57-16,-4 5-11 0,4-2-2 0,-3-3-320 15,3-3-64-15</inkml:trace>
  <inkml:trace contextRef="#ctx0" brushRef="#br0" timeOffset="588.352">26374 7529 979 0,'0'0'21'0,"0"0"5"0,0 0 1 0,0 0 1 0,0 0-28 0,0 0 0 0,0 0 0 0,0 0 0 0,0 0 84 0,0 0 12 15,0 0 3-15,0 0 0 16,0 0-50-16,0 0-9 0,0 0-3 0,0 0 0 15,0 0 5-15,0 0 1 0,3 8 0 0,-3-8 0 16,4 0-19-16,3 6-3 0,0-6-1 0,0 0 0 0,0 6-10 0,0 0-2 16,0 0-8-16,0 0 12 0,4 0 7 0,-4 0 1 15,0-4 0-15,0 4 0 0,3 0-20 0,-2 0 0 16,-5-6 0-16,4 0 0 0,4 0 13 0,-1 0-4 16,1 6-1-16,6 0 0 0,-2 0 5 0,2 0 1 15,4-1 0-15,-3-2 0 0,3-3 7 0,0 3 2 0,1 3 0 0,2-3 0 16,-3 0-23-16,1 0-10 0,2 0 1 15,1 0 0-15,-4-3 9 0,4 6 0 0,-4-12 8 16,4 6-8-16,-4 6 0 0,0-6 8 0,-3 0-8 0,-1-6 0 16,1 6 0-16,0-3 0 0,-4 0 0 0,3 0-8 31,-3 0-35-31,1 0-6 0,-5 3-2 0,1-3 0 16,-1 3-66-16,-3 0-14 0,0-3-2 0,0 3-511 0</inkml:trace>
  <inkml:trace contextRef="#ctx0" brushRef="#br0" timeOffset="1442.219">27146 7784 1004 0,'0'0'22'0,"0"0"5"0,0 0 1 0,0 0 0 0,0 0-28 0,0 0 0 0,0 0 0 0,0 0 0 15,0 0 12-15,0 0-2 16,0 0-1-16,0 0 0 0,-7 6-9 0,7-6 0 0,-3 0 0 0,3 0 0 16,0 0 0-16,0 0 0 0,-4 6 0 0,-3-6 0 15,7 0 32-15,0 0 4 0,0 0 0 0,0 0 1 16,0 0-1-16,0 0 0 0,0 6 0 0,-3 6 0 16,3-12-8-16,0 0-3 0,0 6 0 0,3 2 0 15,1-2 2-15,3 0 0 0,-4 0 0 0,1 6 0 16,3 0-27-16,3-1 0 0,-3 4 0 0,0 3 0 15,4-7 0-15,-4 7 0 0,0 3 0 16,0 2 0-16,0 1 0 0,0-4 8 0,0 4-8 16,-3-4 0-16,3 4 12 0,-3-7-4 0,-1 4 0 0,1-3 0 15,-1-1-8-15,1 1-9 0,-4 0 9 0,0 2-13 16,0-2 50-16,0-12 11 0,0 3 1 0,0-1 1 16,0 7-3-16,0-9-1 0,0-6 0 0,0 0 0 15,0 6-11-15,0-6-3 0,0 0 0 0,0 0 0 16,0 0-32-16,0 0 0 0,0 0 0 0,0 0 0 15,0 0 49-15,0 0 3 0,0 0 1 0,0 0 0 0,0-6-33 0,0 0-8 16,0-3 0-16,0 0-1 0,0 1-11 0,0 2 0 16,0 6 0-16,0-6 0 0,0-6 0 0,0 0 0 15,-4-2 0-15,4 5 0 0,0-6 0 0,-3 3 0 16,3-5 0-16,0 2 0 0,-4-3 0 0,4 1 0 16,-3 5-10-16,-1-6 10 0,0 4 0 0,1-4 0 15,3-3 0-15,-4 4 10 0,1-1-10 0,-1 6 0 16,4-2 0-16,-3-4 0 0,-1 6 0 0,4 1 0 15,-3-7 0-15,3 6 0 0,-4 3 0 0,4 3-12 16,0-5 2-16,-3-7 1 0,3 9 9 0,0 0 12 16,0 1-2-16,0 2-1 0,0 0-9 0,0 0 0 15,3 0 0-15,-3 0 0 0,4 0 0 0,-1 0 0 16,1 3 0-16,-4 3 0 16,3-5-49-16,1 2-12 0,-4 3-3 0,7-3 0 0,-4 0 81 0,5-3 16 0,-8 6 3 15,3 0 1 1,-3 0-59-16,7-3-12 0,-3 3-2 0,-1-6-1 0,4 6 37 0,0 0 0 15,0-6 0-15,-3 6 0 0,3-6 0 0,0 6 0 0,0 0 0 16,0-6 0-16,0 6 0 0,0 0 0 0,0 0 0 16,0 0 0-16,0 0 0 0,0 0 0 0,4 0 0 0,-4 0 0 15,0 0-136 1,0 0-20-16,-7 0-4 0</inkml:trace>
  <inkml:trace contextRef="#ctx0" brushRef="#br0" timeOffset="2246.43">27771 7840 1414 0,'0'0'40'0,"0"0"9"0,0 0-39 16,0 0-10-16,0 0 0 0,0 0 0 0,0 0 72 0,0 0 13 0,0 0 3 0,-7 0 0 16,-4 0-47-16,0 0-9 0,1-3-1 0,-4 0-1 15,3 0-9-15,1 3-1 0,-1 0-1 0,0-3 0 16,1 3 8-16,-4 0 1 0,3 0 1 0,1 0 0 15,2 3-17-15,-2 0-3 0,3 0-1 0,-4 0 0 16,8 3-8-16,-4 6 0 16,3-6-10-16,-3 0 10 0,4 2-10 0,-4 4 10 15,3 6-10-15,-7-1 10 0,4 1 0 0,0 3 0 0,0 2-8 0,-3-2 8 16,-1 2 0-16,4 1 0 0,0-4 0 0,-4 10 0 16,4-13 50-16,0 7 13 0,0-4 2 0,0 4 1 15,4-6-53-15,-1 2-13 0,4-2 0 0,-3-6 0 16,6-1 0-16,-3 4 0 0,4-3 0 0,-1-6 0 15,4 0 0-15,4-6 0 0,-4 5 0 0,3-5 0 16,1 0-34-16,3 0-10 0,4-5-1 0,-1 5-1 16,1 0 46-16,0-6 0 0,3 0 0 0,0-6 10 15,-3-3-10-15,6 4 0 0,-2-1 0 0,-1-6 0 16,-4 1-30-16,5-1-5 0,-1-3-1 0,0 4 0 16,-4 2-12-16,-2-3-2 0,-1 1-1 15,0 5 0-15,-4-9 31 0,-3 10 5 0,0-7 2 0,-3-3 0 16,0 7 13-16,-1 5 0 0,-3-9 0 0,0 7 0 15,0 2 0-15,0-3 0 0,0 0 0 0,0 6 0 16,-3-5-9-16,-1 5 1 0,0 0 0 0,1 0 0 16,-1 0 8-16,4 6-8 0,0 0 8 0,0 0-8 15,-7 0 8-15,7 0 16 0,-3-3-4 0,3 3-1 16,0 0-11-16,0 0 0 0,0 0 0 0,0 0 0 0,0 0 0 16,0 0-9-16,0 0 0 0,0 0 0 0,3 9 9 0,-3-9 0 15,4 6 0-15,-1 6-8 0,1-7 8 0,-4 1 0 16,3 6 0-16,-3-3 0 0,4 3 0 0,-4-1 0 15,0 1 0-15,0 0 0 0,-4 3 11 0,4 2-3 0,-3 1 0 0,-1 0 0 16,1-7 5-16,-1 4 1 0,1-9 0 0,-4 6 0 16,3-7-14-16,1 1 0 0,-1 0 0 0,1 3 0 15,3 0 0-15,0-3 0 0,0-3 0 0,0 8 0 16,3-5 0-16,-3-6 0 0,4 6 0 0,-1 6 0 16,4-12 0-16,-3 6 0 0,3-6 0 0,-4 3 0 15,4-3 0-15,1 3 0 0,-1 0 0 0,0-3 0 16,3 0-48-16,1 0-13 0,-1-3-3 0</inkml:trace>
  <inkml:trace contextRef="#ctx0" brushRef="#br0" timeOffset="3056.547">28081 7858 1264 0,'-10'-6'26'0,"10"6"7"0,0 0-33 0,0 0 0 16,-8 0 0-16,8 0 0 0,-7 0 52 0,7 0 4 0,-7 6 1 0,7-6 0 15,-7 6-37-15,4 0-8 0,-1-1-2 0,4-5 0 16,-3 3 20-16,3 3 4 0,0 3 1 0,3 0 0 16,-3 3-19-16,0-6-3 0,0 5-1 0,4 1 0 15,-4-3 32-15,3 3 5 0,-3-1 2 0,4 1 0 16,-1 6-28-16,4-9-6 0,-3 8-1 0,-1-5 0 15,1 6 11-15,3-10 1 0,-3 7 1 0,3 6 0 16,-4-10-9-16,1 4-1 0,3 3-1 0,-4-1 0 16,4-5-7-16,-3 6-2 0,-1-6 0 15,1-4 0-15,-4 4-9 0,3-6 0 0,-3-6 0 0,0 0 0 16,0 0 0-16,0 0 18 0,0 0-2 0,0 0 0 16,0 0 2-16,0 0 0 0,-7-6 0 0,4 0 0 15,-1-5 6-15,-3 2 0 0,4-3 1 0,-1 0 0 16,-3 0-25-16,4-2-9 0,-1-1 0 0,1 0 0 15,-1 4 9-15,1-1 14 0,-1-3-3 0,0 3-1 16,1 1-10-16,3 5 0 0,-4-12 0 0,1 12 0 16,3-8-11-16,0 5-1 0,0 0 0 0,0-9 0 15,0 12 12-15,3-8-8 0,-3 5 8 0,0-6-8 16,4 9 8-16,-1-5 0 0,5-1-9 0,-5-3 9 16,4 6 0-16,-3 0-11 0,3 4 11 0,-4-7-8 0,4 0 0 15,-3 6 0-15,-1 3 0 0,4-3 0 0,-3 3 8 0,3 0 0 16,-4 1 0-16,5 2 0 0,-1 0-8 0,0 0 8 15,3 0-8-15,-3 0 8 0,0 5-8 0,4-2 8 0,0 3-8 0,-4-3 8 16,0 9 0-16,3-6 0 0,-3 0 0 0,0 5-8 16,0-5 8-16,0 3 0 0,-3 3 0 0,0 0-8 15,3-1 8-15,-4-5 0 0,1 6 0 0,3 0 0 16,0 3 0-16,0-10 0 0,-4 7 0 0,4 0 0 16,0-3 0-16,0 0-8 0,1 5 8 0,-1-8-8 15,0 6 8-15,0-6-8 0,0 6 8 0,-4-10-8 16,1 4 8-16,-1 3-8 0,-3 0 8 0,4 3-8 15,-1-6 0-15,-3-1 0 0,0 7 0 0,4-3 0 16,-4 0-20-16,0 0-4 0,0 2-1 0,0-5 0 16,3 0 1-16,-3-6 0 0,0 0 0 0,0 6 0 15,0-6-76-15,0 0-16 0,0 0-2 0</inkml:trace>
  <inkml:trace contextRef="#ctx0" brushRef="#br0" timeOffset="3902.274">28769 7755 915 0,'0'0'39'15,"0"0"-31"-15,0 0 65 0,0 0 14 0,0 0 2 0,-3 9 1 16,3-9 10-16,0 0 3 0,0 0 0 0,0 0 0 15,0 0-13-15,0 0-2 0,0 0-1 0,0 0 0 16,-8 3-30-16,8-3-5 0,-7 3-2 0,0-3 0 16,0 0-30-16,0 0-7 0,-3 0-1 0,3-3 0 15,-4 0-12-15,0 0 0 0,1 3 0 0,-1-6 0 16,1 3 0-16,-1 3 0 0,0 0 0 0,4 0 0 16,-3 0 0-16,-1 0 0 0,4 3 0 0,-3 3-10 15,3 0-20-15,-4 0-4 0,4-1-1 0,-4 1 0 16,1 6 35-16,-1-6 0 0,-3 6 0 0,4-1 0 15,-1 1 0-15,0 3 0 0,1-3 0 0,-1-1 0 16,1 1 0-16,-1 3 0 0,4 3 0 0,-4-7 0 16,4 1 0-16,0 0 0 0,0 3 0 0,0-4 0 15,4 1-12-15,-1 0 4 0,4-3 8 0,-3-4-13 16,-1 1 13-16,4-6 8 0,0 0 0 0,0 0-8 0,0 0 0 16,4 6 0-16,-4-6 0 0,3 6 0 15,-3-6 0-15,0 0 0 0,4 6 0 0,3 0 0 16,0 0 32-16,0 0-1 0,0-6 0 0,0 6 0 0,0-6-31 0,-4 0 0 15,5 0 0-15,-5 0 0 0,1-6 0 0,3 6 0 0,0-6 0 16,-4 6 0-16,1-6 0 0,3 6 0 0,-4-6 0 16,4 6 0-16,-3 0 0 0,3 0 0 0,0 0 0 15,-3 6 0 1,3-6-19-16,0 6-9 0,0-6-3 0,-4 6 0 0,4 0 31 0,0-4 0 0,0 4 0 16,0 0 0-16,1 6 0 0,-1-6 0 0,0 0 0 15,0 5 0-15,0-5 0 0,0 0 0 0,0 6 0 16,0-3 0-16,-4-3 0 0,4 5 0 0,1-5 0 0,-5 6 0 15,1-3 0-15,3 0 0 0,-4 0 0 0,1 2 0 16,-4 1 0-16,3 0 0 0,-3-6 0 0,0 5 0 16,-3 4 0-16,3-3 0 0,-4 0 0 0,-3-1 0 15,4-2 0-15,-1 3 0 0,-3 0 0 0,3-6 0 16,-3 5 0-16,0-5 0 0,0 0 0 0,0 3 0 16,0-3 0-16,0-3 0 0,0 0 0 0,0 0 0 15,0 6 0-15,0-9 0 0,0 0 0 0,-4 0 0 16,1-6-57-16,-4 3-6 0,3-3-1 0,-3 0 0 15,3 0 52-15,1 0 12 0,-1-11 0 0,1 5 0 16,3 0 0-16,3 0 0 0,-3-2 0 0</inkml:trace>
  <inkml:trace contextRef="#ctx0" brushRef="#br0" timeOffset="4634.906">29662 7055 1326 0,'-4'-17'28'0,"-3"2"5"15,3 3-33-15,-3-6 0 0,-3 7 0 0,-1-4 0 0,4 0 128 0,-7 7 18 16,3-4 4-16,-6 0 1 16,3 0-67-16,-4 6-12 0,-3 0-4 0,0 1 0 0,3 2-30 0,0 3-6 15,-6 0-2-15,3-6 0 16,-1 6-12-16,1 0-2 0,4 6-1 0,-5-6 0 0,5 3-24 0,-1 0-5 16,-3-1-1-16,7 4 0 15,-4 0 7-15,4 0 8 0,0 0-13 0,3 0 5 0,-3 0 8 0,4 0-12 0,-1 0 12 0,1-1-12 16,-1-2 12-16,0 9 0 15,1 0-9-15,-1-6 9 0,1 5 0 0,-1 1 0 0,1-3 0 0,-1 3 0 16,-3 5 0-16,3 1 0 16,1-6 0-16,-4 6 0 0,3 8 0 0,0-8 0 0,1 8 0 15,-1-2 0-15,1-1 0 0,3 4 0 0,0 2 0 16,3 3 0-16,-3-8 9 0,3 8-9 0,1-2 10 0,3 2-10 16,3 0 10-16,1 9-10 0,-1-11 10 15,5 8-10-15,-5 0 0 0,8 3 0 0,-1 3 0 0,1-5 0 16,-1-1 0-16,1 3 0 0,0 0 0 0,-1 3 0 15,1-5 0-15,-4 2 0 0,0-3 0 0,-4-6 0 16,1-2 0-16,-1 8 0 0,-3-9 0 0,4 4 0 0,-1-4-13 16,-3-5 4-16,0 2 1 0,0-3 0 15,0 4 8-15,0-9-10 0,0-1 10 0,0 4-10 16,0-9 2-16,0 5 0 0,0-8 0 0,0 3 0 16,0 0 0-16,0-1 0 0,0 1 0 0,0-6 0 0,4 0-10 15,-4-6-2-15,0 6 0 0,0-6 0 16,0 9-21-16,0-9-5 0,0 5-1 0,0-5 0 15,4 6-12-15,-4-6-2 0,3 6-1 0</inkml:trace>
  <inkml:trace contextRef="#ctx0" brushRef="#br0" timeOffset="5058.314">28769 7870 1447 0,'0'0'30'0,"0"0"7"0,4-6-29 0,-1 0-8 0,1 0 0 16,-1 0 0-16,1 0 96 0,-1 3 17 0,4 0 4 0,-3 0 1 16,3 0-62-16,0 3-12 0,3-3-2 0,-2 1-1 15,2 2-17-15,4 0-3 0,-3 0-1 0,3 0 0 16,0 0-8-16,4 2-3 0,-1-2 0 0,-3 3 0 0,4 0-9 0,0-3-9 16,-1 3 9-16,1 0-13 15,3 0 13-15,-3-3 0 0,-1 6 0 0,1-6 0 0,3 0 0 16,-3 0 0-16,-1 0 0 0,1 0 0 15,3 0 0-15,0-6 0 0,1 3 0 0,-5-3 0 16,4 3 0-16,1-2 0 0,-5-4 0 0,4-3 0 16,1 6-39-16,-5-6-8 0,8-2-1 0,-7-4-1 15,-1 6-101-15,-3 0-20 0</inkml:trace>
  <inkml:trace contextRef="#ctx0" brushRef="#br0" timeOffset="5860.256">29524 8061 1670 0,'0'0'36'0,"0"0"8"0,-7 0 2 0,0 6 2 0,0-6-39 0,0 0-9 0,0 0 0 0,0-6 0 15,0 6 64-15,3 6 12 0,-3-6 1 0,0 0 1 16,0 0-54-16,0 0-10 0,0 0-2 0,0 0-1 15,0 0 2-15,0 2 1 0,7-2 0 0,-7 0 0 16,-1 3 3-16,1-3 1 0,7 0 0 0,-7 0 0 0,0 3-10 0,0-3-8 16,7 0 12-16,-3 3-12 15,-4 0 0-15,0 0 0 0,3-3 0 0,-3 9 0 0,4-3 0 0,-1 0-14 16,0 5 1-16,4 1 0 16,-3 0 13-16,-1 0 0 0,1 2-10 0,-1-2 10 0,4 3 0 0,-3 0 0 15,3-1 0-15,-4 4 0 0,4-6-10 16,0 2 10-16,-3 4-13 0,6-6 5 0,-3 0 8 15,4-4 0-15,-1 4 0 0,1-6 0 0,-1 6 0 16,1-6 0-16,3 0 0 0,0-1 8 0,-3 1-8 0,3 0 0 16,0 0 0-16,0-3 0 15,0 3 0-15,0-6 9 0,0 0-1 0,3 0-8 0,-2 0 12 0,-1 0-12 0,0-3 12 0,0 0-12 16,0-3 13-16,0 3-4 16,0-9-1-16,3 1 0 0,-2-1 0 0,2 3-8 0,-3 0 12 0,0-5-4 15,0 2-8-15,-3 0 10 0,3-6-10 0,0 4 10 16,-4 2-10-16,5-6 0 0,-5 7 0 0,4-1 0 15,-3-3 0-15,-1 3 0 0,1 1 8 0,-1-4-8 16,-3 6 0-16,4 0 0 0,-1-3 0 0,-3 1-11 16,4 5-9-16,-4-9-3 0,3 12 0 0,-3-6 0 15,-3 4-17-15,3-1-4 16,-4 0-1-16,1-6 0 0,-1 0-11 0,-3 6-1 16,4-2-1-16,-4-1 0 0,0 0 38 0,-1-3 7 0,-2 6 1 0,3 0 1 15,-4 1 35-15,1 5 8 0,-1-9 0 0,0 9 1 16,1-3 4-16,-1 3 1 0,1 0 0 0,-1 0 0 15,-3 0-12-15,3 3-2 0,1 0-1 0,-4 3 0 0,0-1-23 0,3 1 8 16,0 0-8-16,1 12 0 16,3-12 0-16,-4 5 9 0,1 4-9 0,3-3 0 15,-4 0 0-15,4-4 0 0,0 1 0 0,0 6 0 16,0-3-12-16,3-1-5 0,-3 1-2 0,4 0 0 16,-1-3-5-16,4-3-2 0,0 5 0 0,0-5 0 15,4 0-22-15,-1 0-5 0,1 3-1 0,3-3-465 16,-4 0-93-16</inkml:trace>
  <inkml:trace contextRef="#ctx0" brushRef="#br0" timeOffset="6592.621">29665 7970 1440 0,'0'0'30'0,"0"0"6"0,0 0-28 0,0 0-8 0,0 0 0 0,0 0 0 16,0 0 80-16,0 0 16 0,0 0 2 0,0 0 1 15,0 0-47-15,0 0-8 0,0 0-3 0,4 5 0 16,-1 1-18-16,4 0-4 0,0 6-1 0,-3-3 0 16,3 0-10-16,0-1-8 0,0 4 12 0,-4 6-12 15,5-12 15-15,-1 5-4 0,-4 1-1 0,4 3 0 16,0-3-10-16,-3 5 0 0,3-5 0 0,-4 3 8 16,4 2-8-16,-3 1 0 0,3-6 0 0,-3 2 8 0,-1 4-8 0,1 0 0 15,-1-9 0-15,1-1 8 16,-1 7-8-16,-3-3 0 0,0 0 0 0,0-7 0 0,4 4 0 0,-4-9 8 15,0 0-8-15,0 0 8 0,0 0-8 16,0 0 8-16,0 0-8 0,0 0 8 0,0 0 0 0,0 0-8 16,0 0 12-16,0 0-4 0,0 0-8 15,0 0 0-15,0 0 0 0,0 0 0 0,0-9 0 0,0 4 0 16,0-1 0-16,-4 0 0 0,1 0-14 0,-1 0 5 0,1-9 1 16,-4 7 0-16,3-1 8 0,-3 3 0 0,3-6 0 0,-3 0 0 15,4 4 0-15,-4-1 0 16,0 0 0-16,-4-3 0 0,8 0 0 0,-4 1 11 0,-1-4-3 0,1 0 0 15,0 6-8-15,4-2-11 0,-1 5 3 0,1-6 0 16,-1-3 8-16,1 4 11 0,3-1-3 0,-4 0 0 16,4 0 12-16,0-2 1 0,4 2 1 0,-4 6 0 15,0-12 0-15,0 12 0 0,3-8 0 0,-3 2 0 16,4 0 0-16,-4 0 0 0,3 1 0 16,-3-1 0-16,0 0-6 0,0 3 0 0,4 3-1 0,-1 1 0 15,-3-1-15-15,0 0 0 0,4-6 8 0,-4 6-8 16,3 0 0-16,1 3 0 0,-4-3 0 0,0 6 0 15,3-2-20-15,1-1 0 0,3-3 0 0,-7 6 0 16,4 0-7 0,3-6-1-16,0 0-1 0,0 6 0 0,0 0-31 0,3 0-7 0,-3 0-1 15,4 0 0-15,0 0-7 0,3 6-1 0,0 0-1 0,3-6 0 16,-2 6 17-16,2-3 4 0,1 2 1 0,-4-2 0 16,4 6-13-16,-4-3-4 0</inkml:trace>
  <inkml:trace contextRef="#ctx0" brushRef="#br0" timeOffset="7711.648">30053 7961 995 0,'4'14'42'0,"-1"-2"-34"16,-3 0 80-16,4-3 15 0,-1 0 3 0,1 5 1 15,-1-2-46-15,1 6-9 0,3-10-1 0,-4 7-1 16,1 6-23-16,3-4-5 0,-3-2-1 0,3 3 0 0,0-1-5 0,0 4 0 16,0-3-1-16,0-1 0 15,-4 1-3-15,4-1-1 0,0 4 0 0,0-3 0 0,-3-7 1 0,3 7 0 16,-3-3 0-16,-1-3 0 16,4-7 12-16,-3 7 2 0,-1-6 1 0,1 0 0 0,-4-6-5 0,0 0-1 15,0 0 0-15,0 0 0 16,3-3 5-16,1 0 1 0,-1-3 0 0,1-6 0 0,-4 1-16 0,0-7-3 15,3 0-8-15,-3 4 12 16,0-10-12-16,0 4 0 0,-3-4 8 0,-1 1-8 0,1 2 10 0,-1-3-1 16,1 4 0-16,-1 2 0 15,1-5-9-15,-1 2 0 0,1 4 0 0,-1 5 0 0,1-6 0 0,-1 3 0 16,1 1 0-16,-1 5 0 0,4-3 0 0,-4 6 0 16,1-5 0-16,-1 5 0 0,4 3 0 0,0 3-11 0,-3-6 3 0,3 6 0 15,0 0 8-15,0-6 0 0,0 6 0 16,0 0 0-16,0-6 0 0,0 0 9 0,0 6-9 0,3-6 0 15,-3 0 11-15,4 1-11 0,-1-1 10 16,1 0-10-16,-4 6 8 0,0 0-8 0,0 0 0 0,0 0 0 16,4 0 9-16,-4 0-9 0,3-12 8 0,-3 12-8 15,4-3 0-15,-4 3 0 0,7 0 0 0,-4 3 0 16,4 3-10-16,0 0 10 16,0 0 0-16,0 0-9 0,0-1 9 0,-3 7-10 0,3-6 10 0,0 3-10 15,0 0 10-15,-3 0 0 0,-1 2 8 0,4 7-8 16,0-9 0-16,0 2-8 0,0 1 0 0,-3 6 0 15,3-6 8-15,0 2 0 0,0 4 0 0,-3-6 0 0,3-1-24 16,-4 4 0-16,1 6 0 0,-1-7 0 16,1 10 8-16,-1-9 1 0,1 2 1 0,-1 1 0 0,1-6 14 0,-1-1 0 15,1 4 0-15,0-3 0 16,-1 0 0-16,-3-1 0 0,4-2 0 0,-1 0 0 0,-3-3 0 0,4 3 0 16,-4-9 0-16,0 0 0 15,0 0 9-15,0 0-1 0,0 0-8 0,0 0 12 0,0 0 3 0,0 0 0 16,0 0 0-16,0 0 0 15,0-6-15-15,0 0 9 0,0-3-9 0,0-3 8 0,-4 1-8 0,1-1 0 0,-4 0 0 16,-1-5-11-16,1 2 11 16,4-3-12-16,-1-2 12 0,1 2-12 0,-1 0 12 0,1 1-13 0,-1 2 5 15,4 3 8-15,0-5-11 0,4 5 11 0,-1-3-8 16,1 3 8-16,3 1 0 0,0-1 0 0,4-6 0 0,-4 9-8 16,0 1 8-16,0-1 0 0,0 3 0 0,0-6 0 15,0 0 0-15,0 7 0 0,0-1 0 0,0 0 0 16,-3 3 0-16,3 0 0 0,-4-6 0 15,-3 9 0-15,4 0 0 0,-4 0 0 0,7 0 0 16,-7 0 0-16,0 0 0 0,0 0 0 0,0 0 0 0,0 0 0 16,3 0 0-16,-3 0 0 0,7 0 0 0,-3 0-8 15,-1 9 8-15,1-3 0 0,-1 0 0 0,-3 0-8 16,4 5 8-16,-1-5 0 0,-3 6 0 0,4-3-8 16,0 0 8-16,-4 5 0 0,3 4 0 0,-3-6 0 15,4 2-16-15,-1 4 3 0,1 0 0 0,-1-1 0 16,1 4-1-16,-1-4 0 0,1 7 0 0,-1-9 0 15,1 2 14-15,3 1 0 0,-4-3-10 0,4-1 10 16,-3 7 0-16,3-9 0 0,-3 2-9 0,-1 1 9 0,4 0 0 0,0-3 0 16,0-1 0-16,-3-2 0 15,3 0 0-15,-4-3 0 0,1 0 0 0,-1 3 0 0,-3-4-24 0,0-5 0 16,0 0-1-16,0 0 0 16,0 0-159-16,0 0-31 0</inkml:trace>
  <inkml:trace contextRef="#ctx0" brushRef="#br0" timeOffset="8478.671">30593 8049 1086 0,'0'0'31'0,"0"0"6"0,0 0-29 0,0 0-8 0,0 0 0 0,0 0 0 15,0 0 72-15,-4 6 12 0,4-6 4 0,0 12 0 0,0-7-26 0,4 1-5 16,-4 0-1-16,0 3 0 15,0-9-19-15,3 6-4 0,-3-6-1 0,7 6 0 16,1 0 0-16,-1-1-1 0,3 1 0 0,1-6 0 16,-1 6-8-16,4-6-2 0,1 0 0 0,-1 0 0 0,3-6-1 0,-3 6-1 15,1-6 0-15,-5 1 0 16,4-1-11-16,0 0-8 0,4 0 9 0,-4-3-9 0,0 0 22 16,0 3-2-16,-3-2 0 0,-4-4 0 15,4 0-20-15,-4 6 0 0,0-3 0 0,-4 4 0 0,1-4 16 0,-4 6 1 16,0-3 1-16,0 0 0 15,-4 0-3-15,4 6-1 0,-3-6 0 0,-1 0 0 0,1 6-6 0,-4-5 0 16,-1-1-8-16,1 3 12 16,0 0-12-16,-3 0-13 0,-1-3 2 0,-3 0 1 15,4 0 10-15,-1 0 0 0,4 6 0 0,0-6-8 0,-4 1 8 16,4 5-8-16,-3-6 8 0,3 6-8 0,-4 0 8 0,4 0 0 16,0 0 0-16,0 0-8 0,0 0-7 0,3 6-1 15,4-6 0-15,-10 0 0 16,6 5-10-16,-3 1-2 0,3 6-1 0,-3 0 0 0,4-3 8 15,-4 2 1-15,3 1 1 0,1 6 0 16,-4-9 2-16,0 8 0 0,3-5 0 0,-3 6 0 0,0-7 6 0,4 10 2 16,3-9 0-16,-4 5 0 0,0 1 9 0,4-3-13 15,0-4 5-15,0 1 8 0,0 6 0 0,0-6 0 16,4 2 0-16,-4-2 0 0,4 0 0 0,-4-6 0 0,3 3 14 0,-3-1-4 16,4 7 11-16,-4-9 3 0,3 0 0 0,1 6 0 15,-1-7-3-15,1-2 0 0,-1 6 0 0,1 0 0 16,-1-3-2-16,1 0-1 0,-1 0 0 0,1 0 0 15,-1-1-2-15,4 7 0 0,0-9 0 0,1 3 0 16,-1 0-5-16,3 0-2 0,1 0 0 0,-4 0 0 0,3-6-9 0,-3 11 0 16,4-11 0-16,-4 6 0 15,4-6 0-15,-1 0-17 0,1 0 4 0,3 0 1 16,0-6-28-16,0 0-6 16,0 1-1-16,0-4 0 0,-3 0-13 0,3 3-4 0,0-3 0 15,0-3 0-15,0 7-10 0,-3-7-2 0,0 3-1 16</inkml:trace>
  <inkml:trace contextRef="#ctx0" brushRef="#br0" timeOffset="9245.157">31016 7981 1146 0,'-3'6'32'0,"3"6"8"0,0-6-32 0,0 0-8 0,0 0 0 0,3 8 0 15,-3-8 52-15,4 6 10 0,-1 0 2 0,-3-6 0 0,4 5-2 0,-1 4 0 16,1-3 0-16,-4-1 0 16,3 1-25-16,-3 6-5 0,0-3 0 0,4-4-1 0,-1 7 3 0,-3-9 1 15,4 6 0-15,-4-1 0 16,0 4-26-16,4-6-9 0,-4-1 0 0,0 10 9 0,0-15-9 0,3 6 10 16,1 5-10-16,-1-5 10 15,-3 3-10-15,4-4 0 0,-1 1 0 0,-3-3 8 16,4 0-8-16,-1 0 0 0,-3 2 0 0,4-5 0 15,-1 0 0-15,-3 0 0 0,0-6 0 0,0 0 0 0,0 0 0 0,0 0 0 16,0 0 0-16,0 0 0 16,0 0-10-16,0 0 10 0,0 0-13 0,0 0 5 15,0 0 8-15,0 0 0 0,0 0 0 0,0-6-8 0,0-6 8 0,0-2-13 16,-3 2 5-16,3 0 8 0,-4-5-19 0,1 5 4 0,-1-6 1 0,1-2 0 16,-1 2 14-16,-3-3-9 15,4 4 9-15,-5-1-8 0,1-5 8 0,0 2 0 16,4 3 0-16,-8-2 0 0,4-1 0 0,0 6 12 0,0 4-2 15,4-1-1-15,-5-6 7 0,5 4 2 0,-1 8 0 0,-3-12 0 16,4 12-7 0,-1-6-2-16,1 4 0 0,3 2 0 0,-4 0-9 0,1-6 0 0,3 0 9 0,0 1-9 15,-4-1 0-15,4 3 8 0,-3-3-8 0,3 1 0 16,0-1 10-16,0-3-2 0,0 3-8 0,0 1 12 16,3-1 2-16,-3 0 0 0,4 0 0 0,-4 3 0 15,3 1 2-15,-3-1 1 0,4 3 0 0,-4 0 0 16,0 6-1-16,0 0-1 0,0 0 0 0,3-6 0 15,-3 6-15-15,0 0 0 0,4 0 0 0,-4 0 0 16,7-6 0-16,-4 6 0 0,4 6 0 0,1-6-10 16,-1 0 10-16,3 0-10 0,-3 0 10 0,4 0-10 15,-1 0-2-15,1 0-1 0,3 0 0 0,-3 0 0 0,3-6-3 16,-4 6-1-16,4-6 0 0,-3 3 0 16,3 1 17-16,-3-1-10 0,3 3 10 0,0-3-8 0,0 0-14 0,-3 0-2 15,-1 3-1-15,-3-6 0 16,0 6-161-16,0-3-32 0</inkml:trace>
  <inkml:trace contextRef="#ctx0" brushRef="#br0" timeOffset="89691.994">11377 13652 1337 0,'0'0'56'15,"0"0"-44"1,-3 0 24-16,-5 3 4 0,1 0 2 0,7-3 0 15,-7 6-21-15,0-3-4 0,7-3-1 0,-3 6 0 16,3-6 10-16,-7 3 2 0,7-3 0 0,-7 3 0 16,7-3 9-16,0 0 3 0,0 0 0 0,-4 6 0 15,4-6-13-15,-7 0-3 0,7 0 0 0,-7 2 0 16,7-2-36-16,-3 9-8 0,-5-9-2 0,1 6 0 16,0-6 32-16,4 6 6 0,-4 0 2 0,0-3 0 15,3 6-18-15,1 5-19 0,-4 4 4 0,3-6 1 16,1 8-1-16,3 1 0 0,-4 5 0 0,1-2 0 15,3 2 15-15,-4-5-11 0,4 5 11 0,0-5-10 0,0 0 10 16,0-4 0-16,0 1 0 0,4-6 0 0,-1-4 0 16,1 1 0-16,-1 0 0 0,4-3 0 0,-3 3 0 15,3 0 0-15,0-9 0 0,0 5-8 0,3-5 8 16,-3 0 0-16,4 0 8 0,0-5-8 0,-1-1 0 16,1-6 0-16,-1 3 0 0,1-3 8 15,0 1-8-15,-4-10 8 0,3 3-8 0,-3-5 8 0,0 5-8 0,0 1 0 0,0-7 0 16,-3 9 8-16,-1-8-8 0,1 8 0 0,-4 3 0 0,4-8 8 15,-4 8-8-15,0 3 0 0,0-3 8 0,0 4-8 16,0 2 0-16,0 0 8 0,0 0-8 0,0 6 0 16,-4-6 0-16,4 3 8 0,0 3-8 0,0 0 0 15,0 0 0-15,0 0 0 0,0-3 0 0,0 3 0 16,4-3 0-16,-4 0 0 0,0 0-9 0,3-2 9 16,-3-1 0-16,4 0 0 0,-1 3-9 0,1 0 9 15,-4-3-8-15,3 0 8 0,1 0-12 0,-1 0 12 16,-3 1 0-16,0 5 0 0,0 0 0 0,0 0 0 15,0 0 0-15,0 0 0 0,0 0 0 0,0 0 0 16,0 0 8-16,0 0-8 0,0 0 0 0,-3 11 0 16,3 1 0-16,-4 0 0 0,1 5 0 0,-4 4 0 15,3 0 0-15,1 5 0 0,-1 6 0 0,0-2 0 16,1 2 0-16,-1 3 0 0,1 1 0 0,-1-1 0 16,4 0 0-16,-3 3 8 0,3-2-8 0,-4 5 9 15,4-6-9-15,4 3 0 0,-4 4 0 0,3-7 8 16,1 3-8-16,-4 0 0 0,3-5 0 0,1 2 0 15,-1 0 0-15,-3-3 0 0,4 1 0 0,-4 2 0 0,4-11 0 16,-4 8 0-16,3-9 0 0,-3 10 0 0,0-10 0 16,0 4 0-16,0-1 0 0,0-2 0 15,-3-1 0-15,3-5 0 0,0 0 0 0,-4-1 0 0,4-2 11 0,-4-3 0 16,-3-4 0-16,4-2 0 0,-1 0-11 0,-3 0-16 0,0-3 4 0,4 0 1 16,-4-3 21-16,0 0 4 0,0-3 1 15,-1-3 0-15,-2 0-24 0,-1-3-5 16,1-2-1-16,-1 2 0 0,1-12 15 0,-1 1 0 0,0-7 0 15,1 1 0-15,-4 2 0 16,3-2 0-16,-3 5-10 0,3 1 10 0,-3-4-15 0,4 4 2 16,-4 2 0-16,3-3 0 0,4 7-28 15,0-1-6-15,0-3-1 0,0 7 0 16,3-1 11-16,-3 3 1 0,0-6 1 0</inkml:trace>
  <inkml:trace contextRef="#ctx0" brushRef="#br0" timeOffset="90438.009">11617 13737 851 0,'0'0'36'0,"0"0"-36"16,0 0 58-16,0 0 5 0,0 0 1 0,0 0 0 15,0 0 51-15,0 0 10 0,0 0 3 0,0 0 0 16,0 0-52-16,0 0-9 0,0 0-3 0,0 0 0 16,0 0-8-16,0 0-3 0,0 0 0 0,0 0 0 15,0 0-33-15,0 3-8 0,0-3 0 0,-4 9-1 16,4 0-11-16,0-3 0 0,0 6 0 0,0-1 0 15,0 1 0-15,0 6 0 0,4 2 0 0,-4 1 0 16,0 2 0-16,0 1 0 0,0 2 0 0,0 4 0 16,3-7 0-16,1 4 0 0,0-7 0 0,-1 1 0 15,4 0 0-15,-3-10 0 0,-1 1 0 0,1 3 0 16,-1-6 23-16,-3-4 2 0,4 4 1 0,-1-3 0 16,-3-6-26-16,0 0 8 0,0 0-8 0,0 0 0 15,0 0 9-15,0 0-9 0,0 0 10 0,0 0-10 16,0 0 8-16,-3-12-8 0,-1 1 0 0,4 2 9 15,-3-6-9-15,3 0 0 0,0 1 0 0,-4-7 0 16,4 6-29-16,-3-2-5 0,3-4-1 0,-4 4 0 16,1-7 51-16,3 6 11 0,-4 1 1 0,4 2 1 15,-3-3-29-15,3 1 0 0,-4 2 0 0,4 3 0 0,0-8 0 16,4 8-8-16,-4 0 8 0,3-2 0 0,1-1-10 0,3 0 10 0,-4 3-8 16,4-5 8-16,0 5 0 0,0 0-10 0,0-8 10 0,4 5 0 15,-4 6-8-15,4-8 8 0,-1-1 0 0,-3 6 0 16,4 3 0-16,-4-2 0 0,0-1 0 0,0 6 0 15,0 0 0-15,0 0-8 0,0 3 8 0,4 6 0 16,-4-3-15-16,0 6 1 0,0 6 0 0,0-6 0 16,0 11-38-16,4-2-7 15,-1 3-1-15,-3 5-1 0,7 1-47 0,-3 2-8 16,0-8-3-16</inkml:trace>
  <inkml:trace contextRef="#ctx0" brushRef="#br0" timeOffset="91165.1">11917 13770 1136 0,'0'0'24'0,"-4"9"4"0,4-1-28 0,0 4 0 0,4 0 0 0,-4 3 0 15,0-1 60-15,0-2 7 0,3 3 1 0,-3 5 0 16,0-8-18-16,4 0-3 0,-1 3-1 0,1-4 0 16,-1 1-5-16,5-6-1 0,-5 0 0 0,4 6 0 15,0-7-10-15,-3 1-2 0,3-3-1 0,0 3 0 16,0-6-27-16,0 0 0 0,0 0 0 0,0 0 0 16,0-3 43-16,4 0 3 0,-4-3 1 0,0 1 0 15,0 2-31-15,0-9-7 0,3 6-1 0,-2-6 0 16,-5 3 0-16,4 1 0 0,-3-7 0 0,-1 6 0 15,1 0-8-15,-4-3 8 0,3-2-8 0,-3 5 8 16,0 0-8-16,4 0-12 0,-4 0 2 0,0-5 1 16,-4 5-12-16,1-3-3 0,3 3 0 0,-4 1 0 15,1-7-8-15,-1 9-1 0,1-9-1 16,-1 4 0-16,1-1-24 0,-1 6-5 0,0-6-1 16,1 6 0-16,-4-3 52 0,0 1 12 0,0 2 0 0,0 3 0 15,-4 0-54-15,4 0-8 0,0 0-2 0,-4 3 0 16,1 3 73-16,-4 0 15 0,3 6 2 0,-3 2 1 15,0-2-43-15,-4 3-9 0,4 3-2 0,0 5 0 16,0 1 43-16,3-1 9 0,-3 4 2 0,7 5 0 16,0-5-27-16,0 8 0 0,0-11 0 0,4 8 0 15,-1 1 0-15,4-4 12 0,4 1-4 0,-1-4 0 0,1 1 16 16,-1-4 4-16,4 1 0 0,4-7 0 0,-1 4 0 16,1-6 1-16,-1 0 0 0,5-4 0 0,-1 1-7 0,0 0-2 15,0-3 0-15,0 0 0 16,4-6-5-16,-4 3-2 0,3-3 0 0,-2 0 0 0,-1 0-13 0,0 0 8 15,0 0-8-15,0-3 0 0,0 3 0 16,0 0 0-16,0-6 0 0,-7 0 0 0,4-6-153 16,3 3-27-16</inkml:trace>
  <inkml:trace contextRef="#ctx0" brushRef="#br0" timeOffset="91798.25">12379 13911 892 0,'0'0'18'0,"0"12"6"16,3-6-24-16,-3 2 0 0,0 4 0 0,4-6 0 15,-4 0 92-15,0 6 15 0,-4-7 2 0,4 4 1 16,0 0-21-16,-3 0-4 0,-1 9-1 0,4-10 0 16,-3 4-28-16,3 6-7 0,-4-1-1 0,4-2 0 15,0 6-6-15,-3-10-2 0,3 4 0 0,0 0 0 16,0-6-12-16,0 2-2 0,0-11-1 0,0 9 0 16,0 3-13-16,0-12-4 0,0 12 0 0,0-12 0 0,0 9-8 15,0-9 0-15,0 0 0 0,0 0 8 0,0 0-8 16,0 0 0-16,0 0 0 0,0 0 0 15,0 0 0-15,0 0-11 0,0 0 3 0,0-6 0 16,-4 3 8-16,1-9 0 0,-1-3 0 0,1 7 0 0,-1-7 0 0,1 3 0 0,-4-6 8 0,3 4-8 16,1-4 0-16,-1 6 8 0,-3-8-8 0,3 5 0 15,1 3 0-15,-1 1 0 0,4 2 0 0,-3-9 0 16,3 6 0-16,-4 1 0 0,4 2 0 0,0-9 0 16,0 6 0-16,0 4-8 0,0-7 8 0,4 3-8 15,-1 3 8-15,1-3 0 0,-1-2 0 0,-3 5 0 16,4 0 0-16,3 3 0 0,-7 6 0 0,0-6 0 15,4 0 0-15,-1-11 0 0,1 5 0 0,-1 0 0 16,-3 6 0-16,0 1 0 0,0 5 0 0,0 0 0 0,0 0 0 16,0 0 0-16,11 5 0 0,-4 4 0 0,-4 0 0 15,1 3 0-15,-1 0 0 0,1 2 0 0,-1 1 0 16,1-3 14-16,-1 8-3 0,1-5-1 0,0-3-10 16,-1 3-14-16,1-4 3 0,3-2 1 15,0 3 10-15,0 0 0 0,0-7 0 0,0 4 0 0,3-3 0 0,-2 3 0 16,-1 0 0-16,3 3 0 0,-3-7 0 0,4 4 0 15,-1 3 0-15,-3 0 0 0,4-9 0 0,-4 6 12 16,-3-9-2-16,3 11-1 0,0 1-21 0,-4 0-4 16,1 0 0-16,-4-4-1 15,3-2-86-15,1 0-17 0,-1 3-3 0</inkml:trace>
  <inkml:trace contextRef="#ctx0" brushRef="#br0" timeOffset="92511.433">12986 13908 1270 0,'0'0'28'0,"0"0"5"16,0 0 2-16,0 0 1 0,0 0-28 0,-7 0-8 0,0 3 0 0,0-3 0 0,7 0 90 0,-7 0 17 16,-1 0 3-16,1 0 1 0,7 0-35 0,-7 0-8 15,7 0 0-15,-7 0-1 0,0 0-23 0,0 0-4 16,0 3 0-16,0 3-1 15,0-3-52-15,0 0-11 0,0 0-1 0,0 2-1 0,0-2 44 0,-4 3 9 16,4 0 1-16,-3 0 1 16,3 0-46-16,-1 6-10 0,1-4-1 0,0 1-1 0,4-6 29 0,-1 3 0 0,-3 12 0 15,4-12 0-15,3 2 0 0,-4 1 16 16,1 0-1-16,3 3-1 0,0 0-14 0,0-7 0 16,0 1 0-16,0 3 0 0,3 0-16 0,1 3 4 15,-4-6 1-15,3 2 0 0,1-2 19 0,-4-6 3 16,7 6 1-16,-4-6 0 0,4 9-12 0,0 3-17 0,-3-6 4 0,3 2 1 15,0-2 12-15,-3-3 0 0,3-3 0 0,0 6 0 16,0 0 0-16,0 6 0 0,0-9 0 0,-4 0 10 16,4 0-10-16,1-3 0 0,-8 0 0 0,7 0-11 15,0-3 11-15,0 0 0 0,-4 0 0 0,4-9 0 16,-3 0 12-16,3 1 5 0,-4-1 1 0,4 0 0 16,-3 9-29-16,3-3-5 0,-3-6-2 0,3 4 0 15,-4-1 18-15,4 0 0 0,-3 0 0 0,-1 0 0 16,1-2 21-16,-1 2 8 0,-3-3 2 0,4 6 0 15,-4-3-19-15,0 0-3 0,0 4-1 0,-4-1 0 16,1 0-37-16,-1-6-8 0,1 6-2 16,-1 0 0-16,-3 0 16 0,4 1 3 0,-4-1 1 0,0-3 0 15,3 3-21-15,-3 0-4 0,-4 6 0 0,4-9-1 16,-3 6 16-16,-1-3 3 0,4 4 1 0,-4-4 0 16,1 3 25-16,3-3-8 0,-4 6 8 0,-3 0 0 0,7 0 0 0,0 0 0 15,7 0 0-15,-3 6 0 16,-1 0-18-16,0-1-5 0,4 1-1 0,0 6 0 15,4-6-20-15,0 6-5 0,-1-3-1 0</inkml:trace>
  <inkml:trace contextRef="#ctx0" brushRef="#br0" timeOffset="93134.36">13268 13973 1267 0,'0'0'28'15,"0"0"5"-15,0 0 2 0,0 0 1 0,0 0-36 0,0 0 0 0,0 0 0 0,0 0 0 16,0 0 72-16,0 0 8 0,0 0 2 0,0 0 0 16,0 0-10-16,0 0-3 0,0 0 0 0,0 0 0 15,0 0-23-15,0 0-5 0,0 0-1 0,0 0 0 16,0 0-24-16,0 0-6 0,0 0-1 0,0 0 0 0,0 0-9 0,-4 3 0 16,1-1 0-16,-1 4 0 15,4-6 0-15,-3 3 0 0,3-3 0 0,-4 6-11 16,1 3 11-16,3 6 0 0,-4-1 0 0,4 1 0 15,0 0 0-15,0 2-8 0,0-8 8 0,4 3 0 16,-4 0 0-16,3-6 0 0,-3-6 0 0,0 0-8 16,4 8 8-16,-1 1 0 0,-3 3 0 0,4-9 0 15,-1 9 0-15,-3-12 0 0,4 6 0 0,-4-6 0 16,7 6 0-16,-3-1 0 0,3 1 0 0,-7-6 0 16,3 6 0-16,4 0 0 0,0 6 0 0,-3-9 0 15,3 3 23-15,-7-6 6 0,7 3 2 0,0 2 0 16,0-2-21-16,-7-3-10 0,11 3 10 0,-1 0-10 15,1-3 8-15,-1-3-8 0,1 0 0 0,-4 0 9 0,4-2-9 16,-4-4 0-16,3-6 0 0,1 3 0 0,-4 1 8 0,0 2 0 16,-4 3 0-16,4-6 0 0,-3 0-8 0,0-5 0 15,-1-1 0-15,1 3 0 0,-4 4 0 0,0-1 0 16,0 3 0-16,0 0 0 0,0-6 0 0,0 4 0 0,-4-13 0 16,4 9 0-1,-3 4-38-15,-1-1-6 0,-3 6-2 0,3-3 0 0,-3 0 17 16,4-2 3-16,-1-4 1 0,-3 3 0 0,4 6-47 0,-1-5-8 15,4 2-3-15</inkml:trace>
  <inkml:trace contextRef="#ctx0" brushRef="#br0" timeOffset="93500.973">13882 14055 968 0,'0'0'21'0,"0"0"5"0,0 0 1 0,0 9 0 0,0-9-27 15,0 0 0-15,0 0 0 0,0 0 0 0,-4 9 72 0,4-9 10 0,0 5 2 0,0-5 0 16,0 0-20-16,0 0-3 0,0 0-1 0,-3 6 0 16,3-6 6-16,-4 6 1 0,4-6 0 0,0 6 0 15,-3 0-49-15,3 6-10 0,0-3-8 0,0-4 12 16,0 7-2-16,-4-6 0 0,4-6 0 0,0 0 0 31,0 3-10-31,0 15 0 0,0-4 0 0,-3 7 0 16,3-3-28-16,3-10-4 0,-3 1 0 0,0 3-1 15,0-3-56-15,0-3-11 0,0 2-3 0</inkml:trace>
  <inkml:trace contextRef="#ctx0" brushRef="#br0" timeOffset="93746.7">13755 13652 836 0,'0'0'24'0,"0"0"4"0,0 0-28 0,0 6 0 16,0-6 0-16,-4 6 0 0,4-6 18 16,0 0-2-16,0 0-1 0,0 0-263 15,0 0-53-15</inkml:trace>
  <inkml:trace contextRef="#ctx0" brushRef="#br0" timeOffset="94177.533">14273 13479 836 0,'0'0'24'0,"0"9"4"0,-3 2-28 16,3 1 0-16,0-6 0 0,-4 6 0 15,4-6 130-15,-3 8 20 0,3-2 4 0,0 0 1 16,0 5-71-16,0-8-15 0,0 3-2 0,0 0-1 16,0 5-16-16,0-2-3 0,3 0-1 0,-3 5 0 15,4 4-8-15,-4-6-2 0,3 8 0 0,-3-2 0 16,0-1-12-16,4 3-4 0,-4 1 0 0,0 2 0 16,0-5-20-16,3 5 0 0,-3 1 0 0,0-1 0 15,-3 0 0-15,3-2 0 0,0 2 0 0,-4 4 0 0,4-4 0 16,-3 0 0-16,-1 4 0 0,4-10 0 0,-3 4 23 15,-1-7 9-15,1 4 3 0,-1-6 0 16,1-7-56-16,3 4-11 0,-4-9-3 0,4 0 0 0,-3 0 35 0,3-1 0 0,-4-2 0 0,4 0 0 31,0-3-58-31,0 0-5 0,0 0-1 0</inkml:trace>
  <inkml:trace contextRef="#ctx0" brushRef="#br0" timeOffset="94619.722">14464 13367 1267 0,'-4'6'28'0,"1"3"5"0,3 2 2 0,-4 1 1 0,1-3-36 16,-1 0 0-16,-3 6 0 0,4 8 0 0,-1-8 100 0,-3 5 12 16,4 1 4-16,-1 0 0 0,4 5-46 0,0-5-9 15,0-7-1-15,0 4-1 0,0 11-34 0,4-14-6 16,-1 0-2-16,1 5 0 16,-1-2-17-16,1-6 0 0,3 5 0 0,0-2 0 15,-4 3 0-15,4-4 0 0,-3 1 0 0,3 0 0 16,-4 2 35-16,5-2 3 0,-1 0 1 0,0 5 0 15,-4-2-31-15,1 6-8 0,-1 2 0 0,-3-3 0 16,4 1 0-16,-4 2 0 0,3-2 0 0,-3 2 0 0,0-2 0 0,-3 8 0 16,3-5 8-16,-4 2-8 0,1 1 0 15,-1 8 8-15,1-9-8 0,-4 9 0 0,3-11 0 0,1-4 0 0,-1 1 0 0,0-6-12 32,4 2-21-32,-3-2-5 0,3-4-1 0,0 4 0 0,0-6 23 0,-4 0 4 0,4-7 0 15,0 1 1 1,0-3-33-16,0-3-8 0,0 0 0 0</inkml:trace>
  <inkml:trace contextRef="#ctx0" brushRef="#br0" timeOffset="95245.666">14676 14123 1476 0,'0'0'32'0,"0"0"8"0,0 0 0 0,-4 5 1 0,4 7-33 15,0-6-8-15,0 3 0 0,0-3 0 0,0 0 80 0,0-6 13 0,0 6 3 0,4-1 1 16,3 1-41-16,-4 0-9 0,4 0-2 0,0 0 0 15,0 0-45-15,0-3 0 0,4 0-10 0,-4 0 2 16,4-3 36-16,-4 0 8 0,3 0 2 16,-3-3 0-16,0 0-28 0,4 3-10 0,-4-3 0 0,0 3 9 15,0-6-9-15,-3 0 0 0,-1-3 9 0,4 3-9 16,-3 0 0-16,-1-2 9 0,1-1-9 16,-1-3 0-16,1 6 11 15,-4-9-11-15,0 4 10 0,0-7-10 0,0 6 8 0,-4 1-8 16,4-1 0-16,-3-6 9 0,-1 1-25 0,1-7-4 15,-1 0-2-15,-3 1 0 16,0 2-15-16,0 7-3 0,0-4-1 0,0 9 0 0,3 3-12 0,-3 6-3 16,4-8 0-16,-4 2 0 0,0 0 43 0,0 3 13 0,0 3 0 0,3 0-10 15,-3 0 10-15,3 0 0 0,-3-3 0 0,0 3 0 16,0 3 0-16,0 0 0 0,-3 9 0 0,3-4 0 16,-4 7 0-16,0 6 9 0,4-1-1 0,-3 4-8 15,3-4 11-15,0-2-11 0,0 3 10 0,0-4-10 16,-4 4 11-16,7-1-11 0,-3-2 12 0,4 3-12 15,-1-4 9-15,4 4-9 0,4-4 0 0,-4 1 9 16,3 3 0-16,4-7 0 0,4 4 0 0,0 3 0 16,-1-1 4-16,4 4 1 0,4 5 0 0,0-5 0 15,-1 8-3-15,1-12-1 0,0 10 0 0,3-7 0 16,-4-2-10-16,1 2 0 0,3-8 0 0,-3 0 0 16,-1-3-14-16,5-4-2 0,-5-2 0 0,1 6 0 15,-1-3-21-15,1 0-5 0,-4 0-1 0,0-1 0 16,0-2-61-16,1 3-12 0,-1-9-2 0</inkml:trace>
  <inkml:trace contextRef="#ctx0" brushRef="#br0" timeOffset="132698.022">3475 8560 850 0,'0'0'17'0,"0"0"6"0,-4-5-23 0,1-1 0 0,-1 0 0 0,4 6 0 15,0 0 56-15,0 0 6 0,0 0 2 0,0 0 0 16,0 0-8-16,0 0 0 0,-7 0-1 0,7 0 0 16,0 0-37-16,0 0-7 0,0 0-2 0,-7 0 0 15,7 0-9-15,0 0 0 0,0 0 0 0,-7 6 0 16,7-6 0-16,0 0 0 0,0 0 0 0,-7 11 0 0,7-11 33 0,-3 0 5 15,3 0 1-15,0 0 0 16,-8 6-19-16,8-6-3 0,-3 3-1 0,-4 3 0 16,0-3-5-16,3 0-2 0,-3 0 0 0,0 6 0 15,4-9 21-15,-8 6 4 0,8 5 1 0,-4-5 0 16,-1 3-12-16,-2 3-3 0,3-3 0 0,-4 5 0 16,1-2-8-16,-1 0-3 0,4-3 0 0,0 2 0 15,0 1-9-15,0 6 0 0,0-6 0 0,-4 2 0 16,1-5 9-16,3 6 0 0,-1-3 0 0,1-1 0 0,0-5-9 15,0 3 0-15,4 0 0 0,-4 6 0 0,3-10 0 0,1 7 0 16,-4-6 0-16,3 3 8 0,1 3-8 0,-1-4-16 0,1 1 4 16,3 3 1-16,-4-6 11 0,4 3 0 15,0 0 0-15,0-4 0 0,0-5 29 0,0 0 8 16,0 0 2-16,0 0 0 0,0 6-26 0,0-6-5 0,0 6 0 16,0-6-8-16,4 9 11 0,-4-9-11 15,0 0 10-15,3 6-10 0,1 0 9 16,-1 0-9-16,1 0 8 0,3-1-8 0,0-5 0 15,-4 6 0-15,4-3 8 0,-3 3-8 0,3 0 0 0,-4 6 0 0,4-6 0 16,1 0 0-16,-5-1 0 0,4 7 0 0,4 3 0 16,-4-6 0-16,-4 0 0 0,4-9 0 0,0 0 0 0,0 0 0 15,-7 0 0-15,8 11 0 0,-5-5 0 0,4 6 0 16,-3-6 0-16,-4-6 0 0,0 0 0 0,0 0 0 16,7 3 0-16,-4 3 0 0,4-1 0 0,-7-5 0 15,0 0 0-15,0 0 0 0,0 0 0 0,0 0 0 16,0 0 0-16,0 0 13 0,7 0-3 0,-7 0-1 15,0 0-17-15,0 0-4 0,11 3-1 0,-11-3 0 16,7 9 13-16,0-3 0 0,4-6 0 0,-1 12 0 16,-3 0 0-16,-3-6 0 0,3 5 0 0,-4 4 0 15,4-3 0-15,-7-12 0 0,0 0 8 0,4 6-8 16,-1 0 0-16,5 5 0 0,-5 7 0 0,1-3 0 16,-1 2 0-16,1 4 0 0,-4 2 0 0,0-5 0 15,0 0 0-15,-4-4 0 0,4 4 0 0,-3-6 0 16,3 2 0-16,-4 4 0 0,1-6 0 0,-1 0 0 15,-3-1 8-15,7 1-8 0,-7 0 0 0,3 3 0 0,-3-10 12 0,0 13-12 16,0-12 12-16,-3 9-12 0,3-4 0 0,0 7 0 0,-1-12 0 16,1 0 0-16,0 3 44 0,-3-6 3 15,-1 2 0-15,1 1 0 0,3-3-27 0,-1-3-4 0,1 3-2 0,-3 6 0 16,3-9-14-16,-4 0 8 0,-3 0-8 0,3 0 0 16,1 0 0-16,3-6 0 0,0 6 0 0,-4-3 0 15,4 3 0-15,-3 0 0 0,3 0 0 0,3 3 0 16,-3 3 0-16,0 0 0 0,3-6 0 0,1 0 0 15,-4 0-10-15,3 0-5 0,1 0-1 0,-1 0 0 16,-3 0-24-16,4-6-6 0,-1 6-1 16,4 0 0-16,0-12-5 0,-3 3 0 15,3 4-1-15,-4-1 0 0,4-6-97 0,0 6-19 0,0-6-4 16,0-2-439-16</inkml:trace>
  <inkml:trace contextRef="#ctx0" brushRef="#br0" timeOffset="133272.905">3641 9251 823 0,'0'0'16'0,"0"0"7"0,0 0-23 0,0 0 0 0,0 0 0 0,-7 6 0 16,7-6 97-16,0 9 15 0,0-9 4 0,0 0 0 15,-7 3-23-15,7-3-4 0,0 0-1 0,-4 9 0 16,4-9-27-16,-7 6-5 0,7-6-2 0,-4 0 0 16,4 0-14-16,-3 5-2 0,3-5-1 0,0 12 0 15,-4-6-14-15,4 3-3 0,0 0-1 0,0 0 0 16,0 2-8-16,4-5-2 0,-4 6 0 0,3 0 0 16,1-3-9-16,0 2 0 0,-1 1 9 0,1 0-9 0,-1 3 0 0,-3 2 0 15,4 1 0-15,3 5 0 0,-7 10 0 0,3-1 0 16,1-8 0-16,-1 5 0 15,1-14 0-15,-1 2 0 0,1-5 0 0,3 0 0 16,-4-6-53-16,-3 2-6 0,4 1-1 0</inkml:trace>
  <inkml:trace contextRef="#ctx0" brushRef="#br0" timeOffset="133655.287">3627 8537 874 0,'-15'23'18'0,"8"-17"4"15,0 6-22-15,0 3 0 0,0 2 0 0,4 1 0 16,-4-3 51-16,0 2 5 0,3-5 2 0,1 3 0 15,-1-3-43-15,0-4-15 0,4 1 9 0,0-3-9 16,0-6-19-16,0 0-9 0,0 0-1 0</inkml:trace>
  <inkml:trace contextRef="#ctx0" brushRef="#br0" timeOffset="145929.876">5048 9204 1078 0,'0'0'22'0,"0"0"6"0,0 0-28 0,-3 6 0 0,-1 6 0 0,4-6 0 16,0-6 61-16,0 6 7 0,0-6 0 0,0 0 1 15,0 0-36-15,0 0-7 0,0 0-2 0,0 0 0 16,0 0-14-16,-3 6-10 0,-1-1 12 0,1-2-12 16,-1 3 16-16,4 3-4 0,0-9-1 0,0 9 0 15,0 3-11-15,0-1 8 0,0 4-8 0,0-3 8 16,0 5-8-16,0 1 8 0,0 3-8 0,0 2 8 16,0 1 5-16,0 8 1 0,0-3 0 0,0 4 0 15,0 2-14-15,0-6-13 0,0 4 2 0,0 5 1 16,0-14 10-16,0 5 16 0,0-3-4 0,0 1-1 15,-3 2 41-15,3-8 9 0,-4 2 2 0,-3 7 0 16,0-7-51-16,3 4-12 0,-3 5 0 0,4-3 0 16,-4-5 54-16,0 2 8 0,3-2 2 0,-3-6 0 15,4-7-52-15,-4 4-12 0,-1-9 0 0,1 0 0 16,4 6 0-16,-4-12 0 0,0 5 0 0,0-5 0 16,3-5 18-16,-3-7 1 0,0 6 0 0,-7-12 0 15,7 4-31-15,0-4-5 0,0 0-2 0,-4-5 0 16,4 2 19-16,0 4 0 0,0-10 0 0,-4 9 0 15,4-5 0-15,-3-1 0 0,3 4 0 0,0 2 0 16,0 1-57-16,0 2-5 0,0 3-1 0,-8-6 0 16,8 1-1-16,0 2 0 0,-3-2 0 0,3-4 0 15,-4 6 4-15,4-5 1 0,4 8 0 0</inkml:trace>
  <inkml:trace contextRef="#ctx0" brushRef="#br0" timeOffset="146275.15">4833 8857 1078 0,'-7'6'22'0,"7"-6"6"15,0 0-28-15,0 0 0 0,0 0 0 0,0 0 0 16,0 0 9-16,0 0-9 0,0 0 8 0,0 0-8 15,0 0 0-15,0 0-16 0,0 0 3 0,7 0 0 16,0 0-19-16,4-6-3 0,-4 6-1 0</inkml:trace>
  <inkml:trace contextRef="#ctx0" brushRef="#br0" timeOffset="146595.922">5218 8993 1295 0,'0'0'55'0,"0"0"-44"15,0 0 9-15,0 0 1 0,0 0 1 0,0 8 0 16,0-2 30-16,0 0 7 0,0 3 1 0,3 6 0 15,-3-4-19-15,4 4-3 0,-1 9-1 0,1-7 0 16,-1 1-12-16,4-3-2 0,-3-4-1 0,3 1 0 16,-4 6-22-16,1-4 0 0,6 4 0 0,-6 0 0 15,0-1 0-15,-1-5 0 0,1 9 0 0,-1-10 0 16,1 1 0-16,-4 3 0 0,0 0 0 0,3-1 0 16,1-8-15-16,-4 6-1 0,0-12 0 0</inkml:trace>
  <inkml:trace contextRef="#ctx0" brushRef="#br0" timeOffset="147249.622">5627 9407 965 0,'0'0'40'0,"0"0"-32"16,0 0 72-16,0 0 15 0,0 0 2 0,0 0 1 15,0 0-27-15,0 0-6 0,0 0-1 0,0 0 0 16,0 0 8-16,0 0 0 0,0 0 1 0,0 0 0 15,0 0-55-15,0 0-18 0,0 0 10 0,0 0-10 16,3 0 0-16,-3 0 0 0,7 0 0 0,0 0 0 16,1 0 0-16,-5 0-16 0,1 6 3 0,3-6 0 15,-4 0 23-15,4 0 5 0,0 0 1 0,0 0 0 16,4-6-26-16,-4 6-5 0,4-12-1 0,-4 9 0 16,3-3 16-16,-3 4 0 0,4-4 0 0,-4 0 0 15,3-3 0-15,1-9 0 0,-4 7 0 0,-7-4 0 16,7-3 0-16,-3 6 0 0,-1 1 0 0,1-1 0 15,-4 0 0-15,0 3 0 0,3 4 0 0,-3-1 0 16,-3 0 0-16,-1 0 0 0,1 0-10 0,-4 0 10 16,3 0-53-16,-3 6-7 0,-4 0 0 0,-3 0-1 15,4 0 49-15,-4 6 12 0,0-6 0 0,-1 12 0 16,-2-12 48-16,3 6 13 0,3 0 3 0,-7 0 0 0,-3-1-52 16,7 1-12-16,0 0 0 0,-4 6 0 0,4-3 15 0,0 2 0 15,4 7 0-15,-1-6 0 0,-3 3-15 0,7-4 0 16,0 1 0-16,-4 0 0 0,8 3 0 0,-1 2 0 15,1 1-8-15,3 2 8 0,0 4 0 0,3-12 0 16,1 5 0-16,3 4 0 0,0 2 0 0,0-5 0 16,7 6 0-16,0 2 0 0,-7-5 0 15,4-1 0-15,3-5 0 0,0 3 0 0,-3-1 0 16,3-2-18-16,-4 3 4 0,1-7 1 16,6-5 13-16,-6-3 0 0,0 0 0 0,-4 0 0 0,3-3 0 0,1 3 0 0,-1 0 0 15,1-3 0-15,0-3 0 0,-1 0 0 0,4-3 0 0,-3-3 0 31,3-2-156-31,-3-1-29 0</inkml:trace>
  <inkml:trace contextRef="#ctx0" brushRef="#br0" timeOffset="147762.618">5916 8687 1094 0,'0'0'23'0,"0"0"5"0,0 0-28 0,0 0 0 0,0 0 0 0,0 0 0 16,0 0 56-16,0 0 7 0,0 0 1 0,0 0 0 15,0 0 0-15,-3 6 0 0,3 3 0 0,-4-1 0 16,1 4-2-16,3 0 0 0,-4 3 0 0,4-1 0 16,4 7-30-16,-4 2-7 0,3-5-1 0,1 14 0 15,-1-8-8-15,4 8-1 0,0 1-1 0,4 2 0 16,-4-3-2-16,3 9 0 0,1-2 0 0,-4 2 0 15,4-3-4-15,-1-6 0 0,1 4-8 16,-4-4 12-16,3-3-12 0,-3 4 0 16,-3-4 8-16,0 0-8 0,-1 4 8 0,1-7 0 0,-4-2-8 0,0 2 12 15,0 4-12-15,0-7 9 0,3 6-9 0,-3-2 8 16,-3-9-8-16,3-4 8 0,0-2-8 0,0-6 8 16,0 0-8-16,0 6 0 0,-4-10 9 0,4 7-9 15,0-9 0-15,0 6 0 0,0-6 0 0,4 9 0 16,-4-9-37-16,0 6-6 0,0-6-1 0,0 0 0 15,0 0-42-15,0 0-9 0,0 0-1 0</inkml:trace>
  <inkml:trace contextRef="#ctx0" brushRef="#br0" timeOffset="148106.426">5856 9195 1094 0,'0'0'23'0,"0"0"5"0,0 0-28 0,0 0 0 0,0 0 0 0,0 0 0 16,0 0 108-16,0 0 16 0,0 0 3 0,0 0 1 15,0 0-52-15,0 0-9 0,0 0-3 0,0 0 0 16,0 0-51-16,0 0-13 0,0 0 0 0,0 0 0 15,0 9 0-15,0-9 0 0,0 0 0 0,4 6 0 16,3 0 0-16,0 0 0 0,0-6 0 0,0 6 0 16,7-6 21-16,-3 6 2 0,-1-6 0 0,1 6 0 15,3-6-23-15,0 0 0 0,0 5 0 0,4-5 0 16,-4 3 0-16,7 3 8 0,-7-3-8 0,4 6 0 16,-1-6 0-16,1 0-15 0,0 3 3 0,-4-6 0 15,7 0-59-15,-7 0-11 0,0 0-2 0</inkml:trace>
  <inkml:trace contextRef="#ctx0" brushRef="#br0" timeOffset="148765.236">6495 9316 1326 0,'0'0'28'0,"0"0"5"0,-7 3-33 16,0-3 0-16,-4 0 0 0,11 0 0 0,-7 0 78 0,-4-3 9 0,11 3 1 0,-7 0 1 15,0-3-29-15,0 3-5 0,7 0-2 0,-10 0 0 16,3 0-14-16,7 0-3 0,-8 3-1 0,1 0 0 16,-7 0-20-16,14-3-4 0,-10 3-1 0,3 0 0 15,0 3-10-15,-4-1 0 0,11-5 0 0,-7 6 0 16,3 6 0-16,1 0 0 0,-1-3-11 0,1-1 11 15,-1 7 0-15,4-3 0 0,0-6 0 0,0 6-8 16,0-1 8-16,-3 10 0 0,3-9 0 0,0 5 0 16,-4 1 0-16,8-3 0 0,-4-4 0 0,3 7 0 15,-3-9 0-15,4 0 0 0,-1 0 0 0,1 2 0 16,-1 1 0-16,-3-6 0 0,4 6 0 0,-1-6 8 16,1-3 2-16,3-1 1 0,-3-4 0 0,3 2 0 15,0-6 9-15,0 3 3 0,0 0 0 0,7 0 0 16,-7-3-15-16,0 6-8 0,4-6 10 0,-1 0-10 15,-3-9 0-15,4 1 8 0,-4-1-8 0,3-3 0 0,-2 13 0 0,-5-7 0 16,4 3 8-16,0-3-8 0,0-5 0 0,-3 5 8 16,3 6-8-16,0 0 0 0,-7-6 8 0,3 1-8 15,-3 2 0-15,0 3 0 16,-3-6 0-16,3 0 0 0,0 3 0 0,0 4 0 0,0 5 0 0,0-6 0 16,0 0 0-16,-7 0 0 0,7 0 0 0,0 0 0 0,-4 0 0 0,4 6 0 15,0 0 0-15,0-6 0 0,0 6 0 16,0 0 0-1,0 0-28-15,0 0-4 0,0 0-2 0,0 0 0 0,0 0 34 0,0 6 14 0,4 6-1 0,3 3 0 16,-7-1-13-16,3 7 0 0,1-9 0 0,-1 0 0 16,-3 8 0-16,0-2 0 0,-3-1 0 15,3 7 0-15,0-9 0 0,-4 8 0 0,4-11 0 16,0 6 0-16,0 2 0 16,0-8 8-16,0 3-8 0,4 2 0 15,-4-5 8-15,3-6-8 0,1 6 0 0,-4-6 0 0,0-6 0 0,0 0 8 0,3 8-8 0,1-5 0 16,0 3 0-16,3 0-15 0,0 3 3 0,-4-3 1 15,-3-6-168-15,0 0-33 0</inkml:trace>
  <inkml:trace contextRef="#ctx0" brushRef="#br0" timeOffset="149068.894">6784 9384 1034 0,'0'0'29'0,"0"5"7"0,0 13-36 0,0-6 0 0,0-6 0 0,0 3 0 16,0 2 118-16,0 7 17 0,0-6 3 15,0 5 1-15,0-2-111 0,0 3-28 0,0-1 0 16,0-2 0-1,0 0 51-15,3-1 5 0,-3 4 0 0,4-6 1 0,-1 0-45 0,1 2-12 0,0-2 0 16,3 0 0-16,-4-6 8 0,1 0-8 0,-4-6 12 16,3 8-4-16,4-2-8 0,-7-6 0 0,7 6 0 0,-7-6 0 31,0 0-203-31,0 0-42 0</inkml:trace>
  <inkml:trace contextRef="#ctx0" brushRef="#br0" timeOffset="149263.139">6657 8993 1310 0,'0'14'27'0,"0"-2"7"0,0 6-34 0,0-7 0 0,0 1 0 0,0-3 0 16,0 0 12-16,3 0-4 0,-3-9 0 0,0 6-8 15,0-6 25-15,4 5-1 0,0-5-1 0</inkml:trace>
  <inkml:trace contextRef="#ctx0" brushRef="#br0" timeOffset="149880.304">7154 9284 1121 0,'0'0'47'0,"-3"-6"-38"16,-4-3 54-16,7 9 10 0,0 0 3 0,-4-3 0 15,1-6-16-15,-1 6-4 0,1-6 0 0,-1 4 0 16,4 5-2-16,0 0-1 0,0 0 0 0,-7 0 0 16,7 0-53-16,0 0-12 0,0 0-1 0,-7 0-1 15,0 5 14-15,0-2 0 0,0 3 0 0,0 3 0 16,0-3 0-16,0 3 0 0,3 2 0 0,-3-5-9 16,4 6 9-16,-5 0 0 0,5-3 0 0,-1 2 0 15,4 1 12-15,-3 6 5 0,-1-9 1 0,4 2 0 16,-3 7-2-16,3-12 0 0,-4 6 0 0,4-1 0 0,0 4-8 15,0-3-8-15,0-6 9 0,0-6-9 0,4 6 12 0,-4 0-4 16,0-6-8-16,3 11 12 0,-3-5 1 16,0 0 0-16,0-6 0 0,0 0 0 0,4 3-2 15,-4-3-1-15,0 0 0 0,7 3 0 16,-4 0 0-16,5 0 0 0,-8-3 0 0,3 3 0 0,4 3-10 0,0-6 0 16,-3 0 0-16,3 0 0 0,0 0 11 0,0 0-3 15,-4 0-8-15,4 0 12 0,1 0-12 0,-5 6-8 16,4-6 8-16,0 5-13 0,0 7 13 0,4-6 0 15,-4 0 9-15,-4 3-9 16,4 0 0-16,1 11 0 0,-1-8 0 0,-4 3-10 16,1-7 10-16,-4 4 0 0,0-3 10 0,0-3-10 0,0 6 8 0,0-6-8 15,0 8 0-15,0-2 0 0,0 6 9 0,-4-7-9 0,1 4 8 16,3-3-8-16,-4 0 11 0,1-1-3 0,-5 1-8 16,5-6 12-16,-4 3-24 0,7-3-4 15,-7 0-2-15,-4 2 0 0,4-5 18 0,0-3 0 0,0 0 0 0,-4-3 0 16,1 0-107-1,-1-2-17-15,1-1-4 0</inkml:trace>
  <inkml:trace contextRef="#ctx0" brushRef="#br0" timeOffset="150573.826">5567 8957 1104 0,'0'0'31'0,"0"0"8"16,0 0-31-16,0 0-8 0,0 0 0 0,0 0 0 15,0 0 55-15,0 0 9 0,0 0 3 0,0 0 0 16,0-3-29-16,3 0-6 0,1-2 0 0,-1-1-1 16,1 0-11-16,-1-3-1 0,1 9-1 0,3-6 0 15,-3 0-18-15,3 0 0 0,-4 0 0 0,4 3 0 16,-7 3 0-16,0 0 0 0,4 3 0 0,-4-3 0 15,7 6 0-15,-7-6 0 0,7 0 0 0,-7 0 0 0,3-6 0 16,8 3 0-16,-7-2 0 0,3-1 0 0,-4-3 0 0,1 0-14 16,-1 3 1-16,1-6 0 15,3 1-28-15,0-4-6 0,-4 0-1 0,4 1 0 16,4-4-33-16,-4 0-7 0,4-2-2 0</inkml:trace>
  <inkml:trace contextRef="#ctx0" brushRef="#br0" timeOffset="197142.624">8050 9498 623 0,'0'-12'26'0,"4"-5"-26"15,-4 5 37-15,3 0 3 0,-3 1 0 0,0 2 0 16,4-3-16-16,-4 6-4 0,3-6 0 0,-3 3 0 16,0 9-7-16,0 0-1 0,0 0-1 0,0 0 0 15,0 0-3-15,0 0 0 0,0 0 0 0,0 0 0 16,0 0-8-16,0 0 10 0,0 0-10 0,0 0 10 16,0 0-10-16,0 0 0 0,0 0 0 0,0 0 0 15,0 0 0-15,0 0 0 0,0 0 0 0,0 0 8 16,0 0 9-16,0 0 2 0,0 0 0 0,0 0 0 15,0 0-3-15,0 0 0 0,0 0 0 0,0 0 0 16,0 0 1-16,0 0 0 0,0 0 0 0,0 0 0 16,0 0 19-16,0 0 4 0,0 0 1 0,0 0 0 15,0 0-12-15,0 0-2 0,0 6-1 0,0 3 0 16,0-3-11-16,-3 0-3 0,3-6 0 0,0 6 0 16,0 0-12-16,0 3 0 0,0 2 8 0,0 7-8 15,0-6 0-15,0-6 0 0,0 5 0 0,0 1 0 16,0 3 0-16,0 2 8 0,0 1-8 0,3-6 0 15,-3 3 14-15,0-4-3 0,0-5-1 0,0 0 0 16,0-6-10-16,4 6 0 0,-4 0 0 0,0 3 8 16,4-3 0-16,-1 5 0 0,1 1 0 0,-1-6 0 15,4 6 2-15,-3 2 0 0,3-5 0 0,-4 0 0 0,-3-9-10 16,0 0 0-16,7-3 0 0,-7 3 0 0,7-3 0 0,0 3 0 0,4-3 0 0,0 6 0 16,-1 6 53-16,-3 0 9 15,-7-9 2-15,11 0 0 0,-11 0-64 0,10 6-20 0,-3 0 0 16,-7-6 0-16,0 0 32 0,15 0 7 0,-15 0 1 0,10-6 0 15,1 0-20-15,-4 0 0 0,-7 6 0 0,7-6 0 16,3-6 22-16,-2 0 1 0,-5 4 0 16,1-4 0-16,-1 0 14 0,1-3 3 0,3 1 1 0,-7 5 0 15,0-9-41-15,3 4-24 0,-3-4 4 0,0 6 0 16,0 0 20-16,0-5 13 0,0 5-1 0,4-3-1 16,-4 4-3-16,0-1 0 0,0-6 0 0,0 1 0 15,0 8-8-15,0-9 0 0,0 3 0 0,-4 4 8 16,4 2-8-16,-3 0-17 0,3-3 4 0,-7 0 1 15,3 4-58-15,1-4-11 0,-1-6-3 16</inkml:trace>
  <inkml:trace contextRef="#ctx0" brushRef="#br0" timeOffset="198430.317">8491 9384 691 0,'0'0'14'0,"0"0"4"15,0 0-18-15,0 0 0 0,0 0 0 0,0-6 0 0,0 6 72 16,-3-3 10-16,3 3 2 0,0 0 1 0,0 0-23 0,0 0-5 0,0 0-1 0,0 0 0 16,0 0-22-16,0 0-5 0,0 0-1 0,0 0 0 15,0 0-28-15,0 0 8 0,0 0-8 0,-4 6 0 16,1 2 28-16,3-2 2 0,0-6 1 0,-4 12 0 15,1-6-1 1,3 0 0-16,0-6 0 0,-4 6 0 0,4 0-22 0,0-6-8 0,-3 5 0 16,3 4 9-16,0 3-9 0,0 0 0 0,0-6 0 0,3 5 0 15,-3-5 0-15,0 9 0 0,0-6 0 0,4 6 0 16,-4 2 25-16,0-8 3 0,0 3 1 16,3 2 0-16,-3 1-46 0,0-3-10 15,4-6-1-15,-4 0-1 0,0-6 48 0,0 0 9 0,0 0 3 0,0 6 0 16,0-1-17-16,0 7-3 0,0 3-1 0,0-9 0 15,0-6 8-15,0 0 2 0,0 0 0 0,0 0 0 16,0 0 21-16,0 0 5 0,0 0 1 0,0 0 0 16,0 0-22-16,0 0-4 0,0 0-1 0,-4 0 0 15,4-6 36-15,-3 0 6 0,-1-3 2 0,4 3 0 16,0-2-64-16,-3 2-12 0,3 0-2 0,0 3-1 16,0-3 15-16,0 6 0 0,0 0 0 0,0-6-9 15,0-6 9-15,0-2 0 0,0-1 0 0,0 0 0 16,3-2 0-16,-3-1-10 0,4 3 10 0,-4 3 0 15,3-5 0-15,-3 11 0 0,4-6 0 0,-4 0 0 16,3 4-8-16,1 2 8 0,-1-6 0 0,-3 0 0 16,4 0 0-16,-4 4 0 0,3-1 0 0,1 6 0 15,-1-9 0-15,-3 6 0 0,4 0 0 0,0 0 0 0,-4 6-8 0,3 0 8 16,1 0 0-16,-4-5 0 0,0 5-9 0,0 0 9 16,3 0 0-16,1 0-9 0,-4 0 9 0,3 0-10 15,1-3 10-15,-1 3-10 16,1 3-17-16,3-3-3 0,0-3-1 0,0 0 0 0,0-3 31 0,0 0 0 0,4 0 0 15,-1-3 0-15,4 3 0 0,-3 0 0 0,-1 1 0 0,1-1 0 16,3-3 27-16,-3-3 11 16,-1 0 2-16,4 7 1 0,-3-1-29 0,0 0-12 15,-1 6 11-15,1 0-11 0,-1 0 0 0,-3 0 8 0,4 0-8 0,-4 6 0 16,4-6 0-16,-8 6 0 16,4-6 8-16,0 5-8 0,-3 4 0 0,-1 3 0 15,4 0 0-15,-3-1 0 16,-1 1 0-16,-3 6 0 0,0-6 0 0,-3 2 0 0,-1 4 0 0,1 0-8 0,-4 8 8 0,0-8 0 15,3 8 0-15,-3-2 0 0,4 2 0 0,-1-2 0 16,1-1-11-16,-1-5 11 0,1-1-10 0,-1 4 10 16,4-9 0-16,-4 3 0 0,4-1 0 0,0-5 0 15,0 3 0-15,0-12 0 0,0 0-8 0,0 6 8 16,4 0 0-16,-4 2 0 0,4-2 0 0,-4 3-9 16,3 0 9-16,-3-3 0 0,4 0 0 0,-1 5 0 15,-3-11 0-15,0 6 0 0,0-6 0 0,0 0 0 16,0 0-14-16,0 0-1 0,0 0 0 0,0 6 0 15,0-6-15-15,0 0-3 0,0 0-1 0,0 0 0 16,0 0 4-16,0 0 1 0,0 0 0 0,0 0 0 16,0 0-30-16,0 0-5 0,0 0-2 0,0 0 0 15,0 0-122-15,0 0-25 0</inkml:trace>
  <inkml:trace contextRef="#ctx0" brushRef="#br0" timeOffset="199690.834">9003 9378 957 0,'0'0'20'0,"0"0"4"15,0 0-24-15,0 0 0 0,0 0 0 0,0 0 0 16,0 0 78-16,0 0 10 0,0 0 3 0,0 0 0 0,0 0-19 16,0 0-4-16,0 0-1 0,0 0 0 15,0 0-31-15,0 0-7 0,0 0-1 0,0 0 0 16,0 0-40-16,0 0-8 0,0 0-1 0,0 0-1 15,0 0 40-15,0 0 8 0,3 6 2 0,1-1 0 0,-1 1-28 16,-3-6 8-16,8 12-8 0,-1-6 0 16,-4 0-19-16,4 0-9 0,0-6-1 0,0 6-1 0,0-6 30 0,0 0 0 0,0-6 0 0,0 6 0 15,1 0 25-15,-1-6 11 0,0 6 3 0,0-6 0 16,3 0-12-16,-3 6-3 16,4-12 0-16,0 6 0 0,-4 1-24 0,0-4 0 0,0 3 8 0,0 0-8 15,-4-6 12-15,4 6 1 0,0 6 0 16,-3-6 0-16,-4 6-13 0,3 0 0 0,1-8 8 15,0 5-8-15,-4 3 0 0,3-6-10 16,1 0 2-16,-1 3 0 0,-3 3-12 0,0 0-3 16,4-3 0-16,-4 3 0 0,7-9-4 0,-4 9-1 15,1-6 0-15,3 0 0 0,-4 1 9 0,-3-7 2 0,4 3 0 0,-4-3 0 16,0 6 17-16,0-5 0 0,0 5 0 0,-4-6 0 16,4 0 0-16,-3 6 0 0,-1 0 0 0,1 1 9 15,-1 2 0-15,1-3 0 0,3 6 0 0,-7-6 0 16,0 6-20-16,-4-12-4 0,4 12-1 0,-4-6 0 15,1 6 16-15,-1 0 0 0,1 0 0 0,-1 6 0 16,0-6 0-16,1 12 0 0,-4-6 0 0,3 0 0 16,-3 2 0-16,7 1 0 0,-4 0 0 0,4 9 0 15,-3-12 0-15,3 5 0 0,0 1 0 0,-4 9 0 16,4-10 10-16,0 1 5 0,0 6 1 0,3-6 0 16,-3 2-26-16,4 4-5 0,-1-9-1 0,1 5 0 15,-1 7 31-15,4-9 5 0,-3 3 2 0,-1 2 0 0,4 1-35 0,0-6-7 16,0 5-2-16,0-5 0 0,0 3 47 0,0-9 10 15,0 5 1-15,4-5 1 0,-1 3-25 0,1 0-12 0,3-3 10 0,0 3-10 16,0 2 8-16,0 1-8 0,4-6 0 0,-4 6 0 16,3-3 0-16,1 2 0 0,-4 1 0 0,3 0 0 31,1-6-34-31,-4 2-6 0,7 1-2 0</inkml:trace>
  <inkml:trace contextRef="#ctx0" brushRef="#br0" timeOffset="200214.724">9042 8981 1116 0,'0'0'23'0,"0"0"6"15,0 0-29-15,-4-6 0 0,1 0 0 0,-1 0 0 16,4 6 52-16,-3-6 5 0,-1 0 1 0,4 6 0 15,0 0 5-15,0 0 1 0,0 0 0 0,0 0 0 16,0 0-13-16,0 0-3 0,0 0 0 0,0 0 0 16,0 0-34-16,-3 6-14 0,-5-3 11 0,5 6-11 0,-4 3 0 0,3 5 0 0,-3-5 0 0,4 9 0 15,-4-4 0-15,3-2 0 0,1 6 0 0,-4-1 0 16,0 1 0-16,3 2 0 0,-3 7 0 0,0-4 0 16,3 4 0-16,1-7 14 0,-4 9-2 0,3-2-1 15,1-4 4-15,-1 4 1 0,1-4 0 0,-1 4 0 16,1-7-8-16,-1-2 0 0,4 2-8 0,0-2 12 15,0 2-12-15,0-2 11 0,0-1-11 0,0 7 10 16,4-9-10-16,-1 8 8 0,4-8-8 16,-3 5 8-16,3-2-8 0,-4 2 0 15,4-2 0-15,0 2 0 0,1-2 0 0,-1-3 0 0,0 5 0 0,0-11 8 16,0 8-8-16,0-8-12 0,0 6 2 0,0-1 1 16,0-11-51-1,0 6-11-15,4 0-1 0</inkml:trace>
  <inkml:trace contextRef="#ctx0" brushRef="#br0" timeOffset="200759.736">9317 9054 1074 0,'0'0'30'0,"0"0"8"0,-4 0-30 0,4 6-8 0,-3-3 0 0,3 3 0 15,0 3 42-15,3-3 7 0,-3 3 2 0,4 2 0 16,-1 1-9-16,1 0-2 0,-1 2 0 0,4 4 0 15,-3-6-16-15,3 3-4 0,0-4-1 0,0 1 0 16,-3 6-9-16,3-1-2 0,-4 4 0 0,4 2 0 16,-3-2-8-16,-1-3 0 0,-3 5 0 0,4 1 8 15,-1-4-8-15,-3 10 8 0,0-4-8 0,-3 4 8 16,-1-1-8-16,1 9 0 0,-1-8 0 0,-3 8 0 16,0-9 0-16,0-2 0 0,-3 2 0 0,3-2-11 15,-1-4 11-15,1-2 0 0,0 2 0 0,0-8 0 16,0 2-8-16,4 1 0 0,-1-6 0 0,-3-3 0 15,4 2-32-15,3-5-7 0,0-6-1 0</inkml:trace>
  <inkml:trace contextRef="#ctx0" brushRef="#br0" timeOffset="202107.471">10164 9519 121 0,'0'0'0'15,"0"0"0"1,-8-3 35-16,1-3 1 0,0-3 1 0,0 0 0 16,0 3 41-16,4 1 8 0,-4-1 2 0,7 6 0 0,-4-6-12 15,-3 0-1-15,4 0-1 0,-5 3 0 0,8 3-24 0,0 0-5 0,0 0-1 0,0 0 0 16,-7-3-8-16,7 3-1 16,0 0-1-16,-7 0 0 0,7 0-16 0,-7 0-3 0,0 3-1 0,4 0 0 15,-4 3-14-15,3 0 0 0,1 0 8 0,-4 5-8 16,3-5 16-16,1 0 0 0,-1 0 0 0,0 0 0 15,4 0-16-15,-3 3 9 0,3-3-9 0,3-1 8 16,-3 1-8-16,0 0 8 0,4 0-8 0,-4 0 8 16,4 0 0-16,-1 0 0 0,1 0 0 0,-1-3 0 15,4-1 12-15,0 1 1 0,4 3 1 16,-1-6 0-16,1 6-2 0,0-6-1 0,-1 0 0 16,1 0 0-16,-1 0-3 0,1 0-1 0,3 0 0 0,-3 0 0 15,3 0-15-15,-4-6 8 0,4 6-8 0,-3-6 0 16,3 1 0-16,-3-1 0 0,3 0 0 0,-4 0 0 15,1 3 20-15,0-3-1 0,-1 6-1 0,1-6 0 16,-4 0-18-16,3-5 10 0,-3 5-10 0,4-6 8 16,-4 3-8-16,-3-3 8 0,3 1-8 0,-4-1 8 15,1 6-8-15,-1-12 0 0,1 9 0 0,-1 4 8 16,-3-1-8-16,4-6 0 0,-4 6 9 0,-4 0-9 16,4 0 0-16,-3 0 8 0,-4 3-8 0,0 1 0 15,0-1 8-15,-1 0-8 0,-2-3 8 0,-1 3-8 16,1 3 0-16,-4 0 0 0,0 0 0 0,-4 0 0 15,4 3 0-15,0-3 0 0,0 0 8 0,-4 3-8 16,4-3 0-16,0 3 8 0,0-3-8 0,-1 3 0 0,5 0 0 0,3 2 0 16,0 1 0-16,0 6 0 0,0-6 0 15,3 0 0-15,1 0 0 0,-1 0 0 0,1 5-10 16,-1 4 0-16,0 3 0 0,4-1 0 16,-3 1-15-16,3-3-3 0,0 8-1 0,-4-11 0 0,4 6 29 15,-3 2 0-15,3 1 0 0,-4-1 0 16,4 1 0-16,0-3 0 0,0 2 0 0,0-2 0 15,4-6 0-15,-1 5 0 0,-3-5 0 0,7-3 0 0,-3 2 0 0,0 1 0 0,3-6 0 0,0 0 0 16,3-3 45-16,1 3 15 0,-1-3 4 16,1 0 0-16,3-3-64 0,0 0 0 0,4-3-14 0,0 0 2 15,-4-3 22-15,3 3 4 0,4-9 1 0,-3 6 0 16,-4-5-15-16,4 2 8 0,-1 0-8 0,-2 0 0 16,-1 3-12-16,0-5-9 0,-4 5-2 0,1-6 0 15,0 3-134-15,-1 3-27 0</inkml:trace>
  <inkml:trace contextRef="#ctx0" brushRef="#br0" timeOffset="202531.546">10241 9254 1116 0,'0'0'23'0,"0"0"6"0,0 0-29 0,0 0 0 0,0 0 0 0,0 0 0 15,0-6 56-15,-3 3 6 0,3-2 1 0,0 5 0 16,3-6-16-16,-3 6-3 0,0 0-1 0,0-6 0 16,4 0-16-16,-1 6-3 0,1-12-1 0,-1 9 0 15,1-3-7-15,3 0 0 0,0 1-1 16,-4-1 0-16,4 0 9 0,-3 0 1 0,3-6 1 0,0 0 0 16,0 4-6-16,0-1-2 0,0 0 0 0,4-3 0 15,-4 0-18-15,7-2 10 0,-3 5-10 0,-1-6 8 16,-3-2-8-16,4 5 0 0,-1-12 0 0,1 10 0 15,3-10-31-15,-3 9-8 0,3-2-1 16,-4-1-1-16,1 0-54 0,3-2-10 0,-3 8-3 16</inkml:trace>
  <inkml:trace contextRef="#ctx0" brushRef="#br0" timeOffset="202978.777">10640 8728 957 0,'0'0'20'0,"0"0"4"0,0 0-24 16,0 6 0-16,3 0 0 0,-3 3 0 0,0-1 48 0,0 1 5 0,4 3 1 0,-4 6 0 16,-4-7 1-16,4 4 0 0,-3 9 0 0,3-7 0 15,-4 1-10-15,1 8-1 0,-1-8-1 0,1 11 0 16,3-2-4-16,-4-1-1 0,4 10 0 0,0-10 0 16,-3 9-11-16,3-2-3 0,0 2 0 0,-4-3 0 15,4 9-15-15,0-8-9 0,0 5 10 0,4-3-10 16,-4-2 9-16,3 2-9 0,1-9 8 0,-4 10-8 15,3-10 8-15,-3 3-8 0,0-2 0 0,0 2 8 16,0-5-8-16,4 2 0 0,-1-8 0 16,1 2 8-16,-1 1-8 0,-3-6 0 0,0-3 0 0,-3 2 0 15,3-5 0-15,0 3 0 0,-4-3 0 0,4 2 0 16,-3-5 0-16,-1 0 0 0,4-6 0 0,-3 6 0 16,3-6 0-16,0 0 0 0,0 0 0 0,0 0 0 15,-7 6-49-15,7-6-12 0,-4 3-3 0</inkml:trace>
  <inkml:trace contextRef="#ctx0" brushRef="#br0" timeOffset="203746.376">10823 9507 1272 0,'0'0'36'0,"0"0"8"0,0 0-35 0,0 0-9 0,0 0 0 15,0 0 0-15,0 0 56 0,0 0 8 0,0 0 3 0,0 0 0 16,0 0-31-16,0 0-7 0,0 0-1 0,0 0 0 16,0 0-15-16,0 0-3 0,0 0-1 0,0 0 0 15,4 6-9-15,-1-3 0 0,1 0 0 0,-1 3 0 16,4-6 0-16,-3 0 0 0,-4 0 0 0,7 6 8 16,0-6-8-16,0 0 0 0,0 0 0 0,-3 0 0 15,3 0 0-15,-7 0 0 0,7 0 0 0,0 0 0 16,-4 0 0-16,4 0 0 0,0 0 0 0,1-6 0 15,-5 6 0-15,-3 0 8 0,7 0 0 0,0-6 0 16,0 3-8-16,0-3 0 0,0 3 0 0,4-3 8 16,-8-3 0-16,5 3 0 0,-5-5 0 0,1-1 0 15,-1 3 0-15,1 0 0 0,-1 0 0 0,-3 4 0 0,4-1-8 16,-4 0 0-16,3 0 0 0,-3 6 0 16,0 0 0-16,0-6 0 0,0 6 0 0,0 0 0 15,0-6 0-15,0 6 0 0,-3-6 0 0,3 6-11 0,-4-6 11 0,1 1 14 16,-4 2-3-16,3 0-1 15,-3-3-10-15,3 3-16 0,-3 3 4 0,0 0 1 0,0 0 11 0,-3-6 0 0,-1 6 0 16,1-6-8-16,-1 6-10 0,0-6-2 0,4 6 0 16,-3-6 0-16,-1 6 3 0,4 0 0 0,0 0 0 15,-4 6 0-15,4-6 5 0,0 6 2 0,4 0 0 16,-4 0 0-16,3 3 1 16,1-1 0-16,-1 7 0 0,1 3 0 0,-1-6 9 0,1-1 0 0,3 10 0 15,-4-3-8-15,1-7 8 0,-1 4 0 16,-3-3 0-16,3 0-8 0,4 5 8 0,-3-2 0 0,3 3 0 0,-4 5 0 15,8-11 0-15,-4 3 0 0,0 2 0 16,0-5 0-16,0 6 0 0,0-7 0 0,3 1 0 16,1-3 0-16,-1 3 12 0,5-1-3 0,-1-2 0 15,0 3 0-15,0-3 1 0,0 0 0 0,0 8 0 16,3-11 0-16,-3 3-10 0,4-3 8 0,-4 0-8 0,4 0 8 16,-1 2-8-16,-3-5 0 0,4 3 0 0,-1-6 8 15,1 0-8-15,-4 6 0 0,4-6-12 0,-1 0 12 16,1 0-149-16,-1-6-23 0</inkml:trace>
  <inkml:trace contextRef="#ctx0" brushRef="#br0" timeOffset="204152.43">10820 9004 892 0,'-14'18'18'0,"7"-9"6"0,7-9-24 0,-8 6 0 0,8-6 0 0,0 0 0 16,0 0 80-16,0 0 11 0,0 0 2 0,0 0 1 15,0 0-17-15,0 0-3 0,0 0-1 0,0 0 0 16,0 0-19-16,0 0-4 0,0 0-1 0,0 0 0 16,0 0-33-16,8 6-8 0,-5-1 0 0,4-5-8 15,4 6 0-15,-1 0 0 0,1-3 0 0,3 3 0 16,-3 3 0-16,-1-3 0 0,1 3 0 0,-1-4 0 15,1 1 0-15,-4 0-9 0,4 0 1 0,-1 3 0 16,-3 0-61-16,4-3-12 0,-1 2-3 0</inkml:trace>
  <inkml:trace contextRef="#ctx0" brushRef="#br0" timeOffset="205009.944">11211 9369 931 0,'0'0'39'16,"0"0"-31"-1,0 0 86-15,-3-6 18 0,3 6 3 0,0 0 1 16,0 0-52-16,0 0-9 0,0 0-3 0,0 0 0 16,0 0-28-16,-4 9-5 0,1-3-2 0,-1 0 0 15,1-1-2-15,-1 1-1 0,4 6 0 0,0-6 0 16,0 0 0-16,0 0 0 0,0 0 0 0,0 2 0 16,0 4 6-16,0-6 2 0,0 6 0 0,0-6 0 0,4 5 0 15,-4 1 0-15,3 0 0 0,1-3 0 16,-1 3-6-16,1-7-2 0,-1 7 0 0,4-6 0 0,-3 3-14 15,3 0 0-15,-4 2 0 0,5 4 0 0,-1-3 8 16,-4 0-8-16,4-1 0 0,0 4 0 0,0-3 0 16,0 0 0-16,0-4 0 0,4 7 0 15,-4-6 0-15,0 9 0 0,4-7 0 0,-4 4 0 16,-4-3 11-16,1 0-11 0,-1-1 12 0,1 1-12 0,-1-3 0 0,4 0 0 0,-3 0 0 16,-1-1 0-16,1 1 0 0,-4-9 0 0,0 0 0 0,0 0-9 15,3 6 9-15,-3-6 8 0,0 0-8 0,0 0 11 16,0 0-11-16,0 0 10 0,0 0-10 0,0 0 10 15,0 0-2-15,0 0-8 0,0 0 12 0,0 0-4 16,0 0 14-16,0 0 2 0,0 0 1 0,0 0 0 16,0 0-25-16,0 0 0 0,0 0 0 0,0 0 0 15,0 0 10-15,0 0-10 0,0 0 12 0,0 0-12 16,4-6 16-16,0-3-3 0,-1 1-1 0,1-1 0 16,-1 3-12-16,1 0 11 0,-1-6-11 0,1 6 10 15,-1-8-10-15,1 5 0 0,-1-3 0 0,1 3 0 16,-1-8 0-16,1 5 8 0,-4-3-8 0,3 0 12 15,1 7-12-15,3-4 0 0,-3-3 0 0,-1 1 0 16,4-1 8-16,-3 3 0 0,-1-9 0 0,1 10 0 16,-1-1-8-16,1 6 0 0,-1-6 0 0,1 6-11 15,-1-5 33-15,1 2 6 0,-1 0 2 0,4-6 0 16,-3 9-30-16,0-11 0 0,3 5 0 0,-4-6 0 16,4 10-20-16,-3-4-9 0,3-6-3 0,0 6 0 15,0 4 18-15,0-1 3 0,3 6 1 0,-2-9 0 16,-1 6-42-16,3 0-8 0,1 6-1 0,-4-6-1 15,3 6-94-15,-3 0-20 0,0-5-3 0</inkml:trace>
  <inkml:trace contextRef="#ctx0" brushRef="#br0" timeOffset="205728.315">11645 9525 1120 0,'0'0'23'16,"0"0"6"-16,0 0-29 0,0 0 0 0,0 0 0 0,0 0 0 15,0 0 72-15,0 0 8 0,0 0 1 0,0 0 1 16,0 0-45-16,0 0-9 0,0 0-1 0,0 0-1 16,0 0 21-16,0 0 4 0,0 0 1 0,4 6 0 15,3-6-8-15,0 5 0 0,-4-5-1 0,4 6 0 16,0-6-34-16,1-6-9 0,-1 6 0 0,0-5 0 16,0 5 10-16,0 0-2 0,0 5-8 0,0-5 12 15,0 0-12-15,0 0 11 0,0-5-11 0,0 5 10 16,0-6 8-16,0 0 2 0,0 0 0 0,0 3 0 15,0-3 9-15,-3 0 3 0,3 0 0 0,0 0 0 16,-3 1-32-16,-1-7 0 0,1 6 0 0,-1-3 0 16,1 0 0-16,-1 0 0 0,-3 4 0 0,4-1 0 15,-4-6 0-15,0 6 0 0,0 0 0 0,3-3 0 16,-3 3-21-16,-3 1-11 0,3-4-1 0,-4 6-1 0,-3-3 34 0,0 0 0 16,0 0 0-16,0 6 0 0,0-6 0 0,3 0-13 0,-3 1 4 15,0 2 1-15,0 0 8 0,0 0 11 0,-3 3-3 0,3 0 0 16,-1 0-8-16,1 0 0 0,0 0 0 0,0 3 0 15,7-3 0-15,-3 6 0 0,-4-1 0 0,7-5 0 16,-4 6 0-16,1 0 0 0,-1 6-12 0,1-6 12 16,3 3-11-16,0 2 11 0,0 1-8 0,-4 6 8 15,4-6 0-15,-3-4-8 0,3 10 8 0,-4 0 0 16,4-7 0-16,-4 7-8 0,4 3 8 0,-3-10 0 16,3 10 0-16,0-3 0 0,0-1 0 15,0 1 0-15,3 0 0 0,-3 2 0 0,0-2 0 0,4-4 0 16,-4 7 0-16,4-6 0 0,-1 2 0 0,1-2 0 15,-1 0 0-15,4-1 0 0,0 4 0 0,0-9 0 16,4 0 0-16,-4 0 0 0,0-1 0 0,0 1 0 16,0-3 0-16,0-6 0 0,4 6 0 0,-4 0 0 15,3-6 0-15,1 0 0 0,0 0 0 0,-1-6 0 16,1 6 0-16,3-6-13 0,0 6 3 0,-4-6 1 16,5 6-2-16,-5-6 0 0,1 0 0 0,-1 1 0 15,1-1-45-15,0 3-10 0,-4 0-2 0</inkml:trace>
  <inkml:trace contextRef="#ctx0" brushRef="#br0" timeOffset="-213169.546">13046 9507 955 0,'0'0'27'0,"0"0"6"0,0 0-33 0,0 0 0 0,-7 0 0 0,7 0 0 15,-7 0 84-15,0 0 9 0,7 0 3 0,-7-3 0 16,-1 0-26-16,1-6-5 0,0 9-1 0,4-6 0 15,3 6-1-15,-7 0-1 0,-4-5 0 0,4 5 0 16,7 0-48-16,-7 0-14 0,0 0 0 0,0 0 8 16,7 0-8-16,-11 0 0 0,11 0 0 0,-7 0 0 15,0 0 0-15,0 5 0 0,0 1 0 0,-3 3 0 16,2 0 0-16,1 0-13 0,0 3 3 0,0-7 1 16,0 13 0-16,0-9 0 0,0 3 0 0,0-1 0 15,0 7 9-15,0-6 0 0,3 3 0 0,-3-1-8 16,4 1 8-16,3-15 0 0,0 0 0 0,0 0 0 15,0 0 15-15,0 0-2 0,-4 12 0 0,4-12 0 16,0 0 7-16,0 0 0 0,0 0 1 0,7 0 0 16,-3 6-1-16,3-6 0 0,0 0 0 0,0 2 0 15,0 4-10-15,4-6-2 0,-1 0-8 0,1 3 12 16,-1-3-12-16,1 0 0 0,3 3 0 0,-3-3 0 16,-1 0 22-16,4 0-2 0,-3-3 0 0,0 3 0 15,-1-3-20-15,1-5-18 0,-1 8 3 0,-3-6 1 16,1 0 14-16,-1 0 0 0,0 0 9 0,-4-6-9 15,4 1 0-15,-3 2 0 0,3 3 0 0,-4 0 0 16,1-6 0-16,3 0 0 0,-7 4 0 0,3-1 0 0,1 3-13 0,-1 0 4 0,-3 3 1 16,4 3 0-16,-4 0 8 0,0 0 0 0,0 0 0 15,0 0 0-15,0 0 0 0,0 0 0 0,0 0 0 0,0 0 0 16,0 0 0-16,0 0 0 0,0 0 0 0,0 0 0 16,0 0 0-16,0 0 9 0,0 0-1 0,0 0-8 15,0 3 19-15,0 3-3 0,4 0-1 0,-4 0 0 16,0 0-3-16,3-1 0 0,-3 7 0 0,0-6 0 15,4 0-12-15,-4 6 8 0,0-3-8 0,3 5 0 16,-3 1 0-16,4-3 0 0,-1-4 0 16,-3 7 0-16,7-3 0 0,-3 3 0 0,-1-9 0 15,4 8 0-15,0-5 0 0,0 3-13 0,0-3 1 0,1 2 0 16,-1 1-40 0,0-6-8-16,0 0-2 0</inkml:trace>
  <inkml:trace contextRef="#ctx0" brushRef="#br0" timeOffset="-212761.522">12841 8954 915 0,'0'0'39'0,"0"0"-31"16,0 0 45-16,0 0 10 0,-7 6 1 0,4 3 1 15,3-9 0-15,-4 6 0 0,0 0 0 0,4-6 0 16,0 6-33-16,0-6-8 0,0 0 0 0,0 11-1 16,4-8-2-16,-4 6 0 0,4 0 0 0,-1 3 0 15,4-6-7-15,-3 5-2 0,6-5 0 0,-3 3 0 16,4 3-12-16,-1-6 0 0,1 0 8 0,0 5-8 16,-1-5 0-16,1 6-18 0,3-3 4 0,0 0 1 15,-3-1-41-15,-1 4-8 0,4-6-2 16</inkml:trace>
  <inkml:trace contextRef="#ctx0" brushRef="#br0" timeOffset="-212161.783">13836 8869 995 0,'0'0'20'0,"0"0"6"0,0 0-26 0,0 0 0 0,0 0 0 0,0 0 0 15,0 0 84-15,0 0 12 0,0 0 3 0,0 0 0 16,0 0-22-16,0 0-4 0,0 0-1 0,0 0 0 15,0 0-18-15,0 3-4 0,0 6-1 0,0 0 0 16,0-1 2-16,-4 1 0 0,4-3 0 0,-3 6 0 16,3 0-1-16,-4 2 0 0,1 4 0 0,3 0 0 15,-4-1-29-15,1 1-5 0,3 8-2 0,-4-5 0 16,4 8-14-16,-3-2 9 0,-1 2-9 0,1 4 8 16,3 2-8-16,-4-6 8 0,4 9-8 0,0-2 8 15,0-4-8-15,0-3 0 0,0 4 0 0,0-7-11 0,4 10 11 16,-4-10 0-16,3 3 0 0,1 1 0 0,-4 2 0 15,0-5 8-15,3 8-8 0,-3-9 11 0,0 4 6 0,0-7 2 16,4 1 0-16,-4 2 0 0,0-5-30 0,0 2-5 0,0 1-2 16,0-12 0-16,0 8 34 0,3-8 6 15,-3 0 2-15,4-1 0 16,-4-8-46-16,0-3-9 0,3 3-1 0,-3-3-1 16,7 0-150-16,-3 0-29 0</inkml:trace>
  <inkml:trace contextRef="#ctx0" brushRef="#br0" timeOffset="-211654.34">14041 8801 562 0,'0'0'12'0,"0"0"2"15,0 0-14-15,0 0 0 0,0 0 0 0,0 0 0 16,0 0 85-16,0 0 15 0,0 0 2 0,0 0 1 15,0 6-28-15,0 0-6 0,0 3-1 0,0 0 0 16,0 6-6-16,0-4-2 0,0 1 0 0,3-3 0 16,-3 9 4-16,0-1 0 0,4 1 0 0,-4-1 0 0,3 4-8 0,1-3 0 15,-4-4-1-15,3 7 0 0,1 5-37 0,-1-5-7 0,1 8-2 0,-1 1 0 16,4-4-9-16,-3 4 0 16,-1-7 0-16,1 10 0 0,-1-4 0 0,1 3 0 0,0-2 9 15,-4 8-9-15,0-12 8 0,0 10-8 16,0 2 8-16,0-6-8 0,-4-2 0 0,4 5 8 15,-4 3-8-15,1-9 0 0,-4 10 0 0,3-7 0 16,-3 3 0-16,4-8 0 16,-4 8 0-16,0-9 9 0,0-2-9 0,3 5 0 0,1-8 10 0,-1 2-10 0,4-5 8 15,-3-3-8-15,3 2 0 0,0-5 0 0,3-6 0 0,-3 0 0 16,0 0-29-16,0-6-11 0,4 3-3 16,-4-3 0-16,7 0-17 0,0 0-3 0,0-6-1 15</inkml:trace>
  <inkml:trace contextRef="#ctx0" brushRef="#br0" timeOffset="-211290.868">13772 9516 1013 0,'0'0'20'0,"0"0"8"0,0 0-28 0,0 0 0 0,0 0 0 0,0 0 0 31,0 0 72-31,0 0 10 0,4 9 2 0,0-3 0 0,-1-6-10 0,4 5-2 0,0-5 0 16,0 0 0-16,4 12-30 0,-1-12-6 0,1 6-2 0,0-3 0 15,3 0-10-15,0 0-3 0,0 0 0 0,3-3 0 16,-2 0-9-16,-1 0-3 0,3-3 0 0,-3-3 0 16,4 3-9-16,-4-3-9 0,0 6 9 0,0-6-13 15,1 0 25-15,-1 6 6 0,0 0 1 0,0-5 0 16,0-1-143-16,4 0-29 16,-4 0-6-16</inkml:trace>
  <inkml:trace contextRef="#ctx0" brushRef="#br0" timeOffset="-210737.171">14291 9486 1203 0,'0'0'24'0,"0"0"8"0,0 0-32 0,0 0 0 15,-7 6 0-15,3 3 0 0,1-6 90 0,-4 3 11 0,3-3 3 0,-3 3 0 16,4 6-33-16,-1-7-7 0,-3 7 0 0,4 3-1 16,-4-3-24-16,0-1-5 0,-1 7-1 0,5 0 0 15,-4-1-12-15,3-2-2 0,-3 3-1 0,4-1 0 16,-1 1-8-16,1 3-2 0,-1-4 0 0,1 1 0 15,3-4 1 1,0 4 0-16,0-9 0 0,3 0 0 16,-3 0-1-16,4 2 0 0,-1 1 0 0,1-6 0 0,-1 0 12 0,1 0 1 0,3 6 1 15,0-7 0-15,0-2-4 0,0 0-1 0,4 0 0 16,-4 0 0-16,0 0-8 0,3-3-1 0,-3 6-8 0,0-6 12 16,1-6-12-16,2 3 0 0,-3-3 0 0,0 0 0 15,0 1 0-15,0-7 0 0,-3 0 0 0,3 6 0 16,0-12 0-16,-4 4 0 0,5 2 0 0,-1 0 0 15,-4-8 0-15,-3 5 0 0,4 0 0 0,-8-2 0 16,4-4 0-16,-3 6 0 0,-1-5 0 0,1 8 9 16,-5-9-30-16,5 7-7 0,-4 5 0 0,3-9-1 15,-3 7 12-15,0-1 2 0,-3 3 1 0,3 3 0 16,0 0 14-16,0 0-11 0,-1 0 11 0,1 6-10 16,0-5 0-16,7 5 0 0,-7 0 0 0,7 0 0 15,0 0-14-15,-3 5-2 0,-4 1-1 16,3 0 0-16,1 6 2 0,-1 0 0 0,1-1 0 0,-1 4 0 15,4-3-93-15,0-6-18 0,4 0-4 0</inkml:trace>
  <inkml:trace contextRef="#ctx0" brushRef="#br0" timeOffset="-209921.672">14647 9536 1530 0,'0'0'32'0,"0"0"8"0,0 0-32 0,-3 0-8 0,-4-5 0 0,0-1 0 16,3-3 109-16,-3 3 21 0,4 3 4 0,-4-3 1 15,-1 3-53-15,1-3-10 0,-3 0-3 0,3 6 0 16,0 0-33-16,0 0-6 0,0 6-2 0,0-6 0 16,0 9-28-16,-1 0 0 0,1-3 0 0,0 3 0 15,0 2-16-15,0 1-8 0,0-6-3 0,0 6 0 16,4 3 27-16,-8 2 0 0,7 1 0 0,1-1 0 16,-4 4 0-16,7-3 0 0,-4-1 0 0,4-2 0 15,0 3 0-15,0-7 0 0,0 4 0 0,4-6 0 16,-1 0 0-16,1 2-10 0,-1-5 10 0,5 6 0 15,-1-6 0-15,-7-6 0 0,7 0 0 0,-7 0 0 16,7 3 0-16,-7-3 0 0,10 0 0 0,-3-3 0 16,4-3 0-16,-4 0 0 0,4 0 0 0,-4-5 0 0,3 2 8 15,-3 3 0-15,0-3-8 0,0 0 12 0,0 3-12 16,0-5 0-16,1 5 0 0,-5-6 0 0,1 3 0 16,-1 3 0-16,-3-5-10 0,4 5 10 0,-4 0 0 15,0 0 0-15,0 0 0 0,0-3 0 0,0 3 0 16,0 6 0-16,0 0 0 0,0 0 8 0,-4-8-8 15,4 8 0-15,0 0 0 0,0 0 0 16,0 0 0-16,0 0-15 0,0 0 4 0,0 0 1 16,0 0-6-16,0 0 0 0,0 0-1 0,0 0 0 0,0 0 1 0,0 0 1 0,0 0 0 15,0 11 0 1,-3 1 4-16,3-6 1 0,0 6 0 0,0 2 0 0,0 1 10 0,0 0-10 16,3 2 10-16,-3 4-10 0,0 2 10 0,0 1-8 0,0 2 8 0,0 4-8 15,0-1 8-15,0 4 0 0,0-4 0 0,0 9 0 16,4-5 0-16,-4-1 0 0,0 3 0 15,3 0 0-15,-3 4 0 0,0-10 0 0,0 3 8 16,0 4-8-16,-3-4 13 0,3 0-1 0,-4 4-1 16,1-1 0-16,-1-3 9 0,-3-2 3 0,3-4 0 0,1 4 0 15,-4-4-5-15,3 0-1 0,-3 10 0 16,4-13 0-16,-4 4-17 0,3-10 0 0,1 1 0 0,-4 0 0 16,3-4 55-16,1 4 7 0,3-9 2 0,-4 0 0 15,1-1-52-15,3-8-12 0,0 0 0 0,0 0 0 16,-4 3 0-16,4-3 0 0,-7 0 0 0,0 0 0 15,0-6 0-15,0 1 0 0,0-4 0 0,-4 0 0 16,1-9 0-16,-1 7 0 0,-3-4 0 0,0-3 0 16,0 1-17-16,-1-4-7 0,1-3 0 0,0 7-1 15,0-7-12-15,-3 7-3 0,2 2 0 0,5-9 0 16,-4 10-28-16,3-10-7 0,1 7-1 0</inkml:trace>
  <inkml:trace contextRef="#ctx0" brushRef="#br0" timeOffset="-208740.152">14757 9548 756 0,'0'0'16'0,"0"0"3"0,0 0-19 0,0 0 0 0,0 0 0 0,-4 0 0 16,1-12 57-16,3 12 8 0,-4-5 2 0,4-1 0 16,0 6-18-16,-3-6-3 0,3 3-1 0,0 3 0 15,0-6 4-15,0 6 1 0,0-3 0 0,0 3 0 16,0 0 17-16,0 0 3 0,0 0 1 0,0 0 0 15,0 0-17-15,0 0-3 0,0 0-1 0,0 0 0 16,0 0-3-16,0 0-1 0,0 0 0 0,0 0 0 16,0 0-2-16,0 0 0 0,0 0 0 0,0 0 0 15,3 3-13-15,-3-982-3 0,4 1964-1 0,3-976 0 16,-4-9-14-16,1 6-2 0,-1-1-1 0,4 7 0 16,-3-6-10-16,-1 0 0 0,4 6 0 0,-3-3 0 15,0 8 0-15,3-5 0 0,-4-3 0 0,1 3 0 16,-1-1 0-16,4 1 0 0,0-6 0 0,-3 6 0 15,-1-4 0-15,4 7 0 0,-3-6 0 0,-1 3 8 16,1 0-8-16,-1-1 0 0,1-2 0 0,0 0 0 16,-1-3 0-16,-3 0 0 0,0-6 0 0,4 8 0 15,-1-2 0-15,1 0 0 0,-1 0 0 0,1 0 0 16,-4-6 0-16,3 0 0 0,-3 0 0 0,0 0 0 16,0 0 0-16,0 0 13 0,0 0 0 0,4 0 0 15,3-6-13-15,-4 6-18 0,4-6 4 0,-3-6 1 16,-1 1 13-16,1 2 0 0,-1-3 0 0,1 6 0 0,-4-11 0 15,4 11 0-15,-4-6 0 0,0 3 0 0,0 3 0 0,-4-5 0 16,4 5 0-16,0 6 0 0,0 0 0 0,0 0 0 16,0 0 0-16,0 0 0 0,0 0 0 0,0 0 0 0,0-6 0 15,0 6 0-15,0 0 0 0,0 0 0 0,0 0 0 16,7 0 0-16,-7 0 0 0,4-6 0 0,-4 6 0 16,0 0 0-16,7 0-13 0,-7 0 0 0,7 6 0 0,-7-6 0 15,0 0 4-15,3 0 1 16,-3 0 0-16,0 0 0 0,7 0 8 0,-3 6-8 15,-4-6 8-15,7 6-8 0,-4-6 8 0,1 8-8 0,-4-5 8 16,3 6-8-16,1-3 8 0,0 6 0 0,-1 0 0 0,1-1 0 16,-4-2 0-16,3 3 14 0,1 0-2 0,-1-1 0 15,1 1 0-15,-4-6-1 0,3 0 0 0,1 0 0 16,-4 0-3-16,3-3-8 0,1 2 12 0,-1-5-4 16,4 3 4-16,-3 0 1 0,3-3 0 0,0 6 0 15,-3-6 7-15,3-6 0 0,0 3 1 0,0 0 0 16,0-5-9-16,0 5-1 0,0-3-1 0,0-3 0 15,0 3-1-15,0 0 0 0,0-11 0 0,0 8 0 16,-3-6 0-16,3 6 0 0,-4-8 0 0,1 2 0 16,-4 3-1-16,3-5-8 0,-3 5 12 0,4 0-4 15,-4-9-8-15,-4 7 12 0,4-1-12 0,-3-8 12 16,-1 5-12-16,1-3 0 0,-1-5 0 0,1 2 0 16,-4 1-24-16,3-4 4 0,1 10 0 0,-4-1 0 15,3-5-20-15,-3 8-4 0,3 3-1 0,-3 0 0 16,4 1-14-16,3 2-2 0,-4 3-1 0,4 0 0 15,0 6-90-15,0 0-17 0,0 0-4 0</inkml:trace>
  <inkml:trace contextRef="#ctx0" brushRef="#br0" timeOffset="-208078.569">15328 9531 1530 0,'-3'0'43'0,"-1"-6"10"15,4 6-42-15,-7 0-11 0,7 0 0 0,-7-6 0 16,4 0 72-16,3 6 13 0,-8-3 3 0,5 0 0 16,-1 0-32-16,4 3-5 0,-7-3-2 0,7 3 0 15,0 0-21-15,0 0-4 0,0 0 0 0,0 0-1 16,-3 3-15-16,-4 0-8 0,3 3 10 0,1 0-10 16,-4 6 0-16,3-7 0 0,1 7 0 0,-4 3-10 15,3-3 10-15,-3 5 0 0,3 1 0 0,1 3 0 16,-1 2 0-16,4-5 0 0,0-1 0 0,-3-2 0 0,3 3 0 15,0-7 0-15,0 1 0 0,3 0-8 0,-3-6 8 0,4 3 0 16,-4 2 8-16,7-5-8 0,-7-6 30 0,3 0 2 16,5 0 0-16,-5 0 0 0,4 0 0 0,0 0 1 0,0 0 0 15,0-6 0-15,0 0-14 0,0 1-3 0,0-1-1 16,1 0 0-16,-1 0-4 0,0-3-1 16,0 3 0-16,-4-5 0 0,4 5-10 0,-3-6 0 0,-1 3 0 15,1 0 8-15,-1-5-8 0,-3 8 0 16,4-6-12-16,-1-3 12 0,1 3-19 15,-4 1 4-15,0 5 1 0,3-6 0 0,-3 0-6 0,-3 1 0 0,3 2-1 0,0 0 0 16,-4 3 5-16,4 3 0 0,-3-3 1 0,3 6 0 16,0 0 15-16,0 0 0 0,0 0 0 0,0 0 0 15,0 0-19-15,0 0 3 0,-4 6 0 0,4 0 0 16,-3 3 8-16,3 3 8 0,3 5-12 0,-3-5 12 16,0 0-8-16,0-1 8 0,4 10 0 0,-4-9 0 15,3 2 0-15,-3 1 0 0,4-3 0 0,3 3 0 16,-3-4 0-16,-1-2-8 0,1-3 8 0,3 3 0 15,-4-3-34-15,4 0-3 0,0 2-1 0,0-2 0 16,-3-6-21-16,3 6-4 0,0-6-1 0,0 6 0 16,0-6-102-16,0 0-21 0</inkml:trace>
  <inkml:trace contextRef="#ctx0" brushRef="#br0" timeOffset="-207552.419">15515 9536 1314 0,'-3'12'37'0,"-1"-3"8"0,1 0-36 0,-1 0-9 0,4-1 0 0,-3 7 0 15,3-3 53-15,0-6 9 0,3 3 2 0,1 5 0 16,-1-5 0-16,1 3 0 0,-1-6 0 0,1 6 0 16,3-10-52-16,-4 10-12 0,4-6 0 0,-3 0 0 15,3 0 0-15,-4 6 0 0,1-6 0 0,3-1 0 16,-3 1 32-16,-1 3 4 0,1-3 1 0,-4-6 0 16,3 6-26-16,1 0-11 0,-4-6 8 0,3 6-8 15,-3-6 0-15,0 0 8 0,4 11-8 0,-4-11 0 16,0 0 0-16,0 0 0 0,0 0 0 0,0 0 0 15,0 0-39-15,0-6 0 0,0 1 0 0,0-1 0 16,0 0 29-16,-4-3 10 0,1 0 0 0,-1 0-9 16,1-2 9-16,-1-1 0 0,1 3 0 0,-4-6 8 15,3 1 30-15,0 2 6 0,-3-3 2 0,4 1 0 16,-1 2-22-16,-3 3-5 0,4-3-1 0,-1-3 0 16,1 10 25-16,3 5 5 0,-4-6 0 0,4 0 1 15,-3 0-28-15,3 0-5 0,0-6-2 0,0 1 0 16,0-1-14-16,0 3-10 0,0 0 2 0,3-6 0 0,1 4 8 15,-1-1-10-15,1-9 10 0,-1 10-10 16,1-7-7-16,-1 6-2 0,1-3 0 0,-1 4 0 16,1 5-13-16,-1-6-2 0,5 0-1 0,-1 6 0 15,-4-2 2-15,4 5 0 0,0 0 0 0,0 0 0 16,4 0-57-16,-1 3-11 0,5 0-3 0</inkml:trace>
  <inkml:trace contextRef="#ctx0" brushRef="#br0" timeOffset="-207015.515">15879 8801 1429 0,'0'0'40'0,"0"0"10"0,0 0-40 16,0 0-10-16,0 0 0 0,0 0 0 15,0 0 69-15,0 0 12 0,0 0 3 0,0 0 0 0,0 6-10 16,0 0-2-16,0 0 0 0,0 0 0 16,0 3-38-16,3 3-8 0,-3-7-2 0,4 7 0 0,3-3-3 0,-4 9-1 15,1-1 0-15,-1-5 0 16,4 6-4-16,-3 2-2 0,3-2 0 0,0 5 0 16,-4-2-14-16,1 8 0 0,-4-8 8 0,3 8-8 0,-3-2 0 0,4 2 0 0,-4 7 0 15,0 2-10-15,4-9 10 0,-4 3 14 0,0 4-3 0,0 2-1 16,3-12-10-16,-3 10-17 0,4-10 4 0,-1 4 1 15,-3 2 12-15,4 3 0 0,-1-8 0 0,1 8 0 16,-4-6 0-16,0-2 0 0,3 2 0 0,-3 4 0 16,4-10 0-16,-4-2 0 0,0 8 0 0,3-14 0 15,-3 8 0-15,0-11 0 0,4 0 0 0,-4 0-9 16,3-7-6-16,-3 1-1 0,4 0 0 0,-4-6 0 16,3 3-22-16,-3-3-5 0,0 0-1 0,7 0 0 15,-3-6-118-15,0 0-24 0</inkml:trace>
  <inkml:trace contextRef="#ctx0" brushRef="#br0" timeOffset="-206636.152">15790 9531 1424 0,'0'0'29'0,"0"0"8"0,0 0-29 0,0 0-8 0,0 0 0 0,0 0 0 15,0 0 100-15,0 0 20 0,0 0 3 0,0 0 1 16,0 0-43-16,7 0-8 0,-3 0-1 0,3-6-1 16,0 6-34-16,0 0-6 0,0-6-2 0,0 3 0 15,0 0-1-15,4 0-1 0,-1 3 0 16,1-3 0-16,0 3-27 0,-1-3 0 0,4 3 0 0,-3 0 0 15,3 0 0-15,-3-3 0 0,-1 3 8 0,1-3-8 16,3 3 0-16,-4 0 0 0,5 0 0 0,-5 3 0 31,1-3-33-31,-1 3-9 0,1-3-2 0,3 0 0 0,-3 0-10 0,-1-3-2 16,4 3-1-16,-3-3 0 0,3-3-19 0,-3 6-4 16,3 0-1-16,-4-6 0 0,4 6-20 0,-3 0-4 0,-1-5-1 15,1 5 0-15,0-6-75 0,-1 6-15 0</inkml:trace>
  <inkml:trace contextRef="#ctx0" brushRef="#br0" timeOffset="-205954.82">16468 9481 1165 0,'0'0'24'0,"0"0"7"0,0 0-31 0,0-12 0 0,0 6 0 0,0 0 0 16,0 6 83-16,0 0 10 0,0 0 3 0,0 0 0 15,0 0-33-15,0 0-7 0,0 0 0 0,0 0-1 16,0 0-11-16,0 0-3 0,0 0 0 0,-7-3 0 15,7 3-26-15,-4 0-6 0,-3 0-1 0,0 3 0 16,0 3 16-16,3 0 4 0,-3-6 0 0,0 6 0 16,4 5 6-16,-4-5 2 0,0 0 0 0,3 3 0 15,-3-3-20-15,0 0-3 0,3 0-1 0,-3 5 0 16,4-11-12-16,-1 12 0 0,1-6 0 0,3-6 0 16,0 0 9-16,0 3-1 0,0-3 0 0,0 6 0 15,0 0 0-15,0-6 0 0,3 9 0 16,1-4 0-16,-4-5-8 0,0 0 0 0,3 9 0 0,-3-9 0 15,0 6 8-15,4 0 0 0,-1 0 0 0,-3-6 0 16,0 0-8-16,8 6 0 0,-1-6 0 0,0 3 0 16,-4 0 18-16,4 0 2 0,-3 3 0 0,-4-6 0 15,3 2-20-15,4 4 0 0,0-6 0 0,0 3 0 16,0 0 10-16,1 0-2 0,-1 3 0 0,0-6 0 16,0 6-8-16,0-6 0 0,0 6 0 0,0 0 0 15,-4 0-9-15,4-6 9 0,-3 8-12 0,-4-8 12 16,4 3 0-16,-1 3 0 0,-3 3 0 0,4-3 0 15,-4 0 0-15,3 6-8 0,-3-7 8 0,4 4 0 0,-4-3 0 16,-4 3 0-16,4-3 0 0,-3 3 0 0,-1 2 0 16,1-5 11-16,-1 6-3 0,0-6-8 0,1 0 20 15,-4 3-2-15,3-1-1 0,-3 1 0 0,7-3-9 0,-3 0-8 16,3-6 12-16,0 0-12 0,-7 6 8 0,7-6-8 16,-4 6 0-16,4-6 0 0,-7 6 0 0,0 2 0 15,7-8 0-15,-7 3 0 0,0 3 0 16,-4-3-9-16,11-3-1 0,-7 3 0 15,-3 0-12-15,3 3-2 0,-4-6-1 0,4 6 0 16,-4-6-16-16,4 0-3 0,-3 6-1 0,3-6 0 16,0 0-36-16,0 11-7 0,0-8-2 0</inkml:trace>
  <inkml:trace contextRef="#ctx0" brushRef="#br0" timeOffset="-190230.508">16986 9963 851 0,'-7'11'36'0,"0"1"-36"16,0-6 58-16,0 0 5 0,0 0 1 0,0 0 0 15,7-6 0 1,-4 9 0-16,4-9 0 0,0 0 0 0,-7 5 51 16,7-5 10-16,0 0 3 0,-3 6 0 0,3-6-77 0,-4 6-15 0,1 0-4 0,3 0 0 15,-4 3-16-15,4 0-4 0,-3 2-1 0,-1-2 0 16,1 3-11-16,-1 0 0 0,1 2 0 0,-1-2 0 15,1 0-32-15,-1 0-9 0,-3-1-2 16</inkml:trace>
  <inkml:trace contextRef="#ctx0" brushRef="#br0" timeOffset="-188902.02">18016 9513 767 0,'0'0'16'0,"0"0"4"0,0 0-20 0,0 0 0 0,0 0 0 0,0 0 0 16,0 0 52-16,0 0 6 0,0 0 2 0,-7 6 0 15,7-6-8-15,0 0 0 0,0 0-1 0,0 0 0 16,0 0-11-16,-3 6-1 0,3-6-1 0,0 0 0 15,0 0-10-15,0 0-1 0,0 0-1 0,-7 6 0 16,7-6-7-16,0 0-2 0,0 0 0 0,-7 5 0 16,7-5 20-16,0 0 4 0,0 0 1 0,0 0 0 15,0 0-1-15,0 0 0 0,0 0 0 0,0 0 0 16,0 0-7-16,0 0-2 0,0 0 0 0,-4 0 0 16,4 0-10-16,-3 12-2 0,3-12-1 0,0 0 0 15,0 0-3-15,0 0-1 0,0 0 0 0,0 0 0 16,-4 6-3-16,4 0 0 0,0 0 0 0,0-6 0 15,0 0-12-15,0 0 11 0,0 0-11 0,-3 6 10 16,3 0-10-16,0-1 0 0,-4 4 9 0,4-9-9 16,0 6 0-16,0-6 0 0,0 0 0 0,0 6 0 0,-4 0 0 0,4 3 0 0,0 0 0 0,0-4 0 15,0 7 0-15,4-3 0 0,-4-3 0 16,4 6 0-16,-1-6 0 0,-3 5 0 0,4 1 0 0,-1 3 0 16,1-3 0-16,-1 5 0 0,1 1 8 0,-1 2-8 15,1-2 8-15,-1 3-8 0,1 2 10 0,-1-5-10 16,-3 8 8-16,0-2-8 0,4 5 0 0,-8 3 9 15,4-8-9-15,-3 8 8 0,-1-11-8 0,-3 8 8 16,0 1-8-16,0-1 10 16,0 3-10-16,0-5 10 0,0 2 5 15,0-5 1-15,0-4 0 0,-4 4 0 0,4-4 8 0,0-2 3 0,4 6 0 0,-4-13 0 16,3 4-19-16,1 3-8 0,-1-12 8 0,0-1-8 16,4 7 9-16,0-12-9 0,0 0 10 0,0 0-10 15,0 0 15-15,0 0-3 0,0 0-1 0,0 0 0 16,0 0 5-16,0 0 2 0,0 0 0 0,-7-6 0 15,0 0-8-15,-3-5-2 0,3-4 0 0,-4 3 0 16,4-5-8-16,0-1-11 0,0-6 3 0,-4-2 0 16,4 0-38-16,0 2-7 0,0-5-2 0,0-4 0 15,0 4 24-15,0 5 5 0,0-2 1 0,0-1 0 16,3 4-31-16,1-1-7 0,-1-5-1 16,4 8 0-16,0-2-100 0,0 5-21 0,0 4-4 0</inkml:trace>
  <inkml:trace contextRef="#ctx0" brushRef="#br0" timeOffset="-188635.534">17907 9289 881 0,'0'0'18'0,"0"0"5"0,0 0-23 0,0 0 0 0,0 0 0 0,0 0 0 16,0 0 11-16,0 0-3 0,4-5 0 0,-1 5 0 16,1-6-31-16,-1-6-6 0,1 3-2 0,3 3 0 15,-4 0-20-15,4 1-4 0</inkml:trace>
  <inkml:trace contextRef="#ctx0" brushRef="#br0" timeOffset="-187916.411">18193 9598 931 0,'0'0'39'0,"0"0"-31"16,0 0 70-16,0 0 14 0,0 0 4 0,-4 6 0 15,1 0-36-15,3-6-8 0,-4 0 0 0,4 0-1 16,0 0-4-16,-3 6-1 0,3-6 0 0,0 0 0 15,-4 9-7-15,4-3-2 0,-3 2 0 0,3-8 0 16,0 0-15-16,3 6-3 0,-3-6-1 0,0 0 0 16,4 9-9-16,-4-9-1 0,3 6-8 15,4-6 12-15,0 6-4 16,0 0 0-16,4 0-8 0,-4-6 12 0,4 2-12 0,-4 4 0 0,3-3 8 0,-3-3-8 16,4 0 8-16,-1-3 0 0,1-3-8 0,0 4 12 15,-1-4 2-15,-3 6 0 0,0-6 0 0,-3 0 0 16,3 0 14-16,-4 0 2 0,4 3 1 0,-3-3 0 15,0-2-31-15,-1 2 0 0,1 3-13 0,-1-3 4 16,1 0 9-16,-1 0 0 0,1-6 8 0,-1 3-8 16,-3 4 0-16,4-4-15 0,-4 3 3 0,0 0 0 15,0 6 12-15,0-3-11 0,0 3 11 0,-4-6-10 16,4-6 10-16,-7 7-13 0,4-1 5 0,-1-3 8 16,1 3-16-16,3 6 5 0,-4-6 1 0,4 6 0 15,-11-3 10-15,1 3-12 0,3 0 12 0,-4 0-12 16,4 3 12-16,-3 0 0 0,-1 0 0 0,0 0 0 15,1 3 0-15,3 6 0 0,-4-7 0 0,1 7 0 16,-1-3 0-16,4 3 0 0,0 2 0 0,0 7-12 16,0-6 12-16,3-1-8 0,-3 7 8 0,4-9-8 15,-1 2 8-15,1 7 0 0,3-6 0 0,0 2 0 16,0-2 0-16,0 0 0 0,0-1 0 0,3-2 0 16,1 0 0-16,-4-3 8 0,3 0-8 0,1 2 11 0,3-2 3 15,-4 3 1-15,4-6 0 0,0 3 0 0,0 0-3 16,1-4 0-16,-1 1 0 0,0 0 0 0,3-3 7 0,-3 3 1 0,4 0 0 15,-1-6 0-15,1 6-20 0,0-6 0 0,-4 6 0 0,3-1 0 16,1-5 0-16,3 0 0 0,-3 0 0 0,-1 0 0 16,4 0-30-1,0-5-10-15,-3 5-1 0,3 0-1 0,-3 0-8 16,-1-6-2-16,1 6 0 0,-1 0 0 0,1 0-124 0,0 0-24 16</inkml:trace>
  <inkml:trace contextRef="#ctx0" brushRef="#br0" timeOffset="-147999.551">19396 8887 978 0,'0'0'28'0,"0"0"5"0,0 0-33 0,0 0 0 0,0 0 0 0,0 0 0 15,0 0 44-15,0 0 1 0,0 0 1 0,0 0 0 16,0 0-7-16,0 0-2 0,0 0 0 0,0 0 0 16,0 0-5-16,0 0-2 0,0 0 0 0,0 0 0 15,0 0-6-15,0 0 0 0,0 0-1 0,0 0 0 16,0 0-5-16,0 0-1 0,0 0 0 0,0 0 0 15,-4 6-1-15,4-1-1 0,-3 4 0 0,3 3 0 16,0-6-1-16,-4 3 0 0,1 0 0 0,3-4 0 16,-4 4-2-16,4 3-1 0,-3-6 0 0,-1 6 0 15,4-6-3-15,0-1-8 0,-3 1 12 0,3 3-4 16,0-9 0-16,0 6-8 0,0-6 12 0,-4 12-4 16,4-12 3-16,0 6 0 0,0-6 0 0,-4 6 0 0,4-1-2 15,0 1 0-15,-3 0 0 0,3-3 0 0,0 9-9 0,-4-3 12 16,4 0-12-16,0-4 12 0,-3 7-12 0,3-6 10 0,-4 3-10 0,4 0 10 15,-3-3 0-15,3-1 0 0,0 4 0 0,-4 3 0 16,1-6 1-16,-1 6 0 0,4-9 0 0,-3 2 0 16,-1 4-11-16,4 0 0 0,-3 9 0 0,-1-12 8 15,4 5-8-15,0-2 0 16,-3 3 0-16,3 0 0 0,0-6 0 16,-4 5 0-16,4-5 0 0,0 9 0 0,0-6 0 0,0 0 0 0,4 2 0 15,-4-5 0-15,0 6 0 0,0-6 8 0,0 3-8 0,0-9 0 16,0 0 9-16,0 3-9 0,0-3 10 0,0 0-10 15,0 0 23-15,0 0-2 0,0 0 0 0,0 0 0 16,0 0-4-16,0 5-1 0,0-5 0 0,0 0 0 16,0 0-4-16,0 0-2 0,0 0 0 0,0 0 0 15,0 0 4-15,0 0 1 0,0 0 0 0,0 0 0 16,0 0-4-16,0 0-1 0,0 0 0 0,0 0 0 16,0 0-10-16,0 0 0 0,0 0 9 0,0 0-9 15,0 0 0-15,0 0 0 0,0 0 0 0,0 0 0 16,0 0 0-16,0 0 0 0,0 0 0 0,0 0 0 15,0 0 0-15,0 0 0 0,0 0 0 0,0 0 0 16,0 0 0-16,0 0 0 0,0 0-9 0,0 0 9 16,0 0-8-16,0 9 8 0,0 3-10 0,0-6 10 0,0 0-10 0,0 6 10 15,3-9-10-15,-3 8 10 0,0 1-8 0,4 0 8 16,-1 5 0-16,-3-2-9 0,4-3 9 0,-1 6 0 16,1-1 0-16,-1-8-8 0,1 9 8 0,3-1 0 15,-4 1 0-15,4 0 0 0,-3 2 0 16,0-2 0-16,3 5 0 0,-4-2 0 0,1 2 0 0,-4 1 0 15,0 2 0-15,0-5 0 0,0 2 0 0,-4 1 8 16,1 2-8-16,-1-2 0 0,-3-1 0 0,0-2 0 0,3 8 0 0,-3-11 8 16,4 9-8-16,-4-4 0 0,0-2 8 0,0 2-8 15,3-5 0-15,1 2 8 0,-1-2-8 0,-3 6 0 16,7-13 0-16,-4 1 8 0,4 3-8 0,-3-3 0 16,3-1 0-16,0-5 0 0,0-6 0 0,0 0-8 15,0 0-34-15,0 0-6 0,0 0-2 0,0 0 0 16,0 0-62-16,3-6-13 0,5 0-3 0</inkml:trace>
  <inkml:trace contextRef="#ctx0" brushRef="#br0" timeOffset="-147583.559">19043 9554 1212 0,'0'0'25'0,"0"0"6"0,0 0-31 0,0 0 0 0,0 0 0 0,0 0 0 15,0 0 61-15,0 0 7 0,0 0 0 0,7 0 1 16,0-6-18-16,4 6-4 0,-4 0-1 0,3-6 0 16,1 0-20-16,3 6-4 0,0 0-1 0,4-5 0 15,-1-1-4-15,1 6-1 0,3-9 0 0,4 3 0 32,-4 0-6-32,4 3-2 0,-1-6 0 0,1 3 0 0,0 6-8 0,0-5 10 0,-1 5-10 15,-3 0 10-15,1 0-10 0,-5 0 0 16,-3 0 9-16,0 5-9 0,0-5 0 0,1 6-15 0,-5 0 3 15,1 0 0-15,-1 3-50 16,-3 3-10-16,4-1-1 0,-4 1-1 0,4-3-88 0,-4 3-18 0,3 0-3 16</inkml:trace>
  <inkml:trace contextRef="#ctx0" brushRef="#br0" timeOffset="-146930.202">19897 9789 1265 0,'0'0'36'0,"0"0"8"0,0 0-36 0,0 0-8 0,0 0 0 0,0 0 0 15,0 0 104-15,0 0 20 0,0 0 3 0,0 0 1 16,0 0-26-16,0 0-5 0,-7 0-1 0,0 0 0 15,-4 0-51-15,4 0-10 0,-4 0-3 0,1 0 0 16,3 0-32-16,-4 0 0 0,1 0 0 0,-1 0 0 16,0 0 12-16,1 6 1 0,3-6 1 0,-4 6 0 15,1-6-14-15,-1 0-13 0,4 6 2 0,0 0 1 16,-4 3 2-16,4-1 0 0,0 1 0 0,-3 3 0 16,6 0 8-16,-3 0-13 0,0-1 5 0,0 4 8 15,0-3-11-15,0 2 11 0,3-2-8 0,-3 3 8 16,4 5 0-16,-4-8 0 0,3-6 0 0,1 3 0 15,-1 0 0-15,1 5 0 0,3-8 0 0,0 0 0 16,0-6 0-16,0 0 0 0,0 0 0 0,0 6-8 16,3 0 8-16,1 0 0 0,3 3 0 0,-4-6 0 0,4 0 0 15,-7-3 8-15,7 0-8 0,0 0 11 16,-3-3-3-16,6 0 0 0,-3-3 0 0,4 3 0 16,0 0 0-16,-4 0 0 0,3 3 0 0,-3-6 0 0,4 0-8 15,-4 6 0-15,4-6 0 0,-4-5 0 0,3-1 0 16,-3 0 0-16,0 3 0 0,0-3 0 15,-3 1 0-15,3-4 0 0,-4 0 0 0,1 6 0 0,0-8 0 0,-4 11 0 16,3-6 0-16,-3 3-11 0,4 6 11 0,-4 3 0 16,0-8 0-16,0 8-8 15,0-6 8-15,0 6 0 0,0 0 8 0,0 0-8 0,0 0 0 0,0 0-18 16,0 0 3-16,0 0 1 0,0 0-5 0,0 0-1 16,0 0 0-16,0 0 0 0,3 6 20 0,-3 5-10 15,4-2 10-15,-4 3-8 0,3-6 16 0,-3 0 3 0,4 5 1 0,-4 1 0 16,0-6-12-16,0 3-11 0,3 3 3 0,1-1 0 15,-1-5 8-15,1 3 0 0,-1 0 0 16,1 0 0-16,-4-9 0 0,3 9 0 0,1-1 0 0,3-2 0 16,-3 6-11-16,3-3 11 0,0 3-13 0,0-1 5 15,0 1-156 1,3 0-32-16,-3 0-5 0</inkml:trace>
  <inkml:trace contextRef="#ctx0" brushRef="#br0" timeOffset="-146344.836">19967 9783 1036 0,'-7'18'21'0,"7"-12"7"15,-3 0-28-15,3 0 0 0,0 2 0 0,0 4 0 16,0-6 85-16,0 0 12 0,0 0 3 0,0 3 0 16,0 2-31-16,3-2-5 0,-3 6-2 0,4-3 0 15,-1-1-22-15,1-2-5 0,-1 0-1 0,1 3 0 16,-1-3-4-16,1 8-1 0,-1-8 0 0,1 0 0 16,-4 0-29-16,3 0 0 0,-3-9-11 0,4 3 11 15,-4-3-16-15,0 0 4 0,0 0 0 0,0 0 1 0,0 0 27 16,0 0 4-16,0 0 2 0,0 0 0 15,0 0-14-15,7-3-8 0,-3-6 10 0,-4 0-10 16,3-3 10-16,1 0-10 0,-4 1 10 0,3-7-10 16,-3 6 13-16,0-2-3 0,0 2-1 0,0-6 0 15,0 6 0-15,0-2 0 0,0 2 0 0,0 6 0 0,0-6 5 0,0 6 1 0,4-2 0 0,-4 8 0 16,0 0 1-16,0 0 1 0,0 0 0 0,0 0 0 16,0 0-7-16,0 0-2 0,0 0 0 0,3-3 0 15,-3 3-8-15,4-6 0 0,-1 3 0 0,1 3 8 16,3-3-8-16,0 0 0 0,3 3 0 0,-2-6 0 15,2 6 0-15,4 0 0 0,-3-6 9 16,3 6-9-16,0 0 0 0,0 0 8 0,4 0-8 16,-4 0 0-16,0 6 0 0,-3 0 0 0,3 0-12 15,-4 3 4-15,1 2-31 0,-1 1-5 16,1 6-2-16,-4-6 0 16,0 5-6-16,-3 4 0 0,-1-4-1 0,1 1 0 0,-4 3 28 0,0-4 5 0,0 1 2 0,0 0 0 15,-4 2 18-15,4-8 0 0,-3 6-8 0,-1-4 8 16,4-2 0-16,-3 0 0 0,3 0 0 0,-4-4 9 15,4 1-9-15,0-9 0 0,0 0 0 0,0 0 0 16,0 0-9-16,0 0-4 0,4-3-1 0</inkml:trace>
  <inkml:trace contextRef="#ctx0" brushRef="#br0" timeOffset="-145698.666">20574 9857 1241 0,'0'0'25'0,"0"0"8"0,4-6-33 0,-4 6 0 16,3-6 0-16,1 6 0 0,-4 0 67 0,7-6 6 0,-7 6 2 0,0 0 0 15,0 0-25-15,3 0-5 0,-3 0-1 0,0 0 0 16,0-6-24-16,0 6-4 0,0-6-2 15,0-2 0-15,0 5 26 0,0-3 4 0,0 3 2 0,0 3 0 16,-3-6-11-16,3 6-3 0,-4 0 0 0,-3-6 0 16,4 0 4-16,-5 6 1 0,1-6 0 0,0 6 0 15,4 0-14-15,-4 0-3 0,0 0-1 0,7 0 0 16,-7 0-11-16,7 0-8 0,-7 0 9 0,7 0-9 16,-11 6 9-16,4-6-9 0,7 0 8 0,-7 6-8 15,7-6 0-15,-7 0 0 0,7 0 0 0,0 0 0 16,-4 6 0-1,4-6 0-15,0 0 0 0,0 0 0 0,0 0 0 0,0 0 0 0,0 0-8 0,-3 3 8 16,3-3 0-16,-4 6-11 0,4-6 11 0,-3 6-8 16,3-6 8-16,0 0-8 0,3 6 8 0,-3 5-8 15,4-5 8-15,-4 0-10 0,3 0 10 0,1 0-10 16,-1 3 10-16,1-6 0 0,-1 5-9 0,1 1 9 16,-1-6 0-16,5 3 0 0,-5 0 0 0,1 0 0 15,-1 0 0-15,1 5 0 0,-1-11 0 0,1 6 0 16,-1 0 0-16,4-3 0 0,-3 0 0 0,-4-3 0 15,3 6 0-15,1 0 12 0,-4-6-4 0,3 3 0 16,1 3-8-16,-4 5 12 0,3-5-12 0,1 0 12 0,-4 0-2 16,0 3 0-16,0-3 0 0,0 6 0 0,0-1 0 15,-4-5 0-15,1 6 0 0,3-6 0 0,-4 6 3 0,4-1 1 16,-3-2 0-16,-1 3 0 0,1-6-4 0,-1 6-1 16,1-7 0-16,-1 1 0 0,1 0 0 0,3-6 0 0,-7 6 0 0,3-3 0 15,4-3-9 1,0 0 12-16,0 0-12 0,-10 6 12 0,2-6-12 0,-2 0-17 15,3-6 4-15,0 3 1 0,-4-3-14 16,4 3-2-16,-3-3-1 0,-1-2 0 0,0 2-31 16,1-6-5-16,-4 0-2 0,0 0 0 15,0 1-42-15,-4-4-9 0,4-3-2 0</inkml:trace>
  <inkml:trace contextRef="#ctx0" brushRef="#br0" timeOffset="-145070.037">21174 9345 1440 0,'0'0'32'0,"-7"0"6"0,3-6 2 0,-3-2 0 0,4 2-32 0,-4-3-8 15,-1 3 0-15,1-3 0 0,0 3 78 0,0 0 14 0,0 1 4 0,0-1 0 16,0-6-71-16,0 3-13 0,0 0-4 0,0 1 0 15,0-4 9-15,0 0 2 0,0-3 0 0,-4 1 0 16,1-1-7-16,3 3-2 0,-4-8 0 0,0 5 0 16,-3 0-10-16,4 3 0 0,-4 1 0 0,-1-1 0 15,5 3-20-15,-4 3 1 0,3 0 0 0,1 0 0 16,-1 6 5-16,0 0 1 0,1 6 0 0,3 0 0 16,-4-3-2-16,1 3 0 0,3 3 0 0,-4 6 0 15,4-4 24-15,-4 1 5 0,4 9 1 0,0 2 0 16,0 1 2-16,7-4 1 0,-3 10 0 0,3 2 0 15,0-3 1-15,0 1 0 0,0-4 0 0,3 9 0 16,1-2 1-16,-1 2 1 0,1 3 0 0,3 1 0 16,0-4-6-16,0 9-2 0,0 0 0 0,0-3 0 15,0 3-5-15,0-6 0 0,-3 1-8 0,3 2 12 16,-4 3-12-16,4-6 11 0,-7 3-11 0,4-2 10 16,-1-7-10-16,1 3 0 0,-1-2 0 0,1-4 0 0,-4 0 8 0,4-8-8 15,-1 2 0-15,-3-5 8 0,4 3-8 16,-1-4 8-16,-3 1-8 0,4-6 8 0,-1-1-8 0,-3 1 0 15,4-3 0-15,-4 3 0 16,0-12-28-16,0 0-2 0,0 0 0 0,0 0 0 16,0 0-26-16,0 0-6 0,7 0-1 0,0-6 0 15,-4-6-117-15,1 3-23 0</inkml:trace>
  <inkml:trace contextRef="#ctx0" brushRef="#br0" timeOffset="-144725.004">20652 9827 1303 0,'0'0'55'16,"0"0"-44"-1,0 0 71-15,0 0 14 0,0 0 4 0,0 0 0 16,0 0-36-16,0 0-6 0,0 0-2 0,0 0 0 15,0 0-10-15,0 0-2 0,3 3-1 0,4 0 0 16,0 3-2-16,-3-6 0 0,3 0 0 0,0 6 0 16,0-6-13-16,4 0-4 0,-1 0 0 0,4 0 0 15,-3 0-3-15,6 0-1 0,-2 0 0 0,-1-6 0 16,0 6-20-16,0 0-12 0,0 0 2 0,0 0 0 16,0 0 10-16,-3 0 0 0,-1 6 0 0,5-6 0 15,-5 0 0-15,1 6-8 0,-1-6 8 0,-3 6-12 16,0-6-21-16,4 9-5 0,-4 0-1 0,0-1 0 15,0-2-30-15,0 6-7 0,4-6 0 0,-4 0-1 16,0 0-126-16,3-1-25 0,1 1-4 0</inkml:trace>
  <inkml:trace contextRef="#ctx0" brushRef="#br0" timeOffset="-143760.958">21230 10019 801 0,'-3'0'34'0,"-1"0"-34"15,1 0 90-15,3 0 11 0,-4 5 3 0,1-5 0 16,3 0 12-16,-4 0 4 0,4 0 0 0,-4 6 0 16,4-6-29-16,0 0-6 0,0 0-1 0,-3-6 0 15,3 6-25-15,-4 0-6 0,-3-5-1 0,4 2 0 16,3 3-32-16,-4-6-6 0,1 3-2 0,3 3 0 15,0 0-3-15,-7 3-1 0,7-3 0 0,-4 0 0 16,-3 6-8-16,0-3 0 0,4 2 0 0,-4-5 0 16,-1 6 0-16,5 0 0 0,-8 6 0 0,4-3 0 15,0 5 0-15,4 1 0 0,-4-3 0 0,3 0 0 16,4 2 0-16,-3-5 0 0,3 6 0 0,-4-3 0 16,8-6 0-16,-4 5 0 0,0-5 0 0,3 0 0 15,4 0 0-15,-3-3 0 0,3 3 0 0,0 0 8 16,3-6-8-16,-3 0 12 0,4 0-12 0,-4 0 12 15,4 0-12-15,-1 0 12 0,1 0-12 0,-1 0 12 16,5 0-12-16,-5 0 0 0,4 0 0 0,0-6 8 0,0 0-8 16,-3 3 0-16,0-3 0 0,-1 3 0 0,1-3 0 0,-4 3 0 15,0-3 0-15,0 1 0 0,0-1 0 0,-3-6 8 16,3 6-8-16,-4-3 12 0,1 0-12 0,-1 4 10 16,-3-4-10-16,4-3 10 0,-4 6-10 0,0-6 0 15,0 1 0-15,0-4 0 0,0 9-9 0,-4-6 9 16,1 0-12-16,-1 4 12 15,1-7-12-15,-4 6 12 0,3-3-12 0,-3 6 12 16,0-5-11-16,0 2 11 0,0 6-10 0,-4 0 10 0,4 0-16 0,-3 3 4 0,-1 0 0 16,0 3 0-16,1 3 0 0,3 3 0 0,0 2 0 0,0-5 0 15,0 6 0-15,0 0 1 0,-4 8 0 0,0-8 0 16,4 0-34-16,0-3-7 16,4 5-2-16,-1-5 0 0,1 3-2 0,6-6 0 0,-3 6 0 15,4-6 0-15,-1-1-20 0,1 1-5 0,3-3-1 0</inkml:trace>
  <inkml:trace contextRef="#ctx0" brushRef="#br0" timeOffset="-143191.117">21565 9989 1690 0,'0'0'48'0,"0"0"11"0,-3-3-47 15,3 3-12-15,0 0 0 0,-7 0 0 0,7 0 59 0,0 0 9 0,0 0 3 0,-7 0 0 16,7 0-48-16,0 0-10 0,0 0-1 0,-7 3-1 16,7-3-11-1,-4 6 0-15,-3 0 0 0,3 0-11 0,4-6 11 0,-3 9 0 0,-1-1 0 0,1-2 0 16,3 6 0-16,-4-6 0 0,4 9 0 0,-3-7 0 15,3 7 0-15,0-3 0 0,3 0 0 0,-3-1 0 16,0 1 0-16,4-3 0 0,-4 9 0 0,0-7 0 16,3-5 0-16,-3 0 0 0,0-6 0 0,4 6 0 15,-4-6 0-15,0 6 0 0,0-6 0 0,0 0 11 16,0 0-2-16,0 0 0 0,0 0 0 0,0 0 0 16,0 0 24-16,0 0 5 0,0 0 1 0,0-6 0 15,0 0-19-15,0 0-3 0,-4 0-1 16,4-5 0-16,0-1-16 0,-3 0 0 0,3-3 0 0,0 4 0 15,-4-1 8-15,1-6-8 0,-1 7 9 0,4-4-9 16,-3 3 24-16,-1 0-2 0,4-8 0 0,-3 8 0 16,3 0-22-16,-4 6 0 0,4-5 0 0,0-1 0 15,0 3 0-15,0 0 0 0,4 0 0 0,-4 3 0 16,3-5-16-16,1 5-5 0,-1-6-1 0,4 3 0 16,-3 0 22-16,3-2-11 0,-4 2 11 0,5-3-8 15,-5 12 8-15,4-12 0 0,0 6 0 0,-3 1-8 16,3 2-2-16,0 0 0 0,-7 3 0 0,7-3 0 15,0 3-27-15,4 0-6 0,-4 3-1 0,3 0 0 16,4 0 6-16,0 2 1 0,-3 1 0 0,3 0 0 16,0 0-19-16,4 0-4 0,-1 0-1 0,-2 0 0 15,2 0-115-15,4 5-22 0,-3-2-5 0</inkml:trace>
  <inkml:trace contextRef="#ctx0" brushRef="#br0" timeOffset="-142264.503">21855 9948 930 0,'0'0'19'0,"-7"6"5"0,7-6-24 0,-4 3 0 0,4-3 0 0,-4 6 0 16,4-6 91-16,-7 11 13 0,4-5 2 0,3-6 1 16,0 0-35-16,0 6-6 0,0-6-2 0,-4 6 0 15,4-6-4-15,0 9 0 0,0-3-1 0,0-6 0 16,0 12-43-16,0-1-16 0,0-5 11 0,0 0-11 16,0 3 50-16,0-3 4 0,0 8 1 0,0-5 0 15,4 9-27-15,-4-6-4 0,3-1-2 0,1 1 0 16,-4 3-10-16,3-3-1 0,1-1-1 0,-4-2 0 15,4-3-10-15,-4 3 10 0,0-9-10 0,0 0 10 16,0 0 0-16,0 0 0 0,0 0 0 0,0 0 0 16,0 0 13-16,0 0 2 0,0 0 1 0,0 0 0 15,0 0 32-15,-4-3 6 0,4-6 2 0,-4 3 0 16,4-5-46-16,0-1-8 0,-3-6-3 0,3 3 0 0,-4 4-9 16,4-7 0-16,-3 6 9 0,3-2-9 15,-4 2 0-15,4 6-18 0,0 0 3 0,-3 0 1 0,3 6 23 0,0-6 5 16,0 0 1-16,0 6 0 0,0-8-15 15,0 8 0-15,0-9 0 0,0 9 0 0,0-6 0 0,3 0 0 0,-3 0 0 0,0 6 0 32,0 0-8-32,0 0 8 0,0 0 0 0,0 0 0 0,0 0-15 15,4-3 4-15,-1-3 1 0,-3 6 0 0,0 0 10 16,7 0-8-16,-3 0 8 0,-4 0-8 0,7 0-2 0,0 0 0 0,0 6 0 16,0-6 0-16,0 0-2 0,0 6 0 0,0-3 0 0,0 0 0 15,-3 3 1-15,3 0 0 0,0 3 0 0,-3-4 0 16,-1 7 11-16,1-6-12 0,-1 6 12 0,1 0-12 15,-1-1 12-15,1 4 0 0,-4-9 0 0,3 12 0 16,1-13 0-16,-4 4 0 0,3 0 0 0,-3 0 8 16,0-9-8-16,0 0 0 0,0 0 8 0,0 0-8 15,0 0 8-15,0 0-8 0,0 0 10 0,0 0-10 16,0 0 10-16,0 0-10 0,0 0 10 0,0 0-10 16,0 0 0-16,0-6 0 0,0 0 0 0,0 0 0 15,0-3 0-15,0 4 0 0,4-7 0 0,-4 6 0 16,0 0 0-16,0 0 0 0,0-3 0 0,0 3 0 15,0 1 0-15,3 2-12 0,-3-6 12 0,0 9-10 16,0-6 10-16,0 6-12 0,0 0 12 0,0 0-12 16,0 0 12-16,7-6-10 0,-3 6 10 0,3-6-10 0,-3 6 10 15,3-6-10-15,0 6 10 0,-4-6-10 16,4 6 10-16,4 0 0 0,-4 0 0 0,0 0 0 16,0 0 0-16,0 0 0 0,0 0 0 0,0 0 0 0,-3 0-15 0,-4 0 3 15,7 6 0-15,0-6 0 0,0 6 12 0,-4 0 0 16,1 0 0-16,-1 3 0 15,1 5 0-15,0 1 0 0,-1-3 0 0,-3 9 0 16,0-7 0-16,0 1 0 0,-3 8 0 0,-1-11 0 0,0 3 0 0,1 3 0 0,-1-1 0 0,1-8 0 16,3 6 0-16,-4-6 0 0,4-4 9 0,4 7-9 15,-4-12 0-15,0 0-16 0,0 0 1 0,3 6 1 32,1-6-33-32,-1 0-6 0,5 6-2 0,-5-6 0 0,4 0 26 0,0-6 5 0,0 6 0 0,0 0 1 15,4-6-65-15,-4 0-14 0,0-3-2 16</inkml:trace>
  <inkml:trace contextRef="#ctx0" brushRef="#br0" timeOffset="-141628.513">22324 10030 1333 0,'0'0'28'0,"0"0"6"16,0 0-34-16,-4 6 0 0,4-6 0 0,-3 6 0 0,3-6 59 0,0 0 5 15,0 0 0-15,0 0 1 0,0 0 5 0,0 6 1 0,0-6 0 16,0 6 0-16,0-6-13 0,7 9-2 0,-7-9-1 0,7 3 0 15,-4 0-15-15,4-3-4 0,0 0 0 0,1 0 0 16,-1 0-16-16,-4 0-4 0,4 2-1 0,0-2 0 16,-7 0-15-16,7 0 11 0,0 0-11 0,-7 0 10 15,4 0-10-15,3 0 0 0,-4 0 9 0,5-2-9 16,-5-1 0-16,1 0-13 0,-1-6 1 0,4 3 1 16,-3 0-11-16,-1 0-2 0,4-6-1 0,0 4 0 15,-3-4 6-15,3 0 2 0,-4 6 0 0,4-6 0 16,-3 1 0-16,0-4 0 0,-1 0 0 0,-3 6 0 15,4-2 0-15,-4-1 0 0,0 0 0 0,-4 6 0 16,4-2 17-16,-3-1 0 0,-5 0 0 0,5 3 0 16,-4 0 14-16,0 0 6 0,0 6 2 0,-4-6 0 15,4 6-9-15,0 0-1 0,0 6-1 0,4 0 0 16,-5-6-11-16,1 12 0 0,0-6 0 0,-3 0-11 16,3 8 11-16,0-2 0 0,3 6 0 0,-3-1 0 15,4-5 8-15,3 3-8 0,-4-3 10 0,0 5-10 16,4-5 14-16,-3 9-3 0,-1-4-1 0,4-2 0 15,-3 5 2-15,3-5 1 0,0 3 0 0,3-1 0 16,-3-5 3-16,4 3 1 0,-1-3 0 0,1 5 0 16,0-11-7-16,3 6-2 0,-4 3 0 0,1-4 0 15,3 1-8-15,-4-6 0 0,4 6 9 0,0-6-9 16,0 3 0-16,0-4 8 0,1 1-8 0,-1 6 0 16,0-12 0-16,-4 12-8 0,4-12 0 0,0 0 0 15,4 3-36-15,-4-3-8 0,3 0 0 0,-2-3-1 16,2 3-7-16,1 0-2 0,3-12 0 0</inkml:trace>
  <inkml:trace contextRef="#ctx0" brushRef="#br0" timeOffset="-141047.758">22617 9930 1337 0,'0'0'28'0,"0"0"6"0,0 0-34 0,0 0 0 0,0 0 0 0,0 0 0 16,0 0 58-16,0 9 5 0,3 0 1 0,-3 0 0 16,0 3 0-16,4-1 0 0,-4-5 0 0,0 6 0 15,3-3 0-15,-3 3 0 0,0-1 0 0,0-5 0 16,4 6 0-16,-4-3 0 0,0 5 0 0,3 1 0 15,1-3-52-15,-1 0-12 0,1-1 0 0,-1 1 0 16,1 3 0-16,-1-3 0 0,1-1 0 0,3-5 0 16,-3 3 0-16,3-3 0 0,-4 0 0 0,1 6 0 15,-1-12 0-15,-3 0 0 0,0 0 0 0,0 0 0 16,4 6 0-16,-4-6 0 0,0 0 0 0,0 0 0 16,0 0 0-16,0 0 0 0,0 0 0 0,0 0 0 15,0 0 0-15,3-6 0 0,1 0 0 0,-4 0 0 16,0 0 0-16,0-3 0 0,0 3 0 0,-4 0 0 0,1-5 0 0,-1-1 0 15,1 3 0-15,-1-3 0 0,1 1 0 0,-1-1 0 0,-3 0 0 16,3 0 0-16,-3 3 0 0,7 1 0 16,-3-7 0-16,-1 9 0 15,1-6 0-15,-1 1 0 0,4-4 0 0,0 6 0 16,-3 0 0-16,3 3 0 0,0-11 0 0,0 8 0 0,0 3 0 16,3-3 0-16,-3 3 0 0,4-3 0 0,-1 4 0 0,-3-7 0 15,4 6 0-15,-1-3 0 0,1 0 0 0,-1 3 0 0,1-5 0 0,3 8 0 16,0-9 0-16,0 6 0 0,0 6 0 0,0-6 0 15,0-3 0-15,0 1 0 0,4 5 0 0,-4 0 0 16,4 0-9-16,-4 0-5 0,3 3-1 0,4 0 0 16,-3 0-29-16,3 0-5 0,0 0-2 15,0 0 0-15,0 3-17 0,0 0-4 0,1 0-1 0,-5 5 0 16,4-5-31-16,0 6-7 0,1-9-1 0</inkml:trace>
  <inkml:trace contextRef="#ctx0" brushRef="#br0" timeOffset="-140329.248">23153 9942 1337 0,'0'0'56'0,"0"0"-44"15,-11 0 41-15,4 0 9 0,-3 0 2 0,-1 0 0 16,4-3-10-16,-4 3-2 0,4 0 0 0,-3 0 0 16,3 0-39-16,-4 0-13 0,4 0 8 0,0 0-8 15,0 3 10-15,3-3-2 0,4 0 0 0,-7 6 0 16,0-3-8-16,0 3 0 0,0 0 0 0,4 5 0 15,-4-5 0-15,0 0 0 0,-1 0 0 0,1 3 0 16,0 0 44-16,4 5 3 0,-4-8 1 16,0 6 0-16,0-3-27 0,0 6-5 0,3-7 0 0,-3 4-1 15,4 0-15-15,-1 6 11 0,0-10-11 0,1 4 10 16,3 0-10-16,-4 6 0 0,4-7 0 0,-3-5 0 16,3 3 0-16,0 3 8 0,0-12-8 0,3 12 8 15,1-7-8-15,-1 1 10 0,1 0-10 0,0 0 10 16,3-3 1-16,0 0 0 0,0-3 0 0,0 0 0 15,3 0 9-15,-3 0 3 0,0-3 0 0,0 3 0 16,4-3 0-16,-4-3 0 0,0 0 0 0,4 0 0 16,-4 1-23-16,0-1 0 0,0-6-10 0,-4 3 10 15,1 3 0-15,3 0 0 0,-3-5 0 0,-1 5 0 16,-3-6 0-16,4 3 17 0,-1 0-1 0,-3 0-1 16,0-2-24-16,0-1-5 0,0 6-1 0,0-6 0 15,0 3 15-15,0 4 8 0,0 2 0 0,0-6-8 0,0 9 0 0,-3-6 0 16,3 6-10-16,0 0 10 0,0 0-8 0,0 0 8 0,0 0 0 15,0 0 0-15,0-6 0 0,0 6 0 0,0 0 0 16,0 0 0-16,0 0-11 0,0 0 3 0,0 0 0 0,0 0 0 16,0 0 0-16,0 0 0 0,0 0 0 0,0 0 0 15,0 9 8-15,0 3-8 0,3-4 8 0,-3 7-8 16,0-3 8-16,4 6-8 16,-4-10 8-16,0 7-8 0,3 6 8 15,-3-10 0-15,4-2 0 0,-1 3 0 0,1 6 0 0,-1-12 0 0,4-1 0 0,-3 7 0 31,-1-6-33-31,4-3-5 0,1 6-1 0,-5-6 0 0,4 0 17 0,0 3 3 0,0-6 1 0,0 3 0 16,0-3-74-16,0 0-14 16,0-3-3-16,-3 3-1 0,3-6-66 0,-3 3-12 0</inkml:trace>
  <inkml:trace contextRef="#ctx0" brushRef="#br0" timeOffset="-139936.57">23308 9992 1094 0,'0'0'23'0,"-4"6"5"0,4-6-28 0,-3 6 0 0,3-6 0 15,0 0 0-15,0 0 108 0,0 0 16 0,0 0 3 0,0 0 1 16,0 0-52-16,0 6-9 0,-4 8-3 0,4-8 0 16,-3 0-14-16,3 0-3 0,0 0-1 0,0 3 0 15,0 0-22-15,0-4-5 0,0 4-1 0,0-3 0 16,0 6-18-16,3-6 0 0,-3 6 0 0,0-4 0 15,4 4 0-15,-4 0 0 0,3 0 0 0,-3-1 0 16,4 1 0-16,-4-3 0 0,0 9 0 0,0-7 0 16,0-5 0-16,0 6 0 0,0 0 0 15,4-3 0-15,-4-3-50 16,0-1-10-16,0-5-3 0</inkml:trace>
  <inkml:trace contextRef="#ctx0" brushRef="#br0" timeOffset="-139693.628">23178 9716 1337 0,'0'0'28'0,"0"0"6"0,0 0-34 15,0 0 0-15,0 0 0 0,0 0 0 0,0 0 58 0,0 0 5 0,0 0 1 0,0 0 0 16,0 0 0-16,3-9 0 0,1 3 0 0,-1 3 0 31,4-3-154-31,0 0-30 0</inkml:trace>
  <inkml:trace contextRef="#ctx0" brushRef="#br0" timeOffset="-138911.178">23721 9795 1074 0,'0'0'30'0,"0"0"8"16,0 0-30-16,0 0-8 0,0 0 0 0,0 0 0 15,-7 6 104-15,0-6 19 0,7 0 4 0,-4 6 1 16,-3-3-52-16,4 0-9 0,3-3-3 0,-7 3 0 15,-1 3-51-15,1-1-13 0,4 1 0 0,-4 0 0 16,3 0 0-16,-3-6 0 0,4 6 0 0,-4 0 0 16,3 0 0-16,1-3 0 0,3-3 0 0,-7 9 0 0,3-1 0 15,0 4 0-15,-3 0 0 0,4 5 0 0,-4-8 0 16,3 3 0-16,-3 6 0 0,4-1 0 0,-1-8 8 16,1 3-8-16,-1-3 11 0,1 5-11 0,-1-2 20 0,1-6-4 15,-5 6 0-15,5 0 0 0,-1-1 4 0,4-2 1 0,-3 3 0 0,3-6 0 16,-4 0-1-16,4 0 0 0,0-6 0 0,0 8 0 15,0-8 0-15,0 0 0 16,0 0 0-16,0 0 0 0,0 0 0 16,0 0 0-16,0 0 0 0,0 0 0 0,0 0 2 0,0 0 0 0,0 0 0 15,0 0 0-15,0 0-22 0,0 0 9 0,0 0-9 0,0 0 0 16,7 3 0-16,-7-3 0 0,0 0 0 0,7 3 0 16,-7-3 0-16,8 3 0 0,-8-3 0 0,0 0 0 15,7 0 0-15,-7 0 0 0,7 3 0 0,-7-3 0 16,7 3 0-16,0-3 0 0,0 3 0 0,0-3 0 15,0 6 0-15,0-6 0 0,-3 6 0 0,3 0 0 16,0 0 0-16,-4-1 0 0,4 1 0 0,-3 0 0 16,3 0 0-16,-4 0 0 0,1 3 0 0,-1-3 0 15,1 0 0-15,-1-1 0 0,-3 1 0 0,4 6 0 16,0-6 0-16,-4 3 0 0,3 0 0 0,-3-1 0 16,0 4 0-16,0-6 0 0,0 6 0 0,0-6 0 15,-3 0 0-15,-1 2 0 0,4 1 0 0,-4 0 0 16,1 3 0-16,-1 0 0 0,1-10 0 0,-1 4 0 15,1 0 0-15,-4 0 0 0,7-6 0 0,-4 3 0 16,-3 3-8-16,0-3-9 0,0-3-2 0,0 0 0 16,7 0-21-16,-7 0-4 0,0-3 0 0,0-3-1 0,0 3 35 15,-4 0 10-15,4-3 0 0,-3 0 0 16,-1 1-55-16,4-1-6 0,0 0-2 0,-4-6 0 16,4 6-43-16,0 0-9 0,0 3-1 0</inkml:trace>
  <inkml:trace contextRef="#ctx0" brushRef="#br0" timeOffset="-137685.219">24433 9510 962 0,'-7'-6'27'0,"0"3"7"16,4 0-34-16,-1-3 0 0,-3 6 0 0,7 0 0 15,0 0 40-15,0 0 2 0,0 0 0 0,0 0 0 16,0 0 7-16,0 0 2 0,0 0 0 0,0 0 0 15,0 0-15-15,0 0-4 0,0 0 0 0,-3 0 0 16,3 12-8-16,-4-3-1 0,4 3-1 0,0-1 0 16,4 1 6-16,-4 3 2 0,3 0 0 0,1 5 0 0,-1-2-16 15,4-1-3-15,-3 10-1 0,-1-7 0 0,4 4-2 0,0 0 0 16,1 2 0-16,-1 3 0 0,-4-5 0 16,4 2-8-16,0-2 12 0,-3 5-4 0,3-2-8 0,-4 2 12 15,1 3-12-15,3-8 12 0,-4 8-12 0,1-11 0 16,-1 8 0-16,1 1 0 0,3-7 0 15,-3 4 0-15,-4-10 0 0,3 10 0 0,1-10 0 16,-4 1 0-16,3 3 0 0,1-4 0 0,-4 7 0 0,3-10 0 0,1 1 0 16,-1 6 0-16,1-9 0 0,3-4-14 0,-4 1 2 15,4-3 0 1,0 3-52-16,1-9-9 0,-5 0-3 0</inkml:trace>
  <inkml:trace contextRef="#ctx0" brushRef="#br0" timeOffset="-137008.681">24370 9548 1154 0,'0'0'24'0,"0"0"6"0,0 0-30 16,0 0 0-16,-4-12 0 0,4 12 0 0,0 0 82 0,0 0 10 0,0-5 3 0,0-1 0 15,0 6 2-15,0-9 1 0,4 3 0 0,-4 6 0 16,0-3-20-16,0 3-4 0,3-6-1 0,-3 6 0 15,4-3-51-15,-4 3-10 0,3-6-3 0,5 6 0 16,-5 0-9-16,4 0 8 0,0-6-8 0,0 6 8 16,-3 0-8-16,3 6 0 0,0-6 0 0,0 0 0 15,0 0 0-15,0 6 0 0,4-3-9 0,-1 0 9 16,1 0 0-16,-1 0 0 0,4 3 0 0,1 3 0 16,-1-3 0-16,0-1 0 0,0 1 0 0,0 6 0 15,4-6 0-15,-1 9 0 16,1-4-8-16,3 13 8 0,-3-12 0 0,-1 5 0 0,1-2 0 0,0 3 0 15,-1-1 0-15,-3 1 0 0,4 3 0 0,0-4 0 16,-4 4 8-16,0 2-8 0,0-2 0 0,0 8 9 16,0-5-9-16,-3-1 0 0,3 4 0 0,-3-4 0 15,-1 4 0-15,-3-4 0 0,0 1 0 0,0 8 0 16,0-8 0-16,-3 2 0 0,-1-2 0 0,1-1 0 16,-4 4 0-16,0-10 0 0,0 10 0 0,-4-10-11 15,1 1 11-15,-1 0 0 0,4 2 0 0,-7-2 0 16,4-6 0-16,-4-1 0 0,0 4 8 0,0 3-8 15,0-10 0-15,-1 4 0 0,1-3 0 0,0 6 0 16,0-4 8-16,-3 1-8 0,-1-6 10 0,1 6-10 0,-1-3 10 16,4 2-10-16,-4-5 10 0,1 0-10 15,3-6 0-15,-4 0 8 0,1 0-8 0,-1 0 0 0,0 0-10 0,1 0-5 16,3 0-1-16,-4-6 0 0,1 0 1 16,3 1 0-16,-4 2 0 0,0-6 0 15,4 3-33-15,-3-3-6 0,-1 3-2 0,1-6 0 16,-1 7-40-16,4-1-8 0,-4-9-1 0</inkml:trace>
  <inkml:trace contextRef="#ctx0" brushRef="#br0" timeOffset="-135868.741">25111 9954 806 0,'-4'20'17'0,"4"-14"4"0,0-6 1 0,-3 6 2 16,-1 3-24-16,1-3 0 0,-1 0 0 0,-3 3 0 16,3-1 107-16,1-2 17 0,3 0 3 0,-4 6 1 0,1-9-52 0,3 3-9 0,0 3-3 0,3-1 0 15,-3 4 0 1,-3-6 0-16,3 6 0 0,0 0 0 0,-4-4 0 0,4 1 0 0,0 6 0 0,-3-3 0 15,3-1-51-15,-4 1-13 0,4-3 0 0,0 9 0 16,-3-7 0-16,3 1 0 0,-4 0 0 0,1 6 0 16,-1-4 0-16,1-2 0 0,-1 3 0 15,1-4 0-15,-1 4 31 0,1-6 3 16,-1 9 1-16,1-12 0 0,-5 2-25 0,5-2-10 16,-1 0 8-16,1-3-8 0,-1 3 16 0,4-6-1 15,-3 0-1-15,-1-6 0 0,4 6 49 0,0-3 9 16,0-3 3-16,0 0 0 0,0-2-60 0,4 2-15 0,-4-12 0 15,0 6 0-15,3-2 0 0,1 2 0 0,-1-6 0 16,1-2 0-16,-1-4 18 0,5 6 1 0,-5-8 0 0,1 2 0 16,3 1-31-16,0 2-5 0,-4-2-2 0,4 5 0 15,-3-5 19-15,3 2 0 0,-4 9 0 0,1-11 0 16,-4 8 0-16,3-3 0 0,1 1 0 0,-4-1 0 16,0 3 0-16,3 4 0 0,-3-10 0 15,0 6 0-15,4 1 0 0,-4 2 0 0,0 0 0 0,4-5 0 16,-4 5 0-16,0 3 0 0,3-3 0 0,1 6 0 15,-4-8 0-15,3 8 0 0,-3-3 0 0,4 0 0 16,-1 3 0-16,-3 0 0 0,4 1 0 0,-4 5 0 16,0 0 0-16,0 0 0 0,0 0 0 0,0 0 0 15,0 0-11-15,3 5 11 0,4 1-10 0,-3 3 10 16,-1-3 0-16,4 6 0 0,0-1 0 0,-3 7 0 16,0-9 0-16,-1 6 0 0,-3 5 0 0,4-8 0 15,-1 0 0-15,-3-6 0 0,4 5 10 0,-1-2-10 16,-3-3 12-16,0-6-4 0,7 6 0 0,-7-6 0 15,4 0 13-15,3 6 3 0,0-6 0 0,-4-6 0 16,4 6 0-16,1 0 1 0,2-6 0 0,-3 0 0 16,4 0-15-16,-1-2-10 0,1-4 12 0,3 0-12 0,-3 0 8 0,-1-5-8 15,1 2 0-15,-1 3 0 0,1 0 0 0,3-2 0 0,-3 5 0 0,-1-3 0 16,1 3 0-16,-4-8 0 0,3 5-10 0,1 0 10 16,-4 0-20-16,0 4 4 0,-3 2 1 0,3-6 0 15,-4 6-22-15,4 0-5 16,-3 3-1-16,-4 3 0 0,0 0 35 0,0 0 8 0,0 0 0 0,0 0 0 15,0 0-12-15,0 0 0 0,0 0 0 0,0 0 0 16,0 0 12-16,0 0-10 0,0 0 10 0,0 0-10 16,0 0 10-16,0 0 0 0,0 0-9 0,0 0 9 15,0 9 0-15,-4-3-11 0,4 6 11 0,0-6-8 16,0 8 8-16,0 1 0 0,0 0 0 0,0 5-8 16,0-2 8-16,4 5 0 0,-4-5 0 0,3 3 0 15,-3 2 0-15,0 1 0 0,0 2 0 0,0 3 0 16,0-2 0-16,0 2 0 0,0-2 0 0,-3 8 0 15,3-6 0-15,0-2 0 0,0 8 0 0,-4-2 0 16,1-7 0-16,3 3 0 0,-4-5 0 0,1 2 8 16,-1 4-8-16,1-10 0 0,-1 10 0 0,1-13 0 15,-1 7 0-15,1-4 9 0,3-5-1 0,-4 0-8 16,0 0 0-16,1-4 0 0,3 1 0 0,0-3 0 16,0-9-13-16,0 0 3 0,0 0 1 0,0 0 0 15,0 0-22-15,0 0-4 0,0 0-1 0,0 0 0 16,0 0-44-16,0 0-10 0,0 0-2 0,0 0 0 15,3-3-125-15,5 3-26 0</inkml:trace>
  <inkml:trace contextRef="#ctx0" brushRef="#br0" timeOffset="-134830.799">26067 10119 801 0,'0'-15'16'0,"0"15"5"16,0 0-21-16,0-6 0 0,0 6 0 0,0 0 0 16,0 0 81-16,0 0 12 0,0 0 3 0,0 0 0 15,0 0-52-15,0 0-9 0,0 0-3 0,0 0 0 16,0 0 18-16,-7 0 3 0,0 6 1 0,3 6 0 16,1-7-10-16,-1 4-1 0,4-3-1 0,0 6 0 15,0 0-27-15,4-6-6 0,-4 5-1 0,3-5 0 0,4 3 6 0,0-3 1 0,0 6 0 16,4-12 0-16,-4 6 30 0,3-6 7 0,5 0 0 0,-5-6 1 15,1 6-23-15,3-12-5 0,0 6-1 0,-3 0 0 16,-1-3-8-16,4 3-3 0,-3-5 0 0,-4-1 0 16,4 3-5-16,-4-3 0 15,0 1-8-15,0-1 12 0,-4 0-3 16,-3 0-1-16,4 3 0 0,-4 4 0 16,0-7-47-16,-4 6-9 0,4 0-3 0,-3 0 0 0,3 6 29 0,-7-6 6 15,0 6 0-15,0-6 1 0,-1 6 15 0,1-8 0 16,-3-1 0-16,-1 6 0 0,-3-3-24 0,0 3 0 0,0 0 1 0,0 0 0 15,-4 3-4 1,0 0-1-16,1 0 0 0,3 3 0 0,0 0 15 0,3 3 2 0,0-3 1 0,1 9 0 16,3 2 10-16,-4-2 0 0,4 0 0 0,-3 8-8 15,3-2-10-15,0 6-2 0,3-7 0 0,0 4 0 16,1 2 20-16,-1-5 0 0,4 8 0 0,0-5 0 16,0 0-13-16,0-1 1 0,0-2 0 0,4-4 0 15,-1 1 36-15,5 0 8 0,-5-3 2 16,4-4 0-16,0 1-13 0,0 0-2 0,0 0-1 0,4 0 0 15,-1-3 6-15,1-6 2 0,0 5 0 0,-1-5 0 16,1 0-36-16,3 0-7 0,-4-5-2 0,5 5 0 16,-5 0-25-16,1 0-4 0,-1 0-2 0</inkml:trace>
  <inkml:trace contextRef="#ctx0" brushRef="#br0" timeOffset="-134245.265">26278 10148 816 0,'7'0'16'0,"1"0"6"0,-8 0-22 0,3 6 0 0,4 0 0 0,0 0 0 16,-3-6 63-16,-1 5 8 0,-3-5 1 0,7 6 1 16,-3-6-7-16,3 6-2 0,-4-3 0 0,1 3 0 15,-1 6 0-15,-3-6 0 0,4 5 0 0,-4-5 0 16,3 6 0-16,-3 3 0 0,0-3 0 0,0-1 0 16,0 1-51-16,-3 6-13 0,3-10 0 0,0 4 0 15,0 0 54-15,-4 0 8 0,4-6 2 0,0 0 0 16,0-6-64-16,0 0-24 0,0 0 0 0,0 0 1 15,0 0 35-15,0 0 8 0,0 0 0 0,0 0 1 16,0 0 19-16,0-6 4 0,4 0 1 0,-4-6 0 16,0 0-29-16,0 0-7 0,0 4-1 0,0-10 0 15,0 6-8-15,0-5 8 0,3-1-8 0,-3 3 8 16,0-2 1-16,0-7 0 0,4 9 0 0,-4-2 0 16,0-1-9-16,0 3 0 0,4 4 0 0,-4-7 0 15,0 6 0-15,3-2-12 0,-3-4 2 0,4 6 1 16,-1 0 9-16,1-5 12 0,-1 2-2 0,1 3-1 0,-1 6-9 15,4-5 0-15,0 2 0 0,0 3 0 0,-3 3 0 0,3 0 0 16,0 0 0-16,0 3 0 0,-3 0 0 0,3 0 0 16,0 3 0-16,0 3 0 15,0 3-19-15,3 3-5 0,1-1-2 0,0 4 0 0,-1 0 15 0,1 5 11 16,3-8-13-16,-4 9 5 16,-2 2-19-16,-1 1-3 0,0-1-1 0,0 10 0 15,-4-13 13-15,-3 10 2 0,4-7 1 0,-4 1 0 16,3-4-27-16,-3 1-6 0,4-7 0 0,-4 7-1 15,0-3-12-15,3-7-3 0,-3 4 0 0</inkml:trace>
  <inkml:trace contextRef="#ctx0" brushRef="#br0" timeOffset="-132753.623">27425 10121 756 0,'0'0'16'0,"0"0"3"0,0 0-19 0,0 0 0 0,0 0 0 0,0 0 0 16,3-2 106-16,-3 2 18 0,8 0 3 0,-8 0 1 16,0 0-18-16,0 0-3 0,0 0-1 0,0 0 0 15,0 0-26-15,0 0-4 0,0 0-2 0,0 0 0 16,0 0-47-16,0 0-10 0,0 0-1 0,-8-3-1 15,1 3-15-15,-3-6 0 0,3 6 0 0,-4 0 0 16,1-6 0-16,-1 6 0 0,0 0 0 0,1 0 0 16,-1 0 10-16,1 0-1 0,-1 0 0 0,1 0 0 15,2 6 19-15,-2 0 3 0,3-6 1 0,0 5 0 16,0 1-52-16,0 3-9 0,0 3-3 0,0 0 0 16,0-1 32-16,3-2 0 0,0 3-8 0,4 0 8 15,-3 0 0-15,3-1 0 0,3 1 0 0,-3 0 0 16,4 0 0-16,0-4 0 0,-4-2 0 0,7 6 0 15,-4-6 0-15,4 0 0 0,0 0 0 0,0 0 0 0,4-4 24 0,-1-2 7 16,1 3 1-16,0-3 1 16,-1 0-20-16,1 0-4 0,-1-3-1 0,1 1 0 0,-1-1-8 0,1-3 0 15,0 3 0-15,-4-9 0 0,3 6 0 0,1-6 0 0,-4 7 0 16,0-4 0-16,0 3 0 0,0-6 0 0,-3 6 0 16,3-6 0-16,-4 7 0 0,4-1 0 15,-3-6 0-15,-1 6 0 0,-3 0-17 0,4 0-3 0,-1 3 0 0,-3-3 0 16,0 6 3-16,4-5 0 0,-4 5 0 15,0 0 0-15,0 0-29 16,0 0-6-16,0 0 0 0,0 0-1 0,0 0 40 0,0 0 13 0,0 0 0 16,0 0-10-16,0 0-4 0,0 0-1 15,-4 11 0-15,-3-8 0 0,4 3 27 0,-1 3 4 0,1 0 2 0,-1 3 0 16,1-7-18-16,-1 7 0 0,-3-3 0 0,4 6 0 16,-1-4-16-16,1 4-8 0,3-9 0 0,-4 9-1 15,4-4 25-15,-4 4 0 0,4 6 0 0,0-9 0 16,0 8 0-16,0 4 0 0,4-4 12 0,0 7-4 15,-1-7-8-15,1 10 8 0,-1-4-8 0,1-2 8 16,-1 2 4-16,1-2 0 0,-1-1 1 0,-3 4 0 16,4-7-13-16,-4 1 0 0,0-1 0 0,0 4 0 0,0-4 0 0,-4 4 0 15,1-9 0-15,-1 2 0 0,1 1 0 0,-1 0 0 16,-3-1 0-16,4-2 0 0,-5-3 57 0,1 5 6 16,4-8 1-16,-4 3 0 0,3-6-52 0,-3 3-12 15,0-1 0-15,7-8 0 0,-7 6 0 0,7-6 0 16,-7 0 0-16,-4 0 0 0,4 0 0 0,-3-6 0 15,-1-2 0-15,1 2 0 0,-1-3 54 0,1 0 8 0,-1 3 2 16,-3-11 0-16,0 11-52 0,0-9-12 0,3 3 0 0,-3 0 0 16,3 7-16-16,1-7-5 0,-4 6-2 0,3-6 0 31,0 0-14-31,1 4-3 0,3-4-1 0,-4 6 0 0,4-6 24 16,0 0 5-16,0 1 0 0,0-1 1 15,3 3-33-15,4-9-8 0,-3 7 0 0,3-1-1 16,3 0-132-16,-3-3-27 0,8 4-4 0,-5-7-2 0</inkml:trace>
  <inkml:trace contextRef="#ctx0" brushRef="#br0" timeOffset="-132118.164">27707 10177 1101 0,'0'0'24'0,"0"0"4"0,0 0 2 0,0 0 2 0,0 0-32 0,0 0 0 15,0 0 0-15,0 0 0 0,0 0 85 0,0 0 11 0,0 0 1 0,0 0 1 16,0 0-29-16,-3 3-5 16,-1 3-2-16,1 0 0 0,3 0-37 0,-4 6-7 15,4-6-2-15,-3-1 0 0,3 7-2 0,0-3-1 0,-4 3 0 16,4-3 0-16,0 5-22 0,0-8-5 0,4 6-1 16,-4 0 0-16,0-4 15 0,0 1 0 0,3 6 0 0,-3-3 0 15,0-6 0-15,0 2 0 0,4-2 0 0,-4-6 0 16,0 0 0-16,0 0 0 0,0 0 0 0,0 0 0 15,0 0 48-15,0 0 13 0,0 0 3 0,0 0 0 16,0 0-8-16,0 0 0 0,0 0-1 0,0 0 0 16,0 0-37-16,-7-3-7 0,3-2-2 0,0-1 0 15,1 0-9-15,-4-6 0 0,3 0 0 0,1 3 0 16,3 1 12-16,-4-1 1 0,1-3 0 0,-1 0 0 16,1-2-13-16,-1 5 0 0,4-3 0 0,-3 3 0 15,3-3 0-15,0 7-18 0,0-7 4 0,0 3 1 16,0 0 13-16,0 0 0 0,0 3 0 0,3 1 0 15,1-13 0-15,-1 9 0 0,1-3 0 0,3 1 0 16,0-1 0-16,0 0-9 0,4 0 9 0,-4 3-8 16,3 1 8-16,-3-4-12 0,4 9 12 0,-4-9-12 15,3 6 12-15,-2 0-10 0,2 1 10 0,-3-4-10 0,0 6 10 16,0 0 0-16,0 0 0 0,0 0-8 16,-7 3-32-16,4 0-5 0,3 3-2 0,-4-3 0 15,5 6-13-15,-5 3-4 0,1-1 0 16,-1-2 0-16,4 0-20 0,-3 6-5 0,3-3-1 15</inkml:trace>
  <inkml:trace contextRef="#ctx0" brushRef="#br0" timeOffset="-131511.304">27979 10166 1036 0,'0'0'23'0,"0"0"5"0,0 0 0 0,0 0 1 0,0 0-29 0,0 0 0 0,0 0 0 0,0 0 0 16,0 0 57-16,0 0 6 0,0 0 1 0,0 5 0 16,0 1 0-16,0 0 0 0,3 0 0 0,-3 3 0 15,0 3 0-15,4-6 0 0,-4-1 0 0,0 7 0 16,3-6 0-16,-3 0 0 0,4 3 0 0,-1-3 0 0,-3-6-52 0,4 6-12 15,3-6 0-15,0 2 0 0,-3 1 54 0,3 3 8 16,0-6 2-16,0 0 0 0,0 0-52 0,0-6-12 16,0 3 0-16,4-2 0 0,-4-1 0 0,0-6 0 15,0 6 0-15,0 0 0 0,-4-6 0 0,4 7 0 16,-3-7 0-16,-1 0 0 16,1 3 0-16,-1 3 0 0,-3 0 0 0,4 1 0 15,-4-7-48-15,0 6-13 0,-4 0-3 0,4 0 0 16,0 6 52-16,0-6 12 0,0 6 0 0,-3-6 0 15,-4 1-54-15,3 2-8 0,-3-3-2 0,0 0 0 0,0 6 52 0,0-6 12 16,-3 6 0-16,-1 0 0 0,0-6-16 0,-3 6-1 16,4 0 0-16,-1 0 0 0,4 0 7 0,-4 0 2 15,1 0 0-15,-1 6 0 16,1-6-25-16,3 6-5 0,0 6-1 16,0-7 0-16,3 4 39 0,-3 0 0 0,0 0 0 0,3 3 0 0,1-6 0 15,-1 5 0-15,4-5 0 0,-3 6 0 0,-1 3 0 0,4-4 0 0,0-5 0 0,0 6 0 16,0 0 25-1,4-3 13-15,-4-3 2 0,3 5 1 0,1-5-15 0,-4-6-3 0,7 6-1 0,0 6 0 16,0-9-22-16,0 3 0 0,4-1 0 16,-1-2 8-16,1 0 23 0,-1 3 5 0,5-3 0 15,-5 0 1-15,1-3-37 0,-1 0 0 0,4 0 0 0,-3-3-8 16,3 3-20-16,-3-3-3 16,-1 0-1-16,1-3 0 15,-1 6-26-15,1-3-6 0,0 3 0 0,-4-2-1 0,-7 2-84 16,0 0-17-16,10-3-3 0,-10 3-1 0</inkml:trace>
  <inkml:trace contextRef="#ctx0" brushRef="#br0" timeOffset="-130950.583">28205 10160 1191 0,'0'0'26'0,"0"0"6"0,-4 6 0 15,1 5 2-15,3-5-34 0,0 3 0 0,0 3 0 0,0-6 0 0,0 0 59 0,0-6 5 0,3 5 0 16,1 1 1-16,-4 6-36 0,3-6-7 0,1 3-2 0,-4 0 0 16,3-4-20-16,1 4 0 0,-1-3 0 0,1 0 0 15,-1 6 0-15,1-6 0 0,-4 0 0 0,3-1 0 16,-3 1 0-16,4 0 0 0,-4 3 0 0,0-9 0 15,0 6 0-15,0-6 0 0,0 0 0 0,0 0 0 16,0 0 56-16,0 0 6 0,0 0 2 0,0 0 0 16,0 0 0-16,0 0 0 0,0 0 0 0,0 0 0 15,3-6-17-15,1 0-3 0,-1-3-1 0,1-2 0 16,0 2-18-16,-1-6-3 0,1 3-1 0,3-5 0 16,-4-1 14-16,1 9 2 0,3-3 1 0,-4-5 0 15,1 2-18-15,-1 3-4 0,-3 1-1 0,4-1 0 16,-1 0-5-16,-3 3-1 0,4 0 0 0,-1 1 0 15,1 2-9-15,-4-6 0 0,3 12 0 0,-3-6 0 0,4-6 0 16,-4 9 0-16,4-3 0 0,-1 1 0 0,-3 5 0 16,4-3-11-16,-1-6 3 0,4 6 0 15,-7 3 8-15,4 0-13 0,3-3 5 0,0 3 8 16,-4 3-45 0,4-3-2-16,-3 3 0 0,3 6 0 0,0-1 38 0,0-2 9 0,0 9 0 0,0-9 0 15,-3 12-19-15,3-10-1 0,0 4-1 0,-4 6 0 16,4-1 33-16,-3-5 8 0,-1 3 0 0,1 3 1 15,0-1-119-15,-4-5-24 0,3 6-5 0,1-4-1 16,-4-2 52-16,0 0 9 0,3 0 3 0,-3-4 0 16,4 4 0-16,-1 0 0 0,1 0 0 0,-1-6-342 15,1 2-68-15</inkml:trace>
  <inkml:trace contextRef="#ctx0" brushRef="#br0" timeOffset="-130322.948">28631 10189 1074 0,'0'0'30'0,"0"0"8"0,0 0-30 0,0 0-8 0,0-6 0 0,0 0 0 15,0 6 104-15,0 0 19 0,0-6 4 0,0 6 1 16,0 0-52-16,-3-5-9 0,3 5-3 0,0 0 0 16,0 0-51-16,0 0-13 0,0 0 0 0,-7 0 0 0,7 0 54 0,-7-6 8 15,3 12 2-15,-3-6 0 0,7 0-52 0,-7 5-12 16,0-5 0-16,0 6 0 0,4 0 0 0,-5 0 0 16,1 3 0-16,4 3 0 15,-1-6-21-15,1 5-7 0,-1-5-2 0,1 3 0 0,-1 3 48 0,4-3 10 16,0-4 1-16,0 4 1 0,0 3-30 15,0 0 0-15,0-12 0 0,4 9 0 0,-1-4 0 0,1 1 0 16,-1 0 0-16,1 0 0 0,3 0 0 0,-4 6 0 16,5-6 0-16,-1-6 0 0,3 6 57 0,-3-6 6 15,-3 0 1-15,3 2 0 0,0-2-52 16,0 3-12-16,0-3 0 0,-4-3 0 0,-3 3 0 0,8-2 0 0,-5 2 0 16,4-6 0-16,-3 6 0 0,3-6 0 15,-4 0 0-15,1 0 0 0,-1 0 0 0,1 3 0 16,-1-6 0-16,1 3 0 0,-1 1 0 0,1-4 0 0,3 3 0 15,-3-6 0-15,-1 0 0 0,1 4 0 0,-1-10 0 0,1 6 0 16,-4 0 0-16,3 1 0 0,-3-4 0 0,0 3 0 31,0 6-48-31,0-5-13 0,-3-1-3 0,-1 0 0 0,1 3 52 0,-1 0 12 0,1 6 0 16,-5-2 0-16,1-1-54 16,-3 0-8-16,3 6-2 0,-4 0 0 0,-3 0 52 0,3 0 12 0,-3 0 0 0,4 6 0 15,-1 0 0-15,1-1 0 0,-1 4 0 0,0 0 0 16,1 0 0-16,-1 3 0 0,4-1 0 0,-3-5 0 15,3 3 0-15,0 3 0 0,3 0 0 0,1-1 0 16,-1-5 0-16,0 6 0 0,4-12 0 0,0 6 0 16,0 6-54-1,4-3-8-15,-4 2-2 0,4-5-640 0</inkml:trace>
  <inkml:trace contextRef="#ctx0" brushRef="#br0" timeOffset="-129765.659">28896 9986 1094 0,'-11'15'23'0,"8"-6"5"0,-4 0-28 0,3 2 0 0,1-5 0 0,-1 0 0 16,1 3 56-16,3-9 7 0,-4 6 1 0,4-6 0 15,0 0 31-15,0 0 6 0,0 0 2 0,0 0 0 16,0 9-11-16,0-9-3 0,0 0 0 0,0 0 0 16,0 0-71-16,0 5-18 15,0-5 0-15,0 6 0 0,0-6 0 0,0 9 0 0,0-9 0 0,0 6 0 16,-3 0 0-16,3 6 0 0,0-3 0 0,0-1 0 15,0 4 0-15,0-3 0 0,0 9 0 0,0-7 0 16,3-2 0-16,-3 3 0 0,0 0 0 0,4-1 0 16,-1 1 0-16,1 0 0 0,-1 0 0 0,1-3 0 15,-1-4 0-15,1 1 0 0,-1 0 0 0,4 0 0 16,-3-6 0-16,0 6 0 0,3-6 0 0,0 6 0 16,0-6 55-16,-4 0 7 0,4 0 2 0,0 0 0 15,0 0-52-15,0-6-12 0,1 0 0 16,-1 6 0-16,0-6 54 0,-4 0 8 0,4 0 2 0,0 1 0 15,-3-1-52-15,-1-3-12 0,4 0 0 0,-3 0 0 16,-1-3 0-16,1 7 0 0,0-7 0 0,-4 0 0 16,0 3-24-16,3 3 0 0,-3-5-1 0,0 5 0 15,0-6-10-15,0-3-1 0,0 6-1 0,0 1 0 16,0-4-22-16,0 0-4 0,0 0-1 0,-3 1 0 16,3-1 52-16,-4 3 12 0,0-3 0 0,1 6 0 15,3-5-156-15,-4-1-29 0,1 6-6 0</inkml:trace>
  <inkml:trace contextRef="#ctx0" brushRef="#br0" timeOffset="-129256.973">29132 10098 1074 0,'-3'6'30'0,"-1"6"8"0,4-7-30 16,-3 1-8-16,3 0 0 0,0 0 0 0,0-6 52 0,0 9 10 0,0 3 2 0,0-6 0 16,0-1-52-16,0 1-12 0,3-3 0 0,1 3 0 15,-4 3 54-15,0 0 8 0,3-3 2 0,-3 5 0 16,0-5-52-16,4 0-12 0,-1 0 0 0,-3 0 0 16,4 3 0-16,-4-9 0 0,0 3 0 0,0-3 0 31,3 6-48-31,-3-6-13 0,0 0-3 0</inkml:trace>
  <inkml:trace contextRef="#ctx0" brushRef="#br0" timeOffset="-128972.8">29069 9519 1337 0,'0'0'56'16,"-7"6"-44"-1,0-6 41-15,0 6 9 0,3-6 2 0,-3 5 0 16,0 7 0-16,0-12 0 0,4 9 0 0,-1-3 0 16,0 0-52-16,4-6-12 0,0 0 0 0,-3 6 0 15,3-6 0-15,0 0 0 0,0 0 0 0,0 0 0 16,0 0 0-16,0 0 0 0,0 0 0 0,0 0 0 15,0 0 0-15,0 0 0 0,0 0 0 0,0 0 0 16,7-3-48-16,0 0-13 0,0 0-3 0</inkml:trace>
  <inkml:trace contextRef="#ctx0" brushRef="#br0" timeOffset="-128509.199">29281 9604 1512 0,'0'0'43'0,"0"0"9"0,0 0-42 0,0 0-10 0,0 0 0 0,0 0 0 16,0 0 62-16,0 0 10 0,0 0 3 0,3 6 0 15,1 3-60-15,-1 0-15 0,1 2 0 0,-4 4 0 16,3-3 0-16,1 0 0 0,-1 2 0 0,1 1 0 16,3 6 0-16,-4-4 0 0,4 1 0 0,-3 8 0 15,3-2 0-15,-3 8 0 0,-1-8 0 0,1 8 0 0,-4 0 54 16,3 4 8-16,1-1 2 0,-1 3 0 0,1-3-52 0,-1-2-12 15,1-7 0-15,-1 9 0 0,1-11 0 0,-1 2 0 16,1-5 0-16,-4 3 0 0,3-1 0 0,-3-5 0 16,0-4 0-16,0 4 0 15,4 0-48-15,-4-7-13 0,3-2-3 0,-3 6 0 0,0-6 52 0,4 2 12 0,-4-5 0 0,3-6 0 16,-3 0 0-16,0 0 0 16,0 0 0-16,0 0 0 15,0 0-54-15,0 0-8 0,4-6-2 0,0 1 0 16,-1-1 0-16,1-12 0 0,-1 9 0 0</inkml:trace>
  <inkml:trace contextRef="#ctx0" brushRef="#br0" timeOffset="-127999.797">29468 9598 1094 0,'-8'12'46'15,"1"-6"-37"1,4 3 31-16,-1-1 5 0,-3 4 2 0,4 3 0 16,-1-9 13-16,1 6 4 0,3 2 0 0,-4-2 0 0,4 0-38 0,0 0-7 15,0 5-2-15,0-5 0 0,0 0 38 0,4 2 7 0,-1 4 2 0,1-9 0 16,-1 8-52-16,1 1-12 0,-1-6 0 0,1 8 0 16,-1-2 54-16,1 0 8 0,3 2 2 0,0 1 0 15,-3 5-64-15,3-8-10 0,0 8-3 0,-4-8-1 16,1 6 22-16,3-4 4 0,-4 4 0 15,1-4 1-15,-1-2-13 0,1 5 0 16,-1-5 0-16,1 3 0 0,0-4 0 16,-1-2 0-16,-3 3 0 0,4-1 0 0,-1 1 0 0,1-6 0 0,-4-1 0 0,3 4 0 15,-3 3 0-15,4-6 0 0,-4-7 0 16,0 7 0-16,3 0-10 0,-3-3-8 0,0-3-2 0,4-1 0 31,-4 1-19-31,0-6-4 0,3 6-1 0,-3-6 0 0,0 0-67 0,0 0-13 0,0 0-4 16,4 0 0-16,3-6 0 0,-4 0 0 0</inkml:trace>
  <inkml:trace contextRef="#ctx0" brushRef="#br0" timeOffset="-127189.736">29824 10092 1220 0,'-7'12'34'0,"-4"0"9"0,4-4-35 0,0 1-8 0,-3 6 0 0,2-3 0 16,-2-1 73-16,3-5 13 0,0 3 2 0,0 0 1 15,3 6-20-15,-3-9-4 0,4-1-1 0,-1 1 0 16,4-6-51-16,0 0-13 0,0 0 0 0,0 0 0 15,0 0 52-15,0 0 8 0,0 0 2 0,0 0 0 16,0 0-48-16,0 0-14 0,0 0 0 0,7 6 8 16,0-6-8-16,0 0 0 0,0 0 0 0,0-6 0 15,0 6 0-15,0 0 0 0,1 0 0 0,-1 0 0 16,0 0 0-16,0-6 0 0,0 6 0 0,-4 0 0 16,4 0 0-16,-7 0 0 0,4 0 0 0,3 0 0 15,-4-5 52-15,4 5 10 0,1-6 2 0,-5 0 0 16,4 0-103-16,0 0-20 0,4 0-4 0,-4-3-1 15,3 3 52-15,-3 1 12 0,4-7 0 0,0 0 0 16,-4 0 0-16,0 3 0 0,0-2 0 0,-4-1 0 16,4 6 0-16,-3-6 0 0,-1 3 0 0,-3 1 0 0,0-4-12 0,0 9 1 15,-3-3 0-15,-1 0 0 0,1 0 11 0,-4 0 16 0,-4 6-4 16,4 0-1 0,-3 0-60-16,-1 0-12 0,-3 0-3 0,3 6 0 0,1-6 52 15,-4 6 12-15,3 0 0 0,-3 3 0 0,3 3 30 0,-3-4 9 0,4 1 1 16,-4 3 1-16,3 0-25 15,4 3-6-15,-4-4-1 0,1-2 0 0,3 0 4 16,0 9 1-16,3-13 0 0,-3 7 0 0,0-3-14 0,3 3 0 16,-3 0 0-16,4-1 0 0,-1-5 0 0,1 3 0 0,-1 3 0 0,4-3 0 15,-3-1 0-15,3 4 0 0,-4-6 0 0,4 6 0 16,4-3 0-16,-4-1 0 0,3 4 0 0,1-3 0 16,-1 3 0-16,1 0 0 0,3-1 0 0,-4 1 0 15,4 3 0-15,1-4 0 0,2-5 0 0,-3 3 0 16,4 6 0-16,-1-6 0 0,1-3 0 0,0 5 0 15,3-5 0-15,-4 0 0 0,4 0 0 0,0 0 0 16,-3-6-15-16,3 3-2 0,-3-3-1 0,3 0 0 16,0-3-22-16,0 3-4 0,0-3 0 0,0 3-1 15,0-3-15-15,-3-3-4 0,3 0 0 0</inkml:trace>
  <inkml:trace contextRef="#ctx0" brushRef="#br0" timeOffset="-126828.939">30226 10442 1713 0,'-7'12'48'0,"0"2"12"0,0-8-48 0,0 9-12 0,3-6 0 0,1-3 0 16,-1 0 40-16,4-6 7 0,-3 8 1 0,3-8 0 15,0 0-15-15,0 0-2 0,0 0-1 0,0 0 0 16,0 0-3-16,0 0-1 0,0 0 0 0,3-6 0 16,1 1-114-16,-1-4-24 0,4-3-4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2T19:39:07.8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5038 688 1067 0,'-11'11'22'0,"8"1"6"0,-1-6-28 0,-3 6 0 0,7-6 0 0,-4 2 0 16,4 10 31-16,0-6 1 0,0 0 0 0,4 5 0 15,-4-2 0-15,7-3 0 0,-3-1 0 0,-1 1 0 16,1 0 13-16,-1 3 3 0,1-4 1 0,-4 1 0 15,3 6-4-15,-3-9-1 0,4 8 0 0,-1-5 0 16,1 0 4-16,-4 0 0 0,3 8 0 0,-3-8 0 0,4 11 0 16,-4-2 0-16,0-3 0 0,0 5 0 0,0-5-16 15,0 8-4-15,0-2 0 0,0 2 0 16,0 4-10-16,-4-4-2 0,4 3-1 0,-3-2 0 0,3 2-6 16,-4 1-1-16,4-4 0 0,0 4 0 15,0-10 0-15,0 4 0 0,0-7 0 0,0-2 0 0,0 3 4 0,0-1 1 16,0-5 0-16,-3 3 0 0,3-9-1 0,0 5 0 0,0-5 0 0,0 0 0 15,0 6 2-15,0-12 0 0,0 0 0 0,0 0 0 16,0 0-1-16,0 0 0 0,0 0 0 0,0 0 0 16,0 0 2-16,0 0 0 0,0 0 0 0,0 0 0 15,0 0-15-15,0 0 9 0,0 0-9 0,0 0 8 16,0 0-8-16,7 0 0 0,0 0 0 0,-4-6 0 16,4 6-13-16,4 0 5 0,-4-6 8 0,0 6-13 15,4-6 1-15,-4 6 0 0,3 0 0 0,1 0 0 16,3 0 3-16,-3 0 1 0,-1 6 0 0,4-6 0 15,-3 6-1-15,3 0 0 0,0 0 0 0,0 0 0 16,-3-3-3-16,3 3 0 0,4-1 0 0,-4 1 0 16,-7 0-18-16,7 6-4 15,3-6-1-15,-2-6 0 0,-1 6-30 0,3-6-7 16,5 0 0-16,-5-6-1 0,-6 6-9 0,6-6-2 0,1 0 0 0,-4 0 0 16,4-6-109-16,-4 1-23 0</inkml:trace>
  <inkml:trace contextRef="#ctx0" brushRef="#br0" timeOffset="625.253">5447 1273 1341 0,'-7'5'56'0,"0"7"-44"16,0-6 32-16,3 0 8 0,1 3 0 0,-1 3 1 15,4-7-1-15,0-5-1 0,-3 6 0 0,3-6 0 16,0 0-10-16,-4 6-1 0,4-6-1 0,0 0 0 16,0 0-15-16,0 0-2 0,4 6-1 15,-1 0 0-15,-3-6-1 0,4 6-1 0,3 0 0 0,0-3 0 16,3 3-8-16,4-6-2 0,1 5 0 0,2-5 0 16,1 0-9-16,3 6 0 0,-3-6 0 0,3 0 8 15,0 0-8-15,0 6 0 0,0-6 0 0,1 0 0 16,-5 0 0-16,4-6 0 0,-3 0 0 0,0 6 0 15,-4-5 17-15,0-4-1 0,3 3-1 0,-6 0 0 16,-4 0-15-16,4 0 0 0,-1 0 0 16,1-5 0-16,-8 5 0 0,4-6 0 0,-3 3 0 0,-1-3 0 15,-3 1 0-15,0-1 0 0,0 0 0 0,-3-3 0 0,-1 4 0 16,-3-1 12-16,0 6-3 0,0 0-1 16,0 0-20-16,0 0-4 0,0-2 0 0,0 5-1 15,0 0 5-15,-4 3 2 0,1 0 0 0,3 0 0 16,0 6 0-16,0 2 0 0,0-2 0 0,3 0 0 15,-3 6 10-15,3 0-13 0,-3-1 5 0,4 4 8 16,-4-3 0-16,3 5 0 0,-3-5 0 0,4 3 0 16,-1 3 30-16,1-1 1 0,-1 1 0 0,1-3 0 15,3 2-31-15,0-5 0 0,0 6 0 0,0-10 0 16,0 4 19-16,0-6-3 0,0-6 0 0,0 12 0 16,0-6 5-16,0 0 1 0,0 5 0 0,0-8 0 15,3 9-14-15,1-6-8 0,-1 6 10 0,1-6-10 0,-1-1 0 16,1 1 8-16,-1 0-8 0,4 3 0 0,-3 3 0 15,3-12 0-15,0 6 0 0,0 0-10 0,0-1-10 0,0 1-1 16,4-6-1-16,-1 6 0 16,4-6-26-16,1 0-6 0,-5 6-1 0,4-12 0 15,4 6-13-15,0-6-2 0,-1 6-1 0,1-6 0 16,7 1-25-16,-11-7-4 0,7-3-2 0,0 9 0 16,-3-11-74-16,3 5-14 0</inkml:trace>
  <inkml:trace contextRef="#ctx0" brushRef="#br0" timeOffset="1172.352">6343 1111 1469 0,'-4'6'30'0,"-3"8"9"0,4-2-31 0,-4 0-8 0,0-6 0 0,3 6 0 16,-3-4 72-16,0 4 12 0,4-6 4 0,-5 0 0 16,5 0-22-16,-4 0-4 0,-4 0-1 0,1 0 0 0,3-1-24 0,-4-5-5 15,1 3 0-15,2 0-1 0,-2 0-19 16,-1 3-3-16,1 0-1 0,-4 0 0 0,3-6-8 0,4 6 0 0,-7 0 0 0,7-1 0 16,0 1 0-16,0 0 0 0,0 0 0 15,3 0 0-15,-3 3-12 0,4 3 12 0,-1-7-10 0,0 7 10 31,1-6-9-31,-1 6 9 0,4-3-8 0,0 2 8 0,-3-5 0 0,3 0 0 16,0 6 0-16,0-12-8 16,0 0 8-16,0 6 0 0,0-6 0 0,0 0 0 0,3 6 0 0,-3-6 0 0,7 6 0 0,-3-3 8 15,3-1 0-15,-7-2 1 0,7 0 0 16,0 3 0-16,0 3-9 0,0-6 0 0,4 0 0 0,-1 0 0 16,1 0 0-16,-4 0 0 0,0 0 0 15,4 0 0-15,3 0 0 0,0 6 0 0,-3-6 0 0,3 0 0 16,0 6 0-16,-4-6 0 0,8 0 0 0,-11 6 0 15,4 0 0-15,-1 0 0 0,1 0 0 0,-4-1 0 16,3 1 0-16,1-3 0 0,-4 0 0 0,0 6 0 16,0-3 0-16,0 6 0 0,-3-6 0 0,-1-1 0 15,1 1 0-15,-4-6 8 0,0 6-8 0,0 3 0 16,-4 3 9-16,-3-6-9 0,4 0 10 0,-4-1-10 16,-4 1 11-16,4 0-11 0,-4-6 12 0,-3 6-12 15,4-6 9-15,-1-6-9 0,-3 6 0 0,7-6 9 16,-11 0-36-16,4 1-7 0,4-7-2 0,-4 6 0 15,-1-3-102-15,5-3-21 0,-4 6-4 16</inkml:trace>
  <inkml:trace contextRef="#ctx0" brushRef="#br0" timeOffset="2109.28">7567 796 1235 0,'0'0'52'0,"0"0"-42"15,0 0 50-15,0 0 11 0,0 0 1 0,0 0 1 16,0 0-11-16,0 0-2 0,0 0-1 0,0 0 0 16,-3 6-15-16,-1 3-2 0,0-3-1 0,1 6 0 15,6-1-41-15,-3 1 0 0,0 3 0 0,4 8 0 16,0 1 0-16,3 2 0 0,3 4 9 0,1 2-1 16,-4-2 6-16,3 2 2 0,5 3 0 0,-5 3 0 15,1-8 14-15,-1 8 3 0,1 0 1 0,3 3 0 16,-3-2 1-16,3-4 0 0,0-3 0 0,0 3 0 15,-4-2-7-15,-2-4 0 0,2 4-1 0,1-7 0 16,-1 3-7-16,1-5 0 0,-1 2-1 0,1-2 0 16,-4-6-11-16,4 2-8 0,-1-2 12 0,-3-6-12 15,-3-1 9-15,3 4-9 0,-4-3 0 0,4-6 9 16,-7-6-1-16,0 0 0 0,0 0 0 16,0 0 0-16,0 0 4 0,0 0 0 0,0 0 0 0,0 0 0 15,0 0 3-15,0 0 1 0,0 0 0 0,0 0 0 0,0 0-8 0,0 0-8 16,0-6 11-16,4 0-11 15,0 0 8-15,-1-9-8 0,-3 4 0 0,4-1 0 16,-4 0 0-16,0-6 0 0,0 4 0 0,0-4 0 16,3 0 8-16,-3-2-8 0,4-4 0 0,-4 1 0 0,3-4 0 0,4-2 0 15,-3-3 0-15,-4 2 0 16,0-8 10-16,0 9-10 0,3-4 8 0,-3-5-8 16,0 9 8-16,0-4-8 0,4 4 0 0,-4-1 8 15,0 4-8-15,0 2 0 0,0-8 0 0,0 9 8 0,0-1-8 0,0 4 0 16,0 2 0-16,0-6 8 0,0 4-20 15,0 8-5-15,0-11-1 0,0 8 0 16,3-3-23-16,1 1-5 0,-1-1-1 0,1 3 0 16,-1-2-1-16,5 5-1 0,-1-9 0 0,0 4 0 15,7 5-26-15,-4 0-5 0,1-6 0 0,-1 10-1 16,5-4-25-16,-5 6-5 0,1 0-1 0</inkml:trace>
  <inkml:trace contextRef="#ctx0" brushRef="#br0" timeOffset="2755.732">8082 1408 1123 0,'0'0'23'0,"0"0"7"0,0 0-30 16,0 0 0-16,0 0 0 0,0 0 0 0,0 0 24 0,0 0 0 0,0 0-1 0,4 6 0 15,-4-6 29-15,0 0 7 0,0 0 1 0,3 9 0 16,1-4-32-16,-1 1-5 0,1 0-2 0,-4-6 0 15,7 6 3-15,-4 0 1 0,4-6 0 0,0 6 0 16,1 0-4-16,2-6-1 0,-3 6 0 0,4-6 0 16,-1 0-7-16,4 0-1 0,1 0-1 15,-1-6 0-15,0 6 25 0,0-6 6 16,-4 0 1-16,5 0 0 0,-1 0-43 0,-4-6 0 0,1 7 0 16,-1-4-11-16,1 3 11 0,0-6 14 0,-4 6-3 0,0 0-1 15,-4-5-1-15,1 2 0 0,-1 3 0 0,-3 6 0 16,0-6 2-16,0 6 0 0,0 0 0 0,-7-6 0 15,0 0-11-15,0 6 0 0,-3-6 0 0,-1 0-11 16,0 6 1-16,1 0 0 0,-4 0 0 0,3 0 0 16,-3 0 10-16,0 0 0 0,0 0 0 0,-4 0-8 15,4 0 8-15,0 0-13 0,3 6 5 0,1 0 8 16,6 0-11-16,-6 0 11 0,3 0-8 0,0 3 8 16,7 2-13-16,-4 1 2 0,4 12 1 0,4-10 0 15,-4 10 2-15,3-6 0 0,4-1 0 0,0 10 0 0,0-10-3 16,4-2 0-16,-1 9 0 0,1-7 0 15,0 1 11-15,3 2 0 0,0-8 8 0,-4 6-8 0,-3-6 8 16,4 2-8-16,0-8 8 0,3 6-8 16,-11-6 19-16,8 6-1 0,-4-7 0 0,0 1 0 0,0 0 2 0,0 3 1 15,0-3 0-15,0-6 0 16,0 6-11-16,0 0-2 0,0-6-8 0,0 0 12 16,4 0-46-16,-4-6-10 0,0 6-1 0</inkml:trace>
  <inkml:trace contextRef="#ctx0" brushRef="#br0" timeOffset="3217.912">8513 1452 1544 0,'0'0'34'0,"-4"12"7"0,4-1 2 0,-4 1 0 0,4 9-35 0,0-9-8 0,4 5 0 15,-4 4 0-15,0-4 23 0,0-5 2 0,0 0 1 0,0 0 0 16,0-3 5-16,0 2 1 0,4-5 0 0,-4-6 0 16,0 0-19-16,0 12-3 0,3-6-1 0,-3-6 0 15,0 0 3-15,0 0 1 0,0 0 0 0,0 0 0 16,0 0 2-16,0 0 0 0,0 0 0 0,0 0 0 16,0 0 2-16,0 0 1 0,0 0 0 0,0 0 0 15,0 0-4-15,0 0-1 0,0 0 0 0,0 0 0 16,0 0 2-16,4-6 0 0,-4 6 0 0,3 0 0 0,-3-12 8 0,0 6 1 15,0 0 1-15,0 1 0 16,-3-4 0-16,3-9 0 0,-4 12 0 0,1-6 0 0,-5-5-8 0,5 2-1 16,-1 3-1-16,-3 1 0 15,4-1-3-15,-1-12-1 0,-3 10 0 0,4-10 0 0,-1 6 1 0,1 4 0 16,3-10 0-16,-4 12 0 16,4-8-12-16,0 8 0 0,0 6 0 0,4-6 8 0,-4 1-8 0,3-4 0 15,1 9 0-15,-1-6 0 0,4 6-15 16,0 1 5-16,0 5 1 0,0-6 0 15,4 0-27-15,0 6-4 0,-1 0-2 0,4 0 0 16,0 0-14-16,-3 0-2 0,3 6-1 0,0 0 0 16,0-1-15-16,0-5-3 0,-3 6-1 0,3 0 0 15,-3 0-10-15,-1-6-1 0,1 6-1 0</inkml:trace>
  <inkml:trace contextRef="#ctx0" brushRef="#br0" timeOffset="3741.217">9031 667 1732 0,'0'0'49'15,"0"0"11"-15,0 0-48 0,-7 0-12 0,7 0 0 0,0 0 0 0,0 0 35 0,0 0 5 16,0 0 0-16,0 0 1 0,-7 0-10 0,7 0-3 16,0 0 0-16,0 0 0 0,0 0-15 0,0 0-3 15,0 0-1-15,0 0 0 0,-4 6-9 0,4-6-9 16,-3 6 9-16,-1 3-13 0,4 2 3 0,0 1 1 16,4 0 0-16,-4 5 0 0,3 4 9 0,1-3 0 15,0 8-9-15,3 4 9 0,-4-1 0 0,1 3 0 16,-1 1 0-16,4 8 0 0,-3-9 0 0,-1 9 15 15,1-8-3-15,-1 8 0 0,4-3 19 0,-3 6 3 16,-1 0 1-16,1 3 0 0,-1-3-1 0,1 6 0 0,0-9 0 16,-1 4 0-16,1-7-6 0,-1 0 0 0,1-3-1 15,-1-5 0-15,1-4-13 0,-4 4-2 16,3 2-1-16,-3-9 0 0,4 4-11 16,-4-4 12-16,0-5-12 0,3 8 12 0,-3-8-12 15,0 0 0-15,4-6 9 0,-8 2-9 0,4-8 8 0,0-6-8 0,0 6 8 0,0-6-8 16,0 0 0-16,0 0 8 15,0 0-8-15,0 0 0 0,0 0 0 0,0 0 0 0,0 0 0 0,0 0 0 16,0 0-14-16,-3-6-1 0,3-6 0 16,0 1 0-1,-4 2-24-15,4-3-5 0,0 0 0 0,0 0-1 0,0 7-35 16,0-10-6-16,0-3-2 0,0 1 0 16,0 5-90-16,0-9-18 0,4 4-4 0</inkml:trace>
  <inkml:trace contextRef="#ctx0" brushRef="#br0" timeOffset="3999.363">8915 1373 1219 0,'-7'5'25'0,"3"-5"7"16,-3 6-32-16,7-6 0 0,-7 6 0 0,7-6 0 16,-4 6 77-16,4-6 10 0,-7 0 1 0,7 0 1 0,0 0-17 0,0 0-3 15,0 0-1-15,0 0 0 0,0 0-8 0,0 0-3 0,0 0 0 16,0 0 0-16,4 6-20 0,-4-6-4 0,7 6-1 0,4-6 0 15,3 0-24-15,0 0-8 0,0-6 0 0,4 6 0 16,-1 0 9-16,-3-6-1 0,7 0-8 0,-3 0 12 16,0 6-12-16,-1-6 9 15,-3 1-9-15,4 5 8 0,0-9-8 0,-1 3 0 16,1 0 0-16,0 6-11 16,3-6-127-16,-3 0-26 0,-1 6-4 0</inkml:trace>
  <inkml:trace contextRef="#ctx0" brushRef="#br0" timeOffset="4511.591">9772 1358 1265 0,'-11'9'36'0,"4"-3"8"0,0-1-36 0,-3 1-8 0,3 0 0 0,-7 0 0 0,-1 0 31 0,5 6 4 15,-4-12 1-15,3 6 0 16,-3-6 41-16,3 3 9 0,1-3 2 0,-1 2 0 0,4-2-26 0,0 3-5 16,7-3-1-16,-7 6 0 0,7-6-25 0,-7 0-6 15,7 0-1-15,0 0 0 0,0 0-5 0,0 0-2 16,-7 6 0-16,7-6 0 0,-4 6-17 0,1 0 8 16,3-6-8-16,-4 12 0 0,4-6 0 0,0-6 0 15,4 11 0-15,-4-8 0 0,3 3 0 0,1 0 0 16,-4 6 0-16,3-6 0 0,5 0 0 0,-5-1 0 15,1 1 0-15,-1 0 0 0,4 0 0 0,-3-3 0 16,3 9 0-16,-4-6 0 0,4-6 13 0,0 6-4 0,0-6-1 16,4 5 0-16,0 1 2 0,-1 0 0 0,1-6 0 15,-1 6 0-15,5 0-2 0,-1 0 0 0,-4 0 0 16,-3-6 0-16,4 9 0 0,-1-9 0 0,-3 5 0 16,4 1 0-16,-4 0-8 0,-3 6 0 0,3-6 0 0,-4-6 0 15,4 6 0-15,-3 0 0 0,-1-1 0 0,-3 4 0 16,4 3 0-16,-4 0-14 0,3-6 2 15,-3 5 0-15,-3-5-3 0,-1 9 0 0,1-3 0 0,-1-6 0 16,-3 5 15-16,0 1 0 0,-3 0 0 0,-1-6 0 16,0 3 0-16,1 2-9 0,-4-5 9 0,0 6-8 15,-4-12 19-15,4 6 4 0,-4-6 1 0,1 0 0 16,-1 0-30-16,-3-6-6 0,0 6 0 0,-1 0-1 16,1-6-50-16,4 0-9 15,-1 6-3-15</inkml:trace>
  <inkml:trace contextRef="#ctx0" brushRef="#br0" timeOffset="6277.808">20747 958 1150 0,'-11'-12'24'0,"1"1"6"0,3 2-30 16,0-3 0-16,0 0 0 0,3 6 0 15,-3-5 36-15,3 5 2 0,-3 0 0 0,0 0 0 0,4 3-6 0,3 3-2 0,-7 0 0 0,7 0 0 32,0 0-1-32,0 0 0 0,0 0 0 0,0 0 0 0,-7-6 10 0,7 6 1 0,0 0 1 0,0 0 0 15,0 0-28-15,0 0-5 16,0 0-8-16,0 0 11 0,0 0-3 0,0 0 0 0,0 0 0 0,0 0 0 15,0 0 13-15,0 0 3 16,0 0 0-16,0 0 0 0,3 9 2 0,1-3 1 0,-4-6 0 0,3 12 0 16,4-1-11-16,0 1-3 0,0 0 0 0,0 3 0 15,1 8 5-15,-1 1 1 0,0 2 0 0,-4-2 0 16,4 8 5-16,-3-3 0 0,3 9 1 0,-4-2 0 16,1 2-8-16,-4 6-1 0,0-3-1 0,0 3 0 15,0 0-6-15,0-2-1 0,3-10 0 0,-3 3 0 16,0 3 4-16,0-5 1 0,0-10 0 0,0 7 0 15,-3-10 3-15,3 4 0 0,0-7 0 0,-4-2 0 16,4-3-4-16,0 0-1 0,0-12 0 0,0 0 0 16,0 0 6-16,0 0 2 0,0 0 0 0,0 0 0 0,0 0 8 0,0 0 1 15,0 0 1-15,0 0 0 16,0 0-3-16,0 0-1 0,0 6 0 0,0-6 0 0,0 0-25 0,0 0-11 16,0 0 1-16,0 0 0 0,0 0 10 0,0 0-10 15,0 0 10-15,0 0-10 16,4 5 10-16,-4-5-8 0,3 0 8 0,4 6-8 0,-3 0 8 0,-1-6-12 15,5 9 12-15,-1-3-12 16,3 0 12-16,1-6-13 0,-1 6 5 0,4-1 8 16,4-5-11-16,-4 6 11 0,7 0-8 0,-3-6 8 15,0 0 0-15,-1 6-10 0,4-6 10 0,-3 6 0 16,0-6-12-16,-1 0 12 0,1 6-12 0,0-6 12 0,-4 0-23 0,3 3 3 16,-2 0 0-16,-5-3 0 15,1 0-36-15,-1 0-6 0,1 0-2 0,-4 0 0 16,0 0-152-16,-7 0-32 0</inkml:trace>
  <inkml:trace contextRef="#ctx0" brushRef="#br0" timeOffset="6880.473">21237 1611 1120 0,'0'0'23'0,"0"0"6"0,-7 0-29 0,4-6 0 0,3 6 0 0,0 0 0 16,0 0 67-16,0 0 7 0,0 0 2 0,0 0 0 15,0 0-45-15,0 0-9 0,0 0-2 0,0 0 0 16,3 0-4-16,4 0 0 0,0 0-1 0,0 6 0 15,0-6 10-15,0 3 3 0,0 3 0 0,4-6 0 16,-4 5 5-16,4-5 2 0,-4 6 0 0,3-6 0 16,-3 0-3-16,4 0-1 0,0 0 0 0,-4 0 0 15,3-6 5-15,1 6 2 0,-1-5 0 0,-3-4 0 16,4 3-3-16,-4-6-1 0,0 0 0 0,0 1 0 0,0-1-12 16,0-3-2-16,0 9-1 0,-3-6 0 0,-1 1-7 0,-3-7-2 15,4 9 0-15,-4 3 0 0,-4 0-10 16,1 1 0-16,-1-1 0 0,-3-6 8 0,4 6-20 0,-4 0-4 0,0 0 0 15,-4 6-1 1,4-6-7-16,-4 3-2 0,-3 1 0 0,4 2 0 0,-1 0 7 0,-3 2 2 16,3 1 0-16,1 3 0 0,-1 0 8 0,1 0 9 0,-1 0-13 15,4 6 5-15,0-6 8 0,0 5-12 0,3-5 12 0,1 9-12 16,-4-3 12-16,3-1 0 0,1-5 0 16,-1 6-8-16,1 3 8 0,3-9 0 0,0 5 0 0,0 1 8 15,0 0 3-15,3 0 1 0,-3-3 0 0,0-4 0 16,4 7-3-16,-1 6 0 0,1-6 0 0,-1 2 0 15,1-8 2-15,-1 6 0 0,1 0 0 0,-1-1 0 16,5 1-11-16,-5-3 0 0,4 3 0 0,0-6 0 16,0-1 0-16,4 7 8 15,3-6-8-15,0 0 8 0,0-6-8 0,4 6-14 0,-1-6 3 0,5 3 1 16,-5-3-28-16,4 0-6 0,1 0 0 16,2 0-1-16,-3-3-119 15,4 3-23-15</inkml:trace>
  <inkml:trace contextRef="#ctx0" brushRef="#br0" timeOffset="7456.631">21996 1396 1190 0,'0'0'33'0,"0"0"9"0,0 0-34 0,0 0-8 0,0 0 0 0,0 0 0 16,0 0 87-16,0 0 15 0,-11 0 3 0,1 6 1 15,2-6-39-15,-2 0-8 0,-1-6-2 0,4 6 0 16,-3 0-29-16,3 0-7 0,0 0-1 0,0 0 0 16,-1 0-20-16,1 6 9 0,0 6-9 0,0-6 0 15,0-3 0-15,0 8 0 0,4-5 0 16,-1 6 0-16,-3 0 0 0,4-6 0 0,-1 5 0 0,0-8 0 15,4-3 10-15,0 12-10 0,-3-6 8 0,3-6-8 16,0 0 16-16,0 6-1 0,0-6-1 0,0 0 0 16,0 0 5-16,0 0 1 0,0 0 0 0,0 0 0 15,0 0 4-15,0 0 0 0,0 0 1 0,0 0 0 16,0 0-17-16,0 0-8 0,0 0 8 0,0 0-8 16,3 6 0-16,1 0 8 0,3-1-8 0,-7-5 0 15,7 6 0-15,0-6 0 0,0 6-9 0,0-6 9 16,0 6 0-16,0-3-8 0,0 3 8 0,1 0 0 15,-1-6 0-15,0 6 0 0,-4 0 0 0,4-6 0 0,-3 5 0 0,-1 1 0 16,4 0 0-16,-3 0 0 16,-4 6 0-16,3-6 0 0,1 3 0 0,-4 2 0 15,0 7 0-15,-4-6 0 0,1-1 0 0,-1 4 0 16,1 9 0-16,-4-13 0 0,3 10 0 0,-3-9 0 16,0 5 0-16,-3-5 0 0,2 3 9 0,-2-3-9 15,-1-7 12-15,-3 7-4 0,4-6 0 0,-5 0 0 16,1-6 4-16,0 0 1 0,0-6 0 0,-4 0 0 15,1 0-13-15,-1 0 0 0,-3 1 0 0,3-7 0 16,1 3-56-16,-1-3-5 0,1 0-1 0,2-5 0 16,5 2-140-16,-1 3-28 0</inkml:trace>
  <inkml:trace contextRef="#ctx0" brushRef="#br0" timeOffset="8515.665">23248 964 1288 0,'0'0'54'16,"0"0"-43"-16,-11 0-11 0,11 0 0 0,-7 0 0 0,7 0 0 16,0 0 0-16,-7 6 0 0,7-6 0 0,-7 0 0 15,0 6 34-15,7-6 5 0,0 0 1 0,-10 6 0 16,3 8-15-16,0-8-2 0,0 0-1 0,-1 6 0 15,5-6 8-15,-1 5 2 0,1 1 0 0,-1 3 0 16,1-3-10-16,-1 11-2 0,4-5 0 0,-3 8 0 16,3-2 12-16,0 8 1 0,0-2 1 0,0 2 0 15,0-3 6-15,3 9 0 0,1-8 1 0,-1 8 0 16,4-6-5-16,-3 4 0 0,3-4-1 0,-3 9 0 16,-1-8-14-16,1 8-2 0,-1-9-1 0,1-3 0 15,-1 4-6-15,1-10 0 0,-1-2-1 0,1-4 0 16,-1 1 19-16,-3-6 4 0,4-3 1 0,-1-3 0 15,-3-6-35-15,4 5 0 0,-4-5 0 0,0 0 0 16,0 0 11-16,0 0-2 0,0 0 0 0,0 0 0 16,0 0-9-16,0 0 0 0,0 0 0 0,0 0 0 15,0 0 0-15,0 0 0 0,0 0 0 0,0 0 0 16,0 0 0-16,0 0 0 0,0 0 0 0,0 0 0 0,-7-5 0 0,3-1 0 0,1-3 0 16,-1-3 0-16,-3-6 0 0,4 1 0 0,-4-10 0 15,0 4 0-15,-1-4 0 0,1-2 0 16,0 0 0-16,0-4 0 0,0 4 0 0,0-9 0 0,0-1 0 15,0-2 12-15,0 3-3 0,3 0 0 16,-3 3 0-16,4-4 0 0,-1 4-9 0,1-3 8 0,-4 6-8 0,3 2 8 31,1-8-8-31,-1 14 0 0,-3-11 0 0,4 9 0 0,-1-4 0 0,1 4 0 16,-5 8 0-16,8-5 0 0,-3 8 0 0,-1-3 0 0,4 7 0 0,-3-1 0 16,3 3 0-16,3 3 0 0,1 0 0 0,-1 0 0 15,5 0-12-15,-1 1 3 0,0-1 0 0,3 6 0 16,4-6 0-16,0 6 0 0,4 0 0 0,3 0 0 15,0 0 9-15,1 6-10 0,-5-6 10 0,4 6-10 16,1-6 10-16,-1 5 0 0,0 1 0 0,0 0 0 16,0-6 0-16,-3 0 11 0,3 6-3 0,-3-6 0 15,-4 0-8-15,0 6 0 0,0-3-10 0,-3 3 10 0,-4-6 0 16,0 6 0-16,0-6 8 0,-4 6-8 16,4 5 0-16,-7 1 0 0,4 0-12 0,-4-3 3 15,-4 8-28-15,1 1-6 0,-1-6-1 0,1 8 0 16,-8-2 3-16,1 5 0 15,-1-2 0-15,-3-3 0 0,0 11 29 0,0-3 12 0,-4-2-8 0,0 2 8 0,4-2 0 0,-3 5 0 16,-1-8 0-16,0 2 8 16,1-2-8-16,-4 3 0 0,3-13 8 0,0 1-8 0,1-6 12 0,3 0-1 15,-4-6-1-15,0 0 0 16,4-6 2-16,-3 0 1 0,2 0 0 0,1-6 0 16,4-5-13-16,-4 5-18 0,3-9 4 0,4 4 1 15,3-4-104-15,1-2-21 0,3 5-4 0</inkml:trace>
  <inkml:trace contextRef="#ctx0" brushRef="#br0" timeOffset="9119.168">23580 1481 1500 0,'-7'6'42'0,"-4"3"10"0,0 3-41 0,1-6-11 0,-4 0 0 0,0 5 0 15,0-5 54-15,3 3 9 0,-3 3 1 0,0 0 1 16,0-7-29-16,0 7-7 0,-1 0-1 0,5 0 0 0,-4 2-20 0,3-2-8 15,1 6 0-15,-1-6 9 16,0 2-9-16,4 4 8 0,0-6-8 0,0 5 8 16,4-2-8-16,-1-3 0 0,1-1 0 0,-1 1 0 15,4 0 0-15,0-6 0 0,0 0 0 0,4 3 0 16,-4-9 16-16,3 5 0 0,1 1 1 0,-1 0 0 0,4-6-1 0,0 0 0 16,0 0 0-16,0 0 0 0,4 0-3 0,-4-6-1 15,4 0 0-15,-1 1 0 16,1-4 4-16,-1 3 0 0,1-12 0 0,0 6 0 15,-4 1-16-15,3-10 0 0,1 9 0 0,-4-5 0 0,0-1 9 0,0 3-1 16,0-2 0-16,-3-1 0 0,-1 6-8 16,-3-2 0-16,4 2 0 0,-4 0 0 0,0 6 0 0,0 6 0 15,0 0 9-15,0 0-9 0,0 0-8 16,0 0-7-16,0 0-1 0,0 0 0 0,-7 6 0 0,3 0 0 0,0 6 0 0,4-3 0 16,-3 2 8-16,3 13 8 0,3-12-13 0,-3 8 5 15,4 4 8-15,0-1 0 0,-4-2 0 16,3 2-8-16,1 1 8 0,3-4 0 0,0 4 0 15,-4-6-8-15,1-4 8 0,-1 4 0 0,1-6 0 16,-1-1-8-16,1-5 8 0,-4 9 16 0,0-15-4 0,0 0-1 16,0 0 0-16,0 0 0 0,0 0 0 15,0 0 0-15,3-12-11 0,4 9-11 0,-3-3 3 0,-1-5 0 16,1-1-173-16,3 0-35 16</inkml:trace>
  <inkml:trace contextRef="#ctx0" brushRef="#br0" timeOffset="9659.922">23985 1434 1440 0,'0'0'30'0,"0"0"6"15,-7 0-28-15,-3 0-8 0,3 6 0 0,-4-6 0 0,4 6 53 16,-4-6 10-16,1 6 1 0,-1-6 1 0,1 12-4 0,-1-6-1 0,-3-1 0 0,3 1 0 16,-3-3-15-16,0 0-3 0,4 6-1 0,-5-9 0 15,5 12-18-15,-1-6-4 0,-3 0-1 0,4-1 0 16,-1 1-18-16,0 0 10 0,1 0-10 0,-1 3 8 16,1-3-8-16,3 0 8 0,3 0-8 0,-3-1 8 31,7-5-8-31,-3 6 0 0,3-6 0 0,0 6-11 0,-4 0 11 0,4-6-10 0,4 12 10 0,-4-12-10 15,0 6 10-15,0-6-8 0,3 3 8 0,1 3-8 16,-1-1 8-16,1 1 0 0,-4-6 0 0,7 6 0 16,0-6 0-16,0 12 0 0,0-12 8 0,0 6-8 15,0 0 8-15,0-6-8 0,4 6 8 0,-4-1-8 16,3-5 0-16,-3 9 0 0,0-3 0 0,4-6-8 16,-4 12 8-16,4-12 11 0,-4 6-3 0,0 0 0 15,0 0-8-15,0-1 0 0,-4-5 0 0,4 6 0 0,0 0 0 16,-3 3-9-16,0-3 9 0,-1 0-13 15,1 0 13-15,-4-6 0 0,3 5 0 0,1 1 10 0,-4 6-10 0,0 0 8 16,0-3-8-16,-4 2 8 16,1 1-8-16,3 0 0 0,-4-6 0 0,1 6-11 0,-5-4 11 0,5 4 11 15,-4 0-3-15,0-6 0 16,0 0 4-16,0 0 0 0,0-6 0 0,0 5 0 0,-4-5-4 0,0 0 0 16,1 0 0-16,-1 0 0 15,-3-5-8-15,0-1 0 0,0 0 0 0,0-6-11 16,0 0-100-16,0-2-20 0,0 2-4 0</inkml:trace>
  <inkml:trace contextRef="#ctx0" brushRef="#br0" timeOffset="10616.097">24398 987 1022 0,'-10'0'21'0,"6"0"5"0,4 0-26 16,-7 0 0-16,0 3 0 0,0-3 0 0,7 0 48 0,-7 6 5 0,7-6 1 0,0 0 0 16,0 0 9-16,0 0 1 0,-4 0 1 0,4 0 0 15,0 0-3-15,0 0-1 0,0 0 0 0,-7 6 0 16,7-6-19-16,0 0-4 0,0 6-1 0,0 6 0 15,0-6-16-15,4 5-3 16,-1 1-1-16,1 3 0 0,3-3-2 0,0 5-1 0,0-5 0 0,4 3 0 16,-1 8-2-16,1 1-1 0,3-4 0 0,-4 10 0 15,5-7-11-15,2 10 0 0,1-7 0 0,-4 9 8 16,0-5-8-16,4 2 0 0,-4 0 0 16,3 4 0-16,-3-4 0 0,4-3 0 0,-4 4 9 0,4-4-9 15,-4 4 12-15,4-4-1 0,-8-3-1 0,4 4 0 16,-3-1-1-16,3-2 0 0,-3-4 0 0,-4-2 0 15,3 2-9-15,-3-5 12 0,0 0-12 0,0 2 12 16,0-2-4-16,1-7-8 0,-1 4 12 0,0-3-4 16,-4 0-8-16,4-6 0 0,-3 5 9 0,-1 1-9 0,-3-12 10 15,0 0-2-15,0 0-8 0,0 0 12 16,0 0 0-16,0 0-1 0,0 0 0 0,0 0 0 0,0 0 10 0,0 0 3 16,0 0 0-16,0 0 0 15,0 0-5-15,0 0-1 0,0 0 0 0,0 0 0 16,0 0-7-16,0 0-2 0,0 0 0 0,0-12 0 15,-3 6-9-15,3-5 0 0,0 5 9 0,-4-6-9 0,4 0 8 0,0-2-8 16,0 2 10-16,-3-12-10 16,3 4 16-16,-4-4-4 0,4-2 0 0,0-4 0 15,0 1 1-15,4-3 0 0,-4-4 0 0,3 4 0 0,1 0-13 16,3-4 0-16,-4-2 0 0,4 9 0 0,0-9 0 0,0 2 0 0,1-2 0 16,-5 9 0-16,4-4 0 0,-3 4 0 15,3 2 0-15,-4-2 0 0,4-3 0 0,-3 8-8 0,-1-2 8 16,1-4-13-16,-1 4-1 0,4 8 0 15,-3-11 0-15,0 8 0 0,-1-2-1 0,1-1 0 0,-1 4 0 0,1 2 0 16,-1-5-3-16,-3 14-1 0,4-9 0 16,-1 6 0-1,-3 1-5-15,4-1-2 0,-1 3 0 0,1 3 0 16,-4 0-20-16,0 0-4 0,0 0-1 0,0 6 0 0,0 0-25 0,0 0-6 16,0 0-1-16</inkml:trace>
  <inkml:trace contextRef="#ctx0" brushRef="#br0" timeOffset="11221.719">25040 1543 1148 0,'0'0'25'0,"0"0"6"0,0 3 1 0,-3 9 0 0,3-6-32 16,-4 5 0-16,4-5 0 0,-3 6 0 0,-1-6 22 0,4 6-2 0,0-3 0 0,0 2 0 15,0-5 28-15,0 6 6 16,0-6 1-16,4 6 0 0,-4-7-9 0,3 4-2 0,1-3 0 0,-1 6 0 31,1-6-5-31,3 6-2 0,-4-7 0 0,8 1 0 0,-4-12 0 0,7 6 0 0,-3-5 0 0,3 5 0 16,3-6-15-16,-3-6-3 0,4 6-1 0,-4-6 0 15,0 6-8-15,0-2-2 0,1-4 0 0,-1 0 0 16,-4 0 0-16,1 1-8 0,-4-4 12 16,0 3-4-16,0 0 0 0,-3 1-8 0,-1-1 12 0,1-3-4 15,-4 9-8-15,-4-6 0 0,4 7 0 0,-3-1 0 16,-5 6-18-16,1-6-2 0,0 6-1 0,-3-6 0 15,-1 12-3-15,1-6-1 16,-4 6 0-16,-1 0 0 0,1-1 14 0,-3 1 11 0,-1 0-13 0,0 3 5 16,4 9 8-16,-3-7 11 0,2 7-3 0,1 0 0 0,0 2-8 15,4-2-9-15,-1 5 9 0,1-2-13 16,-1 3 13-16,4-7-9 0,3 4 9 0,1 2-8 0,-1-2 8 16,1 2 16-16,3 1-4 0,0-6-1 15,3 2-11-15,1-2 10 0,-1-7-10 0,1 10 10 16,3-9 2-16,0 0 0 0,0-7 0 0,4 7 0 15,-4-3-4-15,7 3 0 0,-4-6 0 0,4 0 0 0,4-1-8 16,-4-5 0-16,4 6 0 0,0 0 8 16,-1-6-24-16,1 0-6 0,-1 0-1 0,1-6 0 15,0 0-118-15,-1 1-24 0,5-1-5 0</inkml:trace>
  <inkml:trace contextRef="#ctx0" brushRef="#br0" timeOffset="11656.873">25485 1761 1440 0,'0'5'30'0,"0"7"6"0,0 0-28 0,0-6-8 0,0 0 0 0,3 3 0 16,-3 2 18-16,0-5 2 0,4 12 1 0,-4-12 0 15,0 6 26-15,3-4 5 0,1 10 0 0,-4-12 1 16,3 6-31-16,1-7-6 0,-4 10-2 0,3-3 0 16,1-6-2-16,-1 6-1 0,-3-7 0 0,4 7 0 15,-4-3 8-15,0-3 1 0,0 0 1 0,0-6 0 16,0 0-21-16,0 0 0 0,0 0 0 0,0 0 0 16,0 0 33-16,0 0 3 0,-7 0 0 0,0-9 0 15,0 3-13-15,-4-6-3 0,4 1 0 0,-3 5 0 16,3-12-9-16,-4 3-3 0,0 4 0 0,4-7 0 0,-3 0-8 0,-1 7 0 15,4-4 0-15,4-3-11 16,-5 1 11-16,5 2 0 0,-1-3 0 0,4 6 0 16,-3-5 0-16,3 2 0 0,0-2 0 0,3-1 0 15,-3 0 8-15,4 4 4 0,-4-4 1 0,7 0 0 0,-3 7 5 0,-1-4 1 16,4-3 0-16,0 6 0 16,-3 1-6-16,3-1-1 0,0 3 0 0,0-3 0 0,0 6-12 0,0 1-13 0,0-1 2 15,4 6 1 1,-1-6-68-16,1 6-14 0,3 0-2 0</inkml:trace>
  <inkml:trace contextRef="#ctx0" brushRef="#br0" timeOffset="12195.948">25848 873 1482 0,'-7'-6'62'15,"7"6"-50"1,0 0 41-16,0 0 8 0,0 0 2 0,0 0 0 15,0 0-16-15,0 0-3 0,0 0-1 0,0 0 0 0,0 0-34 0,0 0-9 16,0 0 0-16,0 0 0 16,0 6 0-16,0 6-13 0,3 5 1 0,1-5 1 0,0 3 19 0,3 8 3 15,0-5 1-15,0 2 0 16,0 4-23-16,0 5-4 0,0-8-1 0,0 14 0 0,0-3 16 0,0-2 0 0,4 8 0 16,-1-3 0-1,-3 4 0-15,0-1 0 0,0-3 0 0,-3 3 0 0,3 3 16 0,-3 4 0 0,3-1 0 0,-4-6 0 16,1 3 18-16,-1-3 3 15,1 3 1-15,-1-2 0 0,1-7 5 0,-4 3 1 16,3-2 0-16,1-4 0 0,-4-8-1 16,0 8 0-16,0-11 0 0,3-4 0 0,-3 4-43 0,0-6 0 0,4-1-16 0,-4-5 5 15,0 6 11 1,0-9 14-16,0-3-3 0,0 0-1 0,0 0-10 0,0 0-9 0,0 0 9 16,0 0-13-16,0 0-9 0,0 0-2 15,0 0 0-15,0 0 0 0,0 0-6 16,0 0-2-16,0 0 0 0,0 0 0 15,0 0-24-15,0 0-6 0,0 0-1 0,0 0 0 16,0 0-29-16,0 0-7 0,3 3-1 0,-3-3 0 0,0 0-35 16,7-3-7-16,-3 3-2 0</inkml:trace>
  <inkml:trace contextRef="#ctx0" brushRef="#br0" timeOffset="12510.177">25735 1464 1683 0,'0'0'48'0,"0"0"10"0,0 0-46 0,0 0-12 0,0 0 0 0,0 0 0 15,0 0 51-15,0 0 8 0,0 0 1 16,0 0 1-16,0 0-30 0,4 6-7 0,3-6 0 0,3 5-1 15,-3-5-23-15,7 6 0 0,-3-6 0 16,3 3 0-16,4 0 0 0,-1 6 0 0,1-9 0 0,3 0 0 16,0 6 0-16,1-6 0 0,-5 0 0 0,4 6 0 15,1-6 8-15,-1 0-8 0,0-6 8 0,0 6-8 16,0-6-8-16,-3 6-7 0,-1 0-1 0,5 0 0 31,-8-6-25-31,3 6-6 0,1-3-1 0</inkml:trace>
  <inkml:trace contextRef="#ctx0" brushRef="#br0" timeOffset="13100.625">26480 1558 1485 0,'0'0'31'0,"-4"6"7"0,0 0-30 15,4-6-8-15,-3 5 0 0,3-5 0 16,-7 6 52-16,7-6 10 0,-7 0 2 0,0 6 0 16,0-6-17-16,-4 0-3 0,4 6-1 0,0-6 0 15,-4 0-31-15,1 0-12 0,-1 0 8 0,1 6-8 0,3 0 0 0,-4-6 0 16,0 6-12-16,4-3 12 0,0 3-14 0,0-1 5 15,0 7 1-15,0 0 0 0,4-6 8 0,-1 6 0 0,-3-7 0 16,7 10 0-16,-3-3 0 0,3 0 0 0,0-1 0 0,0-5 0 16,0 9 0-1,0-9 9-15,0 6 0 0,3-7 0 0,-3 7 7 16,0-6 0-16,4 6 1 0,-4-9 0 16,3 3-2-16,1 0-1 0,-4-6 0 0,7 5 0 0,-4 1 2 0,-3-6 0 15,4 6 0-15,3 0 0 0,-4 0 4 0,-3-6 0 0,7 6 1 16,4-6 0-16,-4 6-10 0,0 0-3 0,4-6 0 15,-1 3 0-15,1 2-8 0,-1 1 8 0,-3 6-8 0,4-6 8 16,-4-6-8-16,4 6 0 0,-4 0 0 0,3 0 0 16,-3-1 0-16,0 1 0 0,1 9 0 0,-1-9 0 15,-4 6 0-15,4-6 0 0,-3-1 0 0,-1 7 0 16,-3-3 0-16,0 3 0 0,0-6 0 0,0 5 0 16,-3 7-11-16,-1-12 11 0,1 9-8 0,-1-4 8 15,1 1 0-15,-4 0 0 0,-4-6 0 0,4 6 0 16,-4-9 0-16,1 8 0 0,-1-5 0 0,-3 0 0 15,0 0-8-15,0 0-4 0,0 6 0 0,0-12 0 16,-1 5-10-16,1-10-2 0,0 5-1 0,4-6 0 16,-1 6-31-16,0 0-7 15,1 0-1-15,-1 6 0 0,4-6-99 0,7 0-20 16,-7 5-4-16</inkml:trace>
  <inkml:trace contextRef="#ctx0" brushRef="#br0" timeOffset="82159.619">11702 796 980 0,'0'0'41'16,"0"0"-33"-16,0 0 62 0,0 0 12 0,0 0 2 0,0 0 1 15,0 0-10-15,0 0-3 0,-7 6 0 0,7-6 0 16,0 0 10-16,-7 0 2 16,-1 0 0-16,8 0 0 0,-7 0-54 0,7 0-10 0,0 0-3 0,-7 3 0 15,0 3 3-15,7-6 0 0,0 0 0 0,-3 6 0 32,3-6-1-32,-7 6 0 0,0-6 0 0,3 6 0 0,-3 0-5 0,7-6-1 0,0 0 0 0,0 0 0 15,0 0-3-15,-7 5-1 0,3 7 0 0,-3-6 0 16,4 0-1-16,-1 3 0 0,4-3 0 0,-3 0 0 15,3 5 3-15,0-5 0 0,0 0 0 0,0 0 0 16,-4 6 1-16,1-3 1 0,3 2 0 0,0-5 0 16,0 0-1-16,0 6-1 0,3 5 0 0,-3-2 0 15,0 3 1-15,0-1 0 0,0 4 0 0,-3 8 0 16,3-5-2-16,3-4 0 0,1 4 0 0,-4 2 0 16,0-2-10-16,0 5 8 0,3-2-8 0,-3-4 8 15,0 4-8-15,0 2 0 0,0-2 9 0,0 2-9 16,0-2 0-16,0-4 8 0,0 6-8 0,0-8 0 15,0 3 0-15,4-7 0 0,-4 4 0 0,3-4 8 0,-3 1-8 0,4-6 0 16,-4 3 0-16,3-10 0 16,1 7 0-16,-4-6 0 0,0-6 0 0,0 12 8 0,0-6-8 0,0 0 0 15,0-6 0-15,0 0 0 16,0 0 0-16,0 0 0 0,0 0 0 0,4 5-8 16,-1 4-30-16,-3-9-6 0,0 0 0 0,0 0-1 15,0 0-42-15,0 0-8 0,0 0-1 0,4 0-1 16,3 0-115-16,0-6-22 0,0 3-5 0</inkml:trace>
  <inkml:trace contextRef="#ctx0" brushRef="#br0" timeOffset="97474.9">28092 1193 823 0,'0'0'16'0,"0"0"7"0,0 0-23 0,0 0 0 0,0 0 0 0,0 0 0 16,0 0 54-16,0 0 6 0,0 0 2 0,0 0 0 16,0 0-5-16,0 0-1 0,0 0 0 0,0 0 0 15,0 0-6-15,-4-6-2 0,4 6 0 0,-7-6 0 16,7 6 0-16,-3-2 0 0,3 2 0 0,0 0 0 16,0 0-3-16,0 0-1 0,0 0 0 0,0 0 0 15,0 0-16-15,0 0-4 0,0 0-1 0,-7 0 0 16,7 0 1-16,0 0 1 0,0 0 0 0,0 0 0 15,-4 2-5-15,4-2-2 0,-7 6 0 0,7-6 0 16,-4 6 3-16,4 0 1 0,0-6 0 0,-3 6 0 16,3 6-14-16,0-6-8 0,0 0 8 0,-4 2-8 15,4-2 11-15,0 6-3 0,0-6 0 0,0 6 0 16,0-1 2-16,4-5 0 0,-4 6 0 0,0-3 0 16,0 8 1-16,0 1 0 0,0 3 0 0,0 2 0 15,0-5 5-15,0 8 2 0,0-8 0 0,0 5 0 16,0 4-9-16,0-4-1 0,0-2-8 0,-4 8 12 15,4-11-12-15,-3 9 11 0,3-4-11 0,-4-5 10 16,1 2 2-16,3 4 0 0,-4-7 0 0,4-5 0 16,0 3-12-16,-3-3 10 0,3-1-10 0,0 1 10 0,0 0-2 15,0-3 0-15,0 2 0 0,0-5 0 0,3 6-8 0,-3 0 12 16,0 0-12-16,0-6 12 0,0 2-12 0,0 4 0 0,4-6 0 16,-4 0 8-16,0-6-8 0,0 0 0 0,0 0 0 0,0 6 8 15,0-6-8-15,0 11 0 0,0-5 0 0,0-6 8 16,0 0-8-16,-4 3 0 0,4-3 0 0,0 0 0 15,0 12 0-15,0-6 0 0,0-6 0 0,0 12 0 16,0-6 0-16,0-1 0 0,0 1 0 16,0-6 0-16,0 12 0 0,0-12 0 15,4 3 0-15,-4 3 0 0,0 0-12 0,0 6 12 0,0-7-10 0,0 1 10 16,0-6-12-16,0 12 12 0,0-12-13 0,0 0 5 16,0 0-3-16,0 0 0 0,0 0 0 0,0 0 0 15,0 0 2-15,0 0 0 0,0 0 0 0,0 0 0 16,0 0-6-16,0 0-1 0,0 0 0 0,0 0 0 15,0 0-15-15,0 0-3 16,0 0-1-16,0 0 0 0,0 0-25 0,0 0-6 0,0 0-1 0,0 0 0 16,0 0-6-16,0 0-2 0,0 0 0 0,0 0 0 15,3 0-41-15,4 0-9 0,0-6-2 0</inkml:trace>
  <inkml:trace contextRef="#ctx0" brushRef="#br0" timeOffset="145572.519">28222 1131 908 0,'0'0'19'0,"0"6"4"0,0 0-23 0,0 0 0 0,0 0 0 16,0-6 0 0,0 6 56-16,0-6 6 0,0 0 2 0,0 0 0 15,0 0-21-15,0 0-4 0,0 0-1 0,0 0 0 0,0 0-6 0,0 0-2 0,0 0 0 0,0 0 0 16,0 0-9-16,0 0-1 0,0 0-1 0,0 0 0 15,0 0 5-15,0 0 0 0,4 0 1 0,-4 0 0 16,0 0-9-16,0 0-1 0,0 0-1 0,0 0 0 16,0 0-1-16,3-6 0 0,-3 6 0 0,0 0 0 15,0 0-1-15,0 0-1 0,0 0 0 0,0 0 0 16,0 0-2-16,0 0 0 0,0-6 0 0,0 6 0 16,0 0-9-16,7 0 0 0,-3 0 0 0,-1 0-11 15,4 0 11-15,-3 0 0 0,3 0 0 0,-7 0 0 16,4 6 0-16,-4-6 0 0,3 6 0 0,-3-6 0 15,0 0 0-15,0 0 9 0,4 0 0 0,-4 0 0 16,0 0 19-16,0 0 4 0,0 0 1 0,0 0 0 16,0 0 3-16,0 0 0 0,0 0 0 0,0 0 0 15,0 0-4-15,0 0 0 0,0 0 0 0,0 0 0 16,0 0-10-16,0 0-2 0,0 0-1 0,0 0 0 16,3 6-9-16,-3-6-2 0,0 0 0 0,4 6 0 15,-1 0-8-15,-3-6 8 0,0 8-8 0,0-2 8 16,0 0-8-16,4 6 0 0,-4-6 0 0,3 6 0 15,-3-7 0-15,0 4 8 0,0 3-8 0,0 0 0 16,4-1 0-16,-4 1 8 0,0-6-8 0,0 3 0 16,0 9 0-16,-4-13 0 0,4 7 0 0,0 0 0 15,-3 3 0-15,3-4 0 0,0 1 8 0,0 0-8 16,-4 6 0-16,4-4 0 0,-3 4 9 0,3 0-9 0,-4-4 13 16,1 4-1-16,3 0-1 0,-4-1 0 0,1 4 2 15,-1-4 1-15,4 1 0 0,-3 0 0 0,3 2-1 0,-4 4 0 16,4-7 0-16,0 10 0 15,-4-9 6-15,4-1 1 0,0 4 0 0,-3-4 0 16,3 1 2-16,0-6 1 0,3 2 0 0,-3-2 0 16,0 6-23-16,0-12 9 0,0 6-9 0,0-4 0 0,0 4 0 0,0-6 0 15,0 0 0-15,0-6 0 0,-3 6 0 0,3-6-12 0,0 0 1 0,0 6 1 16,0-6 10-16,0 5 0 0,0-5-9 0,0 6 9 16,0-6-13-16,0 0 1 0,0 0 1 0,0 0 0 15,0 0 2-15,0 0 0 0,0 0 0 0,0 0 0 16,0 0 9-16,-4 3 0 0,4-3-9 0,0 12 9 15,0-6 0-15,0-6 0 0,0 6-9 0,0 0 9 16,0-6 0-16,0 6-8 0,0-1 8 0,0 1 0 16,4 6-12-16,-4-6 12 0,3 3-12 15,-3-3 12-15,0 0-12 0,4-1 12 0,-4-5-12 0,0 12 12 16,0-12-9-16,0 6 9 0,0-6 0 0,0 0-9 16,0 0 9-16,0 0 0 0,0 0 0 0,0 6-8 15,0-6 8-15,0 6 0 0,0-6-9 0,0 9 9 16,0-9 0-16,0 0-11 0,4 6 11 0,-4-6-8 15,0 0 8-15,0 5-8 0,0-5 8 0,0 12-8 16,0-12 8-16,0 0 0 0,0 0 0 0,0 0 0 16,0 6 0-16,0-6-8 0,0 0 8 0,3 6 0 15,-3-6 0-15,0 0-10 0,0 6 10 0,0-6 0 16,4 6-13-16,-4-6 4 0,7 6 1 0,-4-3 0 16,-3-3-13-16,7 2-3 0,-3 7 0 0,-4-9 0 15,7 0-5-15,-4 6-2 0,-3-6 0 0,0 0 0 16,7 0 0-16,-7 0 0 0,7 0 0 0,-7 0 0 15,0 0-9-15,4 0-3 0,-4 0 0 0,7 0 0 16,-7 0-16-16,7 0-3 0,-7 0-1 0,4-6 0 16,-4 6-29-16,0 0-7 0,0 0-1 0</inkml:trace>
  <inkml:trace contextRef="#ctx0" brushRef="#br0" timeOffset="162611.321">12002 935 353 0,'0'0'15'0,"0"0"-15"15,0 0 60-15,0 0 10 0,0 0 2 0,0 0 0 16,0 0-6-16,0 0-1 0,0 0 0 0,0 0 0 16,0 0-13-16,0 0-2 0,0 0-1 0,0 0 0 15,0 0-9-15,0 0-1 0,0 0-1 0,0 0 0 16,-4-9-16-16,0 3-3 0,4-6-1 0,-3 6 0 16,-1 0-18-16,1-5 0 0,-1 5 0 0,1-6-9 15,-1 3 9-15,1-3-8 0,3 1 8 0,0-1-8 16,0 6-8-16,-4 0 0 0,4 6-1 0,0 0 0 15,0 0-1-15,0-6 0 0,0 6 0 0,0 0 0 0,0 0 18 16,0 0-8-16,0 0 8 0,0 0 0 16,0 0 0-16,0 0 0 0,0 0 0 0,0 0 9 15,0 0 6-15,0 0 1 0,0 0 0 0,0 0 0 16,0 0 13-16,0 0 3 0,0 0 1 0,0 0 0 0,0 0-1 0,-7 6 0 16,7-6 0-16,0 0 0 15,0 0-2-15,0 0-1 0,0 0 0 0,0 0 0 0,-7 6-8 0,7-6-1 16,0 0-1-16,0 0 0 0,0 0-2 0,-3 6 0 15,3-6 0-15,-7 6 0 0,7-6-17 0,-8 6 0 16,8-6 0-16,0 0 0 16,-7 5 0-16,7-5 10 0,-3 12-10 0,3-12 8 0,-7 6-8 0,3 0 0 0,1 3 0 15,-1-3 0-15,4 11 0 16,-3-11 0-16,3 6 9 0,0 0-9 0,0 2 8 0,0 4-8 0,0-6 8 0,3 8-8 31,-3 4 15-31,0-6-2 0,4 2 0 0,-4 4 0 0,0-1 17 0,0 9 3 16,0-8 1-16,0 2 0 0,0 4-21 0,-4-1-4 15,4 9-1-15,0-11 0 0,0 8 2 0,-3-2 0 0,3-4 0 0,0 3 0 16,-4-2-2-16,4-7 0 0,-3 4 0 0,3-4 0 16,-4-2-8-16,1-4 8 0,3 1-8 0,-4 0 8 15,1-4-8-15,3-2 0 0,-4 0 9 0,4 0-9 16,0-1 8-16,-4 4-8 0,4-3 8 0,-3-6-8 16,3 6 0-16,0-1 0 0,0-5 0 0,0 9 0 15,3-9 0-15,-3 0 0 0,4 5 0 0,-4-5 0 16,0 6 0-16,4-3 0 0,-4-3 0 0,0 5-8 15,3-5-11-15,1 0-1 0,-4 6-1 0,3-6 0 16,1 6 5-16,-4-6 2 0,3 2 0 0,1 10 0 16,-4-6-26-16,0-1-6 0,3-5-1 15,-3-3 0 1,0-3 3-16,4 12 1 0,-4-6 0 0,0-6 0 0,0 0-118 0,0 0-24 0</inkml:trace>
  <inkml:trace contextRef="#ctx0" brushRef="#br0" timeOffset="174413.83">28646 1261 1090 0,'0'0'24'0,"0"0"4"0,0 0 2 0,0-6 2 0,0 6-32 0,0 0 0 0,-4-6 0 0,4 6 0 16,-4-6 43-16,4 6 2 0,0-6 1 0,0 6 0 16,0 0 2-16,0 0 1 0,0 0 0 0,0 0 0 15,-7-3-1-15,4-2-1 0,-1-1 0 0,1 0 0 16,-1 0-15-16,4 6-4 0,-3-6 0 0,3 6 0 15,-4 0-1-15,4 0-1 0,0 0 0 0,0 0 0 16,-7-6-18-16,7 6-8 0,0 0 8 0,0 0-8 16,0 0 12-16,0 0-4 0,0 0 0 0,0 0 0 15,0 0 4-15,0 0 0 0,0 0 0 0,0 0 0 16,0 0-12-16,0 0 0 0,0 0 9 0,0 0-9 16,0 0 14-16,-3 6-2 0,3 0 0 0,-4 0 0 15,4-6 10-15,0 12 2 0,0-7 0 0,0-5 0 16,0 6-1-16,0-6 0 0,0 0 0 0,0 9 0 15,-3 3-11-15,3 0-3 0,3-1 0 0,-3 1 0 0,0 3 3 0,4-3 0 16,-4-1 0-16,0 1 0 0,3 0 7 0,-3 8 1 0,0-8 1 0,0 12 0 16,0-13-21-16,0 4 0 0,0 9 0 0,-3-13 8 15,3 10 1-15,0-3 1 0,-4-1 0 0,4-2 0 16,0 9-2-16,-3-13-8 0,3 13 12 0,0-9-4 16,-4 2-8-16,4 1 12 0,0-1-12 0,0 4 12 15,0-3-1-15,0-1 0 0,0 4 0 0,0-4 0 16,0-5-11-16,0 6 12 0,0-12-12 0,4 3 12 15,-4 2-12-15,0-5-14 16,3 6 3-16,-3-6 1 0,0 6 10 0,4-4 0 0,-4 4 0 0,0 0 0 16,3 0 0-16,-3-6 0 0,4-1 0 0,-1 4 0 15,-3 3 0-15,4 0 0 0,-1-6 0 0,-3 5 0 16,4 1 0-16,-1-3 0 0,-3 3 0 0,4-6 0 16,-1 5 11-16,-3 1 1 0,4-6 0 0,-4 0 0 15,3 3 4-15,-3 3 2 0,4-7 0 0,-4 1 0 16,0 0-26-16,0 6-6 0,0-12-1 0,0 6 0 15,0 0 15-15,0-6 0 0,0 6 0 0,0-1 0 16,0-5 8-16,4 9-8 0,-4 3 0 0,0-6 0 16,0 0 9-16,0 0-9 0,0 0 0 0,0-6 9 15,0 0-9-15,3 5 12 0,-3-5-12 0,0 0 12 16,0 0-12-16,0 0 0 0,4 6 0 0,-4-6 8 16,3 3-8-16,1 3 0 0,-4-6 0 0,3 6 0 0,-3-6 0 15,0 0 0-15,0 0 0 0,0 0 0 0,0 0 0 0,0 0 0 16,0 0 0-16,0 0 0 0,0 0-13 15,0 0-8-15,0 0-2 0,0 0 0 0,0 0 3 0,0 0 1 16,0 0 0-16,4 6 0 0,-4-6-4 0,0 6-1 16,3 0 0-16,-3-6 0 15,4 6-24-15,-4-1-6 0,0-5-1 0,3 12 0 16,1-6-2-16,-1-3-1 0,4 9 0 0,-3-6 0 16,-1 5 17-16,1-5 3 0,0-6 1 0,-1 6 0 15,1 0 5-15,-1 0 2 0,1-6 0 0,-1 6 0 16,-3 0-20-16,4 2-4 0,-4-2-1 0,0-6 0 15,0 0-24-15,0 0-5 0,0 0 0 0</inkml:trace>
  <inkml:trace contextRef="#ctx0" brushRef="#br0" timeOffset="189932.952">12390 817 596 0,'-4'6'25'0,"4"6"-25"0,-4-1 0 0,1 1 0 16,-1-3 68-16,1 3 8 0,-1 5 1 0,-3-5 1 16,4 0 3-16,-1 3 1 0,-3-4 0 0,4 1 0 15,-1 0-27-15,1 0-6 0,-1 2-1 0,1-2 0 16,-1 0 0-16,-3 0-1 0,3-1 0 0,1 4 0 16,-4-3-3-16,3 0-1 0,1-1 0 0,-1 7 0 15,1-9-16-15,3 8-3 0,-4 1-1 0,4-6 0 16,0 8-11-16,0-2-3 0,0 6 0 0,0-4 0 15,0 9 7-15,0-8 0 0,0 3 1 0,4-1 0 16,-4 4-17-16,3-10 0 0,1 7 0 0,-4-4 0 0,3-2 0 16,-3-6 0-16,4-6 0 0,-4 5 0 15,0-5 8-15,3 9-8 0,-3-3 0 0,0-1 0 16,4-5 9-16,-4 6-9 0,-4-3 0 0,4-3 9 16,0 6-9-16,-3-7 8 0,-1-5-8 0,4 0 8 0,0 0 0 0,-3 6-8 15,3-6 12-15,0 0-4 16,-4 6-8-16,-3-6 0 0,4 0 9 0,3 0-9 15,0 0-22-15,0 0-9 0,0 0-1 0,0 0-1 16,0 0-123-16,0 0-25 0,0 0-5 0</inkml:trace>
  <inkml:trace contextRef="#ctx0" brushRef="#br0" timeOffset="191889.116">28931 1267 922 0,'0'0'19'0,"0"0"5"15,0 0-24-15,0 0 0 0,0 0 0 0,0 0 0 16,0 0 0-16,0 0 0 0,0 0-14 0,0 0 5 0,0 0 39 0,0 0 8 0,4-6 2 16,-4 6 0-1,0 0-9-15,0-6-2 0,0 6 0 0,0 0 0 0,0 0-3 16,3-6-1-16,-3 6 0 0,0 0 0 15,0 0 22-15,4-9 4 0,-4 9 1 0,0-6 0 0,0 6 0 0,0 0 0 16,0 0 0-16,0 0 0 0,0 0-32 0,0 0-7 0,0 0-1 0,0 0 0 16,0 0 8-16,0 0 2 0,0 0 0 0,0 0 0 15,0 0-13-15,0 0-9 0,0 0 12 0,-7 9-12 16,3-3 0-16,1 6 0 0,3 0 0 0,-4-1 0 16,1 1 0-16,3 3 0 0,0-3 0 0,-4 5 0 15,4 1 0-15,0 2 0 0,0-2-12 0,0 0 3 16,4 2 21-16,-4 4 4 0,0-1 0 0,3 4 1 15,-3-4-8-15,4 4-1 0,-1-10-8 0,1 13 12 16,-1-4-12-16,4-2 9 0,-3 2-9 0,3-2 8 16,-3-1-8-16,-1-2 0 0,4-4 0 0,-3 7 8 15,3-3 4-15,-4-4 0 0,1 1 0 0,-4 0 0 16,3 2-12-16,1-8 0 0,-1 0 0 0,-3 2 0 16,0-2 0-16,4 0 0 0,-4-6 9 0,0 5-9 15,0-5 0-15,0 9 8 0,0-3-8 0,0 0 0 16,0-1 8-16,0 1-8 0,0 0 8 0,0 3-8 15,0-10 0-15,0 13 0 0,0-6 0 0,-4-6 8 16,4 3-8-16,-3 2 0 0,3 1 0 0,-4-6 8 16,4 0-8-16,0 6 0 0,0-7 0 0,0-5 0 15,0 6-13-15,0-6 2 0,0 0 1 0,0 0 0 16,0 0-38-16,0 0-8 0,0 0-2 0,0 0 0 16,0 0-4-16,0 0-1 0,0 0 0 0,0 0 0 15,0 0-13-15,0 0-4 0,0 0 0 0</inkml:trace>
  <inkml:trace contextRef="#ctx0" brushRef="#br0" timeOffset="201602.902">12753 823 850 0,'-7'-12'17'0,"7"12"6"0,0 0-23 0,-7 0 0 0,7 0 0 0,-7-6 0 16,7 6 95-16,-7-3 14 0,7 3 3 0,0 0 1 15,0 0-32-15,0 0-6 0,0 0-2 0,0 0 0 16,0 0-29-16,0 0-5 0,0 0-2 0,-7 0 0 16,7 0-5-16,-7 0 0 0,7 0-1 0,0 0 0 15,-7 0-7-15,7 0-2 0,0 0 0 0,-8 0 0 16,8 0-8-16,0 0-2 0,-7 0 0 0,7 0 0 15,0 0-12-15,0 0 11 0,0 0-11 0,0 0 10 16,0 0-10-16,0 0 12 0,0 0-12 0,0 0 12 16,-7 9-12-16,4-3 0 0,-1 0 0 0,1 0-11 15,3 5 11-15,0 1 0 0,0 0 0 0,0 3-8 16,0 2 8-16,3 1 0 0,-3 3 0 0,4 2 0 16,-1-5 0-16,-3 8 0 0,4-2 8 0,-4 2-8 0,3-2 8 15,1 5-8-15,-1 3 10 0,1-8-10 16,0 2 10-16,-4 4-10 0,3-7 10 0,1 10-10 0,-4-16 8 0,3 4-8 15,1 2 0-15,-1 1 0 16,-3-4 8-16,4-8-8 0,-4 12 0 0,3-13 0 0,-3 4 8 0,4-3-8 16,-4 0 0-16,3-1 9 15,-3-5 1-15,4 0 0 0,-4 3 0 0,0 3 0 0,3-6-10 0,-3-6 10 16,0 6-10-16,0-1 10 16,0-5-10-16,0 0 0 0,0 6 0 0,0-6 8 0,0 0-8 0,0 0 0 15,0 6 0-15,0-6 0 0,0 6-13 16,0 9-5-16,0-15-1 0,4 0 0 15,-4 0-12-15,0 0-2 0,3 6-1 0,1 0 0 16,-1-1 6-16,-3 7 0 0,4-6 1 0,-4 0 0 0,0 6 10 16,4-9 1-16,-1 3 1 0,-3-1 0 15,0-5-7-15,0 12-2 0,4-6 0 0,-4-6 0 16,0 6-45-16,0-6-10 0,0 0-1 0</inkml:trace>
  <inkml:trace contextRef="#ctx0" brushRef="#br0" timeOffset="-211954.918">11458 1620 1198 0,'0'0'26'0,"0"0"6"0,0 0 0 0,0 0 3 0,0 0-35 0,-7 5 0 0,7-5 0 0,-7-5 0 15,0 5 28-15,0 0-2 0,0-6 0 0,7 6 0 0,0 0-11 0,-7 0-3 16,0-3 0-16,7 3 0 0,0 0 4 0,0 0 0 16,0 0 0-16,0 0 0 15,0 0 9-15,0 0 3 0,-7 0 0 0,7 0 0 16,-4 0 1-16,4 0 1 0,0 0 0 0,0 0 0 0,0 0 2 0,0 0 0 16,0 0 0-16,0 0 0 0,0 0-2 0,0 0 0 15,0 0 0-15,0 0 0 0,0 0-11 0,0 0-3 16,0 0 0-16,0 0 0 0,0 0 7 0,0 0 1 15,0 0 0-15,0 0 0 16,0 0 0-16,0 0 0 0,0 0 0 0,0 0 0 0,0 0-7 0,0 0-1 0,0 0 0 0,0 0 0 16,0 0-16-16,0 0 0 0,0 0 0 0,0 0 0 15,0 0 0-15,0 0 0 0,0 0 0 0,0 0-9 16,0 0 1-16,0 0 0 0,0 0 0 16,0 0 0-16,4-6 8 0,-1 0-10 0,1 0 10 0,-1 6-10 15,4-6 10-15,-3 0 0 0,-1 6 0 0,5-6 0 16,-5 6 0-16,4-5 0 0,0-1 0 15,4 0 0-15,-4 6 0 0,3-12 0 0,-3 9 0 0,8-3 0 16,-1 6 0-16,0-6 0 0,0 6 0 0,0-6-8 16,0 1 8-16,-3 5 14 0,3-6-3 0,0 6-1 15,4 0-2-15,-1 0 0 0,-3-6 0 0,0 6 0 16,1-6-8-16,-1 0 10 0,3 6-10 16,-3-6 10-16,4 0-10 0,-4-3 0 0,-3 4 0 0,3-1 8 15,0 0 0-15,-3 0 0 0,3-6 0 0,-4 6 0 16,4-5 5-16,-3 8 1 0,-1-9 0 0,5 0 0 15,-5 6 2-15,4 0 1 0,0-5 0 16,-3 2 0-16,3 3-8 0,0-6-1 0,0 12-8 0,0-6 12 16,4 0-4-16,-4 0-8 0,0 6 11 0,0-5-11 0,1-7 10 15,-1 3-10-15,0 3 8 0,0 0-8 0,3 0 10 0,-2 0-10 16,-1 1 12-16,0-1-12 16,0 0 12-16,0-6-12 0,4 3 12 0,-4 3-12 0,0-5 15 15,0-1-4-15,-3 6-1 0,3-6 0 0,0 6 7 16,-4-2 2-16,5 2 0 0,-5-6 0 15,1 6-11-15,3 0-8 0,-4 0 12 0,4 0-12 0,-3 0 10 16,3 1-10-16,-3-4 8 0,-1 3-8 0,4 0 13 0,-3 6-2 16,3-6-1-16,-3 0 0 0,-1 0-2 0,4-5-8 15,-3 5 12-15,0 0-4 0,-1 0-8 0,1-3 10 16,-4 3-10-16,3 0 10 0,1 1-10 0,-4-1 8 0,4 0-8 16,-4 0 8-16,3 0-8 0,-3 0 8 0,4 0-8 15,-4-3 8-15,4 4 2 0,-1-7 0 0,-3 6 0 0,0-6 0 16,0 6 0-16,0-5 0 0,0 5 0 0,0 3 0 15,-3-9-2-15,3 6-8 0,0 0 12 16,-3 0-4-16,3 0-8 0,0 1 0 0,-4-1 0 0,4 6 8 16,0 0-8-16,0 0 0 0,-3-6 0 0,3 6 8 15,0-6-8-15,0 6 0 0,0-3 0 0,0 3 0 16,0 0 0 0,0 0 0-16,0 0 0 0,0 0 0 0,-3 0 0 0,3 0 0 0,0 0 0 0,-3 0 0 15,-1-6 0-15,-3 6 0 0,0 0 8 0,0 0-8 16,0 0 0-16,0 0 0 0,0 0 0 0,0 0 8 15,0 0-8-15,0 0 0 0,0 0 0 0,0 0 8 16,0 0-8-16,0 0 0 0,0 0 0 0,0 0 0 16,0 0-8-16,0 0-1 0,0 0 0 0,0 0 0 15,0 0-18-15,0 0-3 0,0 0-1 0,0 0 0 16,7 0-23-16,-3 6-5 0,3-6-1 0,0 0 0 16,0 0-4-16,3 0 0 0,1 3-1 0,-4 3 0 15,4-6-18-15,-1 6-3 0,4 0-1 0,-3 5 0 16,3-5-11-16,0-6-2 0,0 6-1 0,0 6-387 15,4-6-76-15</inkml:trace>
  <inkml:trace contextRef="#ctx0" brushRef="#br0" timeOffset="-172991.721">27693 1996 922 0,'0'0'19'0,"0"0"5"15,0 0-24-15,0 0 0 0,4 6 0 0,-1 0 0 16,-3-1 20-16,4 1-2 0,-1 6 0 0,1-12 0 15,-1 6-3-15,-3-6-1 0,4 6 0 0,-4-6 0 16,3 0 30-16,-3 0 7 0,0 0 1 0,7 0 0 0,-7 0 7 16,7 0 1-16,-3 0 1 0,-4 0 0 15,7 0 5-15,0-6 1 0,-3 6 0 0,-4 0 0 0,0 0-15 0,0 0-4 16,0 0 0-16,0 0 0 16,7-6 7-16,0 6 1 0,-4-6 0 0,-3 6 0 15,7 0-26-15,0-6-5 0,0 6-1 0,4-6 0 16,-4 6-24-16,4 0 0 0,-1 0 0 0,1 0 0 0,-1 0 11 15,1-5-3-15,-1 5-8 0,1 0 12 0,0 0-4 0,3-6-8 0,-4 6 11 16,4 0-11-16,-3-6 12 0,0 6-4 0,-1-6 0 16,1 3-8-16,-1-3 21 0,1 6-2 0,0-12-1 15,-1 6 0-15,1 1 6 0,3-1 0 0,-4 0 1 0,1 0 0 16,0 0-8-16,-1-9-1 0,1 9-1 16,-1 1 0-16,1-7-7 0,3 0 0 0,-3 0-8 15,6 1 12-15,-3 2-12 0,0 3-12 0,1 0 3 16,-1-6 0-16,3 0 9 0,1 7 0 0,0-4 0 0,3 3 0 15,-4-12 8-15,1 12 3 16,0-5 1-16,-1-1 0 0,4-3-12 0,-3 9 0 0,0-5 9 0,-1 5-9 16,1-6 0-16,0 6 0 0,-4-6 0 0,0 6 0 15,4-2 8-15,-4 2-8 0,0 0 10 0,0 0-10 16,0-6 13-16,-3 6-3 0,3-5-1 0,0 5 0 16,-4-3-9-16,4 3 0 0,-3-6-10 0,3 0 10 15,0 7 0-15,-3-7 0 0,3 0 11 0,0 3-3 16,0 3-8-16,0-5 11 0,0-1-11 0,1-6 12 15,-1 9-12-15,0-2 0 0,-4-1 9 0,4 0-9 16,1 0 0-16,-1 3 0 0,-4 4 0 0,4-1 0 16,0-6 0-16,-3 6 0 0,3 0 0 0,-3 0 8 15,-1 0-8-15,1 1 0 0,0-1 8 0,-1 3-8 16,-3-3 0-16,0 6 0 0,0 0 0 0,0-6 0 0,0 6 0 0,0 0 0 0,1 0 0 16,-5 0-8-16,-3 0 8 0,0 0 0 0,4 0 0 0,-4 0-8 15,0 0 8-15,0 0 0 0,0 0 0 0,0 0 0 16,0 0 0-16,0 0-8 0,0 0 0 0,0-6 0 31,0 6-18-31,-4-6-3 0,4 6-1 0,-3 0 0 0,3 0 6 0,0 0 2 0,0 0 0 0,0 0 0 31,0-6-14-31,0 6-4 0,0-6 0 0,0 1 0 0,0 5-23 16,3-6-5-16,-3 0 0 0,4 6-1 0,-1-9-15 16,1 6-2-16,-1 0-1 0,1-3 0 0,-4 0-23 15,3 6-5-15,1-6-1 0</inkml:trace>
  <inkml:trace contextRef="#ctx0" brushRef="#br0" timeOffset="-121707.798">13540 1014 1044 0,'-4'0'21'0,"1"0"7"0,3 0-28 0,-4 0 0 0,4 0 0 0,-3 0 0 0,-1 0 37 15,0 0 3-15,1-6 0 0,-1 6 0 16,1-6 12-16,-1 6 4 0,1-6 0 0,3 6 0 0,-4-6-39 0,4-2-7 16,0 2-2-16,-3 0 0 0,3 6 4 0,-4-6 0 15,4 0 0-15,0 0 0 0,0 0-1 0,-3-5 0 16,3 2 0-16,0 3 0 0,0-6-11 0,-4 6 0 15,4 0 0-15,0-5 0 0,0 11 0 0,0 0 0 16,0 0 0-16,-3-6 0 0,-1 0 0 0,4 0 0 16,-3 3 8-16,3-3-8 0,0 6 0 0,0 0 8 15,0 0-8-15,0 0 0 0,0 0 10 0,-7 0-10 16,3-6 12-16,4 6-12 0,0 0 23 0,0 0-3 0,0 0 0 16,0 0 0-16,-4 0-8 0,4 0-1 0,0 0-1 15,0 0 0-15,0 0-10 0,0 0 0 16,0 0 0-16,0 0 0 15,0 0 8-15,0 0-8 0,0 0 0 0,0 0 8 0,4 6 0 0,-4-6 0 0,0 0 0 0,0 6 0 16,4 3 0-16,-4 3-8 0,3-1 12 0,-3 1-4 16,4 0 8-16,-4 3 0 0,0 2 1 0,0-5 0 15,0 6-1-15,0 2 0 0,3-2 0 0,-3-1 0 16,0 4 0-16,0-3-1 0,0-1 0 0,4 1 0 16,-1 8 1-16,1-8 0 0,-4 0 0 0,3 2 0 15,-6 4-2-15,6-4 0 0,-3 4 0 0,0-1 0 16,0-5-2-16,0 8 0 0,4-8 0 0,-4 9 0 15,0-10 8-15,0 7 0 0,0-10 1 0,0 4 0 0,3 0-5 16,-3-1 0-16,0-2-1 0,-3-3 0 16,3 0-3-16,0-1-1 0,0 1 0 0,0-9 0 15,0-3-1-15,0 12 0 0,0-12 0 0,0 0 0 0,0 6-2 16,0-6 0-16,0 6 0 0,0-6 0 0,3 5-8 16,-3-5 0-16,0 0 9 0,0 0-9 15,0 6 0-15,0 0 0 0,0-6 0 0,0 0 0 16,4 6 0-16,-4 6 0 0,3-6 0 0,-3 3 0 15,4-4 0-15,-4 1 0 0,0 6 0 0,0-6 0 0,0 6 0 0,0-6 0 16,0-6 0-16,0 0 8 0,0 0-8 0,-4 5 0 16,1 4 0-16,3-9 8 0,0 0-8 0,0 0 0 15,0 0 8-15,0 0-8 0,0 0 8 0,0 0-8 16,0 0 10-16,0 0-10 0,0 0 0 0,0 0 8 16,0 0-8-16,0 0 0 0,0 0-8 0,0 0-5 0,0 0-1 15,0 0 0 1,0 0-37-16,0 0-7 0,0 0-2 0,0 0 0 15,0 0-37-15,0 0-8 0,0 0-2 0</inkml:trace>
  <inkml:trace contextRef="#ctx0" brushRef="#br0" timeOffset="-102338.788">29570 1249 583 0,'0'0'12'0,"0"0"4"0,0 0 0 0,0 0 0 0,-7 0-16 0,7 0 0 15,-7 0 0-15,0 0 0 0,7 0 49 0,-7 0 7 16,7 0 0-16,-11 0 1 0,4 0 1 0,0 0 0 16,7 0 0-16,-7 0 0 0,7 0-10 0,0 0-1 15,0 0-1-15,-7 0 0 0,7 0-10 0,0 0-1 0,-7 6-1 0,7-6 0 16,0 0 1-16,0 0 0 0,0 0 0 0,0 0 0 16,0 0 0-16,-7 0 0 0,7 0 0 0,0 0 0 15,-7 0-3-15,7 0-1 0,0 0 0 0,0 0 0 16,-4 6-15-16,4-6-2 0,0 0-1 0,-3 12 0 15,-1-7-5-15,1 1 0 0,3-6-8 0,0 6 12 16,-4 3 7-16,4-3 1 0,0 0 0 0,0 6 0 16,0-7-20-16,0 7-16 0,4-6 4 0,-4 6 0 15,0 3 12-15,0-4 0 0,3 1 0 0,-3 6 0 16,4-9 0-16,-4 2 0 0,3 7 0 0,1-6 0 16,-1 5 0-16,-3-2 0 0,4 3 0 0,-1-7 0 0,1 1 0 15,-1 3 0 1,1 3 0-16,-1-7 0 0,-3 7 8 0,4-6 2 0,-4 2 0 0,0 10 0 15,3-12-10-15,-3 2 0 0,0 4 0 0,0-979 0 16,0 1957 0-16,0-981 0 0,4 3-12 0,-4-7 12 16,0 7 0-16,0-6 0 0,0 2 0 0,0-2 0 15,0 0 0-15,-4 0 13 0,4-3 0 0,0 2 0 16,0 1-5-16,0-6-8 0,4 6 11 0,-4-6-11 16,3-1 16-16,-3 4-4 0,0 3-1 0,4-6 0 15,-4 6-11-15,0-6 0 0,0-6 9 0,0 5-9 16,0-5 0-16,4 6 8 0,-4-6-8 0,0 12 0 15,3-6 0-15,-3 3 0 0,4-3 0 0,-1 0 0 16,-3-6 0-16,0 0 0 0,4 5 0 0,-4 7 0 0,0-12 0 16,0 6 8-16,3 0-8 0,-3-6 0 0,0 6 0 15,0-6 0-15,0 0 0 0,0 0 0 0,0 0 0 16,0 9 9-16,0-9-9 0,0 0 0 0,0 0 10 0,0 0-10 16,0 0 8-16,0 6-8 15,0-6 0-15,-3 5 0 0,3-5 8 0,0 0-8 0,0 0 0 0,0 0 0 0,0 0-12 16,0 0 12-16,0 0-24 0,0 0 2 0,0 12 1 15,-4-6 0 1,4-6-7-16,0 6 0 0,0-6-1 0,0 0 0 16,-3 6 0-16,3-6 0 0,0 0 0 0,0 0 0 15,0 0-7-15,-4 6-2 0,4-6 0 0,0 0 0 0,0 0 3 0,0 0 1 16,0 0 0-16,0 0 0 0,0 0-8 0,0 0-2 16,0 0 0-16,0 0 0 0,0 0 8 0,0 0 0 0,0 0 1 15,0 0 0-15,0 0 3 0,0 0 1 0,0 0 0 16,0 0 0-16,0 0-23 0,0 0-5 15,0 0-1-15</inkml:trace>
  <inkml:trace contextRef="#ctx0" brushRef="#br0" timeOffset="-88298.937">29714 1378 300 0,'-7'-11'12'0,"0"2"-12"15,0-3 49-15,4 0 7 0,-4 1 2 0,3-1 0 16,1 3 6-16,-1 3 2 0,1-6 0 0,-1 1 0 16,-3-1-6-16,7 6 0 0,-4 0-1 0,1-3 0 15,3 3-3-15,0 6-1 0,0 0 0 0,0 0 0 16,0 0-1-16,0 0 0 0,0 0 0 0,0 0 0 15,0 0-10-15,0 0-3 0,0 0 0 0,0 0 0 16,0 0-7-16,0 0-2 0,0 0 0 0,0 0 0 16,0 0-5-16,0 0-2 0,0 0 0 0,0 0 0 15,0 0 10-15,0 0 1 0,0 0 1 0,0 0 0 16,0 0-16-16,0 0-3 0,0 0-1 0,0 0 0 16,0 0-17-16,0 0 8 0,0 0-8 0,0 0 0 0,0 0 20 15,0 0-4-15,0 0 0 0,0 0 0 0,0 0-16 0,0 6 0 0,0-6 0 16,0 9-9-1,3-3 9-15,1 6 0 0,3-6 0 0,0 5-8 16,-3-5 8-16,3 0 0 0,0 3 0 0,-4-3 0 0,4 6 24 0,0-7 1 16,0 1 0-16,-3 6 0 0,3-6-14 0,0 9-3 15,-3 2-8-15,3-5 12 0,-4 6-12 0,1 2 8 0,-1-2-8 16,1 5 0-16,-1-8 14 0,1 9-3 0,-4-7-1 0,3-5 0 16,-3 9-10-16,4-4 10 0,-4 1-10 0,0 3 10 15,0-4-10-15,0 1 0 0,3-1 0 16,-3-2 8-16,0 9-8 0,4-7 0 0,0-2 0 0,-4 3 0 15,3-1 9-15,1 1-9 0,-1-9 10 16,-3 8-10-16,4-5 12 0,-1 6-4 16,-3-6-8-16,4 8 12 0,-1-8-12 0,-3 0-12 0,4-1 3 15,-4 4 0-15,3-3 17 0,-3 0 4 0,4-7 1 0,-1 7 0 16,1-3-5-16,-4 3-8 0,3 0 11 0,-3-1-11 16,4 1 0-16,-4 0 0 0,3-3 0 0,-3 2 0 15,-3 1 12-15,3 0-2 0,0 0 0 0,-4-6 0 16,1 8-2-16,3-2-8 0,0 0 12 0,-4 0-4 15,4 2 4-15,0-2 1 0,0-6 0 0,0 6 0 16,0-6-3-16,-3 5-1 0,-1-5 0 0,4 3 0 16,-3-3-9-16,-4 6 0 0,7-12 0 0,-4 0 0 15,4 0 0-15,0 0 8 0,0 0-8 0,-3 11 0 16,3-11 0-16,0 0 0 0,0 0 0 0,0 0 0 16,0 0 0-16,0 0 0 0,0 0 0 0,0 0 8 15,0 0-20-15,0 0-5 0,0 0-1 0,0 0 0 0,0 0 5 16,0 0 1-16,0 0 0 0,0 0 0 15,0 0-27-15,0 0-5 0,0 0 0 0,0 0-1 16,7-5-21-16,-4-1-4 0,1 6-1 0,-1-6 0 16,4 0-45-16,-3 0-10 0,3 3-2 0</inkml:trace>
  <inkml:trace contextRef="#ctx0" brushRef="#br0" timeOffset="-77508.231">13899 908 216 0,'-7'12'9'0,"4"-6"-9"15,-4 3 23-15,0 2 2 0,3 1 1 0,-3-6 0 16,0 0 56-16,0 0 11 0,7-6 3 0,-3 6 0 15,-5-6-52-15,8 0-9 0,0 0-3 0,-7 5 0 16,0-2 21-16,7-3 4 0,-7 0 1 0,7 0 0 16,-7-3-5-16,7 3-1 0,-7-5 0 0,0 5 0 15,4-6-6-15,-1 0-2 0,-3 6 0 16,7 0 0-16,0 0 3 0,-3-6 0 0,-1 0 0 16,4 6 0-16,-4-6-2 0,4 6 0 0,-3-6 0 0,3 6 0 15,0 0-17-15,-4-6-4 0,4 6-1 0,0 0 0 16,0 0 2-16,0 0 1 0,0 0 0 0,0 0 0 15,0 0-10-15,0 0-3 0,0 0 0 0,0 0 0 16,0 0-13-16,0 0 11 0,0 0-11 0,0 0 10 16,0 0-10-16,0 0 0 0,-3 12 0 0,3-6 8 15,0 6-8-15,-4 0 0 0,4-4 0 0,0 10 8 0,4-6-8 16,-4 5 0-16,0-5 0 0,3 3 8 0,-3 3-8 16,0-1 0-16,0 1 9 0,0 2-9 0,4 4 0 0,-4-4 0 15,0-2 0-15,0 12 0 0,0-10 24 0,0 4 6 16,0-1 2-16,0 4 0 0,0-4-32 0,-4 9 0 15,4-8 0-15,0 2 0 0,0-2 0 0,0 5 0 16,0-2 0-16,0-4 0 16,0 4 10-16,0-10-10 0,0 13 10 0,0-10-10 0,4 4 12 0,-4-6-4 15,0 2-8-15,0-2 12 0,0-1-4 16,0-5-8-16,3 3 11 0,-3-3-11 0,0-1 10 16,4-5-10-16,-4 6 8 0,0-6-8 0,0-6 0 0,4 3 8 0,-4-3-8 0,0 0 0 15,3 6 8-15,-3-6-8 0,0 0 0 0,0 0 8 16,0 0-8-16,0 0 0 0,4 6 0 0,-4-6 0 15,0 0 0-15,0 0 0 0,7 0 0 0,-7 0 0 16,3 5 0-16,-3-5 0 16,0 0 0-16,0 0 0 0,0 0-19 0,0 6 1 0,0-6 0 0,0 6 0 31,0-6-26-31,0 0-6 0,0 0-1 0,0 0 0 16,0 0-36-16,-10 0-7 0,3-6-2 0</inkml:trace>
  <inkml:trace contextRef="#ctx0" brushRef="#br0" timeOffset="-57264.563">30117 1243 684 0,'0'0'14'0,"0"0"3"0,0 6-17 0,3 6 0 0,-3-6 0 0,0 5 0 15,0-5 16-15,0 6-1 0,0-6 0 0,0 3 0 16,0 3 17-16,0-7 4 0,4 1 1 0,-4 6 0 16,0-6 7-16,0 0 0 0,3 3 1 0,-3-3 0 15,0-1-9-15,0-5-1 0,0 0-1 0,0 0 0 16,0 0-8-16,0 0-2 0,7 6 0 0,-7-6 0 16,4 6 16-16,-4-6 4 0,0 0 0 0,0 0 0 15,7 0-16-15,-7 0-4 0,0 0 0 0,0 0 0 16,3 0 5-16,-3 0 1 0,0 0 0 0,4 6 0 15,-1 0-22-15,1 0-8 0,-1 0 0 0,1 0 9 16,0-1 3-16,-4 4 1 0,3-3 0 0,1 6 0 16,-4 0 3-16,3-1 1 0,1 1 0 0,-4 3 0 15,0-3-4-15,3-1-1 0,-3 1 0 0,0-3 0 16,4 9 8-16,-4-7 0 0,3-5 1 0,1 6 0 16,-4 6-21-16,3-9 0 0,1-4 0 0,-4 1 0 15,3 6 0-15,1 0-8 0,-1-6 0 0,-3 5 0 16,4-2 18-16,-1 9 4 0,1-12 1 0,-4 6 0 15,4-1-15-15,-1-5 0 0,-3 9 0 0,4-9 0 16,-4 5 0-16,3-5 0 0,-3 6 0 0,4 0-10 0,-4-6 10 16,3 8 0-16,1-2 0 0,-1 0 8 0,-3 0-8 15,4 0 9-15,-4 2-9 0,3-2 10 0,-3 0-10 16,0-1 8-16,0-2-8 0,4 9 8 0,-4-12-8 16,0 6 0-16,3-1 0 0,-3 1 8 0,0-3-8 0,4-3 0 15,-4 6 0-15,3-7 0 0,-3 7 0 16,4-6 0-16,-4 0 9 0,0-6-9 0,0 6 8 15,-4 3-8-15,4-3 8 0,0-1-8 16,0 7 0-16,0-6 9 0,0 6-9 0,0-6 0 0,0 0 12 0,0 8-4 0,0-8 0 0,0 0-8 16,-3 6 11-16,3-6-11 0,-4 5 10 0,1-5-10 15,3 3 9-15,0-3-9 0,0 0 8 0,0-6-8 16,0 12 22-16,0-12-1 0,-4 6 0 0,4-6 0 16,0 5-21-16,0-5 0 0,0 0 0 0,0 12 0 15,0-12 0-15,4 6 0 0,-4-3 0 0,0-3 0 16,0 0 0-16,0 0 0 0,0 0 0 0,0 0 0 15,0 0 0-15,3 6 0 0,-3-6 0 0,0 6 0 16,0-6 0-16,0 0 0 0,0 0 0 0,0 0 0 16,0 0 0-16,0 0 0 0,0 0 0 0,0 0 0 15,0 0 0-15,0 0 0 0,0 0 0 0,0 0 0 0,0 6 0 0,0-6 0 16,0 11 0-16,0-11 0 16,0 0-16-16,0 0-2 0,0 0 0 0,0 6 0 15,0-6 2-15,0 6 0 0,4 0 0 0,-4-6 0 16,0 0-16-16,0 0-4 0,0 0 0 0,0 0 0 15,0 0-7-15,3 0-1 0,-3 0-1 0,7 6 0 16,-3-6-11-16,-4 0-3 0,4 6 0 0,3-6 0 16,-4 0 9-16,1 0 2 0,-1-6 0 0,-3 6 0 15,0 0-13-15,7 0-3 0,-3 0 0 0,-4 0 0 16,0 0-26-16,0 0-6 0</inkml:trace>
  <inkml:trace contextRef="#ctx0" brushRef="#br0" timeOffset="-40220.016">14178 867 732 0,'0'0'15'0,"0"12"5"0,0-12-20 0,-3 6 0 0,3-6 0 0,0 5 0 0,0-5 64 0,-4 12 10 16,4-6 2-16,4 0 0 0,-4-6-32 0,0 6-5 15,3 0-2-15,1 3 0 0,-4-9-8 0,3 11-1 16,1-5-1-16,-1 0 0 0,1 0 12 0,-1 0 2 15,1 6 1-15,-1 2 0 0,1-2-7 0,-1 0-2 0,1 5 0 0,-1-2 0 16,1 3-17-16,-4 5-4 0,4-5-1 0,-1 2 0 16,-3 4-11-16,4 0 12 0,-1-4-12 15,-3 10 12-15,0-10-4 0,0 9 0 0,-3-8 0 16,3 3 0-16,0 5-8 0,0-3 12 16,-4-2-12-16,4 2 12 0,0-2 1 0,-3-1 1 15,3-2 0-15,0 3 0 0,0-7-1 0,0 10 0 0,0-10 0 0,0 7 0 16,3-9-13-16,-3 2 0 0,0 1 0 0,4-1 0 15,-4-2 8-15,3 3-8 0,-3-6 0 0,0 5 0 16,4-2 8-16,-4-3-8 0,3-7 0 16,1 7 0-16,-4 0 8 0,3-3-8 0,1 3 0 0,-4-1 0 15,3-5 8-15,1 12-8 0,-1-6 0 0,-3-4 0 16,4 10 0-16,-1-6 0 0,1 0 0 0,-4-7 0 16,3 4-23-16,1 3 3 0,0 0 0 0,-1-6 0 15,4 0-45-15,-3-6-9 16,3 0-2-16</inkml:trace>
  <inkml:trace contextRef="#ctx0" brushRef="#br0" timeOffset="-17848.176">14640 946 946 0,'0'0'20'0,"0"0"5"0,0 0 1 0,-3 0 2 0,3 0-28 0,-7-6 0 0,7 6 0 0,-4-5 0 16,4-4 8-16,-3 3-8 0,-1 0 8 0,1-6-8 15,-1 6 15-15,1 0-3 0,3 6 0 0,-4-5 0 16,0-1-12-16,4-6 0 0,-3 9 0 0,-1-3 0 15,4 0 0-15,0-6 0 0,0 12 0 0,0 0 0 0,0 0 0 0,0 0 0 16,0 0 0-16,0 0 0 0,0 0 0 0,0 0 0 16,0 0 0-16,0 0 0 0,0 0 10 0,0 0-1 15,0 0 0-15,0 0 0 16,0 0 32-16,0 12 7 0,0-6 0 0,0-6 1 0,0 0 15 0,0 0 2 16,-3 9 1-16,-1-3 0 0,1 0-19 0,-1 5-4 15,1 1-1-15,-1-6 0 0,1 6-11 0,-1-6-1 16,1 14-1-16,3-8 0 15,-4 0-13-15,1 5-2 0,3-2-1 0,0 3 0 0,-4-1-14 0,1-2 0 16,-1 3 8-16,1 5-8 16,-1-5 0-16,0 2 0 0,1 4 8 0,-1-3-8 0,1 2 0 0,-1 1 9 15,4-4-9-15,0 10 8 16,0-7-8-16,0-2 0 0,0 2 0 0,0 4-11 0,4-4 11 0,-4 7 0 0,3-4 0 16,-3 3 0-16,4-8 0 15,-4 8 0-15,3-11 0 0,-3 9 0 0,4-4 12 0,-4 4 2 0,4-4 0 0,-4-5 0 16,0 2 15-16,0-2 3 0,0 0 1 0,-4-7 0 15,4 10-15-15,0-9-3 0,0-1-1 0,-4 7 0 16,1-12-1-16,3-3 0 0,0-3 0 0,0 12 0 16,0-7-13-16,0 1 11 0,0 0-11 0,0 6 10 15,0-6-10-15,0 0 0 0,0-6 0 0,0 6 8 16,-4 0-8-16,4 2 0 0,0 4 0 0,-3-6 0 16,3 6 0-16,-4-6 8 0,4-1-8 0,0 1 0 15,0 3 0-15,0-3 0 0,0 6 0 0,0-6 0 16,-3 0 0-16,3 5 0 0,3 1 0 15,-3-9 0-15,0 3 0 0,0-6 0 0,4 6 0 0,-4-6 0 16,0 6-10-16,3 0 10 0,-3-6-13 0,0 11 5 16,0-11-4-16,0 0 0 0,4 6 0 0,-4-6 0 15,0 0 12-15,0 0 0 0,0 0 10 0,0 0-10 16,0 0-20-16,0 0-9 0,0 0-3 0,0 0 0 16,0-6 0-16,0 0 0 0,0-5 0 0,0 5 0 15,3 0-75-15,1 0-15 0,0-3-3 0</inkml:trace>
  <inkml:trace contextRef="#ctx0" brushRef="#br0" timeOffset="28591.756">13321 1872 922 0,'-7'0'19'0,"7"0"5"0,-7 6-24 0,7-6 0 0,-7 6 0 0,7-6 0 15,-7 0 92-15,0 0 12 0,0 0 4 0,7 0 0 0,-7 0-17 0,-1-6-3 16,5 0-1-16,3 6 0 15,-7-6-39-15,0 4-7 0,3-4-1 0,-3 0-1 0,4 0-11 0,-4 6-3 16,7 0 0-16,0 0 0 16,-7-6-8-16,7 6-1 0,-4-6-1 0,4 6 0 15,-7-6 2-15,7 6 1 0,0 0 0 0,-7 0 0 16,7 0-1-16,0 0 0 0,0 0 0 0,0 0 0 0,0 0 2 0,0 0 0 16,0 0 0-16,0 0 0 15,0 0-19-15,0 0 0 0,0 0 0 0,0 0 0 0,0 0 0 0,0 0 8 0,-7 0-8 0,7 0 10 16,0 0-10-16,0 0 0 0,0 0 0 0,0 0 8 15,0 0 4-15,0 0 0 0,0 0 0 0,0 0 0 16,0 0 11-16,0 0 2 0,0 0 1 0,0 0 0 16,3-6-6-16,-3 6 0 0,0 0-1 0,4 0 0 15,-1-6-19-15,5 6 0 0,-1-5-8 0,0-1 8 16,0 3 0-16,0 0 0 0,0 0-8 0,0 3 8 16,3-6 0-16,-2 0 0 0,-1 0 0 0,3 0-9 15,-3 0 9-15,4 6 0 0,-4-5 0 0,3-1 0 16,1 0 0-16,0 0 0 0,3-3 0 15,-4 3 0-15,4 0 0 0,0 1 12 0,1-1-4 0,-1 0 0 16,0 0-8-16,3-6 0 0,1 6-11 0,0-3 11 16,3 4 0-16,0-1 0 0,0 0 0 0,0-6 0 15,1 0 0-15,2 6 8 0,1 1-8 0,-4-4 0 16,0 9 13-16,0-12-4 0,1 0-1 0,-5 6 0 16,4-5 3-16,-3 5 0 0,0 0 0 0,-1-6 0 0,-3 3 4 15,4 3 1-15,0 0 0 0,-4 1 0 16,3-1 0-16,-2 0 0 0,-1-6 0 0,3 3 0 0,-3 3-2 0,4-5 0 15,-4 5 0-15,4-6 0 16,-4 6-1-16,0-6 0 0,4 3 0 0,-4 4 0 0,0-1-4 16,0-6-1-16,0 6 0 0,0 0 0 15,0 0-8-15,-3 0 0 0,3 1 9 0,0-4-9 16,-3 3 0-16,3 0 8 0,0 0-8 0,4 6 0 16,-4-6 0-16,0 0 0 0,0 0 0 0,0 1 0 15,0-7 0-15,0 3 0 0,0 3 0 0,1 0 0 0,-1 0 0 16,0 0 8-16,0 1-8 0,0-7 0 0,-3 6 0 0,3 0 0 15,0-3 0-15,0 3 0 0,0 1 0 0,0-7 0 16,0 0 0-16,0 6 8 0,0 0-8 0,1 0 11 0,-1-2-11 16,-4 2 12-16,1 0-1 0,-1 0 0 15,1 0 0-15,0 0 0 0,-1 0-1 0,-3 0 0 0,4 0 0 0,-4 6 0 16,3-11-10-16,-3 8 0 0,1 0 0 16,2 0 0-16,-3 3 0 0,0-6 0 0,4 6 8 0,-4-6-8 15,3 6 0-15,-2-6 0 0,-1 6 0 0,0 0 0 16,-4 0 10-16,-3 0-10 0,7 0 12 0,-7 0-12 15,0 0 12-15,0 0-12 0,4-6 12 0,-4 6-12 16,0 0 10-16,0 0-10 0,0 0 8 0,0 0-8 16,0 0 0-16,0 0 0 0,0 0 0 15,0 0 0-15,0 0 0 0,0 0-11 0,0 0 1 0,0 0 0 0,0 0-4 16,0 0-1-16,0 0 0 0,0 0 0 0,0 0-7 16,0 0-2-16,0 0 0 0,0 0 0 15,3 6-4 1,-3-6 0-16,0 0-1 0,0 0 0 0,0 0-27 15,4 6-6-15,3 0-1 0,-4-6 0 0,4 6-13 0,1-6-2 0,-1 3-1 0,0 0 0 16,0 0-15-16,3 8-3 0,-3-5-1 0,4 0 0 16,-1 0-21-16,1 0-4 0,0 6-1 0,-1-3-288 15,1 2-59-15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2T19:50:10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7211 1384 725 0,'0'0'15'0,"0"0"4"0,0 0-19 0,0 0 0 0,0 0 0 0,-7 0 0 16,7 0 57-16,0 0 8 15,-7 0 2-15,7 0 0 16,-7 0-5-16,7 0-1 0,-7-6 0 0,3 6 0 0,4 0-7 0,-7-5-2 0,0-1 0 16,3 3 0-16,1-3-20 0,3 0-4 0,-4 0 0 0,4 6-1 15,-3-6-27-15,-4 0 8 0,7 6-8 0,-4 0 0 16,4 0 8-16,0 0-8 0,-3-6 8 0,3 6-8 15,0 0 0-15,0 0 8 0,0 0-8 0,0 0 0 16,0 0 10-16,0 0-10 0,0 0 12 0,0 0-12 16,0 0 19-16,0 0-3 0,0 0-1 0,0 0 0 15,0 0 1-15,0 0 1 0,0 0 0 0,0 0 0 16,3 6 4-16,-3-6 1 0,0 6 0 0,0 0 0 16,0-6 9-16,4 12 1 0,-4-6 1 0,0 3 0 15,0-9-20-15,7 5-4 0,-7 7-1 0,0-12 0 16,3 6-8-16,-3-6 0 0,0 6 9 0,0-6-9 15,0 0 12-15,0 0-3 0,0 0 0 0,0 0 0 16,0 0 11-16,0 0 3 0,0 0 0 0,0 0 0 16,0 6 5-16,0-6 0 0,0 0 1 0,0 0 0 15,0 0-10-15,0 0-3 0,0 0 0 0,0 0 0 16,0 0 2-16,0 0 0 0,0 0 0 0,0 0 0 16,0 0 2-16,0 0 1 0,0 0 0 0,0 0 0 15,-3 12-11-15,3-12-2 0,0 0-8 0,0 3 12 16,0-3-12-16,0 5 0 0,0 1 0 0,0 6 0 15,0-6 0-15,0 0 0 0,0 6 0 0,3-12 0 16,-3 5 0-16,4 1 0 0,-4 0 0 0,0 3 0 0,3 3 0 0,-3-6 0 16,0 5 0-16,0 1 0 0,4-3 0 0,-4 9 0 0,0-7 0 0,0 1 0 15,3 0 0-15,-3 0 0 0,0-3 0 16,-3 2 0-16,3 7 0 0,0-12 0 0,3 6 0 0,-3-4 0 16,4 4 0-16,-4 0 0 0,4-6 0 0,-4 0 0 15,3 5 10-15,1-5-10 0,-4 9 10 0,3-9-10 16,-3 0 0-16,0-6 0 0,0 0 0 0,7 6 0 15,-3-1 0-15,-1 1-8 0,-3 0 8 16,4-6 0-16,-4 0 0 0,0 0 0 0,0 0 0 0,0 0 0 16,0 0 0-16,0 0 0 0,0 0 0 0,0 0 0 15,7 12 0-15,-7-12 0 0,0 0 0 0,0 0 9 16,0 0 2-16,0 0 0 0,0 0 0 0,0 0 0 16,0 0 22-16,0 0 5 0,0 0 1 0,0 0 0 15,0 0-24-15,-7-6-5 0,0 6-1 0,0-6 0 16,7 6-1-16,0 0-8 0,0 0 12 0,0 0-4 15,-4-6-8-15,1 0 0 0,-1 1 9 0,1-1-9 16,-1 0 0-16,0 0 0 0,1-9 0 0,3 4 0 16,-4-1 0-16,4 0 0 0,4 0 0 0,-4-2 0 15,0-4 0-15,0 0 0 0,-4-2 0 0,4-4 0 16,0 7 0-16,4-10 0 0,-4 9 0 0,0-11 0 16,3 3 0-16,-3 2 0 0,0-2 0 0,0-4 0 15,0 4 0-15,-3 2 0 0,-1 1 0 0,1 2 0 16,3-2 0-16,-7-1 0 0,0 4 0 0,0-4 0 15,0-2 0-15,0 2 0 0,-4 0 0 0,4-2 0 16,-4 3 0-16,4-1 0 0,-3 3 0 0,3-8-8 16,0 3 8-16,0 8 0 0,-1-11 0 0,1 8 0 15,0 3 0-15,7 1-10 0,-3 2 10 0,-1 3 0 0,-3-5-8 16,7 5 8-16,0 6 0 0,0-6 0 0,0 9 0 16,0-9 0-16,0 12 0 0,0 0 0 0,0 0-21 0,0 0 2 0,0 0 1 15,0 0 0-15,0 0-3 0,7 12-1 0,-3-3 0 16,-1 3 0-16,1 0 22 0,-1-1 0 0,4 1-9 15,-3 3 9-15,0 2-9 0,3 1 9 0,-4 0-13 0,1 2 5 16,3 4 8-16,-4-4 0 0,1 4 8 0,-1-1-8 16,1-2 0-16,-1 8 0 15,1-5 0-15,-1 8 0 0,1-2 0 0,-1 2 8 0,-3 0-8 16,4 4 0-16,0-4 0 0,-1 9 0 16,1-3 0-16,-1-2 0 0,-3-4 0 0,4 0 0 0,-1-2 0 0,1-1 0 15,-1 3 0-15,1-8 0 0,3 2 0 0,-4-2 0 16,1-1 0-16,-4-8 0 0,3 9 0 0,1-7 8 15,-1-2-8-15,1-3 0 0,0-1 0 0,-4 1 0 16,3 0 0-16,-3-3 0 0,4-3 10 0,-4 0-10 16,0-6 0-16,0 0 8 0,0 0-8 0,-4 5 0 15,4-5 0-15,0 6 8 0,0-6-8 0,0 0 0 16,0 6 0-16,0-6 0 0,0 12 0 0,0-12 0 16,0 0 0-16,0 0 0 0,0 6 0 0,0-6 0 15,0 6-20-15,0-6-8 0,4 6 0 0,-4-6-1 16,0 0-34-16,3 0-6 0,4 0-2 0,0-6 0 15,0 0-65-15,4 0-12 0,-4-6-4 0,3 0-356 16,1-2-71-16</inkml:trace>
  <inkml:trace contextRef="#ctx0" brushRef="#br0" timeOffset="559.985">7405 1470 1743 0,'-14'5'49'0,"14"-5"11"0,-7 6-48 0,3 0-12 0,1 3 0 0,-1 3 0 16,4-6 0-16,0 5 0 0,4-5 0 0,-4-6 0 15,0 0 28-15,0 0 4 0,0 6 0 0,3 0 0 16,-3-6-12-16,4 9-3 0,-4-9 0 0,7 6 0 0,3 0-6 0,-3-6-2 15,0 0 0-15,4 0 0 16,0 0-9-16,-1 0 0 0,1 0 0 0,3 0 8 16,0-6 0-16,-3 6 0 0,3 0 0 0,3 0 0 0,-6 0-8 0,-1-6 0 15,5 0 0-15,-5 3-11 0,1-3 11 16,-1 0 0-16,-3-5 8 0,0 5-8 0,4-12 27 16,-4 3 1-16,0 4 0 0,-3-13 0 0,-1 3-28 15,1-2 0-15,-4 5 0 0,0-2 0 16,0-4 0-16,-4 7 0 0,1-10 0 0,-1 9 0 0,1 1 0 0,-4-1 0 15,-1 9 0-15,1-2 0 0,0 5 0 0,0 0 0 16,-3 0 0-16,-1 6 0 0,4-6-11 0,-4 6-7 16,1 6-2-16,3 0 0 15,0 6 7-15,-7-1 1 0,7 4 0 0,-4 3 0 0,0-1 12 0,4 1 0 16,-3 3 0-16,3-4 0 0,-4 1 0 16,1 8 10-16,3-2-10 0,-4 2 8 0,4-8 15 0,0 11 2 0,3-2 1 0,1-4 0 15,-1-2-14-15,-3 2-4 0,4 1 0 0,3-3 0 16,0-4-8-16,3 7 0 0,4-10 0 0,-7 4 0 15,4 0 0-15,-1-7 0 0,1-5 0 0,3 9 0 16,0-3 0-16,0-1 8 0,0-5-8 0,4 0 0 16,3-6 0-16,0 0 0 0,0 0 0 15,0 0 0-15,11-6 0 0,-11 0-14 0,7 1 2 0,4-7 0 16,-4-3-42-16,0 3-8 0,0 1-2 16</inkml:trace>
  <inkml:trace contextRef="#ctx0" brushRef="#br0" timeOffset="1088.445">8311 1187 1566 0,'0'0'34'0,"-7"0"7"0,0 0 2 0,7 0 1 0,-7 6-35 16,0-6-9-16,-3 0 0 0,3 6 0 0,0-6 36 0,-1 0 4 0,1 6 2 16,-3 0 0-16,-1 0 0 0,1 6 0 0,-1-7 0 0,-3 4 0 15,3 3-16-15,-3 0-3 0,-3-1-1 0,3 7 0 16,-4-9-13-16,4 9-9 0,0-7 12 0,0 1-12 16,3 6 0-16,0-4 0 0,1 4 0 0,-1-6 0 15,4 0 0-15,0 2 0 0,0-2 0 0,7 0 0 16,-3 0 0-16,-1-1-9 15,4-8 9-15,0 3 0 0,0-6 0 0,0 0 0 16,0 0 0-16,0 0 0 0,0 0 0 0,4 6 0 0,-4-6 0 0,0 0-8 16,0 0 8-16,0 0 0 0,7 12 10 0,0-6-10 15,3-6 8-15,-10 0-8 0,0 0 0 0,7 0 0 16,4 6 8-16,-1-6-8 0,1 5 0 0,-4 1 0 16,4-6 0-16,-1 6 0 0,-3 0 0 0,4-3 0 15,-1 9 0-15,-2-6 0 0,2 0 0 0,-3-1 0 16,0 7 0-16,4 0 0 0,-4 0 8 0,0-3-8 15,-4-4 0-15,4 7 8 0,-3 6-8 0,0-1 0 16,-1-2 10-16,1-3-10 0,-8 11 10 0,4-11-10 16,-7 9 16-16,7-4-2 0,-4 1-1 0,-3-6 0 15,0 2-13-15,0-2 0 0,-3 12 0 0,6-15 0 16,-6 2 0-16,-1 7 9 0,4-12-9 0,-4 0 8 16,-3-6-8-16,4 0 0 0,-4 0-10 0,-1-6 10 15,5 0-59-15,-4-12-5 0,3 4-2 0</inkml:trace>
  <inkml:trace contextRef="#ctx0" brushRef="#br0" timeOffset="1821.607">9197 1378 1160 0,'0'0'32'0,"0"0"9"0,0 0-33 16,-4 6-8-16,1 0 0 0,-1 0 0 0,4 0 31 0,-3 6 4 15,3-1 1-15,0-2 0 0,0 3 40 0,0-6 8 16,0 6 1-16,0-6 1 0,-4-1-34 0,4 4-6 16,0 3-2-16,4 0 0 0,-4-6-12 0,0 5-2 15,0 1-1-15,0 3 0 0,3-3-20 0,-3 5-9 0,-3-5 8 0,3 9-8 16,-4-4 12-16,4 7-2 16,-3-7-1-16,-1 4 0 0,4-3 0 0,-3-1 0 15,-1-2 0-15,4-3 0 16,-3-1-1-16,-1-5 0 0,4 6 0 0,0-6 0 0,0-6 6 0,0 0 1 15,0 0 0-15,-3 0 0 0,-4-6 7 0,7 0 2 0,-4 0 0 16,-3-5 0-16,3-1-16 0,1-3-8 0,-4 3 8 16,3-5-8-16,-3-1 0 0,4 3 8 15,-4-2-8-15,3-7 0 0,1 7 0 0,-4 2 0 0,-1 3 0 0,5-5 0 16,-1 5 0-16,-3-3 0 0,0-3 0 16,4 7 8-16,-4-7-8 0,3 3 0 0,-3 4 0 0,4-7 0 15,-1 6 0-15,1-3 0 0,3 4 0 0,-4-7 0 16,4 6 0-16,0 1 0 0,0 2 0 0,0-3 0 15,4 6 0-15,-1-6 0 0,1 6 0 0,3 1 0 16,-4 5 0-16,-3 0 0 0,14-6-11 0,0 6 11 16,4 6-18-16,0-6 2 0,3 5 1 0,0 1 0 15,0 6-64-15,0-6-13 16,1 9-2-16,-1 2-1 0,3-5-9 0,-2 6-1 16,-1-7-1-16,-4 4 0 0,5-3-11 0,-5 0-3 0,1-1 0 15</inkml:trace>
  <inkml:trace contextRef="#ctx0" brushRef="#br0" timeOffset="2374.671">9723 1296 1105 0,'0'0'24'0,"0"0"4"0,-7 0 2 0,-1 3 2 0,1-3-32 0,-3 3 0 0,3 0 0 0,-4 3 0 16,1 6 66-16,-1-7 6 0,0 1 2 0,1 0 0 16,-4 6-9-16,3 3-1 0,1-4-1 0,-5 7 0 15,1 0-20-15,0-7-4 0,4 10-1 0,-1 3 0 16,0-13-10-16,1 10-3 0,3-3 0 0,0-1 0 16,0 4-13-16,0-4-2 0,3 1-1 0,1 0 0 15,-1-4-9-15,4 4 0 0,0 0 0 0,0-7 0 16,4 4 0-16,-1 3 0 0,1-6 0 0,3-1 0 15,0 4 0-15,-4-9 0 0,4 6 0 0,4-7 0 16,-4 1 0-16,4 0 0 0,-11-6 0 0,7 0 0 16,3 0 16-16,1 0-1 0,-4-6-1 0,0 0 0 15,0-5-2-15,4-1 0 0,-4-3 0 0,3-2 0 16,-3-7-1-16,0 9-1 0,-3-8 0 0,-1-6 0 16,1 8 6-16,-4-3 0 0,3-8 1 0,-3 14 0 0,0-11-25 0,-3 14-6 15,3-2-1-15,-4-7 0 16,1 12-5-16,-1-2-2 0,1 2 0 0,-4 0 0 15,3 6-3-15,1 6-1 0,-4-6 0 16,3 1 0-16,4 5 5 0,-3 5 1 0,3 1 0 0,0 0 0 0,3 6 0 0,-3 0 0 16,4-1 0-16,-4 10 0 0,3 3 20 0,1-10 0 15,3 10 0-15,-4-1 0 0,4-2 8 0,-3 2 7 16,3 1 1-16,0-3 0 0,4-4-7 16,-4 7-1-16,-4-4 0 0,4-2 0 0,0-6 4 15,0-1 0-15,0 1 0 0,-3 3 0 16,-1-9-12-16,-3-6 12 0,0 0-12 0,0 0 12 0,0 0-12 0,0 0 0 15,7-6-12-15,1-9 12 16,2 3-156-16,-3 1-24 0,4-13-5 0</inkml:trace>
  <inkml:trace contextRef="#ctx0" brushRef="#br0" timeOffset="2672.057">10093 1452 1191 0,'0'0'26'0,"3"12"6"0,-3-6 0 15,4 5 2-15,-4-2-34 0,4 9 0 0,-4-6 0 0,3-1 0 0,-3 4 76 0,4 3 8 16,-4-7 1-16,0 7 1 0,3-6-33 0,-3 3-6 15,4-4-2-15,-4 7 0 0,0-12-33 0,0 6-12 16,0-7 9-16,0-5-9 0,0 0 18 0,0 0-2 16,0 0 0-16,0 0 0 15,0 0-95-15,0 0-19 0,0 0-4 0,0 0-566 16</inkml:trace>
  <inkml:trace contextRef="#ctx0" brushRef="#br0" timeOffset="2836.996">10054 1278 1321 0,'0'0'28'0,"0"-5"7"0,0 5 1 0,0 0 2 0,-3-6-30 0,3 6-8 0,0 0 0 0,3-6 0 16,-3 6 0-16,0 0-15 0,4 0 4 0,-4-6 1 15,7 0-6-15,-4 6-2 0,1-9 0 0</inkml:trace>
  <inkml:trace contextRef="#ctx0" brushRef="#br0" timeOffset="3396.879">10608 1334 1198 0,'0'0'26'0,"0"0"6"0,0 0 0 0,0 0 3 0,0 0-35 0,-7-6 0 15,0 1 0-15,0 5 0 0,0-12 52 0,0 12 4 0,-4-9 1 0,4 3 0 16,0 6-1-16,0-6-1 0,-4 0 0 0,4 6 0 16,-3-6-22-16,-1 6-4 0,4 0-1 0,0 0 0 15,0 6-11-15,0-6-2 0,-4 6-1 16,4 0 0-16,0-3-14 0,0 9 9 0,0 0-9 15,0-7 8-15,4 7-8 0,-4 0 0 16,3 0 0-16,0 2 8 0,1-2-8 0,-1 0 0 0,1 0 0 16,3-1 0-16,0 4 0 0,0-3 0 0,0 0 0 0,3-6 0 15,-3 5 0-15,4-5 0 0,-1 3 0 0,-3 3 0 16,4 0 0-16,0-7 0 0,-1 1 12 0,-3 0-4 16,4 0 5-16,-1 9 1 0,1-15 0 0,3 6 0 15,-4 0 0-15,1-1 0 0,3 1 0 0,0 0 0 16,0 0 0-16,0-6 0 0,4 6 0 0,-1 0 0 15,1-6 7-15,-1 6 2 0,-3-6 0 0,4 0 0 16,0 0-23-16,-4 0 0 0,0 3 0 0,0 3 0 16,0-6 0-16,0 0-8 0,3 5 8 0,-3-5 0 15,0 6 0-15,1 0 14 0,-1 0-2 0,-4 0 0 16,4 0-12-16,-3 0 0 0,3 0 0 0,-4-1 0 16,1 4 9-16,-1-3-9 0,-3 6 8 0,0 0-8 0,0-1 15 15,-7 1-3-15,4 3 0 0,-4-3 0 16,0-1-3-16,0-5-1 0,0 6 0 0,-4-6 0 15,0-3-8-15,-3 0 8 0,0-3-8 0,0 3 8 16,0 3-29-16,0-12-7 0,-4 0 0 0,4 3-1 16,4-9-146-16,-5 0-29 0,5 1-5 0</inkml:trace>
  <inkml:trace contextRef="#ctx0" brushRef="#br0" timeOffset="3755.194">10986 1390 1213 0,'0'0'26'0,"0"0"6"0,0 12 0 0,0 0 4 0,-4-6-36 0,4 8 0 0,-4-8 0 0,4 6 0 16,-3 6 86-16,3-7 10 0,-4 4 3 0,1 3 0 16,3-7-23-16,-4 1-5 0,4 9-1 0,-3-9 0 0,6-1-40 0,-3 1-8 15,0 6-2-15,-3-9 0 0,3 2-10 0,0 7-2 16,0-12-8-16,-4 6 12 0,4-7-26 0,-3 4-6 15,3-3 0-15,0 6-1 16,0-12-176-16,0 6-35 0</inkml:trace>
  <inkml:trace contextRef="#ctx0" brushRef="#br0" timeOffset="4012.793">10996 1149 774 0,'0'0'16'0,"0"0"4"0,0 6 1 0,4 0 2 0,-4 0-23 0,0 6 0 0,3-4 0 0,-3-2 0 16,4 0 16-16,-4-6 0 0,0 0-1 0,3 0 0 15,-3 0-15-15,7 6 0 0,4-6 0 0,-4-6 0 16,3 6-20-16,-2-6-6 0,2 6-2 0</inkml:trace>
  <inkml:trace contextRef="#ctx0" brushRef="#br0" timeOffset="4553.559">11194 1378 1148 0,'0'0'25'0,"0"12"6"0,0 0 1 16,0 6 0-16,0-4-32 0,-4 4 0 0,4 0 0 0,-3-7 0 0,3 4 75 0,0-3 9 15,3 0 1-15,-3-1 1 0,0-5-25 0,4 3-5 16,-1 3 0-16,1-6-1 0,-1 0-23 0,-3-6-5 16,0 0-1-16,0 0 0 0,0 0-12 0,0 0-2 0,0 0-1 15,0 0 0-15,0 0-11 0,0 0 12 16,0 0-12-16,0 0 12 0,0 0 8 0,0 0 3 0,0 0 0 15,0 0 0-15,0 0 3 0,0 0 1 0,0 0 0 0,0 0 0 16,-3-6-6-16,-1 0-1 0,4 6 0 0,0-6 0 16,-3-3-8-16,3 9-1 0,0-6-1 0,0 6 0 15,-4-6-10-15,4 0 0 0,0 1 9 0,0-1-9 16,-3 0 8-16,3 0-8 0,0 0 8 0,0-3-8 16,3 3 0-16,-3 0 0 0,4-5 0 0,-4-1 0 15,3 0 0-15,1 6 0 0,3-3 0 0,0 4 0 16,0-7 0-16,0 6 0 0,0 0 0 0,0 6 0 15,0-6 0-15,0 0 0 0,0 0 0 0,0 6-8 16,4 0 8-16,-1 0 0 0,1 0 0 0,-4 6 0 16,4-6 0-16,-4 6-8 0,3 0 8 0,-3 0 0 15,4 6 0-15,-4-1 0 0,4-2 0 0,-4 9-8 16,0 0 8-16,0-7 0 0,0 4 0 0,0-3 0 16,-4 0 0-16,1-1 0 0,3 1 0 0,-4 3 0 0,5-3 0 15,-5-7 0-15,1 1 0 0,-1 0-8 0,-3 0 8 16,4 6 0-16,-1-6 0 0,1-6 0 0,-1 9 0 0,-3-9 0 15,4 5 0-15,-1 1 0 0,1 6 0 0,-1-6 0 16,1 0 0-16,-1 0 0 0,-3 0 0 0,4-1-15 16,-1 4 3-16,-3-3 0 15,0-6-40-15,0 0-7 0,0 0-1 0,0 0-1 16,0 0-31-16,0 0-5 0,0 0-2 0,0 0-617 0</inkml:trace>
  <inkml:trace contextRef="#ctx0" brushRef="#br0" timeOffset="5312.499">13346 1167 980 0,'-46'26'20'0,"25"-20"5"0,-1 6-25 0,1 6 0 0,-7-10 0 0,0 4 0 16,3 0 73-16,-3 5 10 0,0-11 1 0,-1 6 1 0,5-6-10 0,-1 3-3 16,0 3 0-16,4-7 0 15,4 1-34-15,2-6-7 0,1 0-2 0,4 0 0 0,-1 6-8 0,4-6-1 16,0 6-1-16,3 0 0 15,1 0-19-15,-1 0 0 0,4 3-11 0,0 2 11 0,0-5-10 0,0 6 10 0,0-973-8 0,0 1954 8 32,4-975 0-32,-1 0-8 0,1-1 8 0,0 4 0 0,-1-4 0 0,1 1 0 15,-1-3 0-15,1 2 0 0,-1-5 0 16,1 6 9-16,3-3 0 0,-4-4 0 0,1-5 2 0,3 6 0 0,-4-6 0 0,-3-6 0 16,4 0-3-16,3 0 0 15,0 0 0-15,4-6 0 0,-1-6 18 0,-3 0 3 0,0-2 1 16,0-4 0-1,0-5-10-15,1-1-3 0,-1 3 0 0,0-8 0 0,-4 3-17 0,4-4 10 0,-3 10-10 16,-1-4 8-16,-3 1-17 0,0 2-4 0,0 9-1 16,0-5 0-1,4 5-12-15,-4 3-2 0,0 3-1 0,0 0 0 0,0 6 6 0,0 0 2 0,0 0 0 16,0 0 0-16,0 0 1 0,3 6 0 0,1 0 0 0,-4 9 0 16,3 2 20-16,1-5 0 0,-4 15 0 0,3-4 0 15,-3 1 0-15,4 2 0 0,-1-2 0 0,-3 2 0 16,4 3 16-16,0-8 5 0,-1 8 1 15,1-5 0-15,-1 2 3 0,4-2 1 0,-3-1 0 0,3 4 0 16,-4-9-14-16,1-7-4 0,3 4 0 0,-4-9 0 16,1 6-8-16,3-12 12 0,-7 0-12 0,0 0 12 15,7-6-12-15,0 0-12 0,0-9 2 0,0-2 1 16,0-1-112-16,0-9-23 16,4-2-4-16</inkml:trace>
  <inkml:trace contextRef="#ctx0" brushRef="#br0" timeOffset="6074.645">13476 1261 1181 0,'0'0'24'0,"0"0"7"0,0 0-31 16,0 0 0-16,0 0 0 0,0 0 0 0,0 0 88 0,-3 6 11 0,-1 5 2 0,4-5 1 16,-3 6-7-16,3-6-2 0,0 9 0 0,0-4 0 15,3 7-47-15,-3-6-10 0,0 8-1 0,0-2-1 16,0 6-9-16,0-10-1 0,0 16-1 0,0-13 0 16,0 10-9-16,4-4-2 0,-4-2 0 0,0 2 0 15,3-11-12-15,-3 12 11 0,0-15-11 0,0 2 10 16,0 1-2-16,0-12 0 0,0 0 0 0,0 0 0 15,0 0 12-15,0 0 3 0,0 0 0 0,0 0 0 16,0 0-4-16,0 0-1 0,0-12 0 0,0 6 0 16,0 1-10-16,0-10-8 0,0 3 9 0,0 0-9 0,0 1 0 0,0-1 0 15,4-3 0-15,-1 3 0 16,1-5 0-16,-1 5 0 0,1-6 0 0,-1 9 0 0,-3-2 0 16,4-1 0-16,-1 0 0 0,1 6 0 15,-1-5 0-15,-3 11 0 0,0-3-8 0,4-3 8 0,3 0 0 0,-3 0-10 16,-1 6 10-16,4 0-8 15,0 0 8-15,0 6-13 0,0 0 5 0,-3 0 8 0,3-1 0 0,0 4 0 0,0 9 0 16,0-6 0-16,-3 5 0 16,3-8 0-16,-4 9 0 0,1-6 0 0,-1-1 8 15,1 1-8-15,-1 3 12 0,-3-9-4 0,0 0-8 16,0-6 0-16,0 0 9 0,0 0-9 0,4 5 13 0,-4-5-1 0,0 0-1 16,0 0 0-16,0 0 3 0,0 0 1 15,0 0 0-15,0 0 0 0,0 0-7 0,-4-5 0 0,4-1-8 0,0 0 12 16,-3-9-12-16,3 9 0 15,0 0 0-15,0-5 0 0,3-1 0 0,1 0 0 0,-1 0 0 16,1 3-10-16,-1 4 10 0,1-13 0 16,-1 12-9-16,1 0 9 0,-1-6 0 0,1 7 0 0,3 2-9 0,-3-3 9 15,3 6-8-15,-4 0 8 0,4 0-12 0,0 0 12 16,0 6-12-16,0-3 12 0,0 8-12 0,0-5 12 16,1 6 0-16,2 0-8 0,-3-1 8 0,0 4 0 15,0 3 0-15,0-1 0 0,0 1 0 0,0-3 0 16,-3 2 8-16,3 1-8 0,-3 0 0 0,-1-4 9 15,1-2-9-15,-4 6 0 0,3-12 0 0,1 5 0 16,-1-8 0-16,-3-3 8 0,4 6-8 16,-1 0 0-16,4-6 0 0,-7 0 0 0,7 0-9 0,-3 6 9 15,3-12-37-15,0 6-1 0,0-6 0 16,4 0 0-16,-4 3-54 0,0-2-10 16,0-7-2-16,0 6-1 0,-4-6-116 0,4 0-23 0</inkml:trace>
  <inkml:trace contextRef="#ctx0" brushRef="#br0" timeOffset="6581.047">14104 1414 1134 0,'0'0'24'0,"0"0"6"0,0 0 1 0,0 0 1 0,0 0-32 0,-7 0 0 0,0 0 0 0,7 0 0 15,0 0 112-15,-7 0 15 0,0 6 3 0,0-3 1 16,7-3-51-16,0 0-9 0,-7 2-3 0,3 7 0 16,4-3-15-16,0-6-3 0,0 0-1 0,0 6 0 15,4 0-33-15,3 6-6 0,-4-12-2 0,4 6 0 16,4-6 6-16,-4 0 1 0,4 0 0 0,-1-6 0 16,-3 0 11-16,4 0 2 0,-1-6 1 0,1 6 0 15,0-3-12-15,-4-2-2 0,0-1-1 0,3 0 0 0,-6 6-4 16,3-5-1-16,-4 2 0 0,1-3 0 15,-4 12-9-15,0 0 10 0,0 0-10 0,0-6 10 16,0 6-10-16,0 0 0 0,0 0 9 0,0-6-9 16,-4 0 0-16,-3 6-10 0,-3-6 1 0,3 12 0 0,-7-6-2 0,3 6 0 15,-3-6 0-15,0 6 0 16,0-6 11-16,0 12-10 0,3-3 10 0,-3 2-10 0,3 1 10 0,-3 6 0 16,4-6 8-16,-1 2-8 15,4-2 0-15,-4 6 0 0,4-7 0 0,0 1-8 0,4 9 8 0,-1-9 0 16,4-1 8-16,0 4-8 15,4 3 0-15,-4-1 8 0,3-5-8 0,4 6 0 0,-3-4 0 0,3-2-16 16,0 6 2-16,0-6 1 0,0 2 13 16,0-2 0-16,0 0 0 0,0 0 0 0,4-7 0 0,-1 7 0 0,-3-3 0 0,4-3 0 15,3-6-15-15,-7 6 0 0,7 0 0 16,-3-6 0 0,3 0-31-16,4 0-6 0,-1 0-2 0,1-6 0 15,3 6-29-15,0-6-5 0,0 0-2 0</inkml:trace>
  <inkml:trace contextRef="#ctx0" brushRef="#br0" timeOffset="7118.969">14584 1546 990 0,'0'0'21'0,"0"0"5"0,-7 12 1 0,3-6 1 0,4-6-28 0,-3 6 0 0,-1-1 0 0,4 1 0 0,0-6 41 0,0 0 3 16,0 0 0-16,0 0 0 0,0 0-21 0,0 0-4 16,0 0-1-16,0 0 0 0,0 0-18 0,0 0 0 15,0 0 8-15,0 0-8 0,0 0 37 0,0 0 4 16,0 0 1-16,0 0 0 0,0 0 15 0,0 0 3 16,0 0 1-16,0 12 0 0,4-6 1 0,-1 0 0 15,-3 0 0-15,4 3 0 0,-1 2-6 0,1-5-2 16,-4 12 0-16,3-6 0 0,-3 2-13 0,4-2-2 15,-4 6-1-15,0-7 0 0,3 10-11 0,-3-9-3 16,0-1 0-16,0 1 0 0,0 0-7 0,0-12-1 16,0 0-1-16,0 0 0 15,0 0 1-15,0 0 0 0,0 6 0 0,0-6 0 0,0 0 4 0,0 0 2 16,-3-6 0-16,-1-6 0 0,1 0-13 0,-1-5-9 0,1-4 12 16,-4 10-12-16,3-7 16 0,-3-6-3 0,4 10-1 0,-4-4 0 15,3 0-12-15,-3 4-15 0,3-4 3 0,-3 0 1 16,4 7 11-16,-4-7 14 0,3 3-3 0,-3-2-1 15,4-1-24-15,-1-3-5 0,1 10-1 0,-1-7 0 16,1 0 8-16,-1 4 0 0,-3-4 1 0,7 12 0 16,-4-6 11-16,4-2 0 0,0 2 0 0,0 6 0 15,4-6 0-15,-4 6 0 0,4 1 0 0,-1-7 0 16,1 0 0-16,3 9 0 0,-4-3 0 0,-3 6-8 16,0 0 8-16,11-6-12 0,3 6 12 0,0-6-12 15,0 6 4-15,4 0 0 0,-4 0 0 0,3-5 0 16,5 5-40-16,-5-6-7 0,1 0-1 15,0 6-1-15,-1-6-180 0,4 0-36 16,18-3-7-16,-11 3-2 0</inkml:trace>
  <inkml:trace contextRef="#ctx0" brushRef="#br0" timeOffset="7797.827">15254 1358 1664 0,'0'0'47'0,"0"0"11"0,0 0-46 0,0 0-12 0,0 0 0 0,0 0 0 16,0 0 80-16,0 0 13 0,-7 6 3 0,0-6 1 16,-4 3-20-16,4-3-4 0,0 0-1 0,-3 0 0 15,3-3-44-15,-4 3-10 0,0-6-2 0,-3 6 0 16,4 0-16-16,-4-6 0 15,3 6 0-15,1 0 0 0,-1-6 8 0,0 6-8 16,11 0 0-16,-7 6 0 0,0-6 0 0,7 0 0 0,-3 0-11 0,-4 6 11 16,7-985 0-16,-4 1964-8 0,4-976 8 0,-3-4 0 15,-1 1 0-15,4 0 0 0,0 6 0 0,0 0 0 16,4-3 0-16,-4 2 0 0,0-5 0 0,3 6 0 16,1 0 0-16,-1-6 0 0,1-1 0 0,-1 4 0 15,1-3 0-15,-1 6 0 0,1-6 0 0,-1 0 0 16,4 0-13-16,-3-1 1 0,3-5 0 0,-3 6 0 15,3 0 12-15,-4-6 0 0,4 6 0 0,4-3 0 0,-4 3 8 16,3 0-8-16,-3-6 0 0,4 6 0 0,0-6 0 16,-4 6 0-16,3-6 8 0,1 5-8 15,-4-5 0-15,3 6 0 0,1-6 0 0,-4 6 0 0,0 0 10 0,0-6-10 16,0 6 8-16,0 0-8 0,4-6 0 0,-4 6 0 16,0-6 0-16,4 9 0 0,-4-4 0 0,0 1 15 15,0 0-4-15,0 0-1 0,0 0-10 0,0 0 0 16,0 6 0-16,0-7 0 0,-3 4 0 0,3 3 0 15,-4 0 0-15,1-6 8 0,3 5-8 16,-4 1 0-16,1 3 0 0,-4-3 0 16,3-7 0-16,1 7 0 0,-4 6 11 0,3-15-11 0,-3-3 8 0,0 12-8 15,0-1 0-15,-3-5 0 16,3 12 11-16,-4-6-11 0,1 2 12 0,-4-2-12 0,3 0 10 0,1 0-10 16,-1 2 8-16,-3 4-8 0,0-6 8 0,4-1-8 15,-8 1 0-15,4-3 8 0,0 3-8 0,3-6 0 0,-3 0 9 0,0-1-9 16,0 1 0-16,0 0 0 0,0 0 0 0,0 0 0 31,0-6-30-31,-4 6-1 0,1-6 0 0,3 0 0 16,0 0-17-16,-4 3-4 0,8-3-1 0,-8 0 0 0,7 3-37 15,-3-3-7-15,4 3-2 0,-4-3 0 0,3 0-130 16,-3 6-27-16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1:2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11880 0 0,'0'0'248'0'0,"0"0"56"0"0,0 0-240 0 0,0 0-64 0 0,0 0 0 0 0,0 7 0 0 0,0-7 0 0 0,9 9-96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2T20:05:10.9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21248 3519 953 0,'0'6'20'0,"0"2"4"0,0-2-24 0,3 6 0 0,1-6 0 0,-1 6 0 16,1-1 76-16,-1-5 9 0,1 6 3 0,-1-3 0 15,1 8-20-15,0-5-3 0,3 0-1 0,0 3 0 16,-4 8 12-16,1-5 3 0,3 5 0 0,0 4 0 15,-4-4-28-15,4 4-6 0,-3 2-1 0,3-2 0 16,0-4-6-16,-3 7-2 0,3-4 0 0,0 3 0 16,-4-8-12-16,4 14-2 0,0-8-1 0,0 2 0 0,0 3-21 0,-3 4 9 15,3-10-9-15,-3 9 0 16,3-2 8-16,-4-4-8 0,4-2 0 0,-3 2 0 0,6-2 9 0,-6-4-9 16,-1-5 0-16,1-4 9 15,-1 4-9-15,1-6 12 0,-1 0-12 0,1-1 12 0,0-2 4 0,-4 3 2 0,0-12 0 16,0 6 0-16,0 0 7 0,0 0 2 15,3-1 0-15,-3-5 0 0,0 0-1 16,0 0 0-16,0 0 0 0,0 0 0 0,-7 12-3 16,0-12-1-16,-4 6 0 0,1-6 0 15,-1 3-22-15,1-3 9 0,-4 0-9 0,-1-3 0 0,-2 3 0 0,-1 0 0 16,0-6 0-16,-3-6-12 0,4 12 3 0,-5-5 1 0,5-1 0 0,-1 0 0 16,1 0-10-16,-1 0-2 15,-3-3 0-15,3-3 0 16,-3 7-8-16,0-7-3 0,0 0 0 0,-1-6 0 15,1 10-81-15,4-10-16 0,-1-6-3 0</inkml:trace>
  <inkml:trace contextRef="#ctx0" brushRef="#br0" timeOffset="432.928">20775 3286 1535 0,'0'0'64'16,"-7"6"-51"-16,7-6 35 0,0 0 6 0,0 0 2 0,0 12 0 15,0-12-24-15,-4 6-4 0,4 0 0 0,4 0-1 16,0 0-27-16,-1-1 8 0,1 1-8 0,3 0 0 16,3 0 0-16,-3 0 0 0,4-3 0 0,-1 3 0 15,1 0 0-15,3 0 0 0,0 5 0 0,0-5 0 16,4-6 0-16,-7 6 8 0,3 0-8 0,0-6 12 15,0 3 0-15,0-3 0 0,4 0 0 0,-1 0 0 16,4 0-12-16,1-3 10 0,-1 3-10 0,4-6 10 16,-1 6-10-16,4 0 0 0,-3-6 0 0,0 6 0 31,3 0-44-31,0 0-8 0,0 0-2 0</inkml:trace>
  <inkml:trace contextRef="#ctx0" brushRef="#br0" timeOffset="1114.818">21467 4086 1503 0,'-4'26'31'0,"4"-26"9"0,0 0-32 16,-4 6-8-16,4-6 0 0,0 0 0 0,0 6 76 0,0-6 13 0,4 6 3 0,-4-6 1 15,4 12-46-15,3-6-10 0,0-6-1 0,0 6-1 16,0-6-19-16,3 0-3 0,1 0-1 0,-1-6 0 16,5 6-12-16,-5 0 0 0,4 0 0 0,0-6 0 15,1 6-15-15,-1 0 4 0,0 0 1 0,0-6 0 16,0 0 10-16,-3 6 0 0,-1 0 0 0,1 0-8 16,-1 0 8-16,-3 6 0 0,0 0 0 0,0-6 0 15,-7 0 0-15,0 0 0 0,8 0 0 0,-8 0 0 16,0 0 0-16,0 0 9 0,0 0-9 0,0 0 0 15,0 0 18-15,0 0-3 0,0 0-1 0,0 0 0 16,0 0 15-16,0 0 3 0,0 0 1 0,0 0 0 16,0 0-14-16,-8 0-3 0,-2 0-1 0,3 0 0 0,0 0-7 15,3 0-8-15,-3 6 11 0,0-6-11 0,0 0 10 0,4 6-10 16,-4-6 8-16,-1 0-8 0,8 0 0 0,-7 3 0 16,-3 2 0-16,3-2-11 0,-4 6-2 0,4-3-1 15,-3 0 0-15,2 0 0 0,5 0 5 0,-1 0 1 16,4-6 0-16,-7 11 0 0,4-2-1 0,3 9 0 15,-4-6 0-15,4 5 0 0,0-2 9 0,0 3 0 16,4-1 0-16,-4 1-8 0,3 2 8 0,-3-2 0 16,4 0 0-16,3-7 0 0,-4 4 0 0,1-3 0 0,3 0 0 15,-3-1 8-15,3-5-8 16,3 9 0-16,-3-3 0 0,4-6 0 0,3 0 0 0,-3-1 0 0,3-5 0 16,0 6-8-16,0-6-6 0,4 6-1 0,-1-6 0 0,1 0 0 31,3 0-97-31,0 0-20 0,-3-6-4 0</inkml:trace>
  <inkml:trace contextRef="#ctx0" brushRef="#br0" timeOffset="2059.027">22373 4280 1288 0,'-3'6'54'15,"-1"0"-43"-15,1 0 66 0,-1 0 14 0,1 5 2 0,3-5 1 16,0 0-22-16,-4 0-4 0,4 3 0 0,0 0-1 16,0 5-24-16,0-2-5 0,4 6-1 0,-4-7 0 15,3 10-21-15,-3-9-4 0,4 0 0 0,-1 5-1 16,-3 4 14-16,4 2 3 0,-1 4 1 0,4 2 0 16,-3 1 26-16,3 2 5 0,-4 3 0 0,1-3 1 15,3-2-23-15,-4 2-5 0,1-5-1 0,3 2 0 16,0-11-14-16,-3 2-3 0,3-2-1 0,-4 0 0 0,1-7-1 15,-1-2 0-15,-3-3 0 0,4 0 0 16,-4-6-13-16,0 0-13 0,0 0 2 0,0 0 1 16,0 0-2-16,0 0-1 0,0 0 0 0,0 0 0 0,-7-6 13 15,3-3 0-15,1 3 0 0,-1-5 0 0,1-1 0 0,-4-6 0 16,0-2 0-16,-1 2 0 0,1 6 0 0,0-11 0 16,-3 2 0-16,3-2 0 0,0 2 0 0,0-3 0 15,3 1 0-15,-3-1 0 0,0 4 0 0,0-10-9 16,3 10 9-16,-3-4 0 0,4 4 0 0,-1 2 0 15,1 1 0-15,3-1 0 0,0-3 0 0,0 4 0 16,0-1 0-16,0-5 0 0,0 2 0 0,3-8 0 16,-3 8 0-16,0-8 11 0,4 5-3 0,-1-2 0 0,-3-1 0 15,4 9 0-15,-1 1-8 16,-3-7 0-16,4 10 0 0,-1-4 0 0,-3 6 0 0,4 0 0 16,-1 4-9-16,1-1 9 0,3 0-12 15,0 9 2-15,0-6 0 0,4 6 0 0,3 0-6 16,4 0-2-16,-1 0 0 0,1 0 0 15,-1 0 4-15,1 6 1 0,0-6 0 0,-1 9 0 0,-3-3-3 0,1-3 0 0,2 5 0 16,-3-2 0-16,-3 0 2 0,-1 0 0 0,-6 6 0 0,3-6 0 16,-3-6 0-16,-1 9 0 0,1-1 0 0,3 7 0 15,-4-3 35-15,1 0 7 0,-4-7 2 0,0 10 0 16,0 9-22-16,-4-13-8 0,-3 10 0 0,4-3 0 16,3-7 0-16,-4 7 0 0,-3-3 0 0,0-3 0 15,-4-1 12-15,1 1-3 0,-4-6-1 0,0 6 0 16,-1-12 10-16,1 6 2 0,-3-6 0 0,-1-6 0 15,4 6-4-15,-4-12-1 0,4 6 0 0,0-6 0 16,0-2-38-16,0 2-7 0,3-12-2 16,1 7 0-16,3 2-79 0,0-3-16 15,0 1-3-15,3 5-1 0,4-9-90 0,4 10-19 16</inkml:trace>
  <inkml:trace contextRef="#ctx0" brushRef="#br0" timeOffset="2691.474">22782 4112 1668 0,'-7'18'47'0,"0"6"11"0,-3-13-46 0,3 4-12 0,0-3 0 0,0 0 0 15,-1-1 64-15,1-8 10 0,4 0 2 0,-1 3 1 16,1 3-30-16,3-3-7 0,-4 0 0 0,4 0-1 0,0-1-31 15,0-5-8-15,0 0 0 0,0 6 0 16,4 0-16-16,-4 3-4 0,3 0 0 0,4 0-1 16,0-3 7-16,1-1 2 0,-1 1 0 0,3 0 0 15,1 0 20-15,-1 0 4 0,1-6 0 0,-1 0 1 16,-2 0 3-16,2 0 1 0,-6-6 0 0,3 0 0 0,0 0-17 0,0 0 0 16,-4 1 0-16,1-7 0 0,-1 0 12 0,-3 3 0 15,0-3-1-15,0 1 0 0,0-1 11 0,-3-6 2 16,-1 9 1-16,1-2 0 0,-1 5 7 0,-3-6 0 15,4 6 1-15,-4-3 0 16,0 4-13-16,3 2-4 0,4 3 0 0,0 0 0 0,0 0-4 0,0 0-2 16,0 0 0-16,0 0 0 15,0 0-10-15,0 0-17 0,0 0 4 0,0 8 1 0,0 1 0 16,4 3 0-16,-4 0 0 0,3-1 0 16,4-5-16-16,-3 0-4 0,-1 9 0 0,4-3 0 15,-3-1 3-15,-1 10 0 0,4-3 0 0,-3-1 0 0,-1 1 29 16,5-3 0-16,-1 2 0 0,-4 1 0 0,1 0 0 0,-1-7 0 15,4 10 0-15,-3-9 0 0,-1-1 0 0,-3 1 0 0,4-3 0 0,-4-3 0 16,0-6 0-16,0 0 0 0,0 0 0 0,0 0 0 31,3 6-31-31,-3-6-3 0,0 0-1 0,4 6 0 16,3 0-94-16,0-6-19 0,-3 0-4 0</inkml:trace>
  <inkml:trace contextRef="#ctx0" brushRef="#br0" timeOffset="3438.401">23248 4154 1198 0,'0'0'26'0,"0"0"6"0,0 0 0 0,0 0 3 0,0 0-35 0,0 0 0 0,0 0 0 16,0 0 0-16,0 0 96 0,0 0 13 16,0 0 3-16,0 0 0 0,0 0-18 0,0 0-3 0,0 0-1 0,0 0 0 15,0 0-30-15,0 0-7 0,0 0-1 0,0 0 0 16,0 0-19-16,0 0-4 0,0 0-1 0,-11 6 0 15,4-4-8-15,-3 1-1 0,3 6-1 0,-4-9 0 16,-3 6-10-16,4-6-8 0,-1 0 12 0,0 6-12 16,4 0 0-16,-7 0 0 0,7 0 0 0,-3-1 0 15,2 1 0-15,1 3 0 0,0 3 0 0,4-6 0 16,-1 6 0-16,1-7 0 0,-1 1 0 0,1 6 0 16,-1-3 0-16,4-9 0 0,-3 6-8 15,3-6 8-15,-4 6 0 0,4-6 0 0,0 0 0 0,0 0 0 16,0 0 0-16,0 0 0 0,0 0 0 0,0 0 0 15,-3 11 0-15,3-11 0 0,0 0 0 0,0 0 0 16,-7 0 0-16,7 0 0 0,0 0 0 0,-8 12 0 16,8-12 0-16,0 0 0 0,0 0 0 0,0 0 0 15,0 0-8-15,0 0 8 0,0 0-13 0,0 0 5 0,0 0 8 16,0 0 0-16,0 0 0 0,8 6 0 0,2 0 0 0,-6 0 11 16,-4-6-3-16,7 9 0 0,3-3-8 0,-3-1 0 15,4 1 0-15,-4 6 0 0,4-6 0 0,-4 0 0 16,7-6 0-16,-4 6 0 0,1 0 0 0,-4-6 0 15,4 5 0-15,-1 1 0 0,-3 3 0 0,4-3 0 16,-4 6 0-16,0-6 0 0,3 0 0 0,-2-1 0 16,-1-5 0-16,0 6 0 0,-4 3 0 0,4-6 0 15,-7-3 0-15,4 9 0 0,3-9 0 0,-4 6 0 16,-3-6 0-16,4 6 0 0,-4-6 0 0,3 6 0 16,-3-6 0-16,0 0 0 0,0 0 0 0,0 0 13 0,-3 5-3 15,-4 7-1-15,0-3-9 0,0-3 12 16,-4 0-12-16,-3 0 12 0,3-1-12 0,-3 1-12 0,-7 0 2 15,0 0 1-15,3-6 9 0,4 0-10 16,-3 0 10-16,2 0-10 0,1 0 2 0,-3 0 0 0,3 0 0 0,-1 0 0 31,1-6-45-31,4 0-9 0,3 6-2 0,-4 0 0 16,8-6-102-16,-1 1-21 0,4-4-4 0</inkml:trace>
  <inkml:trace contextRef="#ctx0" brushRef="#br0" timeOffset="4117.872">23587 4242 1584 0,'0'0'35'0,"0"0"7"0,0 0 2 0,0 0 0 0,0 0-36 0,-7 6-8 0,0 0 0 0,0-1 0 16,-1 1 75-16,-2-6 13 0,-1 6 2 0,1-6 1 16,-8 6-25-16,4-6-5 0,-4 0-1 0,4 3 0 15,-3-3-42-15,-1 0-9 0,0 6-1 0,1-3-8 16,-1 0 0-16,4 3 0 0,0 0 0 0,3-1 0 16,4 1 9-16,-3 0-9 0,3 6 0 0,3-6 9 15,0 0-9-15,1 3 0 0,3 2 0 0,0 1 8 16,0-6-8-16,0 6 8 0,3-6-8 0,1-3 8 15,3 2-8-15,0-2 0 0,0 6 0 0,0-3 0 16,0-6 0-16,4 6-11 0,-4-6 3 0,4 6 0 16,-1-6 8-16,1 6-8 0,-4-6 8 0,3 0-8 15,1 6 8-15,0-6 0 0,3-6 0 0,-4 6 8 16,1 0-8-16,3 0 0 0,-4 0 0 0,1 0 0 16,0 0 0-16,3 0 0 0,-4 0 0 0,1 0 0 0,-4 0 0 0,4 0 0 15,-4 6 0-15,0-6 0 0,-7 0 0 0,0 0 0 16,3 5 0-16,-3-5 0 0,7 6 0 0,-7-6 0 15,0 0 0-15,0 6-12 0,0 3 4 0,-3-3 0 16,-1 6 0-16,1-6 0 0,-4 5 8 0,0 1-12 16,-1-6 12-16,-2 9-12 0,-1-10 12 0,4 1 0 15,-3 6 0-15,-1 0-8 0,4-6 8 0,0 0 0 16,0 2 10-16,0 4-10 0,0-12 0 16,0 0 0-16,0 6 0 0,7-6 0 0,0 0 0 15,0 0-8-15,-11 0-1 0,4 0 0 16,7 0-51-16,-7-6-9 0,0-3-3 0</inkml:trace>
  <inkml:trace contextRef="#ctx0" brushRef="#br0" timeOffset="4685.536">23668 4377 946 0,'3'0'20'0,"1"6"5"0,-1-6 1 0,1 6 2 16,3-6-28-16,0 6 0 0,0-6 0 0,4 0 0 15,-4 0 60-15,3 0 6 0,-3 0 2 0,4 6 0 16,0-6-7-16,3 0-1 0,-4 0 0 0,1-6 0 0,-1 0-39 0,1 6-8 16,3-6-1-16,-3 0-1 0,-1-6-11 0,1 6 0 15,-4-2 0-15,4 2 0 0,-4 0 31 0,0 0 1 16,-4-6 0-16,4 12 0 0,-7-6-32 0,4 0 0 16,-1 1 0-16,-3-1 0 0,0 0 0 0,0 0 0 15,-3 0 10-15,3 6-2 0,0 0 0 0,0 0 0 16,-4-9 0-16,4 9 0 0,0 0-8 0,-10 0 0 0,-1 0-8 0,0-6 8 31,1 6-37-31,-1 6-3 0,1-6 0 0,-4 9 0 0,3-3 27 0,-3 6 5 0,0-6 8 0,0 5-13 16,3-5 13-16,1 6 0 0,-1-6 0 15,0 3 0-15,4 2 0 0,0-5 10 0,0 12-2 0,0-12 0 16,4 6-8-16,-1-7 0 0,1 4 0 0,3 3 0 16,0 0 0-16,0-6 0 0,0 0 0 0,3 5 0 15,1 1 0-15,3-3-11 0,-4 3 3 16,4-1 0-16,0 1 8 0,0-3 0 0,-3 3 0 0,3-1 0 15,0 7 0-15,0-12 0 0,0 6 0 0,4 0 0 16,-4 2 0-16,3-2 0 0,4 0 0 0,1 0 0 16,-1-4 0-16,0-2 11 0,3 6-3 0,5-12 0 15,6 6-25-15,-3 0-6 0,3-12-1 0,0 6 0 16</inkml:trace>
  <inkml:trace contextRef="#ctx0" brushRef="#br0" timeOffset="5720.1">24599 4154 1257 0,'-14'26'26'0,"11"-14"6"0,-1 0-32 0,-3-1 0 0,3 1 0 0,1 3 0 0,-1 2 48 0,4-5 4 16,-3 0 0-16,-4 3 0 15,7-9-23-15,0 5-4 0,0-5-1 0,0 6 0 0,0-3 8 0,0-3 2 16,0-6 0-16,0 11 0 16,0-5-18-16,0 6-3 0,3 0-1 0,1-6 0 0,-1 3-12 0,1-1 0 15,-4 7 8-15,3-3-8 16,-3 0 0-16,4-1 0 0,-4 4 0 0,3-3 0 15,-3 0 0-15,4-1 0 0,-4 1 0 0,4-3 0 16,-4-3 0-16,0-6 0 0,0 0 8 0,0 0-8 0,0 0 36 0,0 0 5 0,0 0 1 16,0 0 0-16,-4-3 1 15,0-3 0-15,-3 0 0 0,7 0 0 0,-3-6-11 0,3 1-3 0,0-1 0 0,0 3 0 32,0-3-20-32,0 1-9 0,3 5 8 0,1-6-8 0,-1 0 0 0,5-3 0 15,-5 10 0-15,4-7-11 16,-3 0 11-16,3 0-10 0,-4 6 10 0,4-2-10 0,-3 2-4 0,-1 3-1 0,4 3 0 0,-7 0 0 31,7 0-11-31,1 3-2 0,-1-3-1 0,0 3 0 0,0 3 12 0,0 5 2 0,0-5 1 0,-4 0 0 16,4 6 14-16,0-6 0 0,1 3 9 0,-1 2-9 15,3 1 19-15,-3 0-3 0,-3 0 0 0,3-1 0 16,-4 4-6-16,4-9-2 0,0 0 0 0,-3 0 0 16,-4-6-8-16,0 0 12 0,0 0-12 0,3 6 12 15,-3-6-12-15,0 0 12 0,0 0-12 0,0 0 12 16,0 0 5-16,4 0 2 0,-4-6 0 0,0 0 0 15,0 0-7-15,0-3 0 0,0 3-1 0,-4 0 0 0,4-5-11 16,0 5 8-16,0 0-8 0,0-6 8 16,0 6-8-16,0-3 0 0,0 9 0 0,-3-6 0 0,3-5-18 15,3 5 1-15,-3 0 0 0,4 0 0 16,3 0-3-16,-3 0-1 0,-1-5 0 0,1 8 0 16,-1 0 2-16,4 0 1 0,-3 3 0 0,3 0 0 15,0 3 9-15,0 0 9 0,0 5-13 0,0-2 5 0,-3 0 8 0,6 6 9 16,-3-6-1-16,4 6-8 0,-4-7 20 15,0 10-4-15,-4-3 0 0,4 0 0 0,-3 5-4 0,3-2-2 16,0-3 0-16,-3 5 0 16,-1 1-10-16,4-9 10 0,0 8-10 0,-3 1 10 0,3 0-10 0,-4-9 8 0,1-1-8 15,3 1 8-15,0-3-8 0,0 6 0 16,0-6 0-16,0 0-11 16,7-6-13-16,-7 0-2 0,0-6-1 0,0 0 0 15,4-6-104-15,0-3-21 0,3 4-4 0</inkml:trace>
  <inkml:trace contextRef="#ctx0" brushRef="#br0" timeOffset="6219.515">25280 4451 1257 0,'-7'-12'26'0,"7"12"6"0,0 0-32 0,-4-6 0 0,4 6 0 0,-7-6 0 16,0 6 13-16,-3-12-4 0,3 9-1 0,0-3 0 16,0 4 28-16,0-1 4 0,3 3 2 0,-3 0 0 15,0 0 10-15,0 3 1 0,3-1 1 0,-3 4 0 0,0 3-34 0,0-3-8 16,4 0 0-16,-4 0-1 16,-4 0 13-16,4 5 2 0,-4-5 1 0,4 6 0 0,0 3 5 0,0-3 0 15,0 5 1-15,4-5 0 16,-4 3-18-16,3-10-4 0,0 7-1 0,1-6 0 0,3 6 4 0,0-6 1 15,0-3 0-15,0 3 0 16,0-6-3-16,3 5-1 0,1 7 0 0,3-12 0 0,4 6 14 0,-4-6 3 0,3 0 1 16,4-6 0-16,1 6-20 15,-1-14-9-15,3 8 8 0,1 0-8 0,0-6 8 0,-4-6-8 0,3 1 0 16,-3 2 8-16,1-3-8 0,-1 1 0 16,-4 2 0-16,1-3 8 0,-1 7-8 0,1-7 0 0,-4 6 0 15,0 1 0-15,-3 2 0 0,-1-3 0 16,-3 0 9-16,-3 0-9 0,-1 7 0 0,-3-4 0 0,0 3 0 0,-4 0 0 15,4-6 0-15,-3 12 0 0,-1-6 0 16,-3 6 11-16,-4 0-11 0,4 6 0 0,0-6 9 0,0 12-9 16,0-6 0-16,0-6 0 0,3 3 0 0,4 3-12 15,0 5-2-15,4-5-1 0,-1 6 0 0,1-6 0 16,6 6-9 0,1-6-1-16,-1 2-1 0,8 10 0 0,-4-12-14 0,7 6-2 15,-3-1-1-15</inkml:trace>
  <inkml:trace contextRef="#ctx0" brushRef="#br0" timeOffset="6745.497">25531 4427 1288 0,'0'0'27'0,"0"0"5"15,-4 6-32-15,4-6 0 0,0 0 0 0,0 12 0 16,0-6 68-16,0-1 6 0,-4 7 2 0,4-6 0 0,0 3-40 0,0-3-8 0,0-6-2 0,-3 6 0 16,-1 5-26-16,8-5 8 0,-1 6-8 0,1-6 0 15,-4 0 0-15,0-6 0 0,4 9 0 0,-4-9-11 16,3 5 23-16,-3-5 4 0,0 0 0 0,0 0 1 15,0 0 15-15,0 0 4 0,0 0 0 0,0 0 0 16,0 0 8-16,0 0 3 0,0 0 0 0,0 0 0 16,0 0-9-16,0 0-2 0,0 0 0 0,0 0 0 15,0 0-28-15,0 0-8 0,0 0 0 0,4-5 0 16,-1-1 0-16,1 0 0 0,-1 0 0 0,1 3-8 16,-1-3 8-16,4-6 0 0,-3 1 0 0,3 5 0 15,0-6-8-15,0 3 0 0,-4 3 0 0,8-5 0 16,-4 5 8-16,0 0 0 0,4-6 0 0,-4 6 0 15,0-3 0-15,3 6 0 0,-2 0 0 0,-1 1 0 16,3-1-10-16,-6 3 0 0,3 0 0 0,-7 0 0 0,7 3 10 16,0 2-12-16,3 1 12 0,-2 6-12 15,-1-6 1-15,0 0 0 0,0 0 0 0,0 5 0 0,0-5 11 16,0 9-12-16,-4-3 12 0,4 0-12 16,0-1 12-16,-3 1 0 0,3-3 0 0,-3 3 0 0,3-7-11 15,-4 1 0-15,4 6 0 0,-3 0 0 16,3-6-135-16,0 0-27 0</inkml:trace>
  <inkml:trace contextRef="#ctx0" brushRef="#br0" timeOffset="7505.816">26444 4489 1624 0,'0'0'46'0,"-3"6"10"16,-4 0-45-16,3-1-11 0,1 7 0 0,-1-6 0 0,1 0 18 0,-1 0 2 0,4-6 0 16,0 9 0-1,-4-4 25-15,1 1 6 0,3-6 1 0,-4 12 0 16,1-6 2-16,3-6 1 0,3 6 0 0,-3 0 0 0,4 0-35 0,-1 0-8 0,1-4 0 0,0 1-1 16,3-6-2-16,-4 1 0 0,1-1 0 0,6-3 0 15,1 3-9-15,-1-9 0 0,8 6 0 0,0-6 0 16,-1 1 0-16,4-4 0 0,-3 3 0 15,0-5-11-15,-1 5 11 0,1-6-10 0,-4-2 10 16,0 8-10-16,0 0 10 0,-3-9 0 0,-4 10 0 16,4-1 0-16,-8 6 0 0,4-6 0 0,0 6 0 15,-3 1 0-15,-1-1 0 0,-3 6 0 16,0-3 0-16,0 3 0 0,0 0 0 16,0 0-8-16,-10-3 8 0,-1 0 0 0,1 6-15 0,-5 0 3 0,1 0 0 0,0 3 0 15,4 5 12-15,-8-5 0 0,0 0 0 0,4 6 0 16,-3 0 0-16,2-7-9 0,-2 10 1 0,3-3 0 15,3 0 8-15,4-1 0 0,4 1 0 0,-4 3 8 16,3-9-8-16,0 11 0 0,-3-5 0 0,4 0 0 16,-1 3 0-16,4-4 0 0,0 1 0 0,0 0-8 15,0-6 8-15,4 6 14 0,-1 2-3 0,-3-2-1 16,4-6-10-16,-4 6 0 0,0 2 0 0,0 4 0 16,3-12 0-16,5 6 0 0,-1-7 0 0,3 7 0 15,1-3-17-15,-1-3-9 0,4 6-2 0,1-6 0 16,2-1 8-16,1 1 0 0,-1-6 1 0,5 6 0 15,-5-6-21-15,1 0-4 0,0 0 0 0</inkml:trace>
  <inkml:trace contextRef="#ctx0" brushRef="#br0" timeOffset="7807.895">26818 4439 1765 0,'0'0'50'0,"0"6"11"0,0 5-49 16,4-5-12-16,-1 3 0 0,1 3 0 0,-4-6 39 0,7 0 5 0,-4 0 0 0,4-1 1 16,0-5-29-16,0 12-7 0,4-6-1 0,-4-6 0 15,4 6-8-15,-1 0 10 0,1 3-10 0,-1-4 10 16,1 1-10-16,3 6 0 0,-3 0 0 0,3 0 0 15,0-1 0-15,-3 4 0 0,-1 3 0 0,4-6 0 16,-3 2-33-16,3-2 1 0,-3 6 0 0,-1-7 0 16,1 4-59-16,-4-3-11 0,3 0-2 0,-3 5-1 15,0-5-30-15,4-6-5 0,0 0-2 16</inkml:trace>
  <inkml:trace contextRef="#ctx0" brushRef="#br0" timeOffset="8167.777">26818 4718 1333 0,'-3'18'28'0,"-1"-7"6"0,4 1-34 16,-3-6 0-16,-1 6 0 0,4-9 0 0,0-3 64 0,0 0 7 0,0 0 1 0,0 0 0 16,0 0 0-16,0 0 0 0,0 0 0 0,0 0 0 15,0-9-39-15,0-3-7 0,4 0-2 0,-1-5 0 16,4-1-12-16,4-2-4 0,-1 2 0 0,1-8 0 16,3 8-8-16,-3-12 0 0,3 10 0 0,0-4 8 15,0 4-8-15,4 2 0 0,3-5 0 0,-4 5 8 16,5-3-8-16,-5-2-11 0,4-1 3 0,-3 10 0 15,0-4-7-15,-4 0-1 0,3 1 0 0,-3 8 0 16,1-3-28-16,-1 0-7 0,3 7-1 16,-3-1 0-16,1 0-112 0,-5 6-24 0</inkml:trace>
  <inkml:trace contextRef="#ctx0" brushRef="#br0" timeOffset="8817.358">27411 4445 1447 0,'0'0'30'0,"0"0"7"0,-4 6-29 0,-3-1-8 0,4-5 0 0,-4 6 0 15,3 0 62-15,-3-3 11 0,4 0 3 0,-8 0 0 16,4 3-18-16,-7 0-3 0,3-6-1 0,-3 0 0 16,0 6-34-16,-4 0-6 0,-3-1-2 0,4-5 0 15,-5 12-4-15,-2-6 0 0,3 3-8 0,-1 3 12 16,1-7 8-16,4 7 2 0,-1 0 0 0,0 0 0 15,4-3 2-15,4 8 1 0,-1-5 0 0,4 0 0 16,3 2-13-16,1 1-4 0,-1 0 0 0,4-3 0 16,4 5-8-16,-1-2 0 0,4-3 0 0,1 5 0 15,2-5 0-15,4 0 0 0,0-3 0 0,0 2 0 16,1-5-8-16,2 0 8 0,1 0-10 0,-1 0 10 16,1-6-8-16,-4 0 8 0,0 0 0 0,-3 0-9 15,3-6 9-15,0-6 0 0,0 6 8 0,0-8-8 16,-3 2 11-16,-4 0-3 0,4-11 0 0,-4 2 0 15,-4-2 3-15,1 5 0 0,-1-6 0 0,-3 10 0 16,-3-4-11-16,3-5 0 0,-4 8 9 0,1 3-9 16,-1-6 0-16,1 4 0 0,-1 5 0 0,1 0 0 15,-1-3-10-15,4 12 0 0,-4-5 0 0,4 5 0 16,0 0-13-16,0 0-2 0,0 0-1 0,0 0 0 16,4 5-2-16,3 7 0 0,-3-6 0 0,3 0 0 0,3 3 16 15,-3 2 4-15,0 7 0 0,4-6 0 0,-4 3 0 16,4 2 0-16,-1-5 0 0,-3 6 0 0,0-4 0 0,4 4 0 15,-4 5 0-15,0-8 0 0,-4 3 0 0,5-1 0 16,-5-5 0-16,4 6 0 0,-3-9 8 0,-1 8-10 16,4-5 10-16,-3 0-10 15,-4-6-26-15,3 5-6 0,1-2-1 0,-1-3 0 16,4 0-33-16,-7-6-6 0,7 6-2 0</inkml:trace>
  <inkml:trace contextRef="#ctx0" brushRef="#br0" timeOffset="9593.058">27538 4501 1196 0,'0'11'24'0,"0"1"8"0,0-3-32 0,0 3 0 0,0-1 0 0,0 7 0 15,0-6 19-15,0-3-3 0,0 8 0 0,3-11 0 16,-3 6-6-16,0 0-2 0,4 2 0 0,-4-5 0 16,3 6 20-16,-3-3 3 0,4-1 1 0,-1 1 0 15,-3-3-10-15,0 3-2 0,4-1 0 0,-4-5 0 16,0 0-8-16,0-6-3 0,4 12 0 0,-4-12 0 16,0 0 27-16,0 0 6 0,0 0 1 0,0 0 0 15,0 0-15-15,0 0-4 0,0-6 0 0,0-6 0 16,-4 1 16-16,4-1 4 0,0-3 0 0,-4-3 0 15,4 7-35-15,4-7-9 0,-4 0 0 0,0 10 0 0,4-4 10 16,-4-6-2-16,0 4-8 0,0 2 12 0,3 0-12 0,1 0-10 16,-1 0 2-16,1 7 0 0,-1-7 8 0,1 6-10 0,3-3 10 15,-4 3-10-15,1 0 10 0,3 1-13 0,-4 5 5 0,1 0 8 16,3-6-25-16,0 6 2 0,-3 0 1 0,3 6 0 16,0-6 22-16,-4 5 0 0,4-5 0 0,-3 12 0 15,3-6 8-15,0 3 0 0,0 3 0 0,-4 5 0 16,1 1 9-16,3-6 2 0,-3 8 0 0,-4-8 0 15,3 6-19-15,-3-4 10 0,0 4-10 16,4-6 8-16,-1-1 10 0,-3 1 2 0,4-3 0 16,-4 3 0-16,0-6-6 0,0-6-1 0,0 0 0 0,0 0 0 15,0 0 6-15,0 0 1 0,0 0 0 0,0 0 0 16,0 0 8-16,3 0 3 0,1-6 0 0,-4 0 0 16,3 0-8-16,-3 0-2 0,0 3 0 0,0-9 0 15,0 1-9-15,0 5-1 0,-3-6-1 0,-1 3 0 16,4-2-10-16,0-1 0 0,0 6 0 0,0-6 0 15,0-3 0-15,0 7-14 0,0-1 3 0,0 3 1 16,0 0-3-16,0 0-1 0,0 6 0 0,0-6 0 16,0 6-3-16,4-6-1 0,-4 6 0 0,0 0 0 15,0 0-2-15,0 0-1 0,3-6 0 0,4 6 0 16,0 0 9-16,0 6 3 0,1 0 0 0,2 0 0 16,1 0 9-16,-4 0 0 0,3 3 0 0,1 0-8 15,-4 5 8-15,0-2 0 0,0 0 0 0,0 2 0 0,0 1 0 16,0 6 0-16,0-10 8 0,0 10-8 0,0-3 11 0,-3-1-3 15,-1 7 0-15,1-9 0 0,-1 2-8 0,1 1-11 0,0-6 3 16,-1-4 0-16,-3 4 8 0,4 0 11 0,-4-6-3 16,3 0 0-16,1 5 20 0,-1-5 3 15,1-3 1-15,-1 0 0 16,1 0-93-16,3-3-19 0,-7 0-3 0,3-3-1 16,4 3 31-16,0-3 5 0,1 0 2 0,-1-3 0 15,0-5-14-15,0 5-4 0,3-6 0 0</inkml:trace>
  <inkml:trace contextRef="#ctx0" brushRef="#br0" timeOffset="10089.426">27958 4550 1288 0,'0'0'27'0,"0"0"5"15,0 0-32-15,0 0 0 0,3 6 0 0,-3-6 0 16,4 12 84-16,6-6 9 0,-3 0 3 0,4-6 0 16,0 6-26-16,-1-6-5 0,4 3-1 0,-3 0 0 15,-1 0-22-15,1 0-5 0,0-3-1 0,-1 0 0 16,1 0-16-16,-4 0-4 0,3-3-1 0,1 0 0 16,-4-3-3-16,4 6-1 0,-4-12 0 0,0 6 0 15,0-6-11-15,3 6 12 0,-3-5-12 0,0 2 12 16,-3 3 2-16,-1-12 1 0,1 13 0 0,-4-7 0 15,4 6-6-15,-4-6-1 0,3-982 0 0,-3 1968 0 16,-3-980-8-16,3 0-11 0,0 6 3 0,-11-6 0 16,11 6-16-16,-11 0-2 0,1-6-1 0,-4 6 0 15,3 0-5-15,0 6-2 0,-3 0 0 0,4 0 0 16,-1 5-7-16,1-5-2 0,3 9 0 0,0-3 0 16,-1 5 11-16,5 1 3 0,-1-3 0 0,4 2 0 0,-3 1 29 0,3-6 0 0,0 2 0 15,0 4 0-15,0-6 14 0,3 0-4 0,-3 2-1 16,4-2 0-16,-4 0 22 0,3 0 4 0,1-1 1 0,-4 1 0 15,4 0-23-15,-1 3-4 0,-3-4-1 16,4 1 0-16,3 0-8 0,-4 3 0 16,1 2 0-16,-1-5 0 0,4 0 0 0,-3-1 0 0,-1 4 9 15,1-9-9-15,-1 6 12 0,1-6-1 0,3 5-1 0,-4-5 0 16,1-6-10-16,3 3-9 0,-3 0 9 0,3-3-13 16,0-3-47-1,3 0-10-15,1-3-2 0</inkml:trace>
  <inkml:trace contextRef="#ctx0" brushRef="#br0" timeOffset="10587.995">28377 4395 1257 0,'4'14'26'0,"-1"-8"6"0,-3 6-32 15,4 0 0-15,-4 0 0 0,4-1 0 0,-1 4 74 0,-3-3 8 0,4 5 2 0,-4 1 0 16,0-9-20-16,0 8-3 0,-4 1-1 0,4 0 0 16,-3 8-8-16,3-8-3 0,0 2 0 0,3 4 0 15,-3-1-9-15,0-2-1 0,0-3-1 0,0 5 0 16,0-11-24-16,0 0-5 0,0-3-1 0,0 2 0 16,0-11 10-16,0 0 2 0,0 0 0 0,0 0 0 15,0 0 13-15,0 0 3 0,0 0 1 0,0 0 0 16,0 0-37-16,4-11 0 0,-1 5 0 0,1-3 0 15,-1-3 0-15,-3-6 0 0,0 1 0 0,0 2 0 16,-3-3 0-16,-1 1 0 0,4 2 0 0,-3 0 8 16,3 7-20-16,0-4-4 0,0 0-1 0,-4-6 0 15,4 10 17-15,0 2-8 0,0-6 8 0,0 6 0 16,0-6-10-16,0 12 10 0,7-6-8 0,0 1 8 16,-3-1-15-16,3 3 3 0,0 0 0 0,3 3 0 15,1 0-14-15,3 3-2 0,4 0-1 16,-4 3 0-16,4 5-19 0,-1 1-3 15,1 0-1-15,-1 0 0 0,-2 8-16 0,-1-8-3 16,3 6-1-16,-3-1 0 0,0 4 38 0,-3-4 7 0,3 4 2 0,-3 3 0 16,-1-1 25-16,1-5 0 0,0 2 0 0,-4-2 0 15,0 5 16-15,0-2 1 0,-4-3 1 0,1 5 0 16,-4-2-29-16,3 2-5 0,1-5-2 0,-1 8 0 16,-3-14-14-16,4 6-4 0,-4 2 0 0</inkml:trace>
  <inkml:trace contextRef="#ctx0" brushRef="#br0" timeOffset="11620.754">21294 5644 1416 0,'-7'6'29'0,"3"0"8"0,1 0-29 0,-1 0-8 0,4 5 0 0,0-5 0 15,0 6 23-15,0-6 3 0,0-3 1 0,0 3 0 16,0-3 4-16,0 0 1 0,0-3 0 0,0 0 0 16,0 0 16-16,0 0 3 0,0 0 1 0,0 0 0 15,0 0-38-15,7 0-14 0,-7 0 11 0,7 0-11 16,4-3 0-16,-1 3 0 0,4-3 0 0,1 3 0 16,-5 0 0-16,4 0 0 0,0 0-8 0,-3 0 8 15,0-3 0-15,-1 0 0 0,1 0 0 0,-4 3 0 16,0 0 0-16,0 0 0 0,-4 0 0 0,-3 0 0 15,4-6 0-15,-1 0 8 0,1 0-8 0,-8-5 0 16,4 5 12-16,-3-6-4 0,-1 3-8 0,-3-3 12 16,0 6-20-16,0-5-5 0,0 5-1 0,-3 0 0 15,-1 0-12-15,0-3-2 0,-3 3-1 0,0 3 0 16,0 0-3-16,0 3 0 0,0-5 0 0,-4 5 0 0,4 0 14 16,-4 5 2-16,4-5 1 0,0 3 0 0,4 0 15 0,-1 0 0 15,4-3 0-15,0 3 0 0,0 3 0 0,7-6 0 0,-7 9 0 16,7-9-9-16,-4 6 9 0,4 6-10 0,4-1 10 15,-4 4-10-15,3-6 10 0,1 6-8 0,3-10 8 16,0 13-8-16,0-9 8 0,0 6 0 16,0 5-9-16,4-2 9 0,-4-4 0 0,3 4 0 15,1 0 0-15,-4-7 0 0,4 7 0 0,-4-3 0 0,3-3 0 16,-3-7 8-16,0 7 5 0,0-6 1 0,0-6 0 0,-3 6 0 16,-4-6 1-16,7 0 0 0,-3 0 0 0,3-6 0 15,3 6-7-15,-3 0 0 0,7-6-8 0,-3 6 12 16,3-12-35-1,4 7-7-15,-1-1-2 0</inkml:trace>
  <inkml:trace contextRef="#ctx0" brushRef="#br0" timeOffset="12176.903">21551 5147 1422 0,'0'9'40'0,"0"3"9"0,0 6-39 0,4-7-10 16,-4-5 0-16,3 3 0 0,1 3 36 0,-4-6 4 0,3 5 2 0,1-5 0 16,-4 0-14-16,3-6-4 0,-3 0 0 0,4 6 0 15,3 6 0-15,-4-3 0 0,1 2 0 0,3-5 0 16,-3 6 3-16,-1 0 0 0,-3-1 0 0,4 1 0 15,3 9-27-15,-4-9 0 0,1 5-12 0,-1 4 12 16,1-4 0-16,-1 1 16 0,1 0 0 0,-1 2-1 16,-3-2-15-16,4 3 0 0,-1-4 0 0,1 7 0 15,0-10 0-15,-1 10 0 0,4-6 0 0,0-1-10 16,0 4 10-16,0-4 0 0,4 7 8 0,-4-4-8 16,0 4 0-16,0 0 0 0,0 2 0 0,0-8 8 15,-3 2-8-15,-1-2 0 0,1-1 0 0,-4 1 0 16,3-6 0-16,-3 3 0 0,4-10 0 0,-4 7 0 15,0-6 11-15,0-6 1 0,0 0 0 0,-7 0 0 16,3 6 25-16,-3-6 6 0,0 0 1 0,-4 0 0 16,-3-6-54-16,0 0-10 0,0 0-3 0,0-5 0 15,0 2-38-15,3 0-8 0,1 0-2 0</inkml:trace>
  <inkml:trace contextRef="#ctx0" brushRef="#br0" timeOffset="12585.113">21385 5500 942 0,'-7'0'40'0,"0"6"-32"16,0-6 48-16,0 0 11 0,0 0 1 0,4 0 1 16,3 0-29-16,0 0-7 0,0 0-1 0,0 0 0 15,0 0 9-15,0 0 2 0,0 0 0 0,0 0 0 16,0 0-11-16,0 0-3 0,0 0 0 0,0 0 0 16,0 0-29-16,0 0 0 0,10 0 0 0,1 0 0 15,-1 0 13-15,4-6-3 0,1 0-1 0,-1 6 0 16,7-6 26-16,-4 0 5 0,5 1 0 0,2 2 1 15,1-3-23-15,3 3-5 0,0-3-1 0,1-3 0 16,-1 9 4-16,0-6 0 0,-3 6 0 0,0-6 0 16,-1 6-16-16,1 0-13 0,0 0 2 0,-4 0 1 0,0 6 10 0,-3-6 0 15,3 6 0-15,-4-6-8 0,1 0-13 16,-4 6-3-16,4-3 0 0,-4 0 0 16,0-976-44-16,0 1955-10 0,0-976-2 0</inkml:trace>
  <inkml:trace contextRef="#ctx0" brushRef="#br0" timeOffset="13083.937">22645 5741 190 0,'0'0'0'0,"0"0"8"0,0 0-8 0,0 0 0 0,0 0 0 0,0 0 0 15,0 0 8-15,0 0 1 0,0 0 0 0,0 0 0 16,0 0-9-16,0 0-11 0,0 0 3 0</inkml:trace>
  <inkml:trace contextRef="#ctx0" brushRef="#br0" timeOffset="13678.133">22864 5591 1022 0,'0'0'21'0,"0"0"5"0,-4 9-26 15,4-9 0-15,-4 6 0 0,4-6 0 0,0 0 71 16,0 0 9-16,0 0 1 0,0 0 1 0,0 6-28 0,0 0-6 0,0 5 0 0,4-5-1 16,-4-6-18-16,0 6-3 0,0-6-1 15,4 9 0-15,3 0-8 0,-4 6-1 0,1-4-1 0,3 7 0 16,-4 0-15-16,1 2 0 0,-1 4 0 0,4-4 0 16,-3-2 0-16,3 5 0 0,-4-2 0 0,5 2 0 15,-5 1 9-15,4-3-1 0,0 2 0 16,-3-5 0-16,-1 2-8 0,1-2 0 0,-1 0 0 15,4 5 0-15,-3-8 0 0,-1 8 0 0,1-11 0 16,-1 3 0-16,-3 2 24 0,4 1 0 0,-4-6 0 0,0 3 0 16,0-4-12-16,0 1-4 0,0-12 0 0,0 6 0 15,0-6 10-15,0 12 2 0,-4-6 0 0,1-1 0 16,-1-2-10-16,-3 0-2 0,0 0 0 0,0-3 0 16,-3 0 23-16,-4-3 4 0,-1-3 1 0,1 1 0 15,-3-1-15-15,-1-6-2 0,0 0-1 0,-3 6 0 16,4-5-18-16,-5-4 0 0,1 3 0 0,0 6 0 15,3-6 8-15,-3-5 0 0,4 2 1 0,-1 3 0 16,0 1-9-16,4-7 0 0,0 3 0 0,0-2 8 16,3 5-27-16,-3-6-5 0,0-5-2 0,0 8 0 15,3-9-50-15,4 1-9 0,-3-4-3 0</inkml:trace>
  <inkml:trace contextRef="#ctx0" brushRef="#br0" timeOffset="13918.459">22719 5409 1394 0,'0'0'59'0,"3"6"-47"16,-3-6-32-16,0 0-7 0,0 0-1 0</inkml:trace>
  <inkml:trace contextRef="#ctx0" brushRef="#br0" timeOffset="14612.465">22998 5574 684 0,'0'0'28'0,"-4"0"-28"16,4 0 77-16,0 0 10 0,0 0 1 0,-3 5 1 16,3-5-12-16,-4 6-2 0,0 0-1 0,4 3 0 15,0-3-8-15,0 0-2 0,0 0 0 0,4 0 0 16,-4 5-20-16,4-5-4 0,-1 0 0 0,1 0-1 15,3 0-11-15,3-3-3 0,-3-3 0 0,4 6 0 16,-1-6 3-16,-3 6 0 0,4-6 0 0,-4 0 0 16,0 5-28-16,0-5 0 0,0 0 0 0,0 0 0 15,-3 0 15-15,3-5-3 0,0 5 0 0,-3-6 0 16,3 0 0-16,-4 3 0 0,1-3 0 0,-1-3 0 16,1 0-3-16,-1 3-1 0,-3 1 0 0,0-1 0 15,0-6-8-15,0 6 8 0,0-6-8 0,0 6 8 16,-3 3-8-16,-1-2 0 0,4-7 0 0,-3 6-11 15,3 6-13-15,0 0-4 0,-7-12 0 0,3 6 0 16,4 6-17-16,-3-3-4 0,3 3-1 0,-4-3 0 16,4 3 0-16,-7-3 0 0,0 1 0 0,7 2 0 15,0 0 30-15,-4 0 7 0,4 0 1 0,-7 0 0 16,0 2 12-16,-3 1 0 0,3 0 0 0,-4 6 10 16,4-3 2-16,0 6 0 0,0-6 0 0,-4 5 0 0,4-2 3 15,-3 3 1-15,3 0 0 0,0 0 0 0,-1-7 4 0,1 10 0 16,0-3 1-16,0 0 0 0,4-6-3 15,-4 5-1-15,7-11 0 0,-4 6 0 0,4 6-2 16,-3-3-1-16,3 2 0 0,0 7 0 0,0-6 7 16,3-6 2-16,-3 3 0 0,4-1 0 15,-1 7-23-15,1-9 0 0,-1 0 0 0,1 6 8 16,-1-7-8-16,4 1 12 0,0-6-4 0,1 9 0 0,2-9-8 0,4 0-10 16,0 3 10-16,0-6-13 15,1 3-27-15,2-9-4 0,1 9-2 0,-1-6 0 16,5 6-136-16,-1-5-27 0</inkml:trace>
  <inkml:trace contextRef="#ctx0" brushRef="#br0" timeOffset="15978.518">24201 5679 280 0,'-4'-5'0'0,"-3"-1"12"0,0 0-12 0,3 0 0 0,-3 0 0 0,0-3 0 15,0 3-8-15,0 0-5 0,0 1-1 0,-3 5 0 16,2-6 80-16,1 6 16 0,0 0 3 0,0 0 1 16,0 0 30-16,0 0 5 0,0 0 2 0,0 0 0 15,7 0-27-15,-3 0-4 0,-5 6-2 0,8-6 0 16,0 0-27-16,0 0-6 0,0 0-1 0,-3 5 0 16,3-5-12-16,0 0-4 0,0 0 0 0,0 0 0 15,0 0-20-15,0 6-4 0,0 3 0 0,0-9-1 0,0 6-15 16,0-6 0-16,0 9 0 0,0-9-10 0,0 9 10 15,0-9 0-15,7 6 0 0,-3-1 0 16,3 1 0-16,-4 6 0 0,1-6 0 0,-1 3 0 0,4 0 0 16,-3 5 11-16,-1-2-11 0,1-6 12 0,-1 6-12 15,1-1 8-15,-1 4-8 0,1 3 8 16,-1-7 5-16,-3-5 1 0,4 9 0 0,0-3 0 0,-4-6-2 0,0 5 0 0,3 1 0 16,-3 0 0-16,0-6-4 0,0 0 0 0,4 3-8 15,-4-4 12-15,0-5-12 0,0 6 0 0,0-6 8 0,3 6-8 16,-3-6 0-16,0 6 0 0,0-6 8 0,0 6-8 15,0-6 0-15,-3 6 0 0,3-6 0 0,0 0 0 16,-4 6 0-16,4 0 0 0,0-1 0 0,4 4 0 16,-4 3 0-16,0-6 0 0,0 0 0 0,0 0 0 15,0 5 0-15,3-5 0 0,-3 0 0 0,0 3 0 16,4 3 0-16,-4-6 0 0,0 5 0 16,0-5 0-16,0 3 0 0,-4-3 0 0,4-6 0 0,0 6 0 15,0 6 0-15,0-1 0 0,0-5 0 0,0 6 0 16,0-3 0-16,0 0 0 0,0 5 0 0,0-8 0 15,0 0 0-15,0 0 0 0,0 0 0 0,0 0 0 16,0-6 0-16,0 6 0 0,0-6 8 0,0 0-8 16,0 0 8-16,0 0 0 0,0 0-8 0,0 0 12 15,0 0 4-15,0 0 1 0,0 0 0 0,0 0 0 16,0 0 5-16,0 0 1 0,0 0 0 0,0 0 0 16,0 0-15-16,0 0-8 0,-7 0 10 0,0 0-10 15,0 0 0-15,0-6 0 0,0 6 0 0,0 0-10 16,3 0 10-16,-3-6-10 0,0 6 10 0,4 0-10 15,3 0 10-15,-7-6 0 0,-1 0 10 0,8 6-10 0,-7 0 0 16,7 0 0-16,-3-6 0 0,3 6 0 16,-4 0-20-16,1-6-9 0,3-5-3 0,0 5 0 15,0 6 4-15,0 0 0 0,0-6 0 0,0 6 0 16,0 0-7-16,0 0-1 0,0 0 0 0,0 0 0 16,0 0 4-16,3-3 0 0,1 3 0 0,-4 0 0 15,7 0-3-15,0 0 0 0,-3 0 0 0,-4 0 0 0,0 0 24 0,0 0 11 0,0 0-10 16,0 0 10-16,0 0 0 0,7 0 0 0,-4 3-8 0,-3-3 8 15,4 3 0-15,-4-3 0 0,3 3-10 0,-3-3 10 16,0 0-14-16,4 6 2 0,-4-6 0 16,0 0 0-16,0 0 3 0,0 0 1 0,0 0 0 0,0 0 0 15,0 0-20 1,0 0-3-16,3 11-1 0,-3-11 0 0,0 0 32 0,0 0 0 0,0 0 0 0,4 0 0 16,-4 0-12-16,7 0 3 0,-7 0 1 0,7 6 0 15,-7-6 8-15,3 0 0 0,-3 0 0 0,0 0 0 16,0 0 0-16,0 0 0 0,0 0 8 0,0 0-8 15,0 0 0-15,0 0-8 0,4 6 0 0,-4-6 0 16,0 0-16-16,0 0-2 0,7 0-1 0,-7 0 0 16,0 0 2-16,0 0 0 0,0 0 0 0,0 0 0 15,0 0 25-15,0 0-8 0,0 0 8 0,0 0 0 16,0 0 0-16,0 0 0 0,0 0 0 0,0 0 0 16,0 0-16-16,0 0-4 0,0-12 0 0,0 12-1 15,0 0-35-15,0-5-8 0,0 5 0 0</inkml:trace>
  <inkml:trace contextRef="#ctx0" brushRef="#br0" timeOffset="16685.649">24014 5759 781 0,'0'0'16'0,"0"0"5"0,0 0-21 0,0 0 0 0,0 0 0 0,0 0 0 16,0 0 18-16,0-6-1 0,0 6 0 0,0-6 0 16,0 6 7-16,0 0 2 0,0-6 0 0,0 6 0 15,0 0 9-15,0 0 1 0,0 0 1 0,0 0 0 16,0 0 23-16,0 0 4 0,0 6 0 0,0 6 1 16,0 2-11-16,0 4-2 0,3 6-1 0,-3-4 0 15,4 4 1-15,-1 5 1 0,1-2 0 0,3 2 0 16,-4-6-8-16,4 10-1 0,0-4-1 0,4-2 0 15,-4 2-24-15,0-2-5 0,0-4-1 0,0-5 0 16,0 2-13-16,0-2 11 0,-3-6-11 0,3 2 10 16,0-2-10-16,-4 0 10 0,5-6-10 0,-1 0 10 15,0 0 0-15,-7-6 0 0,7 0 0 0,-7 0 0 16,0 0 17-16,0 0 3 0,0 0 1 0,0 0 0 16,0 0-15-16,0 0-2 0,0 0-1 0,0 0 0 15,0 0 5-15,3-6 1 0,-3 0 0 0,0 0 0 16,4 0-7-16,-8-6-2 0,4 6 0 0,0 0 0 15,-3-2-10-15,-1 2 0 0,1-6 9 0,-1 6-9 0,1-6 0 16,-1 1 0-16,-3 2 0 0,3-3 0 0,1 0 0 16,-1 6-12-16,4-11 4 0,-3 5 0 0,-1 3 0 15,1-3 0-15,-1 1 0 0,4-1 0 0,-3-3 8 0,-1 3-10 16,1-5 10-16,-1 5-10 0,1 0 10 0,-1-5 0 0,1 8 0 16,-1-3-8-16,1-6 8 0,-1 7 0 15,-3-4 0-15,3 3 0 0,-3-5 0 0,4 5 0 0,-1-6 0 16,-3 3 0-16,4-2 0 0,-4 5 0 0,3-8 0 15,1 8 8-15,-1 0-8 0,1-6 9 16,3 10-9-16,0-1 10 0,0 0-10 0,0 3-11 16,3-6 3-16,1 6 0 0,3-5 8 0,-4 2-10 0,1 0 10 15,3 0-10-15,-4 3 10 0,8 0 0 0,-4 1-9 0,0 5 9 16,4-6-19-16,-1 6 1 0,4-6 0 0,0 0 0 16,-3 6 9-16,3-9 9 0,0 3-13 0,0 3 5 15,-3 0 8-15,0 0 0 0,3 0 0 0,-4 3 0 16,1-5 0-16,-1 5-10 0,1 0 10 0,0-6-10 15,-1 6-11-15,-3 0-3 0,4 0 0 0,-4 6 0 16,0-6-6-16,3 0-2 0,-3 0 0 0,4 5 0 16,-4-2-27-16,4 6-5 0,-1 0-2 0,1 3 0 15,-1-6-154-15,1 5-32 0</inkml:trace>
  <inkml:trace contextRef="#ctx0" brushRef="#br0" timeOffset="17298.103">24356 5820 1519 0,'0'0'43'0,"0"0"9"0,0 0-41 0,0 0-11 0,0 0 0 0,0 0 0 16,0 0 15-16,0 0 1 0,0 0 0 0,0 0 0 15,0 0-3-15,0 0 0 0,0 0 0 0,0 0 0 16,0 0-13-16,0 0 0 0,0 0-9 0,7 6 9 16,-4-6 0-16,8 6 0 0,-4-3 0 0,4 0 0 15,-1-3 9-15,1 3-9 0,-1-3 0 0,1 3 9 16,3-3-1-16,-3 0-8 0,-1 3 12 0,4-3-4 15,-3-3 13-15,-1 0 3 0,1 0 0 0,0-3 0 16,-4 0 4-16,0 0 2 0,0 6 0 0,-7-5 0 16,3-1-14-16,1 0-4 0,-4-6 0 0,0 6 0 15,-4-3 4-15,4 9 0 0,0-5 0 0,0 5 0 16,-3-6-16-16,-4 0 9 0,0 6-9 0,0-6 8 16,-4 0-8-16,0 6-17 0,1-6 4 0,-1 6 1 15,1 0-10-15,-4 0-2 0,3 0 0 0,-3 0 0 16,0 0 9-16,0 0 2 0,0 6 0 0,-1-6 0 15,5 6 13-15,-4 0-11 0,3 0 11 0,1 2-10 16,3-2 10-16,-4 6 0 0,4 0 0 0,0 0 0 0,3-7 0 16,-3 10 0-16,4-3 0 0,-1 0-8 0,1 5 8 15,-1 1 0-15,4-6 0 0,-3 8 0 0,3-2 12 0,-4-3-1 16,4 8-1-16,0-5 0 0,4 2-1 0,-4-2 0 16,0 0 0-16,0-1 0 0,3-2 3 0,1-3 1 15,-1 5 0-15,1-5 0 0,3 0 6 0,-4-3 1 16,1 3 0-16,3-1 0 0,0-5-5 0,0-6-1 15,4 6 0-15,3 0 0 0,0-6-5 0,0 0-1 16,4 0 0-16,3-6 0 0,0 6-22 16,0-6-5-16,0 0-1 0,0 0 0 0,4 1-137 15,-7-4-28-15,3-3-6 0</inkml:trace>
  <inkml:trace contextRef="#ctx0" brushRef="#br0" timeOffset="17790.682">24705 5838 486 0,'0'0'10'0,"-7"-3"2"16,0 3-12-16,3-3 0 0,-3-3 0 0,7 6 0 15,-7 0 63-15,7 0 9 0,0 0 3 0,-7 0 0 16,7 0-11-16,-7 0-1 0,7 0-1 0,-3 6 0 0,-4-3 3 15,0 3 1-15,3 0 0 0,0 6 0 0,4-6-8 16,-3 5-2-16,3 1 0 0,0-3 0 16,0 9 4-16,0-7 0 0,0 1 0 0,0 0 0 0,0 3-7 0,3 2-1 15,-3 1 0-15,4-6 0 16,0 2-27-16,-4-2-5 0,3 0-2 0,1 0 0 16,3 5-6-16,-4-8 0 0,4 0-1 0,0 0 0 15,0 2-2-15,0-11 0 0,0 0 0 0,1 0 0 0,-1 0 7 0,0 0 2 16,3 0 0-16,-3 6 0 0,4-6 8 0,-1 0 2 15,1 0 0-15,0 0 0 0,3 0-11 0,0 0-1 0,3 0-1 16,-2 0 0-16,2 6-7 0,-3-12 0 0,4 6-8 16,0 0 12-16,-4-6-2 0,3-5-1 0,-3 2 0 0,1 0 0 15,-1 0 10-15,-4-8 1 0,1 5 1 0,-4-3 0 16,0 3-6-16,-4-5-2 0,-3 5 0 0,4-6 0 16,-8-2 4-16,4 8 1 0,-3-12 0 0,-1 10 0 15,-3 2 4-15,0 0 1 0,0-5 0 16,0 5 0-16,-3 0-43 0,3 3-8 15,-4-3-1-15,4 7-1 0,-4-1 6 0,8 0 2 0,3 6 0 0,0 0 0 16,-7-6-26 0,7 6-6-16,0 0-1 0,0 0 0 0,0 0-93 0,0 0-20 0,-4 0-3 15</inkml:trace>
  <inkml:trace contextRef="#ctx0" brushRef="#br0" timeOffset="18500.965">25495 5685 1409 0,'0'0'60'0,"0"0"-48"15,0 0 40-15,0 0 8 0,0 12 1 0,0-12 1 16,-3 6-26-16,3-6-6 0,0 0-1 0,-7 3 0 15,0 3 12-15,0-3 3 0,0 3 0 0,-4 2 0 16,0-8-35-16,1 12-9 0,-1-12 0 0,1 6 0 16,-1 0 0-16,-3 0 0 0,3 0 0 0,-3 0 0 15,0 2 0-15,3 4 0 0,-3-6 0 0,4 0 0 16,-1 0 8-16,4 0-8 0,0-1 10 0,0 1-10 16,4 3 0-16,-1-3 0 0,4 0 0 0,-4 0 0 15,4-6 9-15,4 12-9 0,-4-12 8 0,0 0-8 16,0 5 0-16,0-5 0 0,0 0 0 0,4 6 0 15,-4-6 0-15,0 0 0 0,0 0 8 0,7 6-8 16,-7-6 0-16,0 0 0 0,7 6 0 0,-7-6 0 16,0 0 0-16,7 6 0 0,0-6 0 0,-7 0 0 15,7 0 0-15,-7 0 0 0,7 0 0 0,0 0 8 16,-4 0-8-16,4 0 0 0,1 0 0 0,-8 0 8 16,7 0-8-16,0 0 0 0,-7 0 9 0,7 3-9 15,0-3 0-15,0 3 0 0,3 0 0 0,1 0 0 0,-4-3 0 0,4 9 0 16,-4-9 0-16,3 5 0 0,-3 7 0 15,4-6 0-15,-4 6 0 0,0-6-12 0,4 3 2 0,-4 8 0 0,0-5 0 16,0 6 0-16,0-7 10 0,-4 4-10 0,4-3 10 0,-3 0-10 16,-1 5 10-16,-3-11 0 0,4 6 0 0,-4-3 0 15,-4 2 0-15,4-11 0 0,-3 6 0 0,3-6 8 16,-4 6 3-16,-3-6 1 0,-3 6 0 0,3-6 0 16,0 0 24-16,-4-6 6 0,-3 6 1 0,3-6 0 15,-3 0-43-15,-3-5 0 0,3 11 0 16,-4-9 0-16,4 3-33 0,3 0-6 15,1 0-1-15</inkml:trace>
  <inkml:trace contextRef="#ctx0" brushRef="#br0" timeOffset="19371.527">25894 5785 1158 0,'0'0'24'0,"0"0"6"0,0 6-30 0,0-6 0 0,0 0 0 16,3 6 0-16,-3-6 35 0,0 0 1 0,0 0 0 0,0 0 0 16,0 0 28-16,0 0 7 0,0 0 1 0,0 0 0 15,0 0-10-15,0 0-2 0,0 0 0 0,0 0 0 16,0 0-27-16,0 0-5 0,0-6-2 0,0 6 0 16,0 0-18-16,-3-6-8 0,-4 0 0 0,7 6 8 15,-7-3 5-15,0 3 1 0,0 0 0 0,-4 0 0 16,4 3-14-16,0 3-12 0,-4 0 3 0,1 0 0 15,3 0-16-15,0 0-3 0,-4 0-1 0,4 5 0 16,0-5-2-16,0 3 0 0,3-3 0 0,-3 0 0 16,4 6-1-16,-1-7 0 0,1 7 0 0,3-6 0 15,-4 0 42-15,4 3 8 0,0-9 2 0,0 0 0 16,0 6-20-16,0-6-9 0,0 0 1 0,0 0 0 16,0 0 22-16,0 0 5 0,0 0 1 0,0 0 0 15,0 0-8-15,0 0-2 0,0 6 0 0,0-6 0 16,7 5-10-16,-3-5 0 0,-4 0 0 0,7 6 0 0,-4 0 0 0,-3-6 0 15,7 6 0-15,-3 0 0 0,3-6 0 0,-3 6 0 0,3 0 0 16,0-6 0-16,-4 3 0 0,4 0 0 0,0 0 0 16,0-3 0-16,-3 2 0 0,3-2 0 0,-4 9 0 0,5-9 0 15,-1 0 9-15,0 0 0 0,0 0 0 16,0 0 0-16,0 0 0 0,0 0 0 0,0 6 0 0,0-6 0 16,0 0 3-16,0 0 0 0,0 0 0 0,0 6 0 15,0-6 4-15,0 6 0 0,0-6 1 16,-3 6 0-16,3-6-9 0,-3 6-8 0,-1 0 12 15,1-6-12-15,-1 8 14 0,1 1-4 0,-1-3-1 0,1 3 0 16,-4-3-9-16,3 0 8 0,-3 0-8 0,-3 5 8 16,3-5-8-16,0 0 0 0,-4 3 0 0,1-3 0 15,-1 0 0-15,-3 5 8 0,0-5-8 0,0 0 0 16,0 0 8-16,-4 0-8 0,1-3 8 0,3 0-8 16,-4 0 0-16,0-3 0 0,-3 3-9 0,4-6 9 15,-1 3-36-15,4-6-1 0,-3 3 0 0,2-3 0 16,1 0-140-16,0 6-28 0</inkml:trace>
  <inkml:trace contextRef="#ctx0" brushRef="#br0" timeOffset="20256.118">26243 5809 1094 0,'0'0'24'0,"0"0"4"0,0 0 2 0,0 0 2 0,0 0-32 0,0 0 0 0,0 0 0 0,0 0 0 0,-7 0 53 0,7 0 5 15,0 0 1-15,0 0 0 16,-7 6-11-16,4-6-3 0,-5 0 0 0,8 0 0 0,0 0-13 0,0 0-4 16,0 0 0-16,0 0 0 15,0 0-20-15,0 0-8 0,0 0 0 0,-7 5 0 0,7-5 8 0,-3 6-8 16,3 3 0-16,0 0 0 15,0 0 8-15,3-3-8 0,-3 5 0 0,4 1 0 0,-1-6 0 0,1 3 0 16,0 0 0-16,-1 0 0 16,1 2 0-16,-1 7 0 0,1-6 0 0,-1-1 0 15,-3 4 8-15,0 3-8 0,4-6 0 0,-4 5 9 16,0-2 1-16,0-3 0 0,0-1 0 0,-4 1 0 0,4-6-10 16,-3 3 10-16,3-3-10 0,0-6 10 0,0 0-10 15,0 0 0-15,-7 6 0 0,0-6 0 16,-1-9-20-16,1 3-5 0,0-6-2 0,0 6 0 15,0-11-151-15,4-1-30 0</inkml:trace>
  <inkml:trace contextRef="#ctx0" brushRef="#br0" timeOffset="20509.35">26056 5506 1576 0,'0'0'32'0,"0"0"9"15,0 0-33-15,0 0-8 0,0 0 0 0,0 0 0 16,0 0 12-16,0 0 0 0,0 0 0 0,0 0 0 15,0 0-55-15,0 0-10 0,0 0-3 0</inkml:trace>
  <inkml:trace contextRef="#ctx0" brushRef="#br0" timeOffset="21173.434">26589 5697 1378 0,'0'0'30'16,"0"0"6"-16,0 0 2 0,0 0 2 0,0 0-32 0,-4 6-8 0,1 0 0 0,-1 0 0 16,1 0 49-16,-1 2 9 0,4-8 2 0,-3 12 0 0,-1-6-21 15,-3 0-4-15,0 0-1 0,4 0 0 16,-5 0-10-16,1 2-1 0,4 4-1 0,-4-6 0 15,0 0-22-15,0 0 0 0,0 0 0 0,0-1 0 0,3 1 0 0,-3 3 0 16,0-6 0-16,3 3 0 16,-3-3 0-16,7 9 0 0,0-6 0 0,0-1-8 0,0 7 8 0,0-12 0 15,0 0 8-15,0 0-8 16,-3 6 0-16,-1 3 0 0,1 0 0 0,3 0 0 0,0 2 0 0,0-11 0 16,0 0 0-16,0 0 0 15,0 6 0-15,0-6 8 0,3 6-8 0,4 0 8 16,-3 0-8-16,3 0 0 0,-3-6 0 0,3 3 0 0,0 0 13 15,0-3-1-15,-4 0-1 0,4 0 0 0,0 0 1 0,0 0 1 16,0 3 0-16,0-1 0 0,1-2-13 16,-1 9 0-16,3-9 0 0,-3 0-10 15,0 6 10-15,0-6 0 0,4 6 0 0,-4 0-8 0,0-6 8 0,0 6 0 0,0-6 0 16,0 6 0-16,0 0 0 0,-3 2 0 0,-1-2 0 0,4 0-8 16,-3 6 8-16,-1 0-12 15,1-6 12-15,-4 5-12 0,3 1 12 0,1-3 0 0,-4 3 0 16,4-1-8-16,-4-5 8 0,0 6-8 0,-4-6 8 0,0 3-8 15,4 3 8-15,-3-7 0 0,3-5 0 0,-4 6 0 16,-3 0 0-16,0 0-10 0,-3-6 10 0,3 6-10 16,-4-6-38-16,-3-6-7 15,0 6-1-15</inkml:trace>
  <inkml:trace contextRef="#ctx0" brushRef="#br0" timeOffset="22444.617">24515 5506 885 0,'0'0'37'0,"0"0"-29"16,0 0 75-16,0 0 15 0,0 0 3 0,0 0 1 15,0 0-31-15,0 0-7 0,0-12 0 0,0 6-1 16,3 0-21-16,1 1-4 0,3 2-1 0,-4-3 0 15,1 0-21-15,3 0-5 0,-7 6-1 0,7-12 0 16,3 6-10-16,1-5 0 0,-11 11 0 0,14-6 0 16,0-6-24-16,4-3-6 0,-4 3-2 0,4 1 0 15,-4-1-33-15,0-9-7 0,0 10-2 0,4-13 0 16,-8 12-34-16,4-5-8 0,-3 2 0 0</inkml:trace>
  <inkml:trace contextRef="#ctx0" brushRef="#br0" timeOffset="24055.084">27474 5915 474 0,'0'0'9'0,"-7"5"4"0,0-5-13 15,7 0 0-15,-10 6 0 0,3-6 0 0,7 0 0 0,-7 0 8 0,7 0-8 0,-11 0 0 16,4 0 19-16,0 0-3 0,7 0 0 0,0 0 0 15,-14-6 21-15,3 1 4 0,4 5 1 0,0-9 0 16,0 6-5-16,0 0-1 0,-4 0 0 0,4 0 0 16,7 3 0-16,-3-6 0 0,-4 0 0 0,7 6 0 15,0 0-25-15,0 0-11 0,0 0 8 0,0 0-8 16,0 0 9-16,0 0-9 0,0 0 10 16,0 0-10-16,0 0 0 0,0 12 0 0,3-9 0 0,1 6 0 15,-1 0 0-15,1-4 16 0,3 7-2 0,-4 0 0 16,1-979 10-16,-1 1957 1 0,1-975 1 0,-1 3 0 15,-3-6-8-15,4 8-2 0,0-8 0 0,-4 6 0 16,0-7 4-16,-4 1 0 0,4-3 0 0,-4 3 0 0,4-12 19 0,0 0 4 16,0 0 1-16,-3 6 0 0,3-6-12 15,-4 5-1-15,4-5-1 0,0 0 0 0,0 0-22 16,-10-11-8-16,3-1 0 0,-4 0 0 0,4 3 0 0,4-8 0 16,-4-1 0-16,0 0 0 15,-1-2 0-15,5 2 0 0,3-2-13 0,0 2 4 16,0 6-2-16,0-5 0 0,0 2 0 0,3 3 0 15,-3 0-11-15,4 1-2 0,0-1-1 0,3-3 0 16,-4 3-22-16,4 6-4 0,-3 1-1 0,3-1 0 0,0 0 37 16,-4 0 15-16,4 6-12 0,0-6 12 15,0 6-16-15,1-6 5 0,-1 0 1 0,0 6 0 0,0 0 10 16,0 0 0-16,0 6 0 0,0 0 0 0,0 0 0 0,4 0 0 16,-4 0 0-16,3 5 0 0,1-5 0 15,-4 9 0-15,0-3 9 0,0 5-9 16,0-5 20-16,0 3-2 0,-3 3-1 0,-1-1 0 0,1 1-4 0,-1-9-1 0,1 8 0 0,-1-5 0 15,1-6-3-15,-4 6-1 16,0-6 0-16,0-6 0 0,0 0 4 0,0 0 0 0,0 0 0 16,0 0 0-16,0 0 26 0,0 0 6 0,0 0 0 0,3-6 1 15,-3 0-5-15,0 0-2 0,4-6 0 0,-4-3 0 16,0 4-26-16,0 5-12 0,0-6 10 0,0 0-10 16,0 1 0-16,0-1 0 0,0 3 0 0,0-3 0 15,0 0 0-15,3 7 0 0,-3-1 0 0,0 0 0 16,0 6 0-16,4-6 0 0,-4 6-12 0,3-6 12 15,-3 0 0-15,0 6 0 0,7-9 0 0,-3 9 0 16,-4 0 0-16,0 0-8 0,7 0 8 0,4 0-10 16,-4 0-8-16,3 6-2 0,-3-3 0 0,4 3 0 15,-1 0 20-15,1 6 0 0,0-1 0 0,3 1 0 0,0 0 0 16,-4 3-8-16,1 2 8 0,0 1 0 0,3-6 0 16,-7 8 0-16,3-2-8 0,1 0 8 0,0-1 0 15,-1-2 0-15,-3 3 0 0,0-1 9 0,4-5 9 16,-4-3 2-16,0-3 0 0,0 0 0 15,-4 5-20-15,1-5 0 0,3-6 0 0,-3 0 0 0,-1 0 0 0,1 0 0 16,-1 0 0-16,1-6 0 0,-1 6 8 0,4-6-8 16,-3 6 12-16,-1-11-12 15,1 2-30-15,-4-3-13 0,3 0-2 0</inkml:trace>
  <inkml:trace contextRef="#ctx0" brushRef="#br0" timeOffset="24578.493">28095 5894 1013 0,'-21'3'20'0,"14"0"8"0,0 0-28 0,-4 0 0 0,1-3 0 16,-1 3 0-16,1 3 0 0,-4-6 0 0,-1 0 0 0,1 0 0 15,0 0 0-15,0 5 0 0,3 1 0 0,1 0 0 16,-1 0 0-16,4 0 0 0,-3 0 0 0,6 0 0 0,1 5-13 0,3 4 5 16,-4-3 8-16,1 0-13 0,3-1 13 0,3 4 0 15,-3-3 0-15,4 6 0 0,-1-7 0 0,1 4 15 16,-1-3-3-16,4 5-1 0,0-5 23 0,0 0 5 15,0-6 1-15,0 0 0 16,4 3-16-16,0-4-4 0,-1 1 0 0,1 0 0 16,3-6 26-16,0 0 5 0,0-6 1 0,4 0 0 15,-8 1-28-15,4-7-6 0,-3 3-1 0,0-3 0 16,-1 0-17-16,4-8 10 0,-3 2-10 0,-1-5 8 0,-2-1 4 16,2 4 0-16,4-4 0 0,-7-2 0 0,4 14-12 0,-8-6-14 0,1 1 3 0,-4-1 1 15,-4 9-2-15,4-9 0 16,-3 13 0-16,-1-7 0 15,-3 3-42-15,0 3-9 0,-3 3-1 0,-1-6-1 16,-3 9-91-16,0 0-19 0,3 0-3 0,-6 6-1 16,-1 0 86-16,0 0 17 0,-3 3 3 0,0 3 1 0,3-7 72 0,4 7 16 15,0 0 2-15,4 0 1 0,3 2-19 0,-1 4 0 0,5 0-13 0,-1-9 5 16,4 8-9-16,4 1-2 0</inkml:trace>
  <inkml:trace contextRef="#ctx0" brushRef="#br0" timeOffset="25147.359">28272 5876 1234 0,'0'0'27'0,"0"6"5"0,0 0 2 0,0 3 2 0,0-3-36 0,0 0 0 15,3 0 0-15,-3 5 0 16,0-5 44-16,4 6 3 0,-4-6 0 0,0 3 0 16,3-1 5-16,-3 7 0 0,-3-9 1 0,3 0 0 0,3 6-41 0,-3-6-12 0,4-6 0 0,-4 0 8 15,0 0 0-15,0 0 0 0,0 0 0 0,0 0 0 16,0 0 0-16,0 0 0 0,0 0 0 0,0 0 0 15,0 0-8-15,0 0 9 0,0 0-9 0,0 0 10 16,0 0-10-16,0 0 10 0,0 0-10 0,0 0 10 16,0 0-10-16,3 0 0 0,1-6 0 0,-1 6-11 15,-3-6 11-15,4 0 0 0,-4 0 0 0,3 0 0 16,1 0 8-16,-4-8-8 0,3 8 8 0,1 0-8 16,-4-6 0-16,3 6 8 0,1-6-8 0,0 7 0 15,-1-4 0-15,1 6 0 0,-4 3 0 0,0 0 0 16,0 0 0-16,0-6 0 0,3 3 0 0,4-3 0 15,-3 6-9-15,3 0 0 0,-7 0 0 0,0 0 0 16,0 0 0-16,17 6 0 0,-6-3 0 0,3 3 0 0,-3 0 1 16,3 0 0-16,-4-1 0 0,-3 7 0 15,4 0 8-15,-4-6-13 0,0 3 5 0,0-1 8 16,0 7 0-16,0-3 0 0,-3 0 9 0,-1-1-1 16,1 1-8-16,-1 3 0 0,1-3 0 0,-1 5 0 15,1-8 0-15,0 6 8 0,-1-6-8 0,-3 2 8 16,4 1-8-16,-4-6 0 0,0 0 0 0,3 0 8 15,-3 0-8-15,0-6-15 0,7 9 4 0,-7-9 1 16,0 0-50-16,0 0-9 0,0 0-3 0</inkml:trace>
  <inkml:trace contextRef="#ctx0" brushRef="#br0" timeOffset="26606.076">29312 5820 345 0,'-3'12'15'0,"3"0"-15"15,0-3 0-15,0 3-16 0,0-7 3 0</inkml:trace>
  <inkml:trace contextRef="#ctx0" brushRef="#br0" timeOffset="27334.089">29214 5982 597 0,'0'0'16'0,"0"0"5"0,-4-15-21 0,0 10 0 0,1-1 0 0,-1 0 0 16,1 0 72-16,3 6 11 0,0 0 1 0,0 0 1 16,-4-6-15-16,4 6-3 0,0 0-1 0,0 0 0 15,-3-6-14-15,3 6-4 0,0 0 0 0,0 0 0 0,0 0 8 0,0 0 0 16,0 0 1-16,0 0 0 16,0 0-45-16,0 0-12 0,0 0 0 0,0 0 0 0,0 0 0 15,0 0 0-15,0 0 0 0,7 0 0 0,-4-6 27 16,4 6 3-16,1-6 1 0,2 1 0 15,1 5 1-15,3-6 1 0,0 0 0 0,0 0 0 0,4-3-42 0,-1 3-9 16,4-11-2-16,-3 5 0 0,-4 0 20 16,4-3 0-16,-1 4 11 0,1-1-11 0,-7 0 8 0,3-6-8 15,-4 4 0-15,-3 8 0 0,1-6 0 0,-5 0 0 16,1 6 8-16,-4 4-8 0,0 2 0 0,0 0 0 16,0 0 0-16,0 0 0 0,0 0 0 0,0 0-11 15,0 0 2-15,-7 0 0 16,-4 8-28-16,0-8-6 0,1 12-1 0,-4-6 0 0,0 0 33 15,3 0 11-15,-3 0 0 0,0 0-9 0,0-1 9 0,-4 10 0 0,4-9 0 16,-4 0 8-16,4 0-8 0,-3 5 0 0,-1-5 0 16,0 3-8-16,4-6 8 0,0 6 0 15,0 3 0-15,3-1 8 0,-3 1-8 0,7 0 0 0,-3 0 0 0,2 2 0 16,-2 4 0-16,3-6 0 0,0 3 0 0,0 8 0 16,3-11 0-16,1 5 0 15,-1-5 0-15,1 3 0 0,3-3 12 0,0 5 0 0,3-8 1 0,-3 0 0 16,4 6 31-16,-1-4 5 0,4-5 2 0,0 6 0 15,0 0-41-15,0-3-10 0,-3 2 0 0,3-5 0 16,0 0 0-16,4 0 0 0,-4 0 0 0,3 0 0 16,1-6 0-16,3 6 0 0,-3-6-10 0,3 0 10 15,3 0 0-15,1-6 0 0,0 0 0 0,3-6 10 16,0 0-213-16,4-5-42 16,20-16-9-16,-13 1-2 0</inkml:trace>
  <inkml:trace contextRef="#ctx0" brushRef="#br0" timeOffset="27795.576">29654 5841 766 0,'0'0'16'0,"0"0"4"0,0 0 1 0,0 0 2 0,0 0-23 0,4 6 0 0,-4 0 0 0,0-6 0 16,4 12 80-16,-1-7 11 0,1 7 2 0,-1-6 1 15,1 6-21-15,-1-3-4 0,4 2-1 0,-3 1 0 16,3 0-11-16,3-6-2 0,-3 6-1 0,4 2 0 0,-4-8-54 16,0 6-10-16,4 0-2 0,-1 5-1 15,4-5 43-15,-3 3 9 0,3-3 1 0,-3 8 1 0,-1-5-29 0,-3 5-12 16,4-2 11-16,0-6-11 15,-1 8 20-15,1-2-1 0,-1 0-1 0,-3-4 0 0,-3-2-18 16,-1 6 0-16,1-6 0 0,-1-1 0 16,1-2-150-16,-1 3-34 0,12 6-6 0,-8-7-2 0</inkml:trace>
  <inkml:trace contextRef="#ctx0" brushRef="#br0" timeOffset="28174.119">29609 6364 1227 0,'3'-20'27'0,"4"11"5"0,0 3 2 0,4-3 1 0,3-14-35 0,0 8 0 0,0 3 0 0,0 1 0 15,0-19 67-15,1 10 6 0,-1-4 2 0,3 1 0 16,-3-4-16-16,4 9-3 0,-4-11-1 0,0 8 0 16,4-2-37-16,-4 5-7 0,-3-2-2 0,-1 2 0 15,4-3 20-15,-3 4 4 0,3-1 1 0,0 1 0 16,0 2-18-16,-3 3-3 0,-1-6-1 0,4 1 0 0,1-1-12 0,-1-2 0 15,0 8 8-15,0-12-8 0,0 10 0 0,0-4-15 16,0 0 3-16,-3 7 1 16,-1 2-49-16,-3 3-11 0,4 0-1 15,0 0-436-15,-4 0-86 0</inkml:trace>
  <inkml:trace contextRef="#ctx0" brushRef="#br0" timeOffset="28829.434">30346 5938 930 0,'-7'0'19'0,"-4"0"5"0,4 0-24 0,-3 0 0 0,3 0 0 0,-4 0 0 15,4 0 74-15,7 0 10 0,0 0 1 0,-7 6 1 16,0-6-23-16,0 6-5 0,0-6-1 0,0 6 0 15,0-6-28-15,0 6-5 0,0-1-2 0,-1 4 0 16,1-3-22-16,4 6 0 0,-4-6 0 0,3 6 0 16,-3-4 0-16,0 1 0 0,0-3 0 0,4 3 0 15,-4 3 24-15,3-6 1 0,0 5 0 0,1-2 0 16,-1 0-17-16,1 0-8 0,-1-3 0 0,4-6 8 16,0 0 6-16,-3 11 1 0,3-11 0 0,0 0 0 15,0 0-15-15,3 12 9 0,-3-12-9 0,0 0 8 16,4 0 4-16,-4 0 0 0,7 6 0 0,0-6 0 15,0-6 13-15,0 6 3 0,0-6 1 0,4 0 0 16,-4-5-29-16,0 5 8 0,0-6-8 0,0 3 0 0,0 3-14 16,0-11-6-16,0 5 0 0,0 0-1 0,-3 0 4 0,3-2 1 0,-4 2 0 15,-3-6 0-15,4 7 16 16,-4 2 0-16,3-3 0 0,-3 6 0 0,-3 0 0 16,3 6 0-16,0 0 0 0,0 0 0 15,0 0 0-15,0 0 0 0,0 0 0 0,0 0 0 16,0 0 0-16,0 0 0 0,0 0 0 0,-4 12-10 0,4-6 10 0,0 0 0 15,0 3 0-15,0 8-8 0,0-5 8 0,4 0 16 0,-1 5-4 16,1-2-1-16,-1 3-11 0,5-7 0 0,-1 1 0 16,0 0 0-16,0 3 21 0,3-9 9 0,-3-1 2 0,4 7 0 15,-4-12-52 1,4 6-9-16,-4-6-3 0,3 0 0 0,-3-6-25 16,4 0-6-16,-4-11-1 0</inkml:trace>
  <inkml:trace contextRef="#ctx0" brushRef="#br0" timeOffset="29821.361">30484 5944 1022 0,'3'6'43'0,"-3"0"-35"16,0-6 92-16,4 3 19 0,-4-3 3 0,0 6 1 16,3 5-37-16,1-5-7 0,-4 6-2 0,3-6 0 15,1 6-45-15,-1-4-10 0,4 1-2 0,-3 0 0 16,-1 3-1-16,4-6-1 0,0 5 0 0,1-5 0 16,-1 3-5-16,-4 0-1 0,4-3 0 0,-3 3 0 15,-1-3-12-15,-3-1 9 0,0-5-9 0,4 6 8 16,-4-6 4-16,0 0 0 0,0 0 0 0,0 0 0 15,0 0-12-15,0 0 10 0,0 0-10 0,0 0 10 16,0 0 2-16,0 0 1 0,0 0 0 0,0 0 0 16,0 0-13-16,-4-6 11 0,-3-5-11 0,4 2 10 15,-4 0-10-15,3 0 8 0,1 3-8 0,-5-5 8 16,5-1 1-16,-1-3 0 0,-3 3 0 0,4 1 0 16,3-1-9-16,-4 0-12 0,1 6 2 0,3-9 1 15,0 10 9-15,-4-1-10 0,4 0 10 0,0 6-10 16,0 0 10-16,0 0 0 0,0 0 0 0,0 0-8 15,0 0 8-15,0 0-10 0,0 0 10 0,0 0-10 16,0 0 0-16,7 0 0 0,-3 0 0 0,3 0 0 16,0 0 10-16,0 0-8 0,4 0 8 0,-4 6-8 0,0-6 8 15,3 3 0-15,-3-3 0 0,4 0 0 0,-4 0 0 16,0 0 0-16,4 0 0 0,-4 3 0 0,3 0 0 16,-3-1 0-16,4 7 0 0,-4-3 0 15,0-6 0-15,-4 6 0 0,1 0 0 0,0 0 0 16,-4-6 0-16,3 0 0 0,-3 6 0 0,4 0 0 15,-4-1 0-15,0 1 0 0,0 0 0 0,0-6 0 0,0 0 0 0,0 0 0 0,0 0 0 16,-4 6 0-16,4-6 0 0,0 0 8 0,0 0-8 16,0 0 11-16,0 0 7 0,0 0 2 0,0 0 0 0,0 0 0 15,0 0-6-15,0 0-1 0,0 0 0 0,0 0 0 16,0 0-4-16,-3-6-1 0,3 3 0 0,0 3 0 16,0-6-8-16,0 6 0 0,0-8 0 0,0 8 0 15,0 0 0-15,0-6 0 0,0 6 0 0,0 0-11 16,0 0 11-16,0 0 0 0,0 0 0 0,0 0 0 15,3 0 0-15,-3 0-10 0,4-6 10 0,-4 6-10 16,3-6 10-16,-3 6 0 0,4 0-9 0,3 0 9 16,-4 0 0-16,-3 0 0 0,7 0 0 0,-3 0 0 15,-4 0 0-15,3 6 0 0,4-6 0 0,-3 6 0 16,3-6-9-16,0 6 9 0,0-6-12 0,0 8 12 16,0-5 0-16,0 0 9 0,-3 0 1 0,3 3 0 15,0-3-2-15,0 9 0 0,-3-6 0 0,3 0 0 16,0 5-8-16,0-5 10 0,0 0-10 0,0 0 10 15,-4 0-10-15,4 3 0 0,-3-3 0 0,-4-6 8 16,7 5-8-16,0-5 0 0,0 6 0 0,-7-6 0 16,7 0 0-16,-7 0 0 0,4 6-9 0,3 0 9 15,0-6-44-15,0 0-3 0,3 0 0 0,-3 0 0 16,-7 0-51-16,7 0-10 0,1 0-3 0</inkml:trace>
  <inkml:trace contextRef="#ctx0" brushRef="#br0" timeOffset="30406.926">30956 5959 1402 0,'0'0'29'0,"0"0"7"0,0 0-36 0,0 0 0 16,0 0 0-16,0 0 0 0,0 0 57 0,0 0 5 0,4 3 1 0,3 0 0 15,0-3-14-15,0 2-2 0,0 7-1 0,4-9 0 16,-4 0-8-16,3 0-2 0,-3 0 0 0,4 0 0 16,-1 0-8-16,1 0-1 0,0 0-1 0,-4 0 0 15,3 0-2-15,-3 0-1 0,0-9 0 0,0 9 0 16,-3-2 1-16,-1-4 0 0,1 3 0 0,-4 3 0 15,4 0-5-15,-4 0-1 0,0 0 0 0,0 0 0 16,0-6-9-16,-4 0-1 0,0 0-8 0,4 6 12 16,-3-6-12-16,-4-6 0 0,0 7 0 0,0 5 0 15,0-6-26-15,0 3-2 0,7 3 0 0,-7-3 0 16,-4 3-9-16,4-3-3 0,-4 0 0 0,4 3 0 16,7 0-3-16,-7 3-1 0,7-3 0 0,-7 3 0 15,4 3 16-15,-4 0 2 0,7 5 1 0,0-5 0 0,0 6 15 16,0-6 10-16,-4 3-12 0,4-1 12 15,0 7 0-15,4-9 0 0,-4 6 0 0,0-6 0 0,0-6 0 0,0 0 0 0,0 0 0 16,0 6 0-16,0 5 14 0,0-5 3 0,3 3 1 0,-3-3 0 16,0 0 6-16,0-6 0 0,4 6 1 0,-1 0 0 15,4 5-7-15,-3-5-2 0,3-3 0 0,-4 3 0 16,4 0-3-16,1 0-1 0,-5 0 0 0,4 5 0 16,0-11-3-16,4 6-1 0,-4-6 0 0,3 0 0 15,1 6 5-15,0-6 1 0,-1 0 0 0,1 6 0 16,-4-6-23-16,3 0-5 0,1 0-1 0,-1 0 0 15,1 0-53-15,-4 0-10 16,4-6-2-16,-1 6-1 0,-3-6-88 0,0 6-18 0</inkml:trace>
  <inkml:trace contextRef="#ctx0" brushRef="#br0" timeOffset="31111.224">31337 5915 1006 0,'0'0'20'0,"0"0"7"0,0 0-27 0,0 0 0 16,0 0 0-16,0 0 0 15,0 0 72-15,0 0 10 0,0 5 2 0,0-5 0 0,0 12-24 0,0-6-5 0,0 0-1 0,0-6 0 16,0 0 7-16,0 0 2 0,0 0 0 0,0 6 0 15,4 0-10-15,-4 3-1 0,0 2-1 0,3-5 0 16,-3-6-13-16,0 6-2 0,0-6-1 0,4 6 0 16,-1 0-14-16,1 0-2 0,-1 0-1 0,-3-6 0 15,0 0-4-15,0 0-1 0,4 5 0 0,-4-5 0 16,0 0-2-16,0 0-1 0,0 0 0 0,0 0 0 16,0 0 3-16,0 0 1 0,0 0 0 0,0 0 0 15,0 0 3-15,0 0 1 0,0 0 0 0,0 0 0 16,3-5-7-16,1 5-2 0,0-6 0 0,-4 6 0 15,0 0-9-15,0 0 0 0,0 0 9 0,0 0-9 16,0-12 0-16,-4 12 0 0,4-12 0 0,0 12 8 16,-4-6-8-16,4 6 0 0,0 0 0 0,0 0 0 15,0 0 0-15,0 0 0 0,0 0 0 0,0 0-8 16,0 0 8-16,0 0 0 0,0 0 0 0,0 0 0 16,0 0 0-16,0 0-8 0,4 0 8 0,-4 0 0 15,0 0 0-15,4-11 0 0,-1 8 0 0,-3 3-8 16,4-3 8-16,-4 3 0 0,3-3 0 0,-3 3 0 15,0 0 0-15,4 0 12 0,-4 0-4 0,7 0 0 16,-4 0-8-16,-3 0 0 0,7 3 0 0,-7-3 0 16,4 0 0-16,-4 0-8 0,3 6 8 0,4-4-12 15,0 7 12-15,0-3 0 0,1 0 0 0,-5 6 0 16,4-6 0-16,0 0 0 0,-3 5 0 0,3-5 0 0,-4 3 0 16,4-3 0-16,0 6 0 0,-3-6 0 15,3 5 0-15,0-5 0 0,-3 0 0 0,-1 0 0 16,1 0 0-16,-1 3 0 0,4-9 0 0,-7 6 0 15,0-6 8-15,0 0-8 0,0 0 8 0,0 0-8 0,4 5 0 0,-4-5 0 16,3 0 0-16,-3 0 0 0,0 0 0 0,0 0 0 16,0 0 0-16,0 0 0 0,0 0 0 0,4 6 0 0,-1 0 0 15,-3 0 0 1,4-6-21-16,-4 0-9 0,0 0-2 0,0 0 0 16,0 0-9-16,0 0-3 0,0 0 0 0,0 6 0 0,3 0-46 0,1 0-10 15,-1 3-1-15,1-4-1 0,-4 1-91 16,4-6-19-16,-4 0-3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7" Type="http://schemas.openxmlformats.org/officeDocument/2006/relationships/image" Target="../media/image6.png"/><Relationship Id="rId46" Type="http://schemas.openxmlformats.org/officeDocument/2006/relationships/customXml" Target="../ink/ink5.xml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45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400" dirty="0"/>
              <a:t>Bonjour!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douze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93C54-6BC0-4766-92B2-4946F025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E6987-D4D7-4B09-8494-10C31D049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441" y="187160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 err="1">
                <a:solidFill>
                  <a:srgbClr val="FF0000"/>
                </a:solidFill>
                <a:latin typeface="Algerian" panose="04020705040A02060702" pitchFamily="82" charset="0"/>
              </a:rPr>
              <a:t>éTUDIEZ</a:t>
            </a: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</a:rPr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47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If I studied the conditional, I would pass my exam.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14:cNvPr>
              <p14:cNvContentPartPr/>
              <p14:nvPr/>
            </p14:nvContentPartPr>
            <p14:xfrm>
              <a:off x="9478049" y="2742629"/>
              <a:ext cx="3600" cy="61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69409" y="2733629"/>
                <a:ext cx="2124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CD37AD5-E2D5-4589-B03E-CB5AED051004}"/>
                  </a:ext>
                </a:extLst>
              </p14:cNvPr>
              <p14:cNvContentPartPr/>
              <p14:nvPr/>
            </p14:nvContentPartPr>
            <p14:xfrm>
              <a:off x="7475040" y="1182960"/>
              <a:ext cx="3886920" cy="1108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CD37AD5-E2D5-4589-B03E-CB5AED05100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465680" y="1173600"/>
                <a:ext cx="3905640" cy="112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Travail de cloche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If I was a student at Hogwarts, I would change Draco Malfoy into a frog.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8E5E22-A0FA-4C1E-8A9A-7FB90B80B7C4}"/>
                  </a:ext>
                </a:extLst>
              </p14:cNvPr>
              <p14:cNvContentPartPr/>
              <p14:nvPr/>
            </p14:nvContentPartPr>
            <p14:xfrm>
              <a:off x="1121400" y="2477520"/>
              <a:ext cx="10122120" cy="289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8E5E22-A0FA-4C1E-8A9A-7FB90B80B7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2040" y="2468160"/>
                <a:ext cx="10140840" cy="291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400" dirty="0"/>
              <a:t>Bonjour!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douze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3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end is near!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Unit 3 Exam: TOMORROW: Friday, December 13</a:t>
            </a:r>
          </a:p>
          <a:p>
            <a:pPr marL="0" indent="0">
              <a:buNone/>
            </a:pPr>
            <a:r>
              <a:rPr lang="en-US" dirty="0"/>
              <a:t>Final Exam (cumulative): Thursday, December 19 (12:10 – 1:50 PM)</a:t>
            </a:r>
          </a:p>
        </p:txBody>
      </p:sp>
    </p:spTree>
    <p:extLst>
      <p:ext uri="{BB962C8B-B14F-4D97-AF65-F5344CB8AC3E}">
        <p14:creationId xmlns:p14="http://schemas.microsoft.com/office/powerpoint/2010/main" val="252489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C’est le drapeau du pays francophone Le Bénin. Autrefois, le Bénin s’appelait le Dahomey.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6A1235-8648-4884-9DEB-FFAAA667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796" y="1948557"/>
            <a:ext cx="5700932" cy="379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CCA8-1E30-4F0B-A813-9CEE150A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34504-93C5-4D4F-BFA0-B8D844526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63748-5454-46E7-8C84-244123121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437861"/>
            <a:ext cx="4967907" cy="496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1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EF1B-2BC6-44E7-9219-5AA12E8EF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3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1ACE5-89BF-4B6B-A386-888DEA7E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0" y="513660"/>
            <a:ext cx="10515600" cy="58821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écran</a:t>
            </a:r>
            <a:r>
              <a:rPr lang="en-US" dirty="0"/>
              <a:t>	effacer	se </a:t>
            </a:r>
            <a:r>
              <a:rPr lang="en-US" dirty="0" err="1"/>
              <a:t>connaitre</a:t>
            </a:r>
            <a:r>
              <a:rPr lang="en-US" dirty="0"/>
              <a:t>		le capot	</a:t>
            </a:r>
            <a:r>
              <a:rPr lang="en-US" dirty="0" err="1"/>
              <a:t>couvrir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souris</a:t>
            </a:r>
            <a:r>
              <a:rPr lang="en-US" dirty="0"/>
              <a:t>	    </a:t>
            </a:r>
            <a:r>
              <a:rPr lang="en-US" dirty="0" err="1"/>
              <a:t>allumer</a:t>
            </a:r>
            <a:r>
              <a:rPr lang="en-US" dirty="0"/>
              <a:t>	   </a:t>
            </a:r>
            <a:r>
              <a:rPr lang="en-US" dirty="0" err="1"/>
              <a:t>souffrir</a:t>
            </a:r>
            <a:r>
              <a:rPr lang="en-US" dirty="0"/>
              <a:t>	 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voiture</a:t>
            </a:r>
            <a:r>
              <a:rPr lang="en-US" dirty="0"/>
              <a:t>          </a:t>
            </a:r>
            <a:r>
              <a:rPr lang="en-US" dirty="0" err="1"/>
              <a:t>s’aider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imprimer</a:t>
            </a:r>
            <a:r>
              <a:rPr lang="en-US" dirty="0"/>
              <a:t>	</a:t>
            </a:r>
            <a:r>
              <a:rPr lang="en-US" dirty="0" err="1"/>
              <a:t>découvrir</a:t>
            </a:r>
            <a:r>
              <a:rPr lang="en-US" dirty="0"/>
              <a:t>	</a:t>
            </a:r>
            <a:r>
              <a:rPr lang="en-US" dirty="0" err="1"/>
              <a:t>brancher</a:t>
            </a:r>
            <a:r>
              <a:rPr lang="en-US" dirty="0"/>
              <a:t>	    </a:t>
            </a:r>
            <a:r>
              <a:rPr lang="en-US" dirty="0" err="1"/>
              <a:t>policier</a:t>
            </a:r>
            <a:r>
              <a:rPr lang="en-US" dirty="0"/>
              <a:t>      se </a:t>
            </a:r>
            <a:r>
              <a:rPr lang="en-US" dirty="0" err="1"/>
              <a:t>regarder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logicel</a:t>
            </a:r>
            <a:r>
              <a:rPr lang="en-US" dirty="0"/>
              <a:t>	   </a:t>
            </a:r>
            <a:r>
              <a:rPr lang="en-US" dirty="0" err="1"/>
              <a:t>éteindre</a:t>
            </a:r>
            <a:r>
              <a:rPr lang="en-US" dirty="0"/>
              <a:t>         se </a:t>
            </a:r>
            <a:r>
              <a:rPr lang="en-US" dirty="0" err="1"/>
              <a:t>parler</a:t>
            </a:r>
            <a:r>
              <a:rPr lang="en-US" dirty="0"/>
              <a:t>          le pare-</a:t>
            </a:r>
            <a:r>
              <a:rPr lang="en-US" dirty="0" err="1"/>
              <a:t>brise</a:t>
            </a:r>
            <a:r>
              <a:rPr lang="en-US" dirty="0"/>
              <a:t>     </a:t>
            </a:r>
            <a:r>
              <a:rPr lang="en-US" dirty="0" err="1"/>
              <a:t>offrir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démarrer</a:t>
            </a:r>
            <a:r>
              <a:rPr lang="en-US" dirty="0"/>
              <a:t>	  un portable         </a:t>
            </a:r>
            <a:r>
              <a:rPr lang="en-US" dirty="0" err="1"/>
              <a:t>s’embrasser</a:t>
            </a:r>
            <a:r>
              <a:rPr lang="en-US" dirty="0"/>
              <a:t>       </a:t>
            </a:r>
            <a:r>
              <a:rPr lang="en-US" dirty="0" err="1"/>
              <a:t>l’essence</a:t>
            </a:r>
            <a:r>
              <a:rPr lang="en-US" dirty="0"/>
              <a:t>      </a:t>
            </a:r>
            <a:r>
              <a:rPr lang="en-US" dirty="0" err="1"/>
              <a:t>ouvrir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télécharger</a:t>
            </a:r>
            <a:r>
              <a:rPr lang="en-US" dirty="0"/>
              <a:t>	     un </a:t>
            </a:r>
            <a:r>
              <a:rPr lang="en-US" dirty="0" err="1"/>
              <a:t>voyant</a:t>
            </a:r>
            <a:r>
              <a:rPr lang="en-US" dirty="0"/>
              <a:t>       </a:t>
            </a:r>
            <a:r>
              <a:rPr lang="en-US" dirty="0" err="1"/>
              <a:t>s’écrire</a:t>
            </a:r>
            <a:r>
              <a:rPr lang="en-US" dirty="0"/>
              <a:t>      un </a:t>
            </a:r>
            <a:r>
              <a:rPr lang="en-US" dirty="0" err="1"/>
              <a:t>mécanicien</a:t>
            </a:r>
            <a:r>
              <a:rPr lang="en-US" dirty="0"/>
              <a:t>     un </a:t>
            </a:r>
            <a:r>
              <a:rPr lang="en-US" dirty="0" err="1"/>
              <a:t>phare</a:t>
            </a:r>
            <a:r>
              <a:rPr lang="en-US" dirty="0"/>
              <a:t>    	     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88AA1E9-13D1-483D-B42C-8D10D7BFF27E}"/>
                  </a:ext>
                </a:extLst>
              </p14:cNvPr>
              <p14:cNvContentPartPr/>
              <p14:nvPr/>
            </p14:nvContentPartPr>
            <p14:xfrm>
              <a:off x="1803240" y="240120"/>
              <a:ext cx="9111600" cy="591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88AA1E9-13D1-483D-B42C-8D10D7BFF2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3880" y="230760"/>
                <a:ext cx="9130320" cy="61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829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85C9-16EF-43E4-B06D-A381CBB1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0DFD6-164D-4FCD-BA3B-0DF82C0E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Pictionary</a:t>
            </a:r>
          </a:p>
          <a:p>
            <a:pPr marL="0" indent="0" algn="ctr">
              <a:buNone/>
            </a:pPr>
            <a:r>
              <a:rPr lang="en-US" dirty="0"/>
              <a:t>p. 202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80DD86-9BD8-47DF-BF6E-B01C1F94CA14}"/>
                  </a:ext>
                </a:extLst>
              </p14:cNvPr>
              <p14:cNvContentPartPr/>
              <p14:nvPr/>
            </p14:nvContentPartPr>
            <p14:xfrm>
              <a:off x="2527200" y="136440"/>
              <a:ext cx="3022920" cy="604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80DD86-9BD8-47DF-BF6E-B01C1F94CA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7840" y="127080"/>
                <a:ext cx="3041640" cy="62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496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There will be no written homework due for this class until                                                 January 7</a:t>
            </a:r>
            <a:r>
              <a:rPr lang="en-US"/>
              <a:t>, 2025.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30314</TotalTime>
  <Words>192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The end is near!</vt:lpstr>
      <vt:lpstr>C’est le drapeau du pays francophone Le Bénin. Autrefois, le Bénin s’appelait le Dahomey.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348</cp:revision>
  <dcterms:created xsi:type="dcterms:W3CDTF">2016-10-03T16:25:09Z</dcterms:created>
  <dcterms:modified xsi:type="dcterms:W3CDTF">2024-12-12T20:20:02Z</dcterms:modified>
</cp:coreProperties>
</file>