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0" r:id="rId2"/>
    <p:sldId id="329" r:id="rId3"/>
    <p:sldId id="331" r:id="rId4"/>
    <p:sldId id="316" r:id="rId5"/>
    <p:sldId id="320" r:id="rId6"/>
    <p:sldId id="309" r:id="rId7"/>
    <p:sldId id="328" r:id="rId8"/>
    <p:sldId id="30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0"/>
            <p14:sldId id="329"/>
            <p14:sldId id="331"/>
            <p14:sldId id="316"/>
            <p14:sldId id="320"/>
            <p14:sldId id="309"/>
            <p14:sldId id="328"/>
            <p14:sldId id="306"/>
          </p14:sldIdLst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400" b="1" dirty="0"/>
              <a:t>Bonjour!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douze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79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02EC1-576D-4BF8-9BE5-A693FCA62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2511A-CFB8-481A-B2F5-DC199E627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Qu’est-ce</a:t>
            </a:r>
            <a:r>
              <a:rPr lang="en-US" dirty="0"/>
              <a:t>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voulez</a:t>
            </a:r>
            <a:r>
              <a:rPr lang="en-US" dirty="0"/>
              <a:t> </a:t>
            </a:r>
            <a:r>
              <a:rPr lang="en-US" dirty="0" err="1"/>
              <a:t>voir</a:t>
            </a:r>
            <a:r>
              <a:rPr lang="en-US" dirty="0"/>
              <a:t> sur </a:t>
            </a:r>
            <a:r>
              <a:rPr lang="en-US" dirty="0" err="1"/>
              <a:t>l’examen</a:t>
            </a:r>
            <a:r>
              <a:rPr lang="en-US" dirty="0"/>
              <a:t> </a:t>
            </a:r>
            <a:r>
              <a:rPr lang="en-US" dirty="0" err="1"/>
              <a:t>demain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82590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400" b="1" dirty="0"/>
              <a:t>Bonjour!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douze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797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exam covering </a:t>
            </a:r>
            <a:r>
              <a:rPr lang="en-US" i="1" dirty="0"/>
              <a:t>Le </a:t>
            </a:r>
            <a:r>
              <a:rPr lang="en-US" i="1" dirty="0" err="1"/>
              <a:t>Fantôme</a:t>
            </a:r>
            <a:r>
              <a:rPr lang="en-US" i="1" dirty="0"/>
              <a:t> de </a:t>
            </a:r>
            <a:r>
              <a:rPr lang="en-US" i="1" dirty="0" err="1"/>
              <a:t>l’opéra</a:t>
            </a:r>
            <a:r>
              <a:rPr lang="en-US" dirty="0"/>
              <a:t> will be </a:t>
            </a:r>
          </a:p>
          <a:p>
            <a:pPr marL="0" indent="0">
              <a:buNone/>
            </a:pPr>
            <a:r>
              <a:rPr lang="en-US" dirty="0"/>
              <a:t>tomorrow, December 13.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final exam, which will be cumulative, will be </a:t>
            </a:r>
          </a:p>
          <a:p>
            <a:pPr marL="0" indent="0">
              <a:buNone/>
            </a:pPr>
            <a:r>
              <a:rPr lang="en-US" dirty="0"/>
              <a:t>Wednesday, December 18:    9:40 AM – 11:20 AM.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are invited to study hall in this room (205A) from 2:00 – 2:45 Wednesday and Thursday.</a:t>
            </a:r>
          </a:p>
        </p:txBody>
      </p:sp>
    </p:spTree>
    <p:extLst>
      <p:ext uri="{BB962C8B-B14F-4D97-AF65-F5344CB8AC3E}">
        <p14:creationId xmlns:p14="http://schemas.microsoft.com/office/powerpoint/2010/main" val="2547434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La brie </a:t>
            </a:r>
            <a:r>
              <a:rPr lang="en-US" sz="2800" b="1" dirty="0" err="1"/>
              <a:t>est</a:t>
            </a:r>
            <a:r>
              <a:rPr lang="en-US" sz="2800" b="1" dirty="0"/>
              <a:t> un fromage </a:t>
            </a:r>
            <a:r>
              <a:rPr lang="en-US" sz="2800" b="1" dirty="0" err="1"/>
              <a:t>français</a:t>
            </a:r>
            <a:r>
              <a:rPr lang="en-US" sz="2800" b="1" dirty="0"/>
              <a:t>. Il y a des gens qui </a:t>
            </a:r>
            <a:r>
              <a:rPr lang="en-US" sz="2800" b="1" dirty="0" err="1"/>
              <a:t>tellement</a:t>
            </a:r>
            <a:r>
              <a:rPr lang="en-US" sz="2800" b="1" dirty="0"/>
              <a:t> </a:t>
            </a:r>
            <a:r>
              <a:rPr lang="en-US" sz="2800" b="1" dirty="0" err="1"/>
              <a:t>aime</a:t>
            </a:r>
            <a:r>
              <a:rPr lang="en-US" sz="2800" b="1" dirty="0"/>
              <a:t> </a:t>
            </a:r>
            <a:r>
              <a:rPr lang="en-US" sz="2800" b="1" dirty="0" err="1"/>
              <a:t>ce</a:t>
            </a:r>
            <a:r>
              <a:rPr lang="en-US" sz="2800" b="1" dirty="0"/>
              <a:t> fromage </a:t>
            </a:r>
            <a:r>
              <a:rPr lang="en-US" sz="2800" b="1" dirty="0" err="1"/>
              <a:t>qu’ils</a:t>
            </a:r>
            <a:r>
              <a:rPr lang="en-US" sz="2800" b="1" dirty="0"/>
              <a:t> </a:t>
            </a:r>
            <a:r>
              <a:rPr lang="en-US" sz="2800" b="1" dirty="0" err="1"/>
              <a:t>nomment</a:t>
            </a:r>
            <a:r>
              <a:rPr lang="en-US" sz="2800" b="1" dirty="0"/>
              <a:t> </a:t>
            </a:r>
            <a:r>
              <a:rPr lang="en-US" sz="2800" b="1" dirty="0" err="1"/>
              <a:t>une</a:t>
            </a:r>
            <a:r>
              <a:rPr lang="en-US" sz="2800" b="1" dirty="0"/>
              <a:t> </a:t>
            </a:r>
            <a:r>
              <a:rPr lang="en-US" sz="2800" b="1" dirty="0" err="1"/>
              <a:t>fille</a:t>
            </a:r>
            <a:r>
              <a:rPr lang="en-US" sz="2800" b="1" dirty="0"/>
              <a:t> à son </a:t>
            </a:r>
            <a:r>
              <a:rPr lang="en-US" sz="2800" b="1" dirty="0" err="1"/>
              <a:t>honneur</a:t>
            </a:r>
            <a:r>
              <a:rPr lang="en-US" sz="2800" b="1" dirty="0"/>
              <a:t> 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5FBC1FB-ADBE-4D17-BD0E-F14F1929DAB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30604" y="2405270"/>
            <a:ext cx="4846682" cy="3225247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EC633FD-0E54-490E-93A4-52A61351A2D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713883" y="2338959"/>
            <a:ext cx="4118675" cy="3341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776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Un </a:t>
            </a:r>
            <a:r>
              <a:rPr lang="en-US" dirty="0" err="1"/>
              <a:t>dîner</a:t>
            </a:r>
            <a:r>
              <a:rPr lang="en-US" dirty="0"/>
              <a:t> fantastique!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Vous</a:t>
            </a:r>
            <a:r>
              <a:rPr lang="en-US" dirty="0"/>
              <a:t> (</a:t>
            </a:r>
            <a:r>
              <a:rPr lang="en-US" dirty="0" err="1"/>
              <a:t>quatre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trois) </a:t>
            </a:r>
            <a:r>
              <a:rPr lang="en-US" dirty="0" err="1"/>
              <a:t>planifiez</a:t>
            </a:r>
            <a:r>
              <a:rPr lang="en-US" dirty="0"/>
              <a:t> un </a:t>
            </a:r>
            <a:r>
              <a:rPr lang="en-US" dirty="0" err="1"/>
              <a:t>repas</a:t>
            </a:r>
            <a:r>
              <a:rPr lang="en-US" dirty="0"/>
              <a:t> </a:t>
            </a:r>
            <a:r>
              <a:rPr lang="en-US" dirty="0" err="1"/>
              <a:t>élégant</a:t>
            </a:r>
            <a:r>
              <a:rPr lang="en-US" dirty="0"/>
              <a:t> </a:t>
            </a:r>
            <a:r>
              <a:rPr lang="en-US" dirty="0" err="1"/>
              <a:t>où</a:t>
            </a:r>
            <a:r>
              <a:rPr lang="en-US" dirty="0"/>
              <a:t> les </a:t>
            </a:r>
            <a:r>
              <a:rPr lang="en-US" dirty="0" err="1"/>
              <a:t>invité</a:t>
            </a:r>
            <a:r>
              <a:rPr lang="en-US" dirty="0"/>
              <a:t>(e)s </a:t>
            </a:r>
            <a:r>
              <a:rPr lang="en-US" dirty="0" err="1"/>
              <a:t>seront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-un personage de </a:t>
            </a:r>
            <a:r>
              <a:rPr lang="en-US" dirty="0" err="1"/>
              <a:t>chaque</a:t>
            </a:r>
            <a:r>
              <a:rPr lang="en-US" dirty="0"/>
              <a:t> livre que nous </a:t>
            </a:r>
            <a:r>
              <a:rPr lang="en-US" dirty="0" err="1"/>
              <a:t>avons</a:t>
            </a:r>
            <a:r>
              <a:rPr lang="en-US" dirty="0"/>
              <a:t> </a:t>
            </a:r>
            <a:r>
              <a:rPr lang="en-US" dirty="0" err="1"/>
              <a:t>lus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semestre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quatre</a:t>
            </a:r>
            <a:r>
              <a:rPr lang="en-US" dirty="0"/>
              <a:t> </a:t>
            </a:r>
            <a:r>
              <a:rPr lang="en-US" dirty="0" err="1"/>
              <a:t>vraie</a:t>
            </a:r>
            <a:r>
              <a:rPr lang="en-US" dirty="0"/>
              <a:t> </a:t>
            </a:r>
            <a:r>
              <a:rPr lang="en-US" dirty="0" err="1"/>
              <a:t>personnes</a:t>
            </a:r>
            <a:r>
              <a:rPr lang="en-US" dirty="0"/>
              <a:t>, </a:t>
            </a:r>
            <a:r>
              <a:rPr lang="en-US" dirty="0" err="1"/>
              <a:t>morte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vie.</a:t>
            </a:r>
          </a:p>
          <a:p>
            <a:pPr marL="0" indent="0">
              <a:buNone/>
            </a:pPr>
            <a:r>
              <a:rPr lang="en-US" dirty="0" err="1"/>
              <a:t>Expliquez</a:t>
            </a:r>
            <a:r>
              <a:rPr lang="en-US" dirty="0"/>
              <a:t> comment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avez</a:t>
            </a:r>
            <a:r>
              <a:rPr lang="en-US" dirty="0"/>
              <a:t> </a:t>
            </a:r>
            <a:r>
              <a:rPr lang="en-US" dirty="0" err="1"/>
              <a:t>choisi</a:t>
            </a:r>
            <a:r>
              <a:rPr lang="en-US" dirty="0"/>
              <a:t> </a:t>
            </a:r>
            <a:r>
              <a:rPr lang="en-US" dirty="0" err="1"/>
              <a:t>vos</a:t>
            </a:r>
            <a:r>
              <a:rPr lang="en-US" dirty="0"/>
              <a:t> </a:t>
            </a:r>
            <a:r>
              <a:rPr lang="en-US" dirty="0" err="1"/>
              <a:t>invité</a:t>
            </a:r>
            <a:r>
              <a:rPr lang="en-US" dirty="0"/>
              <a:t>(e)s, que </a:t>
            </a:r>
            <a:r>
              <a:rPr lang="en-US" dirty="0" err="1"/>
              <a:t>seront</a:t>
            </a:r>
            <a:r>
              <a:rPr lang="en-US" dirty="0"/>
              <a:t> les plats du </a:t>
            </a:r>
            <a:r>
              <a:rPr lang="en-US" dirty="0" err="1"/>
              <a:t>repas</a:t>
            </a:r>
            <a:r>
              <a:rPr lang="en-US" dirty="0"/>
              <a:t> et que sera la première question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poserez</a:t>
            </a:r>
            <a:r>
              <a:rPr lang="en-US" dirty="0"/>
              <a:t> à </a:t>
            </a:r>
            <a:r>
              <a:rPr lang="en-US" dirty="0" err="1"/>
              <a:t>chaque</a:t>
            </a:r>
            <a:r>
              <a:rPr lang="en-US" dirty="0"/>
              <a:t> </a:t>
            </a:r>
            <a:r>
              <a:rPr lang="en-US" dirty="0" err="1"/>
              <a:t>personne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809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24A12-93DB-4963-875B-8F6740D9F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927D0-97CA-4078-9FB7-A6F1E5C24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Il </a:t>
            </a:r>
            <a:r>
              <a:rPr lang="en-US" dirty="0" err="1"/>
              <a:t>n’y</a:t>
            </a:r>
            <a:r>
              <a:rPr lang="en-US"/>
              <a:t> aura </a:t>
            </a:r>
            <a:r>
              <a:rPr lang="en-US" dirty="0" err="1"/>
              <a:t>aucun</a:t>
            </a:r>
            <a:r>
              <a:rPr lang="en-US" dirty="0"/>
              <a:t> devoirs </a:t>
            </a:r>
            <a:r>
              <a:rPr lang="en-US" dirty="0" err="1"/>
              <a:t>écrits</a:t>
            </a:r>
            <a:r>
              <a:rPr lang="en-US" dirty="0"/>
              <a:t> pour </a:t>
            </a:r>
            <a:r>
              <a:rPr lang="en-US" dirty="0" err="1"/>
              <a:t>cette</a:t>
            </a:r>
            <a:r>
              <a:rPr lang="en-US" dirty="0"/>
              <a:t> </a:t>
            </a:r>
            <a:r>
              <a:rPr lang="en-US" dirty="0" err="1"/>
              <a:t>classe</a:t>
            </a:r>
            <a:r>
              <a:rPr lang="en-US" dirty="0"/>
              <a:t> </a:t>
            </a:r>
            <a:r>
              <a:rPr lang="en-US" dirty="0" err="1"/>
              <a:t>jusqu’a</a:t>
            </a:r>
            <a:r>
              <a:rPr lang="en-US" dirty="0"/>
              <a:t> </a:t>
            </a:r>
          </a:p>
          <a:p>
            <a:pPr marL="0" indent="0" algn="ctr">
              <a:buNone/>
            </a:pPr>
            <a:r>
              <a:rPr lang="en-US" dirty="0" err="1"/>
              <a:t>mardi</a:t>
            </a:r>
            <a:r>
              <a:rPr lang="en-US" dirty="0"/>
              <a:t> le sept </a:t>
            </a:r>
            <a:r>
              <a:rPr lang="en-US" dirty="0" err="1"/>
              <a:t>janvier</a:t>
            </a:r>
            <a:r>
              <a:rPr lang="en-US" dirty="0"/>
              <a:t> 2025. </a:t>
            </a:r>
          </a:p>
        </p:txBody>
      </p:sp>
    </p:spTree>
    <p:extLst>
      <p:ext uri="{BB962C8B-B14F-4D97-AF65-F5344CB8AC3E}">
        <p14:creationId xmlns:p14="http://schemas.microsoft.com/office/powerpoint/2010/main" val="3671254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Que </a:t>
            </a:r>
            <a:r>
              <a:rPr lang="en-US" dirty="0" err="1"/>
              <a:t>voulez-vous</a:t>
            </a:r>
            <a:r>
              <a:rPr lang="en-US" dirty="0"/>
              <a:t> manger pour le déjeuner </a:t>
            </a:r>
            <a:r>
              <a:rPr lang="en-US" dirty="0" err="1"/>
              <a:t>aujourd’hui</a:t>
            </a:r>
            <a:r>
              <a:rPr lang="en-US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9702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31942</TotalTime>
  <Words>209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La brie est un fromage français. Il y a des gens qui tellement aime ce fromage qu’ils nomment une fille à son honneur .</vt:lpstr>
      <vt:lpstr>a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317</cp:revision>
  <dcterms:created xsi:type="dcterms:W3CDTF">2016-10-03T16:25:09Z</dcterms:created>
  <dcterms:modified xsi:type="dcterms:W3CDTF">2024-12-12T16:36:08Z</dcterms:modified>
</cp:coreProperties>
</file>