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29" r:id="rId3"/>
    <p:sldId id="331" r:id="rId4"/>
    <p:sldId id="316" r:id="rId5"/>
    <p:sldId id="320" r:id="rId6"/>
    <p:sldId id="309" r:id="rId7"/>
    <p:sldId id="328" r:id="rId8"/>
    <p:sldId id="3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0"/>
            <p14:sldId id="329"/>
            <p14:sldId id="331"/>
            <p14:sldId id="316"/>
            <p14:sldId id="320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/>
              <a:t>Bonjour!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9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voir</a:t>
            </a:r>
            <a:r>
              <a:rPr lang="en-US" dirty="0"/>
              <a:t> sur </a:t>
            </a:r>
            <a:r>
              <a:rPr lang="en-US" dirty="0" err="1"/>
              <a:t>l’examen</a:t>
            </a:r>
            <a:r>
              <a:rPr lang="en-US" dirty="0"/>
              <a:t> </a:t>
            </a:r>
            <a:r>
              <a:rPr lang="en-US" dirty="0" err="1"/>
              <a:t>demain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/>
              <a:t>Bonjour!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douze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9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tomorrow,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brie </a:t>
            </a:r>
            <a:r>
              <a:rPr lang="en-US" sz="2800" b="1" dirty="0" err="1"/>
              <a:t>est</a:t>
            </a:r>
            <a:r>
              <a:rPr lang="en-US" sz="2800" b="1" dirty="0"/>
              <a:t> un fromage </a:t>
            </a:r>
            <a:r>
              <a:rPr lang="en-US" sz="2800" b="1" dirty="0" err="1"/>
              <a:t>français</a:t>
            </a:r>
            <a:r>
              <a:rPr lang="en-US" sz="2800" b="1" dirty="0"/>
              <a:t>. Il y a des gens qui </a:t>
            </a:r>
            <a:r>
              <a:rPr lang="en-US" sz="2800" b="1" dirty="0" err="1"/>
              <a:t>tellement</a:t>
            </a:r>
            <a:r>
              <a:rPr lang="en-US" sz="2800" b="1" dirty="0"/>
              <a:t> </a:t>
            </a:r>
            <a:r>
              <a:rPr lang="en-US" sz="2800" b="1" dirty="0" err="1"/>
              <a:t>aime</a:t>
            </a:r>
            <a:r>
              <a:rPr lang="en-US" sz="2800" b="1" dirty="0"/>
              <a:t> </a:t>
            </a:r>
            <a:r>
              <a:rPr lang="en-US" sz="2800" b="1" dirty="0" err="1"/>
              <a:t>ce</a:t>
            </a:r>
            <a:r>
              <a:rPr lang="en-US" sz="2800" b="1" dirty="0"/>
              <a:t> fromage </a:t>
            </a:r>
            <a:r>
              <a:rPr lang="en-US" sz="2800" b="1" dirty="0" err="1"/>
              <a:t>qu’ils</a:t>
            </a:r>
            <a:r>
              <a:rPr lang="en-US" sz="2800" b="1" dirty="0"/>
              <a:t> </a:t>
            </a:r>
            <a:r>
              <a:rPr lang="en-US" sz="2800" b="1" dirty="0" err="1"/>
              <a:t>nomment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fille</a:t>
            </a:r>
            <a:r>
              <a:rPr lang="en-US" sz="2800" b="1" dirty="0"/>
              <a:t> à son </a:t>
            </a:r>
            <a:r>
              <a:rPr lang="en-US" sz="2800" b="1" dirty="0" err="1"/>
              <a:t>honneur</a:t>
            </a:r>
            <a:r>
              <a:rPr lang="en-US" sz="2800" b="1" dirty="0"/>
              <a:t> 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FBC1FB-ADBE-4D17-BD0E-F14F1929DA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0604" y="2405270"/>
            <a:ext cx="4846682" cy="3225247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C633FD-0E54-490E-93A4-52A61351A2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3883" y="2338959"/>
            <a:ext cx="4118675" cy="334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Un </a:t>
            </a:r>
            <a:r>
              <a:rPr lang="en-US" dirty="0" err="1"/>
              <a:t>dîner</a:t>
            </a:r>
            <a:r>
              <a:rPr lang="en-US" dirty="0"/>
              <a:t> fantastique!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(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trois) </a:t>
            </a:r>
            <a:r>
              <a:rPr lang="en-US" dirty="0" err="1"/>
              <a:t>planifiez</a:t>
            </a:r>
            <a:r>
              <a:rPr lang="en-US" dirty="0"/>
              <a:t> un </a:t>
            </a:r>
            <a:r>
              <a:rPr lang="en-US" dirty="0" err="1"/>
              <a:t>repas</a:t>
            </a:r>
            <a:r>
              <a:rPr lang="en-US" dirty="0"/>
              <a:t> </a:t>
            </a:r>
            <a:r>
              <a:rPr lang="en-US" dirty="0" err="1"/>
              <a:t>élégant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les </a:t>
            </a:r>
            <a:r>
              <a:rPr lang="en-US" dirty="0" err="1"/>
              <a:t>invité</a:t>
            </a:r>
            <a:r>
              <a:rPr lang="en-US" dirty="0"/>
              <a:t>(e)s </a:t>
            </a:r>
            <a:r>
              <a:rPr lang="en-US" dirty="0" err="1"/>
              <a:t>seront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-un personage de </a:t>
            </a:r>
            <a:r>
              <a:rPr lang="en-US" dirty="0" err="1"/>
              <a:t>chaque</a:t>
            </a:r>
            <a:r>
              <a:rPr lang="en-US" dirty="0"/>
              <a:t> livre que 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lus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semestre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vraie</a:t>
            </a:r>
            <a:r>
              <a:rPr lang="en-US" dirty="0"/>
              <a:t> </a:t>
            </a:r>
            <a:r>
              <a:rPr lang="en-US" dirty="0" err="1"/>
              <a:t>personnes</a:t>
            </a:r>
            <a:r>
              <a:rPr lang="en-US" dirty="0"/>
              <a:t>,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vie.</a:t>
            </a:r>
          </a:p>
          <a:p>
            <a:pPr marL="0" indent="0">
              <a:buNone/>
            </a:pPr>
            <a:r>
              <a:rPr lang="en-US" dirty="0" err="1"/>
              <a:t>Expliquez</a:t>
            </a:r>
            <a:r>
              <a:rPr lang="en-US" dirty="0"/>
              <a:t> 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choisi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invité</a:t>
            </a:r>
            <a:r>
              <a:rPr lang="en-US" dirty="0"/>
              <a:t>(e)s, que </a:t>
            </a:r>
            <a:r>
              <a:rPr lang="en-US" dirty="0" err="1"/>
              <a:t>seront</a:t>
            </a:r>
            <a:r>
              <a:rPr lang="en-US" dirty="0"/>
              <a:t> les plats du </a:t>
            </a:r>
            <a:r>
              <a:rPr lang="en-US" dirty="0" err="1"/>
              <a:t>repas</a:t>
            </a:r>
            <a:r>
              <a:rPr lang="en-US" dirty="0"/>
              <a:t> et que sera la première question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poserez</a:t>
            </a:r>
            <a:r>
              <a:rPr lang="en-US" dirty="0"/>
              <a:t> à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n’y</a:t>
            </a:r>
            <a:r>
              <a:rPr lang="en-US"/>
              <a:t> aura </a:t>
            </a:r>
            <a:r>
              <a:rPr lang="en-US" dirty="0" err="1"/>
              <a:t>aucun</a:t>
            </a:r>
            <a:r>
              <a:rPr lang="en-US" dirty="0"/>
              <a:t> devoirs </a:t>
            </a:r>
            <a:r>
              <a:rPr lang="en-US" dirty="0" err="1"/>
              <a:t>écrits</a:t>
            </a:r>
            <a:r>
              <a:rPr lang="en-US" dirty="0"/>
              <a:t> pour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jusqu’a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 le sept </a:t>
            </a:r>
            <a:r>
              <a:rPr lang="en-US" dirty="0" err="1"/>
              <a:t>janvier</a:t>
            </a:r>
            <a:r>
              <a:rPr lang="en-US" dirty="0"/>
              <a:t> 2025. 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voulez-vous</a:t>
            </a:r>
            <a:r>
              <a:rPr lang="en-US" dirty="0"/>
              <a:t> manger pour le déjeuner </a:t>
            </a:r>
            <a:r>
              <a:rPr lang="en-US" dirty="0" err="1"/>
              <a:t>aujourd’hui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31942</TotalTime>
  <Words>209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La brie est un fromage français. Il y a des gens qui tellement aime ce fromage qu’ils nomment une fille à son honneur .</vt:lpstr>
      <vt:lpstr>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317</cp:revision>
  <dcterms:created xsi:type="dcterms:W3CDTF">2016-10-03T16:25:09Z</dcterms:created>
  <dcterms:modified xsi:type="dcterms:W3CDTF">2024-12-12T16:36:08Z</dcterms:modified>
</cp:coreProperties>
</file>