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55" r:id="rId2"/>
    <p:sldId id="358" r:id="rId3"/>
    <p:sldId id="357" r:id="rId4"/>
    <p:sldId id="299" r:id="rId5"/>
    <p:sldId id="263" r:id="rId6"/>
    <p:sldId id="349" r:id="rId7"/>
    <p:sldId id="316" r:id="rId8"/>
    <p:sldId id="347" r:id="rId9"/>
    <p:sldId id="352" r:id="rId10"/>
    <p:sldId id="353" r:id="rId11"/>
    <p:sldId id="356" r:id="rId12"/>
    <p:sldId id="354" r:id="rId13"/>
    <p:sldId id="319" r:id="rId14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0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00" autoAdjust="0"/>
  </p:normalViewPr>
  <p:slideViewPr>
    <p:cSldViewPr snapToGrid="0">
      <p:cViewPr varScale="1">
        <p:scale>
          <a:sx n="85" d="100"/>
          <a:sy n="85" d="100"/>
        </p:scale>
        <p:origin x="64" y="2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2-16T14:51:14.13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3358 4927 493 0,'0'0'10'0,"0"0"2"0,0 0 1 0,-3-6 3 0,-1 0-16 0,4-3 0 15,-3 3 0-15,3 0 0 0,0-5 33 0,0 5 4 16,0-6 1-16,0 0 0 0,0 3 9 0,-4-2 1 15,4-1 1-15,-3 6 0 0,-1-6 27 0,4 1 4 16,-3 5 2-16,3 6 0 0,0 0-12 0,-4-3-2 16,4 3-1-16,-7-6 0 0,7 6-15 0,0 0-4 15,-7 0 0-15,0 0 0 0,4 0-48 0,-5 0 0 16,5 0 0-16,-4 6 0 0,0-3 16 0,-4 3 10 0,4 5 2 16,-7 1 0-16,3 0-28 0,1 5 0 15,-1-2 8-15,-3-3-8 0,0 0 0 0,4 5 8 0,-1-2-8 0,-3 3 8 16,0 5-8-16,0-8 8 0,0 8-8 0,-1-11 8 0,5 6-8 15,-1-3 8-15,-3 2-8 0,0 1 8 0,3-1-8 0,1 4 0 16,-4 3 9-16,-4-4-9 16,4 10 0-16,0-7 8 0,3 3-8 0,-3-2 0 15,7 0 0-15,-3 2 0 0,6-3 0 0,-3 4-8 0,3-4 8 0,1-8 0 16,-1 15 0-16,4-13 0 0,-3 7 0 0,3 2 0 16,3-2 0-16,1-7 8 0,-4 10-8 0,3-7-8 0,1 4 8 15,3-1-12-15,-3-8 12 0,-1-3 0 16,4 6 0-16,0-7-8 0,4 1 8 0,-1 3 0 15,1 2 0-15,-1 1 0 0,1-6 20 0,7 2 5 0,-8-2 2 0,4 0 0 32,-3 0-43-32,7-1-9 0,-1-11-2 0,1 6 0 0,-4 0 27 0,7-3 0 0,-3 0 0 0,-1-3 0 15,-2 3 0-15,6-6 0 0,-4-3 0 0,5 0 8 16,2 0-8-16,-6-5 9 0,0-1-9 0,3 0 10 16,0-5 6-16,0 2 0 0,4 3 1 0,-4-11 0 15,-3 8-17-15,3-9 0 0,3 1 0 0,-2-4 0 16,6-2 31-16,-11 3-1 0,8-13 0 0,-4 4 0 15,0 3-15-15,1-4-3 0,-1-2-1 0,-4-3 0 16,-2 3-3-16,2-3-8 16,-3 2 12-16,0 1-4 0,-3-3 7 0,0 3 1 15,-1 0 0-15,-3-3 0 0,-3 2-16 0,-1 1 0 16,1 3 0-16,-8 2 0 0,1-2 0 0,-1 3-15 16,-3 8 3-16,-7-2 1 0,3 2 11 0,-3-2 16 15,0 11-4-15,-7 0-1 0,3 4-39 0,1-1-7 16,-11 3-1-16,3 3-1 0,0 3 28 0,0-3 9 0,4 12 0 0,-10 3 0 0,6 6 0 15,0-3 9-15,0 5 1 0,4 1 0 16,-7 8-10-16,3-8 0 0,4 0 0 0,0 2 0 0,7-2-9 0,0 5 9 16,-4-2 0-16,4-3 0 0,0-1-11 0,7 4 11 15,0 2-10-15,3-5 10 16,1 8-28-16,3-2 0 0,3-3 0 0,1 2 0 16,3 1-48-16,3-4-8 0,1 10-3 0,7-7-369 0,-1 9-75 15</inkml:trace>
  <inkml:trace contextRef="#ctx0" brushRef="#br0" timeOffset="538.449">3387 5382 918 0,'0'0'20'0,"0"0"4"0,0 0 0 0,0 0 3 0,0 0-27 0,0 0 0 16,0 0 0-16,0 0 0 0,-11 6 53 0,8 0 6 16,-1-3 1-16,4-3 0 0,-7 3-28 15,7-3-4-15,-4 9-2 0,4-9 0 0,0 6-13 0,0 6-2 16,0-7-1-16,0 1 0 0,4 6-10 0,0 0 0 15,-1 0 0-15,4 2 0 0,4 4 0 0,-1 0 0 16,-3 2 0-16,4 4 0 0,-1-10 0 0,1 10 0 16,3-6 0-16,0 2 0 0,-3-5 0 0,3 5 0 15,-3-2 0-15,-4-3 0 0,3 2 14 0,-3 1-2 16,0-6-1-16,0 2 0 0,0 4-11 0,-3-6 12 0,-1 0-12 0,5-1 12 16,-5 4-12-16,4-3 12 0,-3 0-12 0,-1-7 12 15,1 7-12-15,-4-6 8 0,3 0-8 0,-3-6 8 16,0 0-19-16,0 0-4 0,0 0-1 0,0 0-574 15</inkml:trace>
  <inkml:trace contextRef="#ctx0" brushRef="#br0" timeOffset="1094.73">3806 5588 832 0,'-3'9'35'0,"3"0"-35"16,-4-3 0-16,4 0 0 0,0-6 62 0,0 0 6 16,0 6 0-16,0-6 1 0,0 0-4 0,0 0-1 15,0 5 0-15,-3 1 0 0,3-6 0 0,0 6 0 16,0 3 0-16,0-9 0 0,0 6-51 0,0-6-13 16,0 0 0-16,0 0 0 0,0 0 0 0,7 6 0 15,-4 6 0-15,5-1 0 0,2 1 22 0,1 0 2 16,-4 0 0-16,3 2 0 0,1-2-39 0,0 6-7 15,-1-10-2-15,4 16 0 0,-3-12 71 0,-4 5 13 16,0 1 4-16,3-3 0 0,1-4-52 0,0 1-12 16,-4 0 0-16,3-6 0 0,1 0-8 0,-1 3-5 15,-3-4-1-15,1-5 0 0,2 0 31 0,-10 0 7 16,4 0 0-16,3-5 1 0,-4 5 18 0,1-6 3 16,-1 0 1-16,4 0 0 0,-7 3-15 0,4-9-2 15,-1 0-1-15,1 7 0 0,-1-7-14 0,-3-3-3 0,0 3-1 16,4-5 0-16,-4-1-11 0,0 0 8 0,0 4-8 0,0 2 8 15,0-6-8-15,0 7 0 0,0-1 0 0,0 3 0 0,0-3 0 16,-4 1-17-16,4-4 4 0,-3 3 1 16,-1 0-20-16,4-5-4 15,-3 5-1-15,-1-3 0 0,4 3-48 0,0 1-10 0,-7-1-1 0,4-6-660 16</inkml:trace>
  <inkml:trace contextRef="#ctx0" brushRef="#br0" timeOffset="1863.638">4403 5556 822 0,'0'0'17'0,"0"0"-17"16,0 0 0-16,0 0 0 0,0 0 88 0,0 0 15 15,0 0 2-15,0 0 1 0,0 0-22 0,0 0-4 0,0 0 0 16,0 0-1-16,0 0-47 0,-7 0-10 0,7 0-2 0,-14 6 0 0,14-6 11 16,-8 0 1-16,1 0 1 0,0 6 0 0,0-6-23 0,0 6-10 15,0-1 8-15,0-5-8 0,0 6 0 0,0 0 8 16,3 9-8-16,-3-9 0 0,4 6 0 0,-4-1 0 16,3 1 0-16,4 0 0 0,-7 3 0 0,4-4 0 15,-1 1 11-15,1 0-11 0,-1 0 24 0,1 2-2 16,3-2 0-16,-4 0 0 0,-3 0 4 0,7 2 1 15,-4-2 0-15,4-6 0 0,0 6-3 0,-3-7-1 16,3 1 0-16,0 3 0 0,0-3-12 0,0 0-3 16,0-6 0-16,0 0 0 0,0 0-8 0,0 0 12 15,0 0-12-15,7 6 12 0,-7-6-12 0,11 0 0 16,-4 0 0-16,0 6 0 0,0-6 0 0,-4-6 0 16,4 6 0-16,-3-6 0 0,3 3 0 0,0-3 0 0,0-6 0 0,0 6 0 15,-3-5 0-15,3-1 0 0,0 6 0 0,-4-12 0 16,4 4 0-16,-3 2 0 0,3 6 0 0,-4-6 0 15,1 4 0-15,0-4 0 0,-4 6 0 0,3-12 0 16,4 7 0-16,-3 5 0 0,-1-6 0 0,-3 6 0 16,0 0 0-16,4-3 0 0,-1 3 0 0,-3 1 0 15,0 5 0-15,0 0 0 0,0 0 0 0,0 0 0 16,0 0 0-16,4 0 0 0,-4 0 0 0,0 0 0 16,0 0-13-16,0 0-2 0,3 5 0 0,-3 7 0 15,0 0 25-15,0 3 5 0,4-4 1 0,-4 7 0 16,3-3-28-16,-3 2-4 0,0 1-2 0,4 0 0 0,-1-4 29 15,1 10 5-15,-1-7 2 0,4 1 0 0,1-3-18 0,2 2 0 16,-3 1 0-16,-3-9 0 0,3-3 0 0,0 0-14 16,0 0 2-16,0-1 1 0,0 1 11 0,4 0 0 15,-4-6 0-15,0 6 0 0,3-6 0 0,-6 0-13 16,6 0 1-16,1 0 1 16,0-6-129-16,-1 0-25 0</inkml:trace>
  <inkml:trace contextRef="#ctx0" brushRef="#br0" timeOffset="2439.083">4681 5612 820 0,'0'0'18'0,"0"0"4"0,0 6 1 0,0 5 0 0,0 1-23 0,0 0 0 0,0 3 0 0,0-4 0 16,0 13 104-16,-3-12 16 0,3 8 3 0,0-2 1 15,0-6-68-15,3 8-12 0,-3-2-4 0,0-1 0 16,0-2-12-16,0-3-4 0,0 0 0 0,0-1 0 16,0 1 32-16,4 0 7 0,-4-3 1 0,0-3 0 15,0-6-16-15,0 6-4 0,0 5 0 0,0-11 0 16,0 0-19-16,0 0-4 0,0 0-1 0,0 0 0 0,0 0-20 15,0 0 0-15,0 0 0 0,0-11 0 16,3 2 0-16,-3 0 0 0,4 0 0 0,-4-3 0 0,3-5 0 0,1 2 0 16,0-3 0-16,-1 1 0 0,1-1 0 0,-4-2 0 15,3 2 0-15,1-6 0 0,-4 10-8 0,3 2-7 16,1 12-1-16,-4-6 0 0,3-6 8 0,1 6 8 16,-1 1-13-16,-3 5 5 0,0 0 8 0,0 0-8 15,0 0 8-15,0 0-8 16,4 0-24-16,-4 0-4 0,7 0 0 0,0 0-1 0,-4 0 37 0,4 0 0 15,4 5 0-15,-4-5 0 0,-3 6 0 0,3-6 0 16,-4 0 0-16,1 12 0 0,3-12 0 0,0 6 0 0,0-3 0 16,-4 3 0-16,5 0 0 0,-1-1 0 15,0 1 0-15,0-6 0 0,-4 12 0 0,1-6 0 0,3 0 0 16,-4 0 0-16,1 0 0 0,-1 2 0 0,1-2 0 16,-4 6 0-16,3 0 0 0,-3 0 0 15,0-7 0-15,4 1 0 0,-4 6 0 0,7-3 0 0,-7-3 0 0,0-6 0 16,0 0 0-16,0 0 0 0,0 0 0 0,0-979 0 15,0 1958-22-15,0-979 3 0,0 0 1 0,0 0 0 32,0 0-167-32,0 0-34 0,18 0-6 0,-18 0-2 0</inkml:trace>
  <inkml:trace contextRef="#ctx0" brushRef="#br0" timeOffset="3188.636">5256 5691 1036 0,'0'0'23'0,"0"0"5"0,0-6 0 0,0 0 1 0,0-5-29 0,0 5 0 16,0 6 0-16,4-6 0 0,-8 0 88 0,4 0 11 15,0-3 2-15,0 9 1 0,0 0-15 0,0 0-3 16,-3-6-1-16,3 6 0 0,0 0-61 0,-11 6-12 16,4-6-2-16,0 0-8 0,-3 0 41 0,-1 6 2 15,0-6 0-15,1 0 0 0,3 3-31 0,-4 3-12 0,4 0 11 0,0 0-11 16,-3 6 0-16,-1-1 0 0,4 7 0 0,3-6 0 16,-3-4 0-16,4 10 0 0,-1 6 0 0,4 2 0 15,0-8 0-15,0-1 0 0,4 10 0 0,-1-10 0 16,1 1 0-16,-1-9 8 0,-3 9-8 0,4-7 9 15,3 1 2-15,-4 0 0 0,8-6 0 0,-7 0 0 16,3-3 9-16,0-1 3 0,-4 7 0 0,4-9 0 16,0 0 1-16,4-9 1 0,3-2 0 0,-3-1 0 15,-1 0-6-15,4-11-2 0,0 2 0 0,8-2 0 16,-8-10-17-16,3 4 0 0,1-3 0 0,0-4 0 16,-1-2 0-16,1-9 0 0,0 3 0 0,-1 0 0 15,-3 3 0-15,0 2-11 0,-3 1 2 0,0-6 0 16,-1 15-10-16,-3-10-1 0,-3 4-1 0,-1-3 0 15,1 9-10-15,-1-10-1 0,-3 4-1 0,-3 3 0 16,-1-1 12-16,-3 4 2 0,-3 6 1 0,3-4 0 16,-4 4-22-16,0-4-5 0,1 9-1 0,-4-5 0 15,7 2 37-15,-4-2 9 0,-7 11 0 0,8-6 0 0,-1 10 0 0,1-4 0 16,-1 6 0-16,4 0 0 0,3 0 0 0,-3 6 0 16,0 0 0-16,7 0 0 0,-3 6-13 0,-1 0-1 15,-3 0 0-15,4 6 0 0,-1 2 22 0,4 4 5 16,0 5 1-16,0-5 0 0,0 9-14 0,4-1 0 15,-1 9 0-15,1-2 0 0,-1 8 0 0,4 3 0 16,-3-9 0-16,3 9 0 0,4 0 0 0,-4 0 0 16,3 3 0-16,1 3 0 0,-1-5 0 0,1-4 0 15,7 9 0-15,-8-12 0 0,1-3 0 0,3 3 0 16,0 1 0-16,0-1 0 0,0-3 0 0,0-11 0 16,-3 8 0-16,-4-14 0 0,3-1 24 0,1-2 3 15,-7 3 0-15,-1-1 0 0,4-11-19 0,-3 6-8 0,-1-3 0 16,1-3 8-16,-1-1-8 0,-3-5 12 0,0 0-12 0,0 0 12 31,0 0-39-31,0 0-7 0,4 0-2 0,-1 0 0 16,-3 0-22-16,4-5-5 0,-4 5-1 0,7 0-409 0,0-9-83 0</inkml:trace>
  <inkml:trace contextRef="#ctx0" brushRef="#br0" timeOffset="6029.364">7048 5659 662 0,'0'0'14'0,"0"0"3"0,0 0 1 0,0 0 2 0,0 0-20 0,0 0 0 15,-3-6 0-15,3 6 0 0,0 0 52 0,0 0 8 16,-4-3 0-16,4 3 1 0,0 0-5 0,0 0 0 16,0 0-1-16,0 0 0 0,0 0-15 0,0 0-2 15,0 0-1-15,0 0 0 0,0 0-13 0,0 0-4 16,-7 0 0-16,7 0 0 0,0 0-11 0,-3 3-9 16,3-3 12-16,-4 6-12 0,4-6 8 0,-10 9-8 15,6-3 0-15,4-1 0 0,-3 1 0 0,3 0 0 16,-4 0 0-16,4 3 0 0,0-3 25 0,-3 0-1 0,3 5-1 15,0 1 0-15,0 0 14 0,0 3 3 0,3-4 1 16,1 13 0-16,-1-7-9 0,4 10-3 16,0-4 0-16,0 13 0 0,0 2-7 0,0-6-2 0,1 4 0 0,-1 8 0 15,0-12-20-15,0 9 8 0,0 3-8 0,0-3 0 16,0-8 30-16,-4 5 2 0,1 3 0 0,-1 3 0 16,1-11-17-16,-4 2-3 0,0-6-1 0,0 9 0 15,0-14-11-15,0 8 0 0,0 1 9 0,0-4-9 16,-4-2 8-16,1 2-8 0,-1-6 10 0,1 4-10 15,-4-9 12-15,3-7-4 0,-3-2-8 0,-3 0 12 16,3-6 3-16,0-3 0 0,-4 0 0 0,0 3 0 16,4-3-15-16,-7-3-12 0,0-9 3 0,0 3 0 15,3 3 32-15,-3 1 6 0,0-1 2 0,0-6 0 16,0-6-50-16,0 4-9 16,-4-4-3-16,4 0 0 0,7-2 31 0,-7-4 0 0,3 7 0 0,-3-7 0 15,0 3-57-15,4-8-6 0,-1 8-1 16,4-2 0-16,0 2 0 0,-4-2 0 0,4 5 0 0,4 1-640 15</inkml:trace>
  <inkml:trace contextRef="#ctx0" brushRef="#br0" timeOffset="6272.309">6752 5377 1036 0,'0'0'23'0,"-7"0"5"0,7 0 0 0,-7-6 1 0,7 6-29 0,-7 0 0 0,3 0 0 0,4 0 0 16,0 0 0-16,0 0 0 0,0 0 0 0,0 0 0 15,0-6 0-15,8 0 0 0,-1-6 0 0,0 3 0 16</inkml:trace>
  <inkml:trace contextRef="#ctx0" brushRef="#br0" timeOffset="6810.441">7260 5747 1036 0,'0'0'23'0,"0"0"5"0,0 0 0 16,0 0 1-16,0 6-29 0,0-6 0 0,0 0 0 0,0 6 0 0,0 0 57 0,0 0 6 16,0-6 1-16,0 8 0 0,4 4 0 0,-1-6 0 15,1 6 0-15,6-6 0 0,-6-1-52 0,3 1-12 16,3 0 0-16,5 0 0 0,-5-3 0 0,4 3 0 15,0 0 0-15,1 0 0 0,-1 0 0 0,3-6 0 16,-6 5 0-16,3-5 0 0,-3 0 13 0,3 0 0 0,-4-5 0 0,1-1 0 16,-1 0-1-16,-3 0-1 0,1 3 0 0,-5-3 0 15,1-6-3-15,-1 12-8 0,-3-11 12 0,0 5-4 32,0 0-28-32,-3 0-7 0,3-6-1 0,-4-2 0 15,-3 8-9-15,3-6-3 0,-6 6 0 0,3 0 0 0,-4-6 20 0,1 6 3 0,-1-2 1 0,-3 5 0 16,3 0 4-16,1 3 0 0,-8 0 1 0,4 3 0 15,3 3 11-15,-3 5 0 0,4 1 0 0,-1 0 0 16,4 0 49-16,0 8 12 0,0-2 3 0,0 5 0 16,3-2-52-16,-3 2-12 0,4 1 0 0,-1-3 0 15,1 2 0-15,3-2 0 0,-7 2 0 0,7-5 0 16,0-6 0-16,7 5 0 0,-4-2 0 0,-3-3 0 16,4 5 54-16,3-8 8 0,0 3 2 0,0 0 0 15,7-1-52-15,-3-5-12 0,3 6 0 0,3-12 0 16,1 6 0-16,3 0 0 0,-3-3-9 0,3 0 9 15,0-6 0-15,4 0 0 0,-4 0 13 0,4 0-4 0,-1-9-9 16,1 6-17-16,0 0 4 0,0-5-748 16</inkml:trace>
  <inkml:trace contextRef="#ctx0" brushRef="#br0" timeOffset="7840.901">8756 5579 1148 0,'0'0'25'0,"0"0"6"0,-7 0 1 0,0 6 0 0,3-3-32 0,-3 6 0 16,0 0 0-16,4-3 0 0,3-6 67 0,-11 0 7 16,8 6 2-16,-4 5 0 0,7-11-11 0,-4 6-1 15,0 0-1-15,1 3 0 0,-1-3-19 0,4 0-3 16,0-6-1-16,0 12 0 0,0-7-40 0,4 13 0 15,-1-6 0-15,5 8 0 0,-5-2-13 0,4 6-2 16,0 2 0-16,0 3 0 0,0 4 47 0,0 2 8 16,0 3 3-16,0 6 0 0,0-8-25 0,1 8-5 0,-1-9-1 15,0 9 0-15,-4-6-2 0,1 3-1 0,-1-2 0 16,1-1 0-16,-4-3-9 0,3-3 0 0,-3-8 0 16,0 8 0-16,-3-8 35 0,3-1 5 0,-4 4 0 15,1-10 1-15,-1-2-21 0,1-3-5 0,-1 11-1 0,1-11 0 16,3-3-5-16,-4 3-1 0,1 0 0 0,3-12 0 15,0 0-8-15,0 0 0 0,0 0 0 0,0 0 0 16,0 0 0-16,0 0 0 0,0 0 0 0,0 0 0 16,-4 0 0-16,0-12 0 0,1-3 0 0,-1 3 0 15,4 1 0-15,-3-13 0 0,-1 3 0 0,1-2 0 16,-4 2 0-16,0-2 0 0,0-7 0 0,0-2 0 16,0 0 0-16,0 2-9 0,-4-8 0 0,4 3 0 15,-4-3-37-15,1 2-7 16,-1-8-2-16,4 0 0 0,-4 9 44 0,1-3 11 0,3-3 0 0,0 8 0 15,3-5 0-15,4 3 0 0,-3 2 0 0,3 4 0 0,3 0 0 16,-3 8 0-16,4-3 0 0,-1 10 0 0,1-4 12 16,3 1 5-16,0 2 1 0,0 0 0 0,0 0-18 15,0-2 0-15,0 5 0 0,0-3 0 0,4 9 0 0,-4 1 0 16,3-7 0-16,1 6 0 0,-4 0-9 0,4 0-9 16,-4 0-2-16,0 3 0 0,0-3 20 0,3 4 0 15,5 2-8-15,-5 0 8 0,4 0-12 0,0 2 2 16,-3-2 0-16,3 3 0 0,4-6 10 0,-4 3 0 15,0 0 0-15,-4 3-8 0,1 0-8 0,0 0-2 16,-4 3 0-16,3 0 0 0,-3 0 18 0,0 0-10 16,-3 6 10-16,-1-1-8 0,-3 4 8 0,4 3 0 15,-4-7 0-15,-4 7 0 16,1 3-24-16,-1-4-2 0,-3 7-1 0,0 2 0 0,0-2 27 0,-3-4 0 16,-1 4 0-16,-3-1 0 0,3-2 0 0,1-3 0 0,-1-1 0 0,1-5 0 15,-1-3 46-15,0 3 14 0,1-7 4 0,-1 1 0 16,4 0-52-16,0-6-12 0,-3 6 0 15,10-6 0-15,0 0 0 0,-7 0 0 0,-1-6 0 0,-2 6 0 16,3-6 0-16,-4 0 0 0,1-5 0 0,-1 2 0 16,1 3 0-16,-1-6 0 0,4 0 0 0,-4-5 0 15,-3 5-120-15,7-3-28 16,0 4-4-16</inkml:trace>
  <inkml:trace contextRef="#ctx0" brushRef="#br0" timeOffset="8430.15">9243 5641 943 0,'0'0'20'0,"0"0"5"0,-4-6 1 0,4 0 1 0,-7 1-27 0,4-1 0 15,-1 6 0-15,1-6 0 0,-4 6 104 0,-4-6 15 16,4 6 3-16,0 0 1 0,0 0-44 0,0 0-9 0,-4 6-2 0,1-6 0 16,-1 6-18-16,0 0-4 0,1-1-1 0,-1 7 0 15,1-3-29-15,-1 0-7 0,0-6-1 0,1 9 0 31,3-1-27-31,0 1-5 0,0 3-2 0,3 2 0 0,1 1 26 0,-1 0 0 0,1 2 0 0,3-2 0 16,0-1 0-16,3-2 0 0,1 3 0 16,-1-6 0-16,4 5 0 0,0-11 0 0,0 3 0 0,0-3 0 15,8 6 0-15,-5-12 0 0,4 5 0 0,-3 1 0 16,3-6 26-16,-3 0 10 0,3-6 3 0,0 1 0 16,0 5-11-16,0-12-3 0,0 3 0 0,0-3 0 15,0-5-25-15,-3 5 0 0,-1-3 0 0,1 3-11 16,-4-5 11-16,0 5 0 0,0-6 0 0,0 4 0 15,0 2-10-15,-3 6 0 0,-4-12 0 0,0 12 0 16,3 1 20-16,-3 5 4 0,0 0 1 0,0 0 0 16,0 0-63-16,0 0-13 15,0 0-3-15,-3 5 0 0,-4 1 52 0,3 12 12 0,1-6 0 0,-1 0 0 0,1 8 0 16,-1 4 0-16,1-7 0 0,3 4 0 0,0-4 0 0,0 7 0 16,0-3 0-16,3 2 0 0,1-5 0 0,-1 2 0 15,1-8 0-15,3 6 0 0,0-12 0 0,3 8 0 16,-3-5 0-16,1 0 0 0,-1-3 48 15,3-6 13-15,1 0 3 0,-1 0 0 0,4-6-64 0,4-3-28 16,-4-6 3-16,7 1-540 16,1 2-108-16</inkml:trace>
  <inkml:trace contextRef="#ctx0" brushRef="#br0" timeOffset="8893.558">9627 4889 862 0,'0'0'24'16,"0"0"6"-16,-3 5-30 0,-1 1 0 0,1 3 0 0,-1 3 0 0,1-6 81 0,-1 11 11 15,4-5 1-15,-3 0 1 0,3 9-25 0,0-4-5 16,0 1 0-16,3 8-1 0,1 4-9 0,3 2-2 16,0-3 0-16,0 10 0 0,0-4-10 0,3 9-2 15,1 0-1-15,0-3 0 0,-1 3 1 0,-3 6 0 16,4-6 0-16,-4-2 0 0,0 2-21 0,4-6-4 15,-4 6-1-15,0 3 0 0,0-15-3 0,0 10-1 16,0-4 0-16,0-3 0 0,-4-3-10 0,1-5 0 16,-1 8 0-16,1-14 0 0,0 2 0 0,-4-11 0 15,3 6 0-15,-3-4 0 0,0-5 0 0,0 0 0 16,0-9 0-16,0 0 0 0,0 0 0 0,0 0 0 0,0 0 0 0,0 0 0 16,0 0 0-16,0-9 0 0,0 0 0 0,0 0 0 31,4 4-148-31,-4-7-36 0,0 6-6 0,3-6-488 0</inkml:trace>
  <inkml:trace contextRef="#ctx0" brushRef="#br0" timeOffset="9239.543">9550 5538 1270 0,'0'0'28'0,"0"0"5"15,-7 0 2-15,7 0 1 0,0 0-28 0,-7 0-8 0,7 0 0 0,0 0 0 0,-4 6 72 0,4-6 14 16,0 0 2-16,0 0 1 0,0 0-41 0,0 0-8 16,0 0-1-16,0 0-1 0,0 0-29 0,0 0-9 15,0 0 0-15,0 0 0 0,0 0 19 0,4 6-3 16,3-6-1-16,0 6 0 0,3-6-7 0,1 6 0 15,-1-6-8-15,5 6 12 0,2-6-12 0,-3 6 0 16,7-6 8-16,-3 5-8 0,0-5 0 16,3 3 0-16,-3 3 0 0,3-6 0 0,0 3 0 0,0-3 0 15,0 0-12-15,-3 0 12 16,3-3-39-16,-3 0-1 0,-1 0 0 0,-3 3 0 16,1 0-42-16,-1 0-9 0,0 3-1 0</inkml:trace>
  <inkml:trace contextRef="#ctx0" brushRef="#br0" timeOffset="9527.804">10142 5685 1036 0,'0'0'23'15,"0"0"5"-15,-7 0 0 0,4 0 1 0,-4 0-29 0,3 12 0 0,1-6 0 0,-1 3 0 16,1 2 55-16,3 7 5 0,-4-6 0 0,1 0 1 0,3 2 4 16,0 4 1-16,3-6 0 0,-3-1 0 0,0 4-22 0,4-3-5 15,-4 0-1-15,0-1 0 0,3 1-18 0,-3 0-3 16,0-3-1-16,4 3 0 0,-4-7 1 0,3 7 0 16,-3-12 0-16,0 6 0 0,4 0-17 0,-4-6 0 15,0 0 0-15,0 0-9 16,0 0-97-16,0 0-19 0,0 0-4 0,0 0-1 0</inkml:trace>
  <inkml:trace contextRef="#ctx0" brushRef="#br0" timeOffset="9709.022">10086 5365 604 0,'0'0'16'0,"0"0"6"0,0 0-22 0,0 0 0 0,0 0 0 0,0 0-255 15</inkml:trace>
  <inkml:trace contextRef="#ctx0" brushRef="#br0" timeOffset="10264.558">10389 5647 1134 0,'0'0'24'0,"0"0"6"0,0 0 1 0,-3 12 1 0,3-3-32 0,-4 8 0 16,4 1 0-16,0 0 0 0,0 8 77 0,4-8 9 16,-4 8 2-16,3-8 0 0,1 5-26 0,-1-2-5 15,1 8-1-15,-1-8 0 0,1 2-12 0,-1 1-4 16,1-7 0-16,-4 10 0 0,4-15-16 0,-4 2-3 16,0 1-1-16,0-6 0 0,0-9 29 0,0 0 6 15,0 0 1-15,0 0 0 0,0 0 3 0,0 0 1 16,0-9 0-16,-4 0 0 0,0-5-45 0,4-4-15 0,-3 0 9 0,3-2-9 15,-4 2 0-15,4-5 0 0,0 5 0 16,0 3 0-16,0-8 0 0,-3 8 0 0,3-3 0 0,0 1 0 31,0 5-40-31,0-9 0 0,0 10 0 0,0-1 0 0,3 0 23 0,1 0 4 0,-4-2 1 0,3 5 0 16,1 0-7-16,0 3-1 0,-4 6 0 0,0 0 0 31,7-6-16-31,-4 0-3 0,4 6-1 0,0 0 0 0,0 0 13 0,0 0 3 0,4 6 0 0,0-6 0 16,-4 12-7-1,3-6-1-15,1-3 0 0,-4 3 0 0,0 3 32 0,3-1 0 0,1 4 0 0,-4 0 0 16,4 0 0-16,-1-4 13 0,-3 10-1 0,0 0 0 16,0-7 12-16,0 7 3 0,0-3 0 0,-3 2 0 15,0 1-5-15,-1-3-1 0,-3 2 0 0,4 7 0 16,-4-6 12-16,3 2 3 0,1-2 0 0,-4-6 0 16,3 5-36-16,-3-2 0 0,4-9 0 0,-4-6 0 15,0 0-22-15,0 0-11 0,7 6-3 0,0-6-828 16</inkml:trace>
  <inkml:trace contextRef="#ctx0" brushRef="#br0" timeOffset="10759.071">10869 5876 1335 0,'0'0'29'0,"0"0"7"0,0 0 0 0,0 0 2 0,0 0-30 0,0 0-8 0,0 0 0 0,0 0 0 15,0 0 52-15,0 0 10 0,0 0 2 0,0 0 0 16,7 6-1-16,-3 0 0 0,3 0 0 0,0 0 0 16,0 0-46-16,0-3-9 0,0 3-8 0,0-6 12 15,4 5-12-15,-4-5 0 0,0 6 0 0,3-6 0 16,-3 0 0-16,0 0 0 0,0-6 0 0,1 6 8 15,-1-5-8-15,0-4 0 0,-4 3 0 0,1 0 0 16,3-6 0-16,-4 0 0 0,-3 1 0 0,0-1 0 16,4 0-10-16,-4-3 10 0,0 4-13 0,-4-1 5 15,4 0 8-15,-3 0 0 0,-1 4 0 0,-3 2 0 16,4 0-25-16,-1 0 0 0,1 0 0 0,-4 6 0 0,-1 0 9 0,5 0 1 16,3 0 1-16,-11 0 0 0,4 0 3 0,0 6 1 15,0 6 0-15,0-6 0 0,0 5 10 0,-4 4-8 16,4 3 8-16,-3-1-8 0,3 1 8 0,-4 3 0 15,4 2 0-15,0-2 0 0,0 8 0 0,0-8 0 16,0 8 0-16,0-11 8 0,3 5 0 0,1-2 1 16,-1 2 0-16,1-11 0 0,6 0 3 0,-3 3 0 15,4-10 0-15,-1 1 0 0,1 0 0 0,3 0 1 16,3 3 0-16,-2-3 0 0,6 0-13 0,-4 5 0 16,4-11 0-16,4 6 0 15,-4-6-100-15,4 0-22 0,28-11-5 0,-22 5-1 0</inkml:trace>
  <inkml:trace contextRef="#ctx0" brushRef="#br0" timeOffset="10987.135">11285 6147 1314 0,'0'0'37'0,"0"0"8"0,0 0-36 0,-3 6-9 0,3 8 0 0,-4-8 0 16,-3 6 53-16,4-6 9 0,3 6 2 0,-4 5 0 15,1-2 0-15,-1 3 0 0,1-4 0 0,-1 1 0 16,4 0-103-16,-3 2-20 0,3-5-4 0,-4 0-641 16</inkml:trace>
  <inkml:trace contextRef="#ctx0" brushRef="#br0" timeOffset="11812.473">12499 5579 1058 0,'0'0'23'0,"0"0"5"0,0 0 0 0,-7 0 3 0,7 0-31 0,-7 6 0 0,3 0 0 0,-3 3 0 16,0 3 84-16,0-6 12 0,4 5 1 0,-1-5 1 15,1 9-30-15,-1-3-5 0,4 11-2 0,0-2 0 16,7 2-14-16,-3 7-3 0,3 2-1 0,3-3 0 16,1 10-28-16,-1-1-6 0,5 3-1 0,-1-3 0 15,0 6-8-15,0-8 0 0,-4-1 9 0,-3 3-9 16,4-5 34-16,-4-4 2 0,0 0 1 0,0-2 0 15,0-1-37-15,-7-2 0 0,4-7 0 0,-4 1-8 16,0-6 8-16,-4 8 0 0,1-8 10 0,-1 0-10 16,-3 0 34-16,4-4 1 0,-1-2 0 0,1 6 0 15,-1-6-19-15,4-6-3 0,0 0-1 0,-11 0 0 16,11 0-3-16,-7 0-1 0,-3 0 0 0,-1 0 0 16,4-6-8-16,-3 0 0 0,3 0 0 0,-4-2 0 15,4-7 0-15,-4 6-11 0,4-3 3 0,-3 0 0 16,3-8-32-16,-4 8-5 15,4-11-2-15,-4 2 0 0,4 3 25 0,-3-5 5 0,-1 2 1 0,4 4 0 16,-3-1-39-16,2 0-7 0,-2-2-2 0,3 2-460 16,-4-5-93-16</inkml:trace>
  <inkml:trace contextRef="#ctx0" brushRef="#br0" timeOffset="12033.506">12280 5265 1335 0,'0'0'29'0,"-7"6"7"0,0-6 0 0,0 6 2 0,7-6-30 0,0 0-8 0,0 0 0 0,-3 3 0 31,3-3-24-31,0 0-7 0,0 0-1 0,0 0-344 0,0 0-70 0</inkml:trace>
  <inkml:trace contextRef="#ctx0" brushRef="#br0" timeOffset="12595.37">12686 5718 1668 0,'0'0'47'0,"0"0"11"0,0 0-46 0,0 0-12 16,-4 5 0-16,4-5 0 0,0 6 0 0,0-6 0 15,0 0 0-15,0 12 0 0,4-12 12 0,-1 6 0 16,4 0 0-16,1 0 0 0,-1 0-4 0,0-3 0 0,3 2 0 0,1-2 0 16,-1-6 0-16,-3 3 0 0,8-5 0 0,-5-4 0 15,1 3 13-15,3 0 3 0,-4-12 0 0,1 10 0 16,0 2-24-16,-1-3 0 0,1 0 0 16,-4-9 0-16,0 7 0 0,0-1 0 0,0 0 0 0,-4 3 8 15,1-2-8-15,-4 5 12 0,4-6-4 0,-4 6 0 16,-4-3-8-16,4 6 0 0,-4-3 8 15,1 3-8-15,3 3 0 0,-7 0-8 0,0 0 0 0,-4-5 0 16,4 10-9-16,-3-5-2 0,-1 3 0 0,-3 3 0 16,3 3 19-16,-3 0-10 0,4-3 10 0,-4 0-8 15,-1 0 22-15,1 5 5 0,-3-2 1 0,-1-3 0 16,4 3-10-16,0 0-2 0,0 2 0 0,3 7 0 16,1-9-8-16,-1 8 8 0,4 1-8 0,0 0 8 15,3-1-8-15,4 4 0 0,0-9 0 0,0 5 0 16,7 1 0-16,-3-3 0 0,3 2 0 0,7-5 0 15,0 3 0-15,4 2 8 0,-1-5-8 0,5 0 8 0,2 0-8 16,1-6 0-16,-4-1 0 0,7 4 0 0,-3-3-11 16,3-6-4-16,1-6-1 0,-1 6 0 15,0-9-123-15,0 4-25 0,-3 2-4 16,0 0-2-16</inkml:trace>
  <inkml:trace contextRef="#ctx0" brushRef="#br0" timeOffset="13128.999">13804 4883 1072 0,'0'0'24'0,"0"11"4"0,-3-5 2 0,-1 3 0 0,1 3-30 0,-1 0 0 0,1-1 0 0,-1 1 0 0,1 0 77 0,3 3 10 16,-4 2 1-16,0-5 1 0,4 9-17 0,0-4-3 16,4 1-1-16,-4 5 0 0,4 4-36 0,3-4-7 15,-4-2-1-15,4 8-1 0,4 4-14 0,-4-4-9 16,3 3 12-16,-3 10-12 0,4-16 8 0,-4 9-8 16,4 4 0-16,-4-7 0 0,0-3 8 0,-4 1-8 15,4 2 0-15,-3-3 0 0,-1-2 10 0,1-4-2 16,-1 7 0-16,-3-4 0 0,4 1-8 0,-4 2 0 15,-4-5 9-15,1 2-9 0,3-8 8 0,-4 5-8 16,1-2 10-16,-1-4-10 0,1 7 12 0,3-9-3 16,-4 2-1-16,4 1 0 0,-3-6-8 0,-1-1 0 15,4 4 0-15,-3-3 0 0,-1 0-11 0,4-6-1 0,-3 5 0 16,3-2 0 0,0 3-19-16,0-12-4 0,0 0-1 0,0 0 0 15,0 0-8-15,0 0-1 0,0 0-1 0,0 0-647 0</inkml:trace>
  <inkml:trace contextRef="#ctx0" brushRef="#br0" timeOffset="13430.9">13600 5591 1134 0,'0'0'24'0,"0"0"6"0,0 0 1 0,0 0 1 0,0 0-32 16,0 0 0-16,0 0 0 0,0 0 0 0,7 0 58 16,0-3 5-16,0 3 1 0,3-3 0 0,1-3-8 0,3 1 0 15,0 5-1-15,4-6 0 0,-1 0-16 0,5 0-3 16,-1-6-1-16,3 12 0 0,-2-6-4 0,2 3-1 16,1-3 0-16,3 4 0 0,-3-1-15 0,-4 0-3 15,0 3-1-15,0-3 0 0,-3 3 1 0,0 0 1 16,-4 0 0-16,0 0 0 0,0-6-13 0,-3 6 0 15,-1 0 0-15,4 0 0 16,0 0-103-16,-3 0-23 0,3-6-5 0,-3 6-1 0</inkml:trace>
  <inkml:trace contextRef="#ctx0" brushRef="#br0" timeOffset="13881.076">14277 5618 1384 0,'0'0'39'0,"0"0"9"0,-7-6-38 0,0 0-10 0,3 6 0 0,-3-6 0 16,7 6 62-16,-10-3 10 0,3-3 3 0,-4 3 0 15,4 3-18-15,0 3-3 0,-4-3-1 0,1 9 0 16,-1-3-42-16,1 0-11 0,-5 0 0 0,5 5 0 16,-1 4 0-16,1 0 0 0,-1-6 0 0,1 8 0 15,2 4-13-15,1 2-5 0,0 1-1 0,0-6 0 16,4 8 19-16,-1-3 0 0,4-2 0 0,0 3 0 15,0-1 0-15,0-5 0 0,0-4 0 0,4 4 0 16,-4 0 0-16,3-7 0 0,4 4 0 0,-3-982 0 0,3 1952 0 16,0-973 0-16,0-7 0 0,4-2 0 0,-4-3 28 15,3 0 8-15,1-3 3 0,-1-2 0 16,1-1-16-16,0 0-3 0,-1-6-1 0,4-9 0 16,-3 10-11-16,-1-7-8 0,1 0 12 0,-4-2-12 0,0 2 0 0,-3 1 0 15,-1-4 0-15,1 3 0 0,-4-5 0 0,0 5-22 16,-4 1 3-16,1 2 1 15,-4 3-22-15,-4-8-5 0,0 14-1 0,-3-3 0 0,0 0 17 0,0-3 3 16,0 6 1-16,-4 1 0 0,4 5 4 0,-3 0 1 16,-1 0 0-16,4 5 0 0,-4 7 0 0,4 0 1 15,-3 6 0-15,2 2 0 0,1-2 19 0,0 2 0 0,4 4 0 16,-1-1 0-16,0-2 0 0,1 2 0 0,6-5 0 0,-3-6 0 31,4 3-55-31,3 2-7 0,3-11-2 0,4 6 0 0</inkml:trace>
  <inkml:trace contextRef="#ctx0" brushRef="#br0" timeOffset="14678.648">14429 5679 1267 0,'0'0'28'0,"0"0"5"0,0 0 2 0,0 0 1 0,0 6-36 0,0 6 0 16,0-3 0-16,3 3 0 0,-3-1 39 0,4 1 1 15,-1 0 0-15,-3 3 0 0,4-4 24 0,-4 7 6 16,3-6 1-16,-3 5 0 0,0-5-43 0,4 3-9 15,-4-3-2-15,3-7 0 0,-3 7 38 0,0-6 7 16,0-6 2-16,0 9 0 0,4-3-36 0,-4-6-8 16,0 0 0-16,0 0-1 0,0 0 7 0,0 0 2 15,3-3 0-15,1 0 0 0,-1-6 5 0,1 3 2 16,3-6 0-16,4 1 0 0,-8-1-35 0,4 0 0 16,-3-3 0-16,-1 4 0 0,1 5-16 0,-1-6-6 15,4 0-2-15,-3 6 0 0,-1 1 12 0,-3 2 1 0,7-9 1 16,-3 6 0-16,0 6 2 0,-4 0 0 0,0 0 0 15,0 0 0-15,3 0-10 0,1 0-2 0,-1 6 0 0,1 0 0 16,-1-6 20-16,1 9 0 0,-4-1 0 0,3 7 0 16,1-3 0-16,-1 0 0 0,-3 5 0 0,0-2 0 15,4 3 0-15,-4-1 9 0,-4-5-1 16,4 0 0-16,4-3 4 0,-4 2 0 0,0-5 0 0,0-6 0 16,0 6-4-16,0-6 0 0,0 0 0 0,0 0 0 15,3 0 5-15,1 0 1 0,3 0 0 0,-4 0 0 16,1-6-14-16,3 0 0 0,-3 0-12 0,3 6 12 15,0-5-29-15,-4 5 1 16,1-6 0-16,-4 3 0 0,7 0-10 0,-7 3-2 16,3-6 0-16,-3 6 0 0,0 0 26 0,4 3 5 0,-4-3 1 0,3 3 0 15,-3-3 8-15,0 0-8 0,0 0 8 0,0 0-8 0,4 3 24 16,-4-3 6-16,3 3 1 0,-3-3 0 0,0 0 8 16,0 0 1-16,0 0 1 0,7 6 0 0,-3-6-11 15,-4 0-2-15,7 0-1 0,-3 0 0 0,3-6 10 0,0 3 3 16,0 0 0-16,-4 0 0 0,4 0-19 0,0 3-3 15,-3 0-1-15,-4 0 0 0,0 0-9 0,7-3-11 16,0 3 3-16,-7 0 0 0,7 3-1 0,-7-3 0 16,4 3 0-16,3 3 0 0,0 3 9 0,-4-4 11 15,4 7-3-15,-3-6 0 0,-1 6-17 0,1-6-4 16,-1 0-1-16,-3-1 0 0,4 4 14 0,-1-3 0 16,-3-6 0-16,8 6 0 0,-5-6 0 0,4 6 0 0,0-6 0 15,-3 0 0-15,3 0 16 0,3-6-4 16,-3 6-1-16,7-6 0 15,1-9-32-15,-1 7-7 0,3-1 0 0,-3-9-1 16,1 1-185-16,2-1-37 0,18-20-7 0,-6 14-2 0</inkml:trace>
  <inkml:trace contextRef="#ctx0" brushRef="#br0" timeOffset="15317.716">14940 5033 1105 0,'0'0'24'0,"-3"6"4"0,3 5 2 0,-4-5 2 0,1 6-32 0,-1 6 0 15,4-4 0-15,0 10 0 0,-4-1 61 0,4-2 6 16,4 8 1-16,-4-2 0 0,0 2 9 0,0 3 3 16,4 10 0-16,-1-4 0 0,4-6-21 0,-3 9-4 15,3-2-1-15,0 2 0 0,-7 3 0 0,3-6 0 16,4-3 0-16,-3-2 0 0,3 2-27 0,0-9-6 16,0 4-1-16,0-10 0 0,-3 4 2 0,-1-7 0 15,4 1 0-15,-3-3 0 0,-1-3 0 0,1-1 0 16,-1-5 0-16,-3-6 0 0,7 0-9 0,-7 0-1 0,4 0-1 0,-1 0 0 15,1-12 8-15,0 7 1 0,3-7 1 16,-4 3 0-16,4-3-21 0,-3 0 0 0,-1-5 0 0,4 5 0 16,0-3 0-16,-3 4 0 0,3-1 0 0,-4 0 0 15,8 0 0-15,-7-2 0 0,3 5 0 0,0 0 0 16,0 9-14-16,-4-12-1 0,4 12 0 0,0-6 0 16,0 1 2-16,0 5 0 0,0-6 0 0,1 6 0 15,-1 0-1-15,3 0 0 0,-3 0 0 0,4 6 0 16,-4-1 5-16,0-5 1 0,4 0 0 0,-1 6 0 15,1 6 8-15,-1 0 0 0,1 2 0 0,-4 4-8 16,4 0 8-16,-1-4-12 0,-3 10 12 0,0-6-12 16,0 2 12-16,-3 4 0 0,-1-1 0 0,-3-5 0 15,0 2 0-15,0 4 0 0,-3-12 0 0,-1 8 0 16,1-8 8-16,-1 0-8 0,-3 0 8 0,0-4-8 16,0-2 0-16,0-3 8 0,0 3-8 0,-4-3 0 0,1-6 0 15,-1 0 0-15,1-3 0 0,-5-3 0 0,1-2-16 0,4-1-7 16,-4-6-1-16,0-2-1 15,-4 2-37-15,4-5-7 0,-4 2-2 0,8-3 0 16,-1 13-29-16,0-4-7 0,1 3-1 0,3 0-372 16,0 7-74-16</inkml:trace>
  <inkml:trace contextRef="#ctx0" brushRef="#br0" timeOffset="15924.575">15593 5847 1681 0,'0'0'36'0,"0"0"8"0,0 0 2 0,0 0 2 0,0 0-38 0,0 0-10 0,0 0 0 0,0 0 0 16,-4 6 53-16,4-6 9 0,0 0 2 0,0 0 0 15,0 0 1-15,0 0 1 0,0 0 0 0,0 0 0 0,0 0-55 0,0 0-11 16,0 0 0-16,4 6 0 0,-1 0 0 0,-3-6 0 16,11 5 0-16,-4-5 0 0,4 12 0 0,-1-12 0 15,1 0 0-15,-1 6 0 16,-3-6 0-16,4 0 0 0,-1 0 0 0,1 0 0 0,0 0 22 0,-1 0 6 15,1-6 2-15,-1 6 0 0,1-12-30 16,0 12 0-16,-1-11 0 0,1 5 0 16,3-3-15-16,-4 0-9 0,1 0-1 0,-4-2-1 15,4-1-8-15,-4 0-2 0,0-3 0 0,-4 4 0 16,1-1-22-16,-1 0-5 0,-3-6-1 0,0 10 0 16,0 2-25-16,-7 0-6 0,4 0-1 0,-1 0 0 15,-6 0 24-15,3 0 5 0,-4 6 1 0,-3-5 0 0,0 10 38 16,-4-5 8-16,4 0 2 0,-7 0 0 0,3 6 18 0,1 6 9 0,-1-3-1 15,0 6 0-15,1 5 36 0,-1-2 6 0,0-4 2 0,4 10 0 16,-3-1 12-16,3-2 4 0,-1-3 0 0,5 5 0 16,-1-5-10-16,4 2-2 0,0-2 0 0,4-6 0 15,3 3-14-15,-4 2-3 0,8-11-1 16,-4 6 0-16,7-6-3 0,0 5-1 0,0-2 0 0,7-3 0 16,0 0-14-16,4 0-4 0,-1 0 0 0,4 0 0 15,1-6-16-15,-1 6 10 0,3-6-10 0,5 0 8 16,-5 0-8-16,5 0 0 0,-5-6 0 0,5 0 0 15,-1 0-104 1,0 6-22-16,0-9-5 0,-3 6-689 0</inkml:trace>
  <inkml:trace contextRef="#ctx0" brushRef="#br0" timeOffset="16231.194">16312 6079 1868 0,'0'0'41'0,"0"0"9"0,0 0 2 0,0 0 0 0,-3 6-42 0,-1 0-10 0,1 0 0 0,3-6 0 16,0 0 12-16,0 0 0 0,0 0 0 0,0 0 0 16,0 0-12-16,0 0 0 15,0 0 0-15,0 0 0 16,7 0-75-16,0 0-17 0,0-6-3 0,0 0-658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2-16T15:31:00.38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6548 4462 828 0,'-8'0'23'0,"5"6"6"0,3-6-29 0,-7 3 0 0,3 3 0 0,-6 0 0 15,6 0 60-15,-3 0 7 0,4 0 1 0,-1 5 0 16,1 1-5-16,-1-3-1 0,1 8 0 0,-1 1 0 16,1 0-33-16,-1 8-6 15,4-2-2-15,0 2 0 0,0 4 8 0,4 2 2 0,-1 3 0 0,1-2 0 16,3 2-7-16,0 3 0 0,0-3-1 0,0 9 0 16,7-11-23-16,-7 14-13 0,0-9 1 0,4 6 1 15,-4 0 32-15,0-3 7 0,0 3 0 16,3-5 1-16,-3-4-18 0,-3 0-11 0,3 3 12 0,-3-8-12 15,-1-4 10-15,1 1-10 0,-1-4 8 0,-3-5-8 16,0 0 9-16,4-4-9 0,-4 4 10 0,0-12-10 16,3 0 11-16,-3-6-11 0,0 0 12 0,0 0-12 15,0 0 18-15,0 0-3 0,0 0-1 0,0 0 0 16,0 0-14-16,-7-6 0 0,0-6 0 0,4-3 0 16,-5 4 13-16,1-1 0 0,-3-6 0 0,-1 1 0 15,4-1-13-15,-3-3-18 0,-1-2 4 0,4-4 1 16,-4 4 21-16,1-7 4 0,-1-2 0 0,4 3 1 15,0-4-13-15,0 1-12 0,0-3 3 0,0 2 0 16,3-2 9-16,-3 3-13 0,4 2 5 0,-1-2 8 16,1 9-9-16,3-10 9 0,-4 4 0 0,4 2 0 15,0-8-8-15,4 3 8 0,-4-4 0 0,3 4 0 16,4-6-8-16,-3 3 8 0,3 5 0 0,0-2 0 16,0 0-8-16,0 8 8 0,0 0 0 0,4-2 0 0,-4 3-8 0,7-1 8 15,-7 3 0-15,4 4 0 0,-1-7 0 16,1 10-8-16,-1-4 8 0,1 6 0 0,-1 0 0 0,1 1 0 15,0 5-8-15,-4 3 8 0,3-3-8 0,4 0 8 0,-7 0-12 0,1 6 12 32,2 0-40-32,1 12-2 0,3-12 0 0,0 9 0 0,-4-3 34 0,1 5 8 0,0 7 0 0,-4-6 0 15,0 0 0-15,7-1 0 0,-7 4 0 16,-7 3 0-16,7-12 0 0,-4 5 0 0,-3 4 0 16,0-3 0-16,-3-6 28 0,-1 5 7 0,1-5 1 0,-1 6 1 15,-10-6-17-15,7 3-4 16,-3 2-1-16,-1-5 0 0,0 6-15 0,1-6 8 0,-1 0-8 15,1 0 0-15,-1-6 13 0,1 3-3 0,3 0-1 0,-1-3 0 16,-2 0 16-16,-8 0 3 0,8 0 1 0,-1 0 0 16,-3-3-46-16,3 0-10 0,1 3-1 15,3 0-1-15,0-6 47 0,7 6 10 0,-7 0 1 0,7 0 1 16,0 0-48-16,0 0-10 0,0 0-1 0,0 0-1 16,0 0-8-16,0 0-2 0,0 0 0 0,0 0 0 15,0 0-137-15,0 6-28 0</inkml:trace>
  <inkml:trace contextRef="#ctx0" brushRef="#br0" timeOffset="675.746">7176 4483 1347 0,'0'0'38'0,"-8"0"9"0,1 6-38 0,4-6-9 0,-4 0 0 0,-4 6 0 15,4-6 81-15,0 0 15 0,0 6 2 0,0-6 1 16,-4 5-53-16,1-5-10 0,-1 0-3 0,1 0 0 15,-1 0-18-15,0 6-4 0,1 0-1 0,6-6 0 16,-10 6-10-16,4-6 0 0,3 3 0 0,-4 3 0 16,4 0 0-16,0 0 0 0,0-1 0 0,0 7 0 15,3 0-12-15,-3 0 12 0,4-3-10 0,3 8 10 16,-4-5-11-16,4 0 11 0,4 2-12 0,-4 4 12 16,0 0-8-16,3-7 8 0,1 4 0 0,3 0 0 15,-4 0 0-15,1 2 0 0,-4 1 8 0,3-9-8 16,1 2 16-16,3 1-4 0,-3-6 0 0,-1 0 0 15,4 0-2-15,-3-6-1 0,3 6 0 0,0-6 0 16,3 0 3-16,-3 0 0 0,-3 0 0 0,3 0 0 16,0-6 1-16,0-6 1 0,-3 6 0 0,3-6 0 15,-4 1-5-15,4 2-1 0,0 3 0 0,0-6 0 16,-3 0-8-16,-1 1 0 0,1 2 0 0,-1 0-11 16,-3 0 11-16,0 9 9 0,0-6-1 0,4 0-8 15,-4-5 0-15,0 5 0 0,0-6 0 0,0 6 0 16,0 6 0-16,0 0 0 0,0-12-12 0,0 12 12 0,-4-2 0 15,4 2 0-15,0-12 0 0,0 12 10 0,0 0-10 16,0 0 0-16,0 0 0 0,0 0-11 0,0 0 11 0,0 0-8 0,0 0 8 16,0 0-8-1,0 0-19-15,0 0-3 0,4 6-1 0,0 0 0 0,-1-4 13 0,-3 10 2 0,4 0 1 0,-4 0 0 16,0 5 15-16,3-2-9 0,-3-3 9 0,4 5-8 16,-1 1 8-16,-3-6 0 0,4 8 0 0,-4 4 0 15,3-6 0-15,1-4 0 0,-4 4 0 16,7-6 0-16,0 5 0 0,-7-8 0 0,3 3 8 0,4 0-8 15,-3-1 0-15,3-11 0 0,4 0 0 16,-4 0 0-16,0 0 0 0,3 0-20 0,-3 0 4 0</inkml:trace>
  <inkml:trace contextRef="#ctx0" brushRef="#br0" timeOffset="1024.56">7521 4556 990 0,'0'0'21'0,"0"0"5"0,0 0 1 0,0 0 1 0,-3 6-28 16,-1 0 0-16,1 6 0 0,-1-6 0 0,1 0 70 0,-4 5 8 0,3 4 2 0,0-3 0 15,1 0-25-15,-1 2-5 0,4-2-1 0,0 0 0 16,0 0-29-16,0 5-7 0,0-11-1 0,0 6 0 16,4-3-12-16,-4-3 0 0,3 5 0 0,1-5 0 15,0 0 0-15,-4-6 0 0,0 0 0 0,7 0 0 16,0 0-59-16,-4-6-14 15</inkml:trace>
  <inkml:trace contextRef="#ctx0" brushRef="#br0" timeOffset="1188.515">7521 4309 648 0,'0'0'14'0,"0"0"3"0,0 0 1 0,0 0 0 0,0 0-18 0,0 0 0 16,0 0 0-16,0 0-284 0</inkml:trace>
  <inkml:trace contextRef="#ctx0" brushRef="#br0" timeOffset="1749.442">7800 4365 680 0,'0'0'15'0,"0"12"3"0,3-6 1 0,-3 6 0 0,4-3-19 0,-4 2 0 0,0 7 0 0,3 0 0 16,-3-1 83-16,0 4 13 0,4-4 2 0,0 1 1 15,-1 3-28-15,1 2-6 0,-4-5-1 0,3 8 0 16,-3-2 0-16,4 2 0 0,-4-2 0 0,0-1 0 16,3-8-51-16,-3 3-13 0,-3-1 0 0,3-5 0 15,-4-3 54-15,1-3 8 0,3-6 2 0,0 0 0 16,0 6 0-16,0-6 0 0,0 0 0 0,0 0 0 16,0 0-52-16,0 0-12 0,0 0 0 0,0 0 0 0,0 0 42 15,-4-6 6-15,1 0 0 0,3-3 1 0,0 3-36 0,3 0-13 16,-3-6 9-16,4 1-9 0,-4 5 0 0,3-6 8 15,1 3-8-15,-4-3 0 0,-4 1 0 0,4-1-9 16,4 3 0-16,-1-8 0 16,1 5-30-16,-1-6-5 0,1-2-2 0,-1 2 0 15,4-6 37-15,-3 7 9 0,3 2 0 0,0-8 0 0,0 5-15 0,-3 3-1 16,3-2 0-16,3 5 0 0,-6 0 2 0,3-6 0 16,0 10 0-16,0-4 0 0,0 6 14 0,0 0-11 15,-3-6 11-15,-1 12-10 0,-3 0 10 0,0 0-12 16,7 0 12-16,-3 0-12 0,6 12-8 0,-3-6-3 15,0 0 0-15,0 6 0 0,0 2 31 0,1 4 7 16,-5 0 1-16,4 5 0 0,-3-2-26 0,-1 2-5 16,4 4-1-16,-7-4 0 0,4-5 16 0,-4 8 0 15,3-8 0-15,1 2 0 0,-1 4 0 0,1-6 0 0,-1-1 0 0,4-2 0 16,-3 3 21-16,-1-1 7 0,1 1 2 0,3-9 0 31,-3 8-50-31,-1-5-11 0,1-6-1 0,-1 6-492 0,4-6-99 0</inkml:trace>
  <inkml:trace contextRef="#ctx0" brushRef="#br0" timeOffset="2079.315">8375 4809 1267 0,'-7'6'28'0,"3"0"5"0,-3 0 2 0,0 6 1 0,4-1-36 0,-4 4 0 0,0-9 0 0,3 6 0 15,-3 5 109-15,0-8 15 0,0 9 4 0,-4-6 0 16,4-1-112-16,0 1-16 0,4 0-16 0,-4 3 3 31,3-4-31-31,-3-5-7 0,4 6-1 0,-1-3 0 0</inkml:trace>
  <inkml:trace contextRef="#ctx0" brushRef="#br0" timeOffset="6484.059">9596 4439 608 0,'0'0'25'0,"-4"6"-25"16,0 0 49-16,4-6 5 0,-3 5 1 0,-1 1 0 16,4 6-8-16,-3-3-2 0,3 3 0 0,-4-6 0 15,1 5-13-15,3 1-4 0,0-3 0 0,0 3 0 16,-4-1 29-16,4 7 6 0,0-6 1 0,-3 2 0 15,3 4-20-15,-4 0-3 0,4-6-1 0,0-4 0 16,0 1-24-16,0 0-4 0,0 3-2 0,4-1 0 16,-4 1-10-16,0-6 0 0,3 0 0 0,-3 3 8 15,4 3-8-15,-1-1 0 0,1-5 0 0,-4 0 8 16,3 6-8-16,-3-6 0 0,4 0-12 0,-4 8 12 16,0-8-118-16,3-6-16 0</inkml:trace>
  <inkml:trace contextRef="#ctx0" brushRef="#br0" timeOffset="6697.114">9532 4033 972 0,'0'0'41'0,"0"0"-33"32,0 0-32-32,0 0-6 0,-3 6-2 0,3-6 0 0,0 0 43 0,0 0 8 0,0 0 1 0</inkml:trace>
  <inkml:trace contextRef="#ctx0" brushRef="#br0" timeOffset="7062.986">9853 3804 608 0,'0'0'12'0,"0"0"4"16,0 12-16-16,-3-7 0 0,-1 1 0 0,4 0 0 15,-4 6 71-15,4 3 11 0,0 2 2 0,0 1 1 16,0 0-15-16,4 2-3 0,0 4-1 0,-1-1 0 16,1 10-27-16,-1-7-6 0,1 9-1 0,-1-2 0 15,1 2-18-15,3 3-4 0,-4-3-1 0,1 4 0 16,3 5 36-16,0-3 7 0,0 3 2 0,-3 6 0 0,3-6-33 0,-7 3-6 16,3-9-2-16,-3 0 0 0,0-2 11 0,0-983 1 15,0 1955 1-15,-3-975 0 0,3-4 6 0,0-5 2 16,-4 2 0-16,4-2 0 0,0-4-22 0,0-2-4 15,0-6 0-15,0-1-8 0,0-2 0 0,4-3 0 16,-4-6 0-16,0 0 0 0,0 0 0 0,0 0 0 0,0 0-15 16,0 0-499-1,3-6-100-15</inkml:trace>
  <inkml:trace contextRef="#ctx0" brushRef="#br0" timeOffset="8168.434">10848 4365 1036 0,'0'0'23'0,"0"0"5"0,0 0 0 0,0 0 1 0,-4 0-29 0,-3 12 0 0,4-6 0 0,-4 6 0 15,3-6 88-15,1-1 11 0,3-5 2 0,-4 9 1 16,4 3-49-16,0 0-9 0,0 5-3 0,0-2 0 16,0 3-41-16,-3-1-16 0,-1 1 1 0,4 3 0 15,-3 2 63-15,3 1 13 0,-4 8 3 0,4-8 0 0,4 2-52 16,-8-3-12-16,1 1 0 0,-1-3 0 0,0 2 0 15,1-11 0-15,-1-3 0 0,4 2 0 16,-3-5 0-16,3 0 0 0,0-6 0 0,0 0 0 0,-4 6 40 0,4-6 6 16,-3 0 1-16,-1 0 0 15,4-6-24-15,-3 0-5 0,-1-5-1 0,4 5 0 16,-3-3-17-16,3-3 0 0,0 0 0 0,0 1 0 16,0-4 0-16,3 3 0 0,-3-6 0 0,4 7 0 15,-4-7 0-15,7 0 0 0,-4 4 0 0,1-4 0 16,3-2-48-16,-4 2-12 0,1 6-4 0,0-6 0 0,3 1 52 15,-4 8 12-15,4-9 0 0,-3 7 0 16,-1-1 0-16,4 0 0 0,-3 3 0 0,-1 3 0 16,-3 6 0-16,0-5 0 0,0 5 0 0,0 0 0 0,0 0 0 15,0 0 0-15,0 0 0 0,0 0 0 0,0 0 0 16,0 0 0-16,0 0 0 0,0 0 0 0,7 11 23 16,-3 1 7-16,3 3 2 0,-4 2 0 0,-3 4-23 0,4-3-9 15,0 5 8-15,-4-5-8 0,3 8 9 0,-3-8-9 16,0 0 10-16,0-1-10 0,4 4 8 0,-4-10-8 0,0 7 0 0,0-3 9 15,0-3-9-15,0-1 0 0,0-11 0 0,0 0 8 16,0 0-8-16,0 0 10 0,0 0-10 0,0 0 10 16,0 0 1-16,7-11 0 0,0 5 0 0,0-9 0 15,-4 3-11-15,8-5-17 0,-4-1 4 0,4-6 1 16,-4 4-31-16,3 2-5 0,-3-2-2 16,0 2 0-16,0 0 40 0,0 1 10 0,0 2 0 0,1-3 0 15,-5 7-53-15,4-1-9 0,0 0-2 16,-3 3 0-16,3-2 52 0,-4 5 12 0,4 6 0 0,-7 0 0 15,0 0 0-15,0 0 0 0,0 0 0 0,0 0 0 16,7 0 0-16,0 6 0 0,4-1 0 0,-7 7 0 16,3-3 0-16,0 3 0 0,0 0 0 0,0 5 0 15,-4-5 0-15,4 3 0 0,-3-4 0 0,3 13 0 16,-4-9 48-16,-3 8 13 0,4-5 3 0,-1 5 0 16,1-2-52-16,0-4-12 0,3 4 0 0,-4 3 0 15,1-7 0-15,-4 1 0 0,3-3 0 0,-3 2 0 16,0-5 0-16,0 0 0 0,-3 2 0 0,3-8 0 0,0 0 0 0,3 0 0 15,-3-6 0-15,0 0 0 0,0 0 0 0,0 0 0 16,4-6 0-16</inkml:trace>
  <inkml:trace contextRef="#ctx0" brushRef="#br0" timeOffset="8726.441">11423 4550 1022 0,'-7'6'43'0,"0"6"-35"16,0-6 64-16,-4 0 13 0,4 0 3 0,0-3 0 15,0 6 6-15,0 5 2 0,0-8 0 0,0 6 0 16,0-6-41-16,0 6-8 0,0-4-2 0,0 1 0 16,0 0-22-16,0-3-5 0,3 6-1 0,-3-7 0 15,7 7-17-15,-4-3 10 0,4 3-10 0,-3 0 8 16,3-1-8-16,0-5 8 0,0 0-8 0,0 0 8 16,0 3 2-16,3 0 0 0,4 5 0 0,-3-2 0 15,3-6 2-15,0 6 0 0,4-6 0 0,-4-1 0 0,3-2-2 0,4 0 0 16,-3 0 0-16,0 3 0 0,3-12 2 0,-4 6 0 15,4-6 0-15,1-2 0 16,-5 2-4-16,4 0 0 0,-3-6 0 0,3 0 0 16,-3 1-8-16,-1 2 8 0,-3 3-8 0,0-6 8 15,0 6-8-15,-3 0 0 0,-4 6 0 0,0 0 8 0,3-11-8 16,-3 11 0-16,4-6 0 0,-4 0 0 0,0 6 0 16,-4-6-14-16,4 0 3 0,-7 0 1 0,4 3 2 15,-4-3 0-15,0 0 0 0,0 1 0 0,-4-1 8 0,4 0 0 0,-4 0 0 16,1-6 0-16,3 0 0 0,-4 4 0 0,1 2 0 15,2 0 0-15,-2-6 0 0,3 6 0 0,3 6 0 0,-3-12 0 16,7 12 0-16,0 0-12 0,0 0 12 0,0 0-12 16,0 0-8-16,0 0-1 0,0 0-1 0,0 0 0 15,0 0-21 1,0 0-4-16,0 12-1 0,4 0 0 0,-4 0-9 16,3-6-3-16,1 8 0 0</inkml:trace>
  <inkml:trace contextRef="#ctx0" brushRef="#br0" timeOffset="9045.451">11843 4550 907 0,'0'0'20'0,"0"0"4"0,0 0 0 0,-7 0 2 0,7 0-26 16,-4 6 0-16,4-6 0 0,0 0 0 0,-7 0 34 0,4 12 2 0,-4-6 0 15,3 0 0-15,4 3 22 0,-4 2 5 0,4 7 1 0,-3-6 0 16,3 6-46-16,-4-4-9 0,4 4-1 0,0-1-8 16,0 4 21-16,0 3-2 0,0-7-1 0,4 1 0 15,-4-6 17-15,0 2 3 0,3-2 1 0,-3 0 0 16,4-6-31-16,-4-6-8 0,0 0 0 0,0 0 0 31,0 0-56-31,0 0-12 0</inkml:trace>
  <inkml:trace contextRef="#ctx0" brushRef="#br0" timeOffset="9223.114">11688 4309 1337 0,'0'0'56'16,"0"6"-44"-1,0-6-12-15,0 0 0 0,0 0 0 0,0 0 0 16,3 6 0-16,4-6 0 0,4 0 0 0</inkml:trace>
  <inkml:trace contextRef="#ctx0" brushRef="#br0" timeOffset="9824.426">12330 4433 1036 0,'0'0'23'0,"0"0"5"0,0 0 0 0,0 0 1 0,0 0-29 0,0 0 0 0,0 0 0 0,-7 0 0 15,-1 0 108-15,-2 0 16 0,3 0 4 0,0 0 0 16,-4 0-64-16,4 0-13 0,-3 0-3 0,-5 6 0 16,5-6-25-16,-4 6-6 0,0 0-1 0,-4-1 0 15,0 7 19-15,4-3 3 0,-3-3 1 0,2 6 0 16,5-1-11-16,-1 7-3 0,-3-9 0 0,4 3 0 15,3-1-35-15,0 7-7 0,3-6-2 0,0 0 0 16,1 2 19-16,-1-8 0 0,4 6-8 0,0-6 8 16,0 0 0-16,0 0 0 0,0-6-8 0,4 8 8 15,-4-8 0-15,7 6 0 0,-7-6 0 0,11 6 0 16,-4 0 0-16,0-6 0 0,3 6 0 0,-10-6 0 16,11 6 20-16,-11-6 0 0,7 6 1 0,-7-6 0 15,10 5-33-15,-2-5-8 0,-8 0 0 0,10 12-1 16,1-12 21-16,-4 3 0 0,3 3 0 0,-10-6 8 15,7 3 8-15,-7-3 0 0,11 3 1 0,0 0 0 16,-4 0-17-16,3 3 0 0,-3 0 0 0,4 5 0 16,-4 1-15-16,-4-6-6 0,5 0-2 0,-5 3 0 15,1 2 37-15,-1 1 7 0,1 0 2 0,3-6 0 0,-4 6-23 16,-3-1 0-16,4 4 0 0,-4-9 0 0,0 6 0 0,0-1 0 16,-4-5 0-16,1 3 0 0,-1 3 0 0,1 0 0 0,-4-1 0 15,0 1 0-15,-1-6 0 0,1 3 0 16,0-3 0-16,-3 6 0 0,3-7 0 15,-4-5 0-15,4 6 0 0,-4-6 0 0,1 0 0 16,-1 0 0-16,-3-6-12 0,4 1 4 16,-1-1-40-16,-3-6-7 0,3 3-1 0,1-3-1 15,-1 1-6-15,4-1-1 0,0 0 0 0</inkml:trace>
  <inkml:trace contextRef="#ctx0" brushRef="#br0" timeOffset="10169.624">12654 4595 1119 0,'-7'17'24'0,"4"-11"6"0,-1 0 1 0,0 0 1 0,1 6-32 0,3-4 0 0,0 4 0 16,0 0 0-16,0 0 69 0,-4-1 8 0,4 1 2 0,-3-6 0 16,3 3-31-16,0 3-5 0,0-6-2 0,0 5 0 15,0-5-41-15,0-6-16 0,0 6 1 16,0-6 0-16,0 0 15 0,0 6 0 0,0-6 0 0,0 0 0 15,0 0 0-15,0 0 0 0,0 0 0 0</inkml:trace>
  <inkml:trace contextRef="#ctx0" brushRef="#br0" timeOffset="10346.192">12587 4118 1424 0,'0'0'29'0,"0"0"8"0,0 0-29 0,0 0-8 0,0 0 0 0,0 0 0 15,0 0 0-15,0 0 0 0,0 0 0 0,0 0 0 16,0 0 0-16,0 0-8 0,7 0 8 0</inkml:trace>
  <inkml:trace contextRef="#ctx0" brushRef="#br0" timeOffset="10845.461">13113 3786 1044 0,'-11'12'21'0,"11"-12"7"0,-3 6-28 0,-1 6 0 0,1-7 0 0,-1 7 0 16,4-6 56-16,-3 6 7 0,-1 3 1 0,4-4 0 15,0 7-1-15,0 0 0 0,4-4 0 0,-4 4 0 16,3 5-50-16,-3-2-13 0,4 3 0 0,-1 2 0 16,4 3 31-16,-3 1 1 0,3 2 0 0,0 3 0 15,-4 4-32-15,4-1 0 0,4 0 0 0,-4 3 0 16,-3-3 16-16,3 4-4 0,0-4 0 0,-4 0 0 16,1 3 8-16,-1-9 2 0,1 4 0 0,-4 2 0 15,3-3-9-15,-3-2-1 0,0 2-1 0,-3 3 0 16,3-6 22-16,0-2 5 0,-4 2 1 0,4 3 0 0,0-8-12 15,-3-4-3-15,3 1 0 0,-4 2 0 0,1-8-24 16,-1 3 0-16,4-4 8 0,-3-5-8 0,3 0 0 16,-4 0 0-16,4-12 0 0,0 0 0 15,0 0 0-15,0 0 0 0,0 0 0 0,0 0 0 16,4-6-49-16,-1 0-12 0,1-6-3 0</inkml:trace>
  <inkml:trace contextRef="#ctx0" brushRef="#br0" timeOffset="11145.078">13039 4406 1234 0,'0'0'25'0,"0"0"7"0,-7 3-32 0,7-3 0 0,0 0 0 0,0 0 0 16,0 0 40-16,0 0 2 0,0 0 0 0,0 0 0 16,0 0-2-16,0 0 0 0,0 0 0 0,0 0 0 15,0 0-12-15,3 0-4 0,4 0 0 0,4 0 0 16,-4 0-16-16,7 0-8 0,-3 3 0 0,3 0 8 16,3 3-8-16,1 0 0 0,-4-6 0 0,7 6 0 15,-3 0-20-15,-1 0-10 0,1 0-2 0,3-1 0 16,-3 1-25-16,0-6-6 0,-1 9-1 0</inkml:trace>
  <inkml:trace contextRef="#ctx0" brushRef="#br0" timeOffset="16168.978">14460 4377 608 0,'0'0'12'0,"-7"0"4"15,0 6-16-15,0 0 0 0,4 0 0 0,-4 0 0 16,0-1 54-16,3 1 8 0,-3 9 2 0,0-9 0 0,0 6 0 0,0-6 0 16,-4-1 0-16,4 1 0 0,0 3-1 0,-3-3 0 15,2 0 0-15,1 0 0 0,-3 0 1 0,3 0 1 0,0-1 0 16,0 7 0-16,0-6-35 0,0-6-7 0,7 0-2 0,-7 9 0 16,-1-6-9-16,1 6-1 0,0-4-1 0,4 1 0 15,3-6-10-15,-7 12 0 0,7-12 0 0,0 0 0 16,-4 6 28-16,4-6 4 0,0 0 1 0,0 0 0 15,0 0-33-15,0 0 0 0,0 0 0 16,0 0 0-16,-3 6 0 0,3-6 0 0,0 0 0 0,0 6 0 16,0-6 0-16,3 6-14 0,1-3 1 0,-1 2 0 15,1-2 21-15,-1 6 4 0,4-9 0 0,0 6 1 16,1 0-13-16,-1-6-15 0,3 6 3 0,-3-6 1 16,4 12 11-16,-1-6 0 0,1 8 0 0,-4-2 0 15,4-6 12-15,-1 6-3 0,-3-7 0 0,0 7 0 16,0-6-9-16,0 3 0 0,0 3 0 0,-3 5 0 15,-1-11 0-15,-3 6 0 0,4-6 0 0,0 3 0 16,-4 2 0-16,0 1 0 0,3 0 0 0,-3-6 0 16,0 6 0-16,0-1 0 0,-3-2 0 0,-1 3 0 15,0 0 0-15,1 5 0 0,-1-2 0 0,-3-3 0 16,4 5 0-16,-4-5 0 0,0-6 0 0,0 6 0 16,0 3 18-16,0-10 2 0,0 1 0 0,-1 0 0 15,1 0-20-15,0 0 8 0,0-6-8 0,0 0 0 16,-3 0 14-16,3 0-4 0,0-6-1 0,-4 0 0 15,4-6-33-15,0 7-6 0,0-10-2 0,0 3 0 16,0 0 1-16,3 1 0 0,1-1 0 0</inkml:trace>
  <inkml:trace contextRef="#ctx0" brushRef="#br0" timeOffset="16667.478">14690 4630 1134 0,'0'0'32'0,"-7"6"8"15,0 6-32-15,3-10-8 0,0 13 0 0,1-6 0 16,-1-3 16-16,4-6 3 0,0 0 0 0,-3 6 0 16,3 5 7-16,0 1 2 0,0-6 0 0,3 3 0 15,1 3-28-15,-4-1 0 0,3-5 8 0,1 6-8 16,0 0 27-16,-1-3 3 0,1 8 1 0,3-5 0 15,-4-6 1-15,4 6 1 0,-3-1 0 0,3-2 0 16,0 3-14-16,0-6-3 0,4 0-1 0,-1 0 0 16,-3 0 12-16,4-1 2 0,-1-5 1 0,1 0 0 15,0 0-6-15,3-11 0 0,-4 11-1 0,4-6 0 16,-3-6-23-16,3 0 0 0,0-2 0 0,-3 2-8 16,-1-6 57-16,-3 1 12 0,4 2 3 0,-4-3 0 15,-4 1-64-15,1-4-24 0,3 9 0 0,-3-5 1 16,-1-1 23-16,1-6 0 0,3 10 10 0,-4-4-10 15,1-2 0-15,-1 8-14 0,-3-6 1 0,0 0 0 16,0 7-95-16,0-4-18 0,-3-3-4 0</inkml:trace>
  <inkml:trace contextRef="#ctx0" brushRef="#br0" timeOffset="17131.585">15166 4624 1045 0,'-4'-6'44'16,"4"0"-36"0,0 6 60-16,0 0 11 0,0 0 2 0,0 0 1 15,0 0-35-15,0 0-7 0,-3 0-2 0,3 12 0 16,0-6-25-16,0 12-5 0,0-4 0 0,3 10-8 15,-3-1 24-15,4-5-3 0,-4 8 0 0,3 1 0 16,1 2-21-16,-1-5 8 0,1 8-8 0,0-3 0 16,-4-2 0-16,3-4-10 0,1 1 1 0,-1-3 0 15,-3-10 58-15,0 1 12 0,4-6 3 0,-4-6 0 16,0 0 2-16,0 0 1 0,0 0 0 0,0-6 0 16,0 0-16-16,0-6-3 0,0-8-1 0,0 2 0 15,0-5-29-15,0-4-6 0,0-2 0 0,0-1-1 16,3 4-11-16,-3-9 0 0,4 2 0 0,-1 1 0 0,1 8-8 15,-1-5 8-15,1 9-10 0,-1-4 10 0,4 3-10 16,0 7 10-16,1 5-10 0,-1-3 10 0,0 6-15 16,0 0 3-16,0 6 1 0,0 0 0 0,3 12-6 15,1-6-2-15,0 6 0 0,-1 0 0 16,4 8-11-16,4 4-2 0,0-1-1 0,-1 4 0 16,-3-1-14-16,4-2-2 0,-4 5-1 0,4-14 0 0,3 8 15 15,0-11 3-15,0-6 1 0,4-6 0 16,-4 0-29-16,4-6-7 0,3 0-1 0</inkml:trace>
  <inkml:trace contextRef="#ctx0" brushRef="#br0" timeOffset="17568.591">16397 4074 1409 0,'-10'6'29'0,"2"0"7"0,-2 3-28 15,3 3-8-15,0-1 0 0,0 7 0 0,0 0 13 0,3-4 2 0,-3 10 0 0,4-7 0 16,3 16 43-16,0-4 9 0,0 4 1 0,3 5 1 16,1 3-20-16,3-3-4 0,0 3-1 0,0 3 0 15,0 0-20-15,3 4-5 0,-3 2-1 0,1-6 0 16,-5 0-3-16,1-3-1 16,-4-3 0-16,0 0 0 0,0-8 21 0,0 2 4 15,0-3 1-15,0-11 0 0,0 3 11 0,0-4 2 0,0-5 1 0,0 0 0 16,0 0-43-16,0-12-11 15,0 0 0-15,0 0 0 0,0 0 0 0,0 0 0 0,0 0 0 16,0 0 0-16,0 0-45 0,0 0-15 16,-4-3-2-16,1-3-1 0,-1 3-181 0,4-3-37 0</inkml:trace>
  <inkml:trace contextRef="#ctx0" brushRef="#br0" timeOffset="18035.602">16612 4783 1257 0,'0'0'53'0,"0"0"-42"32,0 6 54-32,-3 2 11 0,3 4 3 0,0-6 0 15,3 0-34-15,-3 0-6 0,0-6-2 0,4 6 0 16,3 0-5-16,-4 8 0 0,4-8-1 0,1 0 0 0,-1 0-5 0,0 0-1 0,0 0 0 15,0 0 0-15,3-6-2 0,1 0-1 0,-4-6 0 0,4 6 0 16,-1-6 0-16,4 0 0 0,-3 0 0 0,-1 0 0 16,1-6-6-16,0-2 0 0,-1 2-1 0,-3 0 0 15,-3 0-5-15,3 1-1 0,-4 2 0 0,1-3 0 16,-4 0-9-16,0 1 0 16,0-1 0-16,-4 3 0 0,4-3 0 0,-3 0 0 15,-4 7 0-15,3-7 0 0,-3 6 0 0,0 6 0 0,-3-9 0 16,2 6 0-16,-2 3 0 0,-4 3-12 0,3 0 4 15,1 9 8-15,-1-6-9 0,0 5 9 0,1 7 0 0,-1 3 0 16,1-4 0-16,-1 7 0 0,1 8 0 0,2-8 0 16,1 8 0-16,0-8 0 0,0-1-10 0,4 9 10 15,-1-14 0-15,1 9 0 0,3-10 0 16,0 1 0-16,0 2 0 0,0-8 0 0,3 0 0 0,4 6 8 16,0-13 0-16,4 4 0 0,-4 3 0 0,4-6 0 15,3 6-8-15,0-12 0 0,0 6 0 0,4-1 8 16,-1-5-8-16,4 0 0 0,1 0 0 0,2 0 0 15,1-5-108-15,0-1-17 0,3 0-3 0</inkml:trace>
  <inkml:trace contextRef="#ctx0" brushRef="#br0" timeOffset="18786.51">18119 4636 1273 0,'-4'6'53'15,"1"0"-42"1,-1 2 35-16,1-2 7 0,-1 6 2 0,1-6 0 16,3 0-6-16,-4 0-1 0,0-1 0 0,4 7 0 15,0-12-22-15,0 6-5 0,0-6-1 0,0 0 0 16,4 6-4-16,-4-6 0 0,0 0-1 0,0 0 0 0,0 0 6 15,0 0 2-15,0 0 0 0,4 0 0 0,3-3-23 0,-4-3 9 16,1 3-9-16,-4-9 0 16,0 7-20-16,0-7-12 0,0 6-1 0,-4-6-1 15,4 6 3-15,-3-2 1 0,-1 2 0 0,4 6 0 16,-7 0-7-16,-4-6-2 0,4 6 0 0,-3 6 0 0,-1-6 27 0,1 6 12 16,-5 2-10-16,1-2 10 0,0 6 0 0,-3 0 0 15,2-1 0-15,-2 1 0 0,-1 3 29 0,1 3 12 16,-1 5 3-16,4-8 0 0,-4 8-10 0,8-5-2 0,-4 5 0 15,3-2 0-15,0-3 0 0,1-1 0 0,-1-2 0 16,4 3 0-16,0-1-19 0,0-5-4 0,3 3-1 0,4 2 0 16,0-5 4-16,0-6 0 0,8 0 0 15,-1 0 0-15,0 3 1 0,3 2 1 0,1-5 0 0,3 0 0 16,0-6-5-16,4 6-1 0,-1-6 0 0,1 0 0 16,0 0 10-16,-1 0 2 0,1 0 0 15,-4 0 0-15,4 0-31 0,-1-6-5 0,1 6-2 0,-4-6 0 16,0 6-21-16,0-6-4 0,0 6-1 15,-3 0 0-15,3-5-169 0,0 5-35 16</inkml:trace>
  <inkml:trace contextRef="#ctx0" brushRef="#br0" timeOffset="19234.583">18288 4827 1071 0,'-14'6'30'0,"0"0"7"0,3 2-29 0,-3 4-8 0,3 0 0 0,-3 0 0 15,4 5 35-15,-1-5 5 0,1 3 2 0,3 2 0 16,-4 1 8-16,4-3 2 0,0 2 0 0,0 1 0 16,0 3 1-16,3-4 1 0,4 1 0 0,-3-6 0 15,3 2-27-15,3-2-6 0,1 0-1 0,-1 0 0 16,4-6 3-16,-3 5 0 0,3-5 0 0,4 0 0 15,-1 3 2-15,1-9 1 0,3 6 0 0,0-6 0 16,0 0-6-16,4-6 0 0,-1 0-1 0,-3 3 0 16,-3-6-3-16,3 0 0 0,-3-2 0 15,-1-1 0-15,-3 0-16 0,4 0 10 0,-4 4-10 0,0-10 8 16,0 6 10-16,-3 6 2 0,-1-8 0 0,1 2 0 16,-8 0-42-1,4 0-8-15,-3 6-2 0,-1-11 0 0,-3 8 7 0,4 3 1 0,-5-6 0 0,-2 6 0 16,3-5 12-16,-4 5 2 0,1 0 1 0,-1-3 0 15,0 6 9-15,1 0 0 0,-4-3 0 0,3 6 0 16,-3 0-17-16,3 3-2 0,1 0 0 0,-1 3 0 16,1 3 4-16,-1 3 1 0,1-1 0 0,-1 1 0 15,4-3 14-15,0 3 0 0,3 5 0 0,1-5 0 16,-1 0 0-16,4 3 0 0,0-4-9 0,4 1 9 16,-1-6-53-16,4 6-6 0,0-6-1 0</inkml:trace>
  <inkml:trace contextRef="#ctx0" brushRef="#br0" timeOffset="19906.328">18475 4968 1044 0,'0'0'21'0,"0"0"7"0,0 0-28 0,0 0 0 0,0 0 0 0,0 0 0 15,0 0 47-15,-4 6 4 0,1 3 1 0,-1 2 0 16,4-5 8-16,0 0 1 0,-3 0 1 0,3 6 0 16,0-3-13-16,0 2-2 0,0 1-1 0,0 0 0 15,0-6-27-15,0 6-6 0,0-4-1 0,3-2 0 16,-3-6 3-16,0 12 0 0,0-6 0 0,0-6 0 16,0 0-7-16,0 0 0 0,0 0-8 0,7 0 12 15,-3 0 15-15,3 0 2 0,0-6 1 0,0-6 0 16,0 3-30-16,0 4 0 0,0-7 0 0,0 0 0 15,0 0 0-15,4 1 0 0,-4-1 0 0,0 3 0 16,0 3-10-16,0 0 10 0,0 0-8 0,-3 6 8 16,-4 0-9-16,7 0 9 0,-7 0-10 0,7 6 10 15,-4-6-15-15,1 6 3 0,0 0 1 0,-1 3 0 16,1 0 11-16,-4-1 0 0,3 4 0 0,-6 0 0 16,3 0 0-16,0 2 0 0,0 4 8 0,-4-6-8 15,4 5 20-15,-3-8 0 0,3 3 0 0,0 0 0 16,-4 0 10-16,4-12 2 0,0 0 0 0,0 0 0 15,0 0 0-15,0 0 0 0,0 0 0 0,0 0 0 16,0 0-16-16,7-6-4 0,4-6 0 0,-4 3 0 0,3 0-12 16,-3 0 0-16,4-2 0 0,-1-1 0 15,-2 6 0-15,2 0 0 0,1 0 0 0,-1 3 0 0,-3 0 0 16,0 0-16-16,0 3 3 0,-7 0 1 16,4 3-26-16,3 0-5 0,-3 0-1 0,-1 9 0 0,-3-6 20 15,4 6 3-15,-4-1 1 0,-4-2 0 0,4 0 20 16,-3 0 0-16,-1 3 0 0,-3-1 0 0,3-5 0 0,1 6 0 15,-1-9 12-15,1 9-4 0,-1-6 20 0,4-6 4 16,0 0 1-16,0 0 0 0,0 5-8 0,0-5-1 0,0 0-1 16,4 6 0-16,-1 0-8 0,4-6-2 15,0 0 0-15,1 0 0 0,2 0-13 0,-3 0 0 0,4 0 0 16,-1-6 0-16,1 0 9 0,0 1-1 0,3 5 0 0,-4-9 0 16,4 3-8-16,-3 3-17 0,3 3 4 0,0 0 1 15,-3-3-39-15,-1 3-7 16,-3-6-2-16,4 6 0 0,-4-6-46 0,0 0-10 15,0 1-1-15,0-1-1 0,-3-6-109 0,3 6-21 0</inkml:trace>
  <inkml:trace contextRef="#ctx0" brushRef="#br0" timeOffset="20478.477">19082 4833 1036 0,'-4'20'21'0,"4"-8"7"16,-3-6-28-16,-1 6 0 0,4 5 0 0,-3-5 0 15,-1 9 96-15,1-4 13 0,-1 1 3 0,1 3 1 0,3 2-25 0,-4 1-6 0,0 2-1 0,1-2 0 32,3 2-25-32,-4 3-6 0,4-8-1 0,0 8 0 15,0-5-20-15,0 2-4 0,0 4-1 0,4-4 0 0,-4 4-9 0,3-10-3 0,-3 10 0 16,4-10 0 0,-4 4 0-16,4-1-1 0,-1-2 0 0,1 2 0 15,-1-5-11-15,-3 0 10 0,4-4-10 0,-4 4 10 16,3 0-10-16,-3-10 12 0,0 10-12 0,4-6 12 0,-4 0-12 0,0-1 0 15,3 4 0-15,-3-6 0 0,4 0 0 16,-4-9 8-16,0 0-8 0,0 0 0 0,0 0 12 0,0 0-4 0,0 0 0 16,0 0 0-16,0 0 18 0,0-12 3 0,0-3 1 15,-4-2 0-15,4-1-16 0,-3-9-3 0,-1 4-1 0,1-6 0 16,-1 8-10-16,1-11 0 0,-1 8 0 16,-3-5 0-16,3-4 0 0,1 4 0 0,-1-3-9 15,1 2 9-15,-1 4 0 0,4-4 0 0,-3 1 0 0,-1 8 0 16,4-2-8-16,0 2 8 15,-3-2 0-15,3 5 0 0,0 0-14 0,0 4 4 0,0 2 1 16,3 0 0-16,-3 6-3 0,4-5-1 0,-4 2 0 0,3 3 0 16,4 0-1-16,-3 6 0 0,3-6 0 0,4 6 0 15,-4 0 0-15,3-6 0 0,4 6 0 0,-3 0 0 16,3 0 14-16,0 0 0 0,0 6 0 0,0-6 0 16,-3 6 0-16,3 0-16 0,-3-6 4 0,-1 6 0 15,1-3 12-15,-1 6 0 0,1-6 9 0,-4 8-9 16,-3-5 0-16,-4 0 0 0,0 0 0 0,0 6 0 15,-8-4-24-15,-2 4-7 0,-1 0-1 0,-3 6-1 16,0-7 18-16,-4-2 4 0,-3 0 1 0,4 0 0 16,-4 3 10-16,-1-6 0 0,5-6 0 0,-4 0-8 15,3 0 8-15,4-12 8 0,-4 0-8 0,4 0 11 16,0-2-35-16,0-10-6 0,0 3-2 0,3-8 0 16,4 6-132-16,0-4-26 0</inkml:trace>
  <inkml:trace contextRef="#ctx0" brushRef="#br0" timeOffset="20899.372">19551 4242 1257 0,'0'0'26'0,"-7"12"6"16,0-7-32-16,3 1 0 0,1 0 0 0,-1 6 0 16,1 3 48-16,-1-9 4 0,4 11 0 0,-3-5 0 15,3 6 8-15,0 2 3 0,0 4 0 0,0-7 0 16,0 16-31-16,3-10-5 0,1 10-2 0,-1-4 0 15,4 9 3-15,-3-8 0 0,3 8 0 0,-4 0 0 16,1-3-7-16,3 3-1 0,-3-2 0 0,-1 2 0 16,1-6-8-16,-1-2-1 0,1 2-1 0,-1-3 0 15,1-8 2-15,-1 3 0 0,-3-7 0 0,4-5 0 16,-4 6 8-16,3-4 1 0,-3-2 1 0,0 0 0 16,0 2-22-16,0-2 0 0,0 0 0 0,0-6 0 15,0-6 0-15,-3 12 0 0,3-12 0 0,0 0 0 16,0 6-47-16,0-6-13 0,0 11-4 0,0-11 0 15,0 6-44-15,0 3-10 0,3-3-2 0</inkml:trace>
  <inkml:trace contextRef="#ctx0" brushRef="#br0" timeOffset="21203.837">19357 4789 1044 0,'0'0'21'15,"0"0"7"-15,0 0-28 0,0 0 0 0,0 0 0 0,0 0 0 16,0 0 56-16,0 0 7 0,0 0 1 0,3 3 0 16,5 2 0-16,2 1 0 0,1 0 0 0,3-6 0 15,0 6-20-15,0-6-4 0,4 0-1 0,-1 6 0 16,1-6-15-16,0 0-4 0,-1 0 0 0,1 0 0 15,-4 0-8-15,4 0-3 0,-1 0 0 0,1 0 0 16,-4 0-1-16,4 0 0 0,-4 0 0 0,0 0 0 16,-4 0-8-16,1 0 0 0,0 0 0 0,-1 6 0 15,-3-6-32-15,0 0-3 0,4 0 0 0</inkml:trace>
  <inkml:trace contextRef="#ctx0" brushRef="#br0" timeOffset="21679.319">19854 4871 1190 0,'0'0'33'0,"-7"0"9"0,0 0-34 0,0 6-8 0,0-6 0 0,0 6 0 15,0-6 18-15,3 6 2 0,4-6 0 0,-7 11 0 16,4-8 9-16,-4 3 3 0,3 6 0 0,1 0 0 15,-1-1-10-15,4 1-2 0,-3 0 0 0,-1 9 0 16,4-10-8-16,0 7-1 0,0 3-1 0,4-4 0 16,-4 1 27-16,3-4 6 0,-3 4 1 0,4-6 0 15,-1 6-9-15,1-7-2 0,-1-2 0 0,1-3 0 16,-1 6 7-16,1-6 0 0,-1-6 1 0,5 6 0 16,-5-12 3-16,4 6 0 0,0-6 0 0,0 0 0 15,0-6-29-15,0 3-6 0,4 3-1 0,-4-5 0 16,0-7-8-16,0 6 0 0,0 0 0 0,0-2 8 15,-3 8-8-15,3-6 0 0,-4 0 0 0,1 1 8 16,-4 2-8-16,3 3 0 0,-3 0 0 0,0 6 0 16,0-6 0-16,-3 0-9 0,3 0 9 0,-4 1-13 15,4-7 2-15,-3 9 1 0,-1-3 0 0,1 0 0 16,-4 0 10-16,3 0 0 0,1 0 8 0,-4 1-8 16,-4-1-17-16,4 0-8 0,0-6-2 0,0 6 0 15,-4 3 11-15,1 0 1 0,-1 0 1 0,0 3 0 16,4 6-1-16,-3-3 0 0,3 9 0 0,0 0 0 0,0-1 7 15,0 1 8-15,0 0-13 0,-1 3 5 0,5 2-13 0,-1-5-3 16,1 0 0-16,3 3 0 16,0-4-48-16,0 1-11 0,0 0-1 0</inkml:trace>
  <inkml:trace contextRef="#ctx0" brushRef="#br0" timeOffset="21971.884">20017 4921 1013 0,'0'0'20'0,"0"0"8"16,0 6-28-16,-4 0 0 0,4 5 0 0,0-5 0 15,-3 6 56-15,3-6 7 0,0 3 1 0,0 3 0 16,0-1 0-16,-4 1 0 0,4 0 0 0,0-3 0 16,-4 2-20-16,4 1-3 0,-3-6-1 0,3 0 0 15,0 0-26-15,0-6-6 0,0 12 0 0,0-12-8 16,3 2 0-16,-3-2 0 0,0 0-10 0</inkml:trace>
  <inkml:trace contextRef="#ctx0" brushRef="#br0" timeOffset="22175.216">20002 4636 706 0,'0'12'30'0,"0"2"-30"16,0-2 0-16,4-6 0 0,-4 6-11 0</inkml:trace>
  <inkml:trace contextRef="#ctx0" brushRef="#br0" timeOffset="22735.104">20175 4927 1037 0,'0'0'44'0,"0"0"-36"15,0 6 72-15,0 0 15 16,0-1 2-16,0 7 1 0,4-6-23 0,-4 0-5 15,3 3-1-15,1 3 0 16,-1-1-25-16,1 1-4 0,-4 0-2 0,4 3 0 0,-1-4-14 16,1 7-2-16,-4-6-1 0,3-1 0 0,1 4-10 0,-4-3-3 0,0 6 0 15,0-4 0-15,3-5-8 0,-3 6 0 0,4-3 0 16,-4-1 8-16,0-5-8 0,0-6 0 0,0 0 0 16,0 0 0-16,0 0 8 0,0 0-8 0,0 6 8 0,0-6-8 15,0 0 8-15,0 0-8 0,0 0 0 16,0 0 8-16,0 0 11 0,0 0 1 0,0 0 1 15,0 0 0-15,0 0 10 0,0 0 1 0,0-6 1 0,0 0 0 16,0 0-23-16,-4 1-10 0,4-7 8 16,-3 0-8-16,3 0 8 0,-4 3-8 0,1-2 8 0,-1-1-8 15,4 0 0-15,-3-6 0 0,-1 4 0 0,0-4 0 16,1 6 8-16,-1-8-8 0,4 8 8 0,-3-6-8 16,3 1 0-16,0 2 0 0,3 3 0 0,-3-5 0 15,4 5 0-15,-1-3 0 0,1 3 0 0,0-5 0 16,-1 5-14-16,4 0 5 0,0-2 1 0,0 8 0 15,0-6 0-15,0 6 0 0,4-6 0 0,3 6 0 16,-3-2-20-16,-1 2-3 0,1 3-1 0,3 0 0 16,-4 3 16-16,1 0 4 0,3 0 0 0,-3 0 0 15,-1 0-7-15,1 0-1 0,0 0 0 0,-1 6 0 16,1-3-26-16,-1 0-6 0,-3 5 0 0,4-2-1 16,-1 0-43-16,-2-6-9 0,2 6-2 0</inkml:trace>
  <inkml:trace contextRef="#ctx0" brushRef="#br0" timeOffset="34664.228">8350 6635 1074 0,'0'0'30'0,"0"0"8"15,0 0-30-15,-7 0-8 0,7 0 0 0,-3 6 0 16,-4 0 52-16,3-3 10 0,1 2 2 0,-1 1 0 16,0 0 0-16,4-6 0 0,-3 6 0 0,-1 0 0 15,4 0-15-15,-3 6-2 0,3-7-1 0,0 7 0 16,0 3-24-16,3 3-5 0,-3-7-1 0,4 10 0 16,-1-3-6-16,1 5-2 0,0-2 0 0,-1 2 0 15,1 1 0-15,-1-4-8 0,1 4 12 0,-1-1-4 16,1 4-8-16,-1 2 0 0,1-8 9 0,-4 8-9 0,3-11 9 15,1 8-9-15,-4-8 12 0,3-3-12 0,-3 2 11 0,0 1-11 16,4-6 10-16,-4-7-10 0,0-5 12 0,0 0-4 16,0 0-8-16,0 0 12 0,0 0 15 0,0 0 2 15,0 0 1-15,-4-5 0 0,1-1-22 0,-1-6-8 16,4-6 0-16,-3-2 9 0,-1 2-9 16,4-5 0-16,0 2 0 0,-3-3 0 0,3-2-12 0,0 2 12 15,-4 7-12-15,4-10 12 0,-3 4-13 0,-1-1 5 16,1 4 8-16,3-4-13 0,-4-2 13 0,1 2 0 0,3 7 0 15,-4-13 0-15,4 16-9 0,0-4 1 0,4-6 0 0,-1 10 0 16,1-10-8-16,3 4-2 0,0-4 0 0,3 6 0 16,-3-2 18-16,0 2 0 0,0 1 0 0,1-4 0 15,-1 6 0-15,0 1 0 0,0 2 0 0,0 0 0 16,0-6 0-16,0 10 0 0,0-4 0 0,0 0 0 16,0 6-16-16,0 0 4 0,4 6 1 0,-4 0 0 15,0 0 11-15,3 0 0 0,1 6 0 0,-4 0 8 16,4 0-24-16,-4 0-4 0,3 6 0 0,-3 2-1 15,0-2 21-15,-3 6-11 0,3-1 11 0,-4 1-8 16,4 3 8-16,-7-4 0 0,4-5 0 0,-4 9 0 16,0-4 0-16,-4-5 12 0,1 0-2 0,-1 2-1 15,-3-2-9-15,0-6 0 0,0 6 0 0,-3 0 0 16,-1-7 35-16,1 4 5 0,-1-3 0 0,0 6 1 16,1-12-21-16,-1 0-5 0,1 0-1 0,-1 0 0 0,0 0-2 0,1-9 0 15,3 9 0-15,-4-3 0 0,4-3-12 0,-3 0 0 0,3 1 0 16,-4-4 0-1,4 3-22-15,0-6-7 0,3 6-2 0,-3 0 0 16,4 6-45-16,3 0-8 0,-7-6-3 0</inkml:trace>
  <inkml:trace contextRef="#ctx0" brushRef="#br0" timeOffset="35204.006">8897 6600 1235 0,'-7'-6'35'0,"3"3"8"16,-3 0-35-16,7 3-8 0,-3-3 0 0,-4-3 0 15,0 3 68-15,3 3 11 0,1-3 2 0,-4-3 1 16,0 6-32-16,0 0-6 0,-4-6-2 0,4 6 0 15,-4 0-24-15,4 0-5 0,4 6-1 0,-4-6 0 16,0 6 16-16,0 0 4 0,0 3 0 0,-1 3 0 16,5-7-52-16,-1 7-9 0,4 0-3 0,0 0 0 15,-3-1 32-15,3 4 15 0,-4 3-2 0,1-6 0 16,3 2-13-16,-4 4 0 0,1-6 0 0,3-1 0 16,-4-2 12-16,4 3-1 0,0-3 0 0,4 0 0 15,-4-9-11-15,0 0-16 0,0 0 4 0,0 0 1 16,7 0 47-16,0-9 8 0,3 6 3 0,1-3 0 15,0-6-29-15,-1 3-6 0,4-8 0 0,-3 2-1 0,-1 3-11 16,1 1 8-16,0-1-8 0,-4 0 8 0,0 6-8 16,0 0 0-16,-4-3 0 0,4 7 0 0,-3-1 0 0,-4 3-17 0,3-3 4 15,-3 3 1-15,0 0-2 0,0 0 0 0,0 0 0 0,0 0 0 16,0 0-3-16,0 0-1 0,0 0 0 0,0 0 0 16,0 6 9-16,0-1 9 0,-3 7-13 0,3 6 5 15,0-6 8-15,0-1 0 0,0 10 8 0,3-3-8 16,-3-7 20-16,0 7-1 0,4-3 0 0,0-4 0 15,-4-5 0-15,3 6 0 0,1-6 0 0,-1 3 0 16,4-6-3-16,-7-3-1 0,4 3 0 0,3 0 0 16,0-6 0-16,3 3 0 0,1-6 0 0,0 0 0 15,3-3-15-15,-4-3 0 0,8-5 0 0</inkml:trace>
  <inkml:trace contextRef="#ctx0" brushRef="#br0" timeOffset="35483.172">9208 6579 1212 0,'0'0'25'0,"0"0"6"15,0 0-31-15,0 0 0 0,0 0 0 0,0 0 0 16,0 9 60-16,0-9 7 0,-4 6 1 0,0 0 0 0,4-6-16 0,0 11-4 0,0-5 0 15,-3 0 0 1,3 6-48-16,-4 0-20 0,4-4 0 0,0 4 1 0,-3 6 27 16,3-6 4-16,0-1 2 0,0 1 0 0,0 3-22 15,0-3-5-15,0 2-1 0,3-2 0 16,-3-3-40-16,0 0-8 0,4-3-2 0,-4-6 0 16,3 5 0-16,-3-5 0 0</inkml:trace>
  <inkml:trace contextRef="#ctx0" brushRef="#br0" timeOffset="36109.707">9437 6555 1037 0,'-7'12'44'0,"0"6"-36"16,3-3 84-16,1-4 16 0,-1 1 3 0,1 3 1 16,-1-3-32-16,1-1-7 0,-1 1-1 0,4 6 0 15,-4-12-26-15,1 2-6 0,3-2 0 0,-4 0-1 16,4-6-9-16,0 0-2 0,0 0 0 0,0 0 0 15,0 0 8-15,0 0 2 0,0 0 0 0,4-9 0 16,3 1-18-16,-3-1-4 0,3-9-1 0,-4 6 0 16,4-2-15-16,0 2 0 0,0-6 0 0,-3 6 0 15,3-2 0-15,-4-1-12 0,4 6 3 0,-3-3 0 16,0 7-6-16,3-1-1 0,0 0 0 0,-4 0 0 16,-3 6 0-16,0 0-1 0,7 0 0 0,-7 0 0 15,7 6 2-15,-3 0 1 0,3 0 0 0,0 5 0 16,0 1 4-16,0 0 1 0,0 3 0 0,0-4 0 15,0 13 9-15,0-7 0 0,-3 4 0 0,3 3-8 16,-4-4 8-16,4 4 9 0,0-7-1 0,-3 4-8 16,3-3 21-16,-3-7-2 0,3 4-1 0,-4-6 0 15,1-3-9-15,3 0-1 0,-4-4-8 0,1 4 12 16,3-6-12-16,0 6 0 0,3-6 0 0,-2 0-10 16,-1 0-142-16,3 0-28 0</inkml:trace>
  <inkml:trace contextRef="#ctx0" brushRef="#br0" timeOffset="37188.822">10410 6641 1094 0,'-10'0'23'0,"6"3"5"0,1 0-28 0,-1 2 0 0,4 4 0 0,-3 3 0 15,3-6 73-15,0 6 10 0,0-6 1 0,0-3 1 16,0 5-7-16,0-2-2 0,3 0 0 0,-3 3 0 15,0-9-43-15,0 0-9 0,4 6-1 0,-4-6-1 16,3 6-13-16,1-6-9 0,-1 6 12 0,-3-6-12 16,0 0 14-16,0 0-4 0,0 0-1 0,0 0 0 15,0 0 7-15,4-6 0 0,-1 0 1 0,1 0 0 16,-4-3-9-16,4 3-8 0,-1 0 12 0,-3 0-12 16,0 1 8-16,4-1-8 0,-4 0 0 0,0 6 0 15,0 0 0-15,0 0 0 0,0 0 0 0,0 0 0 16,0-12 0-16,3 6 0 0,1 0 0 0,-4-3 0 15,0 9 0-15,0-5 0 0,0 5 0 0,3-3 0 16,-3 3 0-16,4-6 0 0,-4 3 0 0,0 3 0 16,0 0-9-16,3-6 9 0,4 0-8 0,-7 6 8 15,0 0 0-15,4 0 0 0,3 6 0 0,-7-6-8 16,7 6 8-16,0-6-13 0,0 6 5 0,-3 0 8 16,-1-1 0-16,1 4 0 0,3-3 0 0,-4 6 0 15,1 0-12-15,-1-3-5 0,1-1-1 0,-4 1 0 16,3 3 52-16,-3-12 10 0,0 0 3 0,0 0 0 15,0 0-27-15,0 0-4 0,0 0-2 0,0 0 0 16,0 0-14-16,0 0 8 0,0 0-8 0,4-9 0 16,3 3 57-16,-4 0 6 0,4 0 1 0,-3 1 0 0,0-1-52 15,-4 6-12-15,3-6 0 0,-3 6 0 16,4-6-48-16,-4 6-13 0,3-6-3 0,4 0 0 16,-7 6 76-16,4 0 16 0,3-6 2 0,-7 6 1 0,7 0-31 0,-4 0 0 15,-3 0 0-15,7-6 0 0,-7 6-14 0,7 0 4 16,-7 0 1-16,7 6 0 0,-3-6 9 0,3-6 0 0,0 6 0 15,-7 0 0-15,4 0-14 0,-4 0-4 0,7 6-1 16,-4 0 0-16,1-6 19 0,-1 6 0 0,1 0 0 16,-1 0 0-16,1 0 0 0,-1 0 0 0,-3-6 0 15,4 5 0-15,-1 4 0 0,1-3 0 0,0 6 0 0,-1 0 0 16,1-6 0-16,-1-1 0 0,4 4 0 0,0-3 0 16,0 3 0-16,-3-3 0 0,3 3 0 15,0-3 0-15,0-6 0 0,0 5 0 0,0 1 0 0,0 0 0 16,0-6 0-16,4 0 0 0,-4 6 0 0,3-6 0 15,1 3 0-15,0-3 0 0,-1 0 0 0,1 0 0 16,-1 0 0-16,-3-3 0 0,7-3 0 0,-3 6 0 16,0-6-152-16,-1-5-26 0</inkml:trace>
  <inkml:trace contextRef="#ctx0" brushRef="#br0" timeOffset="37703.68">11049 6650 698 0,'-14'-9'14'0,"14"9"5"0,-7-3-19 15,0 0 0-15,7 3 0 0,-7 0 0 0,7 0 99 0,-7 0 16 0,7 0 3 0,-7 0 1 16,0 0-21-16,0 0-4 0,-1 0-1 0,1 0 0 15,0 0-7-15,0 9-2 0,4-3 0 0,-4 5 0 16,3-5-61-16,1 0-13 0,-1 6-2 0,1 0-8 16,-1-4 19-16,1 4-3 0,3 6-1 0,-4-6 0 15,4-7-4-15,-4 4-1 0,1 3 0 0,3-6 0 16,0-3-2-16,0 6-8 0,0-3 12 0,3-6-4 16,-3 0 5-16,4 5 1 0,3-5 0 0,-3 6 0 15,3-6 6-15,0-6 2 0,0 6 0 0,0-5 0 16,3-1-22-16,1 0-13 0,3 0 1 0,-3-985 1 15,3 1961 37-15,-4-976 7 0,-3-5 2 0,4 5 0 16,-4-12-25-16,0 9-10 0,0-2 8 0,0 5-8 16,0 0 0-16,-3-6 0 0,-1 6 0 0,-3 6 0 15,0 0-26-15,0 0-10 0,0 0-3 0,0 0 0 16,0 0 15-16,0 0 4 0,0 0 0 0,0 0 0 16,-7 0 1-16,0-6 1 0,0 6 0 0,-3-6 0 15,-1 6-6-15,0 0-2 0,-3 0 0 0,4 6 0 16,-4-6 26-16,3 6 0 0,0-6 0 0,-3 6 0 15,7 0 0-15,0 0 0 0,0 6 0 0,0-7 0 16,4 7 0-16,-1 3 0 0,1-3 0 0,3-1 0 16,0-2 0-16,0 6 0 0,0 0 0 0,7-9 0 15,-4 5-27-15,4-5 0 0,0 0 0 0</inkml:trace>
  <inkml:trace contextRef="#ctx0" brushRef="#br0" timeOffset="37974.321">11250 6779 1337 0,'0'0'28'0,"0"0"6"0,0 0-34 0,0 0 0 0,0 0 0 0,0 0 0 16,0 0 44-16,0 0 3 0,0 0 0 0,0 0 0 15,0 0-24-15,-3 6-5 0,3-6-1 0,-4 6 0 16,4 0 11-16,-3 5 3 0,3-5 0 0,0 3 0 16,3 0-23-16,-3-3-8 0,0 0 0 0,4 2 0 15,-4-2 0-15,3 6 0 0,-3 0 0 0,0-6 0 16,4 0-20-16,-4-6-11 0,0 5-1 0</inkml:trace>
  <inkml:trace contextRef="#ctx0" brushRef="#br0" timeOffset="38150.061">11250 6482 1242 0,'0'0'52'16,"0"0"-41"-16,0 0-11 0,0 0-17 0,4 0 4 0</inkml:trace>
  <inkml:trace contextRef="#ctx0" brushRef="#br0" timeOffset="38694.44">11691 6567 953 0,'0'0'20'16,"0"0"4"-16,0 0-24 0,-7-6 0 0,7 6 0 0,0 0 0 16,-7 6 76-16,0-6 9 0,-4 6 3 0,4 6 0 15,-3-6-4-15,3 3 0 0,-8 2 0 0,5 1 0 16,-1 0-22-16,1-6-5 0,-1 3-1 0,4 2 0 15,-3-5-8-15,2 6-1 0,-2 0-1 0,-1-6 0 16,4 2 0-16,-3-2 0 0,3 3 0 0,0 0 0 16,3-3-24-16,-3 0-5 0,3 0-1 0,1-1 0 15,3-5-16-15,0 0 0 0,0 0 0 0,0 0 0 16,0 0 10-16,0 0-2 0,0 0 0 0,0 0 0 16,0 0-8-16,0 0 0 0,3 6 0 0,1-3 0 0,-4-3 0 15,7 0 0-15,0 3 0 0,0-3 0 16,-3 0 0-16,-4 0-11 0,7 9 3 0,0-9 0 0,0 3 8 0,0 0 0 0,-4 0 8 15,4 0-8-15,-3 3 0 0,3-6 0 0,0 6 0 0,-3-1 0 16,3-5 0-16,-4 6 0 0,1 0 0 0,-4 0 0 16,3 0 0-16,-3 0 0 0,0 0 0 15,4 0 0-15,-4 2 0 0,3-2 0 0,1 6 0 16,-4-6 0-16,3 0 0 0,-3-6 0 0,0 6 0 16,0 0 0-16,4-1 0 0,-4 4 0 0,0 3 0 15,0-6 0-15,0 0 0 0,-4 6 0 0,1-7 0 0,-4-2 0 16,3 9 9-16,-3-9-9 0,4 6 12 15,-4-3-12-15,0 0 8 0,0-6-8 0,-1 5 0 0,1-5 0 16,-3-5-12-16,3 5-10 0,0-6-2 0,0 6 0 16,0-6-41-1,0-3-9-15,0-3-2 0</inkml:trace>
  <inkml:trace contextRef="#ctx0" brushRef="#br0" timeOffset="39170.412">11920 6758 1041 0,'0'0'29'0,"0"0"7"0,0 0-28 0,0 0-8 0,-3 3 0 0,-4 9 0 16,3-3 84-16,1 0 16 0,-1 2 4 0,1 1 0 16,-1 0-16-16,-3-3-4 0,4 0 0 0,-1 5 0 15,-3-2-27-15,3 0-5 0,1-6-2 0,-1 5 0 16,4-2-29-16,-3 3-5 0,3-6-2 0,0-6 0 15,0 0-14-15,0 0 0 0,0 0 0 0,0 0 0 16,3 0-13-16,1-6-6 0,3 6-1 0</inkml:trace>
  <inkml:trace contextRef="#ctx0" brushRef="#br0" timeOffset="39335.982">11779 6453 1257 0,'0'0'26'0,"-7"3"6"0,7-3-32 15,0 0 0-15,0 0 0 0,0 0 0 0,0 0 0 0,0 0 0 0,0 0 0 0</inkml:trace>
  <inkml:trace contextRef="#ctx0" brushRef="#br0" timeOffset="39695.797">12188 6135 801 0,'-3'6'34'16,"-1"3"-34"0,1 8 84-16,-1-5 9 0,1 12 3 0,-1-4 0 15,4 4-18-15,0-1-3 0,0 4-1 0,0 2 0 16,0 3-10-16,4-2-3 0,-1 2 0 0,1 1 0 16,-1-4-29-16,1 6-5 0,3 3-2 0,0-5 0 0,-3-4 6 15,3 4 1-15,0-4 0 0,-4 0 0 16,4 4-10-16,0-13-2 0,0 10 0 0,-3-13 0 0,-1 7-6 15,1-4-2-15,0-2 0 0,-4-6 0 0,0 2 0 0,0-2 0 16,0 6 0-16,0-6 0 0,0-6-12 0,0 2-16 16,-4 4 3-16,4-6 1 15,0-6-93-15,0 0-19 0,0 0-3 0</inkml:trace>
  <inkml:trace contextRef="#ctx0" brushRef="#br0" timeOffset="40012.371">12086 6550 1288 0,'0'0'54'16,"0"0"-43"-1,-7 0 29-15,7 0 7 0,0 0 1 0,0 0 0 16,0 0 7-16,0 0 1 0,0 0 1 0,0 0 0 15,0 0-24-15,0 0-5 0,0 0 0 0,0 0-1 16,0 0-27-16,0 0 0 0,0 0 0 0,4 5 0 16,-1 1 0-16,1 0 0 0,3-6 0 0,0 6 0 15,3-3 0-15,4 0 0 0,1 3 0 0,2-3 0 16,-3-3 18-16,8 0 11 0,-5 0 3 0,1-3 0 16,3-3-42-16,-3 3-8 0,-1 0-2 0,4-3 0 15,-3 6-18-15,0-6-4 0,-1 6-1 0,1-6 0 16,0 6-48-16,-4 0-9 0,0-5-3 0</inkml:trace>
  <inkml:trace contextRef="#ctx0" brushRef="#br0" timeOffset="45669.911">13557 6450 847 0,'0'0'36'16,"0"0"-36"-1,0 0 90-15,0 0 11 0,0 0 3 0,0 0 0 16,0 0-23-16,0 0-4 0,0 0-1 0,0 0 0 15,0 0-8-15,0 0-3 0,0 0 0 0,0 0 0 16,0 0-21-16,-7 0-5 0,7 0-1 0,-10-6 0 16,10 6-22-16,-7-6-4 0,7 6 0 0,-7 6-1 15,-4 0-11-15,0-3 0 0,1 2 0 0,-1 1 8 16,-3 6-8-16,3 0 0 0,-3 0 0 0,0-1 0 16,4-2 0-16,-1 3 0 0,0 0 0 0,4-1 0 15,0-5 0-15,0 0 0 0,4 0 0 0,3-6 0 0,0 0 0 16,0 0 0-16,0 0 0 0,0 0 0 0,0 0 0 0,0 0 0 15,0 0 0-15,0 0 0 0,0 0 0 0,0 0 0 0,0 0 0 0,0 0 0 16,0 0 0-16,7 0 0 0,0 0 0 0,-7 0 8 16,10 0-8-16,-2 0 0 0,-1 0 0 0,3 3 8 15,-3-3-8-15,0 3 0 0,0 3 0 0,0-3 0 16,0 0 0-16,1 6 0 0,-1-4-9 0,-4 1 9 16,8-6 0-16,-4 6 0 0,0 0-8 0,-4 0 8 15,4 0 0-15,-7 0 0 0,4 3 0 0,-1-4 0 16,-3 7 0-16,4-6 0 0,0 0 0 0,-1 6 0 15,1-6 0-15,-1-3 0 0,1-1 0 0,-1 4 0 16,1 0 0-16,-4 0 0 0,3 3 0 0,-3 3 0 16,4-6 0-16,-4-1 0 0,0 1 0 0,-4 3 0 15,4 0 0-15,-3-3 0 0,3 3 0 0,-4-3 0 16,1 5 0-16,-1-5 0 0,1 0 0 0,-4 0 0 16,-1-3 0-16,1 0 9 0,0 0-9 0,-3 0 8 15,3 0-8-15,-4-3 0 0,1 3 0 0,2-1 0 16,-2-2 0-16,3-2 0 0,0-1 0 0,-4-3 0 15,4 0-30-15,0 0-11 0,4-3-3 0,-5-3 0 16,5 1-114-16,-1 2-23 0</inkml:trace>
  <inkml:trace contextRef="#ctx0" brushRef="#br0" timeOffset="46150.165">13801 6605 1226 0,'-7'6'25'0,"7"-6"7"0,-7 6-32 0,3 0 0 0,4-6 0 0,-7 12 0 16,3-9 68-16,1 6 8 0,-1-4 0 0,1 4 1 16,3 3-25-16,-4 0-6 0,4 0-1 0,0-7 0 15,4 4-21-15,-4-3-4 0,0 6 0 0,3-6-1 16,-3 0-8-16,4 0-2 0,-1 5 0 0,5-8 0 15,-5 9 6-15,1-6 1 0,3-3 0 0,-4 6 0 16,1-9 4-16,3 6 0 0,0-6 1 0,-4 0 0 16,4 0 11-16,4 0 1 0,-4 0 1 0,0 0 0 15,4-6-25-15,-4 6-9 0,3-9 0 0,1 0 9 16,-4 0-9-16,3 3 0 0,1 0 0 0,-4 1 0 16,0-7 0-16,0 6 0 0,0-6 0 0,0 3 0 15,-3 3 0-15,3 1 0 0,-4-7 0 0,1 0 0 0,0 6 0 16,-4 0 21-16,0-5-2 0,0 2-1 15,0-9-158-15,-4 6-31 0,0-5-6 0</inkml:trace>
  <inkml:trace contextRef="#ctx0" brushRef="#br0" timeOffset="46618.029">14093 6605 915 0,'0'0'39'0,"0"0"-31"16,0 0 97-16,0 0 20 0,0 0 4 0,0 0 1 16,0 6-44-16,0-6-9 0,-3 12-1 0,3 0-1 15,0-6-33-15,0 5-6 0,3 4-2 0,-3 3 0 16,0-3-34-16,4-1 0 0,-4 13 0 0,0-10 0 15,4-2 42-15,-1 3 2 0,-3-1 0 0,4-2 0 16,-1-3-23-16,1-3-4 0,-4-1-1 0,3-2 0 16,-3-6-16-16,0 0 10 0,0 0-10 0,0 0 8 15,0 0 42-15,0 0 8 0,0 0 2 0,0-12 0 16,4 1-31-16,-4-1-5 0,0-3-2 0,0-2 0 16,0 5-32-16,0-9-6 0,0 10-2 0,0-7 0 15,0 0 18-15,0 7 0 0,0-4 0 0,0 3 0 16,0 0 17-16,0-2 7 0,0 2 2 0,0 0 0 15,3 6-26-15,-3-6 0 0,0 7-14 0,4-4 5 16,-4 9 9-16,0 0 0 0,0 0 0 0,0 0 0 16,0 0-32-16,0 0-2 0,3 0 0 0,4 0 0 0,0 0 14 15,0 0 4-15,0 0 0 0,1 3 0 0,2-3 8 0,1-3 8 16,-1 3-12-16,4 0 12 0,1-3-13 0,2 3 4 16,-3 0 1-16,7-3 0 15,-3-3-60-15,3 3-11 0,4 0-2 0</inkml:trace>
  <inkml:trace contextRef="#ctx0" brushRef="#br0" timeOffset="47203.308">15219 6197 1161 0,'0'0'24'0,"-4"6"7"0,1 2-31 0,3 1 0 0,-4 6 0 16,4-3 0-16,0 0 66 0,0 5 7 0,0-2 2 0,0 8 0 15,4-8-9-15,-4 9-2 0,3-7 0 0,-3 1 0 16,4 0-12-16,-1 2-4 0,-3-8 0 0,4 11 0 16,-1-2-20-16,-3 2-4 0,4-5 0 0,-4 9-1 15,3-10-13-15,1-5-2 0,-4 9-8 0,4-4 12 16,-4 1-4-16,-4-3-8 0,4 2 11 0,-4 1-11 16,1-1 12-16,3 1-12 0,-4 3 12 0,1-4-12 15,-1 4 8-15,1-3-8 0,-1-1 0 0,1-5 0 16,-1 3 11-16,1-4-11 0,-1 7 10 0,1-12-10 15,3 6 0-15,0-9 0 0,0-3 0 0,0 0 0 16,0 0-9-16,0 0-5 0,0 0-1 0,0 0 0 16,0 0-34-16,0 0-7 0,0 0-2 0,3 3 0 15,4-3-41-15,-3 0-8 0,3-3-1 16</inkml:trace>
  <inkml:trace contextRef="#ctx0" brushRef="#br0" timeOffset="47667.318">15395 6611 1279 0,'0'0'26'0,"0"0"8"0,0 0-34 0,0 0 0 15,0 0 0-15,-3 12 0 0,3-6 92 0,0 0 12 0,3 3 3 0,-3-1 0 16,4 1-42-16,3-3-8 0,-4 0-1 0,4 0-1 16,-3 0-35-16,3-6-6 0,0 6-2 0,-3-6 0 15,3 0-3-15,0 0-1 0,0 0 0 0,0 0 0 16,0-6-8-16,0-6 10 0,0 6-10 0,0-6 10 16,0 7-2-16,-3-1-8 0,3 0 12 0,-4 3-4 15,1-9-32 1,-4 0-8-16,3 1 0 0,-6 2-1 0,3 3 1 0,0-3 1 0,-4 0 0 0,-3 9 0 15,4-6 31-15,3 6 0 0,-7-6 0 0,-1 6 0 16,-2 0 19-16,-1 6 9 0,1-6 3 0,-1 6 0 16,4 0-15-16,-4 6-2 0,4 3-1 0,0-10 0 15,-3 13 3-15,3-6 0 0,0 0 0 0,0 2 0 16,0 4-16-16,3 3 9 0,1-4-9 0,-1 7 8 16,0-7 2-16,1 1 0 0,3-3 0 0,0-4 0 15,7 1-10-15,-3 0 8 0,3-3-8 0,0-3 8 16,0-1 7-16,0 1 1 0,0 0 0 0,0-6 0 15,7 6-16-15,0 0 0 0,0-6 8 0,7 0-8 16,1 0-100-16,-1 0-22 0,0 0-5 0</inkml:trace>
  <inkml:trace contextRef="#ctx0" brushRef="#br0" timeOffset="48299.557">16669 6488 1409 0,'0'0'29'0,"0"0"7"16,0 0-28-16,0 0-8 0,0 0 0 0,-4 6 0 15,4 5 67-15,-3-5 12 0,3-3 2 0,-4 6 1 16,1-3-6-16,3-6-2 0,-4 9 0 0,4-9 0 15,-3 6-40-15,3-6-8 0,0 0-2 0,0 0 0 16,0 0 12-16,0 0 3 0,-4-6 0 0,1-3 0 16,-1 3-3-16,0-6 0 0,1 6 0 0,3-5 0 15,0-1-28-15,0-3-8 0,0 6 0 0,0 1 0 0,-4-4-15 0,4 6-4 16,0 0-1-16,-3 0 0 0,3 6 9 0,0-6 2 0,0 6 0 16,0 0 0-16,0 0-11 0,-11 0-1 15,4 0-1-15,0 0 0 0,-3 0 6 0,-1 6 2 0,0 6 0 0,-3-6 0 16,4 6 14-16,-4 2 0 0,3 4 0 0,-3 0 0 15,0-4 0-15,3 4 0 0,-3 5 0 16,0-5 0-16,3 0 0 0,4-4 0 16,0-8 0-16,0 6 0 0,4 0 8 0,-1-6 4 15,4 0 0-15,0 2 1 0,0-2 3 0,0 0 1 0,0 6 0 0,0-6 0 16,4 6-2-16,3-9-1 0,0-1 0 0,3 4 0 16,5 3 6-16,-5-6 0 0,4 6 1 0,4-3 0 15,-4 0-21-15,0 0-13 0,4-6 1 0,-4 5 1 16,0-5 11-16,4 6 0 0,-4-6 0 0,3 3 0 15,-3-3-34-15,-3 0-5 16,3 0-1-16,-3 0 0 0,-1 0-120 0,1-3-24 0,-1 3-4 16</inkml:trace>
  <inkml:trace contextRef="#ctx0" brushRef="#br0" timeOffset="48751.542">16845 6464 1089 0,'-10'6'22'0,"-1"6"7"0,0 0-29 16,1-6 0-16,-1 5 0 0,1-2 0 0,-1 3 80 0,-3 6 9 0,3-1 3 0,-3-5 0 16,4 9-12-16,-1-10-1 0,0 1-1 0,4 6 0 15,-3-4-17-15,6 4-3 0,-3 6-1 0,0-7 0 16,7 4-8-16,-3-9-1 0,3-1-1 0,-4-5 0 15,4 6-12-15,4-6-3 0,-4-6 0 0,3 9 0 16,1-9-3-16,3 0-1 0,3 6 0 0,1-12 0 16,0 6-13-16,3-9-3 0,0 3-1 0,0-6 0 15,0 6-3-15,0-5 0 0,-3-1 0 0,3 6 0 16,0-12-8-16,-3 7 0 0,-4 2 9 0,3-3-9 16,-3 0 0-16,-3 0-10 0,3 7 1 0,0-4 0 15,-7 3-9-15,3-6-2 0,-3 0 0 0,0 6 0 16,0 1-8-16,0-4-3 0,0 3 0 15,0-3 0-15,-3 6 9 0,-1-3 2 0,-3 0 0 0,0 6 0 16,0-6-5-16,0 6-1 0,-3 0 0 16,-1-5 0-16,4 5 12 0,-4 5 2 0,1-5 1 0,-1 6 0 15,4 0 2-15,-4 3 0 0,1 3 0 0,-1 0 0 16,4-1 9-16,0 1-13 0,4 0 5 0,-4 0 8 16,3 2-32-16,4-2 2 0,-3 0 0 0,3 0 0 15,0-4-169-15,0 1-33 0</inkml:trace>
  <inkml:trace contextRef="#ctx0" brushRef="#br0" timeOffset="49960.62">16962 6600 1409 0,'0'0'29'0,"-8"11"7"0,8-11-28 0,-3 6-8 0,-1 0 0 0,4-6 0 16,0 0 68-16,0 0 13 0,0 0 3 0,-3 12 0 16,3-6-23-16,-4 3-4 0,4 2-1 0,-3-5 0 15,3 6-25-15,-4 0-6 0,4-6-1 0,-3 2 0 16,3-8 4-16,0 0 0 0,0 0 0 0,0 0 0 16,0 0-16-16,0 0-4 0,0 0 0 0,0 0 0 15,0 0 10-15,0 0 2 0,7-3 0 0,-4 1 0 16,1-1-20-16,3 3 0 0,-4-6 0 0,-3 6 0 15,0 0 0-15,4-6 0 0,-4 6 0 0,0 0 0 16,7-6 0-16,-7 6 0 0,4-6-9 0,-4 6 9 16,0 0-10-16,0 0 10 0,0 0-12 0,3 6 12 15,1 0-9-15,-1 0 9 0,-3 0 0 0,4-3-9 16,-4-1 9-16,0 4 0 0,0 0 0 0,0 0 8 16,0-6 4-16,0 9 0 0,0-9 1 0,0 6 0 15,0-6-1-15,0 0-1 0,0 0 0 0,0 0 0 16,0 0 9-16,0 0 1 0,0 0 1 0,3 6 0 15,-3-6-22-15,0 0 0 0,7 0 0 0,-7 0 0 16,4 0 0-16,3 0 0 0,0 0 0 0,-4 0 0 16,-3 0 0-16,8 0 0 0,-1-6 0 0,-7 6 0 15,7 0 0-15,-7 0-12 0,7 0 4 0,-7 0 0 16,7 0-3-16,-7 0 0 0,7 6 0 0,-4 0 0 16,-3-6 1-16,0 0 0 0,4 0 0 0,-4 0 0 15,0 0 10-15,3 5 0 0,-3-5-9 0,0 0 9 16,0 0 0-16,0 0 0 0,0 0 0 0,0 0 0 0,0 0 16 15,0 0 4-15,0 0 0 0,0 0 1 0,7 0 3 16,-7 0 1-16,8 0 0 0,-5-5 0 0,4 5-9 0,0 0-1 0,-3-6-1 16,3 0 0-16,-4 6-14 0,4 0 0 0,0-6 0 15,0 6 0-15,-3-9 0 0,3 6 0 0,0 0 0 0,0 0 0 16,0 0 0-16,0 0 0 0,0 0 0 0,0 3 0 16,4 0-18-16,-4 0 0 0,0 3 0 0,4 0 0 15,-4 0-15-15,0 0-3 16,3 0-1-16,-3 0 0 0,0-3 4 0,0 0 1 0,1 0 0 15,2 0 0-15,-3-3 24 0,0 0 8 0,4 0 0 0,-4 0 0 16,0-3-13-16,0 1 4 0,4-1 1 0,-4 0 0 16,-4 0 8-16,4 0 11 0,-7 6-3 0,4-6 0 15,-1 0-8-15,1-3 0 0,3 4 0 0,-4-1 0 16,1 0 0-16,-1-6 0 0,4 6 0 0,-3 0 0 16,0 0 0-16,-1 1 0 0,-3 5 0 0,0 0 0 15,0 0 0-15,0 0 0 0,4 0 0 0,-4 0 0 16,0 0 0-16,0 0 0 0,3 5 0 0,1 1 0 15,-1 0 8-15,1 0 0 0,-4 6 0 0,3 0 0 16,-3 2 4-16,4-2 0 0,-1 12 0 0,-3-7 0 16,4 10 0-16,-1-7 0 0,1 4 0 0,-1-1 0 15,-3 4 15-15,4-4 3 0,-1 7 1 0,-3-10 0 16,4 10-18-16,-1-7-3 0,-3 4-1 0,4-4 0 16,-4-2-9-16,4 2 8 0,-4-5-8 0,0 0 8 0,0-4 20 15,3-2 4-15,-3-6 1 0,0-6 0 0,0 0-33 16,0 0 0-16,0 0 0 0,0 0 0 0,0 0 0 0,0 0 0 0,0 0 0 15,0 0 0-15,0 0 0 0,0 0 0 16,0 0 0-16,0 0 0 0,0 0 22 0,0-6-2 0,0-6-1 16,0 0 0-16,0 4-19 0,0-4 0 15,0-6 0-15,-3 1 0 0,3-1 0 16,0-3 0-16,-4-2 0 0,4-1 0 0,-4 4 0 0,1-7 0 0,3 4 0 16,-4-1 0-16,4-5 0 0,0 2 0 15,0 1 0-15,0 2 0 0,4 1 0 0,3-4 0 0,-3 10 0 0,3-7 0 16,0 4-13-16,0 2-7 0,3 0 0 0,1 1-1 15,-4 2 21-15,4-3 0 0,-1 7 0 0,1-1 0 16,-1 3-12-16,1 3 3 0,-4 0 0 0,4 6 0 16,-1 0 9-16,-3 0 0 0,4 0 0 0,-4 0 0 15,3 3-8-15,-3 3 0 0,0 3 0 0,-3 6 0 16,0-4 8-16,-1 1-12 0,1-3 12 0,-4 9-12 16,0-7 12-16,0 7 0 0,-4-6 0 0,1 0 0 15,-1 2 0-15,-3 4 0 0,0 0 0 0,0-7 0 16,-4-2 8-16,4 3-8 0,0 0 10 0,-3-6-10 15,-1-6 9-15,0 5-9 0,1-5 8 0,-1 0-8 16,1 0 0-16,-1-5-14 0,-3-7 2 0,3 6 0 16,-3-12-35-16,0 7-6 0,0 2-2 15,3-9 0-15,1-3-107 0,3 4-22 0,-4-1-4 0</inkml:trace>
  <inkml:trace contextRef="#ctx0" brushRef="#br0" timeOffset="50354.029">17939 6082 1044 0,'0'0'21'0,"0"0"7"15,0 9-28-15,-4 6 0 0,4-4 0 0,-3-5 0 16,3 6 101-16,-4-3 15 0,4 0 4 0,0 5 0 16,0 4-13-16,0 0-3 0,4 8 0 0,-1-8 0 15,-3 8-57-15,0-2-12 0,4 5-3 0,-4-2 0 16,0 2 10-16,3-3 2 0,1 4 0 0,-4-1 0 15,0 4-20-15,0-10-3 0,0 9-1 0,0-2 0 16,0-4 9-16,-4 4 2 0,4-4 0 0,-3 7 0 16,-1-4-18-16,4-6-3 0,-3 1-1 0,3-3 0 15,-4-4-9-15,4 1 0 0,0-6 0 0,-3 2 0 16,3-8 0-16,0-6 0 0,0 0 0 0,0 0 0 16,0 0-112-16,3-6-19 0,4 6-3 0</inkml:trace>
  <inkml:trace contextRef="#ctx0" brushRef="#br0" timeOffset="50646.118">17706 6426 1527 0,'0'0'32'0,"0"0"7"0,0 0-31 0,0 0-8 0,0 0 0 0,0 0 0 15,0 0 61-15,0 0 11 0,0 0 3 0,0 0 0 16,0 0-34-16,7-6-6 0,0 6-2 0,0 6 0 16,4-6-10-16,3 0-3 0,0 6 0 0,4-6 0 15,-4 6-12-15,3-6-8 0,-3 12 10 0,8-12-10 16,-5 6 9-16,4-4-9 0,1 1 8 0,-1 0-8 16,0 0 0-16,0-3 0 0,0-3 8 0,4 3-8 15,-4-3-13-15,0 0-5 0,0 1-1 0,1-4 0 16,-1 0-169-16,-4 0-35 0</inkml:trace>
  <inkml:trace contextRef="#ctx0" brushRef="#br0" timeOffset="51049.615">18302 6453 1668 0,'0'0'35'0,"0"0"7"0,-10 3-34 16,10-3-8-16,-8 2 0 0,1 1 0 0,0 3 72 0,0 3 12 0,0-3 2 0,0-6 1 15,-3 12-44-15,6-6-9 0,-3 5-2 0,0-5 0 16,3 3-21 0,-3 9-11-16,4-7 10 0,-4 1-10 0,3 0 9 0,4 3-9 0,0-4 8 0,0 7-8 15,0-6 0-15,0 3 0 0,4 2 0 0,-1 1 0 16,-3-3 8-16,4-4-8 0,-1-2 0 16,1 6 8-16,-1-3-8 0,4-1 10 0,-3-5-10 0,3 3 10 15,0-3-2-15,4-3 0 0,-4 0 0 16,3 3 0-16,-3-12 0 0,4 3 0 0,3-3 0 0,-3-3 0 15,-4 0-8-15,3 3 0 0,-3-5 0 16,0-1 0-16,1-6 0 0,-1 7 0 0,-4 2 0 0,1-9 0 16,-1 12 0-16,1-9-11 0,-4 7 3 0,0-1 0 15,0-3-4-15,-4 0 0 0,1 1 0 0,-4 2 0 16,3-3 4-16,1 6 0 0,-1 0 0 0,-3 0 0 16,0 0 8-16,-4 6 0 0,1 0 0 0,-1-5 0 15,1 5-19-15,-1 0-1 0,0 5-1 0,1-5 0 16,3 6 11-16,-4 6 10 0,4-9-13 0,-4 9 5 15,8 0-8-15,-4-7-2 0,3 7 0 0,1-6 0 16,3-6-112-16,0 0-22 0,0 12-5 0</inkml:trace>
  <inkml:trace contextRef="#ctx0" brushRef="#br0" timeOffset="51290.573">18581 6638 1257 0,'0'0'26'0,"0"6"6"0,-4 0-32 0,4 5 0 0,0 1 0 0,-3 0 0 16,3 0 58-16,0-1 5 0,0 1 1 0,0 3 0 15,3-3-20-15,-3-1-3 0,0-2-1 0,4 3 0 16,-4 0-32-16,0-6-8 0,0-6 0 0,3 0 0 15,-3 0 0-15,4 5 0 0,3-5 0 0</inkml:trace>
  <inkml:trace contextRef="#ctx0" brushRef="#br0" timeOffset="51436.629">18556 6397 952 0,'0'0'27'0,"0"0"5"16,0 0-32-16,0 0 0 0,0 0 0 0</inkml:trace>
  <inkml:trace contextRef="#ctx0" brushRef="#br0" timeOffset="51951.451">18891 6544 1459 0,'-3'11'41'0,"-1"-5"10"0,1 6-41 0,-1 3-10 0,1-3 0 0,-1-1 0 16,4-5 37-16,-3 6 6 0,3-3 1 0,0 0 0 15,0-1-17-15,3 4-3 0,-3 6-1 0,0-6 0 16,4-4-12-16,-1 4-3 0,-3 6 0 0,4-6 0 16,-1-7-8-16,1 1 0 0,-1 3 0 0,1 0 0 15,-4-9 36-15,0 0 3 0,0 0 0 0,0 0 0 16,3 6-11-16,-3-6-3 0,0 0 0 0,0 0 0 16,0 0 22-16,0 0 4 0,0 0 1 0,0 0 0 15,0 0-8-15,0 0-2 0,0 0 0 0,0 0 0 16,0 0-26-16,0 0-4 0,0 0-2 0,0 0 0 15,0 0-10-15,0 0 0 0,0 0 0 0,0-9 0 16,0 0 0-16,0 3 8 0,0-5-8 0,0-1 8 16,0-3 4-16,0 3 0 0,4 1 0 0,-4-7 0 15,0 0-12-15,0-5 0 0,0 2 0 0,3-5 0 16,-3 2 0-16,0 1 0 0,4-4 0 0,-1 4 0 16,-3-1 0-16,7 7 0 0,-3 2 0 0,3-3-11 15,0 4-1-15,-3 5 0 0,-1-6 0 0,1 9 0 16,3 0 4-16,-4 0 0 0,4 6 0 0,-3-6 0 15,-4 6-16-15,7 0-4 0,0 0 0 0,4 6 0 16,-4-6 0-16,3 6 0 0,1 0 0 0,-4 0 0 16,3 0-35-16,1 3-7 0,0 0-2 0,3-1 0 15,-4-2-141-15,4 6-29 0</inkml:trace>
  <inkml:trace contextRef="#ctx0" brushRef="#br0" timeOffset="52266.381">19442 6844 1743 0,'-4'8'49'0,"-3"-2"11"16,7-6-48-16,-4 6-12 0,4-6 0 0,0 0 0 15,-7 6 0-15,7-6 0 0,-3 6 0 0,3-6 0 16,0 0 28-16,0 0 4 0,-4-6 0 0</inkml:trace>
  <inkml:trace contextRef="#ctx0" brushRef="#br0" timeOffset="53118.266">20574 5365 1462 0,'0'0'30'0,"0"0"8"0,0 0-30 16,-7 6-8-16,3 0 0 0,-3-1 0 0,7-5 52 16,-7 0 10-16,0 6 2 0,7-6 0 0,-3 6-38 0,3-6-7 0,0 0-2 0,0 0 0 15,0 0-17-15,0 0 8 0,0 0-8 0,0 0 0 16,0 0 13-16,0 0-4 0,0 0-1 0,0 0 0 31,0 0-32-31,0 0-8 0,0-6 0 0</inkml:trace>
  <inkml:trace contextRef="#ctx0" brushRef="#br0" timeOffset="67665.148">4822 4445 1094 0,'0'0'23'0,"0"0"5"0,-7 6-28 0,7-6 0 0,0 0 0 0,0 0 0 16,0 0 36-16,-7 5 3 0,7-5 0 0,0 0 0 15,-7 12 17-15,0-3 3 0,4 3 1 0,3 0 0 16,0 5-28-16,-4-5-6 0,1 8-1 0,3 4 0 16,0-6-17-16,0 8-8 0,0 4 8 0,0-4-8 15,3 3 36-15,-3 4 3 0,0-4 0 0,-3 3 0 16,3 4-26-16,0-4-5 0,-4 3 0 0,4-2-8 16,-3-4 11-16,3-2-11 0,-4-4 10 0,1-2-10 15,-5-4 16-15,8-11-2 0,0 6-1 0,0-12 0 16,0 0 23-16,0 0 4 0,0 0 0 0,0 0 1 15,-3-12-14-15,3 0-3 0,0-8-1 0,0-4 0 16,0-5-23-16,3 2 0 0,-3-5 0 0,11-3 0 16,-4 5 0-16,-3-2 0 0,3-3 0 0,0 2 0 15,0 1 0-15,3 3 0 0,-3-7 0 0,1 10 0 16,-1-3 0-16,0 8 0 0,0-8 0 0,0 8 0 16,0-2 0-16,0 5 0 0,-4-3 0 0,4 4-8 15,-3 5 8-15,-4 6 0 0,7-6 0 0,-7 12-8 0,0 0 8 0,0 0-13 0,0 0 5 0,-7 12 8 16,3 0-19-16,1 0 4 0,-1 8 1 0,1-2 0 15,-1 5 14-15,-3-2 0 0,4 2-10 0,-1 1 10 16,4-6 0-16,-3 8 0 0,3-8 0 0,0-1 0 16,0-2 0-16,0-3 0 0,3-6 12 0,1-1-4 15,-1 1 2-15,1 0 0 0,3-6 0 0,0 0 0 16,-4 0 3-16,12 0 1 0,-8 0 0 16,0-6 0-16,0 0-2 0,3-5 0 0,1-1 0 15,3-6 0-15,0 4-12 0,4-4 11 0,-4-6-11 0,7 4 10 16,-7-4-10-16,-3 7 0 0,3 2 9 0,0-8-9 15,0 5-12-15,-3-3-8 0,-1 10 0 0,-3-7-1 16,4-3 21-16,-4 10 0 0,7-7 0 0,-7 0 0 16,0 7 0-16,-3-1 0 0,3 3 0 0,0-3 0 15,0 6 0-15,0-5 0 0,0 5 0 0,0-3 0 16,0 6 0-16,0-3 0 0,-3-3 0 0,-1 9 0 16,4 0-11-16,0 0 3 0,-3 6 0 0,3 0 0 15,-4 0 8-15,4 3-10 0,0-3 10 0,-3 5-10 16,0 7 18-16,-4 0 4 0,3 8 1 0,-3-2 0 15,4 2-13-15,-4 3-12 0,0 4 3 0,0-4 0 16,0 3 9-16,-4-2 11 0,1 2-3 0,-1 4 0 16,0-4-8-16,-3 3 0 0,4 3 0 0,3-5 0 15,-4-4 0-15,1-5 0 0,3 2 0 0,-4-2 0 16,4-4 0-16,0-2 0 0,-3 5 0 0,3-5 0 16,0 3 0-16,0-4 0 0,0 4 0 0,3 2 0 15,-3-5 0-15,4 0 0 0,-4-10 0 0,0 10 0 16,3 0 0-16,1-7 0 0,-4 4 0 0,3-3 0 15,4 6-55-15,-7-13-9 0,0 1-3 0,0-6 0 16,0 0-145-16,0 0-30 0</inkml:trace>
  <inkml:trace contextRef="#ctx0" brushRef="#br0" timeOffset="68162.684">5510 4859 1416 0,'-10'0'29'0,"3"0"8"0,0 0-29 0,-4 0-8 0,4 0 0 0,0 6 0 15,-4-6 83-15,4 0 15 0,0 6 3 0,0 0 1 16,0 0-35-16,4-6-7 0,-1 11-2 0,1-5 0 15,-4 0-37-15,3 3-7 0,1 3-2 0,-8 5 0 16,11-11-12-16,-4 6 0 0,4 0 0 0,0 3 0 16,0 2-12-16,0 1 12 0,0 2-12 0,0-8 12 15,0 6 0-15,4-6 0 0,3-7 0 0,-7 4 0 16,4 3 0-16,-1-6 0 0,1 6 0 0,-1-6 0 16,1-1 0-16,-1 1 0 0,4-6 0 0,0 0 0 15,4 0 0-15,-1-6 0 0,1 6 9 0,3-5-9 0,-3-1 8 16,-1 0-8-16,4 0 0 0,0 0 8 0,-3-6-8 15,-4 0 0-15,4-2 0 0,-1 8 0 0,-3-6 0 16,0 6 0-16,0 0 0 0,1-5 0 0,-5 2-20 16,-3 3 3-16,4 0 1 0,-4 0 0 0,3 0 0 15,-3-5 0-15,0 5 0 0,0 6 0 16,-3-6-12-16,3 6-1 0,-7-3-1 0,-1 0 0 0,-2 3 30 0,3-3 8 0,-4 3 1 16,1 0 0-16,3 6-9 0,-4-3 0 0,-3 9 0 15,0-7 0-15,3 7-10 0,4-6 10 0,0 6-13 16,0-3 5-16,4 2-10 0,-1-5-2 0,0 6 0 15,4 0 0-15,4-6-105 16,0 0-22-16,-1-4-4 0</inkml:trace>
  <inkml:trace contextRef="#ctx0" brushRef="#br0" timeOffset="68719.411">5733 5006 851 0,'-4'6'36'16,"1"6"-36"-16,-1-3 96 15,1 2 12-15,-1-5 2 0,0 6 1 0,1 0-24 0,-1 0-5 16,1-1-1-16,-1 4 0 0,4-9-13 15,0 6-4-15,0-1 0 0,0-2 0 0,0 0-51 0,0 0-13 0,0-9 0 0,4 12 0 32,-4-6 54-32,0-1 8 0,3 1 2 0,-3 6 0 0,0-12-64 0,0 0-16 0,0 0-2 15,0 0 0-15,0 0 28 0,0 0 6 0,0 0 0 0,0-12 1 16,0 6 3-16,-3-5 0 0,3-1 0 0,-4 3 0 16,4-3-32-16,-3 1-5 0,3-7-2 0,0 6 0 15,0-6 19-15,0 4 0 0,0-4 0 16,0 1 0-16,0 2 0 0,0-3 0 0,0 6 0 15,3 7 0-15,-3-10 0 0,0 6 0 0,4 6 0 0,-4-3 0 16,0 0 0-16,0 6 0 0,0-6 0 0,0 6 0 16,0 0 0-16,0 0 0 0,0 0 0 0,0 0 0 15,0 0 0-15,0 0 0 0,0 0 0 0,0 0 0 16,0 0-12-16,0 0 2 0,3 0 0 0,4 0 0 16,1 6-4-16,-5-6-1 0,4 6 0 0,0 0 0 15,0-6 15-15,0 6 0 0,0 3 0 0,0 3 0 16,4-7 0-16,-4 7 0 0,0 0 0 0,0-3-9 15,0 8 9-15,0-5 0 0,0 0 0 0,-3 6 0 16,-1-10 0-16,1 10 0 0,-1 0 0 0,-3-7 0 16,0 1-8-16,0 3 8 0,0 3-8 0,4-1 8 15,-4-5-31-15,0 3-1 0,0-4 0 0,0 1 0 16,3-6-90-16,-3-6-18 0,0 0-4 0</inkml:trace>
  <inkml:trace contextRef="#ctx0" brushRef="#br0" timeOffset="80081.256">6385 6326 1120 0,'-24'27'23'0,"13"-22"6"0,4 7-29 0,0 0 0 0,-4-3 0 0,4 14 0 16,0-5 44-16,-3 3 4 0,3 2 0 0,-1 12 0 16,-2-8-10-16,-1 8-2 0,1-3 0 0,-1 4 0 15,1-4-2-15,3 3-1 0,-1 4 0 0,1-10 0 16,0-3-4-16,0-8-1 0,4-6 0 0,-4-3 0 15,7-9 45-15,-4 0 9 0,-3-6 2 0,4-3 0 16,-1-3-52-16,1 6-9 0,3-11-3 0,0 2 0 16,0-3 8-16,3-5 2 0,4-1 0 0,-3 4 0 15,-1-10-48-15,4 4-10 0,-3 2-1 16,3-2-1-16,0 2 13 0,0 7 2 0,0-7 1 0,0 9 0 16,0 4-29-16,0-7-5 0,0 3-2 0,0 4 0 15,-3 5 40-15,6 0 10 0,-10 6 0 0,0 0 0 16,0 0-12-16,4 0 0 0,3 12 0 0,-4-9 0 15,-3 5-2-15,4 7-1 0,0-3 0 0,-1 5 0 16,1 1 15-16,-1 9 0 0,1-4 0 0,-1 4 0 16,-3-4 12-16,4-2 4 0,-1 2 2 0,1-5 0 15,-1-6-7-15,1-9-2 0,3-3 0 0,0-3 0 16,0-3 35-16,0 0 8 0,4-6 0 0,-1 6 1 16,1-9-33-16,6 1-8 0,-6-1 0 0,3-3-1 15,0-2-11-15,0-4 0 0,0 7 0 0,1-10 0 0,-1 4 0 16,0-1 0-16,0 4 0 0,-7-4 0 0,4 4 0 0,-1 2-12 0,-3 0 2 15,0 1 1-15,0 2-7 16,0 6-2-16,-3 0 0 0,-1 3 0 16,-3 6-15-16,0 0-3 0,0 0-1 0,0 0 0 0,0 0 45 15,0 0 10-15,0 0 2 0,0 0 0 16,0 0-32-16,4 12-7 0,-1-9-1 0,-3 9 0 0,4 5 46 0,0 1 9 16,-4-3 1-16,3 8 1 0,1 1-13 0,-4 2-2 0,3 4-1 15,-3-1 0-15,0 3-12 0,4 1-9 0,-4-4 12 0,0 6-12 16,0-2 34-16,0-4 0 0,0 4 0 0,0-4 0 15,0-3-20-15,0-5-4 0,0 0-1 0,0-1 0 16,0-2 10-16,3-6 1 0,-3 2 1 0,4 4 0 16,-1-6-68-16,1-6-13 0,-1 2-4 15,-3-8 0-15,0 0-137 0,0 0-28 0</inkml:trace>
  <inkml:trace contextRef="#ctx0" brushRef="#br0" timeOffset="80475.12">6925 6617 1462 0,'-14'6'30'0,"7"0"8"16,-4 0-30-16,4 3-8 0,4-3 0 0,-1 5 0 15,1 1 30-15,-4 12 5 0,0-10 1 0,3 10 0 16,-3-7-4-16,3 4 0 0,4-3 0 0,-3-1 0 0,3-5-18 0,0 0-4 0,0-3-1 0,0 2 0 16,3-5-9-16,4-6 10 0,-3 0-10 15,3 0 10-15,0 0 18 0,0-6 4 16,4-2 1-16,3-4 0 0,-7-6-5 0,0 1-2 16,0-1 0-16,4-3 0 0,-4-2-11 15,0-1-3-15,3 10 0 0,-6-10 0 0,3 1-12 0,-4 8 11 16,-3-9-11-16,4 13 10 0,-4-10-10 0,0 9 0 0,0 6 0 15,-4-5 0-15,4 5 0 0,-3 0 0 16,-1-3 0-16,-3 6 0 0,7 3 0 0,0 0 0 0,-7 0 0 0,-3 6 0 16,3 6-10-16,0-1-1 0,-4 1 0 0,4 6 0 15,0 2-3-15,-4-2-1 0,4 6 0 0,4-4 0 16,-1 10-35-16,4-16-7 16,4 10-2-16</inkml:trace>
  <inkml:trace contextRef="#ctx0" brushRef="#br0" timeOffset="80922.414">7144 6711 1178 0,'-7'9'24'0,"3"6"6"0,4-3-30 16,-3-1 0-16,3-2 0 0,-4 6 0 0,4-6 61 0,0 2 7 16,0 1 0-16,0 0 1 0,0 0-20 0,0 2-4 0,0-8-1 15,0 12 0-15,0-12-24 0,0-6-6 0,0 0-1 16,0 0 0-16,0 0 25 0,0 0 5 16,0 0 1-16,0-6 0 0,0-12-12 0,0 4-1 0,4-1-1 0,-4-6 0 15,3-2-19-15,1-4-11 0,3-2 12 0,3 0-12 16,-6-4 0-16,-1 7 0 0,4-4 0 0,1 4 0 15,2 2 0-15,-3 1 0 0,4-4 0 0,-4 10 0 16,3 5-27-16,-3-3-5 16,0 6-2-16,1 7 0 0,-1-4 46 0,0 6 8 0,0 0 3 0,0 0 0 15,0 6-37-15,-4 2-7 0,1 4-2 0,-1 6 0 16,1-1 23-16,-1 1 0 0,-3 8 0 0,4 7 0 16,-4 2 0-16,0-3 0 0,0 13 0 0,0-4 0 15,0-3 10-15,0-9 6 0,0 7 2 0,0-4 0 16,0-12-29-16,0 4-5 0,0-6-2 0,3-4 0 15,-3-2 39-15,8-6 8 0,-5 0 2 0,1-6 0 16,3 0-152-16,-4-9-31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B97AB1DE-DF6C-4B7A-A1FD-93F8F140E919}" type="datetimeFigureOut">
              <a:rPr lang="en-US" smtClean="0"/>
              <a:t>12/15/2024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191C0DD4-8CDA-4037-B2A9-740FAF7B2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262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568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497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76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355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708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649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209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934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12/15/2024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92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576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12/15/2024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987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2F002-B66C-4984-8170-60987059FEC1}" type="datetimeFigureOut">
              <a:rPr lang="en-US" smtClean="0"/>
              <a:t>12/15/2024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89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023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BTimes New Roman"/>
                <a:cs typeface="Times New Roman" panose="02020603050405020304" pitchFamily="18" charset="0"/>
              </a:rPr>
              <a:t>Bonjour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975360"/>
            <a:ext cx="10515600" cy="55229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seize décembre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768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the following times in words using twenty-four hour time.</a:t>
            </a:r>
          </a:p>
          <a:p>
            <a:pPr marL="0" indent="0">
              <a:buNone/>
            </a:pPr>
            <a:r>
              <a:rPr lang="en-US" dirty="0"/>
              <a:t>9:30 PM _________________________________________________</a:t>
            </a:r>
          </a:p>
          <a:p>
            <a:pPr marL="0" indent="0">
              <a:buNone/>
            </a:pPr>
            <a:r>
              <a:rPr lang="en-US" dirty="0"/>
              <a:t>10:15 AM ________________________________________________</a:t>
            </a:r>
          </a:p>
          <a:p>
            <a:pPr marL="0" indent="0">
              <a:buNone/>
            </a:pPr>
            <a:r>
              <a:rPr lang="en-US" dirty="0"/>
              <a:t>1:58 PM _________________________________________________</a:t>
            </a:r>
          </a:p>
          <a:p>
            <a:pPr marL="0" indent="0">
              <a:buNone/>
            </a:pPr>
            <a:r>
              <a:rPr lang="en-US" dirty="0"/>
              <a:t>1:45 AM _________________________________________________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484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BCAE5-60AE-4354-809A-F8D1AB021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197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28E561-CDC7-46A6-A513-0B401F8858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5861"/>
            <a:ext cx="10515600" cy="550110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How many stores are in the city?</a:t>
            </a:r>
          </a:p>
          <a:p>
            <a:pPr marL="0" indent="0">
              <a:buNone/>
            </a:pPr>
            <a:r>
              <a:rPr lang="en-US" dirty="0"/>
              <a:t>____________________________________________________________________________</a:t>
            </a:r>
          </a:p>
          <a:p>
            <a:pPr marL="0" indent="0">
              <a:buNone/>
            </a:pPr>
            <a:r>
              <a:rPr lang="en-US" dirty="0"/>
              <a:t>Where is the classroom of Mrs. Salehi?</a:t>
            </a:r>
          </a:p>
          <a:p>
            <a:pPr marL="0" indent="0">
              <a:buNone/>
            </a:pPr>
            <a:r>
              <a:rPr lang="en-US" dirty="0"/>
              <a:t>____________________________________________________________________________</a:t>
            </a:r>
          </a:p>
          <a:p>
            <a:pPr marL="0" indent="0">
              <a:buNone/>
            </a:pPr>
            <a:r>
              <a:rPr lang="en-US" dirty="0"/>
              <a:t>At what time does art class begin?</a:t>
            </a:r>
          </a:p>
          <a:p>
            <a:pPr marL="0" indent="0">
              <a:buNone/>
            </a:pPr>
            <a:r>
              <a:rPr lang="en-US" dirty="0"/>
              <a:t>____________________________________________________________________________</a:t>
            </a:r>
          </a:p>
          <a:p>
            <a:pPr marL="0" indent="0">
              <a:buNone/>
            </a:pPr>
            <a:r>
              <a:rPr lang="en-US" dirty="0"/>
              <a:t>Who is the best (le </a:t>
            </a:r>
            <a:r>
              <a:rPr lang="en-US" dirty="0" err="1"/>
              <a:t>meilleur</a:t>
            </a:r>
            <a:r>
              <a:rPr lang="en-US" dirty="0"/>
              <a:t>) singer (chanteur) in the world (du monde)?</a:t>
            </a:r>
          </a:p>
          <a:p>
            <a:pPr marL="0" indent="0">
              <a:buNone/>
            </a:pPr>
            <a:r>
              <a:rPr lang="en-US" dirty="0"/>
              <a:t>____________________________________________________________________________</a:t>
            </a:r>
          </a:p>
          <a:p>
            <a:pPr marL="0" indent="0">
              <a:buNone/>
            </a:pPr>
            <a:r>
              <a:rPr lang="en-US" dirty="0"/>
              <a:t>Why do you like fish?</a:t>
            </a:r>
          </a:p>
          <a:p>
            <a:pPr marL="0" indent="0">
              <a:buNone/>
            </a:pPr>
            <a:r>
              <a:rPr lang="en-US" dirty="0"/>
              <a:t>_____________________________________________________________________________</a:t>
            </a:r>
          </a:p>
          <a:p>
            <a:pPr marL="0" indent="0">
              <a:buNone/>
            </a:pPr>
            <a:r>
              <a:rPr lang="en-US" dirty="0"/>
              <a:t>Marcel and Bertrand eat croissants at the restaurant.</a:t>
            </a:r>
          </a:p>
          <a:p>
            <a:pPr marL="0" indent="0">
              <a:buNone/>
            </a:pPr>
            <a:r>
              <a:rPr lang="en-US" dirty="0"/>
              <a:t>_________________________________________________________________________</a:t>
            </a:r>
          </a:p>
          <a:p>
            <a:pPr marL="0" indent="0">
              <a:buNone/>
            </a:pPr>
            <a:r>
              <a:rPr lang="en-US" dirty="0"/>
              <a:t>You (familiar) take three cinnamon rolls after school.</a:t>
            </a:r>
          </a:p>
          <a:p>
            <a:pPr marL="0" indent="0">
              <a:buNone/>
            </a:pPr>
            <a:r>
              <a:rPr lang="en-US" dirty="0"/>
              <a:t>_________________________________________________________________________</a:t>
            </a:r>
          </a:p>
          <a:p>
            <a:pPr marL="0" indent="0">
              <a:buNone/>
            </a:pPr>
            <a:r>
              <a:rPr lang="en-US" dirty="0"/>
              <a:t>I do not have sugar.</a:t>
            </a:r>
          </a:p>
          <a:p>
            <a:pPr marL="0" indent="0">
              <a:buNone/>
            </a:pPr>
            <a:r>
              <a:rPr lang="en-US" dirty="0"/>
              <a:t>___________________________________________________________________________</a:t>
            </a:r>
          </a:p>
          <a:p>
            <a:pPr marL="0" indent="0">
              <a:buNone/>
            </a:pPr>
            <a:r>
              <a:rPr lang="en-US" dirty="0"/>
              <a:t>We eat chicken every Friday.</a:t>
            </a:r>
          </a:p>
          <a:p>
            <a:pPr marL="0" indent="0">
              <a:buNone/>
            </a:pPr>
            <a:r>
              <a:rPr lang="en-US" dirty="0"/>
              <a:t>___________________________________________________________________________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3283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799BB-FF22-478D-882D-4CB7BE57B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5274F-1AAD-4985-BBAB-AC47F39628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400" b="1" dirty="0" err="1">
                <a:solidFill>
                  <a:srgbClr val="C00000"/>
                </a:solidFill>
                <a:latin typeface="Old English Text MT" panose="03040902040508030806" pitchFamily="66" charset="0"/>
              </a:rPr>
              <a:t>Étudiez</a:t>
            </a:r>
            <a:endParaRPr lang="en-US" sz="4400" b="1" dirty="0">
              <a:solidFill>
                <a:srgbClr val="C00000"/>
              </a:solidFill>
              <a:latin typeface="Old English Text MT" panose="03040902040508030806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73531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a sentence of at least five words in French which uses a regular “IR” verb, which is not used as an infinitive.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913BB287-25D9-4F01-A931-9FB490CD3E41}"/>
                  </a:ext>
                </a:extLst>
              </p14:cNvPr>
              <p14:cNvContentPartPr/>
              <p14:nvPr/>
            </p14:nvContentPartPr>
            <p14:xfrm>
              <a:off x="1713240" y="1328040"/>
              <a:ext cx="5693760" cy="12607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913BB287-25D9-4F01-A931-9FB490CD3E4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03880" y="1318680"/>
                <a:ext cx="5712480" cy="1279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80670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943DA-BECB-4EE6-840B-74220FF7E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7ACBA-7627-4120-9198-F11AC048CB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a sentence of at least five words using the regular “ER” verb </a:t>
            </a:r>
            <a:r>
              <a:rPr lang="en-US" dirty="0" err="1"/>
              <a:t>patiner</a:t>
            </a:r>
            <a:r>
              <a:rPr lang="en-US" dirty="0"/>
              <a:t> (to ice skate). </a:t>
            </a:r>
            <a:r>
              <a:rPr lang="en-US" dirty="0" err="1"/>
              <a:t>Patiner</a:t>
            </a:r>
            <a:r>
              <a:rPr lang="en-US" dirty="0"/>
              <a:t> may not be used as an infinitive.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7DC3B95-1FC0-492A-9D24-0F3D6BB53F7E}"/>
                  </a:ext>
                </a:extLst>
              </p14:cNvPr>
              <p14:cNvContentPartPr/>
              <p14:nvPr/>
            </p14:nvContentPartPr>
            <p14:xfrm>
              <a:off x="1044000" y="1674000"/>
              <a:ext cx="4835160" cy="7678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7DC3B95-1FC0-492A-9D24-0F3D6BB53F7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34640" y="1664640"/>
                <a:ext cx="4853880" cy="786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9844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023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BTimes New Roman"/>
                <a:cs typeface="Times New Roman" panose="02020603050405020304" pitchFamily="18" charset="0"/>
              </a:rPr>
              <a:t>Bonjour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975360"/>
            <a:ext cx="10515600" cy="55229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seize décembre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Nous préparons pour l’examen ultime.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77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9963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5088"/>
            <a:ext cx="10515600" cy="509187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446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dirty="0">
                <a:solidFill>
                  <a:srgbClr val="0070C0"/>
                </a:solidFill>
              </a:rPr>
              <a:t>Nous </a:t>
            </a:r>
            <a:r>
              <a:rPr lang="en-US" dirty="0" err="1">
                <a:solidFill>
                  <a:srgbClr val="0070C0"/>
                </a:solidFill>
              </a:rPr>
              <a:t>sommes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prêts</a:t>
            </a:r>
            <a:r>
              <a:rPr lang="en-US" dirty="0">
                <a:solidFill>
                  <a:srgbClr val="0070C0"/>
                </a:solidFill>
              </a:rPr>
              <a:t>!</a:t>
            </a:r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681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800" b="1" dirty="0"/>
              <a:t>C’est le drapeau du pays francophone le Bénin. Autrefois, le Bénin s’appelait le Dahomey.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F6A1235-8648-4884-9DEB-FFAAA667C3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796" y="1948557"/>
            <a:ext cx="5700932" cy="3793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511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final exam, which will be cumulative, will be </a:t>
            </a:r>
          </a:p>
          <a:p>
            <a:pPr marL="0" indent="0">
              <a:buNone/>
            </a:pPr>
            <a:r>
              <a:rPr lang="en-US" dirty="0"/>
              <a:t>Wednesday, December 18:  7:45 – 9:30. </a:t>
            </a:r>
          </a:p>
          <a:p>
            <a:pPr marL="0" indent="0">
              <a:buNone/>
            </a:pPr>
            <a:r>
              <a:rPr lang="en-US" dirty="0"/>
              <a:t>If you finish taking the test before the end of the period, you will be allowed to go to another room only if you have a pass from a teacher.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434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28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			aller		parler		moisir</a:t>
            </a:r>
          </a:p>
          <a:p>
            <a:pPr marL="0" indent="0">
              <a:buNone/>
            </a:pPr>
            <a:r>
              <a:rPr lang="fr-FR" dirty="0"/>
              <a:t>je</a:t>
            </a:r>
          </a:p>
          <a:p>
            <a:pPr marL="0" indent="0">
              <a:buNone/>
            </a:pPr>
            <a:r>
              <a:rPr lang="fr-FR" dirty="0"/>
              <a:t>tu</a:t>
            </a:r>
          </a:p>
          <a:p>
            <a:pPr marL="0" indent="0">
              <a:buNone/>
            </a:pPr>
            <a:r>
              <a:rPr lang="fr-FR" dirty="0"/>
              <a:t>il /elle</a:t>
            </a:r>
          </a:p>
          <a:p>
            <a:pPr marL="0" indent="0">
              <a:buNone/>
            </a:pPr>
            <a:r>
              <a:rPr lang="fr-FR" dirty="0"/>
              <a:t>nous</a:t>
            </a:r>
          </a:p>
          <a:p>
            <a:pPr marL="0" indent="0">
              <a:buNone/>
            </a:pPr>
            <a:r>
              <a:rPr lang="fr-FR" dirty="0"/>
              <a:t>vous</a:t>
            </a:r>
          </a:p>
          <a:p>
            <a:pPr marL="0" indent="0">
              <a:buNone/>
            </a:pPr>
            <a:r>
              <a:rPr lang="fr-FR" dirty="0"/>
              <a:t>elles / ils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914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Change the statement below into a question using the methods indicated.</a:t>
            </a:r>
          </a:p>
          <a:p>
            <a:pPr marL="0" indent="0">
              <a:buNone/>
            </a:pP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aimez</a:t>
            </a:r>
            <a:r>
              <a:rPr lang="en-US" dirty="0"/>
              <a:t> les castors.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Tag phrase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Est-</a:t>
            </a:r>
            <a:r>
              <a:rPr lang="en-US" dirty="0" err="1"/>
              <a:t>ce</a:t>
            </a:r>
            <a:r>
              <a:rPr lang="en-US" dirty="0"/>
              <a:t> que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Inversion</a:t>
            </a:r>
          </a:p>
        </p:txBody>
      </p:sp>
    </p:spTree>
    <p:extLst>
      <p:ext uri="{BB962C8B-B14F-4D97-AF65-F5344CB8AC3E}">
        <p14:creationId xmlns:p14="http://schemas.microsoft.com/office/powerpoint/2010/main" val="1952404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25282</TotalTime>
  <Words>325</Words>
  <Application>Microsoft Office PowerPoint</Application>
  <PresentationFormat>Widescreen</PresentationFormat>
  <Paragraphs>108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BTimes New Roman</vt:lpstr>
      <vt:lpstr>Calibri</vt:lpstr>
      <vt:lpstr>Calibri Light</vt:lpstr>
      <vt:lpstr>Old English Text MT</vt:lpstr>
      <vt:lpstr>Times New Roman</vt:lpstr>
      <vt:lpstr>Office Theme</vt:lpstr>
      <vt:lpstr>Bonjour</vt:lpstr>
      <vt:lpstr>PowerPoint Presentation</vt:lpstr>
      <vt:lpstr>Bonjour</vt:lpstr>
      <vt:lpstr>Pourquoi tombons-nous?</vt:lpstr>
      <vt:lpstr>PowerPoint Presentation</vt:lpstr>
      <vt:lpstr>C’est le drapeau du pays francophone le Bénin. Autrefois, le Bénin s’appelait le Dahomey.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</dc:title>
  <dc:creator>Steven Gerson</dc:creator>
  <cp:lastModifiedBy>Steven Gerson 🦅</cp:lastModifiedBy>
  <cp:revision>312</cp:revision>
  <cp:lastPrinted>2017-12-14T22:00:10Z</cp:lastPrinted>
  <dcterms:created xsi:type="dcterms:W3CDTF">2016-10-03T15:38:19Z</dcterms:created>
  <dcterms:modified xsi:type="dcterms:W3CDTF">2024-12-16T16:45:28Z</dcterms:modified>
</cp:coreProperties>
</file>