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341" r:id="rId3"/>
    <p:sldId id="364" r:id="rId4"/>
    <p:sldId id="362" r:id="rId5"/>
    <p:sldId id="342" r:id="rId6"/>
    <p:sldId id="358" r:id="rId7"/>
    <p:sldId id="359" r:id="rId8"/>
    <p:sldId id="360" r:id="rId9"/>
    <p:sldId id="361" r:id="rId10"/>
    <p:sldId id="356" r:id="rId11"/>
    <p:sldId id="354" r:id="rId12"/>
    <p:sldId id="31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A88AA40-827E-4603-9E57-693A0D01EFF6}">
          <p14:sldIdLst>
            <p14:sldId id="256"/>
            <p14:sldId id="341"/>
            <p14:sldId id="364"/>
            <p14:sldId id="362"/>
            <p14:sldId id="342"/>
            <p14:sldId id="358"/>
            <p14:sldId id="359"/>
            <p14:sldId id="360"/>
            <p14:sldId id="361"/>
            <p14:sldId id="356"/>
            <p14:sldId id="354"/>
            <p14:sldId id="317"/>
          </p14:sldIdLst>
        </p14:section>
        <p14:section name="Untitled Section" id="{3566B86B-9392-4958-8144-1A959BA37BD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64" y="2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ink/ink1.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4096" units="dev"/>
          <inkml:channel name="T" type="integer" max="2.14748E9" units="dev"/>
        </inkml:traceFormat>
        <inkml:channelProperties>
          <inkml:channelProperty channel="X" name="resolution" value="336.48792" units="1/cm"/>
          <inkml:channelProperty channel="Y" name="resolution" value="403.81378" units="1/cm"/>
          <inkml:channelProperty channel="F" name="resolution" value="0" units="1/dev"/>
          <inkml:channelProperty channel="T" name="resolution" value="1" units="1/dev"/>
        </inkml:channelProperties>
      </inkml:inkSource>
      <inkml:timestamp xml:id="ts0" timeString="2024-12-16T19:27:20.349"/>
    </inkml:context>
    <inkml:brush xml:id="br0">
      <inkml:brushProperty name="width" value="0.05292" units="cm"/>
      <inkml:brushProperty name="height" value="0.05292" units="cm"/>
      <inkml:brushProperty name="color" value="#FF0000"/>
    </inkml:brush>
  </inkml:definitions>
  <inkml:trace contextRef="#ctx0" brushRef="#br0">3591 4865 1337 0,'0'-26'28'0,"0"26"6"16,0-6-34-16,0 0 0 0,4 0 0 0,-4 0 0 15,0 6 62-15,0 0 6 0,0 0 0 0,0 0 1 0,0 0-15 0,0 0-3 16,0 0-1-16,0 0 0 16,0 0-6-16,0 0 0 0,0 0-1 0,0 0 0 15,0 0-8-15,0 0-2 0,0 0 0 0,0 0 0 0,0 0-13 0,0 0-4 0,0 0 0 0,0 0 0 16,0 0-3-16,0 0-1 0,0 0 0 0,0 0 0 16,-7 0-4-16,3 6 0 0,4-6-8 0,-7 0 12 15,4 0-12-15,-8 6 8 0,4-6-8 0,0 0 0 16,3 6 0-16,-6 0 0 0,-1-6 0 0,1 8 0 15,-1-5 0-15,0 0 0 0,4 3 0 0,-3 0 0 16,3-6 0 0,-4 0 8-16,1 6-8 0,-1 0 0 0,0-6 0 0,4 6 0 15,-7-6 0-15,4 0 0 0,-4 6 8 16,0-1-8-16,3 1 0 0,-3-3 0 0,3 3 0 0,1 0 0 0,-1 6 0 0,4-6 0 16,0 0 0-16,0 5-8 0,0-984 8 0,-4 1961-10 15,4-979 10-15,-3 6-8 0,3-10 8 0,-1 7-8 16,-2 6 8-16,3-6 0 0,0 2 0 0,0 4 0 15,0-6 0-15,0-1 0 0,0-2 0 0,0 3 0 16,3-6 0-16,4 6 0 0,-7-1 0 0,3-5 0 16,1 0 0-16,-1-3 0 0,1 0 0 0,3 0 0 15,-4 3 0-15,1 6-8 0,3-12 8 0,-4 11 0 16,4-5 0-16,0 0-8 0,0 0 8 0,0 6 0 16,0-3 0-16,4-4 0 0,-1 1 0 0,1 0-8 15,-1-6 8-15,4 12 0 0,-3-6 0 0,-1 0-8 16,1 0-15-16,3 2-2 0,0-2-1 0,-3 0 0 15,6 6 40-15,-6 0 8 0,3-6 2 0,0 2 0 16,0 4-39-16,3 0-7 0,-2 0-2 0,2-1 0 16,4-5 38-16,-7 3 7 0,4 3 2 0,-1-6 0 15,-2 0-37-15,2 0-7 0,4-1-2 0,-3 1 0 16,3-6 23-16,-3 6 0 0,3-6 0 0,3 6 0 16,-6-6 0-16,-1 0 0 0,1 0 0 0,3 0 0 0,0 0 20 15,0 0 9-15,0-6 2 0,1 6 0 0,6 0-23 16,-7 0-8-16,0 6 0 0,4-6 0 0,-1 0 31 0,-3 0 0 15,0 0 0-15,-3 6 0 16,7-3-50-16,-4 0-9 0,0 3-3 0,-7-3 0 0,4 0 31 0,3 5 0 16,-4-8 0-16,1 6 0 0,-4 0 0 0,3-6 0 0,-3 12 0 15,1-12 0-15,2 6 0 0,-3 0 0 0,0 3 0 0,0-1 0 16,-3 1 0-16,3 9 0 0,-7-6 0 0,0-4 0 16,3 10 0-16,-3-6 0 0,0 0 0 0,0 5 10 15,0-5-10-15,0 3 0 16,0-4 0-16,-3 7 0 0,3-6 10 0,-4 2-10 0,1 4 12 0,-4-6-12 15,0 0 8-15,0-4-8 0,-7 10 0 0,6-6 0 16,-2-6 9-16,-1 5-9 0,1-5 0 0,-1 3 9 16,-3-6-9-16,0 3 0 0,3-6 0 0,-3 3 8 15,-7-3 4-15,7 0 0 0,-4-3 0 0,4 0 0 16,-3 0-22-16,-1 0-4 0,4 0-1 0,-4-3 0 16,-3 0 15-16,7 1 0 0,-4 5-10 0,4-6 10 15,-3 0-10-15,6 0 10 0,-3 0-13 0,-4 0 5 16,1-3-25-16,6 6-5 0,-3 1-1 0,3-1 0 15,1 0-20-15,-1 3-4 0,1 0-1 0,2-6 0 16,8 6-102-16,0 0-21 0,0 0-4 0</inkml:trace>
  <inkml:trace contextRef="#ctx0" brushRef="#br0" timeOffset="628">4060 5382 686 0,'0'0'19'0,"0"0"5"15,0 0-24-15,0 0 0 0,0 0 0 0,0 0 0 0,0 0 56 0,0 0 7 16,0 0 1-16,0 6 0 16,0 0-10-16,0-6-2 0,0 9 0 0,0-3 0 15,0 0-5-15,-3 0-2 0,3 0 0 0,0-1 0 16,0 1-18-16,0-6-4 0,0 6-1 0,3 0 0 15,-3-6 2-15,0 9 1 0,0-9 0 0,4 6 0 0,-4 0-1 0,4 0-1 0,-4 5 0 0,3-5 0 16,-3 6-5-16,4-6-1 0,-1 3 0 0,1 2 0 16,-4 1-1-16,3 6-1 0,-3-6 0 15,4-1 0-15,-4 4 14 0,0-3 3 0,0 0 1 16,0-1 0 0,3 4-48-16,-3 3-9 0,0-7-3 0,0 13 0 0,0-6 27 0,4 2 0 15,-4-2 0-15,0-6 0 0,0 2 0 0,0-2 0 16,0-6 0-16,0-6 8 0,0 0-8 0,0 0 0 15,0 0 0-15,0 0 0 0,0 0 0 0,0 0-18 0,0 0 3 0,0 0 1 16,0 0-27 0,0 0-6-16,0 0-1 0</inkml:trace>
  <inkml:trace contextRef="#ctx0" brushRef="#br0" timeOffset="959.564">3993 4839 235 0,'0'0'10'0,"0"0"-10"15,0 0 0-15,0 0 10 0,4 11-10 0</inkml:trace>
  <inkml:trace contextRef="#ctx0" brushRef="#br0" timeOffset="8429.205">5313 5388 345 0,'0'0'0'0,"0"0"14"0,0 0-4 0,0 0 2 0,0 0-12 0,-4-6 0 16,4 1 0-16,-3-1 0 15,3 0 53-15,0 6 9 0,0 0 2 0,0 0 0 16,-4 0-52-16,4 0-12 0,0 0 0 0,-3-12 0 16,-1 9 54-16,4-3 8 0,-3 0 2 0,3 6 0 0,0-3-12 0,0 3-3 15,0 0 0-15,0 0 0 16,0 0-1-16,0 0 0 0,0 0 0 0,0 0 0 15,0 0-19-15,0 0-4 0,0 0-1 0,0 0 0 16,0 3 2-16,-4 3 0 0,4 3 0 0,-3 3 0 16,3-6 7-16,0 0 2 0,0-1 0 0,0 1 0 0,0 3-2 0,0 3 0 0,0 0 0 0,0-1 0 15,0 7-4-15,0-3-1 0,3 2 0 16,-3 7 0-16,0-1-12 0,0 4-2 0,0-9-1 16,-3 5 0-16,3 4 27 0,0 2 4 0,0-3 2 0,0 7 0 15,-4 2-24-15,1 3-5 0,3 3-1 0,0-2 0 16,-4-7-16-16,0 3 0 0,-3-11 8 0,4 2-8 15,-4-8 0-15,3 5 0 0,4-2 0 0,-3 2 0 16,-1-5 31-16,1 3 2 0,-1 2 1 0,1-8 0 16,-1 3-24-16,4-1-10 0,-3-5 8 0,-1 0-8 15,4-1 8-15,-3-5-8 0,-1 3 0 0,4 3 8 16,-3-6-8-16,3-6 0 0,0 0 0 0,-4 12 0 16,4-12 23-16,-4 0-1 0,1 0 0 0,-1 5 0 15,4-5-34-15,-3 0-8 0,-4 0 0 0,3-5-1 16,-3 5-18-1,0 0-3-15,4 0-1 0,-8 0 0 0,4-12 35 0,-7 12 8 0,3-6 0 0,4-6 0 16,-3 3-13-16,-4 0-1 0,3-5 0 0,-7-4 0 16,4-5-29-16,4 2-5 0,-8 3-2 0,0-11 0 15,4 14 12-15,4-8 2 0,-4 2 1 0,3 4 0 16,-3-1-116-16,7 0-23 0,-7-26-5 0,0 6-1 0</inkml:trace>
  <inkml:trace contextRef="#ctx0" brushRef="#br0" timeOffset="8726.678">5316 4556 1337 0,'-14'0'28'0,"14"0"6"0,0 0-34 0,-3 12 0 0,-1 0 0 0,1 0 0 16,-1-6 58-16,4-6 5 0,0 0 1 0,0 0 0 15,0 0-40-15,0 0-8 0,0 0-2 0,0 0 0 16,-3-6-14-16,3-6 0 0,0 0 0 0</inkml:trace>
  <inkml:trace contextRef="#ctx0" brushRef="#br0" timeOffset="9232.487">5870 4944 847 0,'0'0'36'16,"0"0"-36"-1,0 0 59-15,0 0 5 0,0 0 0 0,0 0 1 16,0 0-1-16,0 0 0 0,0 0 0 0,0 0 0 16,0 0-51-16,0 0-13 0,0 0 0 0,0 0 0 15,0 0 0-15,-3 6 0 0,3 6 0 0,0-6 0 16,0 3 29-16,0 3 3 0,0-7 1 0,3 7 0 16,-3 0-22-16,4-3-11 0,-1 8 10 0,1-5-10 15,-1 0 8-15,1 0-8 0,-1-1 0 0,-3 4 0 16,7-3 25-16,-7 6-1 0,4-7 0 0,-4 4 0 15,4 9-70-15,-1-7-14 0,1 10-4 0</inkml:trace>
  <inkml:trace contextRef="#ctx0" brushRef="#br0" timeOffset="9967.726">6195 5427 770 0,'0'0'16'0,"0"0"4"0,0 0-20 0,0 0 0 0,0 0 0 0,0 0 0 15,-4 5 78-15,4 1 11 0,0-6 3 0,-3 12 0 16,6-6-16-16,-3 0-4 0,4-3 0 0,3 3 0 16,-4-3-18-16,4 0-4 0,0 2-1 0,4 1 0 15,-4-6-21-15,4 6-5 0,-1 6-1 0,4-6 0 16,-3 0 16-16,0-3 3 0,6 3 1 0,1-4 0 15,-1 1-42-15,1 0 0 0,0-3 0 0,3 0 0 16,-10 0 0-16,3 0 0 0,0 0 9 0,0-3-1 16,0 0-8-16,-3 3 9 0,3-2-9 0,-4-4 10 15,1 3-10-15,3 3 12 0,-7-6-12 0,4 0 12 0,-4 0-12 16,0 0 0-16,0 0 0 0,0 0 8 0,-4 1-8 16,1-1 0-16,-1-3 9 0,1 6-9 0,-4-6 0 0,0 3 0 0,0 6 0 0,0 0 0 15,0 0 0-15,-7 0-18 0,0-6 3 16,0 0 1-16,-4 6 6 0,4 0 8 0,-4 0-13 15,4 0 5-15,-3 0 8 0,-4 0-8 0,3 6 8 16,4 0-8-16,-3-6 8 0,2 6 0 0,-2-6 0 0,3 6-8 16,0 0 8-16,0 0-13 0,0 0 5 15,3 2 8-15,-3-2-11 16,4 6 11-16,3 0-8 0,-4-6 8 0,4 3 0 16,0-4-8-16,0 1 8 0,0 0 0 0,0 6 0 0,0-6 0 0,0 0 0 15,4 0-8-15,-4 2 8 0,3-2 0 0,-3 3 0 0,4 0-8 16,-1 3 8-16,-3-1 0 0,4-5 0 0,-1 9-8 15,1-6 8-15,-1 0 0 0,1 2 0 0,-1-5 0 16,1 12 8-16,-1-12-8 0,1 6 10 0,-1 2-10 16,1-2 8-16,-1 0-8 0,1-6 0 0,0 2 0 15,3-2 0-15,-4 0 0 0,4 0 0 0,4 0 0 16,-4 0 8-16,3-6-8 0,1 6 0 0,-8 0 0 16,8-1 8-16,-4-5-8 0,4-5 0 0,-4 5 0 15,7-6 17-15,-4 0-2 0,1 0-1 0,0 0 0 16,3-9-65-16,0 4-13 0,-4-7-2 0</inkml:trace>
  <inkml:trace contextRef="#ctx0" brushRef="#br0" timeOffset="10361.445">6562 5186 978 0,'0'0'28'0,"0"0"5"16,0 0-33-16,0 0 0 0,0 0 0 0,0 0 0 15,0 0 73-15,0 0 8 0,0 0 2 0,0 0 0 16,0 0-29-16,0 0-6 0,0 0 0 0,0 0-1 16,7 0-35-16,0 0-12 0,3 0 9 0,-3-6-9 15,4-6 0-15,0 6 0 0,-4-3 0 0,3 3 0 16,1 0 0-16,6-5 0 0,-9 5 0 0,2-6 0 15,4 6-31-15,0-6-11 0,0 4-2 0</inkml:trace>
  <inkml:trace contextRef="#ctx0" brushRef="#br0" timeOffset="10793.801">7183 4536 589 0,'0'0'24'0,"0"9"-24"16,0-4 69-16,-4 1 9 0,1 6 2 0,-1-6 0 15,0 6-12-15,1-6-3 0,-1 5 0 0,1 4 0 16,3 3-21-16,-4-6-4 0,4 2 0 0,-3 4-1 15,3-1-21-15,0 1-4 0,-7-3-1 0,7 8 0 16,0-5 33-16,0 0 6 0,0 8 2 0,7-8 0 16,-7 8-35-16,0-2-7 0,3-1-2 0,1 4 0 15,-4 2-10-15,0 3 0 0,3-2 0 0,1 2 0 16,-1 3 21-16,-3 4 3 0,4-7 0 0,-4 9 0 16,0-3-39-16,4 4-7 0,-4-4-2 0,0 6 0 0,0-12 24 15,0 9 0-15,0-8 0 0,-4 8 0 0,4-9 25 0,0 6 10 16,-4-2 1-16,1-1 1 0,3-3-24 0,0 4-5 15,-4-4 0-15,1 0-8 0,3-2 8 0,0-1-8 16,0-3 0-16,0-2 0 16,0-9 8-16,0 2-8 0,3 1 0 0,-3-6 0 15,0-3 0-15,4 2-11 0,-4-5 0 0,0-6 0 16,0 0-37-16,0 0-7 0,7 0-1 0</inkml:trace>
  <inkml:trace contextRef="#ctx0" brushRef="#br0" timeOffset="11166.067">6936 5409 760 0,'0'0'16'0,"0"0"3"0,0 0-19 0,0 0 0 0,0 0 0 0,0 0 0 16,0 0 74-16,0 0 11 0,0 0 3 0,0 0 0 16,0 0-20-16,0 0-3 0,0 0-1 0,0 0 0 15,0 0-64-15,3 0-17 0,4 0-2 0,4 3 0 16,-1-3 31-16,1 3 5 0,0-3 2 0,3 6 0 15,-4-6-19-15,8 0-11 0,-8 6 2 0,5-6 0 16,-1 0 9-16,0 0 12 0,0 0-2 0,0 0-1 16,-3 0-9-16,-1 0 0 0,8 5-10 0,-11-5 10 15,3 0 0-15,1 0 0 0,0 0 0 0,-1 0 10 16,4-5-10-16,-3 5 0 0,3 0 0 0</inkml:trace>
  <inkml:trace contextRef="#ctx0" brushRef="#br0" timeOffset="11783.334">7553 5394 760 0,'0'0'32'0,"0"0"-32"15,0 0 81-15,0 0 11 0,-7 0 1 0,7 0 1 16,-7 0-30-16,7 0-5 0,-7 6-2 0,3-3 0 16,4-3-17-16,-10 6-4 0,3-6-1 0,7 0 0 15,-7 6-22-15,3 6-4 0,1-7-1 0,-1 1 0 16,0 6-8-16,4 0 0 0,-3 0 0 0,-1 2 0 16,4 4 0-16,-3-6 0 0,-1 2 0 0,1 4 0 15,3 0 13-15,-4-4 1 0,1 4 0 0,-1 0 0 16,1-7 8-16,3 4 2 0,3 0 0 0,-3-6 0 15,4 2-3-15,-4 1 0 0,0 0 0 0,3-6 0 16,1 0-2-16,-1 2-1 0,1-2 0 0,-1 6 0 16,4-12 2-16,-3 6 0 0,0 0 0 0,3 0 0 15,-4-6-9-15,4 0-2 0,0 0 0 0,4-6 0 16,-8 6 0-16,4-6 0 0,4 0 0 0,-4-6 0 16,0 4-9-16,4-1 0 0,-4 0 9 0,0-3-9 15,0 0 0-15,0-5 0 0,0 2 0 0,-4 3 0 16,1-5-21-16,3 5-9 0,-3-6-2 0,-1 9 0 15,1-2 32-15,-4-7 8 0,0 3 1 0,0 7 0 16,0-1-9-16,0 3-12 0,-4 0 2 0,4-6 1 0,0 12 9 0,0 0 0 16,0 0 8-16,0 0-8 0,0 0 0 0,0 0 0 0,0 0-12 15,0 0 4 1,0 0-18-16,0 0-3 0,0 0-1 0,0 12 0 16,0-6-1-16,0 6 0 0,4-1 0 0,-4 4 0 0,3 3 31 0,-3-4 0 0,0 4 0 0,4 0 0 15,-4-1 27-15,0-5 11 0,7 3 2 0,-7-3 1 16,0-1-14-16,3 7-3 15,-3-12-1-15,0 6 0 0,0-4-23 0,0 4 0 0,4 0 0 16,-4-6 0-16,3 0 0 0,-3-6-8 0,0 0 8 16,7 6 0-16,0-4 0 0,1 1 0 0,-1 0 0 0,3 3 11 15,-3 0-163-15,4-6-32 0</inkml:trace>
  <inkml:trace contextRef="#ctx0" brushRef="#br0" timeOffset="12115.807">7994 5482 1014 0,'-4'12'43'0,"1"6"-35"16,-1-9 36-16,1 2 6 0,3 1 2 0,-4 0 0 15,4 0 3-15,0-1 1 0,0-5 0 0,0 9 0 16,0-3-16-16,4-6-2 0,-4 5-1 16,0-5 0-16,3 6-16 0,1-6-3 0,-1 0-1 0,1 3 0 15,-1-3-5-15,1-1 0 0,0 7-1 16,-1-6 0-16,4 0-28 0,-3-3-6 0,6 3-1 0,-10-3 0 15,7-3-81-15,0-3-17 16</inkml:trace>
  <inkml:trace contextRef="#ctx0" brushRef="#br0" timeOffset="12340.64">8015 5068 752 0,'0'0'16'0,"0"0"3"0,0 0-19 0,-7 0 0 0,7 0 0 0</inkml:trace>
  <inkml:trace contextRef="#ctx0" brushRef="#br0" timeOffset="13139.846">8513 5215 884 0,'0'0'24'0,"-4"-3"8"16,4 3-32-16,-4-3 0 0,4 3 0 0,0 0 0 15,0 0 68-15,0 0 8 0,0 0 2 0,-7 0 0 16,7 0-33-16,-7 0-6 0,7 0-2 0,-7 3 0 16,-3 0 22-16,3 6 4 0,0-3 1 0,0 5 0 15,-4-5-52-15,4 0-12 0,0 0 0 0,0 6 0 0,-4-6 52 0,4 2 8 16,0 4 2-16,0-6 0 0,0 0-48 0,0 6-14 0,0-6 0 0,3-1 8 15,-3-2-8-15,4 0 0 0,-1 3 0 0,4-6 0 16,0 0 0-16,0 9 0 0,0-9 0 0,0 0 0 16,0 12 0-16,0-12 0 0,0 0 0 0,-3 6 0 15,3-6 0-15,0 6 0 0,0-1 0 0,0-5 0 16,3 6 0-16,-3-6 0 0,4 6 0 0,3-3 0 31,-7-3 0-31,3 3 0 0,-3-3 0 0,4 3 0 0,3 3 0 16,0-3 0-16,0 0 0 0,-3 3 0 0,3-6 0 0,0 0 0 15,3 0 0-15,-3 0 0 0,0 6 12 0,-3-6 0 0,3 0 1 16,0 0 0-16,-3 5-13 0,3-5 0 16,0 6 0-16,0-6 0 0,-4 6 0 0,4-6 0 0,0 6 0 0,-3-6 0 15,3 6 0-15,-7-6 0 0,3 3 0 0,-3-3 0 16,4 6 0-16,-4-6 0 0,7 3 0 0,-3 3 0 16,-4-6 0-16,3 3 0 0,1 2 0 0,-1 1 0 15,-3-6 0-15,4 6 8 0,-1 0-8 0,-3-6 0 16,0 0 13-16,4 6-3 0,-4-6-1 15,0 0 0-15,0 6-9 0,3 0 10 0,1-3-10 16,-4-3 10-16,0 8-10 0,3-2 8 0,-3 3-8 0,0 3 8 16,-3-6-8-16,3 0 0 0,0 0 0 0,-4 2 8 15,4 1 16-15,-3 0 4 0,3-9 0 0,-4 12 0 16,1-6-44-16,-1 0-9 0,1 5-2 0,-1-11 0 16,1 9 27-16,-1-3 0 0,4-6 0 0,-7 6 8 15,0-3-8-15,0 0 12 0,-4-3-4 0,4 6 0 16,-3-12-8-16,-1 6 12 0,4-3-4 0,-4 0 0 15,1 0-8-15,-1-3-16 0,1 3 4 0,-4-6 0 16,3 9-25-16,0-6-6 0,1 6-1 0,-1 0 0 16,1-5-67-16,-1 5-13 0,4-6-4 0</inkml:trace>
  <inkml:trace contextRef="#ctx0" brushRef="#br0" timeOffset="14666.866">9737 5353 850 0,'0'0'17'0,"0"0"6"16,0 0-23-16,0 0 0 0,0 0 0 0,0 0 0 15,0 0 0-15,-4 12 0 0,1 0 0 0,3-7 0 16,0 1 56-16,0 0 6 0,0 0 2 0,3 3 0 16,1 3 0-16,-1-6 0 0,1-1 0 0,-1 7 0 15,1-6-46-15,3 6-9 0,-4-3-1 0,1-3-8 16,3 5 21-16,-4-5-2 0,1 6-1 0,3 0 0 15,-3-6-1-15,-1 2 0 0,1 4 0 0,-1 0 0 0,-3-6 1 16,4 6 0-16,-1-7 0 0,-3 1 0 0,0-6 5 0,0 12 1 0,0-12 0 0,0 0 0 16,0 9-3-16,0-9 0 15,0 0 0-15,4 6 0 0,-4-6-13 0,0 6-8 16,0 0 10-16,0-6-10 0,0 0 8 0,0 0-8 16,0 0 0-16,0 0 0 0,0 0 8 0,0 0-8 0,0 0 0 15,0 0 0-15,0 0 0 0,0 0 8 0,0 0-8 16,0 0 0-16,0 0 0 15,0 0 9-15,0 0-9 0,0 0 8 0,0 0-8 0,0 0 8 0,0 0-8 0,0 0 8 16,0 0-8-16,0 0 0 0,3 0 9 0,-3 0-9 16,4-6 0-16,-4 6 8 0,3-6-8 0,-3 0 0 15,0-3 10-15,0 0-2 0,0 6-8 0,0-3 12 16,0 1-12-16,0-7 0 0,0 0 8 0,0-3-8 16,0 4 0-16,4-1 0 0,-4 6 8 0,3-12-8 15,-3 12 0-15,0-5 0 0,0 2 0 16,0-3 0-16,0 6 0 0,0-6 0 15,4 7 0-15,-4-7 0 0,0 0 0 0,-4 3-15 0,4 3 3 0,0-5 1 16,0 5 11-16,0 0 0 0,4-9 0 0,-4 9 0 16,0-3 0-16,0 1 0 0,0 2 0 0,0-6 0 15,0 6 0-15,3-6 0 0,1 6 0 0,-1 1 0 16,1-1 0-16,0-3 0 0,-1 3 8 0,4 0-8 16,-3 0 0-16,3 0 0 0,0 0 0 0,-4 6 0 15,4-5 0-15,4-1-10 0,-4 3 10 0,0-3-10 16,0 6 10-16,0-3 0 0,0 0 0 0,0 3-8 15,0 0 8-15,0 0-8 0,0 0 8 0,4 3-8 16,-4-3-4-16,0 0-1 0,0 0 0 0,0 0 0 16,0 3-23-16,4 3-5 0,-1 3-1 0,1-9 0 15,0 5 10-15,-1 1 1 0,1 0 1 0,3-6 0 16,0 6-134-16,4 0-26 0</inkml:trace>
  <inkml:trace contextRef="#ctx0" brushRef="#br0" timeOffset="15100.867">10308 5283 801 0,'0'0'34'16,"0"0"-34"-1,0 0 65-15,0 8 7 0,-3-2 0 0,3 0 1 16,0 0-1-16,0 6-1 0,0-6 0 0,0-1 0 15,0 1-23-15,0 3-4 0,-4 3 0 0,4-6-1 0,0 6-8 0,-3-7-2 16,3 7 0-16,0-3 0 0,0 3-19 0,0 0-4 0,0-1-1 0,0-5 0 16,0 9-26-16,0-6-6 0,0 0-1 0,0 2 0 15,0 7 48-15,0-6 8 0,0-3 3 0,0 2 0 16,0 7-35-16,0-6 0 0,0-1 0 16,3 1 0-16,-3 9 0 15,0-15 0-15,4 5 0 0,-4-5 0 16,0-6-21-16,3 9-11 0,-3-9-3 0,4 6 0 15,-4-6-33-15,3 6-8 0,4-3 0 0</inkml:trace>
  <inkml:trace contextRef="#ctx0" brushRef="#br0" timeOffset="15343.563">10347 5056 1067 0,'0'0'45'15,"0"0"-36"1,0 0 22-16,0 0 4 0,0 0 1 0,0 0 0 16,-7 0 16-16,7 0 3 0,0 0 1 0,0 0 0 15,0 0-35-15,-4-6-6 0,4 0-2 0,4-2 0 16,3-1-61-16,0 6-12 0,0-9-2 0</inkml:trace>
  <inkml:trace contextRef="#ctx0" brushRef="#br0" timeOffset="15851.275">10834 5191 1154 0,'0'0'24'0,"0"0"6"0,0 0-30 0,0 0 0 0,-7 0 0 0,7 0 0 15,-7 6 92-15,0-6 13 0,0 0 3 0,0 0 0 16,7 0-32-16,-8 0-7 0,1 0-1 0,0 0 0 15,0 6-54-15,0-6-14 0,0 6 0 0,0-3 0 16,0 0 0-16,0 6 0 0,4-3 0 0,-5-1 0 16,5 1 0-16,3-6 0 0,-7 6 0 0,3 0 0 15,1 0 0-15,-1 0 0 0,1 0 0 0,-1 3 0 16,1-4 0-16,-1 7 0 0,1-6 0 0,-1 6 0 16,1-6 0-16,-1 5 0 0,-3-5 0 0,3 6 0 15,1 3 0-15,-4-9 0 0,3 5 0 0,-3-5 0 16,4 3 0-16,-1 3 0 0,-3-6 0 0,4 0 0 15,-1 0 32-15,1-1 4 0,-1 1 1 0,4 0 0 16,0-6-8-16,-3 6-1 0,3 3-1 0,3 0 0 16,-3-9-27-16,0 3 0 0,0-3-9 0,7 11 9 15,-3-5 0-15,-1 0 0 0,4 6 0 0,0-6 0 16,0 0 0-16,4-6 0 0,-4 6 0 0,4-3 0 16,-4 2 0-16,3-2 8 0,-3 0-8 0,4 3 0 0,-1-6 0 15,1 6 0-15,0-6 0 0,-1-6 0 16,4 6-19-16,-3-9-6 0,3 3-2 0,0 1 0 15,0-1-126-15,0-6-26 0,4 0-5 0</inkml:trace>
  <inkml:trace contextRef="#ctx0" brushRef="#br0" timeOffset="16722.704">11003 4642 732 0,'0'0'15'0,"0"0"5"0,0 0-20 0,0 0 0 15,0 0 0-15,0 0 0 16,0 0 69-16,0 0 11 0,-3 6 1 0,3-6 1 16,-4 8-18-16,4-2-3 0,0 0-1 0,-3 0 0 0,3 0-16 0,0 0-3 0,-4 0-1 0,4-1 0 15,0 7 1-15,0 0 0 0,0 3 0 0,4 2 0 16,-1 1-15-16,1-3-3 0,-1 8-1 0,4 1 0 15,0 2 1-15,0-8 0 0,0 8 0 0,0 4 0 16,4-1-4-16,-4-2-1 0,0 2 0 0,4 3 0 16,-4 4-18-16,0-10 0 0,3 3 0 0,-3-2 0 15,0 2 0-15,1 4 0 0,-5-4 0 16,1-3 0-16,-1 4 0 0,-3-7 0 16,-3 4 0-16,3-4 0 0,0-2 58 0,0-3 5 0,0-1 1 0,0-2 0 15,0-3-64-15,0-1 0 0,0 1-9 0,-4 0 0 16,4-6 9-16,0-6 12 0,0 0-2 0,0 0-1 15,0 0 18-15,0 0 3 0,0 0 1 0,0 0 0 16,0 0 1-16,0 0 1 0,0 0 0 0,0 0 0 16,0 0-33-16,0 0 0 0,0 0 0 0,0 0 0 15,0 0 0-15,0 0 0 0,4-6 0 0,-4-6 0 16,0 6 0-16,3-5 0 0,1 2 0 0,-4 0 0 16,0-6 0-16,3 3 0 0,-3 1-15 0,0-1 5 15,4-3-5-15,-4 3-1 0,3 1 0 0,1-10 0 16,-1 9-18-16,1 1-4 0,-1 5-1 0,1-12 0 15,-1 6 39-15,4 1 0 0,-3 2 0 0,0-3 0 16,-1 0 0-16,1 6 0 0,3 0 0 0,-4 6 0 16,1-5-19-16,-1 5 4 0,4 0 1 0,-3 0 0 15,3 0 4-15,0 0 1 0,-4 5 0 0,1 1 0 16,3 0 9-16,-3 0-8 0,-1 0 8 0,4 6-8 0,-3-6 8 16,3 2 0-16,-4 4 0 0,4 0 0 15,0 0 0-15,-3-1 0 0,3-5 8 0,0 6-8 0,0 3 0 16,-3-9 0-16,3 0 0 0,0 5 0 15,0-5 0-15,0 3 0 0,0 3 0 0,0 0 0 16,-4-7 0-16,4 7 0 0,-3-6 0 0,0 9 0 0,-1-6 0 0,1-1 0 0,-1 4 0 16,-3 0 0-16,4-6 0 0,-1 6 8 0,-3-1-8 15,4 4 0-15,-1-3 0 0,-3 0 0 0,0-4 0 0,0 7-8 16,0 0 8-16,0-3 0 0,0-1 0 0,0-2 0 16,0 0 0-16,0-9-10 0,0 0 10 0,0 0-10 15,0 0-19-15,0 0-4 0,0 6-1 16,0-6 0-16,0 0-35 0,0 0-7 0,0 0-2 0</inkml:trace>
  <inkml:trace contextRef="#ctx0" brushRef="#br0" timeOffset="17442.695">11571 5309 1337 0,'0'0'28'0,"-3"12"6"0,-1-6-34 0,1-1 0 0,-1 4 0 0,4 0 0 16,-4 6 58-16,8-9 5 0,-4 0 1 0,4-1 0 15,-1 7 0-15,1-9 0 0,3 0 0 0,-4 6 0 16,4-3-52-16,-3 0-12 0,3 0 0 0,0-1 0 16,0 1 47-16,0-6 6 0,-4 6 2 0,5-6 0 15,-1 0 14-15,-4 0 3 0,4 0 1 0,0 0 0 16,-3 0-109-16,-1 0-23 0,1-6-4 0,-1 0-1 16,4 6 80-16,-3-5 16 0,3 5 4 15,-3-6 0-15,3 0-25 0,-4-6-11 0,1 3 10 0,-1 3-10 16,-3-5 8-16,4 5-8 0,-4-12 0 0,3 9 9 15,-3 0-9-15,4 1-11 0,-4-4 3 0,3 0 0 16,-3 6-16-16,0-6-4 0,-3 4 0 0,3 2 0 16,-4-6-35-16,1 0-7 0,3 6-2 15,-4-5 0-15,4 2 40 0,-3-3 7 0,3 6 1 0,-4-6 1 16,1 7 6-16,-1-1 1 0,1 0 0 0,-5 0 0 16,8 6 16-16,0 0 0 0,0 0 0 0,-7-6 0 15,7 6 0-15,-10 0 0 0,10 0 8 0,-11 6-8 16,4-6 0-16,-3 12 0 0,-1-6 0 0,0-1 0 15,4 1 0-15,-3 0 11 0,3 0-3 0,-4 0-8 16,4 9 8-16,-3-10-8 0,2 7 0 0,1 0 0 16,0 6 8-16,4-4-8 0,-1-2 0 0,1 6 0 15,-1-4 8-15,1 4-8 0,-1 0 0 0,4-1 0 16,-3 4 18-16,6-3-3 0,1-1-1 0,-1-2 0 0,1 0-4 16,3-1-1-16,-4 4 0 0,4-3 0 15,-3-4-9-15,3 1 0 0,-3 6 0 0,3-6 0 16,0-4 0-16,0 1 0 0,0 6 0 0,3-9 0 15,-3 6 53-15,4-7 9 0,-4 1 2 0,0 0 0 16,0-3-64-16,4 0-13 0,-1 0-3 0,-3 0 0 0,4-3 16 0,3 3 0 16,-3 0 0-16,3-3 0 0,-4 3 0 0,4 3 0 15,-3-6-11-15,3 6 11 16,0-1-35-16,0-5 0 0,0 0 0 0,1 6 0 16,-1-6-19-16,-4 6-4 0,4 0-1 0,0-6 0 0,1 0-22 0,-5 6-5 15,4-6-1-15</inkml:trace>
  <inkml:trace contextRef="#ctx0" brushRef="#br0" timeOffset="45367.445">12294 5838 718 0,'-3'21'30'16,"-4"-4"-30"-1,3 1 28-15,1-6 0 0,-1 2 0 0,1 4 0 16,-1-6 23-16,1 0 4 0,-1 8 1 0,1-8 0 16,-1 0-16-16,0-6-2 0,4 5-1 0,-3-5 0 15,-1 3-11-15,4 3-2 0,-3 0-1 0,-1-1 0 16,1-5-4-16,-1 3-1 0,1 0 0 0,-1 0 0 0,1 8-8 0,3-5-2 0,-4-3 0 0,-3 3 0 31,4 5-36-31,-1 1-8 0,4 2-2 0</inkml:trace>
  <inkml:trace contextRef="#ctx0" brushRef="#br0" timeOffset="46573.265">13695 5353 452 0,'0'0'19'0,"-4"12"-19"15,1-6 64-15,-1 0 10 0,-3-1 2 0,4 7 0 16,-1-6-2-16,1 3 0 0,-1 3 0 0,-3-6 0 16,3-1-14-16,4 1-4 0,-3 0 0 0,-1 0 0 15,4 3-23-15,-3 0-5 0,3 0 0 0,-4 2-1 16,1-5 18-16,3 6 4 0,-4 0 1 0,1-3 0 16,3 2-16-16,0 7-3 0,-4-6-1 0,4-1 0 15,0 7-7-15,0-3-2 0,0 2 0 0,0-2 0 16,4 0-8-16,-4 0-1 0,3 8-1 0,1-8 0 15,-1 2-3-15,-3 13-8 0,4-10 12 0,-4 10-4 16,3-4-8-16,-3 4 8 0,4-1-8 0,-4 3 8 16,3 1-8-16,-3 8 0 0,0-6 0 0,0 9 8 15,0-6-8-15,-3 7 0 0,-1-4 0 0,1 3 0 16,-1 0 0-16,1-6 0 0,-1 3 0 0,1-5 0 16,-1-4 0-16,-3 6 8 0,4-3-8 0,-1-2 0 15,1-1 0-15,-1 3 0 0,1 4 0 0,3-4 0 16,-4-15 16-16,1 4-3 0,-1-12 0 0,4-6 0 15,-4-1-13-15,4-5-18 0,0 0 4 0,0 0 1 16,0 0 36-16,0 0 7 0,-3 0 2 0,-4-5 0 0,0-7-20 16,0-12-4-16,0 4-8 0,-4-10 12 15,4 7-40-15,-3-4-9 0,-5 4-2 0,5-4 0 0,-4-2 39 0,3 2 0 16,1-2 0-16,-1 3 0 16,0-4-110-16,4 1-14 0,0 2-4 0,0-2 0 15,0 8-66-15,0-11-14 0</inkml:trace>
  <inkml:trace contextRef="#ctx0" brushRef="#br0" timeOffset="46860.446">13557 4709 1314 0,'-7'6'37'0,"4"0"8"16,3 0-36-16,-4 3-9 0,1-3 0 0,-4 5 0 15,7-5-15-15,-7 0-5 0,7-6 0 0,-4 0-1 16,4 6 21-16,-4-6 0 0,4 0 0 0,0 0 0 0,0 0-24 15,0 0 0-15</inkml:trace>
  <inkml:trace contextRef="#ctx0" brushRef="#br0" timeOffset="47248.258">14090 4809 774 0,'3'18'16'0,"1"5"4"16,3-2-20-16,4 2 0 0,-4-2 0 0,3 8 0 15,1-11 60-15,-1 9 7 0,1-10 1 0,0 4 1 0,-1 2-10 16,4-5-3-16,-3 2 0 0,-1-2 0 15,1 6-22-15,0-13-5 0,-1-2-1 0,1 3 0 16,-4 6-14-16,0-7-3 0,0 1-1 0</inkml:trace>
  <inkml:trace contextRef="#ctx0" brushRef="#br0" timeOffset="57935.98">15169 5532 767 0,'0'0'16'0,"0"0"4"0,0 0-20 0,0 0 0 0,0-5 0 0,0 5 0 15,0 0 56-15,0-6 7 0,0 6 1 0,0 0 1 16,0 0 3-16,0 0 0 0,0 0 0 0,0 0 0 15,0 0-14-15,0 0-2 0,0 0-1 0,0 0 0 16,0 0-3-16,0 0 0 0,-7-3 0 0,7 3 0 16,-3 0-12-16,-4-6-2 0,0 6-1 0,0-6 0 15,7 6-1-15,-7 0 0 0,7 0 0 0,-7 0 0 16,-4 0-32-16,4 0 0 0,-4 0 0 0,4 0 0 16,0 0 0-16,0 0 0 0,0 6 0 0,0 0 0 15,0-3 0-15,0 3 0 0,0-4 0 0,0 7 0 16,0 3-21-16,-4 0-8 0,4-6-2 0,0 5 0 15,0 1 31-15,-4 9 0 0,4-9 0 0,4-1 0 0,-4 4 0 0,3-3 10 16,-3 0 0-16,4-1 0 0,3 1-10 0,-4-3 0 16,4-3 0-16,0-6 0 0,0 0 0 0,0 0 0 15,0 0 9-15,0 0-9 0,0 0 10 0,0 0-2 16,7 3-8-16,0-3 12 0,0 3-12 0,0-3 0 16,4 0 0-16,-4 0 0 0,4-3 0 15,-4 0-8-15,3-3 8 0,1 3-13 0,-1-3 13 0,1-6 8 0,0 6 0 16,-1 1-8-16,1-1 15 0,-1-6-4 0,1 0-1 0,0 3 0 15,-4-2-10-15,0-1 0 0,0-9 0 0,0 9 8 16,0 1-8-16,-4-1 0 0,1 0 0 0,-1 0 0 16,1 4 0-16,-4 2 10 0,3 0-10 0,-3 0 10 15,0-6-10-15,0 6 0 0,0 0-10 0,0 6 10 16,0 0-23-16,0 0 2 0,0 0 0 0,0 0 0 16,0 0 5-16,0 0 2 0,0 0 0 0,-7 6 0 15,4 0 2-15,3 6 1 0,-4 0 0 0,1-1 0 16,3 4 11-16,0-3-8 0,0 6 8 0,0-10-8 15,0 10 8-15,0 0 0 0,3-7 8 0,-3 7-8 16,0-6 0-16,0 3 0 0,0-10 0 0,0 13 0 16,0-12 0-16,4 6 0 0,-4 2 0 0,3-2-8 15,-3 0 8-15,4-6 0 0,-1 3 0 0,1-1 0 16,3 7-24-16,0-3-8 0,0 0-3 0,0-1 0 16,4-5-23-16,-1 3-5 0,1 3-1 0</inkml:trace>
  <inkml:trace contextRef="#ctx0" brushRef="#br0" timeOffset="58597.262">15526 5482 720 0,'0'0'20'0,"-4"-5"5"0,4-1-25 16,0 6 0-16,0-3 0 0,0 3 0 0,0 0 80 0,0 0 10 0,0 0 2 0,0 0 1 15,0 0-30-15,0 0-7 0,0 0 0 0,0 0-1 16,0 6-25-16,4 8-5 0,-4-8-1 0,0 12 0 15,0-6 8-15,3 2 0 0,-3 4 1 0,4 0 0 16,-4-10 1-16,0 10 0 0,0-6 0 0,3 0 0 16,-3-7-2-16,0-5 0 0,0 0 0 0,0 0 0 15,0 0 0-15,0 0 0 0,0 0 0 0,7 0 0 16,-3-5 4-16,3-1 1 0,0-6 0 0,-3-3 0 16,3 3-21-16,-4 1-5 0,1-1-1 0,-1-9 0 15,1 7-10-15,-1-1 0 0,-3-3-10 0,0 4 10 16,0 2-29-16,0 0 0 0,0 0 0 0,0 1 0 15,-3-1-25-15,-1 0-5 0,1 3-1 0,-1 3 0 16,1 0-3-16,-1 6-1 0,-3-5 0 0,4 5 0 16,-5 0 16-16,1 0 4 0,0 0 0 0,-3 5 0 15,3-5 24-15,0 12 4 0,0-6 2 0,0 9 0 16,-1-3 14-16,1-1 10 0,0 1-2 0,0 0 0 0,4 0 7 16,-4 2 1-16,3 4 0 0,4-6 0 15,-3-1 0-15,3 4 0 0,0 3 0 0,0-6 0 0,0-1 9 0,3 10 3 16,-3-9 0-16,4 5 0 0,-1-2 8 0,1-3 1 0,-1 5 1 15,1 1 0-15,-1-3-38 0,1 2-20 0,-1 7 3 16,4-4 0-16,-3 4 17 0,3-6 0 0,-3 5 0 0,3-2 0 16,-4-4 16-16,1 1 6 0,-4-6 2 15,3 2 0-15,1-2-24 0,-1 0 8 0,1-6-8 16,3 0 0-16,-4-3 0 0,4 0 8 16,1-3-8-16,-1 0 0 0,0-3 0 0,3 0 0 0,1-3 0 15,3 0-8-15,0-6-2 0,0 0 0 16,0-5 0-16,0 2 0 0,0-3-119 0,4-5-24 15</inkml:trace>
  <inkml:trace contextRef="#ctx0" brushRef="#br0" timeOffset="59240.823">15713 4839 718 0,'-7'8'30'0,"0"4"-30"16,3 0 75-16,1 0 9 0,-1 5 1 0,0-5 1 15,1 3-10-15,3 8-1 0,-4-5-1 0,4 8 0 16,0-2-14-16,0 8-2 0,4 4-1 0,-1-4 0 15,1 3-23-15,3 3-5 0,0 1-1 0,0-4 0 16,4 3-4-16,-4-6 0 0,3 4-1 0,1 2 0 16,0-3-1-16,-4-5 0 0,3 8 0 15,-3-12 0-15,4 4-4 0,-4-10-1 0,0 10 0 16,-3-13 0-16,-1 1-26 0,1-3-6 0,-1-4-1 0,-3 1 0 16,4 0 37-16,-4-6 7 0,0 3 2 0,0 2 0 15,0-11-17-15,0 0-3 0,0 0-1 0,0 0 0 16,0 0 4-16,0 0 1 0,0 0 0 0,0 0 0 15,0 0-3-15,0 0-1 0,0 0 0 0,0 0 0 16,0 0-10-16,0 0 0 0,3 0 0 0,1-8 0 16,-1-1 0-16,1 0 0 0,-1 3-10 0,1-6 10 15,-1 1 0-15,1 5 0 0,-1-6 0 0,1 3 0 16,-1-3 0-16,1 6 0 0,-1-5 0 0,1 5 0 16,0-6 0-16,-1 0 0 0,1 3 0 0,-1 4 0 15,4-1 0-15,-3 0 0 0,-1 0 0 0,1 6 0 16,-4 0 0-16,0 0-11 0,7-6 0 0,-4 6 0 15,4 0 19-15,-3 0 3 0,3 0 1 0,0 6 0 16,0 0-20-16,0 0-4 0,0 0-1 0,4 2 0 16,-4 1 27-16,3 6 6 0,-3-3 0 0,1 5 1 15,-1-5-9-15,0 0-3 0,-4 3 0 0,4-4 0 0,-3 7-20 16,-1-6-4-16,1 2-1 0,-1 10 0 16,1-12 16-16,-1 8 0 0,-3-2 0 0,4-1 0 15,-1-5 0-15,1 0 0 0,0 3 0 0,-1-4 0 0,1 1 12 16,-1-6 4-16,4 0 2 0,0 0 0 15,0 0-80-15,0 3-16 0,4-4-3 0,-1-5-1 16,1 6-37-16,0-6-7 0,-1 0-2 0</inkml:trace>
  <inkml:trace contextRef="#ctx0" brushRef="#br0" timeOffset="59810.948">16309 5538 1165 0,'0'12'24'0,"0"0"7"16,3-6-31-16,-3 0 0 0,4-1 0 0,-4 4 0 16,3 3 64-16,1-6 6 0,0 6 2 0,-1-6 0 15,-3 5-11-15,4-2-1 0,-1 0-1 0,1 0 0 16,-1-3-14-16,4 0-2 0,0-1-1 0,-3-5 0 15,6 6-34-15,-3-6-8 0,-3 6 0 0,3 0 0 16,0-6-8-16,0 0-4 0,0 0-1 0,4 0 0 16,-4 0 36-16,3 0 7 0,1-6 2 0,0 0 0 15,3 6-32-15,-4-6 0 0,4 1 0 0,-3-7 0 0,0 3 0 16,-1 0 0-16,-3-6 0 0,4 4 0 0,-4-1 0 0,-4-3 11 0,4 3-11 0,-3 7 10 16,0-7-10-16,-4-6 8 0,0 9-8 0,0 1 8 15,-4-1-8-15,0-3 0 0,-3 0-10 0,0 6 10 16,0 0-15-16,-3-2 3 0,3 2 1 0,-7 0 0 15,-1 3 11-15,1 0 9 0,0-3-1 0,0 6-8 16,0 6 0-16,0-3 0 0,3 3 0 0,1 0 0 16,-1 5-18-16,1-5-10 15,-1 12-3-15,0-12 0 0,1 6 31 0,3-1 0 16,0 4-8-16,0-3 8 0,0 0 0 0,3-1 0 0,-3 4 0 0,3-3 10 16,4 0-10-16,-3-7 0 0,3 7 0 0,0 0 0 15,3-3 14-15,-3 3-2 0,4-1-1 0,3 7 0 16,0-9-11-16,0 2 0 0,0 7 0 0,4-6 0 15,-4 0 17-15,0 2 8 0,3 4 2 0,-2-6 0 16,2-1-27-16,1-5 8 0,-1 3-8 0,4-3 0 16,-3 0 0-16,0 0 8 0,3 0-8 0,-4 0 0 15,4-1 0-15,-3-5 0 0,3 0-9 0,-3 0 9 16,3-5-41-16,0 5-2 0,0-12 0 0,4 3 0 16,-4 0-113-16,3-6-24 0,-3-2-4 0</inkml:trace>
  <inkml:trace contextRef="#ctx0" brushRef="#br0" timeOffset="60184.639">16810 4921 832 0,'-4'12'35'0,"1"-1"-35"16,-1 1 90-16,1-3 11 0,-1 3 3 0,4 5 0 15,-3-5-11-15,3 0-1 0,3 3-1 0,-3 2 0 16,4 1-33-16,-4 5-6 0,3 4-2 0,1 2 0 16,3-8-14-16,-4 8-2 0,4 4-1 0,1-10 0 15,-5 9-16-15,4 4-3 0,0-4-1 0,-3 3 0 16,3 4-3-16,0-7-1 0,0-3 0 0,-4 7 0 15,1-4-1-15,-1-6 0 0,-3 4 0 0,0-7 0 16,4 4-8-16,-4-4 0 0,0 4 0 0,0 2 0 16,0-11 0-16,0 2 0 0,3 4 0 0,-3-7 8 15,4-2-8-15,-4-3 0 0,4 0 0 0,-4-1 0 16,3 1-12-16,-3-6-5 0,4 0-1 0,-1 0 0 16,1-3-37-16,-1 0-7 0,1 0-2 0</inkml:trace>
  <inkml:trace contextRef="#ctx0" brushRef="#br0" timeOffset="60532.426">16718 5403 1140 0,'0'0'24'0,"0"0"4"0,0 0-28 0,0 0 0 0,0 0 0 16,0 0 0-16,0 0 68 0,0 0 7 0,-3 6 1 0,3-6 1 15,0 12-40-15,0-12-8 0,-4 6-1 0,4-1-1 16,4 1 4-16,-4 0 1 0,0 0 0 0,3 6 0 16,1-6-11-16,-1-3-1 0,1 3-1 0,3-1 0 15,0 1-6-15,3 0-1 0,-3-6 0 0,4 12 0 16,0-12-12-16,-1 0 0 0,1 0 0 0,3 0 0 15,0 0 28-15,-3 0 2 0,3-6 1 0,3 0 0 16,-3 0-31-16,1 0 8 0,2 1-8 0,-3-1 0 16,4 3-39-16,-4-3-10 0,4 0-3 0,-1 0 0 15,1 0-126-15,-4 0-26 0</inkml:trace>
  <inkml:trace contextRef="#ctx0" brushRef="#br0" timeOffset="61040.189">17134 5568 725 0,'0'6'31'0,"-3"-1"-31"31,3 4 98-31,0 0 14 0,3 0 2 0,-3-3 1 0,4 0-24 0,-4 0-5 0,3-1-1 0,1 1 0 16,0-6-27-1,3 9-6-15,-4-3 0 0,1-3-1 0,3 0-16 0,-4 0-3 0,4 0-1 0,-3 3 0 16,3-6-9-16,0 6-2 0,0-6 0 0,0 0 0 16,0 0-4-16,0 0-2 0,0 0 0 0,0 0 0 15,0-6-4-15,0 6-1 0,0-9 0 0,0 3 0 16,-3 3-9-16,3-3 10 0,0-3-10 0,0 3 10 16,-3 1-10-16,-1-1 10 0,1 0-10 0,-4 0 10 15,0-9-10-15,0 9-12 0,-4 0 2 0,4 1 1 16,-3-7-8-16,-1 6-2 0,1-6 0 0,-1 3 0 15,-3 1-11-15,0-1-2 0,0 3-1 16,0-6 0-16,0 0 10 0,-4 6 3 0,4-2 0 0,-3 2 0 16,3 0-5-16,-1 3-1 0,5 0 0 0,-4-3 0 15,7 6 9-15,-7 6 1 0,0-3 1 0,0 3 0 16,0-3-1-16,3 6 0 0,-3 2 0 0,4-5 0 16,-1 12 16-16,-3-6 0 0,3 2 0 0,1 4-9 15,-4 0 9-15,3-4 11 0,1 10-3 0,-1-7 0 16,4 1 9-16,-3-3 2 0,-1-3 0 0,4 5 0 15,0-5 5-15,0 3 0 0,4-4 1 0,-1 7 0 16,4-6 3-16,-3-3 1 0,3-1 0 0,0 7 0 16,0-9-14-16,4 0-3 0,-1 0-1 0,1 0 0 15,3-1-11-15,0-5 0 0,0 0 0 0,4 0 0 16,-1-5-27-16,1 5-7 0,0-6-2 0</inkml:trace>
  <inkml:trace contextRef="#ctx0" brushRef="#br0" timeOffset="61602.673">17501 5597 1074 0,'-3'9'30'0,"-1"3"8"16,1-1-30-16,3-5-8 0,-4 9 0 0,4-3 0 16,0-6 52-16,0-6 10 0,4 6 2 0,-1 5 0 15,1-5 0-15,-1 0 0 0,4 3 0 0,-3 0 0 16,3-3-12-16,-4 2-1 0,5 4-1 0,-1 0 0 16,0 0-29-16,0-6-5 0,-4 2-2 0,4 4 0 15,-3 0-14-15,3 0 0 0,-4-1 0 0,1-2 0 16,-1 3 16-16,1 0 0 0,0-6 0 0,-4-1 0 15,0 7-8-15,0-6-8 0,0-6 11 0,0 9-11 16,0-9 12-16,0 0-4 0,0 6 0 0,0-6-8 16,0 0 15-16,0 0-4 0,0 0-1 0,0 0 0 15,0 0-1-15,-8-6 0 0,5 3 0 0,-1-3 0 16,4 0-9-16,-3-6 0 0,-1 7 0 0,1-7 8 16,-1-3-8-16,4 3 10 0,-3 1-10 0,-1-7 10 15,1 6-10-15,-1-5 0 0,4 8 9 0,-3-9-9 16,3 6 0-16,-4-2 8 0,4 5-8 0,0 0 0 15,0-3 0-15,0 1 0 0,4-1 0 0,-4 3 0 0,0 0 0 0,0 0 0 16,3-2 0-16,-3 5 0 0,0-6 0 16,4-3 0-16,-4 6 0 0,3 1 0 0,1-4 0 0,-1 0 0 15,1 0-12-15,-1 3 4 0,1-2-1 0,-1 5 0 16,4-12 0-16,1 12 0 0,-5-5-8 0,4 5-2 16,0 0 0-16,-3 0 0 0,3-3-12 15,0 9-2-15,0-6-1 0,3 6 0 0,-3-6-34 16,4 6-8-16,0 0 0 0,-1 0-1 0,1 6-27 15,3-6-4-15,-4 6-2 0</inkml:trace>
  <inkml:trace contextRef="#ctx0" brushRef="#br0" timeOffset="62221.565">18094 5544 1146 0,'0'0'32'0,"0"0"8"16,0 0-32-16,0 0-8 0,0 0 0 0,-7-6 0 16,3 3 59-16,4 3 10 0,-3-6 3 0,-1 1 0 15,4 5-15-15,-7-3-2 0,4 0-1 0,-4 3 0 16,7 0-14-16,-7-6-4 0,0 6 0 0,0 0 0 0,-1 0-4 0,1 0-2 0,0 0 0 16,0 6 0-1,0-6-30-15,0 0 0 0,0 3 0 0,0 3 0 16,0-4 0-16,0 4 0 0,0 3 0 0,-4-3 0 15,4 6 0-15,0 0 0 0,4-4 0 0,-4 7 0 0,0 0 0 0,0-3 0 16,3-1 0-16,-3 7 0 16,3-3 0-16,1-9 0 0,-1 5 0 0,1 1 0 15,-1-6 0-15,4 6 0 0,0-4 0 0,-3 10 0 16,3-12 12-16,3 6-3 0,-3-6-1 0,4 0 0 0,-1 2 13 0,4-2 3 16,-3 0 0-16,3 0 0 0,0 0 6 0,0-6 2 15,0 0 0-15,4 0 0 0,-4 0-20 0,3 6-3 16,-3-12-1-16,4 6 0 0,-4 0-8 0,0-6 0 0,4 0 0 0,-4 0 0 15,3-3 0-15,-3 4 0 0,0-1 9 0,1-6-1 16,-5 6-8-16,4 0 0 0,-3-6 8 0,-1 1-8 16,1 5 0-16,-1 0 0 0,1 3 0 0,-1-3 0 15,-3-6 0-15,4 6-8 0,-1-5 0 0,-3 2 0 16,0 0-2-16,4 3 0 0,-4-3 0 0,0 3 0 16,0 6 10-16,0 0-10 0,0 0 10 0,0 0-10 15,0 0 10-15,0 0-13 0,0 0 5 0,0 0 8 16,0 0-18-16,0 0 4 0,0 0 1 0,0 0 0 15,0 0 13-15,0 6-9 0,3 3 9 0,-3 0-8 16,0 0 8-16,4 8 0 0,-1-5 10 0,-3 3-10 16,4 0 11-16,0 5-11 0,-1-2 12 0,1-1-12 15,-1 4 8-15,4-3-8 0,-3 2 0 0,3-2 0 16,0-1 0-16,-4-5 0 0,4 3 0 0,0-3 0 16,0-1 0-16,1 1 0 0,-1-6 0 0,0 0 0 15,3-6 0-15,4 6-12 0,-3-6 1 0,3 0 1 16,-3 0-37-16,6 0-7 0,-6-6-2 0</inkml:trace>
  <inkml:trace contextRef="#ctx0" brushRef="#br0" timeOffset="62517.919">18457 5674 850 0,'-7'11'17'0,"4"1"6"0,3-6-23 0,-4 0 0 0,4 3 0 0,0 2 0 16,-3 7 107-16,3-6 17 0,0-3 3 0,0 2 1 15,0 7-52-15,0-12-9 0,0 6-3 0,0-1 0 16,0 1-51-16,3 3-13 0,-3-3 0 0,4-1 0 15,-4 1 54-15,3-3 8 0,1 0 2 0,-1 0 0 16,1 2-52-16,-1-5-12 0,1 6 0 0,-1-6 0 16,1 0-48-16,3-3-13 0,-3 3-3 0</inkml:trace>
  <inkml:trace contextRef="#ctx0" brushRef="#br0" timeOffset="62785.832">18362 5444 851 0,'0'6'36'0,"0"3"-36"16,0-6 0-16,4 3 0 0,-1-3 0 0,1 3 0 16,3-1 58-16,-4 1 5 0,4 0 1 0,0-6 0 15,0 12-52-15,4-12-12 0,-4 6 0 0</inkml:trace>
  <inkml:trace contextRef="#ctx0" brushRef="#br0" timeOffset="63387.585">18941 5550 1337 0,'0'0'28'0,"0"0"6"0,0 0-34 16,0 0 0-16,0 0 0 0,0 0 0 0,0 0 58 0,-7 0 5 0,0 0 1 0,-1 0 0 16,1 0 0-16,0 0 0 0,-3 0 0 0,3 6 0 15,-4-6-52-15,1 0-12 0,-1 0 0 0,4 0 0 16,0 0 36-16,0 6 4 0,0 0 0 0,0 0 1 16,3-1-41-16,-3 1 0 0,0 0 0 0,0-970 0 15,0 1949 0-15,0-973 0 0,3-1 0 0,-3-2 0 16,4 0 0-16,-4 0 0 0,3-3 0 0,1 5 0 15,-1-5 15-15,1 6 10 0,3-3 3 0,0 0 0 16,0-9-28-16,0 0 0 16,0 0 0-16,3 6 0 0,-3-6-10 0,0 8-7 0,0-8-2 0,7 0 0 15,-3 12 30-15,-4-6 5 0,3 0 2 0,1-6 0 16,-4 0-18-16,7 6 0 0,-4 0 0 0,-3-6 0 16,7 0 10-16,-3 6-2 0,-4-6 0 0,7 2 0 15,0 1-8-15,-3 0-9 0,-1 3 9 0,1 0-13 16,-1 0 13-16,1 0 0 0,3-6 0 0,-4 6 0 15,4 0 0-15,-3-1 0 0,3 1 0 0,0-6 0 16,0 9 0-16,-3 0 0 0,3 0 0 0,-4-3 0 16,4 0 0-16,-3-1 0 0,-1 7 0 0,1-6 0 15,-4 0 0-15,3 0 0 0,1 0 0 0,-4 3 0 16,3-4 0-16,-3 7 0 0,4-6 0 0,-4 0 0 16,0 0 0-16,0-6 0 0,0 6 0 0,-4 3 0 15,1 2 0-15,3-11 0 0,-4 6 0 0,1 0 0 0,-4 6 0 16,0-6 0-16,-4 0 0 0,4 2 0 0,-4-2 0 15,4-6 0-15,0 3 0 0,-3-3 0 0,3-3 0 0,0 0-11 16,0-3 11-16,-4 1-10 16,4-1-39-16,0 6-8 0,0-6-2 0</inkml:trace>
  <inkml:trace contextRef="#ctx0" brushRef="#br0" timeOffset="65830.005">19784 5124 486 0,'-4'12'20'16,"-3"-7"-20"0,4 1 96-16,3-6 14 0,0 0 3 0,-7 3 1 15,7-3-39-15,-7 6-8 0,7-6-2 0,-8 6 0 16,8-6-1-16,-3 6 0 0,3-6 0 0,-7 12 0 15,7-12-16-15,-4 6-3 0,4-1-1 0,-3 1 0 16,3-6-10-16,3 6-2 0,-3 3-1 0,4 0 0 16,-1 0-15-16,1 2-4 0,-1 1 0 0,-3 6 0 15,8 2-2-15,-5-2-1 0,1 0 0 0,-1-1 0 16,1 10-9-16,-1-10 12 0,1 7-12 0,-1-4 12 16,1 7-4-16,-4-4-8 0,0 7 12 0,0-7-4 0,3 4 6 0,-3-7 1 15,0 10 0-15,-3-7 0 0,3 1 1 16,-4 2 1-16,1 1 0 0,3 2 0 0,-4-5-6 0,1 2-2 15,3-8 0-15,0 8 0 0,0-8-9 0,0-1 0 16,3 7 9-16,-3-12-9 0,4 8 10 0,-1-2-2 16,1-6-8-16,-1-1 12 0,-3 10-4 15,4-15 0-15,-1 6-8 0,1-6 12 0,-1 5-2 0,-3-5-1 16,4 3 0-16,-1-3 0 0,-3 0-9 0,0-6 0 0,0 0 0 0,0 0 0 16,0 0 13-16,0 0-2 0,0 0-1 0,0 0 0 15,4 0 3-15,-4-12 1 0,0 3 0 16,4 0 0-16,-4-5-14 0,3 2 11 15,-3 0-11-15,4-5 10 0,-1 2-10 0,-3 3 0 0,4-6 0 0,-1 4 0 16,-3 2 0-16,4 0 0 0,-4-11 0 0,0 8 0 16,3-3 0-16,-3 7 0 0,4-1-9 0,-1 0 9 15,-3-6 0-15,4 10-8 0,-1-4 8 0,-3 0 0 16,4-6-9-16,-1 7 9 0,4 2 0 0,-3 3-9 16,0-6 9-16,3 6 0 0,-4 1 0 0,4-1-8 15,-3 0 8-15,-1 0 0 0,4 0 0 0,-3 3-8 16,-1 0 8-16,4-6-10 0,0 9 10 0,-3 0-10 15,3 0-2-15,0-6-1 0,0 6 0 0,4 0 0 16,-4 6-7-16,0-6-2 0,3 9 0 0,1-6 0 16,0 3 7-16,-1 0 2 0,1-3 0 0,-1 3 0 15,1 5-14-15,-1-5-2 0,-2 6-1 0,-1 0 0 0,0-3 30 16,0 2 0-16,0 1 0 0,-4 0 0 0,1-6 0 0,-4 6 0 0,3-4 0 16,-3 10 0-16,-3-12 0 15,-1 6 0-15,1-1 0 0,-4 7 0 0,0-9 0 0,0 3 0 0,0 5 0 0,-4-11 0 16,4 3 12-16,-4 0 8 0,1 0 1 0,-1-4 1 15,4 7-11-15,-4-6-3 0,1 0 0 0,-1-6 0 16,1 6 1-16,-1-12 0 0,1 6 0 0,-1-6 0 16,0 0 0-16,1 6 0 0,-4-12 0 0,3 12 0 15,1-5-9-15,-1-4 0 0,0 3 9 0,4 3-9 16,-3 0 0-16,3-3-12 16,0 0 2-16,0 6 0 0,7 0-18 0,-4-12-3 15,4 12-1-15,-7 0 0 0,7 0-36 16,-4-5-7-16,-3-1-1 0</inkml:trace>
  <inkml:trace contextRef="#ctx0" brushRef="#br0" timeOffset="66446.638">20179 5697 1094 0,'-4'6'46'16,"4"-6"-37"-16,-3 6 44 0,-1 0 9 0,4 2 2 15,0-2 0-15,0-6-11 0,0 12-1 0,0-6-1 0,0 6 0 16,4-6-11-16,-1 0-3 0,4-1 0 0,-3 10 0 15,3-9-17-15,-3 0-4 0,3 6-1 0,0-7 0 16,0 1-15-16,0 0 9 0,3 0-9 0,1 0 8 16,-1-6 0-16,-2 3 0 0,2-3 0 0,1-3 0 15,-1 3 20-15,-3-6 3 0,4 3 1 0,0-6 0 16,-1 3-2-16,-3 1 0 0,4-1 0 0,-4 0 0 16,0 0-6-16,0-6 0 0,0 3-1 15,-3 1 0-15,-1-1-4 0,1 3-1 0,-1-6 0 16,1 0 0-16,-1 4-18 0,1 2-9 15,-1 0 1-15,-3 0 0 0,4 0 8 0,-4-6-8 16,0 1 8-16,0-7-8 0,-4 6-7 0,1 3-1 0,-1-2 0 0,-3-1 0 16,0 6-8-1,-4-9-1-15,4 6-1 0,-3 6 0 0,-1-2 7 0,1 5 2 0,-1-6 0 0,0 6 0 16,-3 0-12-16,4 0-3 0,-4 6 0 0,0-1 0 16,3 1 32-16,0 6 0 0,1 3 0 0,-1-3 0 15,1-1-13-15,3 4 3 0,0 3 1 0,-1-1 0 16,1 1 9-16,0 0 0 0,4 8 0 0,-1-8-8 15,1 8 8-15,-1-8 0 0,4-1 0 0,0 1 0 16,4 3 0-16,-4-4 0 0,3-5 0 0,1 3 0 16,-1 2 0-16,4-5 0 0,-3 0 0 0,3-3 0 15,0-1 0-15,-3 7 14 0,3-9-3 0,-4 0-1 16,4 0-10-16,0 0 0 0,-3 0 0 0,3-1 0 16,3-2 0-16,1 0 0 0,0-3 0 0,-1 3 0 0,4-3-15 15,4-3-8-15,-4 0-1 0</inkml:trace>
  <inkml:trace contextRef="#ctx0" brushRef="#br0" timeOffset="67030.005">20772 5715 1146 0,'-8'0'32'0,"1"0"8"0,0 0-32 0,7 0-8 0,-7 6 0 0,0-4 0 16,0 4 59-16,0 0 10 0,0 0 3 0,0 0 0 15,0 6-39-15,0-6-7 0,0 0-2 0,0 2 0 16,-4 4 12-16,4 0 3 0,-3-6 0 0,3 5 0 16,-4 1-19-16,0-3-3 0,4 3-1 0,-3 0 0 15,3-1 3-15,-4 1 0 0,4 3 0 0,-4-3 0 16,4-7-1-16,0 7 0 0,0-6 0 0,0 6 0 15,4-12-6-15,-1 6-2 0,4-6 0 0,0 9 0 16,0-9 7-16,0 0 2 0,0 11 0 0,0-11 0 16,0 6-8-16,0-6-2 0,4 6 0 0,-4-6 0 15,7 6-9-15,0 0 0 0,3 0 0 0,-3 0 0 16,1-6 0-16,2 0 0 0,1 0 0 0,-1 0 0 16,1 0-13-16,3-6 5 0,0 0 8 0,-3 0-13 15,-1 0 2-15,1 0 1 0,-4 0 0 0,3-3 0 16,-2 1 2-16,-5-1 0 0,1 3 0 0,-1-6 0 15,1 0 8-15,-4 7 0 0,3-10 0 0,1 9 0 0,-1-6 0 16,-3 0-10-16,4 7 10 0,-4-7-13 0,0 3 13 0,0 3 0 0,0 0 0 0,0 6 0 16,-4-6 0-16,4 6 0 0,0 0 0 0,0 0 0 15,0 0 0-15,0 0 10 0,0 0-2 0,0 0 0 16,0 0 1-16,0 0 0 0,0 0 0 0,0 0 0 16,0 0-9-16,0 0 0 0,-7 6-10 0,4 0 10 15,3 0-9-15,-4 3 9 0,4-3-8 0,0 5 8 16,0 1 0-16,-3-6 0 0,3 0 0 0,0 3 0 15,0 3 0-15,3-1 0 0,1 1 0 0,-4 0 0 16,3-3 0-16,1-1 0 0,3 1 0 0,-4 3-8 16,1-6-35-16,3-6-6 0,-4 6-2 15,4 0 0-15,0-6-161 0,1 6-32 0</inkml:trace>
  <inkml:trace contextRef="#ctx0" brushRef="#br0" timeOffset="67426.231">20951 5938 1102 0,'0'0'23'0,"0"0"5"0,0 0-28 0,0 0 0 0,0 0 0 0,0 0 0 15,0 0 76-15,0 0 11 0,0 0 1 0,0 0 1 16,0 0-28-16,0 0-5 0,4 6-2 0,-4 0 0 15,0 0-39-15,4-3-15 0,-4 5 11 16,0 1-11-16,3 3 15 0,-3-6-3 0,0 0-1 0,0 6 0 16,4-7-3-16,-1 4 0 0,-3-6 0 0,4 6 0 15,-1-3 0-15,4 0-8 0,-3 6 12 16,3-7-4-16,0 1 12 0,0 0 3 16,0-3 0-16,4 0 0 0,-4 0-23 0,0-3 0 0,3-3-12 0,1 0 4 15,-4 0 43-15,3-3 9 0,1 6 1 0,0-11 1 16,-4 5-17-16,0 0-3 0,0-6-1 0,0 3 0 15,0 0-25-15,0-5 0 0,-3 8-12 0,-1-6 12 16,1 0 14-16,-1-5 10 0,-3 2 3 0,0 3 0 16,0-5-41-16,-3 2-8 0,3 3-2 15,-4-6 0-15,-3 1-46 0,0-4-10 16,0-2-1-16,0 5-1 0,0-2-3 0,0 2-1 16,-4 0 0-16</inkml:trace>
  <inkml:trace contextRef="#ctx0" brushRef="#br0" timeOffset="68026.611">21488 5838 1190 0,'0'9'33'0,"0"3"9"0,0-6-34 16,0-1-8-16,0 7 0 0,0 0 0 0,0-6 68 0,0 0 12 0,0 3 3 0,0-4 0 16,0-5-24-16,0 0-5 0,0 0-1 0,0 0 0 15,0 0-19-15,0 0-4 0,0 0-1 0,0 0 0 16,0 0 15-16,0 0 2 0,0 0 1 0,0 0 0 15,3-5-23-15,-3 5-4 0,4 0 0 0,-4-9-1 16,0 3-27-16,0 0-6 0,0 0-1 0,-4 0 0 16,4 6-12-16,-3-6-2 0,-1 0-1 0,-3 1 0 15,0 5-2-15,4-6 0 0,-5 6 0 0,1-6 0 16,0 6 12-16,0 0 1 0,0 0 1 0,0 6 0 16,0-6 18-16,-3 6 0 0,3-1 0 0,-1 1 0 15,-2 0 21-15,3 0 2 0,0 3 0 0,0-3 0 16,0 0-23-16,3 0-16 0,-3 5 2 0,0-5 1 15,7-6 36-15,-4 6 7 0,4-6 2 0,-3 6 0 16,3-6-16-16,-4 6-4 0,4-6 0 0,-7 6 0 16,4 3-1-16,3-7-1 0,-4 7 0 0,4 3 0 15,-3-6-1-15,3 0 0 0,3 6 0 0,-3-4 0 16,0 4-9-16,4 0 12 0,-4 0-12 0,3-1 12 16,1 1-12-16,-1 0 0 0,1 3 0 0,-1 2 8 0,5-5-8 15,-5-6 0-15,4 0 0 0,0 3 0 16,0 2 0-16,4-5-9 0,-1 0 9 0,-3-6-13 0,4 0-1 0,3 6 0 15,-3-6 0-15,3 0 0 0,-4 0 5 0,5 0 1 0,-1-6 0 16,0 6 0-16,3-6-8 16,-3 0-2-16,1 1 0 0,2-1 0 15,-3 0-46-15,0 0-8 0,4-3-3 0</inkml:trace>
  <inkml:trace contextRef="#ctx0" brushRef="#br0" timeOffset="68607.249">21879 6023 1337 0,'0'0'28'15,"-3"-3"6"-15,-1 0-34 0,4-2 0 0,-3-1 0 0,-1 0 0 16,1 6 58-16,3 0 5 0,-4-6 1 0,4 6 0 15,-3 0 0-15,3 0 0 0,-7-6 0 0,7 6 0 16,-4 0-52-16,4 0-12 0,-7 6 0 0,0-6 0 16,0 6 0-16,3-6 0 0,-3 6 0 0,0 0 0 15,4 2 0-15,-1 1 0 0,-3 0 0 0,4 3 0 16,-1-6 0-16,-3 5 0 0,3 1 0 0,1-3 0 16,-4 0 0-16,3 6 0 0,1-4 0 0,-1-5 0 15,4 0 0-15,0-6 0 0,0 0 0 0,0 0 0 16,0 6 50-16,4 0 7 0,-1 0 2 0,4 3 0 15,-3-4-43-15,3 1-16 0,0 0 11 0,0-6-11 16,4 0 0-16,-4 0 0 0,0 0 0 0,3 0 0 16,-3 0 37-16,4-6 2 0,-4 6 0 0,4 0 0 0,-1-6-26 0,-3 6-5 0,4 0 0 15,-1-5-8-15,-2-1 9 0,-1-3-9 0,0 3 0 0,0-6 9 16,-4 0-9-16,4 1 0 0,-3-1 0 0,-1 3 0 16,4-3-14-16,-3 1 5 0,-1-1 1 0,1 0 0 15,-4 0 0-15,3-2 0 0,1 2 0 0,0 0 0 16,-4-9-12-16,0 10-1 0,3 5-1 0,-6-6 0 15,3-6-2-15,0 13 0 0,-4-7 0 0,0 3 0 16,-3 3 5-16,0-6 1 0,0 6 0 0,0 1 0 16,-3-1-10-16,-1 6-1 0,1 0-1 15,-1 6 0-15,0-6 39 0,1 5 8 0,-4 7 2 0,3 0 0 16,0-6-19-16,-3 9 0 0,4-4 0 0,-1 1 0 16,4 0-14-16,-3 3-3 0,2 2-1 0,1-5 0 15,0 0 18-15,4-6 0 0,-4 2 0 0,3-2 0 16,4-6 0-16,4 9 0 0,-4-9 0 0,3 3 0 15,4 3-55-15,0 0-7 0,4 0-2 0</inkml:trace>
  <inkml:trace contextRef="#ctx0" brushRef="#br0" timeOffset="69012.257">22112 5920 851 0,'0'0'36'0,"-3"6"-36"16,-1 6 109-16,4-6 15 0,-3 0 4 0,-1 3 0 15,4-1 0-15,-4 7 0 0,4-9 0 0,-3 6 0 16,-1-6-103-16,4 5-25 0,0-5 0 0,-3 3 0 15,3 3 32-15,3-6 2 0,-3 6 0 0,4-1 0 16,-1-2 2-16,1-3 0 0,0 0 0 0,3 6 0 16,0-12-6-16,0 11-1 0,-4-5 0 0,4 0 0 15,0 0-9-15,0-6-1 0,0 9-1 0,1-3 0 16,2-3-8-16,-3-3-2 0,0 0 0 0,4 0 0 16,-1-3-8-16,-3 0 0 0,4-3 9 0,-4 6-9 15,4-6 0-15,-1 0 0 0,1 0 0 0,-4 0 0 16,3-5 0-16,-3 2 0 0,1-3 0 0,-1 0 0 15,0-5 0-15,0 5 0 0,0-6 0 0,0-2 0 16,-4 8-10-16,1-15-6 0,-1 10-2 0,1-1 0 16,-1 1-74-16,-3-4-14 0,0 3-3 0</inkml:trace>
  <inkml:trace contextRef="#ctx0" brushRef="#br0" timeOffset="69734.02">22483 5876 1303 0,'-4'12'55'0,"4"-3"-44"16,0 0 82-16,0 5 17 0,0 4 3 0,4-6 1 15,-4 5-22-15,3 4-4 0,1-3 0 0,-1 2-1 16,1-2-70-16,3 5-17 0,3-2 0 0,-6 8 0 16,3-11 0-16,-4 9 0 0,1 2 0 0,-1-6 0 15,1 4 0-15,-1-1 0 0,1-2 0 0,0 5 0 16,-1-8 0-16,1 2 0 0,-4 1 0 0,3-4 0 16,-3-2 0-16,0 6 0 0,0-10 0 0,0 4 0 15,0 5 31-15,-3-11 2 0,3 3 1 0,-4 3 0 16,1-7-23-16,3 1-11 0,0 0 10 0,-4-3-10 15,4-3 9-15,0-6-9 0,0 0 8 0,0 0-8 16,0 0 15-16,0 0-3 0,0 0 0 0,0 0 0 16,0 0-2-16,-4 0-1 0,4-9 0 0,-3-3 0 15,-1 6 7-15,1-6 0 0,3 6 1 0,-4-5 0 16,4-10-27-16,0 3-6 0,0 1 0 0,0-7-1 16,0-2 17-16,0 2 0 0,0-8 0 0,-3 8 0 15,3-8 0-15,0-3 0 0,0 8 8 0,-4-8-8 16,4 9 0-16,0-4 0 0,0 4 0 0,-3 2-10 0,3-2 10 15,0 2 0-15,0 1 0 0,3-1 0 0,-3 4 0 16,4-4 0-16,-1 1 0 0,1 8 0 0,3-3-12 0,-4 1 4 16,1 2 0-16,0 3 0 0,3 0 0 0,-4 1 0 15,4 5 0-15,-3 0 0 0,3 0 8 16,0 0-8-16,0 3 8 0,0-3-8 0,-7 6 8 16,0 0-8-16,0 0 8 0,7 0-8 15,4 0-25-15,-1 0-5 0,4 9-1 0,-3-6 0 0,-1 6 39 0,1 3 0 0,0-6 0 0,-4 5 0 16,0 1 0-16,0-6 0 0,-4 3 0 0,1 3 0 15,-1-1 0-15,-3 1 0 0,4 0 0 16,-8 0 0-16,1 2 0 0,-1-2 0 0,1 0 0 0,-4 0 0 16,0 5 0-16,-4-2 0 0,4-3 0 0,-4 5 0 15,1-2 0-15,-4-3 0 0,3 5 0 0,-3-11 0 16,0 6 13-16,0-6 11 0,0 0 1 0,0-3 1 16,-1 0-11-16,1-3-3 0,4-3 0 0,-4-3 0 15,0 3-12-15,3-9 0 0,0 0 0 0,-3-5 0 16,4 2-18-16,-1 3-10 0,4-5-1 0,-3 5-1 15,-1-3-137-15,4 3-27 0,-4 1-6 0</inkml:trace>
  <inkml:trace contextRef="#ctx0" brushRef="#br0" timeOffset="70907.576">23686 5920 1496 0,'0'0'31'0,"0"0"8"0,0 0-31 0,0 0-8 0,0 0 0 15,0 0 0-15,-8 0 40 16,1 0 6-16,4 0 2 0,-4 0 0 16,0 0-28-16,0 0-6 0,0 0-1 0,0 0 0 15,0-5 15-15,-1 5 4 0,1 0 0 0,-3 0 0 0,3 0 6 0,-4-6 2 0,4 6 0 0,-3 0 0 16,-1 6-20-16,-3-6-3 0,3 0-1 0,-6 5 0 15,3 1-16-15,-1 0 0 0,-2 0 0 0,3 6 0 16,0-6 0-16,-4 0 0 0,4 8 0 0,0-2 0 16,0 0 0-16,3 0-19 0,0-1 4 0,1 4 1 15,-1-3 14-15,4 0 10 0,-3 5-2 0,3-8 0 16,3 3-8-16,0 5 0 0,1-5 0 0,-1-6 0 16,1 0 0-16,3-6-9 0,0 0 9 0,0 9-13 15,0-3 21-15,0 0 4 0,3-1 0 0,1 1 1 16,-1 0-13-16,5 0 0 0,-1 0 0 0,0 0-10 15,3-6 10-15,1 0-8 0,-1 6 8 0,1-12-8 16,3 6 8-16,0-6-12 0,0-6 12 0,4 6-12 16,-4-5 12-16,4-1-8 0,-1-3 8 0,1 3-8 15,0-11 8-15,3 2 0 0,-4-8 0 0,-2 5 0 16,2-2 8-16,-3-7-8 0,4 4 8 0,-4-3-8 16,-3-4 0-16,-1 4-8 0,1-3 0 0,-4-3 0 15,-4 2 8-15,1 4-8 0,-4-9 8 0,0 3-8 16,-4-1 8-16,1-2 0 0,-4 3 0 0,0-3 0 15,0 3-12-15,-4-1 0 0,1 1 0 0,-1 3 0 16,0 3 4-16,4 2 0 0,0 7 0 0,0 2 0 16,0 4-23-16,0-7-4 0,0 9-1 0,3 4 0 15,4 5 23-15,-3-6 4 0,-1 6 1 0,4 6 0 0,0 0-2 0,0 0 0 16,0 0 0-16,0 0 0 0,0 0-3 0,0 0-1 0,4 12 0 0,-4 0 0 16,0-1 14-16,0 1 0 0,0 9 0 15,3-4 0-15,-3-2 0 0,4 14 0 0,-4 1 0 0,0-4 0 16,0 4 9-16,4 2 5 0,-4-3 1 0,0 10 0 15,0-4 0-15,0 3 0 0,0-3 0 0,-4 9 0 16,4-5 9-16,-4-4 1 0,1-3 1 0,-1 12 0 16,1-8-9-16,-1 2-1 15,1-3-1-15,3 9 0 0,-4-11-6 0,4 2-1 0,-3-3 0 0,3-2 0 16,3-4 1-16,-3-2 0 0,4-1 0 0,-1-2 0 16,1 2-9-16,3-2 0 0,-4 2 0 0,1-5 0 15,3 0 0-15,-3-4 0 0,-4-2 0 0,3 0 0 16,1 5 8-16,-1-11 0 0,1 3 0 0,-1-3 0 15,1 6-8-15,-1-6 0 0,1 0 0 0,-4-6 0 16,0 0-36-16,3 5-8 0,1-5-3 0,-4 0 0 0,0 0 38 0,0 0 9 16,0 0 0-16,0 0 0 15,0 0-156-15,0 0-28 0,0 0-7 0</inkml:trace>
  <inkml:trace contextRef="#ctx0" brushRef="#br0" timeOffset="71541.348">23770 6020 1314 0,'0'0'37'0,"0"0"8"0,0 0-36 0,0 0-9 0,0 0 0 0,0 0 0 16,0 0 53-16,0 0 9 0,0 0 2 0,0 6 0 15,0 3 0-15,0-9 0 0,4 9 0 0,-1-3 0 16,1 0-52-16,-1 0-12 0,1 5 0 0,-1-2 0 16,4-3 37-16,0-3 5 0,0 3 1 0,1-3 0 15,-1 3-21-15,0-6-4 0,0 0-1 0,3 0 0 16,-3 0 0-16,4-9 0 0,3 6 0 0,-3-3 0 15,3-3-3-15,0-3-1 0,0 1 0 0,0-7 0 16,-3 6-13-16,3-2 11 0,-4-4-11 0,1 6 10 16,0-5-33-16,-4 8-6 15,0-3-2-15,-4 0 0 0,1-5 31 0,-1 5 0 0,-3 3 0 0,4 3 0 16,-4-6-26-16,-4 1-9 0,4 5-1 0,-3 0-1 16,-1-3 5-16,4 3 2 0,-3 3 0 0,3 3 0 15,-11 0 30-15,4 0 0 0,0 3 0 0,-4 3 0 16,1-3 0-16,3 9 0 0,-4-6 0 0,-3 5 0 15,3 1 0-15,1 0 0 0,-4 3-9 0,0 8 9 16,3-11 0-16,-3 5 0 0,3 10 0 0,1-9-8 16,-1 2 8-16,4-2 0 0,0-1 0 0,0-2 8 15,0 0-8-15,3 5 0 0,1-8 0 0,-1 0 0 0,1-3 32 16,-1 8 6-16,4-11 1 0,0 6 0 0,0 0-13 0,0 0-2 0,4-4-1 16,-1 4 0-16,1 0-10 0,-1-6-1 0,4 6-1 0,1-4 0 15,-1-2-11-15,0 3 0 0,0 0 0 16,3-3 8-16,-3 6-8 0,4-7-11 0,0 7 3 0,3-6 0 15,0 0-15-15,-4 0-2 16,4 3-1-16,1-4 0 16,2 1-12-16,-3-6-2 0,4 0-1 0,0 0 0 0,-1 0-19 15,-3 0-3-15,4 0-1 0,0 0 0 16,-1 0 0-16,4-6 0 0,-3 6 0 0,3-5-341 0,0-4-69 0</inkml:trace>
  <inkml:trace contextRef="#ctx0" brushRef="#br0" timeOffset="75728.711">24941 5471 314 0,'0'0'0'0,"0"0"14"0,0-3-14 0,0 3 0 0,0 0 0 0,-3-6 0 16,3 0 48-16,0 6 6 0,0-6 2 0,-4 0 0 16,4 6 12-16,0-6 4 0,0 0 0 0,0 6 0 15,0 0-8-15,0 0-2 0,0-5 0 0,0 5 0 16,0 0-13-16,0 0-2 0,0 0-1 0,0 0 0 15,0 0-21-15,0 0-4 0,0 0-1 0,4 5 0 16,-4 1 16-16,3 6 4 0,1-6 0 0,-4 0 0 16,3 3 11-16,5 2 2 0,-5-5 1 0,1 12 0 15,3-6-27-15,3 2-6 0,-3 10-1 0,4-6 0 16,-4-1 5-16,7 10 1 0,-3-4 0 0,3 4 0 16,0 2 1-16,0-3 0 0,4 10 0 0,-4-4 0 15,-4 3-14-15,4-2-2 0,-3 2-1 0,0 3 0 16,-4-8 2-16,0 8 0 0,0-6 0 0,-7-2 0 15,3-4-2-15,-3 3 0 0,0-17 0 0,0 6 0 16,0 2 8-16,-3-8 2 0,3 6 0 0,-4-1 0 0,1-2 5 16,3 3 2-16,-4-6 0 0,4-1 0 0,-3-2-16 15,3-3-3-15,0-6-8 0,0 6 12 0,0-6 8 16,0 0 2-16,0 0 0 0,0 0 0 0,0 0-2 16,0 0 0-16,0 0 0 0,0 0 0 0,0 0-12 15,0 0-8-15,0 0 8 0,0 0-8 0,0 0 11 16,0-6-3-16,0 0 0 0,3-3 0 15,-3 3-8-15,0-5 0 0,4-1 0 0,-1-6 0 0,-3 6-12 0,0-2 0 16,4 2-1-16,-4 0 0 0,3-5 13 0,-3 5-12 16,0 3 12-16,4 3-12 0,-1-6-6 0,1 1-1 0,-1-4 0 0,1 6 0 15,3 0 9-15,-4-2 2 0,5 5 0 0,-5 0 0 16,1-6 8-16,3 6-12 0,-4-3 12 0,1 6-12 16,3-5 12-16,-4 8 0 0,4 0-9 0,-3-6 9 15,3 6 0-15,-4-6 0 0,1 6-9 0,3 0 9 16,-7 0 0-16,7 0 0 0,-3 0-8 0,3 6 8 15,0-6 0-15,-4 6 0 0,4-6 0 0,0 8 0 16,0-5 0-16,0 3 0 0,0-3 0 0,1 3 0 16,-1 6 0-16,0-6 0 0,0 5 0 0,-4 1 0 15,1-3 0-15,3 3 0 0,-4 5 0 0,-3-11 0 16,4 6 0-16,-4-6 0 0,0 3 0 0,0-3 0 16,0 5 0-16,0 1 9 0,-4 0-9 0,1 0 12 15,-1-1-12-15,1 4 0 0,-1-9 0 0,1 6 8 16,-1 0 4-16,-3-4 0 0,4 1 0 0,-1 0 0 15,-3-3 4-15,3 6 2 0,1-6 0 0,-1-1 0 16,4-5-18-16,0 0 0 0,0 0 0 0,0 0 0 16,-3 6 0-16,3-6 0 0,0 0 0 0,0 0 0 15,0 0 0-15,-7 6 0 0,7-6 8 0,-7 0-8 0,0 0-12 16,0 0-7-16,7 0-1 0,-11 0 0 16,4 0-11-16,0-6-2 0,-4 0-1 0,4-5 0 15,0 5-24-15,0 0-5 0,0-3-1 0,0 0 0 16,-3 0-24-16,3 4-4 0,-1-13-2 0,1 12 0 15,0-6 8-15,0 3 2 0,0 6 0 0</inkml:trace>
  <inkml:trace contextRef="#ctx0" brushRef="#br0" timeOffset="76452.32">25742 6167 1094 0,'0'0'23'0,"0"0"5"15,-7 0-28-15,0 0 0 0,0-5 0 0,4 5 0 16,3 0 56-16,-8 0 7 0,1 0 1 0,0 5 0 16,0-5 0-16,0 0 0 0,0-5 0 0,0 5 0 0,0-6-8 0,4 3 0 0,-5 0-1 0,1 0 0 15,7 3-37-15,-3 0-7 0,3 0-2 0,-7 0 0 16,7 0 18-16,-7 0 3 0,7 0 1 0,-11 3 0 16,4-3-31-16,0 3 0 0,4 0 0 0,-5 3 0 15,1-1 0-15,0 1 0 0,0 0 0 0,0 6 0 31,0-6-28-31,4 8 0 0,-1-2 1 0,-3 6 0 0,4-12 53 0,-1 6 10 0,4-4 3 16,0-8 0-16,-3 6-11 16,3-6-3-16,3 6 0 0,-3-6 0 0,0 0 1 0,0 0 0 0,0 0 0 0,4 6 0 15,-1 0-10-15,4 0-3 0,0 0 0 16,4 0 0-16,-4-1-13 0,3-5 0 0,1 6 8 0,0-6-8 16,-1 0 0-16,1 6 8 0,3-6-8 0,0-6 0 15,0 6 10-15,-3 0-10 0,3-6 10 0,-4 6-10 16,5-5 8-16,-5-7-8 0,1 6 0 0,-1-6 9 15,-3 6-9-15,0 0 0 0,-3-2 0 0,3 2 8 16,-4 0-8-16,1-6 0 0,0 6 9 0,-1-6-9 16,-3-2 0-16,4 8 0 0,-4-6 0 0,3 6-12 15,-3-6-4-15,0 1-2 0,0 5 0 0,-3 0 0 16,-1-3-13-16,4 3-2 0,-3 0-1 0,-1 0 0 16,-3-5 34-16,0 2 0 0,-4 0 0 0,4 0 0 15,-3 3-14-15,3-5 4 0,-4 5 1 0,0 0 0 16,4 6-3-16,-3-6 0 0,-1 6 0 0,-3 6 0 15,4 0-24-15,-5 5-6 0,5 1-1 0,-4 0 0 16,3 3 35-16,1-4 8 0,-5 1 0 0,5 0 0 16,3 0 0-16,-4 2 0 0,4-2 0 0,0 6 0 15,4-12 0-15,-4 8 0 0,3-2 0 0,-3 0 0 16,7-6-16-16,0 6-2 0,0-4 0 0,3 1 0 16,5-3-22-16,-5 3-5 0,1-3-1 0,3 6 0 15,3-7-14-15,1 1-4 0,3 0 0 0</inkml:trace>
  <inkml:trace contextRef="#ctx0" brushRef="#br0" timeOffset="76793.785">25890 5982 1018 0,'-3'12'28'0,"-1"0"8"16,1-1-28-16,-1-978-8 0,1 1961 0 0,3-982 0 16,-4-6 64-16,4 11 12 0,0-11 3 0,0 3 0 15,0 3 21-15,4-1 4 0,-4-5 0 0,3 6 1 16,1-6-65-16,-4-6-14 0,0 0-2 0,0 6-1 15,0 3 13-15,3 2 2 0,-3 1 1 0,0 0 0 16,4 0-28-16,-4-4-11 0,0 1 8 0,0 0-8 0,0-3 0 16,0 0 0-16,0 0 0 0,0-6 0 15,3 12-29-15,-3-12-11 0,0 5-3 0,0-5 0 16,0 0-108-16,0 0-21 0,0 0-5 0</inkml:trace>
  <inkml:trace contextRef="#ctx0" brushRef="#br0" timeOffset="77052.899">25777 5771 1094 0,'0'0'23'0,"0"0"5"0,0 0-28 0,0 0 0 0,0 0 0 0,0 0 0 16,0 0 56-16,0 0 7 0,0 0 1 0,0 0 0 16,0 0-52-16,0-6-12 0,0 6 0 0,0 0 0 15,0 0 54-15,0 0 8 0,0 0 2 0,4-6 0 16,0 6-154-16,-1-6-30 0</inkml:trace>
  <inkml:trace contextRef="#ctx0" brushRef="#br0" timeOffset="77710.179">26324 5888 968 0,'0'0'20'0,"0"0"5"0,0 0-25 0,0 0 0 0,0 0 0 0,0 0 0 15,0 0 134-15,0 0 22 0,0 0 4 0,-7 6 0 16,0-6-128-16,0 3-32 0,-3 3 0 0,2-3 0 16,1-3 49-16,-3 3 3 0,3 3 1 0,0-6 0 15,0 5-33-15,0-5-8 0,0 6 0 0,0 0-1 16,-1 0-11-16,1 6 0 0,0-6 0 0,0 0 0 15,0-1 0-15,4 4 0 0,-4-3 0 0,0 6 0 16,0-6 0-16,-1 0 0 0,1 5 0 0,0-2 0 16,0 3 0-16,0 0 0 0,0 5 0 0,0-5 0 15,0 3 0-15,0 3 0 0,0-1 0 0,3-11 0 16,-3 3 0-16,7-9 0 0,0 0 0 0,0 0 0 16,0 0 0-16,0 0 0 0,0 6 0 0,0-6 0 15,0 6 53-15,0-6 9 0,4 11 2 0,-1-11 0 16,1 6-52-16,3-6-12 0,0 6 0 0,0-6 0 15,4 0 0-15,-4 0 0 0,3 0 0 0,-3 6 0 16,4-6 0-16,-4 0 0 0,0 0 0 0,0 6 0 16,4 0 0-16,-4 0 0 0,0-6 0 0,0 8 0 15,0-2 0-15,-3-3 0 0,3 0 0 0,0 3 0 16,-4-6 21-16,4 6 2 0,0 0 0 0,-3 0 0 16,-1-6-37-16,1 12-7 0,-1-7-2 0,-3 4 0 15,4-3 23-15,-1 6 0 0,-3-6 0 0,0 6 0 16,-3-1 0-16,3-5 0 0,-4 3 0 0,4 0 0 15,-3 5 0-15,-1-8 0 0,4 6 0 0,-7-6 0 0,4 0 0 16,-4 3 0-16,7-9 0 0,-7 6 0 0,0-1 22 0,0 1 9 16,-1 6 1-16,-2-12 1 15,3 6-53-15,0-6-10 0,0 6-2 0,0-6-1 0,-4-6 55 16,4 6 11-16,-4-6 3 0,1 0 0 0,3 0-58 16,-4 6-11-16,4 0-3 0,-3-8 0 0,2 5 16 0,-2 0 2 0,3 0 1 0,0-3 0 15,-4 3-127-15,4-3-24 16,-3 0-6-16</inkml:trace>
  <inkml:trace contextRef="#ctx0" brushRef="#br0" timeOffset="95876.206">27513 6094 1196 0,'4'-15'24'0,"-4"15"8"15,0 0-32-15,0-6 0 0,0 6 0 0,0-6 0 16,0 6 25-16,0 0-1 0,-4-5 0 0,4 5 0 16,0 0 13-16,0 0 3 0,0 0 0 0,-7-6 0 15,7 6-29-15,0 0-11 0,0 0 8 0,0 0-8 16,0 0 12-16,0 0-4 0,0 0 0 0,0 0 0 16,0 0-8-16,-3 0 8 0,3 0-8 0,-4 11 8 15,1-5 10-15,3 3 2 0,0 0 0 0,0 6 0 16,0-4-2-16,0 1 0 0,0 0 0 0,3 3 0 0,-3 8-6 15,4-5-2-15,-1 2 0 0,-3 4 0 0,4-1-10 0,-1 4 0 0,-3-4 0 16,4 1 8-16,-4 2 5 0,0-2 1 0,0 2 0 0,0 4 0 16,0-7-5-16,0 4-1 0,0-4 0 0,0 4 0 15,-4-10 29-15,4-2 6 0,-3 0 1 0,-4-1 0 16,7 4-20-16,-4 0-3 0,1-4-1 0,3 4 0 16,-4 0 10-16,4-1 2 0,0-5 0 0,-4 3 0 15,4-3-32-15,-3-1 0 0,3-5 0 0,0 6 0 16,0-6 0-16,0 3 0 0,0-3 0 0,0-1 0 15,0 1 12-15,0-6-4 0,0 0-8 0,0 0 12 16,0 0-12-16,0 0 0 0,0 0 0 0,0 0 0 0,0 0 9 16,0 0-9-16,0 0 8 0,0 0-8 15,0-11 12-15,0-1-4 0,0 0 0 0,0-3 0 16,3 9-8-16,-3-11 8 0,0-1-8 0,4 3 8 16,-4-2-8-16,0 5 0 0,4 0 0 0,-4-2-11 15,0 2 11-15,3-12 0 0,-3 7 0 0,0-4 0 16,0 3 0-16,0 1 0 0,0-4 0 0,0 4 0 15,-3-1-8-15,3-3 0 0,-4 4 0 0,0-7 0 16,4 7 8-16,-3-4-8 0,-1 3 8 0,1-8-8 16,-1 8 8-16,1-5-8 0,3-4 8 0,-4 4-8 15,1-1 8-15,-1 4-8 0,1-4 8 0,3-5-8 0,-4 8 8 16,4-11 0-16,0 8 0 0,0 1 0 0,0-4 0 0,0 4 0 16,0-1 0-16,4-2 0 0,-1 2 0 15,1 4 0-15,-1 2 0 0,1 0 0 0,3 1 0 0,-4 5 0 16,1-3 0-16,3 9 0 0,0-5-12 0,-3 5-1 15,3-6 0-15,-4 0 0 0,4 6 13 0,0 1 16 16,0-4-3-16,-3 9-1 16,3-6-21-16,0 0-5 0,0 6-1 0,0-6 0 0,0 6 25 15,0 0 5-15,0 0 1 0,0 6 0 0,4-6-16 0,-4 6 0 16,0 0 0-16,4-6 0 0,-1 9 0 0,1-4 0 0,-1 7 0 16,1 0 0-16,-1 0 0 0,1-1 0 0,0 4 0 0,-1 3 0 15,-3-6-15-15,4 5 1 0,-4-2 0 0,-4 3 0 16,1-1 24-16,0 1 5 0,-1-6 1 0,-3 8 0 15,0-2-30-15,-3-6-6 0,3 5 0 0,-8-2-1 16,5 3 5-16,-4-1 2 0,0-8 0 0,-4 3 0 16,4 0 14-16,0-1 13 0,-3-5-2 0,-1 0-1 15,4-6-10-15,0 6 8 0,0-3-8 0,-4 3 8 16,4-3 8-16,-3 6 2 0,2-4 0 16,1-5 0-16,-3 6-6 0,3-6-2 0,0 0 0 0,-4 0 0 15,4-6-10-15,0 6 0 0,-4-5 0 0,4 5 8 16,-3 0-8-16,3 0 0 0,-4 5 0 0,1-5 0 15,3 0 0-15,0-5-16 0,-1 5 4 0,1-6 1 16,7 6-57-16,-7-6-11 0,7 6-2 0</inkml:trace>
  <inkml:trace contextRef="#ctx0" brushRef="#br0" timeOffset="96523.953">28046 5915 1257 0,'0'0'26'0,"0"0"6"0,0 0-32 0,-4 0 0 0,4 0 0 0,-7-9 0 16,0 6 64-16,4-3 7 0,-4 3 1 0,0-3 0 16,0 6-18-16,-1-6-3 0,1 6-1 0,0 0 0 15,-3 0-40-15,3-6-10 0,-4 12 0 0,4-6 0 16,-4 0 0-16,4 0 0 0,0 6-12 0,0 0 12 16,0 0-10-16,-3 3 10 0,3-3 0 0,-4 11-9 15,0-11 9-15,4 6 0 0,0-3 0 0,-3 8-8 16,3-5 8-16,0 0 0 0,0 0 0 0,0 5 0 15,-1-2 0-15,5-3 0 0,-1-6 0 0,-3 11 8 16,7-8 4-16,0 3 0 0,0 5 1 0,0-11 0 16,4 6 22-16,3-6 4 0,-4-6 1 0,5 6 0 15,-1-3-32-15,3 0-8 0,-3 0 0 0,4 3 0 16,-4-1 11-16,3-5-3 0,-3 0 0 0,1 0 0 16,-1 0 5-16,3-5 1 0,4-4 0 0,-3 3 0 15,-1 0-3-15,1 0-1 0,0 6 0 0,-1-12 0 16,-3 6-10-16,4-11 0 0,-4 2 0 0,0-3 0 0,4 1-9 15,-4-4-1-15,0 4 0 0,0-7 0 16,0 3 10-16,-4 4 0 0,1-1 0 0,-4-5 0 16,0 8 0-16,-4-9-15 0,4 13 4 0,-7-7 1 0,4 3-2 0,-4 4 0 15,0-1 0-15,0 6 0 0,0-12 12 0,-4 10 0 16,0 2 0-16,1-6 0 0,-1 12-20 0,-3 0 0 16,3 0 1-16,-3 6 0 0,4 0 5 0,-4 2 1 15,3 10 0-15,0-6 0 0,-3 0 4 0,4 5 1 0,-1-5 0 16,1 3 0-16,3 2 8 0,0 1 0 15,-1-6 0-15,5 2 0 0,-4 4-13 0,7-6 2 16,-4-6 1-16,4 3 0 0,0 8-26 0,4-11-4 16,-1 6-2-16,4-6 0 0,1 0-30 0,2 5-7 15,1-5-1-15</inkml:trace>
  <inkml:trace contextRef="#ctx0" brushRef="#br0" timeOffset="97032.042">28194 5844 801 0,'-4'9'34'0,"1"3"-34"16,-1-7 83-16,1 7 9 0,-1-6 3 0,1 0 0 15,3 3-24-15,-4 3-5 0,4-7-1 0,0 7 0 16,0-6-18-16,0 6-4 0,0-6-1 0,0 3 0 16,0 2-8-16,0 1-2 0,4 0 0 0,-1 0 0 15,1-1-8-15,-1 4-1 0,1 3-1 0,3-1 0 16,-3-8 6-16,3 3 2 0,-4 0 0 0,4-1 0 15,0 1-18-15,-3-6-3 0,-1 0-1 0,4 0 0 16,-3-3 5-16,3 0 1 0,-4 0 0 0,5 3 0 16,-1-1 24-16,-4-5 5 0,4 0 1 0,-3 0 0 15,3 0-23-15,0 0-4 0,0-5-1 0,-4-4 0 16,4 6 0-16,-3-6-1 0,-1 3 0 0,5 0 0 16,-5-6 14-16,1-5 3 0,-1 2 1 0,-3 3 0 15,4-5-20-15,-1-4-4 0,1 6-1 0,-1-5 0 16,-3 2-8-16,0-8 0 0,0 8 0 0,-3-5 0 15,-1 2-32-15,1-3-9 0,-1 7-2 0,1-10 0 16,-4 10 21-16,3 5 4 0,-3-9 1 0,3 10 0 16,1-1-22-16,-1 0-4 0,4 0-1 0,0 1 0 15,-3 5-25-15,3 6-6 0,3-9-1 0</inkml:trace>
  <inkml:trace contextRef="#ctx0" brushRef="#br0" timeOffset="97691.256">28702 5753 1504 0,'-4'-6'43'0,"4"6"9"0,-7-6-42 0,0 0-10 0,0 0 0 0,0 6 0 16,0-6 34-16,-3 1 5 0,-1 2 1 0,0 0 0 15,1 0-23-15,-1 3-4 0,1 0-1 0,-1 3 0 16,1-3 26-16,2 3 5 0,-2 0 1 0,-1 0 0 15,1 5-44-15,3 4-22 0,0-6 2 0,0 6 1 16,0-6 67-16,-1 0 12 0,1-4 4 0,0 4 0 16,0 6-75-16,4-12-14 0,-4 6-3 0,0 0-1 15,0 0-5-15,3 5-1 0,4-5 0 0,-3 6 0 16,3-3 79-16,0-9 16 0,3 12 4 0,1-6 0 16,-4-6-52-16,3 5-12 0,1 1 0 0,-4-6 0 15,7 6 0-15,-4 0 0 0,4 0 0 0,0-6 0 16,-3 6 0-16,3-3 0 0,0 3 0 0,0 0 0 15,-3-1 0-15,3-5 0 0,0 6 0 0,0 0 0 0,0-6 0 16,-4 6 0-16,4-6 0 0,0 6 0 0,-3-6 0 0,3 6 0 16,-3-6 0-16,3 6 0 0,0-3 0 0,-4 3 0 15,4 5 0-15,0-5 0 0,-3 6 0 16,-1-6 0-16,4 6 0 0,-3-4 0 0,-1 1 0 0,1 6 0 16,-1-9 0-16,1 6 0 0,0-1 0 15,-4 1 0-15,0 3 0 0,0-3 0 16,0-1 0-16,0-11 0 0,0 0 0 0,-4 6 0 15,0 6 0-15,1-6 0 0,-1 9 0 0,-3-4 0 0,4 1 0 0,-4 0 0 0,0 0 0 0,0-1 0 16,0-2 0-16,-4 3 0 0,4-6 0 16,0 0 0-16,-4 0 0 0,4-1 0 0,-3-5 0 0,-1 3 0 15,1-3 0-15,3 0 0 0,-4-3 0 0,0 3 0 16,1 0 0-16,-4-5 0 0,3-7 0 0,-3 12 0 16,3-12-129-16,1 6-29 0,-1-3-6 15</inkml:trace>
  <inkml:trace contextRef="#ctx0" brushRef="#br0" timeOffset="99551.33">3048 6932 781 0,'0'0'16'0,"0"0"5"0,0 0-21 0,0 0 0 0,0 0 0 0,0 6 0 16,0-6 70-16,0 0 10 0,0 11 1 0,0-11 1 16,0 0-14-16,0 0-4 0,0 0 0 0,0 0 0 15,0 0-51-15,0 0-13 0,0 0 0 0,-4 3 0 16,4 9 0-16,0-6 0 0,0 6 0 0,0-6 0 15,0-1 54-15,4 1 8 0,-4 6 2 0,0-9 0 16,4 6-64-16,-4 0 0 0,3 2-9 0,-3 1 0 0,4 6 9 16,-1-9 12-16,1 2-2 0,3 7-1 15,-4 0-9-15,-3 2 0 0,4 4 0 0,-4-7 0 16,0 16 28-16,0-10 4 0,0 4 1 0,0 2 0 0,-4-5-10 0,4 2-3 16,0-2 0-16,0 2 0 0,-3 4-7 0,3-4-1 15,-4 3-1-15,1-2 0 0,3 2 20 0,-4-11 4 0,4 5 1 16,0-2 0-16,-3-3-27 0,3-1-9 0,0 4 0 0,3-4 9 15,-3-11-9-15,0 3 0 0,0-9 0 0,0 0 8 16,0 6-8-16,0-6 0 0,4 9 9 0,-4-9-9 16,0 0 0-16,0 0-18 0,0 0 3 0,0 0 1 15,0 0-18-15,0 0-4 0,0 0-1 16,0 0 0-16,0 0-97 0,0-6-19 0,0 6-4 0</inkml:trace>
  <inkml:trace contextRef="#ctx0" brushRef="#br0" timeOffset="100093.763">2833 7296 760 0,'0'0'32'15,"0"0"-32"-15,0 0 76 0,0 0 10 0,0 0 2 0,0 0 0 16,0 0-36-16,0 0-8 0,0 0 0 0,0 0-1 16,0 0-18-16,0 0-3 0,0 0-1 0,0 0 0 15,0 0-21-15,0 0 0 0,3 0 0 0,8 6 0 16,-4-6 34-16,4 6 12 0,-4-6 2 0,7 0 1 16,-4 0 16-16,-3 0 3 0,4 0 1 0,0 6 0 15,-4-6-45-15,3 0-8 0,1 6-3 0,3-6 0 16,-4 0 15-16,1-6 4 0,3 6 0 0,0-6 0 15,0 6-22-15,0 0-10 0,1-6 10 0,2 6-10 16,1 0 0-16,0 0 0 0,-1 0 0 16,4 0 0-16,-3 0 8 0,-4 0-8 0,7 0 0 0,-7 6 0 15,0-6 0-15,1 6 0 0,2 0 0 0,-6-3 0 16,-1 0 0-16,1 0 0 0,0 0 0 0,-4 2 0 16,3-5-30-16,1 3-6 0,-4-3 0 0,0 0-1 15,0-3 37-15,0-2 0 0,0 2 0 0,0 0 0 16,-3 0-161-16,6 3-25 0</inkml:trace>
  <inkml:trace contextRef="#ctx0" brushRef="#br0" timeOffset="100770.635">3433 7390 850 0,'0'0'17'0,"0"0"6"0,0 0-23 0,0 0 0 0,0 0 0 0,0 0 0 16,0 0 107-16,0 0 17 0,0 0 3 0,0 0 1 15,0 0-52-15,-8-3-9 0,8 3-3 0,0 0 0 16,0 0-27-16,0 0-5 0,0 0-2 0,-3-3 0 16,3 3-4-16,-4 3-1 0,4-3 0 0,0 0 0 15,-3 0-13-15,3 0-2 0,-7 3-1 0,3 0 0 16,1 3-9-16,-1 3-14 0,1-3 3 0,-1 0 1 16,1 0 2-16,3 5 0 0,-7-5 0 0,7 3 0 15,-4 0 8-15,4 0 0 0,-3 8 0 0,3-5-8 16,-4-6 8-16,4 6 0 0,0 8 0 0,-3-8 0 15,3 0 0-15,0-6 0 0,3 3 0 0,-3-1 0 16,0 7 8-16,0-3-8 0,0 8 10 0,0-5-10 16,0 0 12-16,4-3-3 0,-1-7-1 0,-3 1 0 15,4 3 7-15,6-3 1 0,-6 3 0 0,-1 0 0 16,-3-9-16-16,0 0-15 0,11 0 3 0,-4-3 1 16,0-3 60-16,-4 6 12 0,5 0 3 0,2-6 0 0,-3-3-52 15,4 0-12-15,-1-14 0 0,-3 5 0 0,-3 6 0 16,3 4 0-16,-4-4 0 0,-3 6 0 15,4-9 0-15,0 4 0 0,-1-1 0 0,-3 0 0 16,0 0 0-16,4 0 0 0,-4 1 0 0,0-1 0 0,7 3 0 0,-7-3 0 0,3 1 0 16,-3-4 0-16,0 6 0 0,0 0 0 0,0-2 0 15,0-1 0-15,0 6 0 0,-3-6 0 0,3 3 0 16,-7 3 0-16,7 6 0 0,0 0 0 0,0 0 0 0,0 0 0 16,-4-3-20-16,-3-5-3 0,0 8-1 0,0-6 0 15,0 6-12-15,0 0-2 16,7 0-1-16,-7 0 0 0,0 6 39 0,0 2 0 0,-4 1 0 0,4-3 0 15,3 3 0-15,1 3 0 0,-4-6 9 16,3 5-1-16,1-5-8 0,-1 0 0 0,1 0-11 16,3-6 11-16,0 6-53 0,0-6-5 0,0 0-1 0</inkml:trace>
  <inkml:trace contextRef="#ctx0" brushRef="#br0" timeOffset="101323.224">3711 7352 957 0,'0'0'20'0,"0"0"4"0,0 0-24 0,0 0 0 0,0 0 0 15,0 0 0-15,0 0 85 0,0 0 12 0,0 0 3 0,0 0 0 16,0 0-80-16,-3 6-20 0,-1 0 0 0,1 0 0 16,-1 0 64-16,4 5 8 0,0-5 3 0,0 3 0 15,0 3-46-15,0-6-9 0,0 6-1 0,0-1-1 16,4-5 5-16,-4 6 1 0,3-3 0 0,-3 8 0 15,0-5 4-15,4-3 0 0,-1 9 1 0,1-1 0 16,-1-5-8-16,1 0-1 0,-1 2-1 0,1-2 0 16,-1 6-3-16,1-6 0 0,3-4 0 0,-4 1 0 15,1-3-4-15,-4-6 0 0,7 3-1 0,4 0 0 16,-8 6-11-16,4-3 0 0,-3 5 0 0,3-5 0 16,0 0 0-16,-4-3 0 0,-3-3 0 0,7 0 0 15,-7 0 0-15,8-3 0 0,-5 3 0 0,4-6 0 16,-7 6 0-16,7 0 0 0,0 0 0 0,0 0 0 15,-3-6 53-15,-1 1 9 0,1-7 2 0,3 0 0 16,-4 0-52-16,-3-2-12 0,4-4 0 0,0 0 0 16,-4 4 0-16,3-4-12 0,-3 6 3 0,0-5 0 15,4-1 9-15,-4 9 0 0,0-3 0 0,0-5 0 16,0 8-10-16,0-3 0 0,0 0 0 0,0 1 0 16,-4-1-34-16,4 0-6 0,0 0-2 0,-3-2 0 15,3 8-55-15,-4 0-11 0,4-6-2 0</inkml:trace>
  <inkml:trace contextRef="#ctx0" brushRef="#br0" timeOffset="102163.407">4226 7376 1074 0,'0'0'30'0,"0"0"8"15,0 0-30-15,0 0-8 0,0 0 0 0,0 0 0 16,0 0 108-16,0 0 20 0,0 0 4 0,0 0 0 16,0 0-58-16,0 0-12 0,0 0-2 0,0 0-1 0,0 0-47 15,0 0-12-15,0 0 0 0,0 0 0 16,-3-6 0-16,3 6 8 0,0 0-8 0,0 0 8 0,-7-6-8 15,7 6 0-15,0 0 0 0,0 0 8 0,-7 0-8 0,0 6 0 16,7-6 0-16,-11 0-11 0,11 0 11 0,-7 6-8 16,3 0 8-16,-3-1-8 0,4 1 8 0,3 0 0 15,-7 3 0-15,3-3 0 0,1 0 0 0,-1 0 0 0,4-6 0 0,-3 6 0 16,-1 5 0-16,1-5 0 0,-4 0 0 0,3 3 0 16,4-9 0-1,-3 6 0-15,3-6 0 0,-4 11 0 0,4-11 0 16,0 6 0-16,0 0 0 0,0-6 0 0,0 0 0 0,0 0 0 0,0 0 0 15,0 0 0-15,0 0 22 0,0 0 0 0,0 0 0 0,4 6 0 16,-4-6-35-16,3 6-7 0,-3-6-2 0,0 0 0 16,4 0 38-16,-4 0 7 0,10 3 1 0,-6-3 1 15,-4 0-17-15,7 6-8 0,-4-6 8 0,-3 0-8 16,7 3 8-16,-3-3-8 0,-1 3 0 0,-3-3 8 16,7 6-8-16,-7-6 8 0,4 0-8 0,-1 3 8 15,5-1-8-15,-5 4 0 0,4-6 0 0,-3 6 0 16,-4-6 24-16,7 0 4 0,-7 0 0 0,3 6 0 15,1 0-44-15,3 0-9 16,-4-6-2-16,4 6 0 0,-7-6 27 0,4 6 0 0,-4-6 0 0,7 3 0 16,0 0 0-16,0 2 0 0,-3-2 0 0,-4-3 0 15,7 6 0-15,-7-6 0 0,3 6 0 0,1 0 0 16,-1 0 0-16,1-6 0 0,-1 12 9 0,-3-7-9 16,4 4 10-16,-4 0-10 0,0 0 8 0,0 9-8 15,0-13 8-15,-4 7-8 0,4 0 8 0,-3 0-8 16,-1-3 0-16,4-9 0 0,0 0 0 0,-7 5 0 15,0 1 0-15,4 0 0 0,-8 0 0 0,4 0 0 0,0-3 0 16,-4 3 0-16,4-3 0 0,0-3 0 0,0-3 0 16,-3-3 8-16,-1 3-8 0,0-3 0 15,1 0-16-15,3 0-8 0,-4 0-1 0,4 1-1 16,-7-10-1-16,7 6 0 0,0 0 0 0</inkml:trace>
  <inkml:trace contextRef="#ctx0" brushRef="#br0" timeOffset="105767.135">5175 6944 684 0,'0'0'14'0,"0"0"3"16,0 0-17-16,0 0 0 0,0 0 0 0,0 0 0 16,0 0 39-16,0 0 4 0,-3 5 1 0,3-5 0 15,0 0-36-15,0 0-8 0,0 0 0 0,0 6 0 16,0-6 16-16,0 0 0 0,0 12 1 0,-4-3 0 16,4-9-3-16,0 6-1 0,0 0 0 0,4 5 0 0,-4 1 11 15,0-6 3-15,3 3 0 0,-3 3 0 0,0-1 12 0,4 7 2 0,-4-6 1 16,3 2 0-16,-3 10-6 0,0-6-2 15,4 2 0-15,-4 4 0 0,0-4-10 0,0 4-1 16,-4 5-1-16,4-5 0 0,-3 8 2 0,-1-8 1 16,4 8 0-16,-3-6 0 0,-1 4 6 0,1-1 1 15,-1 3 0-15,1-5 0 0,-4 2 5 0,3 1 2 16,1-7 0-16,-5 10 0 0,5-13-27 0,-1 10-12 0,-3-13 10 16,4 10-10-16,3-4 41 0,-4-2 3 15,4-4 0-15,-3 1 0 0,3 0-20 0,0-9-3 0,-4-4-1 0,4 4 0 16,0 0-20-16,0-9 0 0,0 0 0 0,0 6 0 15,0 0 0-15,0 0 0 0,0 0 0 0,0-6 0 16,0 0-24-16,0 0-8 16,0 0-3-16,0 0 0 0,0 0-18 0,0 0-4 0,0 0-1 0</inkml:trace>
  <inkml:trace contextRef="#ctx0" brushRef="#br0" timeOffset="106503.367">5260 7605 972 0,'-4'12'41'16,"1"-6"-33"-16,-1-1 57 0,4 1 11 0,-3 0 3 0,3-6 0 15,0 0 0-15,0 0 0 0,0 0 0 0,0 0 0 16,-4 6-62-16,4 0-17 0,-3 3 0 0,3-9 8 15,0 6 24-15,3 0 4 0,-3-1 0 0,4 1 1 16,3 0-22-16,-4-6-5 0,4 3-1 0,8 0 0 16,-5 0-9-16,1 3 0 0,3-3 0 0,0 6 0 15,0-3 0-15,0-1 0 0,0-5 0 0,0 6 0 16,1-6 0-16,-1 6 0 0,-4-12 0 0,1 6 0 16,3 0 0-16,0-6 0 0,-3 6 0 0,-1-5 0 15,1-1 0-15,-4 3 0 0,3-6 0 0,1 3 8 16,-8 0-8-16,1-3 10 0,0 3-10 0,-4 1 10 15,3-7 1-15,-3 0 0 0,-3 0 0 0,-1 3 0 16,0 4-29-16,-6-7-6 0,3 12 0 0,-4-6-1 16,1 0 12-16,-4 6 2 0,3-9 1 0,-3 3 0 15,3 1 10-15,-3-1 11 0,7 0-3 0,-7 0 0 16,0 0 7-16,0 6 1 0,0 0 0 0,3 0 0 16,-3 0-16-16,3 0 0 0,1 6 0 0,-1 0 0 15,1-6 0-15,6 9 0 0,-3-6 0 0,0 2 0 0,3 1 0 16,4-6 0-16,-10 3-8 0,10-3 8 0,0 0-8 0,0 0 8 15,0 0 0-15,-4 6 0 0,1 6 0 0,-1-6 0 16,4 5 0-16,0-5 0 0,0 3 0 0,4 0 0 16,-4 0 0-16,3 8 0 0,1-11 0 15,-1 9 0-15,8 0 0 0,-4-1 0 0,-3-2 10 16,3 0-10-16,0 0 10 0,0-1-10 0,3 4 12 16,1-9-4-16,0 6-8 0,-1-3 12 0,1-3-12 0,-4-4 0 0,3 1 8 15,-3-3-8-15,11-3 0 0,-7 3 0 0,-1-2 0 0,1-1 0 16,3 3 0-16,4-3 9 0,-4 3-9 0,3-3 8 15,-3 3-41 1,4 0-9-16,-4 0-2 0,0-6 0 0,0 0-125 0,0 0-26 16,1 0-5-16</inkml:trace>
  <inkml:trace contextRef="#ctx0" brushRef="#br0" timeOffset="107257.885">5944 7520 1094 0,'0'0'46'0,"0"0"-37"32,0 0 44-32,0 0 9 0,0 0 2 0,-7 9 0 0,7-9 51 0,0 0 10 0,-3 2 3 0,3-2 0 15,-7 6-52-15,7-6-9 0,0 0-3 0,-4 0 0 16,4 0-51-16,-7 6-13 0,4-6 0 0,3 0 0 16,0 0 15-16,0 0 0 0,0 0 0 0,-7 0 0 15,-1 6-24-15,1 0-5 0,0-6-1 0,4 6 0 16,-4 0 15-16,0 3 0 0,3-4 0 0,-3 1 0 15,4 0 0-15,-1 0 0 0,4-6 0 0,-7 12 0 16,3-6 0-16,1 0 0 0,3-1 0 0,-4 4 0 16,1-3 0-16,-1 3 0 0,1 0 0 0,3 3 0 15,0-12 0-15,0 0 0 0,0 0 0 0,0 0 0 16,0 0 0-16,0 0 0 0,3 5 9 0,-3-5-9 16,4 6 0-16,-1 0 0 0,-3-6-8 0,4 6 8 15,-1-3-9-15,1 3 9 0,0 3 0 0,-1 0-9 16,1-4 9-16,3-5 0 0,-4 6 0 0,-3-6 0 15,4 6 0-15,-4-6 0 0,0-979 0 0,0 1958 0 16,7-979 0-16,-7 0 0 0,3 6 0 0,4-6 0 16,0 6 0-16,0-6 0 0,1 0 0 0,-1 9-8 15,-7-3 8-15,7 0 0 0,-4 5 0 0,4-5-8 16,-3 0 8-16,-4-6 11 0,3 6-3 0,-3-6 0 16,0 0-8-16,0 0-11 0,7 0 3 0,-7 0 0 15,7 0 8-15,0 0 0 0,0 6 0 0,-7-6 0 16,4 6 0-16,3-6 0 0,-3 6 0 0,-1-3 0 0,1 2 0 15,-1 4 0-15,1 0 0 0,-4-3 0 0,3 0 0 16,-3-6 0-16,0 0 0 0,0 0 0 0,0 6 0 0,0 0 8 16,0 2-8-16,0 1 0 0,-3 0 0 15,3 3 8-15,-4 0-8 0,1-7 0 0,-1 7 0 16,1-6 0-16,-4 0 0 0,-1 0 8 0,1 0-8 16,0-3 0-16,0 3 0 0,-3-1 0 15,3 1 0-15,-4 0 0 0,4-6 0 0,-11 6 0 0,8-6 0 0,-1 0 0 0,4-6 0 16,-3 6 0-16,-1-6 0 0,0 6-8 0,4-6 0 0,-3 1 0 31,3 5-53-31,0-9-11 0,0 0-1 0,3 0-1 0,1 9-163 0,3 0-33 16</inkml:trace>
  <inkml:trace contextRef="#ctx0" brushRef="#br0" timeOffset="114021.796">7426 7458 836 0,'0'0'24'0,"0"0"4"0,0 0-28 0,0 0 0 0,0 0 0 0,0 0 0 15,0 0 57-15,0 0 6 0,0 0 1 0,-7 0 0 16,7 0-52-16,-7-3-12 0,7 3 0 0,-4-3 0 16,4 3 54-16,-7-3 8 0,7 3 2 0,-10-3 0 15,3 0-52-15,0 3-12 0,7 0 0 0,-11 0 0 16,4 0 34-16,-4 0 4 0,4 0 1 0,-7 0 0 16,7 0-11-16,-3 6-3 0,-1 3 0 0,-3 0 0 15,7 5-25-15,-11-2 0 0,8 0 0 0,-1-3 0 16,-3 8 0-16,3-5 0 0,1 0 0 0,-1 0 0 15,1 5 8-15,-1 4-8 0,4-3 0 0,0-1 8 16,0-5 0-16,0 3 0 0,3-4 0 0,1 1 0 16,3-6-8-16,-4 0 0 0,4-6 0 0,4 6 8 15,-4 3-8-15,0 2 10 0,3-11-10 0,8 6 10 16,-8 0-10-16,1 0 8 0,3 0-8 0,4-3 8 16,-4 3-24-16,3 0-4 0,1 0-2 0,-1-1 0 15,1 1 22-15,3 0 0 0,-3 0 0 0,3 0 0 16,3 6 0-16,-10-6 0 0,7-1 0 0,-3 1 0 15,3-3 19-15,4 0 8 0,-4 0 1 0,-3 3 1 16,3-6-46-16,3 0-10 0,-6 0-1 0,-1 0-1 16,5-6-7-16,-5 3 0 0,1-3-1 0,3 3 0 15,0-5-146-15,0 2-29 0</inkml:trace>
  <inkml:trace contextRef="#ctx0" brushRef="#br0" timeOffset="114606.906">7818 7561 1257 0,'0'0'26'0,"0"0"6"0,-8 6-32 0,8-6 0 0,-7 0 0 0,7 0 0 16,-7 0 75-16,0 6 8 0,7-6 1 0,-7 3 1 16,-3-3-33-16,3 3-6 0,7-3-2 0,-7 5 0 15,0 1-26-15,3-3-6 0,-3 3 0 0,0 0-1 16,3 0-11-16,1 0 0 0,-1 0 0 0,-3-1-11 16,4-2 11-16,-1 6 0 0,1 0-9 0,-1 3 9 15,1 0 0-15,-1-7 0 0,4 1-9 0,-3 3 9 16,-1-3 0-16,4 0 0 0,-3 3-8 0,3 0 8 0,0-4 0 15,0 1 0-15,0 0 11 0,0 0-11 16,0-6 14-16,0 0-4 0,0 0-1 0,0 0 0 0,3 0-9 16,-3 0 10-16,11 0-10 0,-4 0 10 15,0 0-10-15,3 6 0 0,-3-6 0 0,4 0 0 0,-4 0 0 0,0-12 0 0,0 6 0 0,4-5 0 16,-1-4 0-16,-6 6 0 0,3 0 0 0,0-3 0 16,0 7 24-16,0-13 2 0,0 6 1 0,0 0 0 15,-3 4-18-15,3 2-9 0,-4 0 10 0,1 0-10 16,-4 0 8-16,3-3-8 0,-3 3 0 0,0 6 0 15,0 0 0-15,0 0 0 0,0 0 0 0,0 0 0 16,0 0-8-16,0 0-2 0,0 0 0 0,0 0 0 16,-3 9-6-16,-1 3-2 0,4 6 0 0,0-4 0 15,-3 4 9-15,3 0 9 0,0-1-13 0,0-2 5 16,0 8 8-16,0-5 0 0,0 0 0 0,3 2-8 16,-3-8 8-16,4 6 0 0,-1-7 0 0,1 1 0 15,-1-3 8-15,1 3-8 0,-4-6 10 0,0-6-10 16,0 0 9-16,7 6-9 0,-7-6 8 0,3 0-8 15,5 5 0-15,-1-5 0 0,3 0 0 0</inkml:trace>
  <inkml:trace contextRef="#ctx0" brushRef="#br0" timeOffset="115268.366">8301 7567 1314 0,'0'0'37'0,"0"0"8"0,0 0-36 0,0 0-9 0,0 0 0 0,0 0 0 31,0 0 53-31,0 0 9 0,0 0 2 0,-11-6 0 0,11 6 0 0,0 0 0 0,-3-6 0 0,3 6 0 16,0 0-52-16,0 0-12 0,0 0 0 0,-7 0 0 15,7 0 0-15,0 0 0 0,-11 0 0 0,11 0 0 16,-10 6 0-16,2 0 0 0,1-6 0 0,-3 12 0 16,3-7 0-16,0 1 0 0,-4 3 0 0,4-3 0 15,0 0 0-15,0 6 0 0,3-7 0 0,1-2 0 16,-4 3 0-16,3 0 0 0,-3-3 0 0,7-3 0 15,0 0 28-15,-3 6 4 0,3-6 0 0,0 0 0 16,0 0-20-16,0 0-4 0,0 0-8 0,0 0 12 16,0 0-12-16,0 0 9 0,0 0-9 0,0 0 8 15,0 0-8-15,7 9 0 0,-4-3 0 0,4 0 0 16,-3-1 0-16,-4-5-11 0,7 6 11 0,0-6-8 16,0 6-24-16,0-6-4 0,4 3 0 0,-4 0-1 15,-4 0 37-15,4-3 0 0,0 3 0 0,0 0 0 16,-3 6 0-16,0 0 18 0,3-4-2 0,-4-5 0 15,1 6-16-15,-4-6 0 0,7 6 0 0,0 0 0 16,0 0-9-16,0-3-6 0,0 12-1 0,0-7 0 16,-4 4 25-16,5-6 5 0,-5 0 1 0,1 6 0 15,3-9-15-15,-7-3 0 0,3 3 0 0,1 2 0 0,-1 1 13 0,1 0-3 16,-1 3-1-16,-3-9 0 0,0 6 4 0,0-6 1 0,4 6 0 16,-4 6 0-16,0-7 2 0,0-2 1 0,-4 6 0 0,4-3 0 15,0-6-6-15,-3 15-2 0,-4-9 0 0,3 5 0 16,-3-5-1-16,0 0-8 0,0 0 12 0,0 0-4 15,3-3-8-15,-3 0 0 0,7-3 0 0,-10 0 0 16,-1 0-8-16,1-6-8 0,3-6 0 0,-4 6-1 16,4-5-31-16,0-1-7 0,0-3-1 0</inkml:trace>
  <inkml:trace contextRef="#ctx0" brushRef="#br0" timeOffset="115887.807">8565 6926 608 0,'-3'-24'12'0,"3"18"4"0,0 1-16 0,0 2 0 15,0-3 0-15,0 6 0 0,0-6 54 0,-4 0 8 16,4 6 2-16,0-6 0 0,0 6 24 0,0 0 6 0,0 0 1 0,0 0 0 16,0 0-50-16,0 0-9 0,0 0-3 0,0 0 0 15,0 0 18-15,0 0 3 0,0 0 1 0,0 0 0 16,-3 6-37-16,3 6-7 0,3-3-2 0,-3 2 0 16,0 7 24-16,0 0 5 0,0-4 1 0,0 10 0 15,4-7-11-15,-1 13-3 0,1-4 0 0,-1 4 0 16,5 2-25-16,-5-3 0 0,4 10 0 0,0-10 0 15,0 9 38-15,0-5 2 0,0 2 1 0,0 3 0 16,0-3-14-16,1 4-3 0,-1-7-1 0,0 3 0 16,0 1-23-16,0-4 0 0,-4 0 0 0,1 3 0 15,-1-8 0-15,1 2 0 0,-1-5 0 0,1 2 0 16,-1-5 36-16,1-1 2 0,0 1 1 0,-1-3 0 16,-3-1-31-16,4-2-8 0,-4 3 0 0,3-4 0 15,-3 1 0-15,0 0 0 0,0-3 0 0,0-1 0 16,4 1-30-16,-4-3-7 0,3 0-2 0,1 0 0 15,-1 2 21-15,-3-5 4 0,4 6 1 0,-1-6 0 16,-3-3-44-16,4 3-9 0,-1-1-2 0,-3-5 0 16,0 0-102-16,0 0-21 0,4 3-4 0</inkml:trace>
  <inkml:trace contextRef="#ctx0" brushRef="#br0" timeOffset="116263.314">8520 7555 896 0,'0'0'38'0,"0"0"-30"16,0-6 40-16,0 6 8 0,0-6 1 0,0 0 1 15,3 0 10-15,-3 6 3 0,0-5 0 0,4-4 0 16,-1 3-16-16,1 0-3 0,-1 6-1 0,4-6 0 16,-3 6-41-16,3-6-10 0,0 6 0 0,3 0 0 15,-2 0 0-15,2 0 0 0,1 6 0 0,-1-6 0 16,4 6 0-16,-3-3 0 0,3 6 0 0,-3 0 0 16,-1-4 0-16,4 7 0 0,-3-6 0 0,0 0 0 15,-4 0 0-15,0 0 0 0,0 0 0 0,0-3 0 16,3 0 0-16,-3-1 0 0,4-2 0 0,0 0 0 15,-1-2 23-15,1-4 2 0,3 0 1 0,0 0 0 16,0-6-17-16,0 6-9 0,4-6 10 0,-1 1-10 16,-2 2-15-16,-1 3-9 0,0 0-1 0</inkml:trace>
  <inkml:trace contextRef="#ctx0" brushRef="#br0" timeOffset="116804.191">9095 7631 1212 0,'0'0'51'0,"0"0"-41"16,0 0 57-16,-11 0 11 0,7-3 2 0,-3 3 1 15,7 0-3-15,-7 0-1 0,7 0 0 0,-7 3 0 16,7-3-41-16,-7 0-9 0,7 0-2 0,-7 3 0 15,7-3-37-15,-7 3-8 0,4 0-2 0,3-3 0 16,-7 6 30-16,0 0 5 0,7-6 2 0,-8 9 0 16,1 3-15-16,4-7 0 0,-1 7-12 0,1 3 12 15,-1-3-9-15,1-1 9 0,-1-5 0 0,4 6-9 16,-3 3 9-16,3-1-12 0,-4 1 12 0,4-3-12 16,0 0 22-16,4-1 4 0,-4-5 1 0,3 3 0 15,1 3-24-15,-1 0-5 0,-3-6-1 0,4-1 0 16,-1 1 52-16,4 0 11 0,-3 0 1 0,3-3 1 15,0 3-34-15,-3-6-6 0,3 0-2 0,0-6 0 16,-4 3-8-16,4 0 12 0,4 0-12 0,-4 0 12 16,3-3-12-16,-2 3 0 0,2 3 0 0,-3-5 0 15,0-1 0-15,-3-6 0 0,3 0 0 0,0 3 0 16,-4 1 0-16,1-1 0 0,3 3 0 0,-3-6 0 16,-4 6 0-16,3-6 0 0,-3 1 0 0,0-1 0 0,0 3 0 15,0 3 0-15,0 0 0 0,-3 0 0 0,3 1 0 0,0-10 0 16,0 6 0-16,-4 6 0 0,4 3-15 15,0 0-5-15,0 0 0 0,-4-6-1 16,4 6-18-16,-3-6-3 0,-4 0-1 0,7 6 0 0,-4 0 35 0,-3-5 8 0,7 5 0 0,-7 0 0 16,0 0 0-16,4 0-13 0,3 0 5 15,-7 5 8-15,0-5-22 0,-1 6 3 0,1-6 1 16,4 6 0-16,-4-3-40 16,3 3-8-16,-3 0-2 0</inkml:trace>
  <inkml:trace contextRef="#ctx0" brushRef="#br0" timeOffset="117496.206">9299 7634 1094 0,'0'0'46'0,"0"0"-37"16,0 0 44-16,0 0 9 16,-3 6 2-16,-1 3 0 0,1-3 0 0,-1 0 0 0,4 6 0 0,-3-7 0 15,3 1 0-15,0 0 0 0,0-3 0 0,0 6 0 16,0 3-52-16,0 2-12 15,3-8 0-15,1 12 0 0,-1-9 30 0,1 3 3 0,-1-1 1 16,1 1 0-16,-1-6-18 0,1 6-3 0,-1-3-1 0,-3-4 0 16,4 1-2-16,-4-6-1 0,0 0 0 0,3 6 0 15,-3 0-9-15,4 6 10 0,-1 0-10 0,-3-12 10 16,0 0-10-16,0 0 8 0,0 0-8 0,0 0 8 16,0 0-8-16,0 0 0 0,0 0 0 0,0 0 0 15,0 0 13-15,0 0 1 0,0 0 0 0,0 0 0 16,0 0-14-16,0 0 0 0,0 0 8 0,0 0-8 15,0 0 0-15,0 0 0 0,7 0 0 0,-7 0 0 16,0 0 0-16,4 0-12 0,-4 0 12 0,0 0-10 16,7 0 10-16,-3-6 0 0,-4 6 0 0,3-12 0 15,-3 6 0-15,0-3 0 0,4 3 0 0,-4-5-12 16,0-1 12-16,0 0-13 0,0-6 5 0,-4 7 8 16,4-4 0-16,-3 3 0 0,3 0 0 0,0 1 0 15,0-1 0-15,-4 3 0 0,4 3 0 0,0 0 0 16,0-5 0-16,0 5 0 0,-3-6 0 0,3 3 0 15,0 3 0-15,3 3 0 0,-3 3-8 0,0-6 8 16,0 6-12-16,4-3 3 0,3-2 0 0,-4 5 0 16,4-12 0-16,-3 12 0 0,3-6 0 0,0 0 0 15,0-3 9-15,0 6 0 0,0 0 0 0,0 3 0 16,0-3 0-16,0 1-8 0,-3-1 8 0,-1-6 0 16,4 9 0-16,0 0 0 0,-3-6 0 0,3 6 0 15,0 0 0-15,0 0 0 0,-3-6 0 0,-4 6 0 0,7 0-9 16,0 0 9-16,-4 0-10 0,-3 0 10 15,7 0-36-15,0 0-2 0,0 0 0 0,0 0 0 16,-3 0-46-16,3 0-8 0,0 0-3 0</inkml:trace>
  <inkml:trace contextRef="#ctx0" brushRef="#br0" timeOffset="118136.071">9754 7537 851 0,'0'0'36'15,"0"0"-36"1,0 0 109-16,0 0 15 0,0 0 4 0,-7 6 0 16,7-6-52-16,-7 6-9 0,4 0-3 0,-1 0 0 15,1 0 0-15,-4-6 0 0,0 9 0 0,-1-6 0 16,5 2-51-16,-4-2-13 0,0 0 0 0,0 0 0 16,0 3 30-16,3-6 3 0,-3 6 1 0,0 0 0 0,7-6-23 15,-7 0-11-15,3 0 10 0,1 0-10 16,-1 6 0-16,4 0 0 0,-3-1 0 0,3-2 0 15,-4 3 0-15,4-6 0 0,0 0 0 0,0 0 0 16,0 3 0-16,0-3 0 0,0 0 0 0,0 6 0 0,4 0 8 0,-4-3-8 0,3 9 0 0,-3-12 0 16,0 0 0-16,0 0 0 0,0 0 0 15,0 0 0-15,0 0 0 0,7 0 0 0,-7 0 0 0,0 0 0 16,8 6 0-16,-8-6 0 0,7 0 0 0,0 0 0 16,-7 0 0-16,0 0 0 0,7 5 0 0,-7-5 0 15,0 0 0-15,3 6 0 0,-3-6 0 0,7 0 0 16,-7 0 15-16,7 6 9 0,-3-3 3 0,-4-3 0 15,0 0-43-15,3 6-9 0,1 0-2 0,-4 3 0 16,3 0 27-16,5-4 0 0,-5 7 0 16,4-6 0-16,-3 3 0 0,-1 0 0 15,1-3 0-15,-1 2 0 0,1-2 21 0,-4 0 3 0,0 0 1 16,0-6 0-16,0 12-33 0,0-12-8 0,0 0 0 0,-4 6-1 16,4-6 17-16,0 6 9 0,0-6-1 0,0 5 0 15,0-5-8-15,-3 6 8 0,-1 3-8 0,1-3 8 16,3-6-8-16,-4 12 8 0,1-6-8 0,3-6 8 15,0 0-8-15,0 0 0 0,0 0 0 0,-7 6 0 16,7-6 0-16,-8 0 0 0,-2 0 0 0,-1 0 0 16,1-6-48-16,-1 6-12 0,1-6-3 0</inkml:trace>
  <inkml:trace contextRef="#ctx0" brushRef="#br0" timeOffset="134596.59">11194 7011 806 0,'0'0'17'0,"0"0"4"0,0 0 1 0,0 0 2 0,0 0-24 0,0 0 0 0,0 0 0 0,0 0 0 16,0 0 56-16,0 0 6 0,0 0 2 16,0 0 0-16,0 0 0 0,0 0 0 0,0 0 0 0,0 0 0 15,-7 0-28-15,7 0-6 0,0 0-1 0,0 0 0 16,-7-6 5-16,3 0 1 0,0 0 0 0,1 1 0 15,-1-1-35-15,1-6 0 0,-1 6 0 0,1-6 0 16,-1 9 24-16,4-2-1 0,-3-1-1 0,-1 0 0 16,1 0-35-16,-1 0-7 0,4 6-2 0,-7 0 0 15,0-6 69-15,4 0 13 0,-5 3 4 0,8 3 0 16,-3-3-52-16,-4 3-12 0,7 0 0 0,-7 0 0 16,0 0 0-16,-4 3 0 0,4-3 0 15,-3 3 0-15,3 3 0 0,-4 0 0 16,4-6 0-16,-4 6 0 0,4 0 0 0,4-6 0 0,-4 6 0 0,0 0 0 15,0-1 0-15,0-2 0 0,3 0 0 0,-3 6 0 16,0-6 0-16,0 6 0 0,0-3 0 0,3 0 0 16,-3-1 36-16,0 1 4 0,4 6 0 0,-1-9 1 15,-3 3-30-15,3 0-11 0,1 0 0 0,3 0 9 0,-4-1-9 16,1 1 0-16,3 6 0 0,-4-6 0 16,4 0 0-16,-3-3 0 0,3 3 0 0,0-6 0 15,0 0 0-15,0 0 0 0,0 0 0 0,0 0 0 0,3 11 0 0,-3 1 0 16,0-12 0-16,4 6 0 0,-4-6 0 0,7 12 0 15,0-6 0-15,-3 0 0 0,-4-6 0 0,7 3 0 16,3-1 0-16,-3 7 0 0,4-6 0 0,-1 0 0 16,1-3 0-16,3 0 8 0,-3 6-8 0,-1-6 0 0,4-6 0 15,-3 3 8-15,3 3 0 0,-3-3-8 16,-1-8 12-16,1 8-4 0,-1-9-8 0,1 6 0 16,0-6 0-16,-4-5 0 0,0 8 0 0,0-3 0 0,0 0 9 15,0 0-9-15,3-2 8 0,-6 2-8 0,-1-6 8 16,1 12-8-16,-4-5 0 0,0 5 9 15,0-9-9-15,0 6 0 16,0 6 8-16,-4-2-8 0,1-1 0 0,3 6 0 0,0 0 9 0,0-6-9 0,0 6 0 0,0 0 9 16,0 0-1-16,0 0 0 0,0 0 0 0,0 0 0 15,0 0-8-15,0 0 0 0,-4 6 0 0,1 0 8 16,3 2-19-16,0 4-4 0,-4-6-1 0,1 6 0 16,3-6 24-16,0 5 5 0,0 1 1 0,0-6 0 15,3 3-14-15,-3 3 0 0,0-7 0 0,4 1 0 16,-1 6 0-16,1-6 0 0,-1 0 0 0,1 0 0 15,3 3 0-15,-3 2 0 0,3 1 0 0,0-6 0 16,-4 0 0-16,4 0 0 0,0 3 0 0,0 5 0 16,0 1 0-16,1-9 0 0,-5 0 0 0,1 5 0 15,3-2-8-15,-4-3 8 0,1 0 0 0,3 0 0 0,0 6-17 0,0-6 3 16,-4 5 1-16,1-5 0 16,-1 0-16-16,-3-6-3 0,0 0-1 15,0 0 0-15,7 0-47 0,1 0-8 0,-1 0-3 0,0-6 0 16,0 0-1-16,0-5-1 0,0 5 0 0</inkml:trace>
  <inkml:trace contextRef="#ctx0" brushRef="#br0" timeOffset="135180.053">10996 6364 595 0,'0'0'12'0,"0"0"4"16,0 0-16-16,0 0 0 0,0 0 0 0,0 0 0 15,0 0 47-15,0 0 5 0,0 0 2 0,0 0 0 16,0 0 11-16,0 0 3 0,0 0 0 0,0 0 0 16,0 0-16-16,0 0-4 0,0 0 0 0,0 0 0 15,0 0-22-15,0 0-5 0,0 0-1 0,0 0 0 16,0 0 0-16,0 0 0 0,0 0 0 0,4 6 0 16,3 6-20-16,0-6-20 0,-4 3 4 0,4 2 1 15,0 1 15-15,-3 0 0 0,3 0 0 0,-4 0 0 16,5-1 28-16,-1 4 8 0,0-3 1 0,0-1 1 0,0 4-30 15,3 3-8-15,-3-1 0 0,0-5 0 16,4 0 0-16,-4 3 0 0,0-4 0 0,4 1 0 0,-4 6 0 16,0-9 0-16,3 2 0 0,-3 1 8 0,1 6-8 0,2-12 0 15,-3 3 0-15,0-4 0 0,0 1 0 0,0-3 0 0,0 0 0 16,0-3 8 0,-3 0-114-16,3-6-22 0</inkml:trace>
  <inkml:trace contextRef="#ctx0" brushRef="#br0" timeOffset="137132.234">13099 7135 957 0,'0'0'40'16,"0"0"-32"-1,0 0 74-15,-7 0 14 0,3-6 4 0,4 6 0 16,-7 0-29-16,7 0-6 0,0 0-1 0,-7 0 0 16,0-6 0-16,-4 6 0 0,4 0 0 0,0-6 0 15,0 6-10-15,0 0-2 0,0-6-1 0,0 6 0 16,-4 0-31-16,4 6-5 0,0-6-2 0,-3 6 0 15,-1-6 4-15,4 6 1 0,-4-6 0 0,1 6 0 16,-1-3-29-16,-3 8-5 0,4 1-2 0,-1-6 0 16,0 6 35-16,-3-1 7 0,4 1 2 0,-4 0 0 0,3 3-26 0,4-9 8 15,-4 11-8-15,1-8 0 0,3 0 0 0,-4 6 0 16,4-4 8-16,0-5-8 0,-3 6 0 0,2-3 0 0,1-3 0 0,0 5 8 16,0 1-8-16,4-6 8 0,-4 0-8 0,3 6 8 15,1-4-8-15,-1 1 0 0,1 0 0 0,-1-3-11 16,1 6 11-16,-1-6 0 0,0 5 0 0,1-2 0 15,-1 3 0-15,4 0 0 0,0-1 0 0,-3 7 0 16,3-9 0-16,0 9 0 0,0-1 0 0,3-5-8 16,-3-6 8-16,0 12 0 0,4 8 0 0,-1-3 0 15,1-8 0-15,0 3 0 0,-1-6 0 0,4-1 0 16,-3 4 0-16,3 3 0 0,3-1 0 0,-6 1 0 16,3-6 0-16,0-1 0 0,0-2 0 0,0 3 0 15,0 0 0-15,0 0 0 0,4-7 8 0,-4 1-8 16,0 0 11-16,3-3-3 0,-3-3 0 0,4 0 0 15,0-3 4-15,-1 0 0 0,1 0 0 0,-1 0 0 16,1 0-12-16,0 1 12 0,-1-1-12 0,4-3 12 0,0 0-12 0,0-6 8 16,4 6-8-16,0-9 8 0,-1 1-8 15,-2-1 10-15,-1 3-10 0,-4 1 10 0,4-13-10 0,0 3 0 16,1-5 9-16,-1 8-9 0,0 7 0 0,-4-13 9 16,4 4-9-16,-3-4 0 0,0 6 0 0,-1-5-9 15,-3 2-1-15,4-5 0 0,-4 5 24 0,-4 1 5 16,1-7 1-16,-1 4 0 15,1-1-20-15,-4 1 0 0,4 2 0 0,-4 3 0 16,-4-2 8-16,0 2-8 0,1-5 0 0,-1 5 0 16,1 3 0-16,-4 4 0 0,0-7-12 0,0 12 3 15,-4-12-11-15,-3 10-1 0,0 2-1 0,0 0 0 16,0 0 7-16,-4 0 2 0,4 6 0 0,-4-6 0 16,1 12 3-16,3-6 1 0,-4 6 0 0,4 0 0 15,-4 0-21-15,4 3-4 0,3 2-1 0,-3 7 0 0,4-6 35 0,-1-1 0 16,4 7 0-16,0-3 0 0,0-3 0 0,0 5 0 15,3-5 0-15,1 0 0 0,-1-3-14 0,1 8 4 0,-1-5 1 0,4-3 0 16,0 0-55 0,0 5-12-16,0-8-1 0</inkml:trace>
  <inkml:trace contextRef="#ctx0" brushRef="#br0" timeOffset="137597.544">12993 7611 850 0,'0'0'17'0,"0"0"6"0,0 0-23 15,0 0 0-15,0 0 0 0,0 0 0 0,0 0 107 0,0 0 17 16,0 0 3-16,0 0 1 0,0 0-52 0,0 0-9 0,0 0-3 0,0 0 0 16,0 0-16-16,0 0-3 0,0 0-1 0,0 0 0 15,0 0-35-15,0 0-9 0,0 0 0 16,0 0 0-16,0 0 0 0,0 0 0 0,0 0 0 0,0 0 0 15,0 6 0-15,3 0 0 0,1 5 0 0,-1-2 8 16,4 3-8-16,-3 6 0 16,3-7 0-16,0-5 0 0,0 6 16 0,0 3 2 0,4 2 0 15,-1-5 0-15,1-3-18 0,-4 6 0 0,4-7 0 0,-4 4 0 16,3-6 0-16,1 6 0 0,-4 0 0 0,0-4 0 16,3 4 0-16,-2 6 10 0,-1-6-10 0,0-4 8 15,0 1-8-15,0-3 0 0,-4-3 0 0,4 3 8 16,0-6-53-16,0 6-11 0,1-6-3 15</inkml:trace>
  <inkml:trace contextRef="#ctx0" brushRef="#br0" timeOffset="138063.996">13339 7561 1311 0,'0'0'55'16,"0"0"-44"-16,-4 6-3 0,4 3-8 0,-4-4 12 0,4 1-4 16,0 0 51-16,0 6 9 0,0-6 3 0,0 0 0 31,0 0-33-31,4-1-6 0,-4 1-2 0,4 0 0 0,-1 3-14 0,1-3-2 0,3 6-1 0,0-1 0 15,-4 1-5-15,4-3 0 0,0 6-8 0,-3-1 12 16,3-8-12-16,0 6 11 0,-4-6-11 0,5 9 10 16,-1-7 6-16,-4 1 0 0,4 3 1 0,-3-6 0 15,3 6 4-15,0-12 1 0,-4 3 0 0,4 3 0 16,-7-6 2-16,7 2 0 0,1 1 0 0,-8-3 0 16,7 0 1-16,0 0 1 0,-7 0 0 0,10 0 0 15,-6-3-5-15,-4 3-1 0,7-5 0 0,0-1 0 16,-4-6 1-16,1 6 0 0,3-6 0 0,-3 1 0 15,-4 2-21-15,3-3 0 0,-3 0 0 0,0 0 0 16,4-11 0-16,-4 2 0 0,0-2 0 0,0 5 0 16,0 3 0-16,0-2 0 0,0 11 0 0,0-9 0 15,-4 4 0-15,4-7-10 0,0 6 1 0,-3 0 0 16,3 1-59-16,0-1-12 0,-4 3-3 0,4 3 0 16,0 0-116-16,4 0-23 0,-4 0-5 0</inkml:trace>
  <inkml:trace contextRef="#ctx0" brushRef="#br0" timeOffset="138667.141">13734 7605 1314 0,'0'12'37'0,"0"-12"8"0,0 0-36 0,0 0-9 0,0 0 0 0,0 0 0 16,0 0 62-16,-4 11 10 0,4-11 3 0,-3 6 0 15,3-6-23-15,-4 9-5 0,4-9-1 0,0 9 0 16,0-9-21-16,4 15-4 0,-4-9-1 16,3 5 0-16,1-5-4 0,-1-3-2 0,4 3 0 0,-3 0 0 15,3-3-2-15,-4 6 0 0,4-3 0 0,0-6 0 16,1 0-2-16,-1-6-1 0,3 6 0 0,-3-9 0 15,0 9-1-15,-3-3 0 0,3 0 0 0,-4 0 0 16,4-3 3-16,-3 3 0 0,-1-3 0 0,1-5 0 16,-4 5 3-16,4 0 1 0,-4-3 0 0,0 3 0 15,0 0-6-15,-4-3-1 0,4 6 0 0,-4-2 0 16,4-7-8-16,-3 6 10 0,-1 0-10 0,1-3 10 16,-1 3-10-16,1 1 8 0,-4-1-8 0,0 0 8 15,3 0-8-15,-3 0 0 0,0 6 0 0,0-6-11 16,0 6 11-16,0-6-10 0,0 6 10 0,0 6-10 15,-4-6 10-15,4 6-13 0,0-6 5 0,0 6 8 16,0 0-12-16,0 0 12 0,0-3-12 0,3 8 12 16,-3 1-13-16,4 6 5 0,-1-1 8 0,4 4-13 15,-3 2 13-15,3-8 0 0,3 0 0 0,-3 5-9 16,0-2 9-16,4-9 0 0,-1 6 0 0,-3-1 0 16,4-2 0-16,-1 0 0 0,1 0 0 0,3-1 0 15,-4 4 0-15,5 3 0 0,-5-7 10 0,4 1-10 16,0 3 12-16,-3-9-4 0,-1 0-8 0,1 0 12 0,-4-6-12 0,7 0 8 15,0 0-8-15,0 0 0 0,0 0 0 0,0 0 0 16,0-6-13-16,0 6 4 16,4-6-26-16,-4-6-5 0,3 3 0 0,1 0-1 0,-4 1-31 15,4-4-5-15,-1-6-2 0,1 6 0 0,-1 4-137 16,-3-4-28-16</inkml:trace>
  <inkml:trace contextRef="#ctx0" brushRef="#br0" timeOffset="138979.401">13783 7467 1337 0,'-3'14'28'0,"3"-14"6"16,0 0-34-16,0 0 0 0,0 0 0 0,0 0 0 16,0 0 67-16,0 0 6 0,0 0 2 0,0 0 0 15,0 0 21-15,0 0 5 0,0 0 1 0,0 0 0 16,0-5-45-16,0-7-9 0,3 6-1 0,1-3-1 0,-1 3-35 0,1 0-11 0,3-5 0 0,0-1 0 31,0 6-20-31,0-9-10 0,3 6-2 0,1 1-1 0,0-4 8 0,3 0 1 0,-4-3 1 0,4 1 0 31,0-1-132-31,1 3-26 0,-1 1-6 0</inkml:trace>
  <inkml:trace contextRef="#ctx0" brushRef="#br0" timeOffset="139723.818">14242 7017 1337 0,'-4'9'28'0,"-3"3"6"16,7-1-34-16,-3 7 0 0,-1-9 0 0,4 6 0 15,0-1 58-15,-4 4 5 0,4-6 1 0,0 2 0 16,0 4 0-16,0 0 0 0,4-1 0 0,0 4 0 15,-4 2-13-15,3-8-3 0,1 3 0 0,-1 5 0 16,1-5-25-16,-4 2-6 0,3-2-1 0,1 0 0 16,-4-1-16-16,3 4 0 0,-3-9 0 0,0 5 0 15,0 1 0-15,0 2 0 0,0-8 0 0,0 3 0 16,0 3 41-16,-3-1 5 0,3 1 1 0,0 0 0 16,0 2-28-16,3-8-6 0,-3 5-1 0,0-5 0 0,0-12-12 0,0 9 11 15,0 3-11-15,0 0 10 16,0-7-10-16,0 1 0 0,0-6 0 0,0 0 0 0,0 9 0 0,0-9 0 15,0 0 0-15,0 0 0 0,0 0 14 16,0 0 1-16,0 0 0 0,0 0 0 0,0 0-24 0,0 0-5 16,0 0-1-16,0 0 0 0,0 0 15 0,0-3 0 0,0-9 0 15,0 7 0-15,0-7 0 0,0 6 0 0,0 3 0 16,0 3 0-16,0 0 0 0,0 0 0 0,0 0 0 0,0-6 0 16,0 0 18-16,4-3 6 0,-4 1 2 0,0-4 0 15,3 6-42-15,-3 0-8 0,0 0-1 16,0 0-1-16,0 6 26 0,4-3 0 0,-4-2 0 15,0 5 0-15,3-6 12 0,1 0 7 16,-1 0 1-16,-3 6 1 0,4-6-33 0,-4 6-8 0,7 0 0 0,0 0-1 16,0 0 21-16,0 0 0 0,0 0 0 0,0 6 0 15,4-6 0-15,-4 0 0 0,0 0 0 0,4 6 0 16,-4-6 0-16,0 0 0 0,0 0 0 0,0 9 0 16,0-6 0-16,0-1 0 0,0 4-9 0,-4 0 9 15,1 0 0-15,3 0-8 0,-3-6 8 0,-1 12 0 16,1-1 0-16,-4-5 0 0,3 6 0 0,1 3 0 0,-1 2 0 0,-3-11 0 15,0 6 0-15,0 0 0 0,0 3 0 0,-3-4 0 16,3 7-10-16,-4-3 10 0,1-4 0 0,3 7 0 16,-4-12 0-16,1 9 0 15,-1-7 0-15,-3 1 9 0,3 3-9 0,-3-6 0 16,4 0 8-16,-4 0-8 0,3-6 0 0,-3 6 0 0,4-6 0 16,-4 0 0-16,3 5 0 0,-3-5 0 0,0-5 0 15,0 5 0-15,0-6 0 0,-4 0 0 0,4 0-8 0,-3 0-6 0,3-6-1 16,-4 6 0-1,0-2-36-15,4-4-7 0,0 0-2 0</inkml:trace>
  <inkml:trace contextRef="#ctx0" brushRef="#br0" timeOffset="140491.268">14580 7652 1094 0,'0'0'23'0,"0"0"5"0,4 3-28 15,-4-3 0-15,0 0 0 0,3 6 0 16,-3-6 108-16,0 0 16 0,4 0 3 0,-1 6 1 15,4-6-103-15,-3 6-25 0,3-6 0 0,0 5 0 0,0 1 39 0,-3-6 2 0,3 6 1 0,0-6 0 16,0 3-9-16,0-3-1 16,0 3-1-16,0-3 0 0,0 0-8 0,0-3-2 0,0 3 0 0,0-3 0 15,0 3-4-15,0-6-1 0,0 6 0 0,0-6 0 16,-3 1-4-16,3-1-2 0,0 0 0 0,0-3 0 16,-3 3 1-16,3-3 0 0,-4 3 0 0,1 3 0 15,-1-2-11-15,4-7 12 0,-3 6-12 0,-1 0 12 31,1-6-12-31,-4 6 10 0,0-2-10 0,0 2 10 0,0-6-2 0,-4 6-8 16,1 0 12-16,-1 0-4 0,1-5-8 0,-1 2 0 0,1 0-10 0,-4 6 10 16,0-3-19-16,3 0 3 0,-3 6 0 0,0 0 0 15,0 0 8-15,0 0 8 0,0 6-12 0,-4-6 12 16,4 6 0-16,0-3 0 0,-3 3 0 0,-1 0 0 16,4 5 0-16,0 1 16 0,0 0-2 0,0 0 0 15,0 2-1-15,3-5 0 0,1 0 0 0,-4 3 0 16,3 0-2-16,1-7-1 0,-1 4 0 0,4 0 0 15,-3-3-2-15,3 3-8 0,-4 3 12 0,4-1-4 16,0-5-8-16,0 3 12 0,0 0-12 0,0 6 12 16,0-10-12-16,4 1 0 0,-1 6 9 0,1-6-9 15,-1-3 8-15,1 6-8 0,-4-3 10 0,0-6-10 16,7 3 8-16,-4-1-8 0,4 1 0 0,-3 3 9 16,3-6-9-16,0 6 0 0,0 0 0 0,0 0 0 0,0-6-27 0,0 12 3 15,0-12 0-15,0 6 0 16,0-3-20-16,0-1-4 0,0 1-1 0,-3 0 0 15,3 3-29-15,0-3-6 0,0 3 0 0,0 0-1 16,0-6-103-16,0-6-21 0</inkml:trace>
  <inkml:trace contextRef="#ctx0" brushRef="#br0" timeOffset="141153.733">15131 7455 1580 0,'0'9'67'16,"0"3"-54"-1,-4-1 41-15,4 1 8 0,0-3 2 0,0 3 0 16,0-1 0-16,0-5 0 0,0-6 0 0,4 6 0 16,-4 0-52-16,0-6-12 0,0 6 0 0,0-6 0 15,0 0 33-15,0 0 4 0,0 0 1 0,0 0 0 16,3 6-30-16,-3-6-8 0,0 0 0 0,0 0 0 16,0 0 24-16,0 0 1 0,0 0 0 0,0 0 0 15,0 0-45-15,0 0-8 0,0 0-3 0,0 0 0 16,0 0-1-16,4-6-1 0,-4 0 0 0,0 0 0 15,0 6 53-15,0-6 12 0,0-2 1 0,-4-1 1 16,1 3-26-16,-1 3-8 0,1-3 0 0,-4 6 0 0,3-6 8 0,-3 0-8 16,0 0 0-16,0 6 0 0,3-6 8 0,-3 6-8 15,0 0 0-15,0 0 0 0,4 6 0 0,-4-6 0 0,0 0 0 0,-1 6-9 32,1 0-21-32,-3-6-4 0,3 6-1 0,0-3 0 0,0 3 35 0,7-6 0 0,0 0 0 0,-7 6 0 15,3 3 0-15,-3-1 0 0,0-2 0 16,3 0 0-16,-3 0 0 15,4 0 0-15,-1 0 0 0,-3 3 0 0,4-4 8 16,-1 1 8-16,1 6 1 0,-1-6 1 0,1 6-29 0,-1-6-5 0,4 2-2 16,-3 1 0-16,-1-3 29 0,4 3 5 15,0-3 2-15,-4 6 0 0,4-7-18 0,0 1 0 0,0 6 0 0,4-3 0 16,-4 0 0-16,4 0 0 0,-1 2 0 0,1-5 0 16,3 0-11-16,0 0-5 0,0-3-2 0,3 6 0 15,1-3 18-15,0-1 14 0,3-2-2 0,-4 9-1 16,1-12-11-16,-1 6-16 0,1-6 4 0,3 6 1 15,-3-6 11-15,-1 6 0 0,4-6 0 0,-3 6-8 16,3-6-11-16,-3 0-1 0,3 0-1 0,-4 0 0 16,1 3-19-16,-1-3-3 0,1 0-1 0,0 0 0 15,-1-3-13-15,1 3-3 0,-4 0-1 0</inkml:trace>
  <inkml:trace contextRef="#ctx0" brushRef="#br0" timeOffset="142986.114">10890 7784 1097 0,'0'0'31'0,"0"0"7"0,0 0-30 16,0 0-8-16,0 0 0 0,0 0 0 0,0 0 48 0,0 0 8 15,0 0 1-15,0 0 1 0,0 0 22 0,0 0 5 0,0 0 1 0,0 0 0 16,-7 0-50-16,7 0-9 0,-7 0-3 0,7 0 0 16,0 0-16-16,-7 0-8 0,7 0 8 0,0 0-8 15,-7 0 9-15,7 0-9 0,-7 0 10 0,7 0-10 16,0 0 8-16,-11-6-8 0,11 6 0 0,-7 0 0 15,7 0 0-15,-7 0 0 0,7 0 0 16,-7 0 0-16,7 0-11 16,-7 0 11-16,7 0-10 0,-10 0 10 0,3 6-11 0,-4-6 11 0,0 6-12 0,1 0 12 15,3 0-9-15,-4 6 9 0,1-6 0 0,-1-1-9 16,0 1 9-16,4 0 0 0,0 3 0 0,-3-3 8 16,3 0 9-16,-4 6 3 0,4-4 0 0,-4 4 0 15,1 6-20-15,3-6 0 0,3-1 8 0,-3 1-8 16,0 0 0-16,0 3 0 0,4-4 0 0,-5 7 0 15,5-9 0-15,3 2 0 0,0 1 0 0,0 6 0 16,-4-6 0-16,4-6 0 0,0-1 0 0,4 1 0 16,-4-6 0-16,3 6 0 0,1 9 0 0,-4-15 0 15,4 0 0-15,3 6 0 0,0-6 0 0,0 6 0 16,0-6 0-16,0 0 0 0,3 0 0 0,-3 0 0 16,4 0 27-16,0 0 1 0,-1 5 1 0,1-5 0 15,-1-5-17-15,1-1-4 0,0 0-8 0,-4 0 12 16,0-9-4-16,3 9 0 0,-3 1-8 0,0-7 12 15,0 0-4-15,0 0 0 0,-3-2-8 0,0 2 12 16,-1-6-12-16,1 6 0 0,-1-5 0 0,1 2 0 0,-1-3-12 16,-3 7 0-16,4-10 1 0,-1 6 0 15,-3 1-21-15,0 2-4 0,0-3 0 0,0 6-1 16,-3-2 37-16,3 2 0 0,-4 3 0 0,1 0 0 16,3 6 0-16,0 0 0 0,0 0 0 0,0 0 0 0,0 0-19 0,0 0 4 15,0 0 1-15,0 0 0 0,0 0-4 0,0 0-1 0,0 0 0 16,0 0 0-1,-4 6-9-15,4 6-3 0,0-6 0 0,-3 2 0 0,3 1 31 0,0 0 0 0,0-3 0 0,0 0 0 16,3 6 0-16,-3-7 0 0,0 4 0 0,4 3 0 16,-4 0 0-16,0 0 0 0,3-1 0 0,1 1 0 15,-4 0 0-15,0-3 0 0,3 2 0 0,-3 1 0 16,4 0 22-16,-4 0 10 0,7-1 3 0,-7-2 0 16,3 9-27-16,1-6-8 0,-1-4 0 0,1 1 0 15,-1 6 0-15,4-3 0 0,1-1 0 0,-1 1 0 16,0-3 0-16,0 3 0 0,3 0 0 0,-3-1-12 15,0-5-58-15,4 0-11 0,-4 0-3 0</inkml:trace>
  <inkml:trace contextRef="#ctx0" brushRef="#br0" timeOffset="143542.08">11024 7884 988 0,'0'0'20'0,"0"0"5"0,0 0-25 0,0 0 0 0,0 0 0 0,0 0 0 15,-3 6 68-15,3-6 9 0,-4 6 2 0,4-6 0 16,0 0-53-16,0 12-10 0,0-12-3 0,0 6 0 16,0-6 22-16,0 6 4 0,0-1 1 0,0 7 0 15,0-12-16-15,0 6-2 0,4 0-1 0,-1 0 0 16,-3 3-21-16,4 2 9 0,-1 1-9 0,1 0 0 16,-1-6 0-16,1 6 0 0,-1-4 0 0,1 4 0 15,3 0 36-15,0 0 1 0,0-4 0 0,0 7 0 16,0 6-8-16,0-10-1 0,4 10-1 0,-4-3 0 15,0-7-27-15,0 1 0 0,-3-6 0 0,-1 0 0 16,4 0 31-16,0 0 1 0,-3 0 0 0,3-3 0 16,0 0-9-16,3-1-2 0,-2-2 0 0,2 0 0 15,1-2-8-15,-1-1-1 0,1-3-1 0,-4-3 0 16,4-3 17-16,-1 0 4 0,1 1 1 0,-4-7 0 16,3 3-22-16,-3 3-11 0,4 1 10 0,-4-1-10 15,0-9 0-15,-3 10 8 0,3-13-8 0,-4 9 0 16,4 1 0-16,-3-1 0 0,-1 3 0 0,-3 1 0 15,4-4 0-15,-4 3-13 0,3 6 2 0,-3-6 1 16,-3 7-12-16,3-7-2 0,0-3-1 0,0 6 0 16,-4 0-16-16,4-2-3 0,-3-1-1 0,3 0 0 15,0 3-35-15,-4 1-6 0,4-1-2 0,0 3 0 16,0-6-23-16,0 6-5 0,0 0 0 0</inkml:trace>
</inkml:ink>
</file>

<file path=ppt/ink/ink2.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4096" units="dev"/>
          <inkml:channel name="T" type="integer" max="2.14748E9" units="dev"/>
        </inkml:traceFormat>
        <inkml:channelProperties>
          <inkml:channelProperty channel="X" name="resolution" value="336.48792" units="1/cm"/>
          <inkml:channelProperty channel="Y" name="resolution" value="403.81378" units="1/cm"/>
          <inkml:channelProperty channel="F" name="resolution" value="0" units="1/dev"/>
          <inkml:channelProperty channel="T" name="resolution" value="1" units="1/dev"/>
        </inkml:channelProperties>
      </inkml:inkSource>
      <inkml:timestamp xml:id="ts0" timeString="2021-12-13T17:01:49.134"/>
    </inkml:context>
    <inkml:brush xml:id="br0">
      <inkml:brushProperty name="width" value="0.05292" units="cm"/>
      <inkml:brushProperty name="height" value="0.05292" units="cm"/>
      <inkml:brushProperty name="color" value="#FF0000"/>
    </inkml:brush>
  </inkml:definitions>
  <inkml:trace contextRef="#ctx0" brushRef="#br0">13931 14525 435 0,'0'0'9'0,"0"0"3"0,0 0 0 0,-3-3 0 0,3 3-12 0,0 0 0 0,-4-6 0 0,4 6 0 16,0 0 12-16,0 0-1 0,0 0 0 0,0 0 0 15,0 0 8-15,0 0 1 0,-3 0 1 0,3 0 0 16,-7 6 12-16,7-6 3 0,0 0 0 0,0 0 0 16,0 0-1-16,0 0 0 0,0 0 0 0,0 0 0 15,0 0 25-15,0 0 6 0,0 0 1 0,0 0 0 0,0 0-31 16,0 0-7-16,0 0-1 0,0 0 0 0,0 0 4 0,0 0 1 15,0 0 0-15,0 0 0 0,0 0-5 0,0 0 0 16,0 0-1-16,3 9 0 0,1-3 5 0,-1 6 2 16,1-3 0-16,-1-1 0 0,1 10-25 0,-1-9-9 15,1 3 0-15,-4 2 9 0,3 7-9 0,1-12 0 16,-1 3 0-16,1 5 0 0,-1-5 32 0,-3 0 4 16,4-1 0-16,-1 4 1 0,-3-9-8 0,0-6-1 15,0 0-1-15,0 0 0 0,0 0 29 0,0 0 7 16,0 0 1-16,0 0 0 0,0 0-52 0,0 0-12 15,0 0 0-15,0 0 0 0,-3-6 0 0,3 0 0 16,-4-3 0-16,4 4 0 0,-3-7-17 0,3 0-7 16,0 3 0-16,-4-5-1 0,4 2 4 0,0 3 1 0,0-6 0 15,0 1 0-15,0 2 0 0,0 0 1 0,0-3 0 16,0 4 0-16,4 2 19 0,-4-3 0 0,3 3 0 0,-3-6 0 16,4 10 0-16,-1-7 0 0,1 0 0 0,0 0 0 15,-1 3 0-15,1 4 0 0,-1-7 0 0,1 6 0 16,-1-6 0-16,1 6 0 0,-1 0 0 0,-3 6 0 15,0 0-160 1,0 0-24-16,14-2-6 0,-14 2-1 0</inkml:trace>
</inkml:ink>
</file>

<file path=ppt/ink/ink3.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4096" units="dev"/>
          <inkml:channel name="T" type="integer" max="2.14748E9" units="dev"/>
        </inkml:traceFormat>
        <inkml:channelProperties>
          <inkml:channelProperty channel="X" name="resolution" value="336.48792" units="1/cm"/>
          <inkml:channelProperty channel="Y" name="resolution" value="403.81378" units="1/cm"/>
          <inkml:channelProperty channel="F" name="resolution" value="0" units="1/dev"/>
          <inkml:channelProperty channel="T" name="resolution" value="1" units="1/dev"/>
        </inkml:channelProperties>
      </inkml:inkSource>
      <inkml:timestamp xml:id="ts0" timeString="2021-12-13T17:07:07.740"/>
    </inkml:context>
    <inkml:brush xml:id="br0">
      <inkml:brushProperty name="width" value="0.05292" units="cm"/>
      <inkml:brushProperty name="height" value="0.05292" units="cm"/>
      <inkml:brushProperty name="color" value="#FF0000"/>
    </inkml:brush>
  </inkml:definitions>
  <inkml:trace contextRef="#ctx0" brushRef="#br0">12157 14258 705 0,'0'0'20'0,"0"0"4"0,0 0-24 0,0 0 0 0,0 0 0 0,0 0 0 15,0 0 84-15,-7 6 12 0,7-6 3 0,0 0 0 16,-4 6-56-16,4-6-11 0,0 0-3 0,0 0 0 15,0 0 5-15,0 0 1 0,-7 0 0 0,7 0 0 0,0 0 23 16,0 0 5-16,0 0 1 0,0 0 0 0,-3 8-44 0,3-2-9 16,0-6-2-16,0 12 0 0,0-3-9 0,3-3 0 15,-3 3 0-15,4-4 0 0,-4 1 0 0,3 6 8 16,-3-3-8-16,4 0 8 16,-4-1 17-16,0 4 3 0,3 6 1 0,-3-9 0 0,4 0 2 0,-4 2 0 15,0 4 0-15,3-9 0 0,-3-6-18 0,0 0-3 16,0 0-1-16,0 0-536 15,0 0-107-15</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DCCC4D-9B58-4A0B-9028-6316A57138AF}" type="datetimeFigureOut">
              <a:rPr lang="en-US" smtClean="0"/>
              <a:t>12/15/2024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C47F6E-81A6-4393-BE9D-F72260C5AB2C}" type="slidenum">
              <a:rPr lang="en-US" smtClean="0"/>
              <a:t>‹#›</a:t>
            </a:fld>
            <a:endParaRPr lang="en-US"/>
          </a:p>
        </p:txBody>
      </p:sp>
    </p:spTree>
    <p:extLst>
      <p:ext uri="{BB962C8B-B14F-4D97-AF65-F5344CB8AC3E}">
        <p14:creationId xmlns:p14="http://schemas.microsoft.com/office/powerpoint/2010/main" val="7690308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A3FA4E6-1A48-4782-8997-A24A22606861}" type="datetimeFigureOut">
              <a:rPr lang="en-US" smtClean="0"/>
              <a:t>12/15/2024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4129378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FA4E6-1A48-4782-8997-A24A22606861}" type="datetimeFigureOut">
              <a:rPr lang="en-US" smtClean="0"/>
              <a:t>12/15/2024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1604854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FA4E6-1A48-4782-8997-A24A22606861}" type="datetimeFigureOut">
              <a:rPr lang="en-US" smtClean="0"/>
              <a:t>12/15/2024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650851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FA4E6-1A48-4782-8997-A24A22606861}" type="datetimeFigureOut">
              <a:rPr lang="en-US" smtClean="0"/>
              <a:t>12/15/2024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735656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3FA4E6-1A48-4782-8997-A24A22606861}" type="datetimeFigureOut">
              <a:rPr lang="en-US" smtClean="0"/>
              <a:t>12/15/2024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28092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A3FA4E6-1A48-4782-8997-A24A22606861}" type="datetimeFigureOut">
              <a:rPr lang="en-US" smtClean="0"/>
              <a:t>12/15/2024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212838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A3FA4E6-1A48-4782-8997-A24A22606861}" type="datetimeFigureOut">
              <a:rPr lang="en-US" smtClean="0"/>
              <a:t>12/15/2024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1528557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A3FA4E6-1A48-4782-8997-A24A22606861}" type="datetimeFigureOut">
              <a:rPr lang="en-US" smtClean="0"/>
              <a:t>12/15/2024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271767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3FA4E6-1A48-4782-8997-A24A22606861}" type="datetimeFigureOut">
              <a:rPr lang="en-US" smtClean="0"/>
              <a:t>12/15/2024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747062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A3FA4E6-1A48-4782-8997-A24A22606861}" type="datetimeFigureOut">
              <a:rPr lang="en-US" smtClean="0"/>
              <a:t>12/15/2024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2456750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A3FA4E6-1A48-4782-8997-A24A22606861}" type="datetimeFigureOut">
              <a:rPr lang="en-US" smtClean="0"/>
              <a:t>12/15/2024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696205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3FA4E6-1A48-4782-8997-A24A22606861}" type="datetimeFigureOut">
              <a:rPr lang="en-US" smtClean="0"/>
              <a:t>12/15/2024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0351F9-1B01-40F4-8CBB-23344923DAD8}" type="slidenum">
              <a:rPr lang="en-US" smtClean="0"/>
              <a:t>‹#›</a:t>
            </a:fld>
            <a:endParaRPr lang="en-US" dirty="0"/>
          </a:p>
        </p:txBody>
      </p:sp>
    </p:spTree>
    <p:extLst>
      <p:ext uri="{BB962C8B-B14F-4D97-AF65-F5344CB8AC3E}">
        <p14:creationId xmlns:p14="http://schemas.microsoft.com/office/powerpoint/2010/main" val="12068078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customXml" Target="../ink/ink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customXml" Target="../ink/ink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a:t>Bonjour!</a:t>
            </a:r>
          </a:p>
        </p:txBody>
      </p:sp>
      <p:sp>
        <p:nvSpPr>
          <p:cNvPr id="5" name="Content Placeholder 4"/>
          <p:cNvSpPr>
            <a:spLocks noGrp="1"/>
          </p:cNvSpPr>
          <p:nvPr>
            <p:ph idx="1"/>
          </p:nvPr>
        </p:nvSpPr>
        <p:spPr/>
        <p:txBody>
          <a:bodyPr>
            <a:normAutofit/>
          </a:bodyPr>
          <a:lstStyle/>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r>
              <a:rPr lang="fr-FR" dirty="0"/>
              <a:t>lundi, le seize décembre</a:t>
            </a:r>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3359556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ACE4F-F5E7-4109-8EC3-B7489217DA2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F872AC7-F453-4D68-BE24-2688E783B49E}"/>
              </a:ext>
            </a:extLst>
          </p:cNvPr>
          <p:cNvSpPr>
            <a:spLocks noGrp="1"/>
          </p:cNvSpPr>
          <p:nvPr>
            <p:ph idx="1"/>
          </p:nvPr>
        </p:nvSpPr>
        <p:spPr/>
        <p:txBody>
          <a:bodyPr>
            <a:normAutofit fontScale="70000" lnSpcReduction="20000"/>
          </a:bodyPr>
          <a:lstStyle/>
          <a:p>
            <a:pPr marL="0" indent="0">
              <a:buNone/>
            </a:pPr>
            <a:endParaRPr lang="en-US" dirty="0"/>
          </a:p>
          <a:p>
            <a:pPr marL="0" indent="0">
              <a:buNone/>
            </a:pPr>
            <a:r>
              <a:rPr lang="en-US" dirty="0"/>
              <a:t>Translate into French</a:t>
            </a:r>
          </a:p>
          <a:p>
            <a:pPr marL="0" indent="0">
              <a:buNone/>
            </a:pPr>
            <a:r>
              <a:rPr lang="en-US" dirty="0"/>
              <a:t>The fortune teller offered to tell us if he discovered that the warning light did not work.</a:t>
            </a:r>
          </a:p>
          <a:p>
            <a:pPr marL="0" indent="0">
              <a:buNone/>
            </a:pPr>
            <a:r>
              <a:rPr lang="en-US" dirty="0"/>
              <a:t>_________________________________________________________________________________</a:t>
            </a:r>
          </a:p>
          <a:p>
            <a:pPr marL="0" indent="0">
              <a:buNone/>
            </a:pPr>
            <a:r>
              <a:rPr lang="en-US" dirty="0"/>
              <a:t>If the mechanic found the beaver in the trunk, we would suffer. </a:t>
            </a:r>
          </a:p>
          <a:p>
            <a:pPr marL="0" indent="0">
              <a:buNone/>
            </a:pPr>
            <a:r>
              <a:rPr lang="en-US" dirty="0"/>
              <a:t>_________________________________________________________________________________</a:t>
            </a:r>
          </a:p>
          <a:p>
            <a:pPr marL="0" indent="0">
              <a:buNone/>
            </a:pPr>
            <a:r>
              <a:rPr lang="en-US" dirty="0"/>
              <a:t>Open the hood and clean the windshield.</a:t>
            </a:r>
          </a:p>
          <a:p>
            <a:pPr marL="0" indent="0">
              <a:buNone/>
            </a:pPr>
            <a:r>
              <a:rPr lang="en-US" dirty="0"/>
              <a:t>_________________________________________________________________________________</a:t>
            </a:r>
          </a:p>
          <a:p>
            <a:pPr marL="0" indent="0">
              <a:buNone/>
            </a:pPr>
            <a:r>
              <a:rPr lang="en-US" dirty="0"/>
              <a:t>The headlights allowed us to see the lighthouse</a:t>
            </a:r>
          </a:p>
          <a:p>
            <a:pPr marL="0" indent="0">
              <a:buNone/>
            </a:pPr>
            <a:r>
              <a:rPr lang="en-US" dirty="0"/>
              <a:t>_________________________________________________________________________________</a:t>
            </a:r>
          </a:p>
          <a:p>
            <a:pPr marL="0" indent="0">
              <a:buNone/>
            </a:pPr>
            <a:endParaRPr lang="en-US" dirty="0"/>
          </a:p>
        </p:txBody>
      </p:sp>
    </p:spTree>
    <p:extLst>
      <p:ext uri="{BB962C8B-B14F-4D97-AF65-F5344CB8AC3E}">
        <p14:creationId xmlns:p14="http://schemas.microsoft.com/office/powerpoint/2010/main" val="37276214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799BB-FF22-478D-882D-4CB7BE57B46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485274F-1AAD-4985-BBAB-AC47F396286B}"/>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lgn="ctr">
              <a:buNone/>
            </a:pPr>
            <a:r>
              <a:rPr lang="en-US" sz="4400" b="1" dirty="0" err="1">
                <a:solidFill>
                  <a:srgbClr val="C00000"/>
                </a:solidFill>
                <a:latin typeface="Old English Text MT" panose="03040902040508030806" pitchFamily="66" charset="0"/>
              </a:rPr>
              <a:t>Étudiez</a:t>
            </a:r>
            <a:endParaRPr lang="en-US" sz="4400" b="1" dirty="0">
              <a:solidFill>
                <a:srgbClr val="C00000"/>
              </a:solidFill>
              <a:latin typeface="Old English Text MT" panose="03040902040508030806" pitchFamily="66" charset="0"/>
            </a:endParaRPr>
          </a:p>
        </p:txBody>
      </p:sp>
      <mc:AlternateContent xmlns:mc="http://schemas.openxmlformats.org/markup-compatibility/2006" xmlns:p14="http://schemas.microsoft.com/office/powerpoint/2010/main">
        <mc:Choice Requires="p14">
          <p:contentPart p14:bwMode="auto" r:id="rId2">
            <p14:nvContentPartPr>
              <p14:cNvPr id="4" name="Ink 3">
                <a:extLst>
                  <a:ext uri="{FF2B5EF4-FFF2-40B4-BE49-F238E27FC236}">
                    <a16:creationId xmlns:a16="http://schemas.microsoft.com/office/drawing/2014/main" id="{BFF5C52F-F38E-46B5-9420-FB61ECB5D5BB}"/>
                  </a:ext>
                </a:extLst>
              </p14:cNvPr>
              <p14:cNvContentPartPr/>
              <p14:nvPr/>
            </p14:nvContentPartPr>
            <p14:xfrm>
              <a:off x="4368960" y="5132880"/>
              <a:ext cx="9000" cy="69120"/>
            </p14:xfrm>
          </p:contentPart>
        </mc:Choice>
        <mc:Fallback xmlns="">
          <p:pic>
            <p:nvPicPr>
              <p:cNvPr id="4" name="Ink 3">
                <a:extLst>
                  <a:ext uri="{FF2B5EF4-FFF2-40B4-BE49-F238E27FC236}">
                    <a16:creationId xmlns:a16="http://schemas.microsoft.com/office/drawing/2014/main" id="{BFF5C52F-F38E-46B5-9420-FB61ECB5D5BB}"/>
                  </a:ext>
                </a:extLst>
              </p:cNvPr>
              <p:cNvPicPr/>
              <p:nvPr/>
            </p:nvPicPr>
            <p:blipFill>
              <a:blip r:embed="rId3"/>
              <a:stretch>
                <a:fillRect/>
              </a:stretch>
            </p:blipFill>
            <p:spPr>
              <a:xfrm>
                <a:off x="4359600" y="5123520"/>
                <a:ext cx="27720" cy="87840"/>
              </a:xfrm>
              <a:prstGeom prst="rect">
                <a:avLst/>
              </a:prstGeom>
            </p:spPr>
          </p:pic>
        </mc:Fallback>
      </mc:AlternateContent>
    </p:spTree>
    <p:extLst>
      <p:ext uri="{BB962C8B-B14F-4D97-AF65-F5344CB8AC3E}">
        <p14:creationId xmlns:p14="http://schemas.microsoft.com/office/powerpoint/2010/main" val="41373531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endParaRPr lang="en-US" sz="2800" b="1" dirty="0"/>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r>
              <a:rPr lang="en-US" dirty="0"/>
              <a:t>Translate into French: We were suffering in the trunk of the baker’s car when a fish seller opened the door.</a:t>
            </a:r>
          </a:p>
        </p:txBody>
      </p:sp>
    </p:spTree>
    <p:extLst>
      <p:ext uri="{BB962C8B-B14F-4D97-AF65-F5344CB8AC3E}">
        <p14:creationId xmlns:p14="http://schemas.microsoft.com/office/powerpoint/2010/main" val="12856826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endParaRPr lang="en-US" sz="2800" b="1" dirty="0"/>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r>
              <a:rPr lang="en-US" dirty="0"/>
              <a:t>Translate into French: If I was rich I would buy a lot of wood for all of the beavers in Quebec. </a:t>
            </a:r>
          </a:p>
        </p:txBody>
      </p:sp>
      <mc:AlternateContent xmlns:mc="http://schemas.openxmlformats.org/markup-compatibility/2006">
        <mc:Choice xmlns:p14="http://schemas.microsoft.com/office/powerpoint/2010/main" Requires="p14">
          <p:contentPart p14:bwMode="auto" r:id="rId2">
            <p14:nvContentPartPr>
              <p14:cNvPr id="4" name="Ink 3">
                <a:extLst>
                  <a:ext uri="{FF2B5EF4-FFF2-40B4-BE49-F238E27FC236}">
                    <a16:creationId xmlns:a16="http://schemas.microsoft.com/office/drawing/2014/main" id="{A23EBFEC-6C1B-4B3F-BBA1-C9F36EAEDF00}"/>
                  </a:ext>
                </a:extLst>
              </p14:cNvPr>
              <p14:cNvContentPartPr/>
              <p14:nvPr/>
            </p14:nvContentPartPr>
            <p14:xfrm>
              <a:off x="1019880" y="1431720"/>
              <a:ext cx="9313200" cy="1526400"/>
            </p14:xfrm>
          </p:contentPart>
        </mc:Choice>
        <mc:Fallback>
          <p:pic>
            <p:nvPicPr>
              <p:cNvPr id="4" name="Ink 3">
                <a:extLst>
                  <a:ext uri="{FF2B5EF4-FFF2-40B4-BE49-F238E27FC236}">
                    <a16:creationId xmlns:a16="http://schemas.microsoft.com/office/drawing/2014/main" id="{A23EBFEC-6C1B-4B3F-BBA1-C9F36EAEDF00}"/>
                  </a:ext>
                </a:extLst>
              </p:cNvPr>
              <p:cNvPicPr/>
              <p:nvPr/>
            </p:nvPicPr>
            <p:blipFill>
              <a:blip r:embed="rId3"/>
              <a:stretch>
                <a:fillRect/>
              </a:stretch>
            </p:blipFill>
            <p:spPr>
              <a:xfrm>
                <a:off x="1010520" y="1422360"/>
                <a:ext cx="9331920" cy="1545120"/>
              </a:xfrm>
              <a:prstGeom prst="rect">
                <a:avLst/>
              </a:prstGeom>
            </p:spPr>
          </p:pic>
        </mc:Fallback>
      </mc:AlternateContent>
    </p:spTree>
    <p:extLst>
      <p:ext uri="{BB962C8B-B14F-4D97-AF65-F5344CB8AC3E}">
        <p14:creationId xmlns:p14="http://schemas.microsoft.com/office/powerpoint/2010/main" val="24027487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a:t>Bonjour!</a:t>
            </a:r>
          </a:p>
        </p:txBody>
      </p:sp>
      <p:sp>
        <p:nvSpPr>
          <p:cNvPr id="5" name="Content Placeholder 4"/>
          <p:cNvSpPr>
            <a:spLocks noGrp="1"/>
          </p:cNvSpPr>
          <p:nvPr>
            <p:ph idx="1"/>
          </p:nvPr>
        </p:nvSpPr>
        <p:spPr/>
        <p:txBody>
          <a:bodyPr>
            <a:normAutofit/>
          </a:bodyPr>
          <a:lstStyle/>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r>
              <a:rPr lang="fr-FR" dirty="0"/>
              <a:t>lundi, le seize décembre</a:t>
            </a:r>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73354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US" sz="2800" b="1" dirty="0"/>
              <a:t>Renault is the best-selling brand of car in France.</a:t>
            </a:r>
          </a:p>
        </p:txBody>
      </p:sp>
      <p:pic>
        <p:nvPicPr>
          <p:cNvPr id="7" name="Content Placeholder 6">
            <a:extLst>
              <a:ext uri="{FF2B5EF4-FFF2-40B4-BE49-F238E27FC236}">
                <a16:creationId xmlns:a16="http://schemas.microsoft.com/office/drawing/2014/main" id="{DFD7184D-C3BC-49F2-8694-D80201C9E96B}"/>
              </a:ext>
            </a:extLst>
          </p:cNvPr>
          <p:cNvPicPr>
            <a:picLocks noGrp="1" noChangeAspect="1"/>
          </p:cNvPicPr>
          <p:nvPr>
            <p:ph sz="half" idx="1"/>
          </p:nvPr>
        </p:nvPicPr>
        <p:blipFill>
          <a:blip r:embed="rId2"/>
          <a:stretch>
            <a:fillRect/>
          </a:stretch>
        </p:blipFill>
        <p:spPr>
          <a:xfrm>
            <a:off x="2373890" y="1684683"/>
            <a:ext cx="7868384" cy="4421032"/>
          </a:xfrm>
          <a:prstGeom prst="rect">
            <a:avLst/>
          </a:prstGeom>
        </p:spPr>
      </p:pic>
      <p:sp>
        <p:nvSpPr>
          <p:cNvPr id="6" name="Content Placeholder 5">
            <a:extLst>
              <a:ext uri="{FF2B5EF4-FFF2-40B4-BE49-F238E27FC236}">
                <a16:creationId xmlns:a16="http://schemas.microsoft.com/office/drawing/2014/main" id="{13154F05-ECCC-41BD-8891-5967EEE3D7B5}"/>
              </a:ext>
            </a:extLst>
          </p:cNvPr>
          <p:cNvSpPr>
            <a:spLocks noGrp="1"/>
          </p:cNvSpPr>
          <p:nvPr>
            <p:ph sz="half" idx="2"/>
          </p:nvPr>
        </p:nvSpPr>
        <p:spPr/>
        <p:txBody>
          <a:bodyPr/>
          <a:lstStyle/>
          <a:p>
            <a:endParaRPr lang="en-US"/>
          </a:p>
        </p:txBody>
      </p:sp>
    </p:spTree>
    <p:extLst>
      <p:ext uri="{BB962C8B-B14F-4D97-AF65-F5344CB8AC3E}">
        <p14:creationId xmlns:p14="http://schemas.microsoft.com/office/powerpoint/2010/main" val="1233966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t>The end is near!</a:t>
            </a:r>
          </a:p>
        </p:txBody>
      </p:sp>
      <p:sp>
        <p:nvSpPr>
          <p:cNvPr id="3" name="Content Placeholder 2"/>
          <p:cNvSpPr>
            <a:spLocks noGrp="1"/>
          </p:cNvSpPr>
          <p:nvPr>
            <p:ph idx="1"/>
          </p:nvPr>
        </p:nvSpPr>
        <p:spPr>
          <a:xfrm>
            <a:off x="838200" y="1192696"/>
            <a:ext cx="10515600" cy="4984267"/>
          </a:xfrm>
        </p:spPr>
        <p:txBody>
          <a:bodyPr>
            <a:normAutofit/>
          </a:bodyPr>
          <a:lstStyle/>
          <a:p>
            <a:pPr marL="0" indent="0">
              <a:buNone/>
            </a:pPr>
            <a:endParaRPr lang="en-US" dirty="0"/>
          </a:p>
          <a:p>
            <a:pPr marL="0" indent="0">
              <a:buNone/>
            </a:pPr>
            <a:endParaRPr lang="en-US" dirty="0"/>
          </a:p>
          <a:p>
            <a:pPr marL="0" indent="0">
              <a:buNone/>
            </a:pPr>
            <a:endParaRPr lang="en-US" dirty="0"/>
          </a:p>
          <a:p>
            <a:pPr marL="0" indent="0">
              <a:buNone/>
            </a:pPr>
            <a:r>
              <a:rPr lang="en-US" dirty="0"/>
              <a:t>The final exam, which will be comprehensive will be </a:t>
            </a:r>
          </a:p>
          <a:p>
            <a:pPr marL="0" indent="0">
              <a:buNone/>
            </a:pPr>
            <a:r>
              <a:rPr lang="en-US" dirty="0"/>
              <a:t>Thursday, December 19,  12:10 – 1:50.</a:t>
            </a:r>
          </a:p>
          <a:p>
            <a:pPr marL="0" indent="0">
              <a:buNone/>
            </a:pPr>
            <a:endParaRPr lang="en-US" dirty="0"/>
          </a:p>
          <a:p>
            <a:pPr marL="0" indent="0">
              <a:buNone/>
            </a:pPr>
            <a:r>
              <a:rPr lang="en-US" dirty="0"/>
              <a:t>If you finish taking the test before the end of the test period, you will be allowed to go to another room only if you have a pass from a teacher.</a:t>
            </a:r>
          </a:p>
          <a:p>
            <a:pPr marL="0" indent="0">
              <a:buNone/>
            </a:pPr>
            <a:endParaRPr lang="en-US" dirty="0"/>
          </a:p>
        </p:txBody>
      </p:sp>
    </p:spTree>
    <p:extLst>
      <p:ext uri="{BB962C8B-B14F-4D97-AF65-F5344CB8AC3E}">
        <p14:creationId xmlns:p14="http://schemas.microsoft.com/office/powerpoint/2010/main" val="2524897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76301-6A65-4534-BA67-B6D24A6A7B69}"/>
              </a:ext>
            </a:extLst>
          </p:cNvPr>
          <p:cNvSpPr>
            <a:spLocks noGrp="1"/>
          </p:cNvSpPr>
          <p:nvPr>
            <p:ph type="title"/>
          </p:nvPr>
        </p:nvSpPr>
        <p:spPr>
          <a:xfrm>
            <a:off x="838200" y="365125"/>
            <a:ext cx="10515600" cy="906325"/>
          </a:xfrm>
        </p:spPr>
        <p:txBody>
          <a:bodyPr>
            <a:normAutofit/>
          </a:bodyPr>
          <a:lstStyle/>
          <a:p>
            <a:endParaRPr lang="en-US" dirty="0"/>
          </a:p>
        </p:txBody>
      </p:sp>
      <p:sp>
        <p:nvSpPr>
          <p:cNvPr id="3" name="Content Placeholder 2">
            <a:extLst>
              <a:ext uri="{FF2B5EF4-FFF2-40B4-BE49-F238E27FC236}">
                <a16:creationId xmlns:a16="http://schemas.microsoft.com/office/drawing/2014/main" id="{A5D2CC4E-CF3A-4580-B58A-BB7ADBEF24E7}"/>
              </a:ext>
            </a:extLst>
          </p:cNvPr>
          <p:cNvSpPr>
            <a:spLocks noGrp="1"/>
          </p:cNvSpPr>
          <p:nvPr>
            <p:ph idx="1"/>
          </p:nvPr>
        </p:nvSpPr>
        <p:spPr>
          <a:xfrm>
            <a:off x="838200" y="675861"/>
            <a:ext cx="10515600" cy="5501102"/>
          </a:xfrm>
        </p:spPr>
        <p:txBody>
          <a:bodyPr/>
          <a:lstStyle/>
          <a:p>
            <a:pPr marL="0" indent="0" algn="ctr">
              <a:buNone/>
            </a:pPr>
            <a:r>
              <a:rPr lang="en-US" b="1" dirty="0"/>
              <a:t>les </a:t>
            </a:r>
            <a:r>
              <a:rPr lang="en-US" b="1" dirty="0" err="1"/>
              <a:t>tabernaks</a:t>
            </a:r>
            <a:endParaRPr lang="en-US" b="1" dirty="0"/>
          </a:p>
          <a:p>
            <a:pPr marL="0" indent="0">
              <a:buNone/>
            </a:pPr>
            <a:endParaRPr lang="en-US" dirty="0"/>
          </a:p>
          <a:p>
            <a:pPr marL="0" indent="0">
              <a:buNone/>
            </a:pPr>
            <a:r>
              <a:rPr lang="en-US" dirty="0"/>
              <a:t>secret  =  secret</a:t>
            </a:r>
          </a:p>
          <a:p>
            <a:pPr marL="0" indent="0">
              <a:buNone/>
            </a:pPr>
            <a:r>
              <a:rPr lang="en-US" dirty="0"/>
              <a:t>sacré = sacred, holy, blessed</a:t>
            </a:r>
          </a:p>
          <a:p>
            <a:pPr marL="0" indent="0">
              <a:buNone/>
            </a:pPr>
            <a:r>
              <a:rPr lang="en-US" dirty="0"/>
              <a:t>le </a:t>
            </a:r>
            <a:r>
              <a:rPr lang="en-US" dirty="0" err="1"/>
              <a:t>sacre</a:t>
            </a:r>
            <a:r>
              <a:rPr lang="en-US" dirty="0"/>
              <a:t> = coronation, consecration, ritual</a:t>
            </a:r>
          </a:p>
          <a:p>
            <a:pPr marL="0" indent="0">
              <a:buNone/>
            </a:pPr>
            <a:r>
              <a:rPr lang="en-US" dirty="0"/>
              <a:t>le </a:t>
            </a:r>
            <a:r>
              <a:rPr lang="en-US" dirty="0" err="1"/>
              <a:t>sacre</a:t>
            </a:r>
            <a:r>
              <a:rPr lang="en-US" dirty="0"/>
              <a:t> = cussword</a:t>
            </a:r>
          </a:p>
          <a:p>
            <a:pPr marL="0" indent="0">
              <a:buNone/>
            </a:pPr>
            <a:r>
              <a:rPr lang="en-US" dirty="0"/>
              <a:t>Je </a:t>
            </a:r>
            <a:r>
              <a:rPr lang="en-US" dirty="0" err="1"/>
              <a:t>déteste</a:t>
            </a:r>
            <a:r>
              <a:rPr lang="en-US" dirty="0"/>
              <a:t> </a:t>
            </a:r>
            <a:r>
              <a:rPr lang="en-US" dirty="0" err="1"/>
              <a:t>cette</a:t>
            </a:r>
            <a:r>
              <a:rPr lang="en-US" dirty="0"/>
              <a:t> </a:t>
            </a:r>
            <a:r>
              <a:rPr lang="en-US" dirty="0" err="1"/>
              <a:t>sacrée</a:t>
            </a:r>
            <a:r>
              <a:rPr lang="en-US" dirty="0"/>
              <a:t> </a:t>
            </a:r>
            <a:r>
              <a:rPr lang="en-US" dirty="0" err="1"/>
              <a:t>classe</a:t>
            </a:r>
            <a:r>
              <a:rPr lang="en-US" dirty="0"/>
              <a:t> de </a:t>
            </a:r>
            <a:r>
              <a:rPr lang="en-US" dirty="0" err="1"/>
              <a:t>français</a:t>
            </a:r>
            <a:r>
              <a:rPr lang="en-US" dirty="0"/>
              <a:t>!</a:t>
            </a:r>
          </a:p>
          <a:p>
            <a:pPr marL="0" indent="0">
              <a:buNone/>
            </a:pPr>
            <a:r>
              <a:rPr lang="en-US" dirty="0"/>
              <a:t>Le castor sacré </a:t>
            </a:r>
            <a:r>
              <a:rPr lang="en-US" dirty="0" err="1"/>
              <a:t>prie</a:t>
            </a:r>
            <a:r>
              <a:rPr lang="en-US" dirty="0"/>
              <a:t> à son barrage.</a:t>
            </a:r>
          </a:p>
          <a:p>
            <a:pPr marL="0" indent="0">
              <a:buNone/>
            </a:pPr>
            <a:r>
              <a:rPr lang="en-US" dirty="0"/>
              <a:t>Le sacré castor a </a:t>
            </a:r>
            <a:r>
              <a:rPr lang="en-US" dirty="0" err="1"/>
              <a:t>mangé</a:t>
            </a:r>
            <a:r>
              <a:rPr lang="en-US" dirty="0"/>
              <a:t> mon </a:t>
            </a:r>
            <a:r>
              <a:rPr lang="en-US" dirty="0" err="1"/>
              <a:t>poisson</a:t>
            </a:r>
            <a:r>
              <a:rPr lang="en-US" dirty="0"/>
              <a:t>.</a:t>
            </a:r>
          </a:p>
        </p:txBody>
      </p:sp>
    </p:spTree>
    <p:extLst>
      <p:ext uri="{BB962C8B-B14F-4D97-AF65-F5344CB8AC3E}">
        <p14:creationId xmlns:p14="http://schemas.microsoft.com/office/powerpoint/2010/main" val="1000839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A4E23E-8D38-4989-91EE-EBE19F0A4198}"/>
              </a:ext>
            </a:extLst>
          </p:cNvPr>
          <p:cNvSpPr>
            <a:spLocks noGrp="1"/>
          </p:cNvSpPr>
          <p:nvPr>
            <p:ph type="title"/>
          </p:nvPr>
        </p:nvSpPr>
        <p:spPr>
          <a:xfrm>
            <a:off x="838200" y="365125"/>
            <a:ext cx="10515600" cy="111953"/>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3122E6FD-27C6-4989-911F-B6B8DCE14B8C}"/>
              </a:ext>
            </a:extLst>
          </p:cNvPr>
          <p:cNvSpPr>
            <a:spLocks noGrp="1"/>
          </p:cNvSpPr>
          <p:nvPr>
            <p:ph idx="1"/>
          </p:nvPr>
        </p:nvSpPr>
        <p:spPr>
          <a:xfrm>
            <a:off x="838200" y="700709"/>
            <a:ext cx="10515600" cy="5476254"/>
          </a:xfrm>
        </p:spPr>
        <p:txBody>
          <a:bodyPr/>
          <a:lstStyle/>
          <a:p>
            <a:pPr marL="0" indent="0">
              <a:buNone/>
            </a:pPr>
            <a:r>
              <a:rPr lang="en-US" dirty="0"/>
              <a:t>Write five sentences in the passé </a:t>
            </a:r>
            <a:r>
              <a:rPr lang="en-US" dirty="0" err="1"/>
              <a:t>proche</a:t>
            </a:r>
            <a:r>
              <a:rPr lang="en-US" dirty="0"/>
              <a:t> (</a:t>
            </a:r>
            <a:r>
              <a:rPr lang="en-US" dirty="0" err="1"/>
              <a:t>venir</a:t>
            </a:r>
            <a:r>
              <a:rPr lang="en-US" dirty="0"/>
              <a:t> de + infinitive): each having a different pronoun as its subject, and each describing something which happened at the stores of five different petit(e)s </a:t>
            </a:r>
            <a:r>
              <a:rPr lang="en-US" dirty="0" err="1"/>
              <a:t>commerçant</a:t>
            </a:r>
            <a:r>
              <a:rPr lang="en-US" dirty="0"/>
              <a:t>(e)s. Your action must be something which could reasonably be expected to have happened at such a place. You may only use the verb “</a:t>
            </a:r>
            <a:r>
              <a:rPr lang="en-US" dirty="0" err="1"/>
              <a:t>acheter</a:t>
            </a:r>
            <a:r>
              <a:rPr lang="en-US" dirty="0"/>
              <a:t>” once.</a:t>
            </a:r>
          </a:p>
        </p:txBody>
      </p:sp>
    </p:spTree>
    <p:extLst>
      <p:ext uri="{BB962C8B-B14F-4D97-AF65-F5344CB8AC3E}">
        <p14:creationId xmlns:p14="http://schemas.microsoft.com/office/powerpoint/2010/main" val="39545496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DBA27-BA97-4940-9C15-45932D721D0B}"/>
              </a:ext>
            </a:extLst>
          </p:cNvPr>
          <p:cNvSpPr>
            <a:spLocks noGrp="1"/>
          </p:cNvSpPr>
          <p:nvPr>
            <p:ph type="title"/>
          </p:nvPr>
        </p:nvSpPr>
        <p:spPr>
          <a:xfrm>
            <a:off x="838200" y="365126"/>
            <a:ext cx="10515600" cy="10513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2620094D-B52D-495F-A735-A1401B7B254A}"/>
              </a:ext>
            </a:extLst>
          </p:cNvPr>
          <p:cNvSpPr>
            <a:spLocks noGrp="1"/>
          </p:cNvSpPr>
          <p:nvPr>
            <p:ph idx="1"/>
          </p:nvPr>
        </p:nvSpPr>
        <p:spPr>
          <a:xfrm>
            <a:off x="838200" y="687977"/>
            <a:ext cx="10515600" cy="5488986"/>
          </a:xfrm>
        </p:spPr>
        <p:txBody>
          <a:bodyPr/>
          <a:lstStyle/>
          <a:p>
            <a:pPr marL="0" indent="0">
              <a:buNone/>
            </a:pPr>
            <a:r>
              <a:rPr lang="en-US" dirty="0"/>
              <a:t>Write a sentence which describes someone or something using an adjective other than good or bad. Then write sentences describing how other people or things exhibit less and the least amount of the characteristic expressed by the adjective.</a:t>
            </a:r>
          </a:p>
        </p:txBody>
      </p:sp>
      <mc:AlternateContent xmlns:mc="http://schemas.openxmlformats.org/markup-compatibility/2006" xmlns:p14="http://schemas.microsoft.com/office/powerpoint/2010/main">
        <mc:Choice Requires="p14">
          <p:contentPart p14:bwMode="auto" r:id="rId2">
            <p14:nvContentPartPr>
              <p14:cNvPr id="4" name="Ink 3">
                <a:extLst>
                  <a:ext uri="{FF2B5EF4-FFF2-40B4-BE49-F238E27FC236}">
                    <a16:creationId xmlns:a16="http://schemas.microsoft.com/office/drawing/2014/main" id="{3C83AD61-B707-4AA3-8B5D-127B3FF71507}"/>
                  </a:ext>
                </a:extLst>
              </p14:cNvPr>
              <p14:cNvContentPartPr/>
              <p14:nvPr/>
            </p14:nvContentPartPr>
            <p14:xfrm>
              <a:off x="5009040" y="5190120"/>
              <a:ext cx="35640" cy="114480"/>
            </p14:xfrm>
          </p:contentPart>
        </mc:Choice>
        <mc:Fallback xmlns="">
          <p:pic>
            <p:nvPicPr>
              <p:cNvPr id="4" name="Ink 3">
                <a:extLst>
                  <a:ext uri="{FF2B5EF4-FFF2-40B4-BE49-F238E27FC236}">
                    <a16:creationId xmlns:a16="http://schemas.microsoft.com/office/drawing/2014/main" id="{3C83AD61-B707-4AA3-8B5D-127B3FF71507}"/>
                  </a:ext>
                </a:extLst>
              </p:cNvPr>
              <p:cNvPicPr/>
              <p:nvPr/>
            </p:nvPicPr>
            <p:blipFill>
              <a:blip r:embed="rId3"/>
              <a:stretch>
                <a:fillRect/>
              </a:stretch>
            </p:blipFill>
            <p:spPr>
              <a:xfrm>
                <a:off x="4999680" y="5180760"/>
                <a:ext cx="54360" cy="133200"/>
              </a:xfrm>
              <a:prstGeom prst="rect">
                <a:avLst/>
              </a:prstGeom>
            </p:spPr>
          </p:pic>
        </mc:Fallback>
      </mc:AlternateContent>
    </p:spTree>
    <p:extLst>
      <p:ext uri="{BB962C8B-B14F-4D97-AF65-F5344CB8AC3E}">
        <p14:creationId xmlns:p14="http://schemas.microsoft.com/office/powerpoint/2010/main" val="10371521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B304B-39FD-49A9-95E6-3CCF4E5108B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9859960-5232-4452-A28F-5027198F2E02}"/>
              </a:ext>
            </a:extLst>
          </p:cNvPr>
          <p:cNvSpPr>
            <a:spLocks noGrp="1"/>
          </p:cNvSpPr>
          <p:nvPr>
            <p:ph idx="1"/>
          </p:nvPr>
        </p:nvSpPr>
        <p:spPr/>
        <p:txBody>
          <a:bodyPr/>
          <a:lstStyle/>
          <a:p>
            <a:pPr marL="0" indent="0">
              <a:buNone/>
            </a:pPr>
            <a:r>
              <a:rPr lang="en-US" dirty="0"/>
              <a:t>Write sentences which describe how three people do the same thing: one who does it well, one who does it better, and one who is the best at doing it.</a:t>
            </a:r>
          </a:p>
        </p:txBody>
      </p:sp>
    </p:spTree>
    <p:extLst>
      <p:ext uri="{BB962C8B-B14F-4D97-AF65-F5344CB8AC3E}">
        <p14:creationId xmlns:p14="http://schemas.microsoft.com/office/powerpoint/2010/main" val="2883934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33335</TotalTime>
  <Words>378</Words>
  <Application>Microsoft Office PowerPoint</Application>
  <PresentationFormat>Widescreen</PresentationFormat>
  <Paragraphs>68</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Old English Text MT</vt:lpstr>
      <vt:lpstr>Office Theme</vt:lpstr>
      <vt:lpstr>Bonjour!</vt:lpstr>
      <vt:lpstr>PowerPoint Presentation</vt:lpstr>
      <vt:lpstr>Bonjour!</vt:lpstr>
      <vt:lpstr>Renault is the best-selling brand of car in France.</vt:lpstr>
      <vt:lpstr>The end is near!</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Bonjour!</dc:title>
  <dc:creator>Steven Gerson</dc:creator>
  <cp:lastModifiedBy>Steven Gerson 🦅</cp:lastModifiedBy>
  <cp:revision>347</cp:revision>
  <dcterms:created xsi:type="dcterms:W3CDTF">2016-10-03T16:25:09Z</dcterms:created>
  <dcterms:modified xsi:type="dcterms:W3CDTF">2024-12-16T20:22:18Z</dcterms:modified>
</cp:coreProperties>
</file>