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5" r:id="rId3"/>
    <p:sldId id="316" r:id="rId4"/>
    <p:sldId id="320" r:id="rId5"/>
    <p:sldId id="353" r:id="rId6"/>
    <p:sldId id="335" r:id="rId7"/>
    <p:sldId id="354" r:id="rId8"/>
    <p:sldId id="3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55"/>
            <p14:sldId id="316"/>
            <p14:sldId id="320"/>
            <p14:sldId id="353"/>
            <p14:sldId id="335"/>
            <p14:sldId id="354"/>
            <p14:sldId id="35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6T15:43:07.3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6385 3766 281 0,'0'5'12'0,"0"-5"-12"15,0 12 28-15,0-12 4 0,0 0 1 0,4 6 0 16,-4 9 19-16,0-3 4 0,3-1 1 0,-3 1 0 15,0-3 6-15,7 3 1 0,-14-1 0 0,7 1 0 16,7 0-4-16,-7 3 0 0,0-4 0 0,4 7 0 16,-4 6-8-16,0-10-3 0,3 10 0 0,1-1 0 15,-4-2-12-15,0 8-2 0,4-5-1 0,-1 2 0 16,1 7-9-16,-1 2-1 0,1-6-1 0,-1 9 0 16,1 1-2-16,-4-4 0 0,3 3 0 0,-3 0 0 0,4 4 2 0,-4 2 0 15,0-6 0-15,0-3 0 0,-4-3 6 0,4 10 2 0,-3-10 0 16,-1 6 0-16,4-3-16 0,-3-2-3 15,-1 2-1-15,-3 3 0 0,4-2 21 0,3-4 4 0,-4-9 0 16,4 4 1-16,0-4-28 0,0-5-9 0,0-3 0 0,0 2 0 16,0-11 10-16,0 6-10 0,-4-12 8 0,4 6-8 15,0-6 22-15,0 0-1 0,-7 0 0 0,0 0 0 16,4-6-21-16,-1 6 9 0,1-6-9 0,-1 0 0 16,1-5 0-16,-4-1-12 0,3 3 0 0,-3-3 0 15,0-5-35-15,0-1-6 16,0-3-2-16,-4 4 0 0,1-7 30 0,3-2 5 0,-4 2 2 0,0-8 0 15,1 2-32-15,-4-2-6 16,7 3-2-16,-4-4-400 0,1 4-80 0</inkml:trace>
  <inkml:trace contextRef="#ctx0" brushRef="#br0" timeOffset="478.947">5955 3613 915 0,'0'0'19'0,"0"0"5"0,0 0-24 0,0 0 0 0,0 0 0 0,0 0 0 15,-4 11-9-15,4-11-7 16,0 0 0-16,0 0-1 0,0 0 82 0,0 0 17 16,0 0 3-16,0 0 1 15,0 0-35-15,0 0-7 0,4 0-2 0,-1 6 0 0,4 0-18 0,1-6-4 0,-1 6-1 0,0 0 0 16,-4-6-2-16,4 0 0 0,0 6 0 0,4-6 0 15,-1 6-2-15,-3 3-1 0,1-4 0 0,2 1 0 16,1 0-5-16,-1 6-1 0,4-6 0 0,-7 0 0 16,4 5-8-16,0-8 0 0,3-3 0 0,0 3 0 15,4 6 0-15,-4-3 0 0,7 0-9 0,3 0 9 16,-2-6 0-16,2 0 12 0,1 6-1 0,3 0-1 16,4-6-10-16,-4 0 0 0,4 5 0 0,-4 1-11 15,4-6 11-15,-4 0-12 0,4 6 12 0,-11-3-12 16,7 0-23-16,1-3-5 15,-5-3 0-15,4 0-569 0</inkml:trace>
  <inkml:trace contextRef="#ctx0" brushRef="#br0" timeOffset="1271.25">6816 4456 642 0,'0'0'27'15,"-7"6"-27"1,3-6 49-16,-3 9 5 0,0-3 1 0,0 6 0 16,7-6 7-16,-4 0 2 0,1-1 0 0,-1 7 0 15,4 0 0-15,0-3 0 0,0 2 0 0,4-5 0 16,3 6 0-16,-4-12 0 0,4 6 0 0,4-6 0 16,0 6-52-16,-1-6-12 0,4 6 0 0,0 0 0 0,1 0 0 0,-1-1 0 15,3 4 0-15,-6-3 0 16,3 0 0-16,-3-6 0 0,-1 6-12 0,1-6 12 15,-1 6 0-15,1-6 0 0,-4 0 8 0,0 0-8 0,-3 0 22 0,-4 0-2 16,3 0 0-16,1-6 0 16,-1 0 7-16,-3 0 1 0,0 0 0 0,0 6 0 15,0-12-10-15,-3 4-2 0,3 2 0 0,-7-6 0 0,3 6-16 16,-3-12 0-16,-4 4 0 0,4 2 0 0,-7 6-24 16,4-6 2-16,3 7 0 0,-7-7 0 0,3 6 9 0,4-3 1 15,-11-3 1-15,8 12 0 16,-1-6-13-16,4 1-4 0,7 5 0 0,0 0 0 0,-11 0 28 0,-3 5 0 0,4 1 0 15,-1 0 0-15,4 3 0 0,0 3 0 0,0 5 0 16,0 1 0-16,3-9 0 0,-3 8 0 0,-3-5 0 16,3 6 0-16,0-9 0 0,0 5 0 0,3 7 0 0,1-9 0 15,-1 0 0-15,0 2 0 0,1-2 0 0,-1 0 0 16,4-1 21-16,-3 4 10 0,3-3 1 0,0 0 1 16,0 5-23-16,0-11-10 0,3 0 8 0,1 6-8 15,-1-6 12-15,1 0-2 0,3 8-1 0,0-8 0 16,0 0-9-16,4 6 10 0,3-6-10 0,-7 0 10 15,7-1-10-15,-3 1 0 0,-1 3 0 0,4-3 0 16,0 0 0-16,1 6 0 0,2-1 0 0,-3 1 0 16,4-3-52-16,-4-3-4 0,0 6 0 0</inkml:trace>
  <inkml:trace contextRef="#ctx0" brushRef="#br0" timeOffset="2127.181">7796 4603 1060 0,'0'0'44'16,"0"0"-35"-1,0 0 0-15,0 0 0 0,0 0 0 0,0 0 0 16,0 0 44-16,0 0 9 0,4-5 2 0,-4 5 0 16,0 0 0-16,0 0 0 0,0 0 0 0,0 0 0 15,0 0-52-15,0 0-12 0,0 0 0 0,0 0 0 16,3 2 0-16,1 10 0 0,-1-12 0 0,1 12 0 0,0-6 0 0,-4 6 0 0,3-4 0 16,-3 4 0-16,4 0 0 15,-1 0 0-15,1-6 0 0,-1-1 0 0,1 10 54 0,-1-3 8 0,1 0 2 0,3 5 0 16,-4-5-64-16,4 0 0 15,4 0-14-15,-4 8 2 0,4-8 12 0,3 0 12 0,-4 2-2 16,1 4-1-16,0-6-9 0,-1 5 12 0,4-5-12 16,-3 3 12-16,-1 3-12 0,1-7 0 0,-4 1 0 15,4 3-11-15,-8 2 11 0,4-5 0 0,0-6 0 16,0 6 0-16,-3-3 11 0,-1 2 4 0,4-5 1 0,-3 0 0 16,-4-6-16-16,3 6 9 0,-3-6-9 15,0 0 8-15,0 0-8 0,0 0 10 0,0 0-10 0,0 0 10 16,0 0 5-16,7 0 1 0,-3-6 0 0,3 0 0 15,0 0 4-15,0 1 0 0,-3-7 1 0,3 3 0 16,0-3-21-16,-4 0 8 0,4 7-8 0,-3-16 0 16,3 9 0-16,0 0 0 0,4-5 0 0,-1 2 0 15,-6 3 0-15,3-5 0 0,-4-1 0 0,4 3 0 16,0-2 0-16,-3 5 0 0,3-6 0 0,0 4 0 16,-3 2 0-16,-1 6 0 0,4-6 0 0,-3 6 0 15,-1-5 0-15,-3-1 0 0,4 0 0 0,-1 3 0 16,1-3 0-16,-1-5 0 0,1 2 0 0,-1-2 0 15,4 5-18-15,-3-6-8 0,0-5-2 0,3 8 0 16,-4-3-20-16,8 1-5 0,-8 2-1 0</inkml:trace>
  <inkml:trace contextRef="#ctx0" brushRef="#br0" timeOffset="2846.694">8534 4648 1074 0,'0'0'30'0,"0"0"8"0,-4 2-30 0,1 7-8 0,3-9 0 0,-4 9 0 15,1-3 52-15,-1 0 10 0,1 6 2 0,-5-7 0 16,8-5 16-16,-3 0 3 0,3 0 1 0,-7 12 0 16,7-12-44-16,-4 0-8 0,-3 6-1 0,7-6-1 15,-7 3-13-15,4-3-2 0,3 0-1 0,-7 6 0 16,0-3-14-16,0 0 0 0,0 3 0 0,3 0 0 16,0 5 0-16,-3-11 0 0,4 12 0 0,-1-6 0 15,1 0 0-15,-1 3 0 0,1 8 0 0,-4-5 0 16,3 0-10-16,1 0 10 0,-1 2-8 0,1-2 8 15,-1 6 0-15,4-7 0 0,0 4 0 0,-3-3 0 16,3 0 0-16,0 5 0 0,0-5 0 0,0-6 0 16,3 3 0-16,1 3 0 0,-1-1 0 0,1-5 8 15,-1 0-8-15,4 0 0 0,-3 0 8 0,3-6-8 16,0 3 26-16,0-3 1 0,0 6 0 0,4-6 0 16,-4 0-19-16,3 0-8 0,-3-6 0 0,0 3 8 0,4-3-8 15,-4 0 12-15,4 0-12 0,-4 0 12 0,0 0-12 0,0-5 0 16,0-4 9-16,0 9-9 0,0-12 0 0,-4 7 0 0,4-7 0 15,0 3 0 1,-3-2-27-16,3-1-9 0,-3 3-3 0,-1-2 0 0,-3 5 39 0,4 0 0 16,-4-8 0-16,0 8 0 0,-4 0 0 0,4 0 0 0,0 1 0 15,0 5 0-15,-3-3-10 0,3 0 10 0,-4 0 0 16,1 9-9-16,3-12 9 0,0 12-12 0,0 0 12 16,0 0-12-16,0 0 12 0,0 0-8 0,0 0 8 15,0 0-8-15,0 0 8 0,0 0 0 0,0 0-9 0,0 0 9 16,0 0-9-16,-4 12 9 0,0-6-12 0,4 3 12 15,-3 3 0-15,3-6-8 0,0 5 8 0,-4 1 0 16,4 0 0-16,0-6 0 0,-3 3 0 0,3 2 0 16,0 1 0-16,0-6 0 0,0 0 0 0,3 6 0 15,-3-4 12-15,0 4-4 0,0-6-8 0,0 0 12 16,4 6-12-16,-4-6 0 0,3-1 8 0,1 1-8 16,0 3 0-16,-1-3 0 0,1 0 0 0,3 6 0 15,-4-12-9-15,4 11 9 0,4-11-13 0,-4 6 5 16,3 0-30-16,1 0-6 0,0-6 0 0</inkml:trace>
  <inkml:trace contextRef="#ctx0" brushRef="#br0" timeOffset="3194.596">8918 4865 1337 0,'-3'12'28'0,"-1"0"6"0,-3-1-34 0,4 1 0 0,-1 3 0 0,4 2 0 16,-3-5 52-16,3-6 3 0,0 6 1 0,0 3 0 16,0-4-16-16,3 1-2 0,-3-6-1 0,4 9 0 15,-1-4-17-15,-3-5-4 0,4 0-1 0,-1 0 0 16,-3-6-15-16,4 6 0 0,-4-6 0 0,3 6 0 16,-3-6-28-16,7 0-9 0,-3-6-2 0</inkml:trace>
  <inkml:trace contextRef="#ctx0" brushRef="#br0" timeOffset="3369.798">8957 4406 950 0,'0'0'20'0,"0"0"4"0,0 0-24 16,0 0 0-16,0 0 0 0,0 0 0 0,0 0 24 0,0 0 1 0,0 0 0 0,0 0 0 15,0 0-25-15,0 0-11 0,0 0 1 0</inkml:trace>
  <inkml:trace contextRef="#ctx0" brushRef="#br0" timeOffset="4018.934">9352 4568 1190 0,'0'0'33'0,"-3"0"9"16,3 0-34-16,-7 6-8 0,-1-6 0 0,1 6 0 16,4 0 63-16,-1-6 10 0,-3 3 3 0,0 0 0 15,0 0-24-15,0 2-4 0,0-2 0 0,0 6-1 16,-4-3-35-16,4 6-12 0,0-6 9 0,0 0-9 16,0 0 0-16,0 5 0 0,0-5 0 0,0 3 0 0,0 3 0 0,4-6 0 0,-5-1 0 15,5 7 0 1,-1-9-19-16,4 6-9 0,-3 0-1 0,-1-3-1 15,4 0 30-15,0-6 0 0,0 0 0 0,0 11 0 16,0-5 0-16,0-6 0 0,4 6 0 0,-1 0 0 16,-3-6 45-16,0 0 15 0,0 0 4 0,7 6 0 0,-3-6-52 0,3 3-12 0,0 0 0 0,0-3 0 15,0 3 0-15,-3 3 0 0,3-1 0 0,0 1 0 16,0-6 0-16,0 0 0 0,0 0 0 0,0 6 0 16,0-6 0-16,0 0 0 0,0 6 0 15,4 0 0-15,-4-6 0 0,0 6 0 0,0 0 0 0,-4 0 0 16,5-1 0-16,-1 1 0 0,0 3 0 0,0-3 0 15,-4 0 0-15,4 0 0 0,0 0 0 0,0 5 0 16,-3-5 0-16,3 0 0 0,-3-3 0 0,-1 3 0 16,4 0 0-16,-7-6 0 0,4 6 0 0,-1 0 0 15,1 5 0-15,-1-11 0 0,-3 0 0 16,4 12 0-16,-4-6 0 0,0-6 0 0,3 3 0 0,-3 6 0 16,-3 0 0-16,-1 2 0 0,1-5 0 0,-1 6 0 15,-3-6 0-15,0 0 0 0,4 3 0 0,-8-3 0 16,4-1 0-16,0 1 0 0,-4-6 0 0,1 6 0 15,3-6 54-15,-4 0 8 0,0 0 2 0,1-6 0 16,-1 6-64-16,1-6-15 0,-1-5-1 0,1 2-1 16,2 3-24-16,-2-6-5 0,3 6-1 0</inkml:trace>
  <inkml:trace contextRef="#ctx0" brushRef="#br0" timeOffset="12787.555">10629 4894 358 0,'0'0'10'0,"0"0"2"15,0 0-12-15,0 0 0 0,0 0 0 0,0 0 0 16,0 0 0-16,-3-11 0 0,-1 5 0 0,1 0 0 16,3 6 0-16,0 0 0 0,0 0 8 0,0 0-8 15,0 0 0-15,0 0 0 0,0 0 0 0,0 0 0 0,0 0 17 0,0 0 1 16,0 0 0-16,0 0 0 15,0 0 37-15,0 0 7 0,0 0 2 0,0 0 0 16,0 0-6-16,0 6-1 0,0-6 0 0,-4 6 0 16,4-6 11-16,0 0 1 0,-3 11 1 0,3-11 0 15,0 0-14-15,0 0-4 0,0 0 0 0,-4 6 0 16,4-6-16-16,0 0-4 0,0 0-1 0,0 0 0 0,0 0-4 0,0 0-1 0,0 0 0 0,-7 3 0 16,3 3-26-16,-3 0 0 0,4 6 0 0,-4-6 0 15,3 5 36-15,-3 1 3 0,4 0 0 0,-1 9 0 16,1 2-26-16,-1 1-5 0,1 2 0 0,-1 9-8 15,1 9 14-15,-1-5-4 0,0 2-1 0,-3 9 0 16,0-12 0-16,0 3 0 0,0-3 0 0,4 1 0 16,-8 2 20-16,4-3 4 0,4 0 1 0,-8 3 0 15,4 3-3-15,0-5-1 0,-4 5 0 0,1-9 0 16,3-9-13-16,0-2-2 0,0-12-1 16,3-1 0-16,0 7-14 0,-3-3 0 0,4-3 0 0,-1 5 0 15,-3-5 0-15,4-3 0 0,3-3 8 0,-4 0-8 16,4-1 0-16,0-5 0 0,0 0 0 0,0 0 0 15,0 0-10-15,0 0-5 0,0 0-1 0,0 0 0 16,0 0 16-16,0 0 0 0,0 0 0 0,0-5 0 16,0-7-18-16,4 3 2 0,-4-3 1 0,3-5 0 15,-3-4 5-15,4-8 1 0,-4-1 0 0,0-2 0 16,0-3 9-16,0 8 0 0,3-2 0 0,-3 2 0 16,4-2 0-16,-4-3 0 0,3 2 8 0,1-2-8 15,-1-3 10-15,-3 2-2 0,4-8-8 0,0 3 12 16,-1 0-12-16,1-4 11 0,-1-2-11 0,1 6 10 15,-1-6-10-15,1 3 0 0,3-3 0 0,0 3 0 16,-4 2 0-16,4-5 0 0,0 3 0 0,1-3 0 0,-1 6 0 16,3 3 0-16,-3 2 0 0,4-2 0 0,-4 3 9 15,3 2 0-15,-3 4 0 0,4 2 0 16,0-2-9-16,-1 2-14 0,1 7 3 0,-1-4 1 0,1 3 10 16,0 1-12-16,-1 2 12 0,-3 3-12 15,0 1 12-15,4 5 0 0,-1 0 0 0,-3 6-8 0,4-6 8 0,0 0 0 0,-1 0 0 16,1 0 0-16,-1 6 0 0,8 6 8 15,-7 0-8-15,3 0 0 0,0 0 0 0,0 6 0 0,0-1 0 16,-3 4 0-16,-1 3 0 0,1 5 0 0,-4-5 0 16,0 14-8-16,-4-8 8 0,-6 8 0 0,3 3-9 0,-7-2 9 15,3 2-12-15,-6-3 3 0,3-2 0 0,-4 2 0 16,1-6 9-16,-1-2 0 0,0-1 0 0,1-2 0 16,-4-3 0-16,3 5 0 0,-3-11 0 0,0 9 8 15,0-10-8-15,7-5 12 0,-4 6-4 0,1-6 0 16,-1-3 6-16,0 3 2 0,-3-6 0 0,0 0 0 15,0-6-16-15,0 3 9 0,0-3-9 16,0 0 8-16,0 0-8 0,3-6 0 0,-3 7 0 0,3-10 0 16,1 3-19-16,-4 6-2 0,0-6-1 0,-1 1 0 15,8-1-18-15,-3 3-3 16,3 0-1-16</inkml:trace>
  <inkml:trace contextRef="#ctx0" brushRef="#br0" timeOffset="13383.136">11180 4747 1094 0,'-4'-5'23'0,"0"-1"5"0,1 6-28 0,3-9 0 0,-4 6 0 0,1-3 0 16,-4 0 123-16,3 3 19 0,-3-9 4 0,-3 7 1 15,3 5-67-15,-4-6-12 0,0 6-4 0,1 0 0 16,-1 6-39-16,-3-1-8 0,4 1-1 0,-5 3-1 16,1 0-39-16,0 6-8 0,0 2-2 0,-3 1 0 15,6 0 50-15,-3 8 11 0,3-8 1 0,-3 2 1 16,4-2-29-16,-1 5 0 0,0-2 0 0,1-3 0 15,3 5 0-15,0-5 0 0,0 2 0 0,0-2 0 16,3-6 0-16,0 3 0 0,1-4 0 0,3-5 0 16,0-6-22-16,0 0-4 0,0 0-1 0,0 0 0 15,7 6 45-15,0-6 9 0,-3 6 1 0,6-6 1 16,-3-6-21-16,0 6-8 0,4-6 0 0,-4 0 9 16,4-5 19-16,-1-1 3 0,1 3 1 0,-1-3 0 15,1 0-48-15,-1-5-8 0,1 5-3 0,-4 3 0 16,0-3-8-16,0 1-1 0,0-1-1 0,-3 6 0 15,-1 0 37-15,-3 6 0 0,0 0 0 0,0 0 0 16,0 0 0-16,0 0 0 0,4-3 0 0,-4 3 0 16,0 0-12-16,0 0 12 0,0 0-10 0,0 0 10 15,0 0 0-15,0 0 0 0,0 0 0 0,0 6 10 16,0 3-10-16,0-9-12 0,0 0 2 0,0 6 1 16,0-6 9-16,0 6-8 0,0 5 8 0,3-5-8 0,1 0 8 15,-1 0 11-15,1 0-3 0,-1 3 0 0,1 3-8 16,0-1 0-16,-1-5 0 0,-3 6 8 0,4-3-8 15,-1 3 0-15,4-1 0 0,-3 1 0 0,-1 0 0 0,-3 0 8 0,4-7-8 0,-1 4 0 16,-3-3 0-16,4 6 0 16,-1-12 0-16</inkml:trace>
  <inkml:trace contextRef="#ctx0" brushRef="#br0" timeOffset="14003.852">11585 4589 893 0,'0'0'37'15,"0"0"-29"1,0 0 102-16,-7 0 21 0,-3 0 4 0,3 0 1 16,-1 3-40-16,1-3-8 0,7 0-2 0,-10 6 0 15,-1-4-35-15,-3 10-7 0,4 0-2 0,-5-6 0 16,5 6-30-16,-4-4-12 0,3 7 11 0,1-6-11 0,-1 3 8 0,4-6-8 0,0-1 0 0,0 1 0 31,0 0-15-31,7-6-9 0,-4 6-1 0,1-3-1 0,3-3 26 0,-4 9 0 0,1 0 0 0,3-3 0 16,-4 5 0-16,1 1 0 15,3-6 0-15,0-6 0 0,0 6 0 0,0-6 0 0,0 0 0 0,0 6 0 16,0-6 0-16,0 0 0 0,0 0 0 0,0 0 0 16,0 0 0-16,3 6 0 0,-3-6 0 0,4 8 0 15,-4-8 0-15,7 0 0 16,0 0 0-16,0 0 0 0,0 0 0 0,0 0 0 0,0 0 0 0,0 0 0 16,0 0 0-16,0 6 0 0,0-6 0 0,0 0 0 15,4 0 0-15,-4 0 0 0,0 6 0 0,0 0 0 16,0 0 0-16,0 0 0 0,-3 6 0 0,3-1 0 15,-4 4 0-15,-3-9 0 0,4 6 0 0,-4 5 0 16,3-8 0-16,-3 3 0 0,0 0 0 0,-3 5 0 16,3-5 0-16,0 0 0 0,0 3 0 0,-4-4 0 15,4 1 29-15,-3 0 11 0,-1-3 3 0,1 2 0 16,-1-5-18-16,4-6-3 0,-3 6-1 0,-1 0 0 16,4-6-21-16,-3 6 0 0,3-6 0 0,-4 6 0 15,4-6 0-15,0 0 0 0,0 0 0 0,-11 0 0 16,4 0 0-16,-3 0 0 0,-1-6 0 0,4 6 0 15,-3-6 0-15,-1 0 0 0,4 0 0 0,-4-5 0 16,4 5-42-16,-3-3-13 0,3 3-2 0</inkml:trace>
  <inkml:trace contextRef="#ctx0" brushRef="#br0" timeOffset="14647.833">11956 4656 957 0,'-7'-6'40'16,"0"6"-32"-1,7 0 94-15,-8 0 18 0,1 6 4 0,0-3 1 16,7-3-30-16,-7 0-7 0,7 0 0 0,-10 0-1 16,3 3-38-16,0-3-7 0,7 0-2 0,-11 3 0 15,4 0-32-15,0 3-8 0,-4 0 0 0,4 0 0 16,0 0 0-16,-3-1 0 0,3 1 0 0,0 0 0 15,-1 3-10-15,1 0-4 0,0 6-1 0,4-4 0 16,-4 1 3-16,3 0 1 0,1-3 0 0,-1 8 0 16,1-11 11-16,-1 6 0 0,1-6-9 0,3 6 9 15,-4-7 0-15,4 1 0 0,0-6-9 0,0 9 9 16,0-9 0-16,4 6-10 0,-1 0 10 0,-3-6-8 16,7 0 8-16,0 6 0 0,-3-6 0 0,3 0-8 15,0 0 8-15,-7 0 0 0,7 0 0 0,0 0 0 0,0 0 11 16,0 0-3-16,0 0 0 0,0 0 0 0,0 0-8 15,0 6 0-15,0-6 9 0,-3 6-9 0,3-1 0 16,0 1 0-16,-3-3 0 0,3 3 0 0,0 6 0 16,-4-6 0-16,4 6 0 0,-3-1 0 0,-1 1 0 0,1-3 0 15,-1 9 0-15,-3-7 0 0,4 1 0 0,-4-6 0 16,0 3 0-16,0 3 0 0,-4-1 0 0,4-5 0 0,-3 6 0 0,3-6 0 16,0-6 0-16,0 0 0 0,0 0 0 0,-7 6 0 15,0 0 39-15,0-6 3 0,0 2 1 0,0 1 0 16,-4-3-18-16,4 0-3 0,-4 0-1 0,1 0 0 15,-1 0 0-15,-3 0 0 0,3 0 0 0,-3 0 0 16,4 0-31-16,-1-3-6 0,-3 1-2 0,4 2 0 16,-1-6-41-16,0 0-8 15,4 6-1-15</inkml:trace>
  <inkml:trace contextRef="#ctx0" brushRef="#br0" timeOffset="15268.626">12157 4797 1485 0,'-7'6'31'0,"3"-6"7"0,1 0-30 16,-1 6-8-16,1 0 0 0,-1-6 0 0,-3 6 60 0,3 0 10 0,1 0 2 0,3 0 1 15,-4-1-25-15,4 1-4 0,0 3-2 0,4-3 0 16,-4 0-29-16,3 0-5 0,-3-6-8 0,4 6 11 16,-1-6-11-16,-3 0 0 0,4 6 0 0,3-1 0 15,0 1 0-15,0-6 0 0,0 0 0 0,0 0 0 16,4 0-8-16,-1-6-1 0,-2 6 0 0,2-11 0 15,1 11-2-15,-4-12 0 0,3 6 0 0,-3 0 0 16,-3 0 11-16,3 0 11 0,-7 6-3 0,4-8 0 16,-4 8-8-16,3 0 0 0,1-6-12 0,-4 6 12 15,0 0 0-15,0 0 0 0,-4-6 0 0,4 6 0 16,0 0-11-16,0-6 11 0,0 6-8 0,0 0 8 16,-7 0-14-16,7 0 2 0,0 0 1 0,-7-6 0 15,3 6-5-15,-3 0-2 0,-3 0 0 0,3-6 0 16,0 6 9-16,0 0 9 0,7 0-13 0,-7-6 5 15,-1 6 8-15,-2 6 0 0,3-6 0 0,-4 6 0 16,4-6 12-16,-3 6-3 0,3 0 0 0,-4 0 0 16,4 0-9-16,-4 5 0 0,4-2 9 0,-3-3-9 15,3 6 0-15,-4-6 0 0,4 5 0 0,0-5 0 16,0 3 0-16,0 3 0 0,3 0 0 0,-3-1 0 16,7-5 9-16,-3 0-9 0,3 0 12 0,0 3-12 0,3-3 0 15,1 6 0-15,-1-1-12 0,4-5 3 16,0 6 9-16,0-6 0 0,4-3 0 0,0 9 0 15,3-1 0-15,0-5 0 0,3 6 0 0,-2 0 0 16,2-4 8-16,-3 1-8 0,4 0 8 0,0-3-8 16,-1 0-19-16,4-6-8 0,-3 6-1 0</inkml:trace>
  <inkml:trace contextRef="#ctx0" brushRef="#br0" timeOffset="15772.802">12545 4792 1044 0,'0'0'21'0,"0"11"7"15,0-5-28-15,0 0 0 0,0 6 0 0,0-6 0 16,0 5 82-16,3-2 11 0,1 3 3 0,-1 0 0 15,1 0-28-15,-1-1-4 0,-3-2-2 0,4 9 0 16,-4-6-23-16,0-1-5 0,0 1-1 0,0 3 0 16,0 2 0-16,3-5 0 0,-3 0 0 0,4-3 0 15,-4 3-21-15,0-1-12 0,0-5 12 0,0 0-12 16,0 0 13-16,0-6-4 0,0 6-1 0,0-6 0 16,0 0 5-16,0 0 1 0,0 0 0 0,0 0 0 15,0 0-5-15,0 0-1 0,0 0 0 0,0 0 0 16,0 0 4-16,0 0 0 0,0-6 0 0,-4-6 0 15,4 6-12-15,-3 0 8 0,3 1-8 0,0-7 8 16,0 9-8-16,0-9 0 0,0 6 0 0,3-6 0 0,-3 1 0 0,0-4 0 16,4 3 0-16,-4 0-11 0,4-5 11 15,-1 5 0-15,1-3 0 0,3-2 0 0,-4 5 0 16,1-6 0-16,-4-2 8 0,3 8-8 0,1-6 14 0,3-2-2 16,-4 8 0-16,1 0 0 0,3-5-12 0,-4 11 0 0,1-6 0 0,3 3 0 15,-3 3-13-15,3 0-6 0,0 0-1 16,-4 6 0-16,4-5 3 0,4 5 0 0,-4-6 0 15,0 6 0-15,4 0-26 16,-4 0-5-16,3 6 0 0,4-6-1 0,0 5-21 0,1-5-4 16,2 0-1-16,1 12 0 0,-1-12-65 15,1 6-14-15,3-3-2 0</inkml:trace>
  <inkml:trace contextRef="#ctx0" brushRef="#br0" timeOffset="16776.258">13875 4495 231 0,'-7'-21'0'0</inkml:trace>
  <inkml:trace contextRef="#ctx0" brushRef="#br0" timeOffset="17334.677">13892 4118 618 0,'4'-32'12'0,"-4"26"5"0,0 0-17 0,0 0 0 0,0 6 0 0,0 0 0 16,0 0 81-16,0 0 13 0,0 0 2 0,0 0 1 16,0 0-37-16,-4 6-7 0,1 6-1 0,-1 3-1 15,1-4 17-15,-1 7 3 0,1 0 1 0,-1-4 0 16,4 4-15-16,-3 6-2 0,-1-7-1 0,4 10 0 16,-3-4-22-16,3 4-4 0,0 8 0 0,0-3-1 15,0 4-11-15,3-4-3 0,-3 3 0 0,4 3 0 16,-1 1-13-16,1 2 0 0,-1-3 0 0,1 0 0 15,-1 3 0-15,-3-2 0 0,4-4 8 0,-4 9-8 16,3-12 0-16,1-2 0 0,-1 2 0 0,-3-3 0 16,4-2 0-16,-4-4 0 0,0 1 0 0,3-3 0 15,-3-4 0-15,0 1 0 0,0-6 0 0,-3-1 0 16,3-2 0-16,0 3 0 0,0-6 0 0,0-6 0 16,0 0 0-16,0 0 0 0,0 0 0 0,0 0 0 15,-7-6 33-15,3 0 1 0,1-9 0 0,-1 4 0 16,4-7-34-16,0 0 0 0,0 1 0 0,0-4 0 15,0 3 0-15,0-8 0 0,0 8 0 0,4 1 0 16,-1-4 0-16,1 3 0 0,-1 1 0 0,4-1 0 16,-3-2-25-16,0 8-6 0,-1-6-1 0,4 6 0 0,-3-5 51 15,3 8 9-15,0-9 3 0,0 1 0 0,0 5-31 0,0 0 0 16,0-3 0-16,0 10 0 0,4-7 0 0,-1 6-8 16,1 0 8-16,-1 0 0 0,1 3-9 0,0 0 9 0,3-3-13 15,-4 4 5 1,1 4-25-16,-1 4-5 0,1 0-1 0,3 6 0 0,-7-6 21 0,4 6 4 0,-4-1 1 0,3 4 0 15,-3 3-15 1,-3-1-2-16,3 7-1 0,-3-4 0 0,-1 4 31 0,-3 2 0 0,0-2 0 0,0 5 0 16,-3-8 29-16,3 2 12 0,0-2 3 15,-4 3 0-15,0-7-14 0,4-5-2 0,-3-3-1 16,3 3 0-16,-4-1-10 0,4-5-1 0,0-6-1 16,0 0 0-16,0 0-15 0,4 6 0 0,-4-6 0 0,7 0-10 15,-3 0-26-15,3 0-6 16,3-6-1-16</inkml:trace>
  <inkml:trace contextRef="#ctx0" brushRef="#br0" timeOffset="17802.177">14333 4697 1314 0,'-3'12'37'0,"-1"0"8"0,1 3-36 15,-1 2-9-15,1-5 0 0,-4 0 0 0,3 3 51 0,1 2 8 0,3 1 1 0,-4-6 1 16,4 8-15-16,0-8-3 0,0 0-1 0,0 5 0 15,4-5-15-15,-1-3-3 0,1 3-1 0,3-1 0 16,-4-5-11-16,4 6-3 0,0-6 0 0,0 0 0 16,0 9-9-16,4-10 8 0,0 1-8 0,-1 0 8 15,1-6-8-15,-1 0 8 0,4 6-8 0,-3-6 8 16,3 0-8-16,-3 6 0 0,3-6 0 0,-4 0 0 16,1-6-10-16,0 6-4 0,-4 0-1 0,3-6 0 15,-3 0 15-15,-3 0 0 0,3-5 0 0,-4-1 0 16,5 3 0-16,-5 3 0 0,1-6 0 0,-1 1 0 15,-3 5 0-15,4-9 0 0,-4 3 0 0,0-5 0 16,0-1 10-16,0 0 5 0,0-2 1 0,-4 2 0 16,1-2-26-16,-1 8-5 0,-3-6-1 0,3 1 0 15,1 2-13-15,3 3-3 0,-4 0-1 16,4 1 0-16,-3 5-134 0,3 0-26 0</inkml:trace>
  <inkml:trace contextRef="#ctx0" brushRef="#br0" timeOffset="18074.655">14799 4792 1044 0,'0'0'21'0,"0"11"7"0,0-5-28 0,0 0 0 0,4 0 0 0,-4 0 0 16,3 6 76-16,-3-4 9 0,0 4 3 0,-3 0 0 16,3 0-29-16,0-1-6 0,-4 1-1 0,4 3 0 15,-3-3-40-15,3 5-12 0,-4-5 0 0,4-3 0 16,-4-3 0-16,4-6 0 0,0 0 0 0,0 12 0 16,0-12 0-16,0 0-15 0,0 0 3 0</inkml:trace>
  <inkml:trace contextRef="#ctx0" brushRef="#br0" timeOffset="18596.183">15109 4130 1414 0,'-7'12'40'0,"4"0"9"0,-4-4-39 0,3 4-10 0,1 6 0 0,-1-6 0 16,1-1 47-16,-4 10 7 0,7-3 2 0,-4-1 0 15,1 4-40-15,3 2-7 0,0 1-1 0,0 2-8 16,0-2 0-16,3 2 0 0,-3 4 0 0,4-4 0 15,-1 4 0-15,-3-1 0 0,4 3 0 0,-4 1 0 16,3 2 8-16,-3 0-8 0,0-3 0 0,0 7 0 16,0-10-18-16,0 3-7 0,0-2-2 0,0 2 0 15,0-8 27-15,-3 2 0 0,-1-2 0 0,1 5 0 16,3-2 0-16,-4-10 0 0,1 4 0 0,-1 2 0 16,1-5 0-16,3 0 0 0,-4-4 0 0,1 4 0 15,3-6 0-15,0-1 0 0,0-5 0 0,3 3 0 16,1-3-56-16,-1 0-7 0,4 0-1 0</inkml:trace>
  <inkml:trace contextRef="#ctx0" brushRef="#br0" timeOffset="18915.753">14891 4624 1044 0,'0'0'21'0,"0"0"7"0,0 0-28 0,0 0 0 0,0 0 0 0,0 0 0 15,3 6 96-15,-3-6 13 0,7 0 3 0,-3 0 1 16,3 0-44-16,-4 0-9 0,4 6-1 0,1-6-1 15,2 6-34-15,-3-6-8 0,4 6 0 0,-1-6-1 16,1 2-15-16,3-2 0 0,0 0 0 0,0 6 0 16,0-6 0-16,4 3 0 0,0 0 0 0,3-3 0 15,-4 3-52-15,5-3-4 0,-1 0-1 0</inkml:trace>
  <inkml:trace contextRef="#ctx0" brushRef="#br0" timeOffset="19750.053">15988 4939 1044 0,'-14'11'21'0,"14"-11"7"0,-4 6-28 0,4-6 0 0,-7 6 0 0,4-3 0 31,3-3 56-31,0 0 7 0,0 0 1 0,0 0 0 0,0 0-4 16,0 0 0-16,0 0 0 0,0 0 0 15,3 6-19-15,4 0-4 0,0 0-1 0,0 0 0 0,4-6-23 0,3 0-5 0,0 0 0 0,0 0-8 16,0 5 11-16,1-5-11 0,2 6 10 15,-6-6-10-15,3 6 11 0,0-6-11 0,0 0 12 0,-3 0-12 16,-4 0 0-16,3 0 0 0,-3 0 0 0,-3 0 0 16,3-6 14-16,-7 6-4 0,7 0-1 0,-7-6 0 15,3 1-9-15,-3-7 0 0,0 6 0 0,0-3 0 16,0-3-17-16,-3 6 1 0,-1-11 0 0,-3-1 0 16,0 9-9-16,-3-8-2 0,-1-1 0 15,1 6 0-15,-5-2 10 0,1 2 1 16,0 6 1-16,-3-6 0 0,-1 6 37 0,0 0 7 0,4-2 2 0,-3 5 0 15,-1 3-19-15,4 6-3 0,-4-1-1 0,4 7 0 16,-4 0-8-16,4 6-11 0,-3-4 3 0,-1 10 0 16,4-1 8-16,-4-2 0 0,4 2 0 0,0-2 0 15,4 8 0-15,-1-5 0 0,4 2 0 0,0-2 0 16,3-4 0-16,1-2-12 0,3-12 12 0,0 12-12 16,3-12 22-16,1 5 4 0,3 1 1 0,0-3 0 15,4 3-15-15,3-6 0 0,0-1 0 0,3 1 0 16,1-6-16-16,0 6-8 0,3 0-3 0,0-6 0 15,0 3 53-15,4-3 10 0,0 0 3 0,-1 0 0 16,1 0-66-16,0 0-13 0,-4 3-2 0</inkml:trace>
  <inkml:trace contextRef="#ctx0" brushRef="#br0" timeOffset="20096.184">16330 4742 767 0,'-3'17'32'0,"3"1"-32"15,-4-9 107-15,0 8 14 0,4 1 3 0,0-6 1 16,-3 5-25-16,3-2-4 0,3-3-2 0,-3-6 0 15,4 11-32-15,0-11-6 0,-1 3-2 0,4-3 0 16,0 6-15-16,0-1-3 0,0-5-1 0,4 6 0 16,-1-6-11-16,1 3-3 0,3 3 0 0,-3-1 0 15,3 1-10-15,0 0-3 0,0 3 0 0,-3-4 0 16,3 7-8-16,3-6 0 0,-2 2 0 0,-5 4 0 16,4-6-12-16,-3 5-7 0,-1-8-1 0,1 3-1 15,-4 6-51-15,0-12-9 0,0-1-3 0,-3 1 0 16,3 0-145-16,-4 3-30 0,-3 0-5 0</inkml:trace>
  <inkml:trace contextRef="#ctx0" brushRef="#br0" timeOffset="20393.477">16277 5197 1181 0,'0'0'50'0,"0"0"-40"15,0 0 30-15,0 0 7 0,0 0 1 0,0 0 0 16,0 0 57-16,7 0 12 0,0 0 3 0,0-6 0 16,0 1-41-16,4-13-8 0,0 3-2 0,-1 3 0 15,4-5-33-15,0-1-8 0,4-2 0 0,-4-4-1 16,4 6-19-16,3-8-8 0,0 8 0 0,0-8 8 15,0 8-8-15,1 1 0 0,-5-1 0 0,1-3 0 16,0 4-18-16,-4 5-6 0,0 0 0 0,-4-3-1 16,4 4-43-16,-3 5-8 0,-4 0-1 15</inkml:trace>
  <inkml:trace contextRef="#ctx0" brushRef="#br0" timeOffset="20976.518">16923 4859 1414 0,'0'0'40'0,"0"0"9"0,0 0-39 16,0 0-10-16,0 0 0 0,0 0 0 0,0 0 97 15,0 0 18-15,0 0 3 0,-7 0 1 0,7 0-66 0,-7 0-13 0,0 0-2 16,-4 0-1-16,4 0-8 0,-4 6-1 0,1 0-1 0,-1 0 0 16,1 0-27-1,-1 11 0-15,-3-8 0 0,0 3 0 0,3 6-10 0,1-1-7 0,-4-2-2 0,3 8 0 16,0-5 19-16,-3 6 0 0,7-4 0 0,-3 4 0 16,6-4-8-16,-3-2 8 0,3 5 0 0,1-11 0 15,3 3 0-15,0-3 0 0,0-6 0 0,0-6 0 16,0 0 0-16,0 0 9 0,0 0 1 0,3 5 0 15,-3-5 6-15,8 6 2 0,-1-6 0 0,0 0 0 16,0-6 0-16,0 1 0 0,0-1 0 0,0-12 0 16,0 9 2-16,0-3 1 0,4 1 0 0,-4-7 0 15,0 3-2-15,-4 4-1 0,4-7 0 0,-3 6 0 16,3 0-18-16,-4-5 0 0,1 8 8 0,-1-3-8 16,1 0 0-16,-4 7 0 0,4-7 0 0,-1 6 0 15,-3 0-24-15,0 6-8 0,0 0-1 0,0 0-1 16,0 0 34-16,0 0 0 0,0 0 0 0,0 0 0 15,0 0-10-15,0 0-2 0,0 0 0 0,0 0 0 16,0 0 4-16,0 0 0 0,0 9 0 0,4 0 0 16,-8 2 8-16,4-5 0 0,0 0 0 0,0 0 0 15,0 6 0-15,0-3 0 0,0 2 8 0,4 1-8 16,-4 0 8-16,0-6-8 0,3 8 8 0,1-2-8 16,-1 0 0-16,1 0 0 0,-1 0 0 0,4-7 0 15,-3 4 0-15,3-3 0 0,-4 6 0 0,1-6 0 16,3 0-36-16,4 0-11 0,-1-1-2 15</inkml:trace>
  <inkml:trace contextRef="#ctx0" brushRef="#br0" timeOffset="21702.441">17103 4903 1288 0,'-4'6'54'0,"1"6"-43"16,3-6-11-16,0 0 0 0,0 5 0 0,0 1 0 15,0-6 37-15,0 3 6 0,0-3 1 0,3 6 0 16,-3-1 6-16,4-5 2 0,-1 0 0 0,1 6 0 16,-1-3-24-16,1 2-5 0,-1-5-1 0,1 0 0 15,-4 6 2-15,3-6 1 0,1 6 0 0,-4-7 0 16,3 1-16-16,-3 3-9 0,0-9 10 0,0 0-10 15,0 0 15-15,0 0-3 0,0 0-1 0,0 6 0 16,0-6-2-16,0 0 0 0,0 0 0 0,0 0 0 16,0 0 8-16,0 0 2 0,0 0 0 0,0 0 0 15,0 0-6-15,0 0-1 0,4-12 0 0,-4 6 0 16,3-2-12-16,1 2 0 0,0-6 8 0,-1 6-8 16,-3-6 0-16,4 6 0 0,-4 1 8 0,3-1-8 15,1-3 0-15,-4 9 0 0,3-6 0 0,-3 6 0 16,0-6 0-16,0 6 0 0,4-6 0 0,-4 6 0 15,0 0 8-15,0 0-8 0,0-6 0 0,0 6 0 16,0 0 0-16,0 0 0 0,0 0 0 0,0 0 0 16,0 0 0-16,0 0 0 0,0 0 0 0,0 0 0 0,0 0 0 0,0 0-10 15,0 0 10-15,0 0-8 0,7 6 8 0,-4-6 0 0,4 6-9 0,-3 0 9 16,-1 3 0-16,1 0-11 0,-4-1 11 0,3 4-8 16,-3 0 8-16,0-6 0 0,4 8 0 0,-4-5 0 15,-4 6 9-15,4-3 4 0,-3 0 1 0,-1 2 0 16,4-5 6-16,-3 0 2 0,3 3 0 0,-4-1 0 15,4-11 1-15,0 0 0 0,0 0 0 0,0 0 0 16,0 0-5-16,0 0-1 0,4-5 0 0,3-1 0 16,-4-6-9-16,4-3-8 0,1 3 9 0,2 1-9 15,-3-7 0-15,0 0-15 0,4 4 2 0,-4 2 0 16,3 0-6-16,-2 0-1 0,-1 1 0 0,0 2 0 16,-4 3-9-16,4 0-3 0,-3 6 0 0,-4 0 0 15,0 0-4-15,0 0 0 0,0 0-1 0,0 0 0 16,3 6 21-16,1 0 4 0,-4 3 0 0,0 2 1 15,0 1 11-15,-4 0-8 0,1 6 8 0,-1 2-8 16,-3-8 19-16,4 6 4 0,-4-4 1 0,0 4 0 16,3 0 3-16,-3-7 1 0,3 7 0 0,1 2 0 15,-1-14-10-15,4 6-2 0,0-6 0 0,0 6 0 16,0-9 2-16,0 6 0 0,0-7 0 0,4 4 0 16,-1 0-10-16,4 0 0 0,1-6 0 0,-1 0 0 15,3 0-26-15,-3 0-7 0,4-6-2 0</inkml:trace>
  <inkml:trace contextRef="#ctx0" brushRef="#br0" timeOffset="22224.623">17537 5068 1212 0,'-4'12'51'16,"1"-1"-41"-1,-1-2 85-15,4-3 17 0,-4 6 3 0,4-12 1 16,0 0-36-16,0 0-6 0,0 0-2 0,0 0 0 16,0 0-12-16,0 0-4 0,0 0 0 0,0 0 0 15,8-6-29-15,-1 0-7 0,0-3 0 0,3 3-1 16,1 1-19-16,-1-7 0 0,1 0 0 0,0 6 0 15,-1-6 0-15,1 7 0 0,3-7 0 0,-4 9 0 16,1-3 0-16,-4 0 0 0,4 0 0 0,-1 0 0 16,-6 0 0-16,3 6 0 0,-4-5 0 0,1 5 0 15,-4 0 0-15,0 0-12 0,0-12 3 0,0 12 1 16,0 0-21-16,0 0-4 0,0 0-1 0,0 0 0 16,-7 6 5-16,0-6 1 0,0 6 0 0,-4-6 0 15,1 5 19-15,-1 1 9 0,0-6-8 0,1 6 8 16,-1 0 0-16,1 0 17 0,-1 0-2 0,4-3-1 15,-4 9-14-15,4-7 9 0,0 1-9 0,0 6 8 16,0-6-8-16,0 0 0 0,4 6 0 0,-1-1 8 0,1-2-8 16,3 3 12-16,-4 0-12 0,4-6 12 0,4 5 14 0,-4-2 3 15,3 3 1-15,1 0 0 0,-1-6-30 16,1-1 0-16,3 1 0 0,0 0 0 0,0 0 0 0,3-6 0 0,-3 3 0 0,1-3 0 16,2 3 0-16,-3 6 0 0,0-3 0 0,4-1 0 31,-4-5-40-31,3 6-5 0,-3-6-1 0,4 0 0 0,0 0-138 0,3 0-28 0</inkml:trace>
  <inkml:trace contextRef="#ctx0" brushRef="#br0" timeOffset="22811.329">18045 4906 1288 0,'-11'3'54'16,"4"0"-43"0,-4 0 93-16,1 3 18 0,3 0 4 0,-7 0 1 15,7-6-25-15,-4 11-5 0,0-11-1 0,4 6 0 16,-3 6-66-16,3-9-14 0,-4 6-2 0,4 0-1 15,0 2-13-15,3-5 9 0,1 0-9 0,-1 0 8 0,1 0-8 0,3-6 8 16,0 6-8-16,-4 3 8 0,4 2-8 0,0-11 8 0,0 6-8 0,0-6 8 16,4 6-8-16,-4-6 0 0,3 6 0 0,1 0 0 15,-4-6 0-15,3 6-9 0,5-6 9 0,-8 0-13 16,3 6 13-16,-3-6 0 0,0 0 0 0,7 6-9 16,-3-6 9-16,-4 0 0 0,7 0 0 0,-7 0 0 15,7 0 0-15,-4 2 0 0,4-2 0 0,0 3 0 16,-7-3 0-16,7 3 0 0,-3-3 0 0,3 3 0 15,0 0 0-15,-3 3 0 16,3 0 0-16,0 0 0 0,0-6 0 0,0 12-8 16,0-12 8-16,0 6 0 0,0-1 0 0,0 1 0 0,0-3 0 0,0 3 0 15,0 0 0-15,0 0-8 0,0 6 8 0,-3-6 0 16,3-1 0-16,-4 1 0 0,1-6 0 0,0 6-8 16,-1 3-1-16,-3 0 0 0,4 0 0 0,-4 2 0 15,-4 1-5-15,4-6-1 0,-3 9 0 0,-5-6 0 16,1 5 15-16,0-2-11 0,-3 0 11 0,3-1-10 15,-4 1 10-15,1-3 0 0,-1 3 0 0,-3 0 0 16,3-7 18-16,-3 1-1 0,0-6 0 0,0 6 0 16,0-6-28-16,3 0-5 0,-3 0-2 0,4 0 0 15,-5-6 35-15,5 0 7 0,3 1 2 0,-4 5 0 16,1-6-53-16,3 0-10 0,3 6-3 0,-3-12 0 16,7 12-136-16,0 0-28 0</inkml:trace>
  <inkml:trace contextRef="#ctx0" brushRef="#br0" timeOffset="23685.362">19491 4927 1431 0,'0'0'29'0,"0"0"9"0,0 0-30 0,0 0-8 0,-4 6 0 0,1 5 0 16,3-5 0-16,-4 0 11 0,1 0-11 0,-1 3 12 15,1-3 7 1,-4 6 1-16,3-1 1 0,1-5 0 0,-1 6-13 0,1-6-8 0,3-6 8 0,-4 9-8 16,4-9 0-16,0 0 0 0,-3 6-12 0,3-6 4 15,0 0 32-15,0 0 6 0,0 0 2 0,0 0 0 16,0 0-13-16,0 0-3 0,3-6 0 0,-3 6 0 16,0-6-8-16,0 3-8 0,0 3 12 0,-3-6-12 15,3 6 9-15,0-6-9 0,-4 0 0 0,-3 0 9 16,3 0-9-16,1 6 0 0,-4-5 0 0,0 5 0 15,0-6 0-15,0 6 0 0,0-6 0 0,-4 6 0 16,4 6 0-16,-4-6 0 0,4 6 0 0,0-6 0 16,-3 5 0-16,3 1 0 0,0 0 0 0,0 0 0 15,0 0 0-15,-1 3 0 0,1 3 0 0,0-1 0 16,4-5 0-16,-1 0 0 0,1 0 0 0,-1 6 0 16,1-6 0-16,-1-1 0 0,4 4 14 0,-3-3-4 15,3 6 20-15,-4 0 4 0,4-6 1 0,-3-1 0 16,3 4-22-16,0 0-4 0,0 6-1 0,3-3 0 0,-3-1-8 15,0 1 0-15,0-6 0 0,4 9 8 0,-1-4-8 0,1 1 0 16,-1-6 0-16,4 6 0 16,0-3 0-16,0 2 0 0,4-5 0 0,-4 0 0 15,4 0-11-15,-1 0 3 0,1 0 0 0,-1-6 0 0,1 0-11 16,3 6-1-16,-3-6-1 0,3 0 0 16,0 0-11-16,4-6-3 0,-4 6 0 0</inkml:trace>
  <inkml:trace contextRef="#ctx0" brushRef="#br0" timeOffset="24176.291">19671 5074 912 0,'-32'14'19'0,"22"-8"4"0,-5 0-23 0,8 0 0 0,-3 0 0 0,3 0 0 15,0 0 0-15,3 0 0 0,4-6 0 0,0 0 0 16,0 0 56-16,0 0 16 0,0 0 3 0,0 0 1 16,0 0-16-16,0 0-4 0,0 0 0 0,7 0 0 15,0 0-24-15,0-6-6 0,0 6-1 0,4-6 0 16,0 6-14-16,3 6-3 0,0-6-8 0,0 6 12 16,0-6 25-16,0 0 5 0,0-6 1 0,0 6 0 15,-3 0-16-15,3-6-3 0,0 6-1 0,-3 0 0 16,-4-6 17-16,3 6 3 0,-3-6 1 0,-3 6 0 15,3-6-20-15,-3 0-3 0,-1 3-1 0,-3 3 0 16,4-5 10-16,-4-1 2 0,0 0 0 0,0 0 0 16,-4 0-32-16,1-6 0 0,-5 12 0 0,1-11 0 15,0 5-31-15,0-3-12 0,0 3-2 0,0 0-1 16,-3 6 28-16,3 0 6 0,-4 0 0 0,4 0 1 16,-4 6 11-16,1 0-13 0,-4 3 5 0,3 2 8 15,-3-5 0-15,3 12 0 0,1 0 0 0,-4-7 0 16,3 10-9-16,1-3 9 0,-1-4 0 0,4 4 0 0,0-6 0 0,0-1 9 15,3 1 1-15,-3-6 0 0,7 6 7 0,-3-3 2 0,3 2 0 16,0-5 0-16,3 6 4 0,1 0 1 0,3-6 0 0,0 2 0 16,3-2-9-16,1 0-2 0,7 0 0 0,-4 0 0 15,0-6-13-15,3 6 0 0,1-6 0 0,3-6 0 16,0 6-39-16,4-6-10 0,0-6-3 16</inkml:trace>
  <inkml:trace contextRef="#ctx0" brushRef="#br0" timeOffset="24509.904">20066 4259 1048 0,'-7'18'29'0,"0"3"8"15,3-4-29-15,1 7-8 0,-1-4 0 0,1 10 0 16,3-10 80-16,3 16 14 0,-3-10 3 0,4 9 1 16,-1-2-33-16,1 8-6 0,-1 3-2 0,1 0 0 15,-1 3-14-15,1 3-3 0,0-6-1 0,3 6 0 16,-7-3-4-16,3-3-1 0,1 0 0 0,-4-2 0 16,3-4-6-16,-3 0-2 0,0-3 0 0,0-2 0 0,0-4-14 0,-3-3-2 15,3-2-1-15,0 2 0 0,0-8-9 0,-4 0 0 0,4-12 0 16,0-6 0-16,0 0 16 0,0 0 0 0,0 0 1 0,0 0 0 31,0 0-59-31,0 0-12 0,7 0-2 0,-3-6-1 0,3 6-118 0,0-12-23 16</inkml:trace>
  <inkml:trace contextRef="#ctx0" brushRef="#br0" timeOffset="24778.662">19833 4786 1257 0,'0'6'53'15,"0"5"-42"1,0-11 39-16,0 0 8 0,0 0 2 0,4 6 0 16,3 0 8-16,0-6 3 0,0 6 0 0,0-6 0 15,4 6-3-15,-1 0 0 0,1-6 0 0,3 6 0 16,0-6-22-16,0 0-5 0,4 5-1 0,-4-2 0 15,3-3-15-15,1 3-3 0,0-3-1 0,-1 0 0 16,1 0-11-16,-4 0-2 0,4 0-8 0,-4 0 12 0,3-3-12 16,-2 3-8-16,2-3 8 0,-3-2-13 15,0 5-132-15,1-6-27 0,-1 0-4 0</inkml:trace>
  <inkml:trace contextRef="#ctx0" brushRef="#br0" timeOffset="25112.102">20486 4271 1166 0,'-4'15'49'0,"-3"3"-39"15,0-1 61-15,4 4 12 0,-4-4 2 0,0 13 1 16,3-10-8-16,-3 10-2 0,3-1 0 0,1 4 0 15,-1 5-36-15,1 3-8 0,-1 3-2 0,1 0 0 16,3 0-18-16,0 3-3 0,0 3-1 0,0-6 0 16,3 3 4-16,-3-3 0 0,0-11 0 0,4 8 0 15,-4-9-3-15,3 4 0 0,-3-4 0 0,4-3 0 16,-1-8 1-16,-3 2 0 0,0-5 0 0,4-6 0 16,-4 2 12-16,0-2 2 0,0 0 1 0,0 0 0 15,0-12-25-15,0 0 0 0,0 0 0 0,0 0 0 16,0 0-21-16,0 0-10 0,0 0-1 0,0 0-1 15,0 0-152-15,0-12-31 0</inkml:trace>
  <inkml:trace contextRef="#ctx0" brushRef="#br0" timeOffset="25365.438">20211 4944 1370 0,'-4'0'39'0,"4"0"8"0,0 0-38 0,0 0-9 0,0 0 0 0,0 0 0 15,0 0 64-15,0 0 10 0,0 0 2 0,0 0 1 16,4 6-17-16,-1-6-4 0,4 6-1 0,0-6 0 16,4 0-38-16,3 6-7 0,0-6-2 0,4 0 0 15,-1 0 0-15,-3 0 0 0,8 0 0 0,-5 0 0 16,-3 0-8-16,4 0 0 0,0 0 0 0,-1 0 8 15,-3-6-8-15,1 6 0 0,2-6-12 0</inkml:trace>
  <inkml:trace contextRef="#ctx0" brushRef="#br0" timeOffset="25815.266">20489 5012 1429 0,'0'0'40'0,"0"0"10"0,0 0-40 15,0 0-10-15,4 6 0 0,-1 0 0 0,-3-6 63 16,7 0 10-16,0 3 3 0,1 3 0 0,-1-3-20 0,3 0-3 16,-3-3-1-16,4 5 0 0,-1-5-33 0,-3 0-7 0,4 6-2 0,0-6 0 15,-4 0-2-15,0-6 0 0,3 6 0 0,-3-5 0 16,4-1 0-16,-7-3 0 0,3 3 0 0,-4-6 0 15,1 0-8-15,-1 7 12 0,1-13-12 0,-4 9 12 16,3-3-12-16,-3-5-14 0,-3 5 3 0,3 0 1 16,-4 3 10-16,1-8 0 0,-4 11 0 15,0-6 0-15,3 6 0 0,-3 0 0 0,0 3-10 0,0 0 10 16,3 3 20-16,-3 0 12 0,7 0 1 0,-7 3 1 16,0 6-34-16,0-3 0 0,0 6 0 0,0 5 0 15,0-5-11-15,0 3-5 0,0 8-2 0,3-5 0 16,-3 3 18-16,4 2 0 0,-1-5 0 15,4 8 0-15,-3-2 0 0,3-4 0 0,0 4 0 0,0 5 0 16,0-14 0-16,3 9 0 0,1-7 0 16,-4-5 0-16,3 8 27 0,4-8 9 0,0 0 1 0,0 6 1 15,0-4-10-15,0-2-1 0,4 6-1 0,-4-7 0 16,4-5-72-16,-1 3-14 0,4-3-4 16,1 6 0-16,-5-12 41 0,4 0 8 0,4 6 2 0</inkml:trace>
  <inkml:trace contextRef="#ctx0" brushRef="#br0" timeOffset="26627.733">21636 4944 1109 0,'0'0'47'16,"0"0"-38"-1,-7-5 56-15,0-1 11 0,7 6 3 0,-7 0 0 16,7 0 18-16,0 0 4 0,-7 0 1 0,0 0 0 15,0 0-41-15,-1-6-8 0,8 6-1 0,-7 0-1 16,0 6-36-16,0-6-7 0,0 0-8 0,0 11 11 16,0-11-11-16,0 6 0 0,0 0 0 0,0 0 0 15,0 0 0-15,0 0 0 0,0 9 0 0,0-10 0 16,0 1 0-16,3 0 0 0,1 0 0 0,3-6 0 0,-7 6 0 16,7-6 0-16,0 0 0 0,0 0 0 0,0 0 0 0,0 0-12 0,0 0 2 15,0 0 1 1,0 6-6-16,0-6-1 0,0 0 0 0,0 0 0 0,0 0 16 0,0 0 0 0,0 0 0 0,3 3-9 31,1 3 9-31,-1 0 0 0,4-1 0 0,-3-5 0 16,3 6 0-16,-4-6 0 0,8 0 8 0,-4 0-8 0,0 0 0 0,0 6 0 0,0-6 0 0,0 6 0 15,4-6 0-15,-4 6 0 0,0 0 0 0,3-6 0 16,-2 6 0-16,-1 0 8 0,0-4-8 0,0 4 0 16,0 0 0-16,0 0 0 0,0 0 0 0,0 0 0 15,0 6 9-15,0-6-9 0,-3 5 12 0,-1-5-12 16,1 3 15-16,-1 3-4 0,-3 0-1 0,0-7 0 15,0 7 6-15,0-6 0 0,0 0 1 0,0 3 0 16,0 2 10-16,-3-5 1 0,3 6 1 0,-4 0 0 16,1-3-13-16,-1-3-4 0,1-1 0 0,-5 7 0 15,5-6-3-15,-1 0-1 0,1 6 0 0,-4-6 0 16,3-1-8-16,-3-5 8 0,7 0-8 0,-3 3 8 16,3-3-8-16,-7 3 8 0,7-3-8 0,-7 0 8 15,0 0 0-15,-1 0 0 0,1-3 0 0,0 3 0 16,0-3-8-16,0-2 10 0,0-1-10 0,0 6 10 15,0-12-38-15,-4 6-7 0,4 0-1 0,0-6-1 16,-3 7-94-16,3 2-18 0,0-3-4 0</inkml:trace>
  <inkml:trace contextRef="#ctx0" brushRef="#br0" timeOffset="27289.101">21890 5036 1523 0,'0'0'64'0,"0"0"-51"16,-7 8 27-16,0-2 4 0,7-6 2 0,-4 0 0 16,4 0 5-16,0 0 1 0,0 0 0 0,0 0 0 15,0 0-23-15,-3 6-4 0,3-6-1 0,-4 12 0 16,4-12 13-16,0 0 3 0,4 6 0 0,-1-6 0 16,1 12-32-16,3-12-8 0,-4 5 0 0,4-2 0 15,0-3 0-15,1 3 12 0,-1-3-4 0,3 3 0 16,-3-3-8-16,4 0 0 0,-1 0 0 0,-3 0 0 15,4 0 0-15,0 0 0 0,-1 0 0 0,-3-3 0 16,4 0 0-16,-4 0 9 0,0-2-9 0,-4-1 10 16,4 0-2-16,-3 0 0 0,3 6 0 0,-3-6 0 15,-1 0-8-15,1 0 0 0,-1 6 0 0,-3 0 0 16,4-6 0-16,-4 6 0 0,3-8 0 0,1-1 0 16,-4 6-13-16,0-3 1 0,0 0 1 0,0 0 0 15,0 0-26-15,-4 0-6 0,1 1-1 0,-1-10 0 16,1 9 18-16,-4 0 3 0,0 0 1 0,-1 0 0 0,1 0 22 15,-3 6 0-15,-1-5 0 0,1-1 0 0,-1 6-10 16,1 6 10-16,-1-1-13 0,0 1 5 0,1 0 8 16,-1 0 0-16,1 6 0 0,-4 3 0 0,3-4 14 0,0 1-2 15,1 3 0-15,-1 8 0 0,1-11 12 0,-1 6 3 0,0-4 0 16,4 4 0-16,0 0-2 0,0-1 0 0,0-2 0 0,4 3 0 16,3-12-13-16,-4 5-4 0,4-11 0 0,4 0 0 15,-4 0 4-15,3 6 0 0,1 0 0 0,-1 0 0 16,4 3-12-16,0-3 10 0,0-1-10 0,0 1 10 15,4 0-10-15,0 6 0 0,-1-6 0 0,1 0 0 16,3 0 0-16,0 0 0 0,-3-4 0 0,3 4 0 16,0 0-28-16,0-6-5 15,4 0-1-15,-4 6 0 0,3-6-92 0,1 0-18 16,-4-6-4-16</inkml:trace>
  <inkml:trace contextRef="#ctx0" brushRef="#br0" timeOffset="28038.648">22260 5027 1429 0,'-10'17'40'0,"3"1"10"0,0 6-40 15,0-13-10-15,-1 10 0 0,1-3 0 0,0-7 95 0,4 1 17 0,-1-3 3 0,1 3 1 16,3-1-42-16,-4-5-8 0,8 6-2 0,-4 3 0 16,0-4-43-16,0-5-9 0,0 0-1 0,0 0-1 15,0-6 6-15,3 0 2 0,-3 0 0 0,0 0 0 16,4 6-3-16,-4-6-1 0,0 0 0 0,0 0 0 16,0 0 5-16,0 0 1 0,0 0 0 0,0 0 0 15,0 0-20-15,3-6 0 0,1 0 0 0,3 0 0 16,-4-5-11-16,5 2-9 0,-1-3-1 0,-4 0-1 15,4 1 14-15,-3-7 8 0,3 0-10 16,0 4 10-16,-4 2 0 0,4 0-9 0,-3-6 9 0,-1 10 0 16,1-4 0-16,-1 6 0 0,-3 0 0 0,4 0 0 15,-4 6 0-15,0 0 0 0,0 0 0 0,0 0 0 16,0 0 0-16,0 0 0 0,0 0 0 0,0 0 0 16,0 0 0-16,0 0 0 0,4 6-11 0,3 0 11 15,-4 6 0-15,4-4 0 0,-7 1 0 0,4 0 0 16,-1 3 0-16,1 0 0 0,-4-1 0 0,0 1 0 15,0-3 0-15,0-3 0 0,0-6 0 0,0 12 0 16,0-12 0-16,0 6 0 0,0-1 8 0,0-5-8 16,0 0 0-16,0 0 0 0,0 0 8 0,0 0-8 15,0 0 0-15,0 0 0 0,0 0 0 0,0 0 0 16,0 0-13-16,0 0 0 0,7 0 0 0,0-5 0 16,-4-1 1-16,4 0 1 0,1 0 0 0,-5-3 0 15,1 0 11-15,3 6-8 0,-4-3 8 0,1 1-8 16,-4 5 8-16,0 0 0 0,0 0 0 0,3 0 0 15,-3 0-8-15,0 0 0 0,4 0 0 0,-4 0 0 16,0 0 8-16,0 0 11 0,0 0-3 0,0 0 0 16,0 0 3-16,0 0 0 0,0 5 0 0,0 1 0 0,0-6 0 0,3 9 0 0,-3-9 0 15,0 0 0-15,0 6-11 0,0-6 0 16,0 0 0-16,0 0 0 0,4 6 0 0,-4 6 0 0,0-12 0 0,3 6 0 16,-3-6 0-16,0 5 0 0,0-5 0 0,0 12 0 15,0-6 0-15,0 0 0 0,4 9 0 0,-4-10 0 16,0 7 0-16,3-6 0 0,-3 0 0 0,0 6 0 15,4-3 0-15,-4-4 0 0,0 7 0 0,3-6 0 16,-3 0 0-16,4 6 0 0,-4-12 0 0,4 0 0 16,-4 0-27-16,3 6-1 0,4-6 0 0,0 5 0 15,-3-5-28-15,3 0-7 0,0 0-1 0</inkml:trace>
  <inkml:trace contextRef="#ctx0" brushRef="#br0" timeOffset="28611.455">22793 5153 1337 0,'-7'-6'28'0,"3"0"6"16,-3 1-34-16,4-1 0 0,-4-6 0 0,0 6 0 15,3 0 109-15,1 0 15 0,-4 0 4 0,3 0 0 0,-3 4-52 0,0-10-9 0,0 12-3 0,3-6 0 16,-3 6-51-16,7 0-13 0,-7 0 0 0,0 0 0 16,0 6 0-16,0 0 0 0,0 0 0 0,0 2 0 15,0 4 0-15,0-6 0 0,0 12 0 0,0-7 0 16,0-2 0-16,0 0 0 0,0 0 0 0,0 9 0 16,-1-13 0-16,5 7 0 0,-4-3 0 0,0 3 0 15,7-1 0-15,-4-5 0 0,8 0 0 16,-4 6 0-16,0-6 53 0,3 0 8 15,-3-6 2-15,7 3 0 0,0 3-30 0,1-3-5 0,-1-1-2 16,0 4 0-16,-7-6-11 0,7 0-3 0,-7 0 0 16,10 0 0-16,-3 0-12 0,0 0 0 0,4 0 8 0,-4-6-8 15,0 4 0-15,0-4 9 0,0 0-9 0,0 0 8 16,0 0-8-16,-3 0 0 0,3 0 0 0,0 0 0 16,-4-5 0-16,-3 5 0 0,4-3 0 0,-4 6 0 15,0 3 19-15,4-3 1 0,-4 3 1 0,0 0 0 16,0 0-68-16,0 0-13 0,0-6-4 0,0 6 0 15,0 0 52-15,0 0 12 0,0 0 0 0,0 0 0 16,0 0 0-16,0 0 0 0,0 0 0 0,0 6 0 16,0-6 0-16,0 6 0 0,0 3 0 0,0 2 0 15,0-5 0-15,0 6 0 0,3 0 0 0,-3 0 0 16,0-4 0-16,4 4 0 0,-1-6 0 0,-3 6 0 16,4-6 0-16,-1 0 0 0,1-1 0 0,-1 1 0 15,1 0 0-15,-1 0 0 0,1-3 0 0,3 3 0 16,-4 0-19-16,4-6-1 0,4 0 0 0,-4 0 0 15,4 0-121-15,-1 0-25 0,4 0-5 0</inkml:trace>
  <inkml:trace contextRef="#ctx0" brushRef="#br0" timeOffset="28913.184">23005 5162 1337 0,'-4'12'28'0,"1"-6"6"0,-1 0-34 0,-3-1 0 0,7-5 0 0,-4 6 0 16,-3 0 91-16,4 3 11 0,-1 3 2 0,4-1 1 15,-3-5-37-15,-1 6-7 0,4 0-1 0,0-3-1 16,-3 0-26-16,3-1-5 0,0 4 0 0,3 0-1 15,-3 0-27-15,0-7 0 0,4 1 8 0,-1 3-8 16,-3-3 0-16,4 6 0 0,-4-6 0 0,0-6 0 16,3 6-18-16,-3-6-6 0,0 0 0 0,0 0-1 15,4 0-80-15,-1 0-16 0</inkml:trace>
  <inkml:trace contextRef="#ctx0" brushRef="#br0" timeOffset="29107.871">22895 4871 1337 0,'0'0'28'0,"0"0"6"0,0 0-34 0,-7 6 0 0,7-6 0 0,-3 6 0 15,3-6 0-15,0 0 0 0,-4 11 0 0,4-11 0 16,0 0 0-16,0 0 0 0,0 0 0 15</inkml:trace>
  <inkml:trace contextRef="#ctx0" brushRef="#br0" timeOffset="29690.759">23107 5074 1549 0,'-4'6'44'0,"4"0"9"16,4-1-42-16,-4 1-11 0,0 3 0 0,0-3 0 15,0 0 54-15,0 6 9 0,0-1 1 0,3 1 1 16,-3-3-1-16,4 3-1 0,-4 0 0 0,0-7 0 15,4 7-50-15,-4-6-13 0,3 0 0 0,-3 9 0 0,4-4 0 16,-4-5 0-16,0 6 0 0,0 0 0 16,0-3 0-16,0 2 0 0,0-5 0 0,0 6 0 15,0 0 0-15,-4-6 0 0,1-1 0 0,3-5 0 0,0 0 0 16,0 0 0-16,0 0 0 0,0 0 0 0,0 0 33 0,0 0 2 0,0 0 0 16,0 0 0-16,0 0-5 0,0 0-1 0,3-11 0 0,-3 11 0 15,0-12-29-15,-3 0-8 0,3 0-1 16,0 4 0-16,0 2 9 0,3-6 0 0,-3 0 0 0,7 6 0 15,-3 0 0-15,-1 1 0 0,1-1 0 16,-1-3 0-16,1 6 0 0,-4 3 0 16,3 0 0-16,-3 0 0 0,4-3 0 0,-1-3 11 15,1 0-3-15,-1 0 0 0,4 1-8 0,-3-1 0 0,3-6 0 0,0 6 0 16,-3-3 0-16,3 6 0 0,0 0 0 0,-4-3 0 16,1 6 0-16,3-5-14 0,-7 5 2 0,3 5 0 15,4-5 12-15,-3 0 0 0,3 0 0 0,-3 6-9 16,3-3 9-16,-4 6 0 0,1 0 0 0,-1 3 0 15,1-1 0-15,-4 1 0 0,3-6 0 0,-3 9 0 16,0-4 10-16,4 7-2 0,-4 0-8 0,0-6 12 16,3 2-12-16,-3-2 11 0,4 6-11 0,-4-10 10 15,0 1-10-15,3 0 0 0,1 3 0 0,-1-6 0 16,1 0 0-16,-1-6 0 0,1 5 0 0,-1-5 0 16,5 0-20-16,-5 0-7 0,4 0-1 0</inkml:trace>
  <inkml:trace contextRef="#ctx0" brushRef="#br0" timeOffset="30382.639">23502 5159 1337 0,'0'0'28'0,"-3"9"6"0,3-9-34 16,0 0 0-16,-8 6 0 0,5 0 0 0,-1 0 109 0,1-1 15 0,3 1 4 0,-4 0 0 15,4 0-52-15,0-6-9 0,0 0-3 0,0 0 0 16,0 6 0-16,0-6-1 0,0 0 0 0,0 9 0 16,0-9-26-16,4 6-5 0,3-1 0 0,-4-5-1 15,1 6-14-15,3-6-2 0,0 0-1 0,0 0 0 16,0 0-14-16,0 0 8 0,0 0-8 0,0 0 0 15,0 0 0-15,4 0 0 0,-4-6 0 0,0 6 0 16,4-5 15-16,-4-1 3 0,0-3 1 0,0 6 0 16,3 0-19-16,1 3 0 0,-4 0 0 0,4 0 0 15,-1-6 0-15,1 6 0 0,-1-6 0 0,-2 0 0 16,-1 1-48-16,0-1-12 0,-4-6-4 0,1 3 0 16,-1 3 52-16,1 0 12 0,-4-5 0 0,3 5 0 15,-3-6 0-15,-3 6 0 0,3 0 0 0,-4-6 0 16,1 6-54-16,-1 4-8 0,1-10-2 0,-4 6 0 15,0 0 52-15,-1-6 12 0,-2 6 0 0,3 1 0 16,-4 2 0-16,-3 0 8 0,4-6 0 0,-1 9-8 16,0 0 0-16,-3 3 0 0,-3 6 0 0,2-1 0 15,1-2 0-15,0 6 10 0,-3 0-10 0,3 0 8 0,3-4-8 16,-3 4-14-16,3-6 3 0,1 6 1 16,3 0 10-16,-4-7 0 0,0 4 0 0,4-3 0 15,0 6 0-15,0-6 0 0,4 0 0 0,-1 0 0 0,1 5 0 16,-1-5 0-16,1 3 0 0,-1 9 0 0,4-13 37 0,-3 7 10 15,3-6 1-15,-4 6 1 0,4-3-30 0,4 0-7 16,-4-1 0-16,3 4-1 0,1-6-11 16,-1 6 8-16,1-6-8 0,3-1 8 0,0-2-8 0,0 0 0 15,3 3 0-15,1 0 0 0,0-3 0 0,3 9 0 16,-4-12 0-16,4 6 0 0,1 0 0 0,-1-1 0 16,3 1 0-16,-3 0 0 0,4 0 0 0,-4-3 0 0,0 3 0 15,0-3 0-15,0 0-12 0,1 3-4 0,-1 0 0 0,0-6-1 16,-4 5-24-1,5-5-5-15,-1 0-1 0,-4 6 0 0,1-6-13 0,3 0-4 0,-7 0 0 16,4 0 0-16,-1 0-153 0,1 0-31 16</inkml:trace>
  <inkml:trace contextRef="#ctx0" brushRef="#br0" timeOffset="31078.054">24098 5403 1679 0,'-3'12'35'0,"3"-6"8"0,0-6-35 0,-4 6-8 0,4-6 0 0,0 0 0 16,0 0-38-16,0 0-10 0,0 0-1 0,0 0-1 16,0 0 50-16,0 0 0 0,0-6 12 0</inkml:trace>
  <inkml:trace contextRef="#ctx0" brushRef="#br0" timeOffset="38243.786">6858 6297 1094 0,'0'0'46'0,"0"0"-37"16,-4 0 44-16,1 12 9 0,3-12 2 0,-4 5 0 15,1 1-3-15,-1 0 0 0,4 3 0 0,-3 0 0 16,-1 5-46-16,4-8-15 0,-3 0 8 0,3 6-8 16,0 3 0-16,0 2 0 0,0 1 0 0,0 0 0 15,0 2 35-15,0 4 3 0,3-7 1 0,1 10 0 16,-1-4-19-16,1-5-4 0,-1 8-1 0,1 4 0 16,3-13-7-16,-3 4 0 0,3 3-8 0,-4-1 12 15,1 4-1-15,-1-7-1 0,1 10 0 0,-4-7 0 16,0-2-10-16,0-4-9 0,0 7 9 0,0-10-13 15,-4 4 29-15,1 0 5 0,3-1 2 0,-4-2 0 16,1-3-4-16,3-6-1 0,0-6 0 0,0 0 0 16,0 0 4-16,-7 6 1 0,7-6 0 0,0 0 0 15,0 0-23-15,0 0 0 0,-8 0 0 0,1 0 0 16,0 0 31-16,-3 0 1 0,3-6 1 0,0 6 0 16,0-6-21-16,0-3-12 0,-1-3 12 0,1 6-12 15,0-5-24-15,-7 5-12 0,4-6-3 0,-1-6 0 0,1 4 39 0,2-4 0 16,-2 0 0-16,-4-2 0 15,3-4-69-15,1-2-7 0,-1 2 0 0,0-5-1 16,1 0-151-16,-8 2-29 0</inkml:trace>
  <inkml:trace contextRef="#ctx0" brushRef="#br0" timeOffset="38564.75">6473 6247 1132 0,'0'0'24'0,"0"0"4"0,0 0-28 0,0 0 0 0,4-6 0 0,3 6 0 15,0-6 0-15,0 0-10 0,4 6 0 0,3-6 0 16,0 3 55-16,0 0 11 0,4-3 3 0,3 4 0 15,0-4-43-15,0 6-16 0,7 0 11 0,-6 0-11 16,2-6 0-16,1 6 0 0,0 0 0 0,3 6 0 16,-7-6 0-16,4 6 0 0,-1-4 0 0,-2 1 0 15,6 3 15-15,-7-3-3 0,0 3-1 0,7 0 0 16,-6-6-11-16,2 6 0 0,-3 0 0 0,4 0-11 16,-4 0-32-16,4-6-6 0,-4 0-2 0</inkml:trace>
  <inkml:trace contextRef="#ctx0" brushRef="#br0" timeOffset="39073.34">7285 6697 851 0,'0'0'36'0,"0"0"-36"16,0 0 24-16,0 0-3 0,0 0 0 0,0 0 0 16,0 0 69-16,0 0 14 0,0 0 2 0,0 0 1 15,0 0-35-15,0 0-6 0,0 0-2 0,0 0 0 16,0 0-51-16,0 0-13 0,0 8 0 0,3-2 0 16,1 0 0-16,-1-3 0 0,4 6 0 0,1-3 0 15,2 0 54-15,1-6 8 0,-1 6 2 0,4-1 0 16,-3-5-64-16,0 0-18 0,3 0-1 0,0-5 0 15,-7 5 19-15,3-6 0 0,-2 0 0 0,-1 6 0 16,0-15 9-16,0 9-1 0,-4 0 0 0,1-2 0 16,-4-1-19-16,0-9-4 0,-4 6-1 0,1 1 0 15,-4 2-29-15,0 3-7 0,0-6 0 0,-4 0-1 16,0 1 2-16,4 2 1 0,-10-3 0 0,3 6 0 16,-1 0 40-16,5 0 10 0,-4 0 0 0,3 1 0 15,1 5 0-15,-5 0 0 0,1 5 0 0,0-5 0 16,0 12 49-16,0-6 12 0,3 9 3 0,-3-3 0 0,4 11-64 15,3-5-13-15,-4 8-3 0,8-2 0 0,-4-1 25 16,3 10 5-16,4-13 1 0,-4 10 0 0,4-13 6 16,4 7 2-16,-4-4 0 0,7-2 0 0,-3-3 0 15,3-1 0-15,3 1 0 0,1-3 0 0,-1-6-1 0,1 0 0 16,0-1 0-16,3-5 0 16,7 0-22-16,-11 3 0 0,8 0 0 0,0-6 0 0,3 3 0 0,-4-3 0 0,1-8 0 15</inkml:trace>
  <inkml:trace contextRef="#ctx0" brushRef="#br0" timeOffset="39717.322">8488 6567 1431 0,'-7'0'29'0,"7"0"9"0,0 0-30 0,0 0-8 0,0 0 0 15,0 0 0-15,-7 0 38 0,7 0 6 0,0 0 2 0,0 0 0 16,0 0-6-16,-4 6 0 0,4-6-1 0,-3 3 0 15,-1 6-19-15,4-3-3 0,-3 3-1 0,3 2 0 16,3 1-5-16,-3 0-2 0,4 0 0 0,-1 2 0 16,1 4 2-16,-1 0 0 0,1-7 0 0,3 10 0 15,-4-3 5-15,1-4 0 0,3 7 1 0,-4-1 0 16,1-8-2-16,0 0-1 0,-1-6 0 0,1 3 0 16,-1-4 0-16,1 1 0 0,-1 0 0 0,1 6 0 15,-1-6-14-15,4 0 0 0,-3 0 0 0,-1-6 0 16,4 6 0-16,-3-6 0 0,-1 0 0 0,1 0 0 15,3-3 0-15,-3 3 0 0,3-3 0 0,-4 3 0 16,4-6 37-16,-3 0 2 0,3 0 0 0,0-6 0 16,0 0-31-16,-4 4-8 0,4-4 0 0,1 0 0 15,-1 0 0-15,0 1 11 0,3-4-11 0,-3 0 12 16,4 1-12-16,-4 2 0 0,4-6 0 0,-4 3 0 16,3 4 0-16,-3-13 0 0,0 1 0 0,0 2 0 15,-3 3-34-15,-1-2-9 0,1 2-1 0,-4 1-1 16,3-4-15-16,4 3-4 0,-3 1 0 0</inkml:trace>
  <inkml:trace contextRef="#ctx0" brushRef="#br0" timeOffset="40304.107">9098 6573 1094 0,'-3'-6'23'0,"-4"6"5"0,3-6-28 0,0 0 0 0,1 1 0 0,3 5 0 16,-4 0 92-16,-3-6 12 0,7 6 4 0,-7 0 0 15,0 0-27-15,0 6-5 0,0-6 0 0,-3 5-1 16,3 1-44-16,-4 6-9 0,0-6-2 0,1 9 0 15,-4-4-12-15,3 1-8 0,-3 6 8 0,0-9-8 16,3 2 0-16,1 1 9 0,-1 6-9 0,1-3 0 16,2-1 0-16,1 7-22 0,0-4 3 0,4-5 1 15,-1 3 18-15,1-3 0 0,-1-1 0 0,4-5 0 16,0 0 28-16,0-6 8 0,0 0 3 0,0 0 0 16,4 9-28-16,-4-9-11 0,7 3 8 0,0 0-8 15,0 0 15-15,4-3-3 0,-1 0 0 0,1 0 0 16,-1 0-12-16,1 0 0 0,3 0 8 0,-3 0-8 15,3-3 0-15,-4-3 0 0,1-3 0 0,-1 3 0 16,-3 0 0-16,4 1 9 0,-4-1-9 0,0-3 8 0,0 0-8 16,-3 0 0-16,-1 3 0 0,4-5 8 0,-7 5-8 15,4 0 0-15,-4-9 0 0,0 9 0 0,0 0 0 16,0 0 0-16,0 1 0 0,-4-1 0 0,4 0 0 0,0 0 0 16,0 0 0-16,-3 0 0 0,3 6 0 0,0 0 0 15,0 0 0-15,0 0 0 0,0 0 0 0,0 0 0 16,0 0 0-16,0 0 0 0,0 0 0 0,0 6 0 15,3 6 0-15,1 0 0 0,-4-7 0 16,3 7 0-16,1 3 0 0,-4 3 0 0,3-13 0 0,1 7 0 0,-1 3 0 16,-3-3 0-16,4-1 0 0,0-5 0 15,-4 6 0-15,3 0 0 0,1-3 0 0,-1 8 0 0,1-5 0 0,-1 0 0 16,4-3 0-16,0 2 0 0,4 7 0 0</inkml:trace>
  <inkml:trace contextRef="#ctx0" brushRef="#br0" timeOffset="40579.396">9278 6673 1074 0,'0'0'30'0,"0"0"8"15,-3 6-30-15,-1 0-8 0,4 6 0 0,0-7 0 16,0 4 52-16,0 0 10 0,0 6 2 0,4-3 0 0,-4-7 0 0,3 7 0 0,-3 3 0 0,4-3 0 16,-4-1-52-16,0 1-12 0,0 0 0 0,0 3 0 15,0-4 0-15,3-5 0 0,-3 6 0 16,4 0 0-16,-1-6 0 0,-3-6 0 0,0 0 0 16,0 0 0-1,0 0-48-15,0 0-13 0,4 0-3 0</inkml:trace>
  <inkml:trace contextRef="#ctx0" brushRef="#br0" timeOffset="40742.383">9324 6406 1579 0,'-7'-3'32'0,"7"3"10"0,0 0-34 0,0 0-8 0,0 0 0 0,0 0 0 16,0 0 0-16,0 0 0 0,0 0 0 0,0 0 0 15,0 0 0-15,0 0 0 0</inkml:trace>
  <inkml:trace contextRef="#ctx0" brushRef="#br0" timeOffset="41283.461">9645 6641 1337 0,'0'0'28'0,"-4"-6"6"0,1 0-34 16,-1 0 0-16,1 0 0 0,-1 0 0 0,4 6 95 0,-7-6 12 0,7 6 2 0,-3 0 1 16,-4-5-22-16,7 5-5 0,-7 0-1 0,0-6 0 15,-1 3-28-15,1 3-6 0,0-3 0 0,0 6-1 16,4 0-35-16,-4 3-12 0,0-1 9 0,3 7-9 15,-3-6 0-15,4 6 0 0,-1-6 0 0,1 3 0 16,-1 2-11-16,4-5 11 0,-4 12-8 16,4-12 8-16,4 3-15 0,-4-4 3 0,4 1 0 0,-4 0 0 15,3 6-4-15,-3-6-1 0,4 0 0 0,-1 0 0 16,-3-6 3-16,4 5 1 0,-4-5 0 0,0 0 0 16,3 6 13-16,1-3-11 0,-4-3 11 0,7 3-10 15,-4 6 10-15,4-6 0 0,-3 0 0 0,-1 0 0 16,4 6 0-16,-3-9 0 0,-1 0 0 0,5 6 0 15,-5-6 0-15,4 5 0 0,-3-5 0 0,3 6 0 16,-4-6 0-16,1 6 0 0,3-6 0 0,-4 6 0 16,1-3 0-16,3 0 0 0,-4 0 0 0,5 3 0 15,-5 0 0-15,1-3 0 0,3 5 0 0,-4-2 0 16,-3 6 0-16,4-6 0 0,-1 6 0 0,-3-6 8 16,4 2-8-16,-4 4 0 0,3 0 0 0,-3 0 0 15,4-1 10-15,-4 4-2 0,0-3-8 0,0 5 12 16,0-5-12-16,0 0-8 0,0-3 8 0,0 3-13 15,-4-1 13-15,1 1 15 0,-1-6-3 0,-3 3-1 16,0 0-3-16,0-3-8 0,0 8 12 0,0-8-4 16,-4 0-8-16,4 0 10 0,-3-6-10 0,-1 0 10 15,4 0-31-15,-4 0-7 0,1-6 0 0</inkml:trace>
  <inkml:trace contextRef="#ctx0" brushRef="#br0" timeOffset="42180.041">11303 6135 1288 0,'-4'-12'36'0,"1"1"8"16,-4-4-35-16,-4 3-9 0,1 0 0 0,-4 1 0 16,0-1 39-16,-4 6 5 0,0-6 2 0,-3 6 0 15,3-3-29-15,-6-2-5 0,-1 5-2 0,0 0 0 16,4 0 19-16,0 0 4 0,0 6 1 0,-4-6 0 15,4 6-23-15,-4 0-11 0,4 0 10 0,0 0-10 16,3 6 0-16,1 0-12 0,3 0 1 0,-1 6 0 16,1-1 11-16,4 1 8 0,-1 3-8 0,4 3 11 15,0-1-11-15,4 1-11 0,-1 2 3 0,4-2 0 16,4 3 8-16,-1 8 0 0,1 0 0 0,3-2 0 16,0 5 16-16,3-2 0 0,1-1-1 0,-1 9 0 0,1-5 4 15,0-4 1-15,-1 6 0 0,1 3 0 0,-1-5-4 16,1 2 0-16,-4 3 0 0,0-5 0 0,-3-4-16 0,-1-2 0 15,1-7 0-15,-4 7 0 0,3-10 21 0,-3 10 1 0,0-16 0 16,4 10 0-16,-4-9-22 0,0 5 0 0,0-11 0 16,0 6 8-16,0 0-25 0,0-6-5 0,0 0-1 15,0-6 0-15,0 5-10 16,0-5-3-16,0 6 0 0,0-6 0 16,3 9-56-16,-3-9-12 0</inkml:trace>
  <inkml:trace contextRef="#ctx0" brushRef="#br0" timeOffset="42466.278">10732 6617 1116 0,'0'0'23'0,"0"0"6"0,0 0-29 0,3-6 0 0,4 6 0 0,0-6 0 16,0 6 66-16,0-5 7 0,0-1 2 0,4 0 0 16,-1 3-12-16,5-3-3 0,-5 3 0 0,4 3 0 15,4 0-60-15,-4 0-8 0,4 0-4 0,-1 0-1 0,1 3 13 0,0-3 0 16,-1 0 0-16,-3 6 0 0,8-3 20 0,-5 0 6 0,1-3 2 0,-4 3 0 31,4 3-45-31,-1-6-9 0,1 0-2 0,-4 0 0 0,0 0 28 16,-3 5-10-16,-1-5 10 0</inkml:trace>
  <inkml:trace contextRef="#ctx0" brushRef="#br0" timeOffset="42947.877">11363 6641 1552 0,'0'0'44'0,"-7"0"10"0,7 0-43 0,-7-3-11 0,0 0 0 0,-4 3 0 15,4 0 53-15,0 0 9 0,-3 0 2 0,2 0 0 16,-2 0-52-16,3 0-12 0,7 0 0 0,-7 6 0 16,0-3 0-16,0 0 0 0,0 2 0 0,0 4 0 15,3-3 0-15,-3 12 0 0,3-6 0 0,-3 2 0 16,4 10 0-16,-1-7 0 0,1-2 0 0,-1 9 0 16,1-7 0-16,-1 1 0 0,1 0 0 0,-1-4 0 15,4 4 0-15,-3-6 0 0,3-1 0 0,0-2 0 16,0 3 0-16,0-6 0 0,3 0 0 0,1 0 0 15,-4-6 54-15,7 6 8 0,-4-6 2 0,4 0 0 16,0 0-52-16,4 0-12 0,0-6 0 0,-1 0 0 16,1 0 9-16,-1-6 3 0,1 0 0 0,-1 4 0 15,-2 2-12-15,2-6 0 0,1-6 9 0,-4 6-9 16,0 1 0-16,3 2 0 0,-6-3 0 0,3 6 0 16,-4-5-24-16,5 5 0 0,-5-3 0 0,-3 3 0 15,0 6 1-15,0 0 1 0,4-3 0 0,-4 3 0 0,0-9 9 0,0 3 1 16,0 0 1-16,0 6 0 0,0 0 2 15,0 0 0-15,-4 9 0 0,1 3 0 0,3-3 0 16,-4 6 0-16,4-10 0 0,-4 7 0 0,4 3 21 0,-3-3 5 16,6-1 1-16,-3 7 0 0,0-12-10 0,4 6-8 15,0-4 9-15,-4 1-9 0,3 6 13 0,4-9-3 0,-3 0-1 16,-1 0 0-16,4 0-9 0,-3-1 8 0,-4-5-8 0,7 6 8 16,0 0-35-16,0-3-7 15,0-3-2-15</inkml:trace>
  <inkml:trace contextRef="#ctx0" brushRef="#br0" timeOffset="43159.387">11613 6708 1337 0,'-3'21'56'16,"-1"-9"-44"-1,4 5-4-15,-3-2-8 0,3 3 12 0,0-7-4 16,0 1 12-16,-4 3 1 0,4-3 1 0,-3-1 0 16,6 1-41-16,1 0-8 0,-1-6-1 0,1 0-1 15,-4-6 41-15,0 0 9 0,0 0 2 0</inkml:trace>
  <inkml:trace contextRef="#ctx0" brushRef="#br0" timeOffset="43397.079">11550 6426 850 0,'-11'12'17'0,"11"-12"6"0,-3 12-23 0,-1-4 0 0,4 1 0 0,0 0 0 16,0 9 0-16,4-12 0 0,-1 5 0 0,1 4 0 16,3-3 0-16,0 5 0 0,4-5 0 0</inkml:trace>
  <inkml:trace contextRef="#ctx0" brushRef="#br0" timeOffset="43806.469">11846 6679 1105 0,'-10'18'23'0,"3"-15"5"16,3 5-28-16,1 4 0 0,3 3 0 0,-4-3 0 15,1 2 55-15,-1-2 5 0,0 0 0 0,1 0 1 0,3-1-49 16,-4 4-12-16,4-3 0 0,0-3 0 0,0 5 54 0,4-2 8 0,-4-6 2 15,0 0 0-15,0-6-52 0,3 6-12 16,-3 0 0-16,0-6 0 0,0 0 39 0,0 0 5 0,0 0 0 16,0 0 1-16,0 0 23 0,0 0 5 0,0 0 1 0,0-6 0 15,0 0-52-15,4-6-10 0,0-12-3 0,-4 10 0 16,3-4-9-16,1 1 0 0,-1-4 0 0,1 3 0 16,-1 1 0-16,1-10 0 0,-1 10 0 15,1-1 0-15,-1 0 27 0,4 4 3 16,-3 2 1-16,-1 0 0 0,1 6-31 0,-1-6 0 15,1 7 0-15,-1-4 0 0,1 6 0 0,0-6 0 0,-1 6 0 0,-3 3 0 16,7-3-13-16,0 3 4 0,-3 0 1 0,3 0 0 16,3 6-20-16,-3 3-3 15,4-3-1-15,3 5 0 0,-3-5 0 0,3 6-1 16,0 0 0-16,0-3 0 0,-3-1-136 0,3 1-27 0</inkml:trace>
  <inkml:trace contextRef="#ctx0" brushRef="#br0" timeOffset="44286.536">12093 6747 1552 0,'0'0'44'0,"0"0"10"0,0 0-43 0,0 0-11 15,0 0 0-15,0 0 0 0,0 0 53 0,0 0 9 0,0 0 2 0,0 0 0 16,0 0 0-16,4 0 0 0,-1-6 0 0,4 6 0 16,0-6-52-16,4 6-12 15,0 0 0-15,3-6 0 16,-4 6 0-16,4-9 0 0,0 9 0 0,1-3 0 0,-1 0 12 0,0-3-1 0,0 0 0 0,0 4 0 16,-3-1-11-16,-1-3-16 0,1 0 4 0,-4 0 1 15,0 0 2-15,0 0 0 0,-4 0 0 0,1-3 0 16,0 7-37-1,-4 2-7-15,0 0-2 0,0 0 0 0,-4-6 68 0,4-3 14 0,-4 3 2 0,-3 0 1 16,4 0-19-16,-1 0-11 0,-3 0 12 0,0 1-12 16,0 5 18-16,0-9-3 0,0 9-1 0,0 0 0 15,-4 0 15-15,1 9 3 0,-1-9 1 0,1 5 0 16,3 7-33-16,-4 0 0 0,0 0 0 0,1 2 0 16,6 4 0-16,-3 0 0 0,4-1-12 0,-1 4 3 15,1 2 9-15,3-2 0 0,0 3 0 0,0-7 0 16,3 4-11-16,1-4 0 0,3 1 0 0,0-6 0 15,0 0 11-15,0-4 0 0,4-2 0 0,-1 6 0 16,1 0 0-16,3-6 0 0,0 5 0 0,0-8 0 16,4 0 15-16,-4 3 5 0,3-3 0 0,1 0 1 15,3-3-37-15,-3 0-8 0,0 0-2 0</inkml:trace>
  <inkml:trace contextRef="#ctx0" brushRef="#br0" timeOffset="45053.247">13296 6567 1147 0,'0'0'24'0,"0"0"5"0,0 0-29 16,0 0 0-16,0 0 0 0,0 0 0 0,0 0 74 0,0 0 9 0,0 0 1 0,0 0 1 15,-7 6-36-15,4-3-7 0,-1 6-2 0,1 0 0 16,-1-3-14-16,1-1-3 0,-1 7-1 0,4-6 0 15,0 6-22-15,0-6 8 0,0 3-8 0,4 2 0 16,-1 1 8-16,1 0-8 0,3 0 8 0,0-4-8 16,3 4 10-16,4 6-2 0,0-1-8 0,1-8 12 15,2 9-12-15,1-6 0 0,-1-6 8 0,1 5-8 16,-4-5 8-16,0 3 0 0,0-3-8 0,1-3 12 16,-1 0-3-16,-4 0-1 0,1 0 0 0,-1-3 0 15,1-3-8-15,0 0 0 0,-1 0 0 0,-3-3 0 16,4 0 48-16,-1-6 4 0,1 1 0 0,-4-4 1 15,0-3-17-15,4 1-3 0,-4 5-1 0,0-12 0 16,-4 4-42-16,4-4-9 0,-3 1-1 0,-1-4-1 16,4 10 41-16,-7-10 9 0,0 4 2 0,0-1 0 15,0 9-59-15,-3-2-11 0,3-1-2 0,-4 0-1 16,1 10-90-16,-4-4-17 0,3 0-4 0</inkml:trace>
  <inkml:trace contextRef="#ctx0" brushRef="#br0" timeOffset="45604.977">13762 6544 1594 0,'0'0'45'0,"0"0"10"0,0 0-44 0,-4 6-11 0,4-6 0 0,0 5 0 16,-3 1 26-16,3 0 3 0,0 3 1 0,3 0 0 15,-3 0-1-15,4-3 0 0,-1 5 0 0,1 1 0 16,-1 0-19-16,1-6-10 0,-4 5 10 0,4 4-10 16,-1-9 8-16,-3 6-8 0,0-6 0 0,4 3 0 15,-4-9 10-15,0 5-10 0,0-5 10 0,0 0-10 16,0 0 32-16,0 0 0 0,0 0 0 0,0 0 0 15,0 0 20-15,-4-5 4 0,4-4 0 0,0 3 1 16,-3-6-31-16,3 6-6 0,0 0-2 0,0-5 0 16,0 2-18-16,3-3 0 0,-3 0 0 0,0 0-9 15,4-2 9-15,-1 2-12 0,1 6 12 0,-1 0-12 16,1-6 0-16,-1 7 0 0,1-1 0 0,3-6 0 16,-4 6 12-16,4 0-10 0,-3 0 10 0,3 3-10 15,-4-3 10-15,1 6 0 0,3-5 0 0,-3 5 0 16,3-6 0-16,0 6 0 0,0 0-8 0,-4-6 8 15,4 6 0-15,0 0 0 0,0 0 0 0,-3 6-8 16,3-6 8-16,0 6-13 0,0-1 5 0,0 1 8 16,0 3 0-16,0 0 0 0,0 6 0 0,0-9 0 0,-3 5 0 15,3 4 0-15,0 0 0 0,-3-1 0 0,3-2 8 0,-4 0-8 16,-3-6 8-16,4 6-8 0,-4-4 8 0,3 4-8 16,-3 0 8-16,0 0-8 0,0-6 8 0,0 2-8 15,0 1 8-15,4 6-8 16,-4-9-26-16,0 0-10 0,0-6-3 0,3 6 0 0,-3-6 15 0,4 5 4 0,-1 1 0 15</inkml:trace>
  <inkml:trace contextRef="#ctx0" brushRef="#br0" timeOffset="46651.822">15025 6406 1409 0,'-7'8'29'0,"0"-2"7"0,3 0-28 15,-3 0-8-15,0 12 0 0,0-12 0 0,0 2 104 0,3-2 19 0,-3 0 4 0,0 0 1 16,4 0-53-16,-4 0-11 0,7-6-1 0,-4 6-1 15,4-6-27-15,0 0-6 0,0 0-1 0,0 0 0 16,0 0-8-16,-7 0-1 0,7 0-1 0,0 0 0 16,-3 0 2-16,-4-6 0 0,3 0 0 0,0 0 0 15,4 6-44-15,0-6-8 0,0 6-1 0,-7 0-1 16,7 0-3-16,-3-9-1 0,-1 9 0 0,-3-3 0 16,0 3-6-16,0 3 0 0,-3-3-1 0,3 3 0 15,-8 3 1-15,5 0 1 0,-4-6 0 0,3 12 0 16,-3-6 43-16,0 5 0 0,3-8 0 0,-3 6 0 15,-3 0 0-15,3 3 0 0,-1-1 0 0,1 1 0 16,0-6 12-16,0 6-3 0,3-6 0 0,1 3 0 16,-1-4-9-16,4 1 0 0,0-6 0 0,4 6 0 15,3-6 53-15,0 0 9 0,0 0 2 0,0 0 0 16,0 0-103-16,0 0-20 0,0 6-4 0,3 6-1 16,4-6 52-16,0 3 12 0,4 2 0 0,-1 1 0 15,1 0 0-15,0 0 0 0,3-7 0 0,-4 7 0 16,4 3 27-16,1-3 8 0,-1-1 1 0,-4-2 1 15,4 3-26-15,1-6-11 0,-5 0 8 0,4 0-8 16,4 0 0-16,-4-6 8 0,4 0-8 0,-1-6 0 16,-3 6-29-16,4-9-11 0,0 3-3 0,-1-9 0 15,4 6-170-15,1-2-35 0</inkml:trace>
  <inkml:trace contextRef="#ctx0" brushRef="#br0" timeOffset="47120.545">15282 6544 1340 0,'0'0'28'0,"0"0"7"0,-3-6-35 0,-4 0 0 0,0 0 0 0,3 3 0 16,-3 0 87-16,0 0 10 0,4 0 3 0,-8 3 0 16,4-3-43-16,0 3-8 0,-4 0-1 0,4 0-1 15,-3 3-16-15,-1 0-3 0,0 3-1 0,4-3 0 16,-3 9-15-16,3-6-4 0,0 5 0 0,0-5 0 15,0 6-8-15,0 3 0 0,3-3 0 0,-3 5 0 16,3-5 8-16,1 0-8 0,-1-3 0 0,1 2 8 16,3 1-8-16,0-6 8 0,0 6-8 0,3-6 8 15,1-3-8-15,-1 2 0 0,1 1 0 0,3 0 0 16,0-6 0-16,0 0 0 0,0 0 0 0,0-3 0 16,4-3 36-16,-4 0 3 0,3-5 0 0,1 5 0 15,0-6-29-15,-1 6-10 0,-3-6 0 0,0 7 9 16,0-4-9-16,0 3 0 0,0-6 0 0,1 0-11 15,-5 6-9-15,1 1-1 0,-4 5-1 0,0 0 0 16,0 0 22-16,0 0 0 0,0 0 0 0,0 0 0 16,0 0-22-16,0 0-3 0,0 0-1 0,0 0 0 15,3 5 14-15,-3 1 4 0,4 0 0 0,-4 6 0 16,0 0 20-16,0-1 4 0,0 4 0 0,0 3 1 0,0-6 13 16,0 2 2-16,-4 4 1 0,4 0 0 0,4-7-16 15,-4 4-3-15,3 3-1 0,1-7 0 0,-1-5-13 0,4 0 9 16,-3 3-9-16,-1-6 8 0,4 0-8 0,-3 0 10 15,3-3-10-15,0 0 10 0,0-3-22 0,0-3-5 16,0-3-1-16</inkml:trace>
  <inkml:trace contextRef="#ctx0" brushRef="#br0" timeOffset="47550.863">15473 6611 1314 0,'-4'12'37'0,"1"-6"8"15,3 0-36-15,-4 3-9 0,4-3 0 0,0 5 0 16,0-5 104-16,0 0 20 0,4 6 3 0,-1-6 1 16,1 0-103-16,-4-1-25 0,3 1 0 0,1 3 0 15,-4-6 0-15,3 6 0 0,1-3 0 0,-1 0 0 16,-3-6 0-16,0 6 0 0,0-6 0 0,0 0 0 15,0 0 56-15,0 0 5 0,0 0 2 0,0 0 0 16,0 0-17-16,0 0-3 0,8-6-1 0,-5 0 0 16,1 0-25-16,-1-9-5 0,1 3 0 0,-4 7-1 0,3-1-11 0,1-6 0 15,-4 6-10-15,3 0 10 0,-3 0 0 0,0-3 0 0,0 4 0 0,0-4 0 16,-3 6 0-16,3-9 0 16,-4 0 0-16,1 6 0 0,3 1 0 0,-4-1 0 0,4 0 0 15,-3-3 0-15,3 3 0 0,-4 0 0 0,4-6 0 16,-3 7 0-16,3-7 0 0,0 0 0 0,3 3 0 15,-3 3 0-15,4 0 0 0,-1 1 0 0,1-1 0 0,-4 6 0 16,3-12-19-16,1 12 3 0,3 0 0 16,0 0 0-16,3-6-14 0,-3 6-2 15,4 0-1-15,3 0 0 0,-3 6-9 16,6-6-2-16,-3 0 0 0,4 12 0 0,3-12-156 0,-3 6-32 16</inkml:trace>
  <inkml:trace contextRef="#ctx0" brushRef="#br0" timeOffset="48020.009">15829 5865 1409 0,'0'0'29'0,"0"0"7"0,0 0-28 0,0 0-8 16,0 0 0-16,0 0 0 0,0 0 71 16,-7 5 13-16,7-5 2 0,0 0 1 0,0 0-31 0,0 0-5 15,-7 0-2-15,4 12 0 0,-1 0-25 0,4-3-6 0,0 3-1 16,0 5 0-16,4 7-2 0,-1-4-1 0,1 4 0 15,3 5 0-15,-4-2-4 0,4-1-1 0,-3 4 0 0,-1-1 0 16,4 3 4-16,-3-2 1 0,3 8 0 0,-4-6 0 16,1 4-14-16,-1-10 0 0,1 9 0 15,0-2 0-15,-4-4 0 0,3-3 0 16,-3 4 0-16,4-7 9 0,-4 4-1 0,3-4 0 0,-3 4 0 0,4-4 0 16,-4 1-28-1,0 2-5-15,0-2-2 0,3-7 0 0,-3 10 53 0,0-4 10 16,4-2 3-16,-4-3 0 0,3-1-27 0,1-2-4 0,-4-6-8 0,3 0 11 15,-3 2-11-15,0-5 0 0,0 6 0 0,0-6 0 16,0-6-24-16,0 0 0 0,0 0 0 0,0 0 0 16,4-6-149-16,-1-6-31 0</inkml:trace>
  <inkml:trace contextRef="#ctx0" brushRef="#br0" timeOffset="48309.125">15663 6426 1402 0,'0'0'59'0,"0"0"-47"16,0 0 62 0,0 0 13-16,0 0 2 0,0 0 1 0,0 0-14 0,0 0-4 0,4 6 0 0,3-6 0 15,0 6-26-15,4-6-6 0,-1 6 0 0,4 0-1 16,0-6-21-16,4 6-4 0,-4-4-1 0,4 4 0 15,-1-3-13-15,1 6 9 0,3-3-9 0,-3 0 8 16,-4 0-8-16,4-6 8 0,-4 0-8 0,0 0 8 16,0 0-8-16,0 0-11 0,0 0 3 0,4 0 0 31,-4 0-42-31,0 0-8 0,0 0-2 0,4-6 0 0,-4 6-22 16,0-6-5-16,-3 6-1 0</inkml:trace>
  <inkml:trace contextRef="#ctx0" brushRef="#br0" timeOffset="48762.546">16291 6505 1668 0,'-7'-5'47'0,"0"5"11"16,0 0-46-16,-3 0-12 0,-1 0 0 0,4 0 0 15,-7 0 68-15,3 0 11 0,1 0 2 0,-1 0 1 16,-3 0-32-16,3 0-6 0,1 5-2 0,-1-5 0 15,1 6-34-15,3 0-8 0,-1 3 0 0,1 3 0 16,0 0 0-16,4-1 0 0,-1 4 0 0,1 9 0 16,-1-13 0-16,4 7 0 0,4-3 0 0,-4 2 0 15,3 1-20-15,4 0-5 0,-3-1-2 0,3 4 0 16,-4-4 27-16,5-5 0 0,-1 3 0 0,-4-3 0 16,4-1 0-16,0-5 0 0,0 0 0 0,0 0 0 0,-3-3 32 15,3-3 12-15,0 0 3 0,0-3 0 0,0-3-26 0,0 0-5 16,0 0 0-16,0-5-1 0,-3 2-15 15,3-9 0-15,0 6 8 0,-4 1-8 0,1-1 0 0,-1-9 0 16,1 4 0-16,0-1 0 0,-4 6 18 0,0-2 1 0,0 2 0 0,-4 0 0 16,0 0-19-16,1 1 0 15,-4-10 0-15,0 9 0 0,3 0 0 0,-3 7 0 0,0-7 0 16,4 0 0-16,-4 6 0 0,3 0 0 0,-3 3 0 16,3-3 0-16,4 6-21 15,-7 0-5-15,7 0-1 0,-7 0 0 0,4 6-1 16,-4-6 0-16,0 6 0 0,0 0 0 0,3 3 0 15,-3 9 0-15,0-7 0 0,4 1 0 0,-5 3-7 16,5-3-1-16,-4-1-1 0,3 1 0 0,1 3-94 16,-1-3-18-16</inkml:trace>
  <inkml:trace contextRef="#ctx0" brushRef="#br0" timeOffset="49343.276">16372 6600 1516 0,'0'0'32'0,"0"0"6"15,0 0-30-15,0 0-8 0,0 0 0 0,0 0 0 0,0 0 44 0,0 5 8 16,0 7 2-16,4-6 0 0,-4-6-6 0,0 6-2 0,0-6 0 0,0 6 0 15,3 3-46-15,-3-1-21 0,0 1 1 0,0 3 1 16,0 0 47 0,0-6 8-16,0 0 3 0,0-3 0 0,0 2-15 15,0-5-4-15,-3 6 0 0,3-6 0 0,0 6-12 0,0-6-8 0,0 0 10 0,0 0-10 16,0 0 0-16,0 0 0 0,0 0 0 0,0 0 0 16,0 0 0-16,0-9 0 0,0 3 0 0,0 1 0 15,3-1 0-15,-3 0 0 0,4-6 0 0,0 6 0 16,-4 6 0-16,3 0 0 0,-3 0 0 0,7-6 0 15,-3 0 28-15,-1-2-1 0,4-1 0 0,-3 0 0 16,-1-3-27-16,1 0 0 0,-1 1 0 0,1-4 0 16,3 9 0-16,0-6 0 0,0 1-14 0,0-1 5 15,0 0 9-15,0 3 0 0,0 3 0 0,0 0 0 16,4 1 0-16,-8 5 0 0,4-6 0 0,1 6 0 16,-5 6-28-16,1-6-3 0,3 5-1 15,0 1 0-15,-4-3 32 0,4 6 0 0,0 0 0 0,0 3 0 16,0 5 20-16,1-5 9 0,-1 6 3 0,0-4 0 15,-4-2-20-15,1 0-3 0,3-3-1 0,-4 0 0 16,1 5-28-16,-1-2-5 0,1 12-2 0,-1-10 0 16,1 4 27-16,-1 0 0 0,-3-7 0 0,4 7 0 15,-1-3 23-15,-3-4 9 0,4-5 3 0,0 6 0 16,-1-6-35-16,1 3 0 0,-1 0 0 0,1-1 0 16,-1-2-24-16,1 6-8 0,3-6-1 0,-4 6-1 15,1-6 10-15,-1 5 3 0,1 4 0 0,-1-3 0 16,-3-6-120-16,4 0-24 0</inkml:trace>
  <inkml:trace contextRef="#ctx0" brushRef="#br0" timeOffset="55000.015">17819 6729 528 0,'0'6'22'0,"-4"0"-22"16,4-6 37-16,0 6 3 0,0-6 1 0,0 0 0 15,-3 0 27-15,3 0 6 0,0 0 1 0,0 0 0 16,0 0 4-16,0 0 1 0,0 0 0 0,0 0 0 15,0 0-29-15,0 0-6 0,0 0-1 0,0 0 0 16,0 0-17-16,0 0-4 0,0 0-1 0,0 0 0 16,-7 0-22-16,7 0 0 0,0 0 0 0,-11 0 8 15,11 0-8-15,-7 0 0 0,0 0 0 0,0 5 0 16,0 1 0-16,0-3 0 0,0 0 0 0,-4 6 0 16,4-3 0-16,0 0 0 0,4 0 0 0,-5 0 0 15,1-1 0-15,-3 1 8 0,3-6-8 0,0 6 8 0,0 3-8 16,0-3 0-16,7-6 0 0,-7 6 0 0,0 0 0 15,-1-1 0-15,1 1 0 0,0 0 8 0,0 6-8 16,0-6 12-16,0 6-4 0,4-6 0 0,-4-1-8 16,3 4 0-16,-3-3-11 0,7-6 11 0,-3 12 0 15,3-12 0-15,0 0-8 0,-4 6 8 0,4-6 0 0,0 0 0 16,0 0-10-16,0 6 10 0,0-6 0 16,0 0 0-16,0 0 0 0,0 0 0 0,0 0 0 0,0 0 0 0,0 0 0 15,0 0 0-15,0 0 11 0,0 0 0 0,0 0 0 16,0 0 0-16,0 0 3 0,0 0 1 0,0 0 0 0,0 0 0 15,0 0-2-15,0 0 0 0,0 0 0 0,0 0 0 16,0 0-13-16,0 0 0 0,0 0 8 0,0 0-8 16,0 0 0-16,-4 6 0 0,4-6 0 0,-3 5 0 15,3-5 0-15,0 0 0 0,0 0 0 0,0 0 0 16,0 0 8-16,0 0-8 0,0 0 11 0,0 0-11 16,0 0 0-16,0 0-9 0,0 0-1 0,0 0 0 15,0 0 1-15,0 0 0 0,0 0 0 0,0 0 0 16,0 0 9-16,0 0 0 0,0 0 8 0,0 0-8 15,0 0-14-15,0 0-7 0,0 0-2 0,0 0 0 16,0 0-49-16,0 0-9 0,3 0-3 0</inkml:trace>
  <inkml:trace contextRef="#ctx0" brushRef="#br0" timeOffset="55200.965">17586 6802 200 0,'0'0'0'0</inkml:trace>
  <inkml:trace contextRef="#ctx0" brushRef="#br0" timeOffset="55843.038">17724 6747 801 0,'0'0'16'0,"0"0"5"16,0 0-21-16,0 0 0 0,0 0 0 0,0 0 0 16,0 0 59-16,0 0 7 0,0 0 2 0,0 0 0 15,0 0-28-15,0 0-4 0,0 0-2 0,0 0 0 16,0 0-22-16,3 0-12 0,1-6 12 0,-4 6-12 16,3-6 0-16,-3 6 0 0,0 0 0 0,0 0 0 15,0 0 0-15,0 0 0 0,0 0 0 0,0 0 0 16,0 0-52-16,0 0-18 0,0 0-3 0</inkml:trace>
  <inkml:trace contextRef="#ctx0" brushRef="#br0" timeOffset="55931.041">17628 6858 615 0,'-14'12'12'0,"14"-12"4"0,0 0-16 16,0 0 0-16,0 0 0 0</inkml:trace>
  <inkml:trace contextRef="#ctx0" brushRef="#br0" timeOffset="56174.653">17928 6858 249 0</inkml:trace>
  <inkml:trace contextRef="#ctx0" brushRef="#br0" timeOffset="56654.321">17755 6720 970 0,'0'0'27'0,"-7"9"7"0,-3-3-34 16,10-6 0-16,-7 6 0 0,0 0 0 0,-4-1 80 0,4 1 8 0,0-3 3 16,0 3 0-16,0 0-35 0,0 0-8 0,0 0 0 0,0 0-1 15,0 0-19-15,-1-1-4 0,1 1-1 0,4 0 0 16,-4 3-23-16,0-3 8 15,-4 0-8-15,4 0 0 0,0 5 0 0,4-5 0 0,-4 6 0 0,3-6 0 16,0 6 0-16,1-9 0 0,3-3 0 0,0 11-8 16,-4 1 8-16,4 0 0 0,4-6 0 0,-4 0 0 15,0 5 8-15,3-5 4 0,1 3 1 0,0-3 0 16,-1 0 5-16,4 0 1 0,-3 0 0 0,3-1 0 16,0-5-3-16,3 6-1 0,-3-6 0 0,0 0 0 15,4 0 1-15,0 0 0 0,-4-6 0 0,7 1 0 16,-4-7 6-16,8 3 2 0,-4-9 0 0,7 1 0 15,-7-1-24-15,4-2 0 0,-4-4 0 0,0 0 8 16,-3 4-8-16,-1-4 0 0,1 7 0 0,-4-7 0 16,0 10-8-16,-3 2 0 0,-1-6 0 0,1 9 0 15,-4 3-16-15,0 6-2 0,0 0-1 0,0 0 0 16,0 0 9-16,-11 3 2 0,8 3 0 0,-8 12 0 16,4-6 16-16,0-1 0 0,-4 10-8 0,4 3 8 15,-3-7 16-15,3 7 6 0,0-4 2 0,-1 10 0 16,1-13 4-16,4 10 2 0,-1-10 0 0,1 1 0 15,3-3-9-15,0 2-1 0,0-2-1 0,3-3 0 16,4 0 13-16,0-7 2 0,1 1 1 0,2-6 0 16,1 6-27-16,3 0-8 0,0-6 0 0,0-6 0 15,4 0-90-15,3 0-22 0,0-5-4 0</inkml:trace>
  <inkml:trace contextRef="#ctx0" brushRef="#br0" timeOffset="57123.09">18023 6808 1124 0,'0'12'48'16,"0"0"-39"0,0 0 56-16,4 2 11 0,-4-2 3 0,3 6 0 15,1-10-12-15,0 10-3 0,3-6 0 0,-4 6 0 16,4-7-31-16,0 10-6 0,0-9-2 0,-3-1 0 16,3 7-14-16,-4-3-3 0,1 2-8 0,-1 1 12 15,5-9-12-15,-5 0 9 0,1 5-9 0,-1-8 8 16,-3-6 1-16,0 0 0 0,0 0 0 0,0 0 0 15,0 0 7-15,0 0 2 0,0 0 0 0,0 0 0 16,0 0 3-16,4 0 1 0,3-6 0 0,-4 0 0 16,1 4-10-16,-1-1-3 0,1-3 0 0,-1 0 0 15,1 3-9-15,-1-9 0 0,1 0 0 0,3 6 8 16,-4-8 0-16,1 2-8 0,3 0 12 0,-3 0-4 16,-1-5 16-16,1 5 4 0,-1-8 0 0,1 8 0 15,-1-12-28-15,4 7 0 0,-3-4 0 0,3 3 0 0,0-5 0 16,0-4 0-16,0 7 8 0,4-4-8 15,-1 1-21-15,-3-7-7 0,4 4 0 0,-4 2-1 16,3 4-27-16,-2-4-6 0,-5 4-1 0</inkml:trace>
  <inkml:trace contextRef="#ctx0" brushRef="#br0" timeOffset="57616.303">18426 6697 1176 0,'-4'5'33'0,"4"4"7"16,0 0-32-16,0 6-8 0,4-3 0 0,-4-1 0 15,3-2 21-15,1 3 3 0,3 0 0 0,-4-6 0 16,1 5 12-16,3-5 4 0,0 6 0 0,-4-6 0 16,4-3-23-16,0 0-4 0,1-3-1 0,-1 0 0 15,0-3 0-15,0 0 0 0,0-3 0 0,-4 0 0 16,4-6 22-16,0 1 4 0,-3-7 1 0,-1 0 0 0,1 4-28 0,0-4-11 0,-4-9 8 0,0 10-8 16,0-1 0-16,-4-5 0 15,-3 2 8-15,0 3-8 0,0-2 8 0,-4 2 0 0,1 1 0 16,-1 5 0-16,0-3 4 0,1 3 0 0,-1 6 0 0,-3 1 0 15,7 5-12-15,-3 0-11 16,-1 5 3-16,4 1 0 0,-4 0 8 0,4 9-8 0,-3 3 8 16,-1 5-8-16,8-2 8 15,-4 2 0-15,3 7 0 0,1 2 0 0,-1-6 0 0,0 10 0 0,4-4 0 16,0 3 0-16,0-8 0 0,0 8 0 0,4-11 0 0,-4 8 0 16,4-9 0-16,-4-5 0 0,3 3 0 15,1-4 0-15,-1-2 8 0,1-3 3 0,-1-1 1 0,8-5 0 16,-4 0 16-16,0 0 3 0,0-6 1 0,3-6 0 15,1 0-112-15,3 0-23 16,0-5-4-16</inkml:trace>
  <inkml:trace contextRef="#ctx0" brushRef="#br0" timeOffset="58156.665">18651 6691 1454 0,'-3'-12'30'0,"3"12"8"0,0 0-30 16,0 0-8-16,0 0 0 0,0 0 0 0,0 0 51 0,0 0 9 15,0 0 1-15,0 0 1 0,0 0-23 0,0 6-5 0,0 6-1 0,0-4 0 16,0 4-3-16,0 6-1 0,0-6 0 0,0 2 0 16,0 4-13-16,3-6-4 0,-3-1 0 0,0 1 0 15,4 0-12-15,-4-6 0 0,0-6 0 0,0 0 0 16,3 9 9-16,-3-9-1 0,0 0 0 0,4 0 0 15,-1 0 7-15,1 0 1 0,3-3 0 0,-3-3 0 16,-1 0 3-16,-3 3 1 0,4-6 0 0,-1 3 0 16,-3 0-20-16,0 1 0 0,4-1 0 0,-4-3 0 15,0 3-12-15,0-6-7 0,0 6-1 0,0 0 0 16,0 1 5-16,-4-1 1 0,1 0 0 0,3 0 0 16,-4-3-3-16,1 3-1 0,-1 0 0 0,1 0 0 15,3 6 4-15,-4-2 1 0,4 2 0 0,-7-3 0 16,0 3-11-16,3-6-3 15,-3 6 0-15,4-6 0 0,3 6 7 0,-11 0 2 0,4 0 0 0,0 6 0 16,-3 0 18-16,2-3 0 0,1 2 0 0,0 4 0 16,-3 6 11-16,3-3 5 0,0-1 2 0,0 1 0 15,3 6 14-15,-3-3 4 0,3 2 0 0,1 1 0 16,3-4-21-16,-4 4-4 0,8 0-1 0,-4-6 0 16,0 2 10-16,3 4 1 0,-3-6 1 0,4 2 0 15,0 1 1-15,3 0 0 0,-4-4 0 0,4-5 0 16,-3 9-11-16,3-3-3 0,0 0 0 0,0-1 0 15,0 1-9-15,0-6 0 0,0 0 0 0,4-3 0 16,-4 0 8-16,3 3-8 0,-3-3 0 0,4-3 8 16,-1 0-8-16,1 0 0 0,0-3-10 0,3 0 10 15,-4-3-56-15,4 3-6 0,4-9-1 0</inkml:trace>
  <inkml:trace contextRef="#ctx0" brushRef="#br0" timeOffset="59656.514">19706 6829 425 0,'0'0'12'0,"0"0"3"0,-3 6-15 16,3-6 0-16,0 0 0 0,0 0 0 15,0 0 27-15,0 0 2 0,0 0 1 0,0 0 0 16,0 0 12-16,3-3 2 0,4-3 1 0,-3 0 0 16,-1 0 31-16,1 0 7 0,3-5 1 0,-4 5 0 0,4-3-15 0,-3 6-2 0,3-3-1 15,-3-3 0-15,-1 6-8 0,-3 3-2 0,0 0 0 0,0 0 0 16,0 0-14-16,0 0-3 0,4-3-1 0,-4 3 0 15,0 0-4-15,0-6-1 16,0 6 0-16,-4-5 0 0,4 5-33 0,0 0 0 0,0 0 0 0,-3-6 0 16,3 6 33-16,-4-6 0 0,-3 6 0 0,7 0 0 15,-4-6-33-15,-3 6 0 0,7 0 0 0,-7 0 0 16,0 0 0-16,0 0 0 0,0 0 0 0,0 0 0 16,4 6 0-16,-4-6-14 0,-1 6 2 0,1 0 1 15,4-6 21-15,-4 5 4 0,0 1 1 0,0-3 0 16,0 0-1-16,3 6 0 0,-3-3 0 0,7-6 0 15,-3 6-3-15,3-6-1 0,0 0 0 0,0 0 0 16,0 0-10-16,-7 6 10 0,7-6-10 0,0 0 10 16,0 0-10-16,0 0 12 0,0 0-12 0,0 0 12 15,0 0-12-15,0 6 0 0,3-1 9 0,-3-5-9 16,4 6 0-16,-4-6 8 0,0 0-8 0,3 6 0 16,1 3 0-16,-4-9 0 0,3 6 0 0,1 0 8 15,-4 3-8-15,3-1 0 0,-3-2 0 0,0 6 0 16,0-12 8-16,-3 6 0 0,3-6 0 0,0 6 0 15,0-6 16-15,0 0 3 0,0 0 1 0,-7 6 0 16,7-6 8-16,0 0 3 0,0 0 0 0,0 0 0 16,0 0-7-16,0 0-2 0,0 0 0 0,-4-6 0 15,4 0-12-15,-3-6-2 0,3 0-1 0,3 1 0 16,-3-1-15-16,4-3 0 0,3-2-12 0,-4-1 12 16,4-3-16-16,-3-2 4 0,3-4 1 0,0 10 0 15,3-7-3-15,-2-2-1 0,-1 8 0 0,0-5 0 16,0-4-17-16,0 9-3 0,0-8-1 0,-4 8 0 0,1-11 36 15,-1 8 0-15,-3-2 0 0,0-1 0 0,4 1-10 0,-4 2 10 16,0 4-8-16,0-10 8 0,0 10-8 0,0-10 8 16,0 9-8-16,0-5 8 0,0 5 0 0,-4 6 0 0,1-2 0 15,3 8 8-15,-4-6-8 0,4 0 0 0,-3 1 0 0,3 2 0 16,0 3 0-16,-4 0 0 0,4-6 0 0,-3 12 0 16,3 0 0-16,0 0 0 0,0 0-8 0,0 0 8 15,0 0-8-15,0 0 8 0,0 0-8 0,0 0 8 16,0 0-12-16,0 0 4 0,-4 6 0 0,1 6 0 15,3 0 0-15,-4 8 0 0,1-8 0 0,3 6 0 16,-4 8 8-16,4 4-8 0,0 2 8 0,0 3-8 16,0 9 8-16,0 0 0 0,0 0 0 0,0 9 0 15,0-3 0-15,0-6 0 0,4 6 0 0,-4 0 0 16,0-3 0-16,0-2 0 0,0-1 0 0,-4 3 0 16,1-9 0-16,-1 0 11 0,1-3-3 0,-1-8 0 15,-3-4 4-15,3 1 0 0,1-9 0 0,-4 2 0 16,7 1 2-16,-4-6 1 0,1-7 0 0,3 7 0 15,0-12-15-15,-4 9 11 0,4-9-11 0,0 0 10 16,0 0-10-16,0 0 0 0,0 0 9 0,0 0-9 16,0 0 0-16,0 0 0 0,0 0-12 0,0 0 4 15,4-9-32-15,-4 0-7 0,3 4-1 0</inkml:trace>
  <inkml:trace contextRef="#ctx0" brushRef="#br0" timeOffset="59970.598">19435 6782 1162 0,'0'0'49'0,"0"0"-39"15,0 0 44-15,0 0 9 0,-4 9 1 0,4-9 1 16,0 0 5-16,0 0 1 0,0 0 0 0,0 0 0 15,0 0-14-15,4 0-2 0,-4 0-1 0,10 0 0 16,-3 0-9-16,4-6-1 0,3 3-1 0,-4 0 0 16,8 0-22-16,-4-6-4 0,4 6-1 0,-1-3 0 15,1 0-6-15,3 1-2 0,0-1 0 0,1 0 0 16,-1 6-8-16,0-6 8 0,0-3-8 0,0 6 8 16,0 3-8-16,4-3 0 0,-4 3 0 0,4 0 0 15,-4 0 0-15,0 3 0 0,1-3 0 0,-1 3-11 16,0 6-42-16,-4-9-9 15,-2 6-2-15</inkml:trace>
  <inkml:trace contextRef="#ctx0" brushRef="#br0" timeOffset="60437.181">20112 6705 1440 0,'0'0'30'0,"-4"-3"6"0,-3 1-28 15,7 2-8-15,-3-3 0 0,-4 3 0 0,7 0 91 0,-7-6 17 16,7 6 3-16,-7 0 1 0,0 0-29 0,7 0-6 0,-8 0-1 0,1 0 0 15,4 0-48-15,-4 0-9 0,7 0-3 0,-7 6 0 16,0-3-16-16,3 2 0 16,-3 1 0-16,0 3 0 0,4 6 0 0,-5-3 0 0,5 2-12 0,-4 7 12 15,3-1-9-15,1-2 9 0,-1 0-8 0,1 2 8 16,3 4 0-16,-4-4 0 0,1 4 0 16,3-6-8-16,-4 2 8 0,4-2 0 15,0-7 0-15,-3 1 0 0,3 0 0 0,0-6 0 0,0-6 0 16,0 0 8-16,0 9 5 0,0-9 2 15,3 6 0-15,-3-6 0 0,4 5 7 0,3-5 2 0,-4 0 0 16,4-5 0-16,-3 5-6 0,3-9-1 0,4 0 0 0,-4 0 0 16,3-3-9-16,-3 1-8 0,4-1 12 0,-1 0-12 15,-3-3 8-15,4-2-8 0,0 5 0 0,-4-6 0 16,0 4 0-16,0 2 0 0,-4-6-13 0,1 6 5 16,-1 1-11-16,-3-1-1 0,0-3-1 0,0 4 0 15,-3 5-18-15,-1-6-3 0,1-3-1 16,-4 9 0-16,0-5 7 0,0 5 2 0,0 0 0 0,-4 0 0 15,0-3 20-15,1 9 4 0,-1-3 1 0,1 3 0 16,-1 0 9-16,-7 3-10 0,4-3 10 0,0 9-10 16,4-3 10-16,-4 0-13 0,3 0 5 0,0 5 8 15,1-5-8-15,3 6 8 0,3-3 0 0,-3 3 0 16,4-7 0-16,-1 7-11 0,4-6 11 0,0 3-8 16,4 0-53-16,3 5-11 0,0-8-1 0</inkml:trace>
  <inkml:trace contextRef="#ctx0" brushRef="#br0" timeOffset="61083.775">20260 6844 953 0,'-7'0'20'0,"3"0"4"0,4 0-24 0,0 0 0 0,-3 2 0 0,3-2 0 16,-4 6 8-16,4-6-8 0,0 0 8 0,0 0-8 15,0 0 53-15,0 0 6 0,0 0 1 0,0 0 0 16,0 0-4-16,0 0 0 0,0 0 0 0,0 0 0 16,0 0-28-16,0 0-7 0,0 0-1 0,0 0 0 15,0 0 28-15,0 0 6 0,0 0 1 0,0 0 0 16,0 0-27-16,0 0-6 0,0 0-1 0,0 0 0 16,0 0 15-16,0 0 4 0,-3 0 0 0,3 0 0 15,0 0-20-15,0 6-3 0,0-6-1 0,-4 6 0 16,1 0-7-16,3 0-1 0,-4 0-8 0,4-6 12 15,0 6-12-15,0 2 0 0,0 1 0 0,0 0 0 16,0 3 0-16,0-6 0 0,0 6 0 0,-3-7 0 0,3 7 0 16,3-3 0-16,-3 3 0 0,0-6 0 0,4 5 9 15,-4-5-9-15,0-6 8 0,0 6-8 0,0-6 34 0,0 0 2 0,3 6 0 16,-3-6 0-16,0 0-7 0,4 6-1 0,-4-6 0 16,0 0 0-16,0 0 6 0,7 3 1 0,-4-3 0 15,4 0 0-15,1-3-15 0,-1 3-2 0,0-6-1 16,0 3 0-16,0 0-7 0,3-9-2 0,1 1 0 15,-4-1 0-15,4 0-8 0,-1 0 0 16,-3 4 0-16,4 2 0 0,-4-6 0 0,0 0 10 0,4 0-1 0,-4 1 0 16,0 2-9-16,0-3 0 0,-4 0 0 0,4 6 0 15,-3-5 0-15,3 2 0 0,-4 3-10 0,1-6 10 16,-1 12-11-16,-3-6 11 0,4 0-12 0,-4-5 12 16,0 5-16-16,3 0 3 0,-3-6 1 0,4 6 0 15,-4 3-31-15,0-8-5 0,-4 11-2 0</inkml:trace>
  <inkml:trace contextRef="#ctx0" brushRef="#br0" timeOffset="62733.318">20627 6209 801 0,'0'8'16'0,"0"4"5"0,-4-6-21 0,4 6 0 0,0 5 0 0,0-5 0 15,0 9 84-15,4 2 13 0,-4-2 3 0,0 8 0 16,3 7-32-16,1-4-7 0,0 12-1 0,-1-6 0 16,-3 3-35-16,4 3-7 0,-4 1-2 0,0 2 0 15,3-9-2-15,1 6-1 0,-1-9 0 0,-3 3 0 16,4-2 18-16,-1-4 3 0,1-8 1 0,-1 2 0 16,1-3-19-16,-1-5-4 0,1 3-1 0,-1-4 0 15,1 1-11-15,-1-9 0 0,-3 3 0 0,4-1 0 16,-1-5 0-16,-3-6 0 0,4 6 0 0,-4-6 0 15,0 0-46-15,0 0-14 0,0 0-4 0</inkml:trace>
  <inkml:trace contextRef="#ctx0" brushRef="#br0" timeOffset="62991.435">20458 6573 1132 0,'0'0'48'0,"3"3"-39"15,1 6-9-15,3-3 8 0,0 3-8 0,3-4 8 16,1 1 20-16,3-6 4 0,4 6 1 0,-1 0 0 16,1 6 3-16,3-9 0 0,0 6 0 0,0-4 0 15,4 4-36-15,-4-3 0 0,0 0 0 0,4 6 0 16,-4-6 0-16,4 0 0 0,-4-3 0 0,0-1 0 15,1 1-25-15,-5 0-12 0,4-3-3 0</inkml:trace>
  <inkml:trace contextRef="#ctx0" brushRef="#br0" timeOffset="63428.815">20906 6741 1485 0,'-7'11'31'0,"0"-2"7"0,3 3-30 15,0-3-8-15,1 0 0 0,3 2 0 0,0 1 35 0,3-3 5 0,1-3 2 0,0 3 0 16,-1-3-10-16,4 2-3 0,0-2 0 0,0 0 0 16,0 0-9-16,0 0-1 0,0-6-1 0,4 6 0 15,0-6-1-15,-4 0 0 0,3 0 0 0,1 0 0 16,-4-6-17-16,3 6 0 0,1-6 8 0,-4 6-8 31,0-12 0-31,0 6 0 0,0-2 0 0,-3-1 0 16,-1 0-30-16,1-3 0 0,-1 6 0 0,1 0 0 0,-4-5 7 0,0 5 2 0,0-3 0 0,-4 0 0 15,1 3 21-15,-4-3 0 0,3 4 0 0,-3 5 8 16,-3-6 12-16,2 0 1 0,-6 6 1 0,4-6 0 16,-1 6 6-16,1 0 0 0,-1 6 1 0,0-6 0 15,-3 6-12-15,0 0-2 0,0 5-1 0,0-5 0 16,3 6-14-16,-3 3 0 0,0-4 0 0,4 1 0 15,3 6 0-15,0 2 0 0,-1-2 0 0,5 0 0 16,-1-4 0-16,4 4 0 0,0 0 0 0,0-4 0 16,4 10 0-16,3-12 0 0,0 11 0 0,4-11 0 15,-1 3-14-15,1-4 4 0,-1 7 1 0,8-9 0 16,-4-3-31-16,7 0-5 16,-3-1-2-16</inkml:trace>
  <inkml:trace contextRef="#ctx0" brushRef="#br0" timeOffset="63864.074">21378 6691 1257 0,'0'0'53'16,"0"0"-42"-16,-3 0-3 0,-4 6 0 0,3-3 0 0,-3-1 0 15,0 4-8-15,4 0 0 0,-4 0 0 0,-1 9 0 16,5-9 0-16,-4 0 0 0,0 5 0 0,0-2 0 16,0 3 0-16,0 0 0 0,0-1 0 0,0 1 0 15,-1 0 0-15,5-3 0 0,-1 0 0 0,1-1 0 16,-1-2 0-16,4-6 0 0,0 0 0 0,0 0 0 16,0 0 0-16,4 12 0 0,-4-12 0 0,3 0 0 15,1 6 28-15,-4-6 3 0,3 6 1 0,5-6 0 16,-5 6-16-16,4-6-4 0,-3 0 0 0,3 0 0 15,-4 3-3-15,4 0-1 0,0-1 0 0,-3 1 0 16,3 0 7-16,-7-3 1 0,7 3 0 0,0 0 0 16,-3 3 8-16,-4-6 1 0,7 6 1 0,-7-6 0 15,3 6 31-15,1 0 7 0,-1 6 0 0,1-7 1 16,-4 1-26-16,0 6-6 0,-4-3-1 0,1 3 0 16,-4-7 0-16,3 13 0 0,-3-12 0 0,0 3 0 15,0 3-18-15,-4-1-4 0,4 1-1 0,-3-6 0 16,-1 3-9-16,1-6 0 0,-5 3 0 0,5-3 0 15,-1 0-43-15,1-1-10 0,-1-2-3 16</inkml:trace>
  <inkml:trace contextRef="#ctx0" brushRef="#br0" timeOffset="64968.819">22116 6999 1196 0,'0'0'24'0,"0"0"8"0,0 0-32 16,0 0 0-16,0 0 0 0,0 0 0 0,3 0 57 0,4-6 6 0,0 6 1 0,0-5 0 15,-3-1 13-15,-1 0 3 0,1-3 1 0,-4 3 0 16,3-3-33-16,1 6-8 0,-4-2 0 0,0 5-1 16,0 0-31-16,0 0-8 0,0 0 0 0,0 0 0 15,0 0 0-15,0 0 0 0,0 0 0 0,0 0 0 16,0 5 0-16,0 7 0 0,-4-3 0 0,4 3 0 16,-3-1 8-16,-1 7 0 0,-3-3 0 0,4 2 0 15,-4-5 8-15,0 6 3 0,3-9 0 0,-3 2 0 16,4 1 14-16,-1-6 3 0,4-6 1 0,0 0 0 15,0 0-13-15,0 0-4 0,0 0 0 0,0 0 0 16,0 0-6-16,0 0-2 0,0 0 0 0,0 0 0 16,4 0 16-16,3-12 4 0,0-2 0 0,0 5 0 15,0-6-32-15,0 3 0 0,0 1 0 0,0-4 0 16,0 3 0-16,0 0 0 0,0 1 0 0,-3 5 0 16,3 0 0-16,-4-3 0 0,4 3 0 0,-3-3 0 15,-1 6 0-15,1 3 0 0,-1-5 0 0,1 5 0 16,-4 0-12-16,0 0-8 0,7-6-1 0,-3 6-1 15,-4 0 10-15,3 6 1 0,4-6 1 0,-3 5 0 16,-1-2 2-16,1 0 0 0,-1 9 0 0,-3-3 0 16,4 3 8-16,-1-7 0 0,-3 7 0 0,4-3 0 15,-4 3 0-15,3 0 0 0,-3-1 0 0,0 1 8 16,0-6-8-16,0 3 0 0,0-3 8 0,0-6-8 16,0 0 8-16,0 0-8 0,0 0 8 0,0 0-8 0,0 0 8 15,0 0-8-15,7 3 8 0,-3-3-8 16,3 0 0-16,-4-3 0 0,1 0 0 0,3 0 0 0,-3 0-15 15,-1 3-1-15,4-6 0 0,-3 0 0 0,-1 0 4 0,1 0 0 16,-1 0 0-16,1 6 0 0,-1-5 3 0,-3 5 1 16,0 0 0-16,0 0 0 0,0 0 8 0,0 0 0 0,0 0 0 15,0 0 0-15,0 0-18 0,0 0-2 0,0 0 0 0,0 0 0 16,0 5 32-16,-3 7 7 0,3-6 1 0,0 0 0 16,0-6-3-16,-4 9 0 0,4-9 0 0,0 6 0 15,0-6-1-15,0 0 0 0,0 0 0 0,0 0 0 16,0 0-6-16,0 0-2 0,0 0 0 0,0 0 0 15,0 0 12-15,0 0 1 0,0 0 1 0,4 6 0 16,-1-1-22-16,1 1 0 0,3 6 0 0,0-6 0 16,0 0-11-16,0 0-6 0,4-6-2 0,-4 9 0 15,3-4-2-15,-3 7-1 0,-3 0 0 0,3 0 0 16,-3-6-16-16,3-1-3 0,-4 7-1 16,1-6 0-16,-1 0 5 0,1 3 1 0,-1-3 0 0,1 0 0 15,-4-6-24-15,7 0-4 0,0-6 0 0,0 0-1 16,3 0-111-16,-2-3-21 0,-1-9-5 15</inkml:trace>
  <inkml:trace contextRef="#ctx0" brushRef="#br0" timeOffset="65402.527">22553 6982 1592 0,'0'0'33'0,"0"0"7"0,0 0-32 0,-7 6-8 0,7-6 0 0,0 0 0 16,0 0 44-16,-4 0 6 0,4 0 2 0,0 0 0 16,-3 5-4-16,3 1 0 0,3 6 0 0,1-9 0 15,0 3-19-15,3-3-4 0,3 3-1 0,-3 3 0 16,0-9-3-16,4 5-1 0,-1-5 0 0,1 0 0 16,0 0-20-16,-1 0 0 0,8 0 0 0,-8 0 0 15,5-5 0-15,-5-1 0 0,1 0 0 0,-4 0 0 16,3 0-12-16,-3-3-6 0,0 3-2 0,-3-5 0 15,0 5 5-15,-4-6 1 0,0 3 0 0,-4-3 0 16,4 7 14-16,-7-7 0 0,3 6 12 0,-3-6-12 16,0 3 0-16,0 3 0 0,-3 3 0 0,3 1 0 15,-4-4 13-15,11 6-4 0,-11 0-1 0,4 0 0 16,-3 0 10-16,-1 6 2 0,1-1 0 0,3 4 0 16,-4 3-20-16,4 0 0 0,-4 0 0 0,4-1 0 15,0 10 0-15,0-4 0 0,4 4-8 0,-4-976 8 16,7 1951 0-16,-4-978 13 0,8-3-1 0,-4 8 0 15,3-5-12-15,1-7 0 0,-1 10 0 0,1-3 0 16,-1-7 8-16,1 4-8 0,3 3 0 0,-4-6 9 16,1-1-9-16,-1-5 0 0,4 0 0 0,1-3 0 15,2 0-51-15,4 0-2 0,4 0-1 0</inkml:trace>
  <inkml:trace contextRef="#ctx0" brushRef="#br0" timeOffset="65869.288">22994 6944 1190 0,'4'0'33'0,"-4"0"9"0,0-6-34 0,3 0-8 0,-3 0 0 16,0 6 0-16,0 0 85 0,0 0 15 0,0-6 4 0,0 6 0 15,0 0-45-15,0 0-9 0,0 0-2 0,0 0 0 16,0 0-16-16,0 0-4 0,0 0-1 0,-7 0 0 15,0 6-27-15,-4 0 0 0,1 0 8 0,-4 5-8 16,7-5 0-16,-4 15 0 0,1-9 0 0,-1-1 0 16,0 7 0-16,1-3 0 0,-1-4 0 0,4 7 0 15,-3-6 18-15,2-3 2 0,1-3 0 0,4-1 0 16,3-5 19-16,-4 12 4 0,4-12 1 0,-3 6 0 16,3-6-20-16,0 0-3 0,0 0-1 0,0 0 0 15,7 0 20-15,-4 6 3 0,4-6 1 0,-3 0 0 16,3 0-36-16,4 0-8 0,-4 0 0 0,3 0 0 15,-3-6 8-15,4 6 0 0,0 0 0 0,-1-6 0 16,-3 6-8-16,4-6 0 0,-1 0 0 0,-3 4 0 16,0-1 0-16,0 3-11 0,1 3 3 0,-1-1 0 15,-7-2 8-15,3 12 0 0,1-6 0 0,-1 6 0 16,-3-6-18-16,0 3-2 0,-3 2 0 0,-1 1 0 16,1 6 31-16,-4-7 5 0,-1 7 2 0,1 3 0 15,-3-4-18-15,3-2 0 0,-4 0 8 0,4-1-8 0,-3-2 10 16,3 0-2-16,-1-3 0 0,1 0 0 0,0-1-8 15,7-8 0-15,0 0 0 0,0 0 0 16,0 0-56-16,0 0-12 0,-7-8-4 0</inkml:trace>
  <inkml:trace contextRef="#ctx0" brushRef="#br0" timeOffset="66698.772">23604 7099 1496 0,'0'0'42'0,"0"0"10"0,0 0-41 0,0 0-11 0,0 0 0 0,0 0 0 15,0 0 29-15,0 0 4 0,0 0 1 0,0 0 0 16,7 0 0-16,4-6 0 0,3 1 0 0,-3 2 0 16,3 0-3-16,0 0-1 0,-3-3 0 0,3 6 0 15,-4-6-18-15,1 0-4 0,3 6-8 0,-4-6 12 16,-2 0-12-16,2 0 0 0,-3 6 0 0,0 0-10 15,-7 0 10-15,0 0 0 0,4-5 0 0,-4 5 0 16,3-6 0-16,-3 6 0 0,4-6 0 0,-4 0-8 16,-4 0 8-16,1 3 0 0,-1-3 0 0,-6 0 0 15,-1 0 0-15,0 1 0 0,-3-1 0 0,0 0-8 16,-3 6 8-16,-5-9 12 0,5 6-2 0,-4 0-1 16,-1-3-9-16,5 3 0 0,-1 0 0 0,1 3 0 15,-1 0 0-15,4 0 0 0,3 0 0 0,-6 3 0 0,6 6 0 16,4 0 0-16,-4 3 0 0,4-1 0 0,4 1 0 15,-1 0 0-15,4 0 0 0,0 2 0 0,0 4-12 0,4-6 0 16,-1 3-1-16,1 8 0 0,6-5-7 0,-3-4-2 0,4 10 0 16,3-6 0-16,0 2 5 0,4-2 1 0,0-1 0 15,-1 1 0-15,1-3 4 0,3-3 2 0,4 5 0 0,-1-11 0 16,-2 6 0-16,2-12 0 0,-3 3 0 0,4-3 0 16,-4-3-130-16,4-3-25 15</inkml:trace>
  <inkml:trace contextRef="#ctx0" brushRef="#br0" timeOffset="66969.187">24056 6932 1340 0,'0'0'38'0,"0"0"8"15,0 0-37-15,0 6-9 0,0 5 0 0,3-8 0 16,-3 9 71-16,0 0 12 0,4 0 2 0,-4-1 1 16,3 7-20-16,5-3-4 0,-1 2-1 0,0 7 0 15,0-9-35-15,3 2-7 0,-3 1-2 0,0-6 0 16,-3 2 3-16,3-2 0 0,-3 0 0 0,6 0 0 16,-6-7 0-16,6 7 0 0,-3-6 0 0,0-3 0 15,0 0-52-15,0 0-9 0,4-3-3 0,-7 0 0 16,3-3-108-16,0 0-23 0</inkml:trace>
  <inkml:trace contextRef="#ctx0" brushRef="#br0" timeOffset="67236.329">23971 7229 1644 0,'0'0'34'0,"0"0"9"0,0 0-35 0,0 0-8 0,0 0 0 0,0 0 0 16,0 0 52-16,0 0 9 0,7 0 2 0,0-6 0 15,4 0 16-15,0-3 3 0,-1 0 1 0,4 0 0 16,0-2-44-16,0-1-9 0,1 6-2 0,2-12 0 16,1 4-28-16,-1 2-16 0,8-12 1 0,-4 4 1 15,1 2 14-15,-1-5 10 0,3 2-2 0,-2-2 0 16,-1 2-31-16,-4 3-6 0,1 1-2 0,0-1 0 15,-4-2-26-15,0 8-6 0,0 0-1 0</inkml:trace>
  <inkml:trace contextRef="#ctx0" brushRef="#br0" timeOffset="67780.055">24627 6894 1165 0,'-14'0'24'0,"4"2"7"0,-4 1-31 0,3 0 0 0,0 3 0 16,-3 6 0-16,0-6 56 0,0 0 4 0,-4 6 2 0,4-4 0 15,-3 7 16-15,3 0 3 0,-4 2 1 0,4-2 0 16,0 0-18-16,0-1-3 0,0 4-1 0,-1-6 0 16,8 0-23-16,-3 2-5 0,3 4 0 0,3-6-1 15,1-3-8-15,3 2-2 0,0 1 0 0,0-6 0 16,0 0-7-16,3 6-2 0,4-7 0 0,-3-5 0 16,-4 0 12-16,10 0 1 0,1 0 1 0,0 0 0 15,3-5-10-15,0-1-1 0,0-6-1 0,0 6 0 16,0-3-5-16,4-5-1 0,-4 5 0 0,3-3 0 15,-2 0-8-15,-1-5-11 0,-4 5 3 16,1-3 0-16,-1 3-7 0,-3-5-1 0,1 2 0 0,-1 3 0 16,-4 0-6-16,-3 7-2 0,4-1 0 0,-4 6 0 15,0 0 7-15,0 0 1 0,-4-6 0 0,4 6 0 16,0 0 60-16,0 0 13 0,-7 0 3 0,7 0 0 16,-11 6-96-16,4 0-20 0,0 5-3 0,0 1-1 15,0 0 60-15,-3 3 0 0,3 2 8 0,-4 1 0 16,4-9 1-16,3 2 1 0,1 7 0 0,-1-6 0 15,4 0 0-15,0-7 0 0,-3 10 0 0,6-3 0 16,1 0-10-16,-1-6 12 0,1-1-12 0,3 4 12 16,0-3-12-16,0-3 0 0,0 0 0 0,0-3 0 15,4 0-100-15,-1-3-23 0,1-3-4 0</inkml:trace>
  <inkml:trace contextRef="#ctx0" brushRef="#br0" timeOffset="68502.833">24761 6964 1288 0,'0'0'27'0,"0"0"5"16,0 0-32-16,0 0 0 0,0 0 0 0,0 0 0 15,-3 12 52-15,-1-6 3 0,4 0 1 0,-3-1 0 16,3 7 38-16,-4-3 8 0,4 0 2 0,-3 6 0 15,3-4-58-15,-4 1-11 0,4 0-3 0,0-3 0 16,-3 2 0-16,3 1 0 0,-4-6 0 0,1 0 0 16,3-6-16-16,0 12-3 0,-4-6-1 0,4-6 0 15,0 0-3-15,0 0-1 0,0 0 0 0,0 0 0 16,0 0-8-16,0 3 8 0,0-3-8 0,0 0 8 16,0 0-8-16,0 0 12 0,0 0-12 0,0 0 12 15,0 0 16-15,0 0 3 0,4-3 1 0,-4 3 0 16,0 0-50-16,0 0-10 0,0 0-1 0,3-6-1 15,4 6 30-15,-3-6 0 0,-1 0 0 0,1 0 0 0,-1 6-12 16,1-6 3-16,-1 0 1 0,1-2 0 16,0 5 8-16,-4 3-8 0,3-6 8 0,-3 6-8 0,0 0 8 0,0 0 0 0,0 0 0 15,0 0 0-15,0 0-8 0,0 0 0 0,0 0 0 16,0 0 0-16,0 0 8 0,4 6-8 0,-1-1 8 0,1 7-8 16,-1-6 8-16,-3 6 0 0,4 0 0 15,-4-4 0-15,3 10 0 0,-3-12 0 0,0 6 0 16,4-6 0-16,-4 8 0 0,0-8 0 0,0 3 0 15,0 0 0-15,0-3 8 0,0-6 3 0,0 0 1 0,0 0 0 16,0 0-4-16,0 0 0 0,0 0 0 0,0 0 0 16,0 0 0-16,3-6 0 0,4 6 0 0,-3-9 0 15,-1 3-8-15,1-3 0 0,-1 0 0 0,1 4 0 16,-1-7-11-16,1 6-4 0,0 0-1 0,-4 0 0 16,0 6 16-16,0 0 0 0,3-6 0 0,-3 6 0 15,0 0-9-15,0 0 1 0,0 0 0 0,0 0 0 16,0 0 8-16,0 0-8 0,0 0 8 0,0 0-8 15,0 0 8-15,0 0 0 0,4 3 0 0,-4-3 0 16,0 0 0-16,0 0 0 0,3 3 0 0,1 3 0 16,-4-6 11-16,7 6 4 0,-4 0 1 0,4-6 0 15,-3 6 18-15,-4-6 4 0,7 6 1 0,-4-6 0 16,-3 0-31-16,7 5-8 0,-3 1 0 0,3 0 0 16,-7-6 0-16,0 0 0 0,4 6 0 0,-4-6 0 15,0 6 11-15,3 3-3 0,-3-9 0 0,4 6 0 16,-4-6-8-16,0 6 0 0,3 5 0 0,1-5 0 15,-4-6-30-15,0 6-8 0,3-6-2 0,1 6 0 16,-1-3-73-16,4 0-15 0,-3 0-4 0</inkml:trace>
  <inkml:trace contextRef="#ctx0" brushRef="#br0" timeOffset="68993.25">25111 6988 1454 0,'-7'11'30'0,"3"1"8"0,4-6-30 0,-3 0-8 0,-1 3 0 0,4-3 0 16,0-1 93-16,0 1 18 0,0-6 3 0,0 12 1 15,0-12-40-15,4 6-8 0,-4-6-2 0,3 0 0 16,1 6-23-16,3-6-5 0,0 3-1 0,0-3 0 15,0 0 0-15,3 0 0 0,1-3 0 0,-4 3 0 16,4-6-28-16,-1 6-8 0,-3-6 0 0,4 6 0 16,-4-12 0-16,0 12 8 0,0-6-8 0,0 1 8 15,0-1-8-15,-3 0 0 0,-1 0-8 0,1 0 8 16,-4 3-32-16,0 3-2 0,3-12 0 0,-3 12 0 16,-3-6 3-16,3 1 1 0,-4-1 0 0,4 6 0 15,-7-6-8-15,0 6-2 0,4-6 0 0,-8 6 0 16,4 6 40-16,-4-6 0 0,4 6 0 0,-3-6 0 15,-1 6 0-15,1 5 0 0,-5-5 0 0,5 3 0 16,3 3 17-16,-4 0 11 0,1-1 3 0,3 1 0 16,-4 0-31-16,4 0 8 0,3-4-8 0,-3 10 0 15,4-6 0-15,3 0 0 0,-4-4 0 0,4 10 0 16,0-12 12-16,0 6 0 0,4-1 0 0,-1 1 0 0,1-3 4 0,-1 3 0 16,4-6 0-16,1 5 0 15,-1 1 0-15,3-6 0 0,1 0 0 0,-1 0 0 0,1-3-16 16,0 0 0-16,3 0 0 0,-4 3 0 15,4-6-23-15,-3-6-7 0,3 6-2 0,0-3 0 16,0-3-163-16,4 0-33 0,-4 0-6 0</inkml:trace>
  <inkml:trace contextRef="#ctx0" brushRef="#br0" timeOffset="69466.305">25386 6999 1165 0,'0'0'24'0,"0"0"7"0,-4 12-31 0,4-6 0 0,-3 3 0 0,-1 3 0 16,4-1 81-16,-3 1 11 0,3 3 1 0,-4-3 1 16,4-1-23-16,0 1-5 0,-3 0-1 0,3 0 0 15,-4-7-25-15,4 10-6 0,-3-3-1 0,3 0 0 16,-4-1-17-16,4 1-3 0,-3 0-1 0,3 3 0 16,0-9-12-16,-4 5 8 0,4-5-8 0,0 0 0 15,0-6 10-15,0 0-10 0,0 0 10 0,0 0-10 16,0 0 10-16,0 0-10 0,0 0 10 0,7-6-10 15,-3 0 0-15,-1 0-10 0,4-5 0 0,-3 5 0 16,3-9 10-16,-4 3 0 0,1 1-9 0,-1-7 9 16,4 12 0-16,-3-6 0 0,3 1 0 0,-3 8 0 15,-1-9 0-15,1 6-11 0,-1 0 11 0,1 0-8 16,-1-6 0-16,1 7 0 0,-1 2 0 0,1-3 0 0,-4 6 8 16,0 0 0-16,3-3 0 0,-3 3-8 0,0 0 8 15,0 0 0-15,0 0 0 0,7 3 0 0,-3 3 0 0,-1-3-12 16,5 8 2-16,-5-5 0 0,-3-6 10 0,7 6 11 15,-3 0-3-15,-1 0 0 0,4 0 1 0,-3 3 0 16,-1 2 0-16,-3 1 0 0,4-6 7 16,-4 6 0-16,3-1 1 0,-3 1 0 0,0 0 2 0,0-3 0 0,0 3 0 15,0-1 0-15,0-5-5 0,0 0-1 16,0 0 0-16,0 3 0 0,0-3-4 0,4 0-1 0,-4-1 0 16,0 1 0-16,0-6-8 0,0 0 0 0,3 6 0 0,-3-6 0 31,0 0-142-31,0 0-30 0,0 0-7 0</inkml:trace>
  <inkml:trace contextRef="#ctx0" brushRef="#br0" timeOffset="69985.975">25841 6894 1241 0,'-14'11'25'0,"3"4"8"0,1-3-33 0,-4 0 0 16,3 5 0-16,-3-2 0 0,3-3 109 0,1-1 15 0,-1 7 4 15,1-6 0-15,-1 2-16 0,0-2-4 0,4 0 0 16,-3-3 0-16,6 0-76 0,-3-3-16 0,7 2-4 0,0-8 0 15,0 0 10-15,0 0 2 0,0 0 0 0,0 0 0 16,0 0 3-16,0 0 1 0,0 0 0 0,0 0 0 16,0 0-28-16,0 0 0 0,0 0 0 0,0 0 0 15,0 0 0-15,4 6 0 0,3-6 0 0,0 0 0 16,0 0 0-16,0 0 0 0,4 0 0 0,-4 6 0 16,3-6-20-16,1 0-10 0,-4 0-2 15,3 0 0-15,-3 6 32 0,4-6 0 0,-4 0 8 0,0 0-8 16,0 6 0-16,-3-6 0 0,3 6 0 0,-4 0 0 15,4-1 0-15,-3 4 0 0,-1-3 0 0,1 6-9 16,-1-6 9-16,-3 0 0 0,4 5 0 0,-4-2 0 16,3 0 12-16,-3-3-3 0,0 3 0 15,0 3 0-15,0-7 15 0,-3 7 4 0,3-6 0 0,0 0 0 16,-4 0-10-16,1 3-2 0,-1 2 0 0,1-5 0 16,3-6-6-16,-4 12-2 0,4-12 0 0,0 0 0 15,-7 0-8-15,7 0 0 0,-3 6 0 0,-4 0 0 16,7-6 0-16,0 0-11 0,-7 0 3 0,-4 0 0 15,8 0-40-15,-5-6-8 0,-2 6-2 0</inkml:trace>
  <inkml:trace contextRef="#ctx0" brushRef="#br0" timeOffset="70652.659">26123 7229 1862 0,'0'0'52'0,"0"0"13"0,0 0-52 0,0 0-13 0,0 0 0 0,0 0 0 16,0 0 81-16,-3 6 14 0,3-6 2 0,0 0 1 15,0 0-50-15,-4 11-9 0,4-11-3 0,-3 6 0 16,3-6-24-16,0 0-4 0,0 0-8 0,0 0 11 15,0 0-11-15,0 0 0 0,0 0 0 0,0 6 0 16,0-6 0-16,0 0-17 0,0 3 4 0,0-3 1 16,0 0-119-16,0 0-23 0,0 0-5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seize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00D4B-8C56-41AE-843F-39898829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E59AA-0A17-46AE-B50C-A4BBFCB45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des </a:t>
            </a:r>
            <a:r>
              <a:rPr lang="en-US" dirty="0" err="1"/>
              <a:t>examens</a:t>
            </a:r>
            <a:r>
              <a:rPr lang="en-US" dirty="0"/>
              <a:t> </a:t>
            </a:r>
            <a:r>
              <a:rPr lang="en-US" dirty="0" err="1"/>
              <a:t>ultimes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26B3553-B935-4337-9A82-EA1E6BA2E510}"/>
                  </a:ext>
                </a:extLst>
              </p14:cNvPr>
              <p14:cNvContentPartPr/>
              <p14:nvPr/>
            </p14:nvContentPartPr>
            <p14:xfrm>
              <a:off x="2142360" y="1300680"/>
              <a:ext cx="7262280" cy="1342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26B3553-B935-4337-9A82-EA1E6BA2E51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33000" y="1291320"/>
                <a:ext cx="7281000" cy="136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277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9:40 – 11:20.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finish taking the test before the end of the test period, you will be allowed to go to another room only if you have a pass from a teacher.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Renault is the best selling brand of car in France.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CB96A11-E5AD-434A-A35C-268EC334850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84783" y="1817645"/>
            <a:ext cx="7652781" cy="429989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35AC38-10EA-4C95-87A0-632D3198FE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54C2-094F-4916-8383-1927F43D4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FE0707E-1C30-4898-9E2D-81DC925208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97457" y="1940015"/>
            <a:ext cx="3077843" cy="396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936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B8F2-7CAF-41AF-B06C-D4CF761F0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326F6-5033-404D-97BB-65378AFFE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Tulipe</a:t>
            </a:r>
            <a:r>
              <a:rPr lang="en-US" dirty="0"/>
              <a:t> noire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Tour du monde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Notre Dame de Paris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Fantôme</a:t>
            </a:r>
            <a:r>
              <a:rPr lang="en-US" dirty="0"/>
              <a:t> de </a:t>
            </a:r>
            <a:r>
              <a:rPr lang="en-US" dirty="0" err="1"/>
              <a:t>l’Opéra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24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99BB-FF22-478D-882D-4CB7BE57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5274F-1AAD-4985-BBAB-AC47F396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b="1" dirty="0" err="1">
                <a:solidFill>
                  <a:srgbClr val="C00000"/>
                </a:solidFill>
                <a:latin typeface="Old English Text MT" panose="03040902040508030806" pitchFamily="66" charset="0"/>
              </a:rPr>
              <a:t>Étudiez</a:t>
            </a:r>
            <a:endParaRPr lang="en-US" sz="4400" b="1" dirty="0">
              <a:solidFill>
                <a:srgbClr val="C00000"/>
              </a:solidFill>
              <a:latin typeface="Old English Text MT" panose="030409020405080308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353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877B8-F014-4930-9466-1EB1503AA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CCC28-9360-4356-A0F7-0D51C58B8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de la musique.</a:t>
            </a:r>
          </a:p>
        </p:txBody>
      </p:sp>
    </p:spTree>
    <p:extLst>
      <p:ext uri="{BB962C8B-B14F-4D97-AF65-F5344CB8AC3E}">
        <p14:creationId xmlns:p14="http://schemas.microsoft.com/office/powerpoint/2010/main" val="877422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36807</TotalTime>
  <Words>105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Old English Text MT</vt:lpstr>
      <vt:lpstr>Office Theme</vt:lpstr>
      <vt:lpstr>Bonjour!</vt:lpstr>
      <vt:lpstr>PowerPoint Presentation</vt:lpstr>
      <vt:lpstr>PowerPoint Presentation</vt:lpstr>
      <vt:lpstr>Renault is the best selling brand of car in France.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336</cp:revision>
  <dcterms:created xsi:type="dcterms:W3CDTF">2016-10-03T16:25:09Z</dcterms:created>
  <dcterms:modified xsi:type="dcterms:W3CDTF">2024-12-16T16:42:58Z</dcterms:modified>
</cp:coreProperties>
</file>