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357" r:id="rId3"/>
    <p:sldId id="356" r:id="rId4"/>
    <p:sldId id="299" r:id="rId5"/>
    <p:sldId id="263" r:id="rId6"/>
    <p:sldId id="320" r:id="rId7"/>
    <p:sldId id="316" r:id="rId8"/>
    <p:sldId id="350" r:id="rId9"/>
    <p:sldId id="347" r:id="rId10"/>
    <p:sldId id="351" r:id="rId11"/>
    <p:sldId id="319" r:id="rId12"/>
    <p:sldId id="354" r:id="rId13"/>
    <p:sldId id="358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7T14:51:24.8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11748 1340 1148 0,'0'0'25'0,"0"0"6"0,0 0 1 0,0 0 0 0,0 0-32 0,0 0 0 0,0 0 0 0,0 0 0 0,0 0 44 0,0 0 4 16,0 0 0-16,0 0 0 0,0 0 14 0,0 0 3 15,-8 0 1-15,8 0 0 0,0 0-38 0,0 0-8 16,-10 0-2-16,10 0 0 0,0 0 5 0,-4 6 1 16,-3 6 0-16,4-7 0 0,3 4-11 0,-4-3-1 15,1 6-1-15,3 0 0 0,3 5-11 0,1-2 0 16,-4-3 0-16,3 11 0 0,4-8 0 0,-3 8 0 16,-4 1 0-16,7 2 0 0,-4-2 18 0,1 5-2 15,-4-2 0-15,4 8 0 0,-1-3 13 0,4 7 3 16,-3 2 0-16,-1 3 0 0,1 0 3 0,-1 3 1 15,1 3 0-15,-1 6 0 0,-3-6-22 0,4-6-4 16,-4 6-1-16,3-3 0 0,-3-3 6 0,4-6 1 0,-4 3 0 0,3-2 0 16,-3-4-2-16,0-9 0 0,0 4 0 0,0-4 0 15,4-14-14-15,-4 0 9 0,0 0-9 0,0-7 8 32,0-5-33-32,0 0-7 0,0 0-2 0,0 0 0 15,0-5-134-15,0-7-26 0,3 0-6 0</inkml:trace>
  <inkml:trace contextRef="#ctx0" brushRef="#br0" timeOffset="435.707">12030 1111 1515 0,'-4'5'33'0,"1"10"7"0,-1-9 2 0,1 6 1 0,3 5-35 0,-4-2-8 0,4 9 0 0,0-7 0 16,0 1 62-16,-3 3 10 0,3-4 3 0,0-5 0 16,0 3-43-16,3 2-9 0,-3 1-2 0,0-6 0 15,4 8-8-15,-4-8-1 0,0 6-1 0,0-1 0 16,0-2-11-16,0 3 0 0,0-7 0 0,3 7 8 15,-3-3-20-15,0 2-5 0,4 1-1 0,-4 3 0 32,0-4-146-32,3 1-30 0,4 20-6 0,-3-3 0 0</inkml:trace>
  <inkml:trace contextRef="#ctx0" brushRef="#br0" timeOffset="1190.205">12866 2001 1447 0,'0'0'32'0,"-7"0"6"0,7 0 2 0,-11 0 0 0,4 0-32 0,0-6-8 0,-4 6 0 0,1 0 0 15,3 0 56-15,-4 0 8 0,1 0 3 0,-4 0 0 16,3 0-29-16,0 0-6 0,-3 6 0 0,0-6-1 15,4 6-12-15,-1 0-3 0,-3 0 0 0,3 0 0 16,1 6-16-16,-1-6 0 0,1 2 0 0,-1 4 0 16,0 6 0-16,1-1 0 0,3-5 0 0,0 9 0 15,0-4 10-15,0 1-10 0,0 3 8 0,-1-4-8 16,1 7 20-16,0-10 0 0,4 4-1 0,-4-6 0 16,3 0 3-16,1-1 1 0,-4 4 0 0,3-3 0 15,4 0-12-15,-3-1-3 0,-1-2 0 0,4-3 0 16,0 0 0-16,0-6-8 0,0 0 12 0,0 0-4 15,7 0 0-15,4 6-8 0,-1-6 12 0,-3 0-4 16,7-6 0-16,1-3 0 0,-1-3 0 0,3 6 0 0,1-5-8 0,0-1 10 16,3-6-10-16,-4 9 10 0,1-8-10 0,0 5 10 15,3-11-10-15,-7 8 10 0,4-9-10 0,-4 7 0 16,-4-4 0-16,1-2 0 0,-1 5 0 0,-2-3 0 16,-1 4 0-16,-4-1 0 0,1 0-11 0,-4 10 3 15,3-10 0-15,-3 6 0 0,0 0 0 0,-3 4 0 16,-1 2 0-16,-3-6 0 0,4 6 0 0,-5 6 0 15,8 0 0-15,-7-6 0 0,-3 6 8 0,3 6 0 16,0-6 0-16,0 6-8 0,0 6 8 0,0-6 0 0,0 2 0 16,-1 4 0-16,5 6 0 0,-1-6 0 0,1 2 0 15,3-2 8-15,0 6-8 0,0-1 0 0,-4 4 0 16,4-3 8-16,0-1-8 0,0 4 0 0,0-4 8 16,4 1-8-16,-4 0 8 0,3-4-8 15,-3 4 10-15,4 0-10 0,-1-7 8 0,1 10-8 16,0-9 0-16,-1 5 0 0,1-5 0 0,3-3 0 0,-4 3 0 0,4 0 0 15,0-7-10-15,0 1-8 0,0 0-2 0,4 0 0 32,0-6-43-32,-1 0-9 0,4 0-1 0,-3 0-491 0,-1-6-97 0</inkml:trace>
  <inkml:trace contextRef="#ctx0" brushRef="#br0" timeOffset="1848.784">13039 2013 1191 0,'0'0'26'0,"0"0"6"0,0 0 0 0,0 0 2 0,-4 12-34 0,4-6 0 15,-3 6 0-15,-1-7 0 0,1 4 94 0,-1 9 12 16,4-6 2-16,-3-1 1 0,3-2-37 0,0 9-8 16,0-6-2-16,-4-1 0 0,4 7-18 0,0-3-3 15,-4-4-1-15,4 1 0 0,-3 0-18 0,3 0-4 0,3 2-1 0,-3-2 0 16,0 0-17-16,0-6 10 0,0-6-10 0,0 12 8 16,4-7-8-16,-4 1 0 0,0 3 0 0,0-3 0 15,0-6 0-15,0 0 8 0,0 0-8 0,0 0 8 16,0 0 4-16,0 0 0 0,0 0 0 0,0 0 0 15,0 0 12-15,0 0 4 0,4-12 0 0,-4 12 0 16,0 0-8-16,-4-6 0 0,0 3-1 0,4-8 0 16,0-1-19-16,-3 0 0 0,3 0 0 0,-4-2 0 15,1 2 0-15,3-6 0 0,0 7 0 0,0-7 0 16,0 9 0-16,0-3 0 0,-4 1 0 0,4-1 0 16,0-3 0-16,0 3 0 0,0 6 0 0,4 1 0 15,-4-1 0-15,0 0 0 0,3-6 0 0,-3 6 0 16,4 0 0-16,-4 0 0 0,3 4 0 0,1-4 0 15,3 0 0-15,-3 6 0 0,-1-6 0 0,4 6 0 16,-7 0-9-16,4-6-9 0,3 6-2 0,-4 6 0 0,4-6 20 16,0 6 0-16,0 0 0 0,-3 0 0 15,3 2-11-15,0 4 2 0,0 0 0 0,0 0 0 0,4-1 9 0,-4-2 0 16,0 9-9-16,-4-1 9 0,8 1 0 0,-8-3 0 16,5-3 0-16,-1 5 0 0,0 7 0 0,0-4 0 15,-4-2 0-15,1 0 8 0,3-4-8 0,-4 10 0 16,1-12 0-16,3 8 0 0,-4-2 0 0,1-1 0 15,3 1 0-15,-3-6 0 0,-1 3 0 0,-3 2 8 16,4-5-8-16,-4-6 8 0,7 3-8 0,-7-4-11 16,0-5 3-16,0 0 0 0,0 0 8 0,0 0 0 15,0 0 0-15,0 0-8 16,0 0-120-16,0 0-24 0,0 0-5 0,-7-5-1 0</inkml:trace>
  <inkml:trace contextRef="#ctx0" brushRef="#br0" timeOffset="5825.865">13201 1995 720 0,'0'0'16'0,"0"0"3"0,0 0 1 0,0 0 0 0,0 6-20 0,0 6 0 0,0-6 0 0,3 6 0 16,-3 0 32-16,0-7 2 0,0 4 1 0,4 3 0 15,-4 0 9-15,0-1 1 0,4-5 1 0,-1 6 0 16,4 3-10-16,-3 2-1 0,3-5-1 0,0 3 0 15,0 3-2-15,0-7 0 0,3 7 0 0,1-6 0 16,0 2-16-16,-1 4-3 0,4-12-1 0,-3 6 0 16,3-1-12-16,-3 4 9 0,3-3-9 0,0 0 8 15,-4-1-8-15,1-5 8 0,0 3-8 0,-4 3 8 16,0-6-8-16,-4-6 8 0,-3 0-8 0,0 0 8 0,0 0 4 0,0 0 0 16,0 0 0-16,0 0 0 0,0 0 30 0,4-6 6 15,-4-3 2-15,0-3 0 0,-7 1-33 0,0-1-6 16,3 0-2-16,-3 0 0 0,-4-2-9 0,4 2 8 15,0-12-8-15,0 10 8 0,0 2-8 16,-3-12 0-16,6 7 0 0,-3 2 0 0,4-3 0 0,-5 1 0 16,5-4 0-16,-4 3 0 0,3 1 19 0,4-7-2 15,-3 4 0-15,-1 2 0 0,4-5 8 0,-3 2 2 16,-1 3 0-16,4 1 0 0,0-4 2 0,0 4 1 16,0 5 0-16,4-6 0 0,-4 9-22 0,3-2-8 15,1-1 0-15,-1 6 9 0,1 0-9 0,-4 6 0 16,3-6 0-16,1 6 0 0,-4 0-14 0,7 0-2 15,0-6 0-15,4 6 0 0,-1 6 6 0,1 6 1 0,-1 0 0 16,1-1 0-16,3 1-8 0,0 15-2 0,-3-10 0 16,3 10 0-16,-4-4 19 0,5 1 0 0,-1 2 0 0,-4 4 0 15,4-4 17-15,1 9-2 0,-5-2-1 0,1-4 0 16,-1 3-2-16,-3-2-1 0,4-4 0 0,-4 4 0 16,0 2-11-16,0-3 10 0,4-2-10 0,-4-4 10 15,0 4-10-15,3-4 0 0,-6 1 0 0,3-9 8 16,0 2-8-16,0-5 0 0,-3 0 0 15,3-6 0-15,-4 5 0 0,1-8 0 0,-4-3 0 0,0 0 0 16,0 0-32-16,3-3-1 16,-3-2-1-16,4-7 0 0,-1 0-10 0,-3 0-1 15,4-8-1-15,-1 2-436 0,1-5-87 0</inkml:trace>
  <inkml:trace contextRef="#ctx0" brushRef="#br0" timeOffset="6430.562">13825 2031 1278 0,'0'0'28'0,"0"0"5"0,0 0 2 0,-3 6 1 0,3 2-28 0,-4-2-8 0,4-6 0 15,-3 12 0-15,3-12 32 0,0 0 6 16,0 0 1-16,0 6 0 0,0-6-5 0,0 0-1 16,0 0 0-16,0 0 0 0,0 0-12 0,0 6-2 15,3 0-1-15,1 0 0 0,-1-1 1 0,1-5 0 16,3 6 0-16,0-6 0 0,0 6-5 0,4-3-1 0,-4-3 0 0,3 3 0 16,-3 6 7-16,4-9 2 0,-4 0 0 0,4 0 0 15,-4 0-10-15,0 0-1 0,-4 0-1 0,-3 0 0 16,7 0 11-16,-3-9 3 0,-1 3 0 0,1 0 0 15,-1 0 0-15,1 1 0 0,-8-7 0 0,4 0 0 16,-3 0-15-16,3 4-9 0,0-4 12 0,-4 0-12 16,1 0 0-16,-1 0 0 0,-3 4 0 0,0 2 0 15,4-6-10-15,-4 6-9 0,-1 0-1 0,1 0-1 16,0 0-7-16,0 6-2 0,0 0 0 16,0 0 0-16,7 0 14 0,-7 0 2 0,-3 0 1 0,3 6 0 0,-1-6 13 15,8 0 0-15,-7 6-10 0,4 0 10 0,-4 6-16 0,0-3 2 16,3 2 0-16,-3-5 0 0,4 6 14 15,-1 0 12-15,1 0-3 0,-1-1 0 0,1 4 4 0,3 3 1 16,-4-1 0-16,4 4 0 16,0-3 0-16,0 5 0 0,4-2 0 0,-4-4 0 15,3 7 2-15,1-4 0 0,-4 4 0 0,3-1 0 0,1-2 7 0,-1 3 1 16,1-4 1-16,-1-2 0 0,4-1-25 0,-3 7 0 16,3-9 0-16,0 2-11 0,0-5 11 0,4 0 0 15,-4-6 10-15,3 0-10 0,1-1 10 0,3 4-10 16,-4-9 10-16,5 0-10 0,-1-12 0 0,3 10 0 15,5-4 0-15,-1-6 0 16,0 0-31-16,0-11-12 0,0 2-2 0,-3 3-530 0,3-5-105 0</inkml:trace>
  <inkml:trace contextRef="#ctx0" brushRef="#br0" timeOffset="6757.23">13857 1743 1396 0,'0'0'31'0,"0"0"6"0,0 0 2 0,0 0 0 0,0 0-31 0,0 0-8 0,0 0 0 0,0 0 0 0,0 0 59 0,0 0 10 15,0 0 3-15,0 0 0 0,0 0 2 0,0 0 1 16,0 0 0-16,0 0 0 0,0 0-23 0,0-9-4 16,0-3 0-16,0 6-1 0,0-6-24 0,4 7-5 15,-1-7-1-15,1-3 0 0,-1 3-17 0,4 1 0 16,4-1 0-16,-1-6 0 16,5 3-18-16,-5-2-7 0,8-1-2 0,-1 6 0 15,1-8-88-15,0 8-17 0,-1-6-4 0,5-2-643 0</inkml:trace>
  <inkml:trace contextRef="#ctx0" brushRef="#br0" timeOffset="7421.848">14196 2107 1265 0,'-4'18'36'0,"4"-18"8"0,0 0-36 0,0 0-8 0,0 0 0 0,0 0 0 0,-7 6 21 0,7-6 3 16,0 0 0-16,-3 11 0 0,3-5 27 15,0 0 5-15,0 6 2 0,0-9 0 16,3 9-15-16,1-6-3 0,-4-6-1 0,0 0 0 0,3 0-3 0,4 5 0 16,0-5 0-16,0 6 0 15,0-6 3-15,4 0 0 0,0 0 0 0,-4 0 0 0,0 0-6 0,3-6-1 16,-3 6 0-16,0-5 0 0,1 5-16 0,-1-6-4 16,0 0-1-16,0 0 0 0,-4-3-2 0,4 3 0 15,-3-6 0-15,-1 1 0 0,4-1-9 0,-3 0 8 16,-1 3-8-16,4 3 8 0,-3-11-8 0,-4 5 0 15,4-3 0-15,-4 4-11 0,3 5 3 0,-3-6 0 16,4 0 0-16,-4 6 0 0,0 0-3 0,0 6 0 0,0-8 0 16,0 8 0-16,-4-3 11 0,4 3-12 0,0 0 12 0,0 0-12 15,0 0-4-15,-3-3 0 0,3 3-1 0,-8 0 0 16,1 0 1-16,-3 3 1 0,3 0 0 0,-4 5 0 16,1-2 15-16,-1 0-12 0,0 6 12 0,1 0-12 15,-1-6 12-15,-3 5 0 0,0 4 0 0,0-3 0 16,3 0 0-16,-3 5 0 0,0-2 0 15,0-3 0-15,0-1 0 0,3 7 0 0,1-9 0 16,3 9 0-16,0-7 0 0,0 7 0 0,7-6 0 0,3 2 0 16,1 4 0-16,-1-6 0 0,4 0 0 0,4 2 0 15,3 4 0-15,0 0 0 0,4-1 0 0,-4-2 0 16,3 3 0-16,5-1 0 0,-5-5 0 0,4 3 0 16,-3-4 0-16,0 1 0 0,-1-6 0 0,4 6 0 15,-3-6 0-15,0 2 0 0,3 4 0 0,-3 0 0 16,-1-6 0-16,-3-6 0 0,4 6 0 0,0-6 0 15,-4 0-42-15,3 0-2 0,1-6-1 0,0 6-486 16,-1-6-97-16</inkml:trace>
  <inkml:trace contextRef="#ctx0" brushRef="#br0" timeOffset="8471.202">15596 1945 1191 0,'0'0'26'0,"-3"6"6"0,3-6 0 0,-4 12 2 0,4 0-34 0,-3 0 0 16,3 2 0-16,0 4 0 0,3 0 89 0,-3 2 11 0,0 4 3 0,4-1 0 15,-1 15-33-15,-3-8-6 0,4-4-2 0,-1 7 0 16,1 2-26-16,-1-3-4 0,4 9-2 0,-3-2 0 16,0-4-7-16,-1 3-2 0,1-11 0 0,-1 8 0 15,1-6-12-15,3 4-9 0,-4-4 12 16,1 3-12-16,-1-8 10 0,1 2-10 15,-1-2 8-15,-3-1-8 0,4-2 8 0,-4-3-8 16,3-1 0-16,-3-2 8 0,0-3 4 0,0-1 0 0,0-5 0 0,0-6 0 16,0 0 12-16,0 0 2 0,0 0 1 0,0 0 0 15,0 0 13-15,0 0 2 0,0 0 1 0,0 0 0 16,-3-6-12-16,-1-5-3 0,-3 5 0 0,4-12 0 16,-4 3-9-16,3-2-3 0,-3-7 0 0,4 4 0 15,-1-4-8-15,1-8-8 0,-1 8 12 0,-3-8-12 16,3 3 10-16,1-1-10 0,-4-8 8 0,3 0-8 15,1-3 8-15,-1-3-8 0,1 5 0 0,3-8 8 0,-4 9-8 16,4-6 0-16,-3 3 0 0,3 3 0 0,-4 5 0 0,4 4 0 16,-3-3 0-16,3 2 0 0,0 1-12 0,-4 8 12 15,4-2-12-15,0 2 12 0,0 9 0 16,0 1 0-16,0-1 0 0,0 0 0 0,4 3-17 16,-1 6 4-16,-3 3 1 0,7-3 0 0,0 3-4 0,4 3 0 15,-1 3 0-15,5 0 0 0,-1 6 3 16,0-6 0-16,0 5 0 0,0-5 0 0,0 0 13 0,-3 3 0 15,3 3 0-15,-4-6 0 16,1 5 0-16,0-5 0 0,-1 6 0 0,1 0 0 0,-1-6 0 0,-3 2 0 16,0 4 0-16,0 0 0 0,-3 6 0 0,0-7-9 15,-4 4 9-15,0 3-8 0,-4-1-2 0,0 4 0 16,-3-3 0-16,0-1 0 0,0 1 10 0,0 2 0 16,-3-8 0-16,-4 12 0 0,3-10 0 0,-3-2 0 0,3 0 8 0,-3 0-8 15,0-6 0-15,0-6 0 0,0 5 0 0,0-5 0 16,3 3 11-16,1 0-3 0,-5-6 0 0,1 3 0 15,4 3-8-15,-1-3 0 0,1-6 0 0,-5 1 0 16,8 5-14-16,-3-12-5 0,3 0-1 0,-4 0 0 31,4-5-51-31,4 8-10 0,-1-9-3 0,1 6 0 0,6 7-124 16,1-10-26-16,10-15-5 0,-4 13-1 0</inkml:trace>
  <inkml:trace contextRef="#ctx0" brushRef="#br0" timeOffset="9040.003">15889 2075 1432 0,'0'0'32'0,"0"0"6"0,0 0 2 0,0 0 0 0,0 0-32 0,0 0-8 15,-3 6 0-15,3-6 0 0,0 6 56 0,0-6 11 16,0 11 1-16,-4-5 1 0,4-6-1 0,0 3 0 16,4 9 0-16,-4-6 0 0,0-6-32 0,3 6-6 15,-3 0-2-15,4-1 0 0,-1 7-16 0,1 0-3 0,-1-9-1 0,1 9 0 16,-4-6-8-16,3 5 0 0,1-5 0 0,-1 12 0 16,1-9 0-16,-1 2 8 0,1 7-8 0,-1-12 8 15,1 0-8-15,-4 0 0 16,3 0 0-16,1 2 0 0,0-2 0 0,-4 6 0 0,0-6 0 15,0-6 0-15,3 6 8 0,-3-6 0 16,0 0 0-16,0 0 0 0,0 0-8 0,0 0 0 0,0 0 0 0,0 0 0 16,0 0 37-16,0 0 6 0,0 0 1 0,-3-6 0 15,-1 0-26-15,4 6-5 0,0 0-1 0,-4-12 0 16,1 3-3-16,-1 4-1 0,1-13 0 0,-1 6 0 16,1-5 0-16,-4 2 0 0,0-9 0 0,3 7 0 15,-3-4 6-15,4 3 1 0,-4-5 0 0,3 2 0 16,1 4-15-16,-5-7 0 0,5 10 0 0,-1-4 0 15,-3 0 0-15,7 6-15 0,0-2 3 0,0 2 1 16,-3-6 11-16,6 12 0 0,-3-5 0 0,0-4 0 0,0 9 0 16,0 0 0-16,0 6 0 0,0 0 0 0,4-11-8 0,3 5 0 15,-7 6 0-15,3-6 0 0,5-6 8 0,-5 6 0 16,4 0 0-16,-7 6 0 0,0 0 0 0,7-3-10 16,0-3 10-16,4 1 0 15,-4 5-42-15,3-6-2 0,1 6 0 0,0 0 0 16,-1 0-12-16,4 0-2 0,4 6-1 0,-4-6 0 15,4 5-133-15,-4 1-26 0,3-6-6 0,1 3-421 16</inkml:trace>
  <inkml:trace contextRef="#ctx0" brushRef="#br0" timeOffset="9593.217">16408 2051 1263 0,'0'0'28'0,"0"0"5"0,0 0 2 0,0 0 1 0,-7-3-36 0,0 0 0 0,0 3 0 0,-1 0 0 16,8 0 76-16,-7-2 9 0,-7 2 2 0,4 0 0 15,-1 0 15-15,1 0 3 0,-1 2 1 0,-3-2 0 16,3 3-85-16,-3 0-21 0,4 3 0 0,-1-6 0 16,0 6 0-16,4 6 0 0,0-12 0 0,0 12 0 15,0-7 0-15,0 1 0 0,4 0 0 0,-4 9 0 16,7-9 0-16,-4 6 0 0,0-1 0 0,4 7 0 16,-3 3 0-16,3-10 0 0,0 13 0 0,-4-4 0 15,4 4 9-15,0-6-9 0,0 8 12 0,0-8-12 0,0-1 8 0,0 4-8 16,4-9 0-16,-4-1 0 0,3 7 12 0,1-12-2 15,3 0 0-15,0 3 0 0,0-9 0 0,0 6 0 16,4-6 0-16,3 0 0 0,0 0 2 0,0-6 0 16,4-3 0-16,-1 3 0 0,1-6 1 0,0-5 1 15,-1-1 0-15,1-3 0 0,0-2-3 0,-1-4-1 16,-6 4 0-16,-1-1 0 0,-3 4-10 0,4-4 0 16,-4 7 0-16,-3-1 0 0,3 3-13 15,-7-2-2-15,3 5 0 0,-6-6 0 16,3 9-10-16,-4-2-3 0,1-1 0 0,-4 0 0 15,0 6-16-15,-4-3-3 0,-3 6-1 0,3 1 0 0,-3-4 26 0,-3 6 5 16,-1 0 1-16,-3 6 0 0,3-6-4 0,-3 2-1 16,0 1 0-16,-4 6 0 0,4 9 11 0,0-6 10 0,7-1-13 0,-1 10 5 31,5-3-56-31,3-1-10 0,0 4-2 0,0 2-1 0</inkml:trace>
  <inkml:trace contextRef="#ctx0" brushRef="#br0" timeOffset="10331.709">16760 1863 1213 0,'-3'9'26'0,"-1"3"6"0,1 0 0 0,-1-1 4 0,1 4-36 0,-1 8 0 0,1-11 0 0,-4 12 0 15,3-10 81-15,1 4 10 0,3 0 1 0,-4-4 1 16,1-2-33-16,-1 6-6 0,1-12-2 0,3 5 0 15,0-11-16-15,0 0-3 0,0 0-1 0,0 0 0 16,0 0 13-16,0 0 3 0,-4-5 0 0,0-7 0 16,4 0-26-16,0 0-5 0,0-2-1 0,0 2 0 15,0-6-24-15,0 6-6 0,4-2-1 0,-4-4 0 16,0 6-20-16,0 1-4 0,0 5-1 0,0-9 0 16,4 9-4-16,-4 0-2 0,0 0 0 0,0 6 0 15,0 0-3-15,0 0-1 0,0 0 0 0,0 0 0 16,-11 0 6-16,0 0 2 0,4 6 0 0,-3 0 0 0,-4 3 19 0,3 3 4 15,0-1 1-15,1-5 0 0,-4 6 18 0,0 6 0 16,0-4 11-16,-1-2-11 0,1 6 27 0,4 0-2 16,-1 2 0-16,4 4 0 0,-3-4 3 0,2 10 1 15,5-7 0-15,-4 4 0 0,7 2 2 0,-4-8 0 16,4 2 0-16,4 1 0 0,-4-10-2 16,3 10 0-16,4-12 0 0,-3 5 0 0,3-8-5 15,0 3 0-15,0-6-1 0,4 0 0 0,-1-1-11 0,1-5-3 16,3 6 0-16,4-6 0 0,3-6-1 0,0 1-8 15,0-1 12-15,0 0-4 0,4-9 0 0,-4 3-8 16,4 1 12-16,0-1-4 16,-4-6-36-16,0-2-8 0,-3-4-2 0,3 1 0 15,-4-4-126-15,1 4-26 0,17-39-5 0,-14 12-1 0</inkml:trace>
  <inkml:trace contextRef="#ctx0" brushRef="#br0" timeOffset="10981.71">16937 1249 1029 0,'0'0'22'0,"0"0"5"0,0 0 1 0,-11 6 2 0,4-6-30 0,0 6 0 0,7-6 0 0,-7 5 0 0,7-5 42 0,-7 6 2 16,0 0 1-16,3 0 0 0,1 6 6 15,-1-9 1-15,1 8 0 0,-1 1 0 0,4-12 5 16,0 6 2-16,0 6 0 0,0 6 0 0,0 2-2 0,4-2 0 15,-1 5 0-15,1 4 0 0,-1 2-29 0,5 3-7 16,-1-2-1-16,0 8 0 0,3 6-2 0,1-9-1 16,-1 10 0-16,1-10 0 0,0 3-6 0,-1 0-2 15,1 3 0-15,-1-2 0 0,4 5-9 0,-3-15 10 16,-4 3-10-16,4 4 10 0,-4-10-10 0,-4 4 10 16,4-13-10-16,-3 10 10 0,-1-10-2 0,1 7 0 15,-4-4 0-15,0-2 0 0,3 0 6 0,-3-4 1 0,0-2 0 16,-3 0 0-16,3-6 4 0,0-6 1 0,0 0 0 0,-4 6 0 15,4-6 0-15,0 0 0 0,0 0 0 0,0 0 0 16,0 0-3-16,-10 0 0 0,3-6 0 0,0 0 0 16,3 6-5-16,-3-12 0 0,4 0-1 0,-1 4 0 15,0-4-3-15,4 0 0 0,-3 0 0 0,3 1 0 16,-4-1-8-16,4 3 0 0,0-3 0 0,0 0 0 16,4 1-9-16,-4-1 9 0,0-3-12 0,3 3 12 15,1-5-12-15,0 5 12 16,-1-6-12-16,1 10 12 0,-1 2-11 0,1-6 11 0,-1 0-10 15,4 6 10-15,-3-5-9 0,-1 5 9 0,1 3-8 0,-4 3 8 16,7 0-18-16,-7 0 2 0,7 0 0 0,-4 0 0 16,-3 0-4-16,11 0-1 0,-4 6 0 0,0 2 0 15,0-2 9-15,0 0 3 0,4 6 0 0,-4 0 0 16,3 2 9-16,1 4 0 0,-4 0 0 0,0-1 0 16,4-5 0-16,-4 15 11 0,0-4-3 0,0 4 0 15,0-10-8-15,-4 7 12 0,5-4-12 0,-5 4 12 0,1-7-12 0,-1 4 12 16,-3-3-12-16,4-7 12 0,-1 7-12 0,1-3 0 15,-1-9 0-15,-3-6 8 0,0 0 0 0,0 0-8 16,0 0 12-16,0 0-4 0,0 0-18 0,0 0-4 16,4-6-1-16,-1-6 0 15,4 3-34-15,-3-3-7 0,-1 1-2 0,1-1 0 16,-4 12-36-16,7-6-7 0,0 0-2 0,0-6-412 16,4 4-82-16</inkml:trace>
  <inkml:trace contextRef="#ctx0" brushRef="#br0" timeOffset="11528.043">17540 2081 1108 0,'0'0'24'0,"0"0"6"0,0 0 1 0,0 0 0 0,0 0-31 0,0 0 0 0,0 0 0 0,0 0 0 15,-3 0 73-15,-1-6 9 0,-3 6 2 0,3-6 0 16,-3 0-13-16,0 6-3 0,0 0 0 0,4 0 0 15,-8 0-24-15,4 0-4 0,-3 0-2 0,-1 0 0 16,4 6-10-16,0 0-1 0,0-6-1 0,-4 6 0 16,4 0-16-16,0 5-10 0,0-5 12 0,4-3-12 15,-5 9 13-15,1 0-4 0,4-1-1 0,-1 1 0 16,4 0-8-16,0 3 0 0,0-4 0 0,0 13 8 16,-3-12 12-16,3 8 3 0,0-2 0 0,0 0 0 15,3-7-23-15,-3 10 0 0,0-9 0 0,0-1 0 0,0 4 11 16,0-3-3-16,0-6 0 0,0 6 0 15,4-7-8-15,-1 7 8 0,1-6-8 0,-1-6 8 16,5 0 0-16,-1 0 0 0,0 0 0 0,0 0 0 0,0-12 7 0,0 1 1 16,3-1 0-16,-3 6 0 0,0-6 0 0,1-3 0 15,-1-2 0-15,3-7 0 0,-3 4-16 0,0-4 0 16,-3 1 8-16,-1 8-8 0,-3-3 0 0,4 1-8 16,-4 5 8-16,0-3-13 0,0 9-1 0,0 0 0 15,-4-5 0-15,4 11 0 0,0 0-3 0,0 0-1 16,0 0 0-16,0 0 0 0,0 0 6 0,0 0 0 15,0 0 1-15,0 11 0 0,0-972 11 0,0 1934-10 0,4-961 10 0,-4-3-10 16,3 3 10-16,-3-1 0 0,4 1 0 16,-1 0 0-16,1 3 0 0,0-4 12 0,-4 1-4 15,3 0 0-15,1 0-8 0,-1-1 9 0,1 4-9 0,-1 3 10 16,4-7-10-16,-7 1 0 0,4 3 9 0,-1-9-9 16,1 0 0-16,3 0 8 0,0 5-8 0,0-5 0 15,0 0 0-15,0 0 0 0,4-6-12 0,-1 3 4 31,4-3-134-31,0 0-26 0,-3-3-6 0</inkml:trace>
  <inkml:trace contextRef="#ctx0" brushRef="#br0" timeOffset="11808.109">17738 2204 1566 0,'0'0'34'0,"0"0"7"0,0 12 2 0,0-6 1 0,0 0-35 0,0 3-9 15,0 2 0-15,0 1 0 0,0 0 60 0,3-6 9 16,-3 0 3-16,4-1 0 0,-1 1-39 0,-3 9-7 16,4-9-2-16,-1 6 0 0,1-1-24 0,-1-5 0 15,1 6 0-15,-1-3 0 0,1-3 0 0,-1 0 0 16,-3-6 0-16,8 6 0 0,-5-1-12 0,-3-5-7 15,0 0-1-15,0 0-1 16,0 0-43-16,4 0-9 0,-1-5-2 0,1-7-424 16,-1 6-85-16</inkml:trace>
  <inkml:trace contextRef="#ctx0" brushRef="#br0" timeOffset="12071.423">17702 1743 1082 0,'0'0'30'0,"-3"0"8"0,-1 11-30 0,1-5-8 0,3 6 0 0,-4-6 0 0,4 12 52 15,-3-13 8-15,3 4 3 0,0 3 0 0,-4 0-16 0,4 0-3 16,0-7-1-16,0 4 0 0,0-9-30 15,0 6-5-15,0-6-8 0,0 0 11 0,0 0-24 0,0 0-5 16,0 0-1-16,0 0 0 16,7 0-101-16,-7 0-21 0</inkml:trace>
  <inkml:trace contextRef="#ctx0" brushRef="#br0" timeOffset="12641.348">18023 2025 1497 0,'0'0'32'0,"0"0"8"0,4 6 0 0,-4 6 4 0,0-4-36 0,3 4-8 0,1 0 0 0,0 0 0 15,-1-7 53-15,1 1 9 0,-1 3 2 0,1 3 0 16,-1-6-22-16,1 6-4 0,-1-7-1 0,4 1 0 16,-3 0-21-16,3 6-4 0,-4-6 0 0,1 3-1 15,-1-3-3-15,1-1 0 0,0 7 0 0,-1-6 0 16,1 0-8-16,-1 0 0 0,-3-6 0 0,0 0 8 16,0 0-8-16,0 0 8 0,0 0-8 0,0 0 8 15,0 0 4-15,0 0 1 0,0 0 0 0,0 0 0 16,0 0-1-16,0 0 0 0,0 0 0 0,0 0 0 0,0 0 0 0,0 0-1 15,-3-6 0-15,3-6 0 0,-4 6 0 0,1 0 0 16,3 1 0-16,-4-1 0 0,4 0-11 0,-4 0 10 16,4 3-10-16,-3-9 10 0,3 6-10 0,0 0 10 15,0 6-10-15,3-5 10 0,-3-1-10 0,0 0 8 16,4 0-8-16,0-6 8 0,-1 9-8 0,1-3 0 16,-1 6 0-16,1-6 0 0,3 1 0 0,0 5 0 15,-4 0-9-15,4 0 9 0,0 0 0 16,4 0-10-16,-4 0 10 0,4 5-8 0,-4 1 8 0,0-6-12 15,3 6 12-15,1 9-12 0,-4-9 12 0,3 6 0 16,-2-7 0-16,2 13 0 0,1-6 0 0,-4 3 0 16,0 2 0-16,0 1 0 0,0 2 9 0,-4-2-9 15,5 0 12-15,-1-7-12 0,-4 10 0 0,4-15 0 0,0 6 0 0,0-6 0 16,-3-1 0-16,3-5 0 0,0 0 0 0,0 0 0 31,-3-5-14-31,-1-1-10 0,4 0-1 0,-3-6-1 16,3-3-83-16,0 4-17 0,0-7-3 0</inkml:trace>
  <inkml:trace contextRef="#ctx0" brushRef="#br0" timeOffset="13176.231">18390 2048 1821 0,'0'0'40'0,"0"9"8"0,0-3 1 0,0 6 3 0,4-6-41 0,-1 5-11 0,1-5 0 0,-1 0 0 16,1 0 11-16,3 3 0 0,-3-3 0 0,3-6 0 15,0 6 28-15,0-6 5 0,0 0 2 0,0 0 0 0,3-6-27 0,1 6-6 16,-4-6-1-16,0 6 0 0,4 0-12 0,-4-12 0 16,0 9 8-16,0-3-8 0,0 0 0 0,0 1 0 15,0-1 0-15,-3 0 0 0,3-6-8 0,0 0 8 16,-4 6-12-16,1-2 12 0,-1 2 0 0,1 0-8 15,-4-6 8-15,0 12 0 0,3-6 0 0,-3 6 0 16,0 0 0-16,0 0 0 0,0 0 0 0,-3-12 8 16,3 12-8-16,-4-8 0 0,1 2 16 0,3 6-2 0,-4-6-1 0,4 6 0 15,-10-6-13-15,3 0 9 0,-4 6-9 0,0 0 8 16,1 0-8-16,-1 0 0 0,1 0 0 16,-1 6-11-16,0 0 11 0,1 0-8 0,-1 0 8 0,4 2-8 15,-3-2 8-15,3 6-8 0,3 0 8 0,-3 0-8 16,3-4 8-16,1 10 0 15,3-6-9-15,-4 5 9 0,4-5 0 0,4 3 0 0,-1 3 0 0,1-1 0 16,3-2 0-16,0 3 0 0,4-1 12 0,-1 1-4 16,1 2 0-16,3-2-8 0,0-12 12 0,4 12-4 15,-1-7 2-15,5 4 0 0,-1 3 0 0,3-1 0 16,1-2-2-16,0 3-8 0,3-7 12 0,4 7-4 16,-4-3-8-16,4 2 0 0,3-5 0 0,0 0 0 15,1 0 0-15,-1-4 0 0,-3 4 0 0,-1 0 0 16,1-6-41-16,-4 0-1 0,1-6 0 0,-1 0 0 15,-4 0-53-15,1-6-10 0,-4 0-3 0,-3 0-425 16,0 0-86-16</inkml:trace>
  <inkml:trace contextRef="#ctx0" brushRef="#br0" timeOffset="69963.538">4293 5297 576 0,'0'0'12'0,"0"0"4"0,0 0 0 0,0 12 0 0,-3-1-16 0,3-5 0 15,0 0 0-15,0-6 0 0,0 6 54 0,-4 3 8 16,4 3 2-16,0-1 0 0,4-5 0 0,-4-6 0 16,0 0 0-16,0 0 0 0,0 6-46 0,0 0-9 0,0 0-1 15,0 3-8-15,0 0 52 0,0-1 4 0,0-2 1 0,0 0 0 16,0 6-40-16,0-6-8 0,0 6-1 0,0-7-8 15,-4 4 0-15,4 3 0 0,0-6-10 0,0 6 10 16,-3-1 44-16,3 1 16 0,-4-3 3 0,4 9 1 16,0-1-64-16,-3-8 0 0,3 9 0 0,-4-1-13 15,4 1 41-15,-3-3 8 0,3-4 1 0,0 7 1 16,-4 0-4-16,4-4-1 16,0 4 0-16,-7 6 0 0,7-7-9 0,-4 10-3 0,4-4 0 0,-3 1 0 15,3-4-7-15,-4 4-2 0,4-4 0 0,-3 4 0 16,-1 2 16-16,4 4 4 0,-3-13 0 0,-1 7 0 15,1-4-32-15,-1 4-12 0,1-3 1 0,-1 2 0 16,1-11 11-16,3 0 0 0,-4 8 0 0,1-2 0 16,3-1 0-16,-4-11 0 0,4 6 0 0,0-12 8 15,0 0-8-15,0 0 12 0,0 0-4 0,0 0 0 16,-7-6-8-16,0 0 0 0,3 0 0 0,-3-5-8 16,4 5-1-16,-1-6 0 0,1-3 0 0,3 4 0 0,-4-7 9 0,1 0-13 15,3-5 5-15,0 2 8 16,0 4-8-16,0-4 8 0,0 3 0 0,0 1 0 0,0-7 0 0,0 10 0 15,0-4-9-15,0 0 9 0,3 1 0 0,-3-4 0 16,4-2-8-16,-4-4 8 0,0 4 0 0,3-1 0 16,-3 3 0-16,4 4 0 0,-1-1 16 0,-3 1 8 15,4-10 0-15,-1 6 1 16,-3-2-45-16,4 5-10 0,-4-8-2 0,0 8 0 0,4-5 19 0,-1 2 3 16,-3 3 1-16,4 1 0 0,-4-4-11 0,0 7-3 0,0-1 0 0,0 3 0 15,0 0 23-15,3 4 0 0,-3-7 0 0,0 12 0 16,0-9-10-16,0 12 10 0,0 0-13 0,0 0 5 15,0 0-3-15,0 0 0 0,0 0 0 16,0 0 0-16,7 6 0 0,-3 0 0 16,-1-3 0-16,1 3 0 15,3 0-19-15,-4 5-4 0,1 1-1 0,-1 0 0 0,4 0 35 0,-3-4 0 0,-4 4 0 0,3 0 0 16,1-6 0-16,-4-6 0 0,0 0 0 0,0 0 0 16,0 0 23-16,0 0 11 0,0 0 2 0,7 6 1 15,-7-6-19-15,0 0-4 0,0 0-1 0,0 0 0 16,4 6-3-16,-4-6-1 0,0 0 0 0,0 0 0 15,0 11-9-15,3-8 10 0,1 3-10 0,3 0 10 16,-4 0-10-16,1 0 0 0,-1 6 0 0,-3-7 0 16,7 7 31-16,-3 3 4 0,-1 3 1 0,4-1 0 0,-3-5-21 0,0 3-4 15,-1 2-1-15,4-5 0 0,0 12-2 0,0-7-8 16,0 10 12-16,0-10-4 0,-3 4-8 16,3 2 0-16,0-5 9 0,7 0-9 0,-7-4 0 0,4 10 0 15,-1-9 0-15,-3 2 0 0,4 1 0 0,0 0 0 16,-1-10 0-16,-3 10 0 0,4 0 0 0,-1-7 0 15,1-5 0-15,-1 12 0 0,5-3 11 0,-5 2-3 16,1-5 0-16,-8 3 0 0,8 2-8 16,-4 1 0-16,0-12-12 0,4-6 12 0,-8 6 0 0,4 0 0 15,-3-1 0-15,3 1 0 0,-7-6 0 0,0 0 0 16,3 9 0-16,1-3 0 0,-1 0 0 0,-3-6 8 16,0 0-8-16,0 0 0 0,0 0 12 0,0 0-2 15,0 6-1-15,0-6 0 0,0 0-9 0,0 0-12 0,0 0 2 0,0 0 1 16,0 0 9-16,4 0 0 0,-4 0 0 0,7-6 0 15,-4 0 0-15,1-9 0 0,-4 4 0 0,4-7 0 16,3 0 0-16,-7-2 0 0,3-4 0 0,1 1 0 16,-4 2 0-16,0-2 0 0,3-7 0 0,1 10 0 15,-4-10 27-15,3 10 7 0,1-10 2 0,-4 1 0 16,3 2-7-16,-3-5-1 0,0 9 0 0,4-7 0 16,3 4-28-16,-4-4 0 0,1-2 0 0,-1 3 0 15,1-4 0-15,3 4 0 0,0-4 0 0,-3 4 0 16,3-3 0-16,-4 2 0 0,1-2 0 0,-1-3 0 15,1 14 0-15,-1-14 0 0,1 8 0 0,-1-8 0 16,-3 3-45 0,4 8-15-16,-4 4-4 0,3 2 0 0,-3-5 52 0,0 2 12 0,0 9 0 0,4-5 0 15,-4 5-105-15,0 0-19 0,3 6-3 0,-3 0-1 16</inkml:trace>
  <inkml:trace contextRef="#ctx0" brushRef="#br0" timeOffset="70763.581">5041 5758 619 0,'0'0'17'0,"0"0"5"0,0-5-22 0,0 5 0 15,0 0 0-15,-3-6 0 0,-4 0 90 0,3 6 14 16,4 0 2-16,-7 0 1 0,-4-12-20 0,11 12-4 15,0 0-1-15,0 0 0 0,-7 0-16 16,7 0-3-16,-10-6-1 0,10 6 0 0,-7-3-12 16,7 3-2-16,-11 9-1 0,4-9 0 0,0 12-25 0,0-6-5 15,0 0-1-15,3-1 0 0,1 1-16 0,3 6 0 16,-4 3 0-16,1-3 0 0,3 5 0 0,0-2 0 16,0-3 0-16,0 5 0 0,3 1 0 0,-3-6 0 15,0 2 0-15,4-2 0 0,-4 6 0 0,3-12 0 16,1 5 0-16,-1 1 0 0,5 3 0 0,-5-9 0 0,1 0 0 15,-1-1 0-15,4 1 0 0,0 0 0 0,4-6 12 0,-4 9-12 16,3-3 0-16,5-3 0 0,-1-3 0 0,-7 0 0 16,7 3 0-16,0-3 0 0,0-3 0 0,-3 3 0 15,-1-3 0-15,4-3 18 0,-3-3-2 0,3 3-1 16,-3-5-24-16,-4 5-5 0,3-6-1 0,-3 0 0 16,0 3 15-16,0-2 0 0,-3-1 0 0,-1-6 0 15,1 4 0-15,0-4 0 0,-4 0 0 0,0 1 0 16,-4-4 0-16,0 3 0 0,1-5 0 0,-4 2 0 15,3 10 8-15,-3-1 4 0,-3-9 0 0,3 4 1 16,-4-7-13-16,1 3-18 0,-8-2 4 0,4 5 1 16,-4-2 1-16,4 2 1 0,-4 0 0 0,4 7 0 15,4 5-5-15,-4 0-2 0,-1 3 0 0,5 6 0 16,3 3-16-16,-4 6-3 0,1-1-1 0,3 4 0 16,3 9-22-16,-3-1-5 0,3-2-1 0,1 2 0 15,3 7 12-15,0-4 2 0,0 3 1 0,3-2-289 16,5 2-57-16</inkml:trace>
  <inkml:trace contextRef="#ctx0" brushRef="#br0" timeOffset="71442.362">5292 5679 1054 0,'0'0'23'0,"0"0"5"0,0 0 0 0,0 0 3 0,0 0-31 16,0 0 0-16,0 0 0 0,0 0 0 0,0 0 53 0,0 0 5 15,0 0 1-15,0 0 0 0,0 0 4 0,0 0 1 16,0 0 0-16,0 0 0 0,0 0-22 0,0 6-4 16,0 12-1-16,0-10 0 0,3-2-18 0,-3 6-4 15,4 0-1-15,-1 0 0 16,-3-7-1-16,4 7 0 0,-1-3 0 0,1 9 0 0,-1-7-13 0,4 7 0 16,-3-6 0-16,3 3 0 0,0 2 0 0,0-5 0 15,0 0 0-15,-3-4 0 0,6 4 0 0,-3-6 0 16,0 6 0-16,4 0 0 0,-4-6 32 0,0-1 3 0,0-2 1 15,0 3 0-15,4-6-17 0,-4 0-3 0,3 3-1 0,1 6 0 16,0-9-3-16,-1 0-1 0,1-12 0 0,-1 9 0 16,8-3 1-16,-11 1 1 0,4-1 0 0,-4-6 0 15,0 0 0-15,3-3 0 0,1 4 0 0,-4-13 0 16,0 7-3-16,4-1-1 0,-4 3 0 0,-4-2 0 16,4-1-9-16,0 0 0 0,-3 4 0 0,-1 2 0 15,1-12 9-15,-4 10-9 0,0-4 10 0,0 6-10 16,0-5 0-16,0 2 0 0,-4 3 0 0,4 0 0 15,-3 1 0-15,-1-7 0 0,1 3-13 0,-4 3 4 16,0-5-46 0,0 5-9-16,0 0-1 0,-4 3-509 0,0-8-102 0</inkml:trace>
  <inkml:trace contextRef="#ctx0" brushRef="#br0" timeOffset="72189.454">6047 5573 1036 0,'0'0'23'0,"0"0"5"0,0 0 0 0,0 0 1 0,-4-6-29 0,1 0 0 0,3 6 0 0,0-5 0 15,0 5 57-15,-4-6 6 0,4 0 1 0,-7-3 0 16,3 3 0-16,1-3 0 0,-4 6 0 0,0-3 0 16,3 1 0-16,1-1 0 0,-4 0 0 0,0 6 0 15,0 0-24-15,-4-6-5 0,4 6-1 0,-4 0 0 16,1 0-20-16,3 0-4 0,-4 6-1 0,1 6 0 15,6-12-9-15,1 11 0 0,-1-8 0 0,0 6 0 16,-3 0 0-16,4-3 0 0,-1 6-12 0,1-1 12 16,3 1-9-16,-4 0 9 0,4 3 0 0,0-10 0 15,-3 1 0-15,3 0 0 0,-4 6 0 0,4-12 0 16,0 6 0-16,0 3 0 0,0-1 0 0,0-8 0 16,0 0 8-16,0 0 1 0,0 0 1 0,0 0 0 0,0 0-10 15,4 9 0-15,-4-3 0 0,3 6-11 0,-3-6 11 0,0-6 0 16,0 0 8-16,0 0-8 0,0 0 8 0,0 0-8 15,0 0 8-15,0 0-8 0,0 0 10 0,0 0-2 16,7 0-8-16,0-6 12 0,4 6-12 0,-4-6 0 16,-3 12 8-16,3-6-8 0,0 6 0 15,0-6 0-15,-4 0 0 0,4 0 0 0,0 6 0 16,4-6 0-16,-4 0 0 0,0 0 0 0,4 0 0 0,-1 6 0 16,1-6 0-16,-4 5 0 0,7 4 0 0,-7 3 0 15,0 0 0-15,4-6-10 0,-4 5 10 0,0 1 0 16,0 3 0-16,0-3 0 0,0 5 0 0,-4-5 0 15,1 0 8-15,0 3-8 0,-1-4 14 0,-3-5-2 0,4 12 0 16,-4-9 0-16,0 2 0 0,-4 1-1 0,4 0 0 16,0 0 0-16,-3-6-24 0,-1 2-5 0,0-2-1 0,-3 6 0 15,4 0 51-15,-8-6 11 0,8-1 1 0,-4 7 1 16,0-6-29-16,0 0-5 0,-4-3-2 0,4 0 0 16,-7 0-9-16,3 0 10 0,-3-3-10 0,4 0 10 15,-5 3-10-15,1-3 0 0,4 0 0 0,-4-3 0 16,3-3 0-16,4 3-16 0,-4 3 3 15,1-6 0-15,-1 3-29 0,4-3-6 16,-3-6 0-16,3 7-1 0,0-1-32 0,-1 0-7 16,1 0 0-16,0-6-437 0,4 6-87 0</inkml:trace>
  <inkml:trace contextRef="#ctx0" brushRef="#br0" timeOffset="73148.987">7874 5579 1267 0,'0'0'28'0,"0"0"5"0,-7 3 2 0,0 3 1 16,-4-3-36-16,1-3 0 0,-4 6 0 0,3-6 0 16,0-6 109-16,1 3 15 0,-1-3 4 0,-6 3 0 15,3 3-60-15,-1-6-12 0,1 0-3 0,0 0 0 0,-3 1-33 0,2-7-8 16,1 6 0-16,4 3-1 0,-4-3-11 0,3 6 0 16,0-3 0-16,-3 3 0 0,7-3 0 0,-3 3 0 15,-1 0 0-15,1 3 0 0,2 0 0 0,1 3 0 16,0 3 0-16,0 3 0 0,4-1-8 0,-11 4-4 15,7 9-1-15,-4-7 0 0,4 4 13 0,-4-4 0 16,4 7 0-16,0 2 0 0,0 4 0 0,4-13-9 0,-4 10 9 0,3-4 0 16,1-5 0-16,-1 3 0 0,1-4 0 0,-1 1 0 15,4 0 0-15,0-4 0 0,0 4 0 0,0-6 11 16,4-1-11-16,-1 1 0 0,1-3 9 0,-1-3-9 16,4 0 13-16,0 0-1 0,0-6-1 0,4 0 0 15,-1 0-11-15,1-6 0 0,3 0 0 0,4 0 0 16,-8-6 0-16,1 3 0 0,7-2 0 0,-8-7 0 15,4 0 0-15,0 4 0 0,-3-4 0 0,3 0 0 16,-3-2-15-16,-1 2 5 0,-6 1 1 16,3-1 0-16,0-3-10 0,-4 4-1 0,5-1-1 0,-5 3 0 31,-3 4-11-31,4 5-1 0,-8-12-1 0,4 12 0 0,0-6 34 0,0 9 0 0,-3-2 0 0,-1 2 0 16,4 3 0-16,0 0 0 0,0 0 0 0,0 0 0 15,0 0 0-15,-4 0 0 0,4 0 0 0,-7 0 0 16,7 0 0-16,0 0 0 0,-3 6 0 0,3-6 0 15,-4 5 0-15,4-5 0 0,0 0 0 0,0 0 0 0,0 12 0 0,0-6 0 16,0-6 0-16,0 18 0 0,7-9 0 0,-3 5 0 16,-1 7 0-16,1-9 0 0,0 5 0 0,-1 4 0 15,1-9 0-15,-1 5 0 0,1 1 0 0,-1 2 0 16,4 4 0-16,-3-9 0 0,-1 2 0 0,1 1 0 16,-1-6 0-16,4 2 0 0,-3 10 0 0,3-7 0 15,0-5 0-15,-3 6 0 0,3-9 0 0,0 2 0 16,0 1 0-16,3 0-519 15,-3-12-97-15</inkml:trace>
  <inkml:trace contextRef="#ctx0" brushRef="#br0" timeOffset="73689.742">7888 5679 1036 0,'0'0'23'0,"0"0"5"0,0 0 0 0,0 0 1 0,0 0-29 0,0 0 0 0,0 0 0 0,0 0 0 16,0 0 57-16,0 0 6 0,0 0 1 0,0 0 0 15,0 0 0-15,0 0 0 0,0 6 0 0,4 6 0 16,-4-12 0-16,3 9 0 0,8-4 0 0,-11 7 0 0,7 0-20 15,0 0-4-15,0 5-1 0,0-2 0 0,4 3-11 0,-1-1-3 16,1-5 0-16,-1 6 0 16,1-4-25-16,-1 10-9 0,1-9 0 0,0 2 0 0,3 7 9 15,-4-7 12-15,4-5-2 0,-3 9-1 0,-4-10-9 0,4 1 0 16,-4-3 0-16,-4 0 0 0,1 0 0 0,-1-3 0 16,-3-6 0-16,0 0 0 0,4 5 0 0,-1 1 0 15,-3-6 0-15,0 0 0 0,0 0 53 0,0 0 9 16,0 0 2-16,0 0 0 0,0 0-52 0,0 0-12 15,0 0 0-15,0 0 0 0,0 0 0 0,0 0 0 16,0 0 0-16,0 0 0 0,4-11 0 0,-4 5 0 16,0-3 0-16,3 0 0 0,-3 9 0 0,0-9 0 0,4-3 0 0,-4 1 0 15,3-1 0-15,-3-3 0 0,4 4 0 0,-4-7 0 16,4 0 0-16,-1-2 0 0,1-4 0 0,3 7 0 16,-4-10 0-16,4 4 0 0,0-1 0 0,0 3 0 15,0 4 0-15,0-4 0 0,0 4 0 0,1-1 0 16,-1 0 0-16,-4 1 0 0,8 2 0 0,-4 3 0 15,0 0-37 1,0 1-1-16,0-7 0 0,0 9 0 16,0 3-142-16,0 0-28 0,4 6-5 0,-8-5-2 0</inkml:trace>
  <inkml:trace contextRef="#ctx0" brushRef="#br0" timeOffset="74297.217">8615 5717 1396 0,'0'0'31'0,"-4"3"6"0,-3 6 2 0,0-3 0 0,-3 0-31 0,3 0-8 16,3 0 0-16,-3-1 0 0,7-5 62 0,-7 0 11 15,7 0 3-15,-7 6 0 0,-4-3-8 0,4 0 0 16,0-3-1-16,4 0 0 0,-4-3-23 0,0 0-4 16,7 3 0-16,-8 0-1 0,8 0-15 0,-3 0-4 15,3 0 0-15,-7 0 0 0,3 3-20 0,-3 3 0 16,4 0 0-16,-1 6 0 0,1 0 0 0,-1-7-10 16,1 13 10-16,-1-6-10 0,1 3 10 0,-1-4-10 0,4 7 10 15,-3-6-10-15,-1-1 10 0,4 4 0 0,0 3 0 16,0-6 0-16,0 5 0 0,0 4 0 0,0-15 0 0,4 5 0 15,-4 4 0-15,3-6 0 0,1-3 0 0,3 3 0 16,0-9 0-16,-4 5 11 0,4 1-3 0,-3 0 0 16,3-6 10-16,0 0 2 0,0 0 0 0,0 0 0 15,4-12-10-15,-1 7-2 0,-3-4 0 0,4 0 0 16,3-6-8-16,-3 3 0 0,3 1 9 0,-4-1-9 16,-3-9 0-16,4 4 0 0,-1-1 0 0,-2 0 0 15,2 4 0-15,-3-10 0 0,0 13-12 0,0-4 4 16,-3-3-3-16,-1 6 0 0,1 1 0 0,-1-10 0 15,-3 9 3-15,0 1 0 0,0 5 0 0,0 0 0 16,-3-6 0-16,-1 0 0 0,-3 3 0 0,0 4 0 16,0-1-10-16,-3 0-2 0,3 0 0 0,-4 6 0 15,0 0 8-15,4-6 0 0,-3 6 1 0,-1 6 0 16,1-6 1-16,-1 12 0 0,0-6 0 0,1 5 0 0,3 10 10 16,0-3-13-16,0-1 5 0,3 4 8 0,-3-4-11 0,4-5 11 15,-1 9-8-15,4-4 8 0,0-5 0 0,0 6-10 16,0-9 10-16,4-1 0 15,-1 1-42-15,1-3-2 0,3 6 0 0,3-6-492 16,1-6-100-16</inkml:trace>
  <inkml:trace contextRef="#ctx0" brushRef="#br0" timeOffset="74904.31">8872 5767 925 0,'0'0'26'0,"0"0"6"0,0 0-32 0,0 0 0 0,0 0 0 0,0 0 0 16,0 0 90-16,0 6 11 0,-3 0 3 0,3 6 0 15,-4 0-32-15,1-7-7 0,-1 7-1 0,4 0 0 16,-3-3-51-16,3 3-13 0,0 5 0 0,0-5 0 15,-4 3 52-15,4-4 8 0,0 7 2 0,0-6 0 16,-3 0-48-16,3-4-14 0,0 10 0 0,-4-6 8 0,4-6 28 0,0-6 5 16,0 0 2-16,0 0 0 0,0 0-18 0,0 0-3 15,0 0-1-15,0 0 0 0,0 0 21 0,0 0 4 16,0 0 1-16,0 0 0 0,0 0-28 0,4-6-6 16,-1-6-1-16,1 0 0 0,-4 6-12 0,3-2 0 15,1-4 0-15,-4 6-10 0,3-6 10 0,1-3 0 16,-4 4-9-16,3-1 9 0,-3 0-9 0,0 0 9 15,0 7-12-15,0-10 12 0,4 3-8 16,-4 6 8-16,3-6 0 0,-3 7 0 16,0-1-9-16,4 6 9 0,-4 0 0 0,0-6-9 0,3 0 9 0,1-3-10 15,-4 9 10-15,0 0-10 0,4-3 10 0,3 3-10 16,0-3 10-16,0 0-10 0,0 0 10 0,0-3 0 16,3 6 0-16,-3 0-8 0,4-5 8 0,0 5 0 15,-1 0-9-15,1 0 9 0,-1-6 0 0,1 6 0 0,0 0-9 16,3 0 9-16,-7 6-23 0,0-6-1 0,3 0 0 0,-3 5 0 15,0 1 34-15,0 6 6 0,1 3 2 0,-1-3 0 16,-4-1-29-16,1 1-5 0,-1 3-2 0,-3 2 0 16,0 1 18-16,0 0 0 0,0-4 0 0,0 4 0 15,-3 0 21-15,3-4 8 0,0 4 2 0,0-6 0 16,0-6-20-16,0 5-11 0,0 1 12 0,3-3-12 16,-3 0 8-16,0-9-8 0,4 3 0 0,-1 3 0 15,1-1-24-15,-4-5-12 16,7 0-3-16,-4 6 0 0,4-6-122 0,0 0-25 0,8-17-5 15,-5 2-1-15</inkml:trace>
  <inkml:trace contextRef="#ctx0" brushRef="#br0" timeOffset="75599.273">9564 5653 921 0,'0'0'20'0,"0"0"4"0,-4-3 0 0,4 3 4 0,-3-6-28 0,3 6 0 0,-4-9 0 0,4 9 0 15,0 0 82-15,-3 0 11 0,-4-6 3 0,7 6 0 16,0 0 2-16,-7 0 1 0,0-6 0 0,-1 6 0 16,8 0-19-16,-10 6-4 0,3-6-1 0,0 0 0 15,-4 0-19-15,4 6-3 0,0 0-1 0,-3 3 0 16,-1-1-29-16,0 1-7 0,1-9 0 0,-1 6-1 16,1 0-15-16,-1 0 0 0,4 6 0 0,0-6 0 15,0-1 0-15,0 4 0 0,0 3 0 0,3 0 0 16,1 0-10-16,-1-1 10 0,1-2-8 0,3 9 8 15,0-12 0-15,0 5-10 0,0-5 10 0,0 6 0 16,0-3-11-16,3 0 11 0,1 0-10 0,-1 2 10 16,1-5-33-16,-1-6-1 0,-3 12 0 0,0-12 0 0,7 0 34 15,-7 0 0-15,0 0 0 0,4 6 0 0,3 3 20 0,0-6 10 16,-7-3 2-16,0 0 1 0,0 0-20 0,0 0-4 16,3 0-1-16,-3 0 0 15,8 0-8-15,-8 0 12 0,7 2-12 0,-7-2 12 0,0 0-12 0,7 0 0 16,0 0 0-16,0 3 8 0,-4-3-8 15,-3 0 0-15,7 9 0 0,0-9 0 16,-3 6 0-16,3 0 0 0,-3 0 0 0,3 0 0 0,0 0 0 0,0 0 0 16,-4-1 0-16,4-2 0 0,-3 3 0 0,-1 6-9 15,-3-12 9-15,7 6 0 0,-3 6 0 0,3-1-8 16,-4-5 8-16,1 9 0 0,0-6 0 0,-4 5 0 16,3-2 0-16,-3 0 0 0,0-6 0 0,-3 3 0 0,3 0 0 15,-4-1 0-15,4 4 0 0,-4-6 0 0,1 0 0 16,-1 0 9-16,1 0-9 0,3-6 10 0,0 0-10 0,-7 0 10 15,0 3-10-15,-4-1 10 0,1 1-10 0,-1 0 10 16,-3-3-10-16,3 0-14 0,-3-3 3 0,0-2 1 31,-4-4-37-31,4 3-7 0,-3 0-2 0,3-6 0 0,-1 6-50 16,1-2-10-16,0-1-3 0,0 3-618 0</inkml:trace>
  <inkml:trace contextRef="#ctx0" brushRef="#br0" timeOffset="80625.881">11063 5073 1018 0,'0'0'22'0,"0"0"5"0,-3-5 1 0,3-7 1 0,0 6-29 0,0 6 0 0,0 0 0 0,0-6 0 16,0-6 61-16,0 3 7 0,0 4 0 0,0-1 1 15,0 0-4-15,-4 0-1 0,4 0 0 0,-3 0 0 16,3-6-4-16,0 4 0 0,-4 2-1 0,4 0 0 16,-4 0-13-16,1 0-2 0,-1-6-1 0,1 6 0 15,-4 1-14-15,3-1-2 0,-3 0-1 0,-3 0 0 16,3 3 1-16,-7 3 0 0,3-6 0 0,-7 6 0 16,4 0-27-16,0 0-12 0,0 6 0 0,-4-3 1 15,1 3-11-15,3 6-2 0,-4-1-1 0,4 1 0 0,-4 0 13 0,8-3 2 16,-5 2 1-16,1 7 0 0,4 0 9 15,-1-4-13-15,4 10 5 0,0-6 8 0,0 5-12 0,0-2 12 16,7 2-10-16,-4-2 10 0,1 8-9 0,-1-5 9 16,4 2-8-16,0-2 8 0,0 2 0 0,4 4-10 15,-4-4 10-15,0 3 0 0,3-2 0 0,-3 2 0 16,0 4 0-16,0-10 0 0,4 6 0 0,-4-5 0 0,0 8 0 16,0-2 0-1,0-4 13-15,0 7 3 0,0-4 1 0,-4 6 0 0,1 3 0 0,-1-5 0 0,4-4 0 0,-7 9 0 16,4-8 0-16,-4-4 0 0,3 10 0 0,1-10 0 15,-1 3-3-15,1-8-1 0,-1-3 0 0,1 5 0 16,-1-8-13-16,1 0 11 0,3 5-11 16,-4-14 10-16,4 6-10 0,0-6 10 0,0-6-10 15,-4 5 10-15,4-5-10 0,0 0 0 0,0 0-10 0,0 0 10 32,0 0-84-32,0 0-12 0,0 0-1 0,0 0-1 0,0 0 18 0,-3-5 3 0,3-1 1 15,-4 0-391-15,4 0-77 0</inkml:trace>
  <inkml:trace contextRef="#ctx0" brushRef="#br0" timeOffset="81020.155">10506 5720 761 0,'0'0'21'0,"-7"-6"6"0,3 0-27 0,1 1 0 16,-1-1 0-16,1 0 0 0,3 6 64 0,0 0 7 15,0 0 1-15,-7-6 1 0,7 6-4 0,-4-6-1 16,4 0 0-16,-4 0 0 0,4-3-2 0,0 9-1 16,0 0 0-16,0 0 0 0,0 0-47 0,0 0-10 15,0 0-8-15,0 0 12 0,0 0 27 0,8 0 5 16,-1 3 2-16,0 3 0 0,0-6-31 0,3 6-7 0,1 0 0 0,3-6-8 15,0 0 8-15,0 0-8 0,0 0 0 0,0 0 0 16,0 0 10-16,4 0-10 0,-4 6 8 0,0-6-8 16,0 0 16-16,1 0-1 0,-1-6-1 0,3 6 0 15,-3-6-2-15,4 6-1 0,-4-6 0 0,0 6 0 16,4-6-11-16,-4 6 0 0,0-3 9 0,0 3-9 16,4-5 0-16,-4 5 0 0,0 0 0 0,0 0 0 15,0 0-116-15,0 0-28 0,1 3-6 16,-1-1-504-16</inkml:trace>
  <inkml:trace contextRef="#ctx0" brushRef="#br0" timeOffset="81338.866">11127 5764 1074 0,'0'0'30'0,"-4"9"8"0,-3 9-30 0,3-6-8 0,4 5 0 15,-3-2 0-15,-1 3 52 0,1-1 10 0,-1 1 2 0,1-1 0 16,-1-2 51-16,4 3 10 15,-3-6 3-15,3 2 0 0,0-2-103 0,0-6-25 16,0 6 0-16,0-12 0 0,0 0 0 0,0 0 0 0,0 0 0 0,0 0 0 16,0 0 0-16,0 0 0 15,0-6 0-15,3 0-507 0,1-9-106 0</inkml:trace>
  <inkml:trace contextRef="#ctx0" brushRef="#br0" timeOffset="81546.377">11176 5350 1314 0,'0'0'37'0,"0"0"8"0,-7 0-36 0,7 0-9 16,0 0 0-16,0 0 0 0,0 0 0 0,0 0 0 15,0 0 0-15,0 0 0 0,0 0 53 0,0 0 9 16,0 0 2-16,0 0 0 15,0 0-103-15,0 0-20 0,0 0-4 0,0 0-1 0</inkml:trace>
  <inkml:trace contextRef="#ctx0" brushRef="#br0" timeOffset="82140.122">11388 5711 1242 0,'0'6'27'0,"-4"6"5"0,1 0 2 0,3-6 2 0,-4 5-36 0,4 1 0 0,-3 9 0 0,3-9 0 15,0-1 57-15,-4 1 5 0,4 3 1 0,-4-3 0 16,4 5-18-16,0 1-3 0,0-9-1 0,0 8 0 15,-3-11-25-15,3 0-6 0,0 0-1 0,0-6 0 16,0 0 5-16,0 0 1 0,0 0 0 0,0 0 0 16,0 0 26-16,0 0 6 0,0 0 1 0,0 0 0 15,0 0-28-15,0 0-4 0,0 0-2 0,0 0 0 16,-4-6-14-16,4 0 11 0,-3-6-11 0,3 4 10 16,0 2-10-16,3-6 8 0,-3 0-8 0,0 0 8 15,0 7-8-15,4-7-11 0,-4-3 3 0,3 9 0 16,-3-6 8-16,0 1 0 0,0-1 0 0,4 0 0 0,-4-3 0 0,4 10 0 15,-1-7 0-15,1 0 0 0,3 0-11 0,-4 6 11 16,4-2-13-16,-3 2 5 0,3 0 8 0,-4 0-8 16,1 0 8-16,3 0-8 0,-4 0 8 0,5 0 0 15,-5 3-9-15,-3 3 9 0,4 0-8 0,3 0 8 16,0-2-10-16,0 4 10 16,-7-2-35-16,3 3-1 0,4-3 0 0,0 6 0 0,0 0 36 0,1-6 0 15,-1 0 0-15,-4 6 0 0,4 0 0 0,0 0 0 0,-3 0 0 16,3 0 0-16,-4 2 0 0,4 1 0 15,-3 0 0-15,-1 3 0 0,4 0 0 0,-3-1 0 0,3 4 0 16,-3 3 0-16,-1-1 0 0,1-5 0 16,-4 9 0-16,0-4 0 0,0 1 0 0,0 0 0 15,0 2 0-15,-4-2 0 0,8-1 0 0,-4-5 0 0,0 9 0 0,0-10 0 16,0 1 0-16,0 0 0 0,0 0 0 0,0-3 0 16,0-9 0-16,0 0 0 0,0 0 0 0,0 0 0 31,0 0-109-31,0 0-15 0,7-6-4 0,0 0 0 0</inkml:trace>
  <inkml:trace contextRef="#ctx0" brushRef="#br0" timeOffset="82554.091">11815 5729 1134 0,'0'0'32'0,"0"0"8"0,0 0-32 0,0 0-8 0,0 0 0 16,0 0 0-16,0 0 91 0,0 0 17 15,0 0 3-15,0 0 1 0,-4 6-41 0,4-6-8 0,0 0-2 0,-4 6 0 16,1 6-41-16,-1-1-9 0,4-5-2 0,-3 9 0 16,3-3-1-16,0-1-8 0,0 7 12 0,0-6-4 15,0 3-8-15,0 2 0 0,0-5 0 0,-4 3 8 16,4 2-8-16,0-11 0 0,-3 12 0 0,-1-6 0 16,4-7 0-16,0 7-20 0,0 3 3 0,0-9 1 15,0 0 16-15,0-6 0 0,0 0 0 0,0 0 0 16,0 0-20-16,0 0 0 0,0 0 0 0,0 0 0 15,0 0-48-15,0 0-11 0,0 0-1 0,0 0-362 16,0 0-72-16</inkml:trace>
  <inkml:trace contextRef="#ctx0" brushRef="#br0" timeOffset="82812.158">11843 5285 1126 0,'0'0'24'0,"0"0"6"0,-4 6 1 0,4-6 1 0,0 0-32 0,0 0 0 0,0 0 0 16,-7 6 0-16,7-6 36 0,0 0 0 15,0 0 0-15,0 0 0 0,0 0-24 0,0 0-12 16,0 0 12-16,0 0-12 0,0 0-9 0,0 0-9 0,0 0-2 16</inkml:trace>
  <inkml:trace contextRef="#ctx0" brushRef="#br0" timeOffset="86998.783">12167 6073 720 0,'0'0'16'0,"-3"9"3"0,-1-3 1 0,4 3 0 0,0-9-20 0,0 0 0 16,-3 8 0-16,3-8-210 15,0 0-46-15</inkml:trace>
  <inkml:trace contextRef="#ctx0" brushRef="#br0" timeOffset="87880.523">13723 5147 954 0,'0'0'20'0,"0"0"5"0,0 0 1 0,0 0 2 0,0 0-28 0,0 0 0 0,0 0 0 0,0 0 0 16,0 0 29-16,-7 0 1 0,7 0 0 0,0 0 0 15,0 0 11-15,0 0 3 0,0 0 0 0,0 0 0 16,0 0-4-16,-7 3 0 0,0 3 0 0,3 0 0 0,1 5-22 0,-1-5-5 16,4-6-1-16,-7 12 0 0,4 0 11 0,3 8 1 15,-4-2 1-15,4 0 0 0,0 2-25 16,0 4 0-16,4-1 0 0,-1 1 0 15,1 8 38-15,3-2 2 0,0 2 1 0,0 6 0 0,0 0-13 16,4 3-2-16,-1-2-1 0,1-4 0 0,-4 9-25 16,0-12 0-16,0 10 0 0,0-10 0 15,0 3 30-15,-3-2 7 0,-1 2 2 0,-3-9 0 0,4-2-11 0,-4-1-3 16,-4 4 0-16,4-4 0 0,-3 4 4 0,-1-4 1 16,-3-5 0-16,3-3 0 0,-3-4-4 0,4 7-1 15,-4-12 0-15,0 0 0 0,0 0 11 0,-4-6 1 16,11 0 1-16,-10 0 0 0,-1-6-14 0,0 0-2 15,1 0-1-15,-1-6 0 0,1-2-13 0,-1 5-8 0,-3 0 10 16,3-9-10-16,1 6 0 0,-1 1 0 0,1-1-13 0,-1-3 4 31,0 3-14-31,4 1-2 0,0-1-1 0,0-6 0 16,4 4-20-16,-4-4-4 0,0 6-1 0,3-5 0 16,-3 2-37-16,7-3-8 0,-3 1-2 0,-1-4 0 15,0 3-82-15,4 7-17 0,0-28-3 0,8 16-1 0</inkml:trace>
  <inkml:trace contextRef="#ctx0" brushRef="#br0" timeOffset="88266.09">13377 5035 772 0,'0'0'21'0,"0"0"7"0,0 0-28 0,0 0 0 16,0 0 0-16,0 0 0 0,-3-3 48 0,3 3 4 15,0-9 0-15,0 9 1 0,0 0 8 0,3-5 2 16,4-1 0-16,0 0 0 15,0 0-14-15,4 6-2 0,0-6-1 0,3 0 0 0,0-6-29 0,0 10-5 16,4-1-2-16,-1 0 0 0,1-3-10 0,0 6 8 16,3-6-8-16,0 6 8 0,0-6-8 0,4 6 0 15,-4 0 0-15,4 0 0 0,-4 0 0 0,0 6 0 16,0-6 0-16,0 6 0 0,-3-6 0 0,3 0 0 0,-3 6 0 0,-1-6 0 16,1 3 0-16,0 0 0 0,-1-1 0 0,1 4 0 15,-4-6 0-15,4 6 0 0,-4-6 0 0,0 0-11 16</inkml:trace>
  <inkml:trace contextRef="#ctx0" brushRef="#br0" timeOffset="88850.002">13882 5820 944 0,'-7'12'27'0,"7"-12"5"0,-4 6-32 0,1 0 0 15,3 3 0-15,-4-4 0 0,4-5 86 0,0 0 10 16,0 0 3-16,0 0 0 0,0 0-28 0,0 0-6 15,0 0-1-15,0 0 0 0,0 0 0 0,0 0 0 0,4 6 0 0,3 0 0 16,0-6-45-16,3 0-10 0,-3 6-1 0,0 0-8 16,4-6 13-16,0 0-4 0,-1 0-1 0,1-6 0 15,-4 0-8-15,3 6 0 0,1-6 9 0,0 0-9 16,-1 6-10-16,1-5-6 0,3-1-2 0,-3-3 0 16,-4 3 36-16,3-6 7 0,1 0 2 0,-4 1 0 15,3-1-18-15,-6-3-9 0,3 3 10 0,-4-5-10 16,-3 5 0-16,4-6-21 0,-4 4 3 0,0-4 1 15,-4 0-15 1,1 4-2-16,-1-4-1 0,-3 6 0 0,0 1 15 0,-3-4 2 0,-1 3 1 0,1 6 0 16,-5-6 17-16,1 7 0 0,0 5-8 0,-3-12 8 15,2 12 8-15,-2 0 4 0,3 6 2 0,0 5 0 16,-1 1-14-16,5 0 8 0,-4 9-8 0,3-4 0 16,1 1 0-16,3 2 0 0,0 4 0 0,-1 5 0 15,5-2 0-15,-1-4 0 0,4 4-8 0,0 2 8 16,0-5 0-16,0-4 11 0,4 4-2 0,3-7 0 15,0 10-1-15,7-9 0 0,-3-4 0 0,3 4 0 0,0-1 0 0,0-5-8 16,0-3 12-16,4 0-4 0,-1-3-8 0,1 3 0 16,3-4 0-16,-3-5 0 0,3 6-10 0,-3-12-4 15,-1 6-1-15,5-5 0 16,-1-1-111-16,-4 0-22 0,1 0-5 0</inkml:trace>
  <inkml:trace contextRef="#ctx0" brushRef="#br0" timeOffset="95811.844">14884 5088 450 0,'0'0'9'0,"0"0"3"0,0-9 0 0,0 3 1 0,0-5-13 0,3 5 0 0,-3 6 0 0,0-6 0 16,0 0 45-16,0 6 7 0,0 0 0 0,0 0 1 15,0 0 16-15,0 0 3 0,0 0 1 0,0 0 0 16,0-6 3-16,0 6 0 0,0 0 0 0,0 0 0 16,0 0-26-16,0 0-5 0,0 0-1 0,0 0 0 15,0 0-19-15,0 0-4 0,-3 12-1 0,3-6 0 16,-4 0-8-16,4 5-1 0,0 1-1 0,0 3 0 16,0-3 26-16,0 5 4 0,0-5 2 0,0 6 0 15,0 8-4-15,-3-2-1 0,3 8 0 0,-4-3 0 16,1 4-29-16,3 2-8 0,-4 9 0 0,4 0 0 0,0-8 0 15,0 8 0-15,0-6 0 0,0 3 0 0,0 3 52 16,0-6 10-16,4-2 2 0,-8 2 0 16,4-3-52-16,0 3-12 0,0-8 0 0,-3 2 0 15,3-6 28-15,0 4 2 0,0-12 1 0,0-1 0 0,0 10-23 16,0-16-8-16,0 10 0 0,0-9 9 16,0 5-9-16,0-11 8 0,0 6-8 0,0-6 8 15,-4 3-8-15,4 0 0 0,0-9 0 0,4 8 0 16,-4 4-26-16,3-6-10 0,1 0-3 0,-1 0 0 15,1 0-8-15,-1-1-1 0,-3-5-1 0,0 0 0 16,4 6-24-16,3 3-5 0,-4-9-1 0,-3 0-401 16,7 6-81-16</inkml:trace>
  <inkml:trace contextRef="#ctx0" brushRef="#br0" timeOffset="96228.339">14718 5488 877 0,'0'0'24'0,"0"0"7"16,0 0-31-16,0 0 0 0,-7 6 0 0,7-6 0 16,0 0 48-16,0 0 4 0,0 0 1 0,0 0 0 0,0 0 16 0,0 0 3 15,0 0 1-15,0 0 0 0,0 0-14 0,0 0-3 16,-4 12-1-16,4-7 0 0,0 1-44 0,0-6-11 16,4 6 0-16,-1 0 0 0,-3-6 0 0,7 6 0 15,-3 3 0-15,3-3 0 0,4 0 0 0,-4-1 0 16,0 1 0-16,3 0 0 0,-3 3 30 0,4-3 4 15,0-3 1-15,-4 3 0 0,3-3-21 0,1 3-4 16,-4-6-1-16,3 0 0 0,4 5 9 0,1-5 2 16,-1 0 0-16,-4 0 0 0,4 0-20 0,0 0 0 15,-3 0 0-15,3 0 0 16,-3 0-25-16,3 0-9 0,-4 0-2 0,5 0-454 16,-5 0-91-16</inkml:trace>
  <inkml:trace contextRef="#ctx0" brushRef="#br0" timeOffset="97197.802">15145 5758 619 0,'0'0'17'0,"0"0"5"0,0 0-22 0,-7 0 0 0,7 0 0 0,0 0 0 16,0 0 51-16,-7 6 5 0,-4 0 2 0,4-3 0 15,7-3 5-15,-7 6 1 0,0 0 0 0,3 0 0 16,4-6-11-16,0 0-1 0,0 0-1 0,0 0 0 16,-7 12-11-16,4-7-1 0,3-5-1 0,0 0 0 15,-4 6-2-15,4-6 0 0,0 0 0 0,0 0 0 16,0 0-3-16,0 0-1 0,0 0 0 0,0 0 0 15,0 0 3-15,0 0 0 0,-3 6 0 0,3-6 0 16,0 0-23-16,0 0-12 0,0 0 12 0,0 6-12 16,3 3 12-16,-3-3-4 0,4 0 0 0,-4-6-8 15,7 6 11-15,-4-1-11 0,4-5 10 0,0 6-10 0,1 0 9 0,-1-6-9 16,0 0 8-16,-4 0-8 0,4 0-12 0,0 0-8 16,-3 0-2-16,3 0 0 0,0 0 22 0,0-6 0 15,0 6 0-15,-3-6 0 0,3-5 47 0,-4 5 13 16,1 0 4-16,3-3 0 0,-7-3-64 0,3 1-18 15,1 5-1-15,-1-12 0 0,1 9 19 0,-4-3 0 16,3 1 0-16,-3-7 0 0,4 3 0 0,-4 4 0 16,0-1 0-16,0 0 0 0,0 6 8 15,0 0-8-15,0 6 11 0,-4-6-11 0,1 1 16 0,3-1-4 16,-4 0-1-16,4 6 0 0,0 0-11 0,-7-3 0 16,4-3 0-16,3 6 0 15,-7 9-49-15,-4-3-12 0,4 2-3 0,-4 1 0 0,1-3 52 0,-1 0 12 16,1 6 0-16,-4 0 0 0,3 2 0 0,-3 10 0 0,0-7 0 0,3 1 0 15,1 9 0-15,-1-10 0 0,0 7 0 0,4-4 0 16,0-2 0-16,0 0 0 0,0-4 0 0,4 4 0 16,3 0 0-16,-4-4 0 0,1 4 0 0,-1-1 0 15,4-5 0-15,0 0 0 0,4-3 0 0,-1 3 0 16,1 5 28-16,-1-5 8 0,1-3 1 0,3 0 1 16,0 5-26-16,0-2-4 0,0-6-8 0,0 0 11 15,0 0 7-15,4 0 2 0,-4-1 0 0,3 1 0 16,4 3-20-16,-3-3 0 0,0-6 0 0,-1 0 0 15,4 6-10-15,-3-6-6 0,-1 0 0 0,1 6-1 16,0-6-24-16,-1 0-5 0,1 0-1 0,3 0 0 16,-4-6-167-16,5 6-34 0,6 0-6 15,-4-6-2-15</inkml:trace>
  <inkml:trace contextRef="#ctx0" brushRef="#br0" timeOffset="98679.218">16277 5697 806 0,'0'0'17'0,"0"0"4"0,-3-6 1 0,3 6 2 0,0 0-24 0,0 0 0 0,-4-6 0 0,4 6 0 16,0 0 50-16,0 0 6 0,0 0 0 0,0 0 1 0,0 0 11 0,0 0 3 16,-3 6 0-16,3 6 0 0,0-9-57 0,3 5-14 15,1 7 0-15,-1 3 0 0,4-1 0 0,0 4 0 16,4 2 0-16,-1 4 0 0,1-4 54 0,0 7 8 15,-1-4 2-15,4-2 0 0,-3-1 0 0,-4 4 0 16,4-4 0-16,-4 10 0 0,0-10-52 16,0-2-12-16,-4 2 0 0,4 1 0 0,-3-13 47 15,-1 10 6-15,1-3 2 0,-4-7 0 0,0 4-37 16,0-3-7-16,0 6-2 0,0-13 0 0,0 7 30 0,0-12 5 16,0 0 2-16,0 0 0 0,0 0-30 0,0 0-7 15,-4 6-1-15,4-6 0 0,0 0 2 0,0 0 0 16,0 0 0-16,0 0 0 0,0-6-10 0,-3-6 0 0,-1 7 0 15,1-7 0-15,3-3 0 0,0 3 0 0,0-5 0 0,0-7 0 16,3 4 28-16,-3-4 3 0,4-5 1 0,-1 2 0 16,4 4-24-16,0-4-8 0,-3 10 0 0,3-16 0 15,0 10 0-15,0-1 0 0,4-2 0 0,-4-4 0 16,0-2 0-16,3 9 0 0,-3-13 0 0,1 10 0 16,2-1 0-16,-3 4 0 0,4-10 0 0,-4 10 0 15,0-1-10-15,3-5 10 0,-2 8-8 0,-1-5 8 16,0 8-12-16,0-5 2 0,0 11 1 0,-4-6 0 15,1 4-51-15,-1 2-11 0,1 0-1 0,-1 6-1 16,1 0-133-16,-4 1-26 0</inkml:trace>
  <inkml:trace contextRef="#ctx0" brushRef="#br0" timeOffset="99260.081">16626 5835 1183 0,'0'0'33'0,"0"0"8"0,0 0-33 0,0 0-8 16,0 0 0-16,0 0 0 0,0 0 42 0,0 0 6 0,0 0 2 15,0 0 0-15,0 6 22 0,0-6 4 0,0 0 0 16,0 0 1-16,4 6-28 0,-1 0-5 0,1-1-2 0,3 1 0 16,0 0-26-16,-3 6-4 0,3-12-2 0,0 6 0 15,0-6 1-15,0 6 0 16,3-12 0-16,-3 6 0 0,1-6 4 0,-1 6 1 16,-4-6 0-16,4 0 0 0,0 0 0 0,0 0 1 0,-3-5 0 0,3 2 0 15,-4-3-5-15,1 6-2 0,-1-6 0 0,-3 1 0 16,0 5-10-16,4-12 0 0,-4 9 0 0,0 3 8 15,0-5-8-15,-4 5 0 0,1-6 9 0,-1 0-9 16,1 6 0-16,-1 1-13 0,1 2 1 0,-4-3 1 16,7 6 11-16,-7-12 0 0,0 12 0 0,0 0 0 15,7 0 0-15,-7 0-10 0,-1 0 10 0,-2 0 0 16,3 0 0-16,3 6 0 0,-3 0 12 0,0 3-3 16,4 2-9-16,-4 7 0 0,0 0 0 0,-4-1-11 0,7-2 11 0,-3 3 0 15,0 5 0-15,-3-5 0 0,6 2 0 0,-3-2 16 16,4 0-4-16,-4 2-1 0,3-2-3 0,1-6-8 15,3 2 12-15,0 4-4 0,0-6-20 0,3 5-5 16,-3-8-1-16,4 3 0 0,-1 0 33 0,4-1 6 16,-3-5 2-16,3 6 0 0,0-6-14 0,0 3-9 15,0-6 12-15,0 3-12 0,4 2 0 0,-4-8 0 16,3 6 0-16,1 0 0 16,-1-6-28-16,1 0-4 0,3 6 0 0,-3-6 0 15,3-6-143-15,3 6-29 0,12-12-5 0,-8-2-2 0</inkml:trace>
  <inkml:trace contextRef="#ctx0" brushRef="#br0" timeOffset="99747.853">16923 5758 1267 0,'0'0'28'0,"0"0"5"0,0 0 2 0,0 0 1 0,0 0-36 0,0 0 0 0,-4 9 0 0,-3-3 0 15,4 12 58-15,3-12 5 0,-4 5 1 0,4 1 0 16,0 3 0-16,0 3 0 0,0-1 0 0,0 1 0 16,0-1-12-16,4-2-1 0,-4 3-1 0,0-1 0 15,0 4-29-15,0-3-5 0,3-1-2 0,-3-2 0 16,4-3-14-16,-4 5 0 0,3-5 0 0,-3 0 0 15,0-6 40-15,0-6 6 0,0 0 1 0,0 6 0 0,0 0-24 0,0-6-5 16,0 0-1-16,0 0 0 0,0 0 23 0,0 0 5 16,0-3 1-16,-3-6 0 0,-1 3-22 0,4-12-5 15,0 6-1-15,-3-8 0 0,3 2-18 0,0 1 0 16,0-1 0-16,0-3 0 0,0 4 0 0,0-1 0 16,0 0 0-16,-4 4 0 0,8 2 0 0,-4-6 0 15,0 4 0-15,0-4 0 0,3 6 0 0,-3 1 0 16,0-1 0-16,0 0 0 0,0 0 0 0,0 3 0 0,4 4 0 0,-1 5 0 15,1-12 0-15,-1 12 0 16,1-12-8-16,-4 12 8 0,3-6-21 0,1 3 1 0,3-3 1 0,-4 3 0 31,4 3-9-31,1 0-1 0,-1-3-1 0,0 3 0 16,3 0-8-16,1 0-2 0,-1 3 0 0,1 0 0 16,0 3-11-16,3-3-2 0,-4 3-1 0,1 0 0 15,-1 0-46-15,1 0-8 0,0 0-3 0</inkml:trace>
  <inkml:trace contextRef="#ctx0" brushRef="#br0" timeOffset="100280.047">17156 5814 1074 0,'0'0'30'16,"0"0"8"-16,0 0-30 0,-7 6-8 0,7-6 0 0,-4 6 0 0,0 3 68 16,1-6 12-16,-1 3 2 0,1 3 1 0,3-4-19 0,0 1-4 15,-4 0-1-15,4 6 0 16,4 0-15-16,-4-4-2 0,0 4-1 0,0 0 0 0,3 6-25 0,-3-7-6 16,0-2-1-16,4 9 0 0,-4-6 28 0,0 5 6 15,3-2 1-15,-3-3 0 0,0 5-20 0,4 1-3 16,-4-12-1-16,4 3 0 0,-4 0-20 0,3-1 0 15,-3 4 0-15,0-6 0 0,0-6 36 0,0 0 2 16,0 0 1-16,0 0 0 0,0 0-7 0,0 0 0 16,0 0-1-16,0 0 0 0,0-6-31 0,4-6 0 0,-1 12-8 15,1-11 8-15,-4 5 0 0,3-3 0 0,-3-9 0 0,4 6 0 16,-4-2 17-16,0-1 11 0,0 0 1 0,0 4 1 16,0-7-22-16,-4 3-8 0,4 4 0 0,0-1 0 15,0-6 8-15,0 6-8 0,0 1 0 0,0-4 0 16,-3 3 0-16,3-5 8 0,0 5-8 0,0-3 0 15,3 3 0-15,1 1 0 0,-4-1 0 0,3-6 0 16,1 3 0-16,-1 4 0 0,4-1 0 0,-3-3 0 16,-1 3-28-16,4 7-4 15,-3-1-2-15,3-6 0 0,0 12 50 0,-3-6 11 0,3-6 1 0,0 6 1 16,0 1-29-16,0 2 0 0,-4-3 0 0,4 3 0 16,4 3-36-16,-4-3-4 15,4 3-1-15,-1 0 0 0,1 0-27 0,-1 0-4 0,-3 0-2 0,4 0 0 16,3 3-136-16,0 0-27 0,11 6-6 15,-4-4-1-15</inkml:trace>
  <inkml:trace contextRef="#ctx0" brushRef="#br0" timeOffset="100892.339">17688 5735 1292 0,'0'0'28'0,"0"0"7"0,-7 6 1 0,0-6 0 0,-3 0-36 0,3 6 0 0,-1-6 0 0,-2 6 0 16,3-6 93-16,-4 0 12 16,1 0 3-16,-1 5 0 0,4 1-36 0,0-3-8 0,0 3 0 0,0 6-1 15,-4-6-28-15,4 0-6 0,0 0-1 0,0-1 0 16,-3 7-8-16,2-6-3 0,-2 6 0 0,3 3 0 15,0-4-7-15,-4 7-2 0,4-6 0 0,0-4 0 16,0 4 0-16,0 6 0 0,3-6 0 0,-3-1 0 16,0 1 2-16,4 3 0 0,-1-3 0 0,1-1 0 15,3 1-10-15,0 0 10 0,0 3-10 0,0-10 10 16,3 7-10-16,1 0 0 0,-1-6 0 0,1 0 8 16,3 0-8-16,-4-3 0 0,8-3 0 0,-4 0 0 15,0 3 26-15,0-6 3 0,0 0 1 0,0 0 0 16,0 0-14-16,0 0-2 0,0 0-1 0,1-3 0 0,-1-6-13 15,0 0 9-15,0 7-9 0,0-10 8 16,-4 6-8-16,4-6 0 0,-3 4 0 0,3-7 0 0,-4 3 0 16,1 4 0-16,0-1 0 0,-1 0 0 15,-3 0 0-15,0-2 0 0,4 2 0 0,-4-6 0 0,0 18 0 16,-4-6 0-16,4 6 0 0,0-11 0 16,0 5 0-16,-3-3 0 0,3 9 0 0,0 0 0 0,0 0 0 0,0-3 0 15,0 3-8-15,0 0 8 0,0 0-13 0,0 0 1 16,0 0 1-16,0 0 0 0,0 0 0 0,0 0 0 15,0 0 0-15,0 6 0 0,0-6 11 0,0 12-12 16,0-1 12-16,0-5-12 0,3 12 12 0,1-9-10 0,-4 2 10 16,3 7-10-16,1 0 10 0,-1-4 0 0,4 10 0 0,-3-12 0 15,-1 5 0-15,4-2 0 0,-3-3 0 0,-1 5 0 16,4-11-12-16,0 6 2 0,1-3 1 0,-1-3 0 31,0-3-30-31,3 0-5 0,1-3-2 0,-4 0 0 16,3-3-131-16,5-3-27 0,13-6-4 0,-7-6-2 0</inkml:trace>
  <inkml:trace contextRef="#ctx0" brushRef="#br0" timeOffset="101493.208">17882 5814 705 0,'0'-11'20'0,"0"11"4"0,0-6-24 0,0 0 0 0,0-6 0 0,0 6 0 16,0 0 64-16,0 6 8 0,0 0 2 0,-3-3 0 16,3-3-8-16,0 6-2 0,0 0 0 0,0 0 0 15,0 0 0-15,0 0 0 0,0 0 0 0,0 0 0 16,0 0-16-16,0 0-3 0,-4 0-1 0,-3 9 0 16,4 0-35-16,-1 6-9 0,4-9 0 0,-3 0 0 15,3 5 10-15,0 1 0 0,0 3 0 0,0-3 0 16,3 5 2-16,-3 1 1 0,0-1 0 0,4 4 0 15,-4 3 22-15,0-7 4 0,3 10 1 0,1-4 0 16,-4-2-26-16,3 2-5 0,1 4-1 0,-1-10 0 0,-3 1 0 16,0-6 0-16,4-3 0 0,-1-1 0 0,-3 7 3 15,0-15 0-15,0 0 0 0,0 0 0 16,0 0 5-16,0 0 2 0,0 0 0 0,0 0 0 16,0 0-29-16,0 0-5 0,4-12-2 0,-1 3-550 15,1 4-111-15</inkml:trace>
  <inkml:trace contextRef="#ctx0" brushRef="#br0" timeOffset="101766.06">17798 5291 1357 0,'-11'0'29'0,"11"0"7"0,-7 0 0 0,7 0 4 0,-7 0-32 0,0 0-8 0,7 0 0 0,-7 0 0 15,7 0 15-15,0 0 1 0,0 0 1 0,0 0 0 16,0 0 19-16,0 0 4 0,0 0 1 0,0 0 0 16,0 0-61-16,0 0-12 0,0 0-2 15,0 0-1-15,0 0-101 0,7 0-20 16,11 0-4-16,-1 0 0 0</inkml:trace>
  <inkml:trace contextRef="#ctx0" brushRef="#br0" timeOffset="103827.535">18948 5270 990 0,'0'0'21'0,"0"0"5"0,0 0 1 0,0 0 1 0,0 0-28 0,-4 0 0 0,1-11 0 0,3 11 0 16,0 0 83-16,-7 0 10 0,3-6 3 0,4 6 0 15,0 0-52-15,0 0-9 0,0 0-3 0,0 0 0 16,0 0 0-16,0 0 0 0,-3-6 0 0,3 6 0 15,0 0-20-15,0 0-4 0,0 0 0 0,0 12-8 16,0-1 11-16,3 4-11 0,1 3 10 0,3 5-10 16,-4 1 21-16,4 8-1 0,0 0-1 0,0 4 0 15,0 2 1-15,-3-3 0 0,-1 9 0 0,1 0 0 16,-4 1-3-16,0 2 0 0,0-3 0 0,0 0 0 16,0 0-1-16,0-3 0 0,-4-3 0 0,1 3 0 15,3-2 0-15,-7-10 0 0,3 3 0 0,-3-5 0 0,4-4 0 16,-4 1-1-16,3-4 0 0,1 4 0 0,-1-6-15 0,1-7 11 15,-1 4-11-15,1-3 10 0,-1 0-10 0,0-7 0 16,1 7 0-16,-1-6 0 16,4-6-23-16,0 0-6 0,0 0-2 0,0 0-542 15,0 0-109-15</inkml:trace>
  <inkml:trace contextRef="#ctx0" brushRef="#br0" timeOffset="104141.67">19290 5173 1335 0,'0'0'29'0,"0"0"7"0,0 0 0 0,0 0 2 0,0 0-30 0,-7 6-8 0,7-6 0 0,-4 12 0 16,1-6 52-16,-1 6 10 0,1-6 2 0,-1 8 0 15,1-2-28-15,-1 6-4 0,4-4-2 0,-3 4 0 0,-1-6 2 0,1 5 1 16,3-5 0-16,-4 0 0 0,4-3-33 0,0 8 0 16,0-5 0-16,0-6 0 15,0 3-26-15,0 3-12 0,4-1-2 0,-1-5-716 16</inkml:trace>
  <inkml:trace contextRef="#ctx0" brushRef="#br0" timeOffset="104728.24">19653 5900 1598 0,'0'0'35'0,"0"0"7"0,-7-3 2 0,7 3 1 0,-7 0-36 0,0 0-9 0,7 0 0 0,-7 0 0 16,0 3 49-16,-4-1 8 0,4-2 2 0,-3 3 0 15,3 0-23-15,-4 3-5 0,1 0-1 0,-1 0 0 16,0 0-20-16,4 0-10 0,-3 6 10 0,-1-7-10 16,1 4 10-16,-1 9-10 0,4-12 10 0,0 5-10 15,0 7 16-15,3-6-4 0,-3 3 0 0,0 2 0 16,4 1 9-16,-4-6 2 0,7 2 0 0,-4 4 0 16,4-6-3-16,0-6 0 0,0-6 0 0,0 0 0 15,0 0 0-15,4 0 0 0,-1 5 0 0,4-2 0 16,-3 0 0-16,3 0 0 0,0 3 0 0,0-6 0 0,3-6-5 15,1 0-2-15,0 1 0 0,-4-4 0 0,3 3-5 0,1-6-8 16,-1 0 11-16,-3-2-11 0,1 2 8 0,-1 0-8 16,0 0 0-16,0 1 0 0,-4 2 0 0,1 0 0 15,-1 0 0-15,1 3 0 0,-4 6 0 0,0 0 0 16,0 0 0-16,3-6 0 0,-3 6 0 0,0 0 0 16,0 0 0-16,0 0-9 0,0 0-2 0,0 0 0 15,0 0 0-15,0 0 0 0,4 6 2 0,-1 9 0 0,-3-3 0 16,4 5 0-16,-4 1 9 0,3-6 0 15,1 2 0-15,-4 4 0 0,4-12 0 0,-1 6 0 16,1-1 0-16,-1-2 0 16,1 9-23-16,-1-12-2 0,1 6-1 0,3-7 0 0,-4 1 26 0,4-6 0 15,-3 0 0-15,3 6 0 16,0-12-89-16,0 6-13 0,4-11-2 0,-4 5-764 0</inkml:trace>
  <inkml:trace contextRef="#ctx0" brushRef="#br0" timeOffset="105203.327">19844 5905 1191 0,'0'0'26'0,"0"0"6"0,0 0 0 0,0 0 2 0,0 9-34 15,0 3 0-15,0 0 0 0,0 0 0 0,0-4 96 0,0 10 12 16,0-6 2-16,-4-1 1 16,4 7-37-16,-3-3-7 0,3 2-2 0,-4-5 0 0,4 6-7 0,0-3-2 15,-3-4 0-15,3 7 0 0,0-12-28 0,0 6-7 16,0-4-1-16,0-8 0 0,0 0-9 0,0 0-3 16,0 0 0-16,0 0 0 0,0 0 23 0,0 0 4 15,0 0 1-15,3-8 0 0,4 2-36 0,0-6 0 16,0-6 0-16,0-2 0 0,4 2-9 0,-4-5-9 15,4 5-2-15,-4-3 0 0,0 4 6 0,0-4 1 0,0 4 0 16,-4 5 0-16,4 0 13 0,0 0 13 0,1 3-2 0,-5 4-1 16,1 2-10-16,-1 0 0 0,-3 3 0 0,0 0 0 15,7 0-8-15,-7 0-1 0,4 3 0 0,-1 2 0 16,1 1 9-16,-1 6 0 0,1 0 0 0,-4 6 0 16,3-7 10-16,-3 10-2 0,0-4-8 0,0 4 12 15,0-3-12-15,-3-1 9 0,3 1-9 0,-4 0 8 16,4 8 10-16,0-14 2 0,0-6 0 0,0 3 0 15,0-1-20-15,4 1-16 0,-4-9 4 0,0 0 0 16,3 6 12-16,-3 0-11 0,0-6 11 0,7 0-10 16,-3 6-38-16,3-6-8 15,0 0-2-15,0 0-860 0</inkml:trace>
  <inkml:trace contextRef="#ctx0" brushRef="#br0" timeOffset="105713.611">20119 5894 1463 0,'0'0'41'0,"0"0"10"0,-4 6-41 0,1-1-10 16,3 4 0-16,0-3 0 0,0 6 18 0,0-6 2 15,0 0 0-15,0 5 0 0,3-5 36 0,-3 9 7 16,4-9 1-16,-4 6 1 0,0-1-9 0,3 1-3 0,-3 0 0 0,0 3 0 15,4-4-25-15,-4 7-6 16,0-9-1-16,4 6 0 0,-4-7-1 0,0 10-1 16,0-12 0-16,0 0 0 0,0-6-5 0,0 0-1 15,0 0 0-15,0 0 0 0,0 0-4 0,-4 6-1 16,4-6 0-16,0 0 0 0,0 0 6 0,0 0 1 0,7-6 0 0,-3 0 0 16,3 0-15-16,-4-12 0 0,1 4-9 0,-1 2 9 15,4 0-19-15,-3 0 3 0,3 1 0 0,0-4 0 31,0-3-12-31,0 6-1 0,0 1-1 0,-3-1 0 0,3 0 11 0,-4 3 3 0,4-2 0 0,-3-1 0 16,-1 0 5-16,-3 6 2 0,4-6 0 0,-4 7 0 16,3 2 9-16,1-3 0 0,-4 6 0 0,0 0 0 15,0 0 8-15,0 0 0 0,0 0 0 0,0 0 0 16,3 6 6-16,1-3 2 0,-1 0 0 0,1 2 0 16,3 4-4-16,-3 9 0 0,-1-6 0 0,-3 2 0 15,4 4 4-15,-1 0 0 0,1-7 0 0,-4 7 0 16,3 3-16-16,1-4 0 0,-4 1 0 0,3-9 0 0,-3 8 8 0,4-5-8 15,-4 0 11-15,3-6-11 0,-3 0 0 16,0-6 0-16,4 5 0 0,-4-5 0 16,3 3-34-16,1 0-7 0,3 0-2 0,-4-3 0 15,5 0-119-15,-5 0-24 0,11 6-5 16,0-12-1-16</inkml:trace>
  <inkml:trace contextRef="#ctx0" brushRef="#br0" timeOffset="106250.854">20518 5882 1146 0,'0'0'32'0,"0"0"8"0,0 0-32 0,0 0-8 0,0 0 0 0,-4 6 0 15,4 3 62-15,0-1 11 0,0 1 3 0,0-3 0 16,4 6 5-16,-4-6 2 0,3 0 0 0,1 0 0 15,-1-1-35-15,1-2-8 0,3 0 0 0,-4 3-1 16,4 3-9-16,-3-9-2 0,-4 0 0 0,7 0 0 16,0 0-1-16,0 0-1 0,0-9 0 0,0 9 0 15,-3-3-13-15,3-3-2 0,0 3-1 0,-4-2 0 16,4 5-10-16,0-6 12 0,-3 0-12 0,3-6 12 16,-3 0-12-16,-1 6 0 0,1-2 0 0,-1 2 0 15,1-6 0-15,-4 0 12 0,3 6-12 0,-3-5 12 16,0 2-12-16,-3 0 0 0,3-6 0 0,-4 9 8 15,1-5-8-15,-1 11 0 0,1-6 0 0,-5 0 0 0,5-6-9 0,-4 6 9 16,3 3-12-16,-3 3 12 0,4-3-16 0,-4 3 3 16,0 3 1-16,7-3 0 0,0 0-4 0,0 0 0 15,-7 3 0-15,0 0 0 0,-1 6 4 0,1 3 1 16,0-6 0-16,4 5 0 0,-4 1 11 0,0 6 0 16,3-4-9-16,-3 4 9 0,4 0 0 15,-4 2 0-15,-1-2 0 0,5 0 0 0,-1-4 0 0,1 4 0 16,-1-1 9-16,1-5-9 0,3 3 8 0,0 3-8 15,3-7 10-15,-3 7-10 0,4-9 12 16,3 0-4-16,0 5-8 0,-3-2 12 0,6-6-12 0,-3 6 0 16,4-6 8-16,-1-1-8 0,-3-2 0 0,4-3 0 15,0 3-9-15,-1-3 9 16,4 3-36-16,-3-3 0 0,-1-6-1 0,5 6 0 16,-5 0-22-16,1 0-4 0,-1-3-1 0,1-2 0 15,-1-1-112-15,1-6-22 0,10-14-5 0,-3 8-1 0</inkml:trace>
  <inkml:trace contextRef="#ctx0" brushRef="#br0" timeOffset="106545.667">20585 5550 1386 0,'0'0'30'0,"0"0"6"0,0 0 2 0,0 0 2 0,0 0-32 0,0 0-8 15,3 0 0-15,-3 0 0 16,7-6 98-16,-3 6 18 0,-1 0 4 0,4-6 1 0,-3 3-45 0,-1-3-10 16,4 3-2-16,4-6 0 0,-4 3-50 0,0-5-14 15,7-1 0-15,-3 6 0 0,-1-9 0 0,1 4 0 16,0-7 0-16,3 6 0 15,3-2-151-15,-3-4-32 0,18-12-6 0,-7 1-2 0</inkml:trace>
  <inkml:trace contextRef="#ctx0" brushRef="#br0" timeOffset="107196.879">20768 6061 906 0,'0'0'25'0,"0"0"7"0,0 0-32 0,0 0 0 16,0 0 0-16,0 0 0 0,0 0 31 0,0 0-1 15,0 0 0-15,0 0 0 0,0 0 29 0,0 0 5 16,0 0 2-16,0 0 0 0,0 0-21 0,4 12-4 16,-4-12-1-16,7 0 0 0,0 6-14 0,0-3-3 15,0-3-1-15,0 3 0 0,3-3 16 0,-3 0 3 16,4 0 1-16,0-3 0 0,-1 3-22 0,1-3-4 15,-1-3 0-15,1 6-1 0,0-12 21 0,-1 12 4 16,1-12 0-16,-1 7 1 0,1-4-33 0,-1 3-8 16,-2-3 0-16,2 0 0 0,-3 3 8 0,-3-5 0 15,3 5 0-15,-4 0 0 0,1 0-8 0,-1-6 0 16,1 3 0-16,-4 4 0 0,0-1 0 0,0-6-11 16,0 0 3-16,-4 6 0 15,4-3-29-15,-3 4-6 0,-1-1-1 0,-3-6 0 0,4 0 20 0,-1 6 3 0,-3 0 1 0,4 1 0 16,-4-1 20-16,3 3 0 0,-3 0 0 0,0 0 0 15,7 3 0-15,-7 3 0 0,3 0 0 0,-3 6 0 16,0-4 0-16,0 1 0 0,0 0 0 0,0 12 0 16,0-9 0-16,-4 2 15 0,4 1-3 0,0 6 0 15,0-1 7-15,0-5 1 0,0 9 0 0,0-4 0 16,4-2 19-16,-1 0 4 0,0-1 1 0,1 10 0 16,3-15-29-16,3 6-6 0,-3-1-1 0,4-2 0 15,0-6-8-15,-1 0 8 0,4 3-8 0,-3 2 8 16,3 1 0-16,0-6 0 0,3 0 0 0,1 0 0 15,0 5-8-15,3-5 0 0,0-6 0 0,0 6 0 16,0-3-24-16,4 0-6 16,3-3-2-16,3 0 0 0,1 3-62 0,0-3-13 0,3-3-2 15,0 3-1-15,4-3 85 0</inkml:trace>
  <inkml:trace contextRef="#ctx0" brushRef="#br0" timeOffset="108171.28">22003 5955 720 0,'0'0'16'0,"-7"0"3"0,7 0 1 16,0 0 0-16,0 0-20 0,-4-5 0 0,4 5 0 0,0 0 0 0,0 0 42 0,0 0 5 15,0 0 1-15,0 0 0 0,0 0 28 0,0 0 5 16,0 0 2-16,-7 0 0 0,7 0-7 0,0 0 0 15,0 0-1-15,0 0 0 0,0 0-35 0,-3 5-6 16,-1 4-2-16,4 3 0 0,0 6 1 0,0-7 0 16,4 10 0-16,3 2 0 0,-4 7-12 0,4-4-2 15,0-2-1-15,4 8 0 0,-4-2-3 0,0 8-1 16,0-9 0-16,0 4 0 0,0 2 0 0,4-3 0 16,-8-2 0-16,4 2 0 0,-3-3-5 0,-1-2-1 0,4-4 0 15,-3 1 0-15,-1-4-8 0,1-2 12 0,-4-3-12 0,0 2 12 16,0-5-4-16,4 0 0 0,-4-12 0 0,0 0 0 15,-4 6-8-15,4-6 8 0,0 6-8 0,0-6 8 16,-4 5 10-16,4-5 2 0,0 0 0 0,-3 3 0 16,3-3-11-16,-7 3-1 0,7-3-8 0,-11-3 12 15,1 3 1-15,3-3 0 0,0-2 0 0,0-7 0 16,3 0 9-16,-3-3 2 0,3-2 0 0,-3-1 0 16,4-5-14-16,-4 2-2 0,3-2-8 0,1-7 12 15,-1 4 0-15,4-1-1 0,-3-2 0 0,-1-4 0 16,1 4-30-16,-1-3-5 15,1-4-2-15,-1 4 0 0,1 3 2 0,3 5 0 0,-4-2 0 0,4-4 0 0,0 7 6 16,0 2 2-16,0 4 0 0,4-1 0 16,-4 3 7-16,3 3 9 0,-3 1-13 0,4-1 5 15,3 0 8-15,-4 3-13 0,1 4 5 0,3-1 8 16,0 0-11-16,0 0 11 0,0-6-8 0,3 6 8 16,-2 6-9-16,2-9 9 0,1 6-10 0,3 1 10 0,3-1-10 0,-2 3 10 15,-1 3-10-15,3 2 10 0,1 4-9 0,-4-3 9 16,0 0-8-16,0 6 8 0,0 0-13 0,-3-4 2 15,0 10 1-15,-4-6 0 0,0 5 0 0,0-2 0 16,-4 3 0-16,-3 5 0 0,4-5 2 0,-8-3 0 16,1 8 0-16,-8-11 0 15,4 8-20-15,-3 4-3 0,-5-6-1 0,1-1 0 0,0-2 32 0,0-3 0 16,-4-1 0-16,4 1 0 0,-7-6 12 0,7 0-4 0,-4-3 0 16,4-3-8-16,0-3 27 0,0 0-2 0,0-6 0 15,0-3 0-15,0 7 0 0,0-13 0 0,0 6 0 16,3-3 0-16,4 4-25 0,0-1-12 0,0-6 0 15,3 7 1 1,1 2-117-16,-1-3-24 0,4-6-5 0</inkml:trace>
  <inkml:trace contextRef="#ctx0" brushRef="#br0" timeOffset="108698.134">22391 5994 1065 0,'0'0'23'0,"0"0"5"0,0 0 0 0,0 0 4 0,-4 5-32 16,1 1 0-16,-1 0 0 0,1 3 0 0,-1 0 92 0,1 0 13 15,3 2 3-15,-4 1 0 16,4 0-40-16,-3 3-8 0,3-4-2 0,0 7 0 0,3-6-16 0,-3 0-3 16,4-1-1-16,-4 4 0 0,3-3-8 0,1 5-2 15,-1-5 0-15,1 0 0 0,-1 3-10 0,1-4-2 16,-1 1-1-16,1-6 0 0,-4-3 3 0,0-3 1 16,0 0 0-16,0 0 0 0,0 0-11 0,0 0-8 15,0 0 12-15,0 0-12 0,0-3 32 0,0-9-1 0,0 1 0 0,-4-1 0 16,1-3-31-16,-4 3 0 0,3 1 0 0,-3-1 0 15,4-6 0-15,-4-2-18 0,3 8 4 0,-3-6 1 16,3-2 5-16,1 2 8 0,-4 0-13 0,3 1 5 16,1 2 8-16,-1-3 0 0,1 7 0 0,-1-1 0 15,1-6 0-15,3 9 0 0,-4 4 0 0,1-7 0 16,3 6-8-16,0 0 8 0,0 0-8 0,0 6 8 16,0 0-10-16,3-6 10 0,1 0-12 0,3 3 12 15,0 0-19-15,3 3 3 0,-3 0 1 0,4 0 0 16,3-2-20-1,4 2-4-15,-4-3-1 0,4 3 0 0,-1 0-24 16,1 0-4-16,3 3-2 0,0-1 0 16,4 1-26-16,-8 0-6 0,5 3-1 0,-5 0 0 0,1 0-15 0,-4 0-3 0,4 0-1 0,-4 0 0 15</inkml:trace>
  <inkml:trace contextRef="#ctx0" brushRef="#br0" timeOffset="109150.341">22846 5950 1384 0,'0'0'39'0,"-4"0"9"0,4 0-38 0,-7 0-10 15,0-6 0-15,-3 6 0 0,3 0 58 0,-4 0 10 0,0 6 1 16,1-6 1-16,-1 0-4 0,1 0-1 0,-4 0 0 0,-1 5 0 16,1-5-6-16,0 3-2 0,-3 3 0 0,-1 6 0 15,4-6-26-15,3 6-6 0,-3-7-1 0,4 7 0 16,-1 3-16-16,-3 3-8 0,7-7 8 0,0 13-8 15,0-12 0-15,3 8 0 16,-3-2 0-16,7-6 0 0,-3 8 0 0,6-2 0 16,-3-1 0-16,4 4 0 0,3-3 0 0,-4-7 0 0,4 7 0 0,4-9 0 15,-4 3-11-15,4-6 11 0,-1-1-8 0,1 1 8 16,3 0-12-16,0-6 4 0,0-6 0 0,0 0 0 16,0-5 8-16,4 2 0 0,0-3 10 0,-4-6-10 15,3 1 0-15,-6 2 0 0,-1 3 0 0,-3 1 0 16,1-7 0-16,-1 0 0 0,-4 4-11 0,-3-4 11 15,4 0-16-15,-4 1 5 0,0 2 1 0,-4-3 0 16,1 1 10-16,-4 5 0 0,-1-3 0 0,1-2 0 16,0 5 0-16,-3-3 0 0,-4 3 0 0,3 7 0 15,-3-1 0-15,3 0 0 0,-3 0 0 0,4 0 0 16,-1 6-12-16,4 0 0 0,0 6 0 0,0-6 0 0,-4 6-3 16,8 0-1-16,-1 5 0 0,1-5 0 15,-1 9-3-15,1-3-1 0,-1-1 0 0,4 1 0 16,0 0-99-16,4 0-20 15,3-3-4-15,-4 2-1 0</inkml:trace>
  <inkml:trace contextRef="#ctx0" brushRef="#br0" timeOffset="109633.02">23132 5958 1371 0,'0'0'30'0,"0"6"6"0,0 6 2 0,-4-6 1 0,4 6-31 0,0-7-8 0,0 1 0 0,0 6 0 16,0-3 50-16,0-3 9 0,0-6 1 0,0 0 1 15,0 0-29-15,0 0-5 0,0 0-2 0,0 0 0 16,0 0 12-16,0 0 3 0,0 0 0 0,0 0 0 15,0 0-23-15,0 0-4 0,0 0-1 0,0-6 0 16,4 3-12-16,-8-3-18 0,1 0 4 0,-1 0 1 31,1 0-38-31,3 6-7 0,-4-5-2 0,-3 5 0 0,0-6 14 0,0 6 2 0,0 0 1 0,0 0 0 16,0 0 43-16,0 6 8 0,0-6 1 0,-1 0 1 16,1 5 10-16,0 1 1 0,-3 0 1 0,3 6 0 0,0-6-8 0,0 3-2 15,-4 2 0-15,4-5 0 0,3 12 1 0,-3-12 0 16,4 3 0-16,-1 2 0 0,1 7-3 0,-1-6-1 15,1 0 0-15,3-4 0 0,-4 10 0 0,1-6 0 16,3 0 0-16,-4-1 0 0,4 7-1 0,0-3 0 16,0-4 0-16,0 7 0 0,7-9-8 0,-3 0 10 15,3 0-10-15,0 2 10 0,0-5 2 0,4 0 0 16,-1 0 0-16,1-6 0 0,3 6-4 0,0-6-8 16,0 0 12-16,4-6-4 0,-4 6-24 0,7-6-6 15,0 0-1-15,7-6-507 0,-6-2-102 16</inkml:trace>
  <inkml:trace contextRef="#ctx0" brushRef="#br0" timeOffset="110279.298">23202 5315 871 0,'0'0'19'0,"-3"11"4"0,-1-5 1 0,1-3 0 0,3 6-24 0,0-3 0 0,0 8 0 0,0-8 0 0,0 6 108 0,0-6 17 15,0 3 3-15,3 6 1 16,1-1-43-16,-1-2-9 0,1 9-1 0,-1 2-1 15,4 6-18-15,-3-5-3 0,3 14-1 0,0-5 0 0,4-4-17 0,-1 3-3 16,-3 7-1-16,4 2 0 16,-4-3 0-16,3 3 0 0,-3-3 0 0,0 0 0 15,1 4-19-15,-5-4-4 0,4 3-1 0,-3-3 0 0,-1-11-8 16,-3 8 8-16,0-12-8 0,0 10 8 0,0-10 4 0,0 4 1 16,0-4 0-16,0-5 0 0,0-3 3 0,0-4 0 15,0 1 0-15,0-12 0 0,0 0 12 0,0 0 2 16,0 0 1-16,0 0 0 0,0 0-6 0,0 0-1 0,0 0 0 15,0-6 0-15,4-5 13 0,-4-4 3 0,3 3 0 0,-3-6 0 16,4 1-40-16,-1 2 0 0,1 3-12 16,-1-5 4-16,1 5 8 0,-1-9 0 0,1 10 0 0,-4-1 0 15,3 0-18-15,1-6-2 0,0 7 0 0,-1 2 0 16,-3 3 8-16,4-6 0 0,-1 6 1 0,1 0 0 16,-1 6 11-16,-3 0-10 0,4-5 10 0,-4 5-10 15,7 0 2-15,-4 0 0 0,1 0 0 0,3 0 0 16,0 5-5-16,0 1-1 0,4 0 0 0,-4 12 0 15,0-9 14-15,0 2-12 0,0 7 12 0,-4-6-12 16,4 0 12-16,0-4 0 0,0 4 0 0,-3 0 0 16,0 0 0-16,-4 5 0 0,3-5 0 0,1 3 0 15,-4 2 0-15,3-5 0 0,1 0 0 0,-4 0 0 16,0-3 0-16,0 2 0 0,0-5 0 0,0-6 0 16,0 0 0-16,0 0 8 0,0 0 0 0,0 0-8 15,0 0 0-15,0 0 0 0,0 0-12 0,0 0 3 16,7-6-138-16,-4 0-27 0,1 1-6 0,3-4 0 0</inkml:trace>
  <inkml:trace contextRef="#ctx0" brushRef="#br0" timeOffset="110913.13">23887 5938 1026 0,'0'0'28'0,"0"0"8"0,0 0-28 0,0 0-8 0,0 0 0 0,0 0 0 15,0 0 94-15,0 0 18 0,0 0 3 0,0 0 1 16,0 0-32-16,0 0-7 0,-7 0-1 0,-1 6 0 16,1-6-28-16,0 6-7 0,7-6-1 0,-10 0 0 15,-1 0-19-15,4 5-4 0,-3-2-1 0,2 3 0 16,-2-3-6-16,3 6-2 0,-4 3 0 0,1-6 0 15,-4-1 20-15,3 1 3 0,0 6 1 0,1-3 0 16,3 0-32-16,-4 5 0 0,1-2 0 0,3 6 0 16,-4-3 0-16,4 2 0 0,0-5 0 0,0 0 0 15,0-1 0-15,3 4 0 0,1-3 0 0,-1 0 0 16,1-1 0-16,-1-5 0 0,1 9 0 0,3-3 0 16,3-6 12-16,-3 5-3 0,0 1-1 0,4-6 0 15,-4-6-8-15,3 0 0 0,-3 0 0 0,4 6 0 16,3-3 0-16,-4 0 8 0,8 0-8 0,-4-3 8 0,4-3 4 15,-1 0 0-15,1-3 0 0,-4 3 0 16,3-3-12-16,1-6 0 0,-1 7 0 0,1-7 0 16,-4 0 0-16,4-3 0 0,-1 4 0 0,-3 5-11 15,0 0 3-15,-3-6 0 0,3 0 0 0,-4 1 0 0,1 2 8 0,-4 3-8 16,4-6 8-16,-4 0-8 0,0 1 8 0,0 2 0 16,0 3 0-16,0 0 8 0,0 0-8 0,0 0 0 15,0 0 0-15,0 6 0 0,0 0 0 0,0 0 0 16,0 0 0-16,0 0 0 0,0 0 0 0,0 0 0 0,0 0 0 15,0 0 0-15,0 0 0 0,0 0 0 0,0 0 0 0,0 0-8 16,0 0 8-16,0 12 0 0,0 0 0 0,3-3 0 16,-3 8 0-16,0-5 0 0,0 6 0 0,0-7 0 15,0 10 0-15,0-3 0 0,0-1 0 0,0 1 0 16,0 3 0-16,-3 2 0 0,3-5 0 16,0-4 0-16,0 4 0 0,0-3 0 0,0-3 0 15,3-1 0-15,1 1-8 0,-1-6 0 0,1 0 0 0,-1 0 0 31,4 0-45-31,0-6-9 0,0-6-2 0,0 6-772 0</inkml:trace>
  <inkml:trace contextRef="#ctx0" brushRef="#br0" timeOffset="111135.875">24049 6061 1443 0,'0'0'32'0,"0"0"6"0,0 0 2 0,0 0 0 0,-7 6-32 0,3 0-8 16,1 3 0-16,-4 0 0 0,3 5 80 0,1-2 13 16,3-6 3-16,0 6 1 0,-4-3-65 0,1 2-12 15,3 7-4-15,-4-6 0 0,4 5 4 0,0-5 1 16,0 3 0-16,0-3 0 0,0 5-10 0,0-11-3 16,0 3 0-16,0-3 0 0,0 0-22 0,0-6-5 15,0 0-1-15,0 0-547 16,0 0-109-16</inkml:trace>
  <inkml:trace contextRef="#ctx0" brushRef="#br0" timeOffset="111299.115">24003 5623 1191 0,'0'0'26'0,"0"0"6"0,0 0 0 0,0 0 2 0,-4 6-34 0,-3 0 0 0,7-6 0 0,0 9 0 15,-3-3 0-15,3-6 0 0,0 0 0 0,3 6-356 16,1-1-63-16</inkml:trace>
  <inkml:trace contextRef="#ctx0" brushRef="#br0" timeOffset="111838.623">24261 6032 1335 0,'0'0'29'0,"0"0"7"0,0 6 0 0,0 5 2 0,-4 1-30 0,4 0-8 15,-4-6 0-15,4 9 0 0,-3-4 72 0,-1 7 12 16,1-6 4-16,-1-6 0 0,-3 5-20 0,4 4-3 15,-4-3-1-15,3 0 0 0,1-1-44 0,-1 4-10 0,1-3-2 0,-1-6 0 16,1 5 20-16,-1-5 3 0,4 6 1 0,-3-9 0 16,3 3-32-16,0-6 0 0,0 0 0 0,0 0 0 15,0 0 16-15,0 0-4 0,3-9 0 0,4 3 0 16,-3-6-12-16,3 1 11 0,0-7-11 0,-4 3 10 16,4 4-10-16,0-1 0 0,-3 0 0 0,3-9 8 15,0 10-8-15,-3-1 0 16,-1-6 0-16,1 10 0 0,-1-1 0 0,1 0 0 0,-1 3-9 15,-3 0 9-15,0 6 0 0,4-6-8 0,-1 0 8 16,-3 6 0-16,0 0-10 0,0 0 10 0,0 0-8 0,0 0 8 16,0 0 0-16,0 0 0 0,4 6 0 0,3-6 0 15,-4 12 0-15,4-6 0 0,-3 3 0 0,3 2 0 16,0 1-12-16,-3 0 4 0,-1 0 0 0,1-3 0 16,-1 2 8-16,1 7 0 0,-1 0 0 0,-3-1 0 15,0-5 0-15,0 3 0 0,4 2 0 0,-4-2 0 16,0 0 0-16,0-1 0 0,0-2 10 0,-4 6-10 0,4-12 0 15,0 5 8-15,0 4-8 0,-3-3 0 0,3-6 8 16,0 0-8-16,0 0 11 0,0-6-11 0,0 8 0 0,0-8-16 16,3 6 2-16,-3-6 0 15,0 0-115-15,4 3-23 0,3-6-5 0,0 0-1 0</inkml:trace>
  <inkml:trace contextRef="#ctx0" brushRef="#br0" timeOffset="112304.214">24483 6135 1384 0,'0'0'39'0,"0"0"9"0,0 0-38 0,-4 6-10 0,4-6 0 0,0 0 0 16,0 0 53-16,0 0 9 0,0 5 2 0,0 1 0 16,4 3-17-16,-1-3-3 0,-3-6-1 0,7 6 0 15,0-6 10-15,4 0 3 0,0 0 0 0,-1 0 0 16,1 0-48-16,-4 0-8 0,3 0 0 0,-6 0 0 15,6-6 20-15,-2 6 10 0,2-6 2 0,1 6 0 16,-4-6-52-16,3 6-11 0,-3 6-1 16,0-6-1-16,1-6 11 0,-1 0 2 0,0 6 1 0,-4-5 0 15,1 2-20-15,3-3-4 0,-7-6-1 0,3 6 0 16,1-6-16-16,-4 1-3 0,3 2-1 16,1-3 0-16,-4 0-9 0,3 6-3 0,1-5 0 0,-4-4 0 15,3-3-6-15,-3 6-2 16,0 7 0-16,0-7 0 0,0-6-25 0,0 12-6 0,0-2-1 15,0 8 0-15,-3-6 80 0,3 6 16 0,0 0 4 0,-7-6 0 0,7 6 57 16,-7 0 12-16,0 6 3 0,-4 0 0 0,4 2 16 16,0 10 3-16,-4 0 1 0,1-1 0 15,-1 1 0-15,1 2 0 0,3 4 0 0,0 0 0 0,0-4-20 0,3 4-3 16,0 2-1-16,1-8 0 0,-1 8 8 0,4-8 2 16,0-1 0-16,0 1 0 0,0 0-43 0,0-4-9 15,4-2-2-15,-1 0 0 0,5-6 5 0,-1 3 1 16,0-3 0-16,0-4 0 0,3 7-14 0,-3-9 0 15,4 0 0-15,-4 0 0 16,4 0-45-16,-1-9-12 0,-3 4-3 0,0-1-389 16,0 0-79-16</inkml:trace>
  <inkml:trace contextRef="#ctx0" brushRef="#br0" timeOffset="133533.038">24987 6370 975 0,'0'0'21'0,"0"0"5"0,0 0 1 0,0 0 1 0,0 0-28 0,0 0 0 15,0 0 0-15,0 0 0 0,0 0 34 0,0 0 2 16,0 0 0-16,0 0 0 0,0 0-4 0,0 0 0 16,0 0 0-16,0 0 0 0,0 0 16 0,0 0 2 15,0 0 1-15,0 0 0 0,0 0 1 0,0 0 0 16,0 0 0-16,0 0 0 0,-7 0-30 0,7 0-6 16,0 0 0-16,-7 6-1 0,7-6-15 0,0 0 8 15,0 0-8-15,0 0 0 0,0 0 0 0,-7 0 0 16,7 0 0-16,0 0 0 0,0 0 8 0,-3 6-8 15,3-6 0-15,0 0 0 0,-4 6 0 0,-3-4 0 16,7-2 0-16,-4 9 0 0,1-3 0 0,3-6-8 16,-4 9 8-16,1-3 0 0,3-6 0 0,-4 6 0 15,4-6 0-15,0 6 0 0,0-6 0 0,0 0 0 0,0 0 0 0,-3 6 9 16,3-6-9-16,0 0 0 0,0 0 0 0,0 0 0 16,0 0 0-16,0 0 0 0,0 0 0 0,0 0 0 15,0 0-12-15,0 0 12 0,0 0-10 0,0 0 10 16,0 0-38-16,0 0-2 0,0 0 0 15,-4 11-419-15,4-11-84 0</inkml:trace>
  <inkml:trace contextRef="#ctx0" brushRef="#br0" timeOffset="138604.912">7528 7111 774 0,'0'0'16'0,"0"0"4"0,0 0 1 0,-10 0 2 0,10 0-23 0,0 0 0 16,-7 6 0-16,0-6 0 0,0 6 79 0,3-1 11 15,4-5 2-15,-7 6 1 0,0 0-17 0,3 3-4 0,-3-3-1 0,7-6 0 16,-3 6-19-16,-4 0-3 0,3-1-1 0,1 1 0 15,3 6-29-15,0 0-7 0,0 0 0 0,0 2-1 16,0-2 1-16,0 6 1 0,0-4 0 16,3 4 0-16,-3 0-3 0,4-4-1 15,-4 10 0-15,0-6 0 0,0 5-9 0,0-2 0 16,0-4 0-16,0 4 8 0,0-3-8 0,0 5 0 0,0-11 0 0,0 3 0 16,0 8 0-16,0-11 0 0,0 0 0 0,0-7 8 15,0 7-8-15,-4-6 0 0,4-6 9 0,0 0-9 16,0 0 9-16,0 0-9 0,0 0 12 0,0 0-12 15,0 9 10-15,0-9-10 0,0 0 8 0,0 0-8 16,0 0 0-16,0 0-16 0,0 0 3 0,0 0 0 16,0-6 3-16,-3-3 1 0,3 3 0 0,0 6 0 15,0 0 9-15,0-6-12 0,0-5 12 0,0 5-12 16,0-6-16-16,0 3-4 0,0-5-1 0,0-1 0 0,0 3 51 16,3-11 10-16,-3 5 3 0,0-3 0 0,0-2-19 15,0-4-3-15,0 10-1 0,4-16 0 0,-4 4-8 0,3 0 0 16,1 2 9-16,-1-5-9 0,4-4 0 0,-3 4 8 15,3 3-8-15,-4-4 0 0,5 4 9 0,-5 0-9 16,4-4 12-16,-3 1-12 16,3 8 9-16,3-8-9 0,-6 9 0 0,-4-1 9 0,7-2-9 15,-4 2 0-15,4-2 0 0,-3 2 8 0,3 1-8 0,0 2 0 16,-3 9 0-16,3 0 8 0,-4 1-8 0,4 5 8 16,-3 0-8-16,3 0 8 0,-4 3-8 0,-3 3 0 15,7 3 0-15,0 3 0 0,4-6 0 0,-4 6 0 16,4 0 0-16,-1 5 0 0,4 1 0 0,-3-3 0 15,3 3 0-15,-3 5 8 0,3 1-8 0,0-3 0 0,0 8 0 16,0-5 0-16,4 3 0 0,-8 2 0 0,1 1 0 0,3-4 0 16,-3 4 8-16,3-1-8 0,-4 1 8 0,1 2-8 15,-4-8 0-15,0 2 0 0,0 10 0 0,0-1 0 16,-3 4 0-16,-1 5 0 0,8-15 0 0,-11 10 0 16,7-4 0-16,-4-3 10 0,1 4 1 0,-1-4 0 15,1 4-11-15,-1-7 0 0,1-2 0 0,0 2 8 16,-1-2-8-16,1-3 0 0,-4 5 0 0,3-5 0 15,-3-4-8-15,4 10-4 16,-4-12-1-16,3-1 0 0,-3-2 22 0,4-3 5 0,-4-6 1 0,0 0 0 16,0 0-15-16,0 0-10 0,0 0 2 0,3 6 0 31,1 0-16-31,-4-6-2 0,0 0-1 0,0 0 0 0,0 0-29 0,0 0-7 0,0 0-1 16</inkml:trace>
  <inkml:trace contextRef="#ctx0" brushRef="#br0" timeOffset="139013.117">7408 7261 900 0,'0'0'20'0,"0"0"4"0,0 0 0 0,0 0 1 0,-3-3-25 0,3 3 0 0,0 0 0 0,0 0 0 16,0 0 56-16,0 0 5 16,0 0 2-16,0 0 0 0,0 0-19 0,0 0-3 0,0 0-1 0,0 0 0 15,3 0-16-15,4-6-3 0,0 12-1 0,1-6 0 16,2 0 0-16,-3 0-1 0,4 3 0 0,-1 0 0 15,1-6-4-15,-1 3-1 0,1 3 0 0,0 0 0 16,-1-1-14-16,1 4 9 0,-1 3-9 0,4-3 8 16,1 6-8-16,-5-6 10 0,8 0-10 0,-8-1 10 15,5-5-10-15,-1 6 0 0,3 0 0 0,-6 3 0 16,3-3 0-16,4 0 0 0,-1-6 0 0,-3 6 0 16,4-6-48-16,0 0-12 0,3-6-3 0,0 6 0 15,0-6 19-15,0 0 4 0,0 3 1 0,1-6-485 16</inkml:trace>
  <inkml:trace contextRef="#ctx0" brushRef="#br0" timeOffset="139472.834">8132 7272 921 0,'-4'12'20'0,"4"-12"4"0,0 0 0 0,0 0 4 0,-7 12-28 0,7-6 0 0,-4 6 0 0,4-4 0 16,0 1 31-16,-3 6 1 0,3-9 0 0,0 6 0 15,3-7 25-15,-3 1 6 0,0 12 1 0,4-9 0 16,-1 3-8-16,-3-7-2 0,8 1 0 0,-5 6 0 15,1-3-35-15,-1 0-7 0,1 2-2 0,6-2 0 16,-6-3 43-16,3 0 9 0,0 6 2 16,0-12 0-16,0 6-52 0,0-3-12 0,4 5 0 0,-1-5 0 15,-3 3 0-15,4-6 0 0,-4 0 0 0,0 0 0 16,0 0 0-16,4 0 0 0,-4-9 0 0,0 7 0 16,3-1 34-16,-3-3 4 0,0 0 1 0,0 6 0 15,-3-6-24-15,3-6-5 0,0 0-1 0,0 4 0 16,-3-1-9-16,-1 0 10 0,1-3-10 0,-1 0 10 15,-3 1-2-15,4-4-8 0,-4-3 12 0,0 7-4 0,0-7-8 0,0 0 0 16,0 9 0-16,0-8 8 0,0 5-8 0,-4-9-9 16,1 4 9-16,3-1-13 15,0 12-19-15,0-5-4 0,-4-1-1 0,1 3 0 16,3 3-87-16,0 0-18 0,0 0-3 0</inkml:trace>
  <inkml:trace contextRef="#ctx0" brushRef="#br0" timeOffset="140364.257">9338 7184 846 0,'0'0'18'0,"0"0"4"0,0 0 1 0,0 0 1 0,0 0-24 16,0 0 0-16,-7 0 0 0,7 0 0 0,0 0 57 0,-4 0 7 0,-3 6 0 0,4 0 1 15,3-6 3-15,-4 6 1 0,1 3 0 0,-1-3 0 16,1 5-27-16,3-5-6 0,0 6 0 0,0 0-1 15,0-1-16-15,3-2-3 0,1 9-1 16,-1-6 0-16,-3 2-4 0,4 1-1 0,3 0 0 0,-4-3 0 16,1-1-2-16,-1 4-8 0,5-3 12 0,-5 5-4 15,1-11-8-15,-1 12 0 0,4-9 0 0,-3 3 8 16,-1 5-8-16,1-5 0 0,-4-6 0 0,0 0 8 16,0-6-8-16,0 0 10 0,0 0-10 0,0 0 10 15,0 0-2-15,0 0 0 0,0 0 0 0,0 0 0 16,0 0 14-16,0 0 2 0,0 0 1 0,0 0 0 15,0 0 7-15,3-6 2 0,-3 6 0 0,4-12 0 0,-4 0-18 0,0-2-4 16,0 5-1-16,0 0 0 0,0-9-11 16,0 7 0-16,-4-1 0 0,4-3 0 0,-3-3 0 0,3 1 0 15,0 2 0-15,-4-3 0 0,4 1 0 0,-3-1 0 16,-1-2 0-16,1 2-11 0,-1 0 2 0,-3 1 0 16,4-4 0-16,-1 9 0 0,0 1 9 0,4 5-10 15,-3-12 10-15,3 9-10 0,0-2 10 0,0 5-13 16,0-973 5-16,3 1931 8 0,-3-958-19 0,4 0 4 15,3 1 1-15,0 5 0 0,4-6-2 16,-4 6-1-16,0-6 0 0,3 6 0 0,1 6-3 0,0-6 0 16,-1 6 0-16,4-4 0 0,0 1-1 0,1 3-1 15,-1-3 0-15,-4 3 0 0,4 6-2 0,0-6-1 16,-3 0 0-16,3 0 0 16,-3-1-19-16,-1 1-3 0,1-3-1 0,-1 3 0 0</inkml:trace>
  <inkml:trace contextRef="#ctx0" brushRef="#br0" timeOffset="140928.601">9634 7258 836 0,'0'0'24'0,"-7"6"4"0,4 2-28 0,3-8 0 15,0 0 0-15,-4 6 0 16,4-6 82-16,-3 12 10 0,3 0 3 0,-4-6 0 16,4-6-15-16,0 11-4 0,0-8 0 0,4 3 0 0,-1 3-19 0,1 0-4 15,-1-9-1-15,4 6 0 0,0 0-28 0,0-6-7 16,4 6-1-16,0-1 0 0,-4-5 0 0,3 0 0 15,1 0 0-15,-1 0 0 0,1 0-16 0,0 0 0 16,-1-5 0-16,1 5 0 0,-1-12 0 0,4 6 0 16,-3-9 0-16,0 6 0 0,-1 1 0 0,1-10 0 0,-4 0 0 15,0 1 0-15,0 2 0 0,0-3 0 0,-3 1 0 0,-1 2 0 16,-3 3 0-16,0 0 0 0,0 1 0 0,0 2 0 31,-7-3-44-31,0 6-16 0,3 6-4 0,-3-6 0 0,0 1 52 0,-3-1 12 0,3 0 0 0,-4 6 0 16,1 0 0-16,-5 0 0 0,5 0 0 0,-1 6 0 15,4 0 0-15,-3-1 0 0,-4 1 0 16,3 3 0-16,0 9 0 0,1-7 0 0,-1 7 0 16,1 0 0-16,-1 2 48 0,0 4 13 0,4-9 3 0,0 8 0 15,4-5-64-15,-1 2-16 0,-3 4-2 0,7-7 0 16,-3-2 18-16,3-3 0 0,3 0 0 0,1 5 0 16,-1-5 10-16,4 0-1 0,-3 0 0 0,3-4 0 15,3 4-1-15,1 0-8 0,3 0 12 0,-3-6-4 16,-1 2-8-16,1 4 0 0,3-6 0 0,0 0 0 15,4-6 12-15,3 6 1 0,0-12 0 0,0 6 0 16,-3 0-63-16,3-6-13 0,4-3-2 0</inkml:trace>
  <inkml:trace contextRef="#ctx0" brushRef="#br0" timeOffset="141418.322">10019 7178 1148 0,'0'0'25'0,"0"0"6"0,0 12 1 0,0-3 0 0,-4 3-32 15,4-1 0-15,0 1 0 0,0 0 0 0,0-6 84 0,0 6 12 0,4-1 1 0,-1 4 1 16,-3-3-26-16,4-6-6 0,-1 5-1 0,1 1 0 15,0 3-33-15,3-3-8 0,-4 5 0 0,4-5-1 16,0 3-11-16,0 2-3 0,4-5 0 0,-1 3 0 16,-3-3 1-16,1-1 0 0,-1 7 0 0,3-6 0 15,-3 3-10-15,0-4 12 0,0 1-12 0,0-6 12 16,-3 0-12-16,-1 6 0 0,1-12 0 0,0 5 0 16,-4-5 8-16,0 0 0 0,0 0 0 0,0 0 0 15,0 0-8-15,0 0 12 0,0 0-12 0,0 0 12 16,7 0-12-16,-4 0 0 0,1-11 0 0,-4 5 0 15,7-6 33-15,-7 3 5 0,3-3 1 0,1 4 0 16,-1-1-27-16,-3-3-12 0,4-6 10 0,-1 4-10 16,-3 2 0-16,4 0 0 0,-4 0 0 0,7 1 0 15,-4-4 0-15,1 3 0 0,0-5 0 0,-1 5 0 16,-3-9 0-16,4 4 0 0,-1 5 0 0,1-6 0 0,-1-2 0 0,4 2 0 16,0 0-8-16,0-2 8 0,-3 2-12 0,3 0 2 15,0 7 0-15,-4-10 0 0,5 9-9 0,-1 1-1 16,0-1-1-16,0-6 0 15,-4 6-34-15,1 4-6 0,3-4-2 0,-4 0-488 16,4 6-97-16</inkml:trace>
  <inkml:trace contextRef="#ctx0" brushRef="#br0" timeOffset="142058.2">10555 7211 1177 0,'0'0'25'0,"0"0"6"0,0 0 1 0,0 0 2 0,0 0-34 0,0 0 0 0,-7 0 0 0,7 0 0 15,-7 0 84-15,7 0 9 0,0 0 3 0,-7-3 0 16,0 0-32-16,3 3-5 0,4 0-2 0,-7-3 0 0,0 3 6 0,0-3 1 16,0 3 0-16,7 0 0 0,-7 3-52 0,0 3-12 15,0-3 0-15,-4 8 0 0,4-5 0 0,0 0 0 16,0 6 0-16,0 0 0 0,4-3 0 0,-4 2 0 16,3 7 0-16,1-6 0 0,-1-1 0 0,0 7 0 15,1-3 0-15,-1-3 0 0,4-1 0 0,-3-2 0 16,3 0 0-16,0-3 0 0,0 3 0 0,0-9 0 15,0 6 0-15,3-1 0 16,-3-5 0-16,4 12 0 0,-1-6 0 0,1 0 0 0,3-3 0 16,-3-3 0-16,3 6 0 0,0-3 0 0,3-3 54 0,-3 3 8 15,0-3 2-15,4 0 0 0,3-3-52 0,-3 3-12 16,-1-3 0-16,1-3 0 0,-1 3 0 0,5-3 0 16,-5 0 0-16,1 0 0 0,-1-5 0 0,1 5 0 15,-1-3 0-15,-3 0 0 0,1 0 0 0,-5-3-12 0,4 7 3 16,-3-1 0-16,-1-6 9 0,1 6 11 0,-1-6-3 0,1 6 0 15,-8-2-8-15,4 2 0 0,0 0 0 0,-3-6 0 16,-1 0 0-16,1 3 0 0,-1 1 0 0,-3-1 0 16,0 3-8-16,0-6-8 0,-4 0 0 0,1 1-1 15,-1 2-24 1,1 3-5-16,-4 0-1 0,-1 0 0 0,1 6 38 0,4-6 9 0,3 6 0 0,-4 6 0 16,1-6 0-16,-1 6 0 0,4 6 0 0,0-3 0 15,0 2 0-15,3 7 0 0,-3 0 0 0,4-1 0 16,3 4-53-1,-4-3-9-15,4-1-2 0,0 4 0 0,0-4 0 16,0-2 0-16,4 0 0 0,-4-6 0 16,7 2 0-16,-4 1 0 0,4 0 0 0,4-3 0 0</inkml:trace>
  <inkml:trace contextRef="#ctx0" brushRef="#br0" timeOffset="142306.02">10841 7258 1314 0,'0'0'37'0,"-7"3"8"0,7 5-36 0,-4 7-9 0,4-3 0 0,0 0 0 16,0-1 0-16,-3 1 0 0,3 9 0 0,-4-9 0 15,8-1 53-15,-4 1 9 0,0 0 2 0,0-3 0 16,0 2-52-16,3 1-12 0,-3-6 0 0,0 3 0 15,0-9 0-15,0 0 0 0,0 0 0 0,0 0-663 16</inkml:trace>
  <inkml:trace contextRef="#ctx0" brushRef="#br0" timeOffset="142486.931">10753 6955 806 0,'0'0'17'0,"-4"12"4"0,4-12 1 0,0 9 2 0,0-4-24 15,0 1 0-15,4 0 0 0,-4 0 0 0,0-6 0 16,0 12 0-16,3 0 0 0,-3-12 0 16</inkml:trace>
  <inkml:trace contextRef="#ctx0" brushRef="#br0" timeOffset="142990.252">10957 7117 1476 0,'0'0'32'0,"0"0"8"0,-3 6 0 0,-1 5 1 0,1-5-33 0,3 9-8 15,0-3 0-15,0-7 0 0,0 13 36 0,0-6 6 0,3 3 1 0,1 2 0 16,-4 1-13-16,7-3-2 0,-4 2-1 0,1 1 0 16,3-1-13-16,-4 1-2 0,5 3-1 0,-1-4 0 15,-4-5 1-15,1 3 0 0,-1-3 0 0,1-1 0 16,-1 7 4-16,1-9 2 0,-4 3 0 0,0-1 0 16,3-5 6-16,-3-6 2 0,0 0 0 0,0 0 0 15,0 0-26-15,0 12 0 0,0-12 0 0,0 0 0 16,0 0 33-16,0 0 11 0,0 0 3 0,0 0 0 15,0 0-24-15,0 0-5 0,0 0-1 0,0 0 0 16,-3-12-17-16,-1 6 0 0,1-3 0 0,-1 4 0 16,4-7 0-16,0 6 0 0,-3-6 0 0,-1 0 0 15,1 1 0-15,3-1 0 0,-4 0 0 0,1-3 0 16,3 4 0-16,0-1 0 0,-4-6 0 0,4 4 0 16,0 2 0-16,0-6 0 0,0 6 0 0,0 1 0 0,0-4 0 15,4 3 0-15,-4 0 0 0,0-2 0 0,3 5 0 16,-3 0 0-16,0-3 0 0,4 1 0 0,-4 5 0 0,3-6 0 15,1 3 0-15,-1 3 0 0,-3 6 0 0,4-6 0 16,-1 6 0-16,1-5 0 0,-1 5 0 0,4 0 0 16,0 0 0-16,0-6 0 15,0 6-22-15,1 0-5 0,-1-6-1 0,3 6 0 16,-3 0-21-16,0-6-5 0,4 6-1 0,-1 0 0 16,1-6-42-16,0 6-9 0,-1 6-2 0,4-6-622 0</inkml:trace>
  <inkml:trace contextRef="#ctx0" brushRef="#br0" timeOffset="143644.826">12076 6717 759 0,'0'0'16'0,"0"0"4"0,0 0 1 0,0 0 1 0,0 0-22 0,-7 12 0 0,3-7 0 15,-3 1 0-15,3 0 56 0,1 6 6 0,3-9 2 0,-4 12 0 16,1-1-2-16,3-8 0 0,0 6 0 0,0 3 0 16,0-4-10-16,0 7-1 0,3 0-1 0,1-1 0 15,-1-2-3-15,4 14-1 0,1-8 0 0,-1 8 0 16,0 1-26-16,0 2-4 0,0-2-2 0,3 2 0 16,1 3 15-16,-1 3 3 0,-2-5 1 0,2 8 0 15,1-15-33-15,-4 10 0 0,0-4 0 0,0-3 0 16,0 4 32-16,-4-10 0 0,1 4 0 0,-4 2 0 15,0-11-8-15,0 2-3 0,0-2 0 0,-4 0 0 16,1-7-8-16,-1-2-1 0,4-9-1 0,-7 6 0 16,4 6 42-16,-4-6 9 0,7-6 2 0,0 0 0 15,-11 0-52-15,1 6-12 0,-1-6 0 0,0 0 0 16,1-6 0-16,-4 6 0 0,0-12 0 0,0 0 0 16,-4-3 0-16,0-2 0 0,1-4 0 0,-5 1 0 15,5-1-70-15,-4-5-7 0,3 2-2 0,0 1 0 16,1-1-16-16,3-2-3 0,-4 2-1 0</inkml:trace>
  <inkml:trace contextRef="#ctx0" brushRef="#br0" timeOffset="144024.633">11758 6649 1213 0,'0'0'26'0,"0"0"6"0,0 0 0 0,0 0 4 0,0 0-36 16,0 0 0-16,0 0 0 0,0 0 0 0,0 0 62 0,0 0 6 0,0 0 0 0,0 0 1 15,0 0-26-15,0 0-6 0,0 0-1 0,4 3 0 16,6-3-36-16,-3 3 0 0,4 3 0 0,3 0 0 15,0 0 0-15,4 5 0 0,3 1 0 0,0-3 0 16,0-3 0-16,0 3 0 0,1 0 0 0,-1-4 0 16,3 1 0-16,1 0 12 0,-4-6-4 0,0 6 0 15,1-6 3-15,2 6 1 0,-3-6 0 0,4 0 0 16,-4 0-12-16,0 0 10 0,1 3-10 0,2-3 10 16,-2 3-10-16,-1 0 0 0,0 3 0 0,-4-6 8 0,5 6-8 15,-1-4-16-15,-4 7 4 0,-2-9 1 16,2 6-45-16,1 6-8 15,-1-6-3-15,1 6 0 0</inkml:trace>
  <inkml:trace contextRef="#ctx0" brushRef="#br0" timeOffset="144475.886">12418 7152 996 0,'0'0'28'0,"0"0"7"0,-4 9-35 0,-3-3 0 0,4-1 0 0,3-5 0 16,0 0 32-16,-4 6-1 0,4-6 0 0,0 0 0 16,0 0 27-16,-3 6 6 0,3 6 0 0,0-3 1 15,0-3-9-15,0 5-3 0,0-11 0 0,0 6 0 16,3 6-7-16,-3 0-2 15,4-3 0-15,-1 2 0 0,-3 1-1 0,4 0-1 0,-1 0 0 0,1 2 0 16,-1 4-16-16,1-6-3 0,-1 5-1 0,4-5 0 16,0 0-6-16,-3 3-2 0,0-4 0 0,-1 1 0 15,1 3-2-15,3-6-1 0,-4 0 0 0,4-4 0 16,-3 7 9-16,-1-6 3 0,-3-6 0 0,7 0 0 16,-3 0 3-16,3 0 1 0,0 0 0 0,0 0 0 15,0-6-9-15,-3 0-2 0,6 0 0 0,-3 1 0 0,0-1-16 16,0 0 0-16,0-3-13 0,0 3 5 0,1-6 8 0,-1 1 0 15,3-1 0-15,-3 3 0 0,0-3 0 0,0 0 0 16,-3 1 0-16,3-1 0 0,-4-9 0 0,4 10 0 16,-3-1 0-16,0-6 0 0,-1 1 0 0,1 2 0 15,-1-3 0-15,1 1 0 16,-1 2-156-16,1-3-28 0,-4 6-7 0,0 1-1 0</inkml:trace>
  <inkml:trace contextRef="#ctx0" brushRef="#br0" timeOffset="145064.91">12975 7134 970 0,'0'0'27'0,"0"0"7"0,-7 0-34 0,0 0 0 0,0 0 0 0,-4 0 0 16,4 0 116-16,0 3 16 0,0-3 3 0,-3 3 1 15,3 6-42-15,-4-3-8 0,4 0-2 0,-4 0 0 0,4-1-13 0,-3 7-3 16,3 0-1-16,0 0 0 15,0-3-51-15,3 2-16 0,-3 1 8 0,3 0-8 16,-3 0 11-16,4-1-2 0,-1-2 0 0,1 3 0 16,3 0-9-16,0-6 0 0,0-6 0 0,0 5 0 15,0-5 8-15,0 0-8 0,0 9 0 0,0-9 8 0,0 0-8 0,3 3 8 16,-3-3-8-16,4 9 8 0,-4-9-8 0,3 6 0 16,1 0 0-16,3-6 0 0,-3 6 0 0,-1-6 0 15,4 6 0-15,-3-6 0 0,-4 0-14 0,7 5-8 16,0-5-2-16,0 6 0 0,0-6 24 0,0 6 0 15,0-3 0-15,-4 0 0 0,-3-3 14 0,0 0 7 0,8 9 2 16,-5-3 0-16,4 0-37 0,-3 0-7 0,-1-1-2 0,-3-5 0 16,4 6 23-16,-1 6 0 0,-3-6 0 0,0-6 0 15,4 3 0-15,-4 6 0 0,0 0 0 0,0 2 0 16,0-5 0-16,-4 6 0 0,1-6 0 0,-1 3 0 16,-3 2 18-16,4 1 8 0,-4 0 2 0,-1 0 0 15,1-6-28-15,0-1 0 0,0 4 8 0,-3-3-8 16,-4-3 0-16,3-3 10 0,0 0-10 15,1 0 10-15,-1-3-35 16,-3 0-7-16,4-3-2 0,-1 0 0 16,0-5-24-16,-3 5-5 0,4-6-1 0,-4 0 0 0</inkml:trace>
  <inkml:trace contextRef="#ctx0" brushRef="#br0" timeOffset="145572.004">13264 6555 1190 0,'0'0'33'0,"-3"6"9"0,3 6-34 0,-4-9-8 0,4 8 0 0,-3 1 0 15,3 0 44-15,0 0 6 0,-4-6 2 0,4 2 0 16,0 4 15-16,0 0 3 0,0 0 1 0,4 5 0 15,-1-2-11-15,-3 0-3 0,4 11 0 0,-4-11 0 16,3 8-36-16,1 1-7 0,0-1-2 0,-1 4 0 16,1 2 6-16,-1-2 1 0,4 2 0 0,-3 4 0 15,3 2-11-15,-4-3-8 0,1 0 9 0,-1 4-9 16,1-4 8-16,-1 9-8 0,1-8 0 0,-4 2 0 16,0-3 9-16,3 3-9 0,-3-8 8 0,0 2-8 15,0-2 10-15,0 2-10 0,0-5 12 0,0 2-12 16,0-8 13-16,0 2-4 0,0 4-1 0,0-12 0 15,0-6-8-15,0-1 10 0,0-5-10 0,0 9 10 16,0-9-10-16,0 0 0 0,0 0 0 0,0 6 0 16,4 0-47-16,-4-6-5 0,0 0 0 0,0 0-512 15,0-6-101-15</inkml:trace>
  <inkml:trace contextRef="#ctx0" brushRef="#br0" timeOffset="145859.078">13123 7075 1364 0,'0'0'30'0,"0"0"6"0,0 0 2 0,0 0 0 0,0 0-30 0,0 0-8 0,0 0 0 0,0 0 0 15,0 0 46-15,0 0 8 0,4 0 2 0,3 3 0 16,0-3-20-16,4 0-3 0,-4 0-1 0,3 3 0 15,1 0 7-15,3 0 1 0,-4 3 0 0,5 0 0 16,-1 0-25-16,0-6-5 0,0 6-1 0,0-6 0 16,4 6-9-16,-4-6 0 0,0 0 9 0,0 0-9 31,4 6-16-31,-1-6-8 0,1 0-2 0,-4 0 0 16,4 0-149-16,-4 0-29 0,3 0-7 0,-6 0-1 0</inkml:trace>
  <inkml:trace contextRef="#ctx0" brushRef="#br0" timeOffset="146076.865">13607 7240 981 0,'0'0'28'0,"0"0"6"0,0 0-34 0,-4 6 0 15,4 6 0-15,0-6 0 0,-3 5 68 0,3-2 6 16,-4 3 2-16,4 0 0 0,0-1-20 0,-3 1-3 15,3 3-1-15,0-3 0 0,-4-1-32 0,4 1-6 16,0-3-2-16,0 3 0 0,0-6 16 0,0-6 4 16,0 11 0-16,0-11-481 15,0 0-96-15</inkml:trace>
  <inkml:trace contextRef="#ctx0" brushRef="#br0" timeOffset="146267.97">13511 6964 1250 0,'0'0'35'0,"0"0"9"0,0 0-36 0,0 0-8 0,0 0 0 0,0 0 0 16,0 0 0-16,0 0-11 0,0 0 3 0,0 0 0 15,0 0-7-15,0 0-1 0,11 0 0 16,-11 0 0-16</inkml:trace>
  <inkml:trace contextRef="#ctx0" brushRef="#br0" timeOffset="146864.255">13811 7246 1220 0,'0'6'27'0,"0"3"5"0,0 2 2 0,-3 7 0 0,3 0-34 0,0-7 0 0,0 10 0 0,-4-3 0 16,4-1 84-16,0 1 9 0,0-3 3 0,-3 2 0 16,3-5-50-16,3 3-10 0,-3-3-1 0,0 5-1 15,4-5-21-15,-4-6-4 0,0 0-1 0,0-6 0 16,0 0 12-16,3 6 1 15,-3-6 1-15,0 0 0 0,0 0-22 0,0 0 0 0,0 0 0 0,0 0 0 16,0 0 18-16,0 0-1 16,0 0 0-16,-3-6 0 0,3 0 7 0,0-6 2 0,0 0 0 0,-4-2 0 15,4 2-14-15,0 0-2 0,-3-6-1 0,3 1 0 16,0 2 3-16,0-3 0 0,0 7 0 0,0-1 0 16,0-6-12-16,0 4 0 0,0 2 0 0,3-6 0 15,-3 6 0-15,0 1 0 0,4 2 0 0,-4-3 0 16,3 0 0-16,-3 6 0 0,4-2 0 0,-1-1 0 15,-3 0-14-15,4 3-5 0,-4 6-1 0,3-6 0 16,-3 6 20-16,0 0 0 0,4-6 0 0,-1 0 0 0,4 6 0 16,-3-5 0-16,3 5 0 0,0-6 0 0,0 0 0 15,0 6 0-15,0-3 0 0,0 3 0 0,0-3-9 16,0 3 9-16,0 0 0 0,4 0-9 0,-4 0 9 0,0 3-12 16,4 6 12-16,-4-3-12 0,3-1 2 0,-3 7 0 15,1-6 0-15,-5 9 0 0,4-3-2 0,-3 5 0 16,-1 1 0-16,1-3 0 0,-1 2 12 0,1 1 0 15,-4-1 0-15,3 1 0 0,-3-3 0 16,0 2 0-16,4 1 0 0,-4 3 0 0,3-4 0 0,1 1 0 16,-4-6 0-16,3-1 8 0,1 4-8 0,-1 3 9 15,1-12-9-15,0 3 10 0,-1 2-24 0,1-5-5 16,-1 6-1-16,1-12 0 16,3 0-169-16,0 0-35 0,10 0-6 0,-3-12-2 0</inkml:trace>
  <inkml:trace contextRef="#ctx0" brushRef="#br0" timeOffset="147168.636">14316 7469 1220 0,'0'0'27'0,"0"0"5"16,0 0 2-16,-4 12 0 0,1-6-34 0,3-6 0 0,-4 6 0 0,4-6 0 0,0 0 39 0,0 0 1 15,0 0 0-15,0 0 0 0,0 0-40 0,0 0 0 16,0 0-12-16,0 6 4 15,0-6-138-15,0 0-27 0,0 0-6 0,0 0-1 0</inkml:trace>
  <inkml:trace contextRef="#ctx0" brushRef="#br0" timeOffset="175752.895">15836 6908 475 0,'0'0'10'0,"0"0"2"0,0 0 1 0,0 0 1 0,0 0-14 0,0 0 0 0,0 0 0 0,0 0 0 16,0 0 23-16,-3-6 1 0,3 6 1 0,0 0 0 15,-7 0-5-15,7 0-2 0,0 0 0 0,-7 0 0 16,0 3-7-16,-1 0-2 0,1 3 0 0,4 0 0 16,3-6 23-16,-7 6 5 0,7-6 1 0,-7 5 0 15,7-5 21-15,-4 0 4 0,-3 6 1 0,7-6 0 16,0 0-17-16,-3 6-3 0,3-6-1 0,-4 6 0 16,4-6-31-16,-7 3-12 15,7-3 8-15,0 0-8 0,0 0 15 0,0 0-3 0,0 0 0 0,0 0 0 0,0 0 20 0,0 0 3 16,-3 9 1-16,3-9 0 0,0 0-12 0,0 0-3 15,-4 6 0-15,4-6 0 0,0 0-6 0,-4 3-2 16,4-3 0-16,-7 6 0 0,4-1 2 0,3-5 0 16,-4 6 0-16,1 0 0 0,3 0-23 0,-4 6-5 15,4-6-1-15,-3 2 0 0,3 4 52 0,0 0 10 0,0 0 3 16,0 0 0-16,3-4-31 0,-3 10-5 16,0 0-2-16,0 2 0 0,0 4 24 0,0-1 5 0,-3-5 1 0,3 8 0 15,-4-2-19-15,1-4-3 16,-1 10-1-16,-3-13 0 0,4 10-20 15,-1-9 0-15,1 2 0 0,-5 4 8 0,5-7 40 0,-1 4 9 16,-3-3 2-16,0 5 0 0,4-5-34 16,-4-9-6-16,3 5-2 0,-3 1 0 0,4-3-17 0,-1-6 8 0,1-1-8 0,-1 7 0 15,4-6 9-15,-3 0-9 0,3-6 0 0,0 0 9 16,0 0-9-16,0 0 0 0,0 0-12 0,0 0 12 31,3-6-118-31,-3-3-16 0,0-5-3 0,4 2-717 0</inkml:trace>
  <inkml:trace contextRef="#ctx0" brushRef="#br0" timeOffset="176284.939">15427 6790 1074 0,'0'0'30'0,"0"0"8"0,0 0-30 0,0 0-8 15,0 0 0-15,0 0 0 0,0 0 52 0,0 0 10 0,0 0 2 0,0 0 0 16,0 0-27-16,0 0-5 0,0 0 0 0,0 0-1 15,-4 0 20-15,4 0 4 0,0 0 1 0,0 0 0 16,0 0-20-16,0 0-3 0,0 0-1 0,0 0 0 16,0 0-12-16,4 0-4 0,-4 0 0 0,3 6 0 15,8-6-4-15,0 6 0 0,-4-6-1 0,7 0 0 16,-4 0 0-16,5 0 0 0,-5-6 0 0,4 6 0 16,0 0 9-16,0 0 1 0,-3-6 1 15,3 6 0-15,4 0 0 0,-4 0 0 0,0 0 0 0,4 0 0 16,-1 0-4-16,-3 0-1 0,4 0 0 0,-4 0 0 15,4 0-3-15,-1 0-1 0,1 0 0 0,0 0 0 16,-4 0-4-16,3 0-1 0,-2 0 0 0,2 0 0 16,-3 0-8-16,0-6 0 0,1 3 0 0,-1 1 0 15,0-1 8-15,3-6 0 0,-3 3 0 0,1 3 0 16,-1-9 1-16,3 6 0 0,-3 6 0 0,1-6 0 16,2 6-34-16,-3 0-7 0,0 0-2 0,4 0 0 15,-7 0-36-15,3 0-7 0,-4 0-2 0,4 6 0 16,-6-6-26-16,2 6-6 0,-3 0-1 0,0-6-348 15,0 6-71-15</inkml:trace>
  <inkml:trace contextRef="#ctx0" brushRef="#br0" timeOffset="176951.399">15924 7381 1119 0,'0'0'24'0,"0"0"6"0,0 0 1 0,0 0 1 0,0 0-32 0,0 0 0 0,0 0 0 0,0 0 0 16,0 0 44-16,0 0 4 0,0 0 0 0,0 0 0 0,0 0 19 0,0 0 4 16,0 0 1-16,0 0 0 0,0 0-19 0,0 0-3 15,0 0-1-15,0 0 0 0,-3 6-39 0,3-6-10 16,0 6 0-16,0-6 0 0,-4 9 40 0,4 3 5 15,-3-7 2-15,3 1 0 0,3 6-33 0,-3-3-6 16,0 0-8-16,0 0 11 0,0 2-11 0,0 1 12 16,0 0-12-16,0-6 12 15,0 3-12-15,0 2 10 0,0-5-10 0,4 6 10 0,-4-6-10 0,3 6 0 16,-3-7 0-16,4 4 0 0,-1 0 33 0,1-6 5 16,-1 3 1-16,5 0 0 0,-5 6-25 0,4-12-5 15,4 5-1-15,-4 1 0 0,0 0 8 0,0-6 0 16,3 0 1-16,-2 0 0 0,2-6-17 0,-3 6 0 0,4 0 0 15,-1 0 0-15,-3 0 0 0,4-6 0 0,0 1 0 0,-4-1 0 16,3-6 0-16,1 0 0 0,-1-3 0 0,1-2 0 16,-4 5 31-16,0-9 2 0,4 10 1 0,-4-7 0 15,0 0-24-15,0 1-10 0,0 2 8 0,0-3-8 16,-4-2 12-16,4 2-2 0,-3 1-1 0,-4 5 0 16,4-9-9-16,-4 9 0 0,3 1 0 0,-3-1 0 15,0-9 0-15,-3 7 0 0,3 5 0 0,0-9 0 16,0 6 13-16,0 4 4 0,-4 2 1 0,4-3 0 15,0 6-66 1,0-3-12-16,-4 0-4 0,4 0 0 0,0 6 44 0,0 0 9 0,0 0 2 0,0 0 0 16,0 0-122-1,0 0-24-15,0 0-5 0,0-6-637 0</inkml:trace>
  <inkml:trace contextRef="#ctx0" brushRef="#br0" timeOffset="181973.133">16962 7296 655 0,'0'0'14'0,"0"0"3"0,0 0 1 0,0 0 1 0,0 0-19 0,0 0 0 0,0 0 0 0,0 0 0 15,0 0 88-15,0 0 15 0,0 0 2 0,-8 0 1 16,8 0 18-16,0 0 3 0,0 0 1 0,-7 6 0 16,7-6-103-16,0 0-25 0,-7 0 0 0,7 0 0 15,0 0 56-15,0 0 5 0,0 0 2 0,0 0 0 16,0 0-50-16,0 0-13 0,0 0 0 0,0 0 0 16,-3 6 34-16,3-6 2 0,0 0 0 0,0 0 0 0,-7 6-18 0,3-1-3 15,1 4-1-15,-1 3 0 0,-3 0 0 0,4 0 0 16,-1-1 0-16,1 7 0 0,3-3-14 0,-4-4 0 15,4 7 0-15,-3 0 0 0,3-7 44 0,0 10 5 16,-4-9 2-16,4 0 0 0,-4 2-31 0,4 4-5 16,0-6-2-16,-3-1 0 0,-1 1-13 0,4-3 0 15,0-9 0-15,-3 6 0 0,3 12 0 0,-4-7 0 16,4-11 0-16,0 6 0 0,0-6 0 0,0 0 0 16,0 0 0-16,0 0 0 0,0-6 28 0,0 6 2 0,0 0 1 15,0 0 0 1,4-6-50-16,-1 1-9 0,1-1-3 0,-4 6 0 0,0-6 31 0,3 0 0 0,-3 0 0 15,0 0 0-15,4 3 0 0,-4-9 0 0,4 7 0 0,-4-7 0 16,3 0 0-16,1 0 0 16,-4-5 0-16,3 2 0 0,1 3 0 0,-1-3 0 0,1 4 0 0,-4-1 0 15,7-12 0-15,-4 13 0 0,1-4 0 0,-1-3 0 16,4 7 0-16,-3-1 0 0,3-9 0 0,-4 9 0 16,5 1 0-16,-5 5 0 0,4 0 11 0,0-6-3 15,-3 6-8-15,-1 0 0 0,4 3-11 0,-3 1 11 16,-4 2-9-16,0 0 9 0,7-3-8 0,-7 3 8 15,0 0-9-15,7 3 9 0,-4-1-10 0,5 4 10 16,-1-3-8-16,-4 3 8 0,4 6 0 0,-3-6-9 16,-1 6 9-16,4-4 0 0,-3 1 10 0,-1 12-10 15,-3-15 8-15,4 11-8 0,-1-5 0 0,-3 3 9 16,0 2-9-16,4 1 8 0,-4-6-8 0,0 0 8 16,0 2-8-16,0-2 10 0,0 0-10 0,0-3 10 15,0-1-10-15,0 1 10 0,0 3-10 0,0-6 10 16,0-6-10-16,3 0 0 0,-3 0 0 0,0 0 0 15,0 6 0-15,0-6 8 0,0 0-8 0,0 0 0 0,0 0 0 0,0 0 0 16,0 0 0-16,0 0 0 0,8 0-13 0,-5-6-2 16,1 6 0-16,-1-12 0 0,1 6-1 0,-1-5 0 15,1 2 0-15,-1-3 0 0,-3 0 7 0,4-5 1 16,-1 8 0-16,1-3 0 0,-1 0-1 0,1 0 0 16,-1 1 0-16,1-1 0 0,-1 0 9 0,1 3 0 15,-1-8 0-15,1 5 0 0,0 3 0 0,-1-3 0 16,4 6 0-16,-3 1 0 0,-1-1 0 0,1 0-8 15,-1 0 8-15,1 0 0 16,-4 6-26-16,3-6 0 0,-3 6 0 0,7-6 0 0,-7 6 36 0,0 0 7 0,4 0 2 0,3 6 0 16,0-6-31-16,0 0-5 0,-3 6-2 0,3 0 0 15,-4 0 19-15,1 6 0 0,3-4 0 0,-4 10 0 16,-3-6 24-16,4 5 9 0,-4 1 2 0,0 3 0 16,0-4-25-16,0 1-10 0,0 0 8 0,-4 2-8 15,4-2 0-15,0-3 0 0,0 2 0 0,-3 1 0 16,3-6 0-16,0 5 8 0,-4 4-8 0,4-9 0 15,0 5 8-15,0-8-8 0,0 3 0 0,0-1 8 16,0 1-8-16,0-12 0 0,0 0 0 0,0 0 0 31,4-12-36-31,-4 7-5 0,0-4-2 0,3 3 0 0,4-3-131 0,-3 0-26 0,6-14-6 16,1-1-1-16</inkml:trace>
  <inkml:trace contextRef="#ctx0" brushRef="#br0" timeOffset="182540.059">17417 7364 1314 0,'0'0'37'0,"0"0"8"0,0 0-36 0,-4 5-9 0,1 1 0 0,-1 3 0 15,4-9 53-15,0 0 9 0,0 0 2 0,-3 9 0 16,3-3 4-16,0-6 2 0,0 0 0 0,0 0 0 15,3 9-33-15,1-3-6 0,-1-1-2 0,4-5 0 16,0 0-13-16,0 6-4 16,0-6 0-16,4 0 0 0,-4 0 4 0,4 0 1 0,-1 0 0 0,1 0 0 15,-1-6-17-15,-3 6 0 0,4-5 0 0,0-1 0 16,-4 6 0-16,0 0 0 0,0-9 0 0,0 6 0 16,-4-6 0-16,4 6 0 0,-3 0 0 0,-1-3 0 15,1 0 0-15,-4 1 0 0,0 5 0 0,3-6 0 16,-3 0 0-16,0 0 0 0,0-9 0 0,-3 9 0 15,3 0 35-15,-4 6 3 0,1-5 1 0,-1-1 0 16,1 0-25-16,-1 6-5 0,-3-6-1 0,0 0 0 16,0 0 8-16,4 6 0 0,3 0 1 0,-7-6 0 15,-1 6-17-15,1 0 0 0,7 0 0 0,-7 0 0 16,0 6 0-16,4-6-11 0,3 0 11 0,-7 6-10 16,3 0 10-16,-3 0-12 0,4 0 12 0,-1 0-12 0,1 2 12 15,-1 1-8-15,0 6 8 0,1-3-8 0,-1-1 8 16,1-5 0-16,-1 6 0 0,1 0 0 15,-1 3 0-15,4-4 0 0,-3 10 0 0,3-6 0 16,-4-1 0-16,4-2 0 0,0 6 0 0,0-7 0 16,0 10 0-16,4-9 0 0,-1 5 0 0,1-5 0 0,-4 3 12 0,3-3 4 15,4 5 0-15,-3-8 1 0,-1 6-29 0,5-6-7 16,-8-9-1-16,7 5 0 0,0-5 32 0,3 12 7 16,1-6 1-16,-1 0 0 0,1 0-32 0,0-6-7 15,-1-6-1-15,-3 6 0 16,4-6-19-16,-1 0-4 0,5 0-1 0,-5 0 0 15,8-2-16-15,-1 2-3 0,-3-3-1 0,4 0-742 0</inkml:trace>
  <inkml:trace contextRef="#ctx0" brushRef="#br0" timeOffset="183700.188">18366 7308 1267 0,'0'0'28'0,"0"0"5"0,0 0 2 0,-7 0 1 0,7 0-36 0,-4 11 0 0,1-8 0 0,-1 6 0 16,4 0 58-16,-4 3 5 0,4 0 1 0,-3-1 0 15,-1 4 0-15,4 3 0 0,-3-1 0 0,-4 1 0 16,3 0-17-16,-3 8-3 0,4-8-1 0,-1 2 0 16,1-2-23-16,-1 0-5 0,1-4-1 0,-1-5 0 15,1 6-1-15,-1-9 0 0,4-6 0 0,-4 6 0 16,1-1 6-16,3-5 1 0,0 0 0 0,0 6 0 15,0 0 0-15,0-6 1 0,0 0 0 0,0 0 0 16,0 0-3-16,0 0-1 0,-4-6 0 0,4 6 0 0,0 0-17 0,0 0 0 16,0-11 0-16,0-1 0 0,0 0 0 0,4 3 0 15,-4-3 0-15,3 1 0 0,-3-1 17 0,4-3 0 16,0 1 0-16,-1-1 0 0,4 3-28 0,-3 0-5 16,-1-2-2-16,1-1 0 0,-4 6 3 0,0-9 1 15,3 13 0-15,1-7 0 0,-1 6 22 0,1 0 5 16,-1 0 1-16,4 3 0 0,-3-3-14 0,-1 6 0 15,5 0 0-15,-5-6-10 0,1 6 0 0,-4 0 0 16,7 0 0-16,-4 0 0 0,4 0 10 0,0 6 8 16,-3-6-8-16,3 6 11 0,-4 0-11 15,4 0 0-15,0 3-10 0,1 3 10 0,-5-7 0 0,4 1 0 16,0 6 0-16,-3-3 10 0,-1 3-2 0,4-1 0 16,-3 7 0-16,-1-6 0 0,-3 0-8 0,4 5 0 15,-1-2 0-15,1-3 0 0,-4 5 0 0,3-8 0 16,-3-9 0-16,0 0 0 0,0 0 0 0,0 0 0 0,0 0 0 0,0 0 0 15,0 0 0-15,0 0 0 0,0 0 0 0,0 0 0 16,0-3 0-16,0 3 0 0,4 6 0 0,-4-6 0 16,7-3 0-16,-3 0 0 0,-1 0 0 0,1-6 0 15,-1 4-17-15,4-7 1 0,-3 0 0 0,-1 3 0 16,4-5 4-16,0 5 0 0,-3-3 1 0,3 6 0 16,-4-12 11-16,1 10-8 0,3-1 8 0,-3 0-8 15,-1-3 8-15,4 0-8 0,0 7 8 0,-3-1-8 16,3-6 8-16,-4 3 0 0,1 3-9 0,-1 0 9 0,1 0 0 0,-4 6 0 15,0 0 0-15,0 0 0 0,0 0 0 0,7 0 0 16,0 6 12-16,-3 0-4 0,-4-6 0 0,7 6 0 16,-4 0 0-16,4 3 0 0,-3 3 1 0,-1-1 0 15,4 1 0-15,-3-6 0 0,-1 3-9 0,1 3 0 16,-1 5 0-16,1-5-11 0,-1 0 19 0,-3-3 3 16,4 5 1-16,0 1 0 0,3-3-12 0,-4-1 0 15,-3-2 0-15,4-3 0 0,-1 0 0 0,1 0 0 16,-1 12 0-16,-3-7 0 0,4-5 0 0,-1 0 0 15,-3 3 0-15,0 3 0 16,4-1-28-16,-4 1-7 0,3-6-1 0,-3 0-1 16,4 0-31-16,-4-6-7 0,0 0-1 0,0 0-477 15,0 0-96-15</inkml:trace>
  <inkml:trace contextRef="#ctx0" brushRef="#br0" timeOffset="184302.228">19054 7375 1087 0,'0'0'24'15,"0"0"4"-15,0 0 2 0,0 0 1 0,0 0-31 0,0 0 0 0,0 0 0 0,0 0 0 16,0 0 118-16,-4 6 18 0,-3-3 3 0,7-3 1 0,0 0-60 0,-7 0-12 15,0 0-3-15,0-3 0 0,7 3-17 0,-7 3-4 16,3-3-1-16,-3 0 0 16,-3 3-9-16,6-3-2 0,-3 3 0 0,0 0 0 15,-4 0-16-15,4 0-4 0,0 6-1 0,0-3 0 0,-3-1-11 0,3 1 0 16,-4 6 9-16,4 0-9 0,0 0 0 0,0 2 0 16,0-2 0-16,0 6 0 0,0-7 0 0,0 4 0 15,3-3 0-15,1 6 0 0,3-4 14 0,0-5-2 16,0-9 0-16,0 9 0 0,0 3-12 0,0-6 0 15,3 5 0-15,-3-2 0 0,7 0 0 0,-3 0 0 0,3-6 0 16,-7-3 0-16,7 3 0 0,0-3 0 0,0 5 0 16,0-5 0-16,3 0 0 0,-2 0 0 0,2-5 0 0,-3 2 0 15,4-6 24-15,-4 3 3 0,3 0 0 0,-3-3 0 16,0-2-16-16,1-1-3 0,2 0-8 0,-6 0 12 16,3 3-12-16,-4-2 8 0,1-7-8 0,-1 6 0 15,1-2 8-15,-1 8-8 0,-3 0 0 0,0-6 9 16,4 6-9-16,-4-6 0 0,0 12 0 0,0-3 0 15,0-2 8-15,0-1-8 0,0 6 0 16,0 0 8-16,0 0-8 0,0 0 0 0,0 0 0 0,0 0 0 16,0 0 0-16,0 0-9 0,0 0 9 0,0 9-10 15,0 2 10-15,0 1-8 0,0 0 8 0,0 0-8 16,0 2 8-16,0 4 0 0,3-6 0 0,-3-1-8 16,4 4 8-16,-1-3 0 0,1 0 0 0,0-1 0 15,-1 1 0-15,1-3 0 0,-1 3 0 0,1-1 0 16,-1 1 0-16,1-6-10 0,-1 0 10 0,1 0-10 15,3 0-82-15,0-6-16 16,0 3-3-16,4-3-499 0,-4 0-100 0</inkml:trace>
  <inkml:trace contextRef="#ctx0" brushRef="#br0" timeOffset="184824.76">19240 7455 836 0,'0'0'24'0,"0"0"4"0,0 0-28 0,0 0 0 0,0 0 0 0,0 0 0 16,0 9 108-16,0-4 16 0,-3 7 4 0,3 0 0 15,0-6-62-15,0 6-12 0,3 5-2 0,-3-2-1 16,0 3 36-16,4-4 7 0,-4 4 2 0,0 0 0 15,0-1-52-15,-4-5-9 0,4 0-3 0,0 2 0 16,4-2-15-16,-4 0-3 0,0 0-1 0,0-1 0 16,0-11 34-16,0 0 6 0,0 0 2 0,0 0 0 15,0 0-37-15,0 0-7 0,0 0-2 0,7-8 0 16,-3 2-9-16,3-3 0 0,-4-9 0 0,-3 1 0 16,4-1 0-16,-4 3 0 0,3-2 0 0,1-7 0 15,-1 4 24-15,1 2 2 0,-1-11 1 0,-3 14 0 16,7-3-27-16,-3 1 0 0,-1 5 0 0,1-3 0 15,0 3 0-15,-1 6 0 0,1-5 0 0,-1 5 0 16,1 0 0-16,-1 0-9 0,1 3 0 0,-4 3 0 0,7 0 9 16,-4 3 0-16,-3-3 0 0,7 6-8 15,4 0 8-15,-4 0 0 0,0 0 0 0,4-1 0 0,-4 7-11 16,0 0-6-16,0-3-2 0,0 0 0 0,3 5 19 16,-3-2 0-16,1 0 0 0,-1 3 0 0,-4-4 0 0,4 7 0 15,0-6 0-15,-3-1 0 0,3 4 0 0,-4-6 0 16,1 6 0-16,-4-9 0 0,3 11 0 0,1-8-10 15,-1 3 10-15,-3-1-8 16,4 1-41-16,-1-6-8 0,1 0-2 0,0 0 0 16,-1 3-4-16,1 0-1 0,-4-9 0 0,7 14-477 15,-4-8-96-15</inkml:trace>
  <inkml:trace contextRef="#ctx0" brushRef="#br0" timeOffset="185646.596">19770 7528 1652 0,'0'0'36'0,"0"0"8"0,0 0 2 0,0 0 0 0,0 0-37 0,0 0-9 0,0 0 0 0,-7 0 0 16,0-3 82-16,7 3 14 0,-8-6 4 0,1 6 0 15,7 0-55-15,-7 0-10 0,7 0-3 0,-10 0 0 0,3-3-22 0,0 6-10 16,0-3 8-16,0 6-8 0,3 6 0 0,-3-6 0 16,0 0-14-16,3 0 5 0,-3 5 9 0,4-2-8 15,-1 0 8-15,1 0-8 0,-1 3 8 0,1 5-12 16,3-11 12-16,0 6-12 0,0 0 12 0,0-4 0 16,0-8 0-16,3 12 0 15,1-6 11-15,-1 0-3 0,-3-6 0 0,4 6 0 0,-1 0 0 0,4-3 0 16,-3 0 0-16,3 0 0 0,0-6 4 0,0 0 0 15,4-3 0-15,-4 3 0 0,0-9-12 0,3 6 0 16,-3 0 9-16,-3-5-9 0,-1 2 8 0,5 0-8 16,-5 3 8-16,4 3-8 0,-3-3 0 0,-1-5 0 15,1-1 0-15,-4 3 8 0,3 3-8 0,1-3 11 16,-4 0-11-16,0 4 12 0,0-1-12 0,0 6 0 16,0-6-12-16,0 6 12 0,0 0-8 0,0 0 8 0,0 0 0 15,0 0 0-15,0 0-16 0,0 0 0 0,0 0 1 16,0 0 0-16,-4 6 6 0,4 5 1 15,0 1 0-15,-3-3 0 0,-1 3 0 0,4 0 0 0,0 5 0 16,-3 4 0-16,3 2 8 0,3-2 0 0,-3 2 0 16,0 1 0-16,-3-1 0 0,3-2 0 0,0 8 8 0,0-8-8 15,3 2 21-15,-3 1 0 0,0 2 0 16,0-2 0-16,-3 2-21 0,3-2 0 0,-4 2 0 0,4 4 0 16,-3-7 0-16,-1 10 0 0,1-10 0 0,-1 4 0 15,0 2 0-15,1-5 0 0,3 2 0 0,-4-2-12 16,4-4 12-16,-3 4 0 0,-1-1 0 0,4 1 0 15,-3-4 0-15,3 4 0 0,-4-7 0 0,4 10 0 16,0-10 0-16,-3 4 0 0,3-3 0 0,0-1 8 16,-4-11-8-16,4 9 0 0,0 3 0 0,0-7 0 15,0 1 8-15,-3-9-8 0,3-3 10 0,0 0-10 16,0 0 11-16,0 0-11 0,0 0 12 0,0 0-12 0,0 0 23 16,0 0-3-16,0 0 0 0,0 0 0 0,0 0-5 0,0-3-2 15,0-15 0-15,0 7 0 0,0 2-5 0,0-3 0 16,0 0-8-16,0-5 12 0,3-1 2 0,-3-3 0 15,0 10 0-15,0-13 0 0,4 10-14 0,-4-4 0 16,3 0 0-16,1-2 0 0,-1-1-13 0,1 6-6 16,-1-2-1-16,4-7 0 15,1 10-19-15,-5-4-4 0,1 0-1 0,-4 4 0 0,7-4 54 16,-4 6 10-16,4-3 3 0,0 4 0 0,0-1-38 16,0 6-7-16,0 0-2 0,1 0 0 15,-1 0-41-15,0 6-9 0,0-5-2 0,0 5 0 16,0-6-112-16,0-6-22 0,11 6-5 0,-4-3-1 0</inkml:trace>
  <inkml:trace contextRef="#ctx0" brushRef="#br0" timeOffset="186209.59">20055 7581 1105 0,'0'0'24'0,"0"0"4"0,0 0 2 0,0 0 2 0,0 0-32 0,0 6 0 16,0-6 0-16,0 0 0 0,0 0 82 0,0 0 10 16,0 0 1-16,0 0 1 0,0 0-26 0,0 0-6 15,0 12-1-15,0-6 0 0,0 0-13 0,0 5-2 16,-3-5-1-16,3 0 0 0,0 3-13 0,0 0-4 16,0-1 0-16,0-2 0 0,0 6-2 0,0-6-1 0,3 0 0 0,-3 3 0 15,0 0-9-15,4 5-3 0,-1-8 0 16,-3 6 0-16,4-6-5 0,0 0 0 0,-1 2-8 0,1-2 12 15,3 0-1-15,-4 0-1 0,1 0 0 0,3 0 0 16,-4-6-10-16,4 6 10 0,0-6-10 0,-3 0 10 16,-4 0-1-16,7 0 0 0,0 0 0 0,0-6 0 15,4-6 2-15,-4 6 0 0,0-6 0 0,0 4 0 16,0-10 1-16,3 6 0 0,1-8 0 0,-4 2 0 16,4 0-4-16,-4 1-8 0,-4 5 12 15,1 3-4-15,3-8-8 0,0-4 0 0,-4 3-12 0,1-5 12 16,-1 5-8-16,1 1 8 0,-4 2 0 0,0-3 0 15,0 1-16-15,0 2 2 0,0 3 0 0,0-6 0 16,0 7-13-16,0 2-2 16,-4-3-1-16,1 6 0 0,-1 0-34 0,4 6-8 0,0-6 0 15,0 6-506-15,0 0-101 0</inkml:trace>
  <inkml:trace contextRef="#ctx0" brushRef="#br0" timeOffset="186816.822">20391 7514 1386 0,'0'0'30'0,"0"0"6"0,0 0 2 0,0 0 2 0,0 0-32 0,0 0-8 0,0 0 0 0,0 0 0 16,0 0 92-16,0 0 18 16,0 0 3-16,0 0 1 0,3 2-66 0,4 7-12 0,-3-6-4 0,-4-3 0 15,7 3 7-15,0 3 1 0,3-6 0 0,-3 6 0 16,0-6-29-16,1 0-11 0,2 6 8 0,-3-12-8 16,0 6 8-16,0 0-8 0,0 0 0 0,-3 0 8 15,3 0-8-15,0 0 0 0,0-6 0 0,0 6 8 16,0-6-8-16,-3 0 0 0,-1-3 0 0,1 7 8 15,-1-7-8-15,1 3-16 0,-1 0 4 0,1-6 1 16,-1 0-6-16,1 1-2 0,-1-1 0 0,-3 3 0 16,4-3 19-16,-4 1 0 0,0-1 0 0,0 3 0 0,-4 3 0 15,4-6 0-15,0 6 9 0,-3 1-9 0,3 5 10 16,0-6-10-16,-4 0 12 0,4 6-12 0,0 0 0 16,-7 0 0-16,0-6 0 0,0 6 0 0,0 6 0 0,0-6 0 15,0 6 0-15,0 0 0 0,-4 5 0 16,4-2 0-16,-3 0 0 0,-1 6 0 0,4-4 0 15,-3 7 0-15,-1-6 0 0,4 3 0 16,0 8 0-16,0-11 0 0,0 3 0 0,0 8 0 0,0-11 0 0,3 0 0 16,1 2 0-16,-1-5 0 0,4 6 0 0,-3-3 0 15,3 8 0-15,0-5 0 0,0-1 0 0,0-2 0 16,0 6 0-16,0-9 0 0,0 8 13 0,3-5-4 16,-3-6-1-16,0 6 0 0,4-6-8 0,-1 2 0 0,1-5 0 15,-1 3 0-15,4-3 0 0,-3 0 8 0,3 0-8 16,-4-3 8-16,4 6 0 0,0-6-8 0,0-6 12 0,1 6-4 15,-1-3-8-15,3 3-16 0,1 0 4 0,-1-3 1 32,4-3-49-32,-3 3-9 0,3 0-3 0,-3-5-769 0</inkml:trace>
  <inkml:trace contextRef="#ctx0" brushRef="#br0" timeOffset="187520.899">20920 7296 1681 0,'0'0'36'0,"0"0"8"0,0 0 2 0,0 0 2 0,0 0-38 0,0 0-10 15,-7 0 0-15,7 0 0 0,-4 6 79 0,-3-6 13 16,0 6 4-16,7-6 0 0,0 0-53 0,-3 0-11 16,3 0-1-16,-8 0-1 0,8 0 3 0,-7 0 1 15,0 6 0-15,7-6 0 0,-7 0-34 0,0 5 0 16,-3-972 0-16,3 1937 0 0,0-964 0 0,-1 3 0 0,-2 0 0 16,3-3 0-16,0 0 0 0,0 5 0 15,0-5 0-15,-4 6 0 16,4-3-18-16,0 3-7 0,0-1-2 0,0 1 0 0,3 0 27 0,-3-3-8 15,0 3 8-15,4-1 0 0,-4 1-8 0,3 0 8 16,1-6-8-16,-1 3 8 0,1-4 0 0,-1 4-8 16,0 0 8-16,4-9 0 0,0 6-12 0,0-6 4 0,0 0 0 0,0 0 0 15,0 6 8-15,0-6-8 0,0 0 8 0,0 6-8 16,4 0 8-16,-4-6 0 0,0 0 8 0,4 5-8 16,-4-5 0-16,0 0 0 0,7 9 0 0,0-6-12 15,-7-3 12-15,3 6 0 0,1 0 10 0,3-3-10 16,-7-3 11-16,3 6-11 0,4 0 12 0,-7-6-12 15,7-6 13-15,0 6-4 0,0 0-1 0,1 6 0 16,-1-6-8-16,-4 0 0 0,4 6 0 0,-3-1 0 16,3 1 0-16,-4-6 0 0,4 0 0 0,-3 0 0 15,-1 6 0-15,-3-6 0 0,7 0-12 0,-3 3 12 0,0 0 0 16,-4-3 0-16,3 3 0 0,-3-3 0 16,4 3 0-16,-4-3 0 0,0 0 0 0,3 6 0 15,1-3-9-15,-4 3 9 0,0-6 0 0,3 5 0 16,-3-5 0-16,-3 6 0 0,3 6 0 0,-4-6 0 15,4 0 0-15,-3 3 0 0,-1 0 0 0,1 5 0 0,-1-8 0 16,-3 0 0-16,3 6 0 0,-3-6 0 0,0 5 0 16,4-2 9-16,-4 3 1 0,0-6 0 0,0 0-10 0,7-6 8 15,-7 6-8-15,3 5 8 0,4-11-8 0,0 0 0 16,0 0 9-16,-7 3-9 0,0 3 0 0,7-6-20 16,-7 3 4-16,0-3 1 15,0 0-37-15,0-3-8 0,0 3-2 0,0-3 0 16,3 0-157-16,4 3-31 0</inkml:trace>
  <inkml:trace contextRef="#ctx0" brushRef="#br0" timeOffset="187867.343">21040 7869 1378 0,'0'0'30'0,"0"0"6"0,0 0 2 16,0 0 2-16,0 0-32 0,-4 6-8 0,1 0 0 0,3-6 0 0,-4 6 16 0,4-6 1 15,0 0 1-15,0 0 0 0,-3 6-18 0,3-6 0 16,0 0 0-16,0 0 0 16,-4 9-65-16,4-9-17 0,0 0-3 0,0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7T15:27:29.4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3126 6623 629 0,'-7'6'12'0,"0"-1"6"0,3-2-18 0,-3 3 0 0,3 0 0 0,-3 0 0 16,4 0 24-16,-4 0 0 0,3 0 1 0,1 5 0 15,-1-5 3-15,1 0 0 0,3 0 0 0,-4 3 0 16,1-3 10-16,3-6 2 0,0 3 1 0,0-3 0 16,-4 9-7-16,4-9-2 0,0 0 0 0,0 0 0 15,-3 5-32-15,3-5 0 0,0 0 0 0,0 12 0 16,0-6 0-16,0 0 0 0,0 0 0 0,0 9 0 0,0-4 45 0,3 1 15 0,-3 6 4 16,4-1 0-16,-1 4-52 15,-3-3-12-15,4 2 0 0,-1 10 0 0,1-7 15 0,-4 9 0 16,3-2 0-16,-3 2 0 15,4 0 5-15,-4 4 2 0,0-7 0 0,0 9 0 16,0-8 5-16,3 8 1 0,-3-12 0 0,0 10 0 16,0-16 4-16,0 10 2 0,-3-13 0 0,3 7 0 15,0-9-10-15,0 2-1 0,0-5-1 0,0 0 0 0,0-6-10 0,0-6-3 0,0 0 0 0,0 0 0 16,0 0 35-16,0 0 8 0,0 0 0 0,0 0 1 16,0 0-35-16,0 0-7 0,0 0-2 0,0 0 0 15,0 0 10-15,0-6 1 0,-4 0 1 0,4 0 0 16,0 0-21-16,0-6 0 0,0 6 0 0,4-5 0 15,-4 5-12-15,0-3-8 0,0 0 0 0,0 0-1 16,0 3 21-16,-4-5 0 0,4 5 0 16,0-9 0-16,-3 0 0 0,3 1 0 15,-4 2 0-15,1-6 0 0,-1 1 0 0,4-4 0 0,0 3 10 16,-3-8-10-16,3 2 0 0,-4-5 0 0,4 9 0 0,0-10 0 16,0 10 0-16,0-4 0 0,4 0-9 0,-4-2 9 15,0 3 0-15,3-4 0 0,1 4 0 0,-1-4 0 16,1 9 0-16,-1-5 0 0,4 5 0 0,-3 1 0 15,-1-4 0-15,1 3 0 0,-1-2 0 0,1 8 0 16,-4 0 0-16,3 1 0 0,1-1 0 0,-4 3-8 16,0 9 8-16,0-9 0 0,4 6 0 0,-4 3 0 15,0 0 0-15,0 0 0 0,0 0 0 0,0 0 0 16,0 0 0-16,0 0 0 0,0 0 0 0,0 0 0 16,0 0 0-16,0 0 0 0,0 6 0 0,3 0 0 15,-3-6-9-15,0 3-3 0,0-3-1 0,0 0 0 0,0 0 13 16,0 0 0-16,0-6 0 0,0 6 0 0,0-6 0 15,0 6 0-15,0 0 0 0,0 0 10 0,0 0-10 0,0 0 0 16,0 0-10-16,0 0 10 0,0 0-11 16,0 0 11-16,0 0-12 0,0 0 12 0,0 0-11 0,0 0 11 15,7 0-10-15,-3 6 10 0,6 0 0 0,-6 12 0 16,-1-7 0-16,4 1 0 0,-3 0 0 16,-1 5 0-16,1-2 0 0,-1 3 10 15,1-6-10-15,-1-1 0 0,1 4 0 0,-4-9 8 0,4 6-8 0,-1-1 0 16,1-5 0-16,-1 0 8 0,1 3-8 0,3 3 0 0,-4-6 0 0,1 5 8 15,-1-11-8-15,1 6 0 0,-4-6 0 0,3 6 0 16,4 0 13-16,0-3 1 0,0 0 0 0,-3 3 0 16,3 0-14-16,0-6-18 0,4 3 4 0,-8 3 1 15,4-6 13-15,-7 0 0 0,7 0 0 0,-3 0 0 16,3 5 0-16,-7-5 0 0,3 0 0 0,1 0 0 16,3 0 0-16,-7 0 0 0,7 6 8 0,0-6-8 15,-7 0 0-15,4 0 0 0,3 0 0 0,-7 0 0 16,0 0 13-16,3-6-4 0,1 1-1 0,-1-1 0 15,1 0-8-15,-1-9 0 0,1 3 0 0,-1 1 0 16,1-7 0-16,0 3 0 0,-1-2 0 0,1-1 0 16,-1 3 27-16,1 3 3 0,3 4 1 0,-4-7 0 15,1 3-50-15,-1-3-9 0,1-2-3 0,-1 5 0 16,1 0 48-16,-1 1 10 0,1-7 1 0,3 6 1 16,-7 3-29-16,7-8 0 0,0 11 0 0,0-6 0 15,0 3 0-15,0-3 0 0,-3 7 0 0,-1-1-10 16,4-6-1-16,0 6 0 0,0 6 0 0,-3-6 0 15,3 6-3-15,-3-6-1 0,3 6 0 0,0-3 0 16,0 3 1-16,-4 3 0 0,4-3 0 0,-3 6 0 0,3 0 24 16,-4 0 5-16,1 0 1 0,3 11 0 15,0-11-35-15,0 9-6 0,0-3-2 0,-3 11 0 0,-1-11 27 0,1 6 0 16,-1 8 12-16,1-11-4 0,-1 8 0 0,1 1 1 0,-4-1 0 16,3 4 0-16,-3-4 4 0,0-5 1 0,0 9 0 15,0-4 0-15,-3-2-14 0,3 2 0 0,-4-2 0 0,4-4 0 16,0 1 12-16,0 0 10 0,-3-4 2 0,3 4 0 15,0 0-16-15,-4-7-8 0,4 4 8 0,0 3-8 16,0-7 0-16,4 1 0 0,-4 0 0 0,0-6 8 16,3 0 21-16,-3 0 5 0,4-3 1 0,-4-3 0 15,0 0-55-15,0 0-10 0,0 0-2 0,0 0-1 16,0 0 4-16,0 0 1 0,0 0 0 0,0 0 0 16,0 5-100-16,3 1-20 0,1-6-4 0,3 6-340 15,-3 0-67-15</inkml:trace>
  <inkml:trace contextRef="#ctx0" brushRef="#br0" timeOffset="798.874">3930 7081 806 0,'0'0'17'16,"0"0"4"-16,0-6 1 0,0 4 2 0,-4-4-24 0,1 0 0 0,3-6 0 0,-4 6 0 0,4 0 11 0,0 6-3 15,0-6 0-15,0 6 0 0,0 0-8 0,0 0-11 16,0 0 3-16,0 0 0 0,0 0 27 0,0 0 5 15,0 0 2-15,0 0 0 0,0 0-9 0,0 0-1 16,0 12-1-16,-3-6 0 0,-1 6 6 0,4 0 2 16,-3-7 0-16,-1 7 0 0,1 3 33 0,-1-3 6 15,1-1 2-15,-1 1 0 0,-3 9-5 0,4-10-1 16,-1 1 0-16,1 9 0 0,-1-9-6 16,0 5-2-16,1-5 0 0,3 0 0 0,-4-3-24 0,4-1-5 15,0 7-1-15,0-3 0 0,0-6-20 0,0 0 0 16,0-6 0-16,4 5 0 0,3-2 0 0,-3 3 0 15,3-9 0-15,-4 6 0 0,8 9 0 0,-1-6 0 16,-3 0 0-16,0 0 0 0,0-6 0 0,4-6 0 16,0 6 0-16,-1 0 0 0,1-6 22 0,-4 0 0 0,3-6 0 0,-3 3 0 15,0-2-11-15,1-1-3 0,6 0 0 0,-7-8 0 16,0 2-8-16,-4 0 12 0,4-5-12 0,-7 2 12 16,4 4-12-16,-1-1 10 0,1-3-10 0,-1 4 10 15,1-7 10-15,-4 10 3 0,0-4 0 16,4 0 0-16,-4 4-35 0,0 2-6 0,-4-6-2 0,0 12 0 15,1-5 20-15,-1 5 0 0,1 0 0 0,-1-6 0 16,1 3-17-16,-1 9 3 0,4 0 1 0,-7-6 0 16,7 6-2-16,-7 6 0 0,0-6 0 0,-3 6 0 15,-1-3 3-15,4 6 1 0,0 0 0 0,0 8 0 16,0 1 0-16,3 2 0 0,-3-2 0 0,4 6 0 16,-4-4 11-16,3 4 9 0,1-7-1 0,-1-2-8 0,0 3 0 15,4-1 0-15,0-5 0 0,0-3 0 16,0-3 0-16,4 0 0 0,-4 0 0 0,0-6 0 15,0 0-15-15,4 0-9 0,3-3-3 0,3 0-714 16</inkml:trace>
  <inkml:trace contextRef="#ctx0" brushRef="#br0" timeOffset="1770.301">4357 6949 576 0,'0'0'12'0,"0"0"4"0,0 0 0 0,0 0 0 0,0 0-16 16,-7 3 0-16,7-3 0 0,0 0 0 0,0 0 8 0,0 0 0 16,0 12-8-16,0-12 12 0,0 0 23 0,0 0 4 15,0 0 1-15,0 0 0 0,0 0 16 0,-4 3 3 16,4-3 1-16,-3 9 0 0,3-9-20 0,0 5-4 16,-4 1-1-16,4-6 0 15,0 6 12-15,0-6 2 0,0 0 1 0,0 0 0 0,0 0-50 0,0 0 0 16,-3 12 0-16,3-6 0 15,0 3 16-15,-4-4 10 0,4-5 2 0,0 6 0 16,0-6-5-16,-3 12-1 0,3-6 0 0,0 0 0 0,-4 6-6 0,1-6 0 0,3-1-1 16,0 1 0-16,0-6-15 0,-4 3 9 0,4 9-9 15,0-12 8-15,0 0 20 0,0 0 4 0,-4 6 1 0,4 0 0 16,-3 0-5-16,3-6-2 0,0 0 0 0,0 0 0 16,0 0-6-16,0 0-2 0,0 11 0 0,0-5 0 15,0 3-10-15,-4 0-8 0,4 0 9 16,0-3-9-16,0-1-8 0,0 7-8 0,-3-6-2 0,3 3 0 15,0 3 33-15,0-1 6 0,-4 1 2 0,4 0 0 16,4 0-37-16,-8-6-7 0,4-1-2 0,0-5 0 16,0 0 23-16,0 0 0 0,0 0 0 0,0 0 0 15,0 0 61-15,0 0 17 0,0 0 3 0,0 0 1 16,0 0-41-16,-3 0-8 0,-1 0-1 0,4-2-1 16,0-4-17-16,0 3-3 0,-3-3-1 0,3 0 0 15,0 6-10-15,3-6 0 0,-3 0 0 0,0-6 0 16,0 1 0-16,0 2-11 0,0 9 11 0,7-12-8 15,-3 6 8-15,-1-6-12 0,1 7 12 0,-1-7-12 16,1-3 12-16,0 9 0 0,-1-5 0 0,1 5 0 0,-4 0-8 16,3-6 0-16,1 3 0 0,-4-3 0 0,3 1 8 0,1-1 0 15,-1 0 0-15,-3 0 0 16,4 1-33-16,-4 2-5 0,3-9-1 0,-3 6 0 0,4 7 39 16,-1-10 0-16,1 6 0 0,3 0 0 0,-4 3 24 0,1 0 12 15,0 1 2-15,-4-1 1 16,0 6-63-16,0 0-12 0,0 0-2 15,0 0-1-15,17 0 47 0,-6 6 8 0,-1-1 3 0,-3 1 0 0,4 0 29 0,0 3 7 16,-1 3 1-16,-3 0 0 16,0-1-105-16,0 7-21 0,-3-3-4 0,3 2-1 0,0-5 60 15,0 6 15-15,-4 2 0 0,-3 4 0 0,8-7 0 0,-8-2 0 0,3 3 0 16,-3-1 0-16,0-5 0 16,4 3 0-16,-4-6 0 0,3-1 0 15,1 4 0-15,-4-12 0 0,0 0 0 0,0 0 0 0,0 0 0 0,0 0 0 16,0 0 0-16</inkml:trace>
  <inkml:trace contextRef="#ctx0" brushRef="#br0" timeOffset="4613.655">5486 6246 364 0,'0'0'16'0,"0"0"-16"15,0 0 54-15,0 0 8 0,0 0 2 0,0 0 0 16,0 0 24-16,0 0 6 0,0 0 1 0,0 0 0 16,0 0 1-16,0 0 1 0,0 0 0 0,-4 12 0 15,1-6-34-15,-1 9-7 0,4-3-2 0,-3 11 0 16,-1-5 3-16,-3 2 1 0,3 4 0 0,1 2 0 15,-1 4-10-15,1-4-1 0,-1 9-1 0,1-2 0 16,3 2-16-16,-4 9-3 16,4-3-1-16,0 3 0 0,0 0-8 0,-3-11-2 0,3 14 0 0,0-9 0 15,0 0-16-15,0 3-9 0,0-8 1 0,0-4 0 16,-4 3 24-16,4-2 6 0,0-10 1 0,0-2 0 16,0 0-15-16,0-6-8 0,0-1 10 0,0-5-10 15,0 3 10-15,0-9-10 0,0 0 10 0,0 0-10 0,0 0 8 0,0 0-8 16,0 0 0-16,0 3 9 0,0 0-9 0,4 3 12 15,-4-6-12-15,0 0 12 0,0 0 8 0,0 0 1 16,0-6 1-16,0 0 0 0,0-6-35 0,3 3-7 16,-3 4-2-16,0-1 0 0,4-12 10 0,-4-3 3 15,3 10 0-15,1-7 0 16,-4 0-19-16,3 1-4 0,1-4-1 0,3 9 0 0,-3-2 43 0,-1-1 9 16,4 0 1-16,0 9 1 0,-3-5-21 0,3-1 0 0,0 3 0 0,-4 3 0 15,4 0-11-15,4 6 11 0,0 0-13 0,-4-6 5 16,0 6-2-16,0 6 0 0,3-6 0 0,1 3 0 15,-1 3 1-15,1 3 0 0,0 6 0 0,-1-4 0 16,1-5 9-16,-4 6-10 0,7 6 10 0,-7-4-10 16,0 4 10-16,-3 0 0 0,-1-4 8 15,4 4-8-15,-3 0 11 0,-1-1-3 0,1 10 0 16,-4-4 0-16,3 4-8 0,-3-10 0 0,0-5 0 0,0 0 0 16,0-3 16-16,-3-3-3 0,-1 5 0 0,1-5 0 15,3-6-13-15,0 0-18 0,-11 12 4 0,11-12 1 16,-7 0 56-16,-7-12 11 0,0 12 2 0,0-6 1 15,3 6-39-15,-3-6-8 0,0-2-2 0,-4-1 0 16,4 0-8-16,4-3-16 0,-1 6 4 0,-7 0 1 16,4-5-12-16,0 5-2 0,0-9-1 0,0 9 0 15,3-5-53-15,1 5-10 0,-1 6-3 0,4-6 0 16,4 0 49-16,3 6 10 0,0 0 1 0,0 0 1 16,0 0-183-16,0 0-37 0</inkml:trace>
  <inkml:trace contextRef="#ctx0" brushRef="#br0" timeOffset="5151.209">5877 6899 900 0,'-3'3'38'0,"-1"9"-30"16,-3-6 85-16,4 5 18 0,-4-5 3 0,0 6 1 16,-1 3-41-16,1-3-8 0,-3-1-2 0,-1 1 0 15,4 0 32-15,0-6 5 0,0 2 2 0,0 4 0 16,0 0-63-16,3 0-12 0,-6 0-2 0,3-4-1 15,3 4-25-15,1 0 0 0,3 6 0 0,-4-7 0 16,4 4 17-16,0-3-1 0,0-6-1 0,4 5 0 16,-1-5-24-16,1 9-5 0,-1-3-1 0,4-1 0 0,4-5 15 0,0 6 0 15,-8-6 0-15,4 0 0 0,4-6 0 0,-4 0 0 16,3 0 0-16,1-6 0 16,0 0 24-16,-1-6 8 0,-3 6 2 0,0-2 0 15,4-1-19-15,-4-6-4 0,3-3-1 0,-2 1 0 16,-1-4-2-16,-7-2-8 0,7-1 12 0,-4 10-4 0,-3-4-8 0,4 0 0 15,-4 1-10-15,0-4 10 0,0 9-18 16,-4 1 2-16,-3-10 1 0,4 9 0 0,-1 0 0 0,-3 1 0 16,-7-1 0-16,7 3 0 0,0 0 4 0,0 6 1 15,-4 3 0-15,1-6 0 0,2 6 2 0,1 6 0 16,-3-3 0-16,3 6 0 0,3 0-5 0,-3 3-1 16,0-1 0-16,4 7 0 15,-1 0-27-15,4 8-6 0,0-2-1 0,0-4 0 16,0 4 24-16,7-7 5 0,0-2 1 0,0 3-483 0,4-1-97 0</inkml:trace>
  <inkml:trace contextRef="#ctx0" brushRef="#br0" timeOffset="5618.229">6135 6976 1191 0,'-4'5'26'15,"4"7"6"-15,-3-6 0 0,-1 6 2 0,1-6-34 0,-1 8 0 0,-3-2 0 0,4 6 0 16,-1-12 75-16,1 5 8 0,3 1 1 0,-4 3 1 0,4-15-15 0,0 0-3 16,0 0-1-16,0 0 0 0,0 0-33 0,0 0-6 15,0 0-2-15,0 0 0 0,0 0 19 0,-4-12 3 16,4 6 1-16,-3-3 0 0,3 4-23 0,-4-7-4 15,4-6-1-15,4 6 0 0,-1 4-20 0,-3-4 0 16,4-6 0-16,0 6 0 16,-1 7-20-16,1-7-9 0,-1 0-2 0,1 3 0 15,3 3 42-15,-4 0 8 0,4-5 1 0,-3 5 1 16,-4 6-21-16,0 0 0 0,7-6-12 0,0 3 4 0,-4 0-7 0,-3 3-1 16,8 3 0-16,-5 0 0 0,1 9 2 0,3-6 0 15,0-1 0-15,-4 1 0 0,1 0 14 0,3 0-11 16,-4 6 11-16,1 3-10 0,3-4 10 0,-4 1 0 15,4 9 0-15,1-4-8 0,-5 7 8 0,4-12 0 0,0-1 0 0,0 10 0 16,0-9 9-16,0 5 4 0,4-8 1 16,-8 9 0-16,4-7-5 0,-7-5-1 0,8 6 0 0,-5-3 0 15,4-3-8-15,-3 3 10 0,3-1-10 0,-4-2 10 32,4 0-116-32,-7-6-23 0,4 0-5 0,3 0-1 0</inkml:trace>
  <inkml:trace contextRef="#ctx0" brushRef="#br0" timeOffset="6293.179">7267 6964 1494 0,'0'0'32'0,"-7"3"8"0,0 0 0 0,-3 3 3 0,2-6-35 0,1 0-8 15,-3 5 0-15,3-5 0 0,-7-5 54 0,3 5 9 16,1 0 1-16,-1-6 1 0,4 0-1 0,0 3 0 0,-4-6 0 0,4 6 0 15,-3 3-51-15,3-6-13 0,-1 6 0 0,1-6 0 16,0 0 24-16,0 6 1 0,4-5 1 0,3 5 0 16,0 0-26-16,0 0 0 0,0 0 0 0,0 0 0 15,-7 5-23-15,3 1 0 0,-3 6 0 0,4 0 0 16,3 3 23-16,-4-4 0 0,1 1 0 0,-5 6 0 16,5 2 0-16,-1-2 0 0,1 2 0 15,-1-8 0-15,4 6-8 0,0-6 8 0,0-1 0 0,4-2 0 16,-4-6 0-16,0-3 0 0,3 12 0 0,1-3 0 15,-1-3 12-15,5-6-4 0,-1 5 0 16,0 1 0-16,0-6 8 0,3-6 0 0,1 1 1 0,-1-1 0 16,1 0-34-16,-4-9-7 15,4 9-2-15,-4-5 0 0,3-1 58 0,-3-6 12 0,0 3 3 0,1 4 0 16,-1-1-35-16,-4 0-12 0,1-3 0 0,-1 4 9 16,4 5-9-16,-7-6 0 0,4 0 9 0,-1 6-9 15,1 1 0-15,-4 5 0 0,0 0 0 0,0 0 0 16,0 0 0-16,0 0 0 0,0 0 0 0,0 0-8 15,0 0 8-15,0 0 0 0,0 0 0 0,0 0-8 16,-4 5 8-16,1 1 0 0,-1 6 0 0,1 0 0 16,-1 0 0-16,1 2 0 0,-1 4 0 0,1 0-8 15,3-4 8-15,-4 4 0 0,4-6 0 0,-3-1 0 16,3 1 10-16,0 3-2 0,3-3-8 0,1-7 12 16,-4 7-12-16,3-6 0 0,-3-6 0 0,4 12 0 15,-4-12 0-15,0 0 0 0,10 6 0 0,-10-6 0 16,14 3-12-16,-3-3-1 0,3 0-1 0,0-3 0 15,-3-3-174-15,6-6-34 0,-6 0-7 0</inkml:trace>
  <inkml:trace contextRef="#ctx0" brushRef="#br0" timeOffset="7113.629">7514 7061 990 0,'0'0'21'0,"0"0"5"0,0 0 1 0,0 0 1 0,0 0-28 0,0 0 0 0,0 0 0 0,-3 6 0 15,-4 2 80-15,3-2 9 0,4-6 3 0,0 0 0 16,0 0-14-16,0 0-2 0,-3 9-1 0,-1 6 0 16,4-9-21-16,0-6-4 0,0 0-1 0,-4 6 0 15,4 5-5-15,0-2-2 0,0 9 0 0,0-1 0 16,0-11-12-16,4 6-2 0,-4 0-1 0,0-3 0 15,0 2 1-15,0-5 1 0,0 0 0 0,0-6 0 16,0 12-13-16,0-12-4 0,0 0 0 0,0 0 0 16,0 0 4-16,0 0 1 0,0 0 0 0,0 0 0 15,4-12 5-15,-4 6 1 0,0-5 0 0,3 2 0 16,-3 3-11-16,0 6-1 0,0 0-1 0,0-12 0 16,4 0-10-16,-4-5 0 0,0-4 0 0,3 4 8 15,-3-1 9-15,4 3 2 0,-4 3 0 0,3 1 0 0,-3-1-31 0,4 6-5 16,-4 6-2-16,0 0 0 0,3-6 11 0,-3 6 8 15,0 0-12-15,0 0 12 16,0 0-38-16,0 0-1 0,11 6 0 0,-8 12 0 0,4-10 39 16,-3 1 0-16,-4-9 0 0,7 9 0 0,0 3 0 0,-3 0 0 15,-1-1 0-15,-3-2 0 16,4 6 0-16,-4-6 0 0,3-3 0 0,-3-1 0 16,4 7 0-16,-4-6 0 0,0 3 0 0,0 0 0 0,0-3 0 15,0 2 0-15,0-2 0 0,0-6 0 16,0 0 0-16,0 0 0 0,0 0 0 0,0 0 0 0,0 0 0 0,3-6 0 0,-3 1 0 15,0 2 0-15,0-3 0 0,0 0 0 0,0 0 0 0,0 0 0 16,4 0 0-16,-1 0 0 0,-3 0 0 0,0 6 0 16,0 0 0-16,4-5 0 0,-4-1 0 0,0 6 0 15,3-9 0-15,-3 9 0 0,0 0 0 0,0 0 0 16,0 0 0-16,0 0 0 0,0 0 0 0,0 0 0 16,0 0 0-16,0 0 0 0,0 0 0 0,0 0 0 15,0 0-15-15,0 0 5 0,4-9 1 0,3 3 0 0,-4 3 9 16,-3 3 12-16,4-6-2 0,-4 6-1 0,0 0-9 0,0 0 0 15,0 0 0-15,0 0 0 0,0 0 0 0,0 0 0 16,0 0 0-16,0 0 0 0,0 0 0 0,0 0 0 16,0 0 0-16,7 6 0 0,-7-6 0 0,0 0 0 15,7 6 0-15,-3 6 0 0,-4-12 0 0,3 9 0 16,-3-9 0-16,7 6 0 16,4 5 0-16,-8-5 0 0,-3-6 0 0,0 0 0 0,0 0 0 0,4 6 0 15,3 9 0-15,-4-6 0 16,1-1 0-16,3-2 0 0,-7-6 0 0,0 0 0 15,7 6 0-15,0-6 0 0,0 0 0 0,0 6 0 16,0 0 0-16,4-6 0 0,-4 0 0 0,0 0 0 16,4 0 0-16,-1 0 0 0,1 0 0 0,-1 0 0 0,1-6 0 0,-1 0 0 15,5 6 0-15,-5-6 0 16,4 0-65-16,0 6-15 0,0-5-4 0,1 2 0 16,2-3-112-16,-10 0-22 0,7 0-5 0</inkml:trace>
  <inkml:trace contextRef="#ctx0" brushRef="#br0" timeOffset="7365.136">8079 6999 1321 0,'0'12'28'16,"-4"0"7"-16,1 2 1 0,3-2 2 0,-4 6-30 0,4-10-8 0,-4 7 0 0,4 6 0 15,0-4 96-15,0 4 19 0,0-3 3 0,-3-1 1 16,3-5-44-16,3 0-9 0,-3-3-2 0,0 2 0 0,4 7-29 0,0-6-7 16,-4-6 0-16,3-1-1 0,-3 4-15 0,0-9-4 15,4 6 0-15,-4-6 0 0,0 0-8 0,0 0 0 16,0 0 0-16,7 0 0 16,0-6-115-16,-4 0-28 0,4-2-5 0</inkml:trace>
  <inkml:trace contextRef="#ctx0" brushRef="#br0" timeOffset="7563.15">7927 6640 1549 0,'-4'21'44'0,"1"2"9"0,-1-5-42 0,1 0-11 0,-1 2 0 0,1-8 0 15,3 0 20-15,0-3 3 0,0-1 0 0,0-8 0 16,0 9-23-16,0-9-16 0,0 0 2 0</inkml:trace>
  <inkml:trace contextRef="#ctx0" brushRef="#br0" timeOffset="8604.635">8978 6352 546 0,'0'0'11'0,"0"0"4"16,0-9-15-16,0 9 0 0,0 0 0 0,0 0 0 15,0 0 70-15,0 0 11 0,0 0 3 0,0 0 0 16,0 0-30-16,0 9-6 0,-3 3 0 0,3-6-1 16,0 6 5-16,-4-6 2 0,4 8 0 0,0-2 0 0,0-6 12 0,0 6 2 0,0 5 1 15,4-11 0-15,-4 6-7 0,0 3-2 0,3-4 0 0,-3 1 0 16,4 0-30-16,-1 0-6 0,1 8-2 0,-1-8 0 16,1 3 26-16,3 8 6 15,-4-5 1-15,4-1 0 0,-3 1-37 0,0 3-7 0,3 2-2 0,-4-2 0 16,1 8-9-16,-1-11 0 0,1 14 0 0,-1-5 0 15,-3-4 0-15,0 1 0 0,0-1 0 0,0-2 0 16,0-4 0-16,0 4 0 0,-3 3 0 0,3-7 0 16,-4 4 35-16,4-4 5 0,-3 1 0 0,-1 0 1 15,4-4-21-15,-3-2-5 0,-1 6-1 0,4-12 0 16,-3 5-3-16,3-2-1 0,0-3 0 0,0-6 0 16,0 0 1-16,0 12 0 0,0-6 0 0,0-6 0 15,0 0-11-15,0 0 0 0,0 0 9 0,0 0-9 16,0 6 0-16,3-1 9 0,1-5-9 0,-4 0 0 15,0 0 8-15,7 6-8 0,-4-6 0 0,4 6 0 16,-3-6 0-16,-4 0 0 0,0 0 0 0,3 6 0 0,4-6-9 16,-3 0-9-16,-4 0-2 0,7 6 0 15,-4-3 35-15,4-3 6 0,1-3 2 0,-1 3 0 16,0 3-23-16,0-3 0 0,0 0 0 0,0 0 0 16,0 0 0-16,3 0 0 0,-2 3 0 0,2-3 0 0,1 3-14 0,-4 0-7 15,3-3-2-15,1 3 0 0,0-3 23 0,3 3 0 16,-4 5 0-16,1 4 0 0,3-12 12 0,-4 12 8 15,5-6 0-15,-1 0 1 0,-4 5-21 0,4 4 0 16,-3-3 0-16,3 0 0 0,-7-6 0 0,4 2 0 16,-4 1 0-16,0 0 0 0,3-3 0 0,-3-6-20 15,1 0 4-15,-1 0 1 16,-4 0-118-16,4-6-24 0,0-6-5 0,0 3-658 0</inkml:trace>
  <inkml:trace contextRef="#ctx0" brushRef="#br0" timeOffset="9113.924">9536 6964 1389 0,'0'0'30'0,"0"0"6"0,0 0 2 0,0 0 2 0,0 0-32 0,0 0-8 0,0 0 0 0,0 0 0 15,0 0 32-15,0 0 4 0,0 0 0 0,0 0 1 16,0 0 18-16,0 0 3 0,3 6 1 0,-3-6 0 16,4 6-27-16,-1-1-6 0,4-5-1 0,0 6 0 0,-3-6-17 0,3 0-8 15,3 0 0-15,-3 6 8 0,1 0-8 0,-1-6 0 16,-4 0 0-16,4 0 8 0,0 0 0 0,-3 0-8 16,3 0 12-16,0-6-4 0,0 0 22 0,-4 0 4 15,5 1 1-15,-5-7 0 0,1 0-35 0,-1 3-9 16,-3-8-1-16,0 5 0 0,0 0 10 0,-3 3 0 15,3 3 0-15,-7 0 0 0,3-5 0 0,-3-1 0 16,3-3 0-16,-3 9 0 0,0 0 16 16,-3 4 6-16,3-1 1 0,-4 3 0 15,0 0-37-15,4-3-7 0,-3 0-2 0,3 3 0 0,0 3 33 0,0 0 6 16,-4 2 2-16,4 4 0 0,-4 9-18 0,4 0 0 16,-3-7 0-16,3 10 0 0,-4 8 16 0,1-5-3 15,3-4-1-15,-4 10 0 0,4-4 6 0,3-2 1 0,-3 2 0 16,0 4 0-16,4-13-5 0,3-2-1 0,0 3 0 0,0-1 0 15,3-5-4-15,-3-3-1 0,0-9 0 0,7 9 0 16,4-1 2-16,0 4 0 0,-1-6 0 0,1 0 0 16,-1-6-10-16,8 6 12 0,-4-6-12 0,4 0 12 15,-1-6-23-15,4 6-4 0,1-12-1 0,-1 6 0 16,0-5-95 0,0 2-19-16,4-9-4 0,-8 6-715 0</inkml:trace>
  <inkml:trace contextRef="#ctx0" brushRef="#br0" timeOffset="9697.71">10114 6831 1198 0,'0'0'26'0,"-3"-5"6"0,3-1 0 0,0 0 3 0,-4 0-35 0,4 0 0 16,-3 0 0-16,-1 0 0 0,-3 0 96 0,0 3 12 15,0 3 2-15,0 0 1 0,0 0-43 0,0 3-8 16,-4 3-1-16,1 0-1 0,2 0-22 0,-2 0-4 16,3 6 0-16,0-3-1 0,0 2-5 0,0 7-1 15,-4-6 0-15,4 5 0 0,0-5 0 0,0 9 0 16,0-10 0-16,0 7 0 0,0-3-13 0,3-3-4 0,1-1 0 0,-1 1 0 16,4 0 0-16,-3-9-8 0,3 6 12 15,0-9-4-15,0 0 1 0,0 0 0 0,0 5 0 0,0-5 0 16,0 0-1-16,0 0 0 0,0 0 0 0,0 0 0 15,7 3-8-15,-4-3 0 0,-3 0 9 0,7 6-9 16,0 0 0-16,0-6 8 0,-7 0-8 0,0 0 0 16,7 0 0-16,-3 0 0 0,-4 0 0 15,0 0 8-15,0 0-8 0,7 0 0 16,0 0 0-16,-7 0 0 0,0 0 0 0,7 0 0 0,-7 0 0 0,4 0 0 16,3 6 0-16,0-6 0 0,0 6 0 0,0 0-8 15,0-6 8-15,0 6 0 0,0 0 0 0,0-6 0 16,0 2 0-16,0 1 0 0,0 3 0 0,0 3 0 15,0 3 0-15,0-12-8 0,0 6 8 0,1 0 0 16,-5 5-11-16,4-2 11 0,-3 3-13 0,-1 0 5 16,1-6 8-16,-1-1 0 0,1 7 0 0,-1-6 0 15,-3 6 0-15,4 0 0 0,-4 2 0 0,3 4 0 0,-3-12 0 16,0 6 0-16,0 2 0 0,0 4 0 0,-3-6 14 0,3-6 5 16,-4-1 1-16,4 4 0 0,-3 3-32 0,-1-6-7 15,4 0-1-15,-3 0 0 0,-1 0 37 0,4-6 7 16,-7 5 2-16,7-5 0 0,0 0-14 0,-7 6-2 15,0-6-1-15,0 6 0 0,-4-6-9 0,4 0 0 16,-3 0 0-16,-1 0 0 16,1-6-50-16,-1 0-12 0,-3 1-2 0,3-1-583 15,4 0-116-15</inkml:trace>
  <inkml:trace contextRef="#ctx0" brushRef="#br0" timeOffset="10572.683">11010 6881 836 0,'-3'18'24'0,"-1"-12"4"0,1 3-28 0,-1 3 0 16,1-7 0-16,-1 1 0 0,1 0 57 0,-1 0 6 16,0 0 1-16,4 3 0 0,0-9 0 0,0 0 0 0,0 0 0 15,0 0 0-15,0 0 20 0,0 0 5 0,0 0 1 0,0 0 0 16,0 0-37-16,0 0-7 0,0 0-2 0,0 0 0 15,0 0-10-15,-3-9-2 0,6 6-1 0,-3 0 0 16,4-3-16-16,0 0-3 0,-1 0-1 0,1 6 0 16,-4 0 4-16,7-5 1 0,0-1 0 0,3 6 0 15,1 0-29-15,-4 0-6 0,0-6-1 0,4 6 0 16,-4 6 20 0,0-6 0-16,3 6 0 0,-3-1 0 0,0-5 0 0,-7 0 8 0,11 0-8 0,-11 0 12 15,10 6-3-15,-10-6-1 0,0 0 0 0,0 0 0 16,0 0-8-16,0 0 10 0,8 0-10 0,-8 0 10 15,7-6 26-15,0-5 6 0,-7-1 1 0,0 3 0 16,0-3-14-16,0 1-2 0,3-1-1 0,-3 0 0 16,0 0-26-16,0 1 8 0,-3-4-8 0,-1 9 0 15,1-6 0-15,-1 6 0 0,1-3 0 0,-5 4 0 16,5-4 0-16,-1 6 0 0,-3 0-12 0,0 3 12 16,-3 0 0-16,3 0 0 0,-4 0 9 0,1 3-1 15,-1 6-8-15,0-3 0 0,1 5 0 0,-4 1 0 16,0 0-15-16,3 5 3 0,-3-2 0 0,3 9 0 0,1-7 4 0,-1 1 8 15,-3 8-13-15,3-8 5 0,1 9 8 0,-1-4 0 16,1-5 0-16,3 2 0 0,0 4 0 0,3-10 0 16,-3 1 0-16,3 6 0 0,4-9 0 0,-3-1 0 15,-1 7 0-15,4-3 0 16,0-10 0-16,0 7 0 0,4 0 0 0,-1-3 0 0,1-3 0 0,-4-6 0 16,7 11 0-16,0 1 0 0,4 0 0 0,-4-6 0 15,3 0 0-15,-3 0 0 0,4 5 0 0,-4-2 8 16,-7-9-8-16,11 6 0 0,3 0 0 0,-4 0 0 0,1 0 0 15,-1 0 8-15,1-1-8 0,-4-2-12 0,-7-3 4 16,14 3 0 0,0 0-56-16,-3 0-10 0,-1-3-2 0,1 0-508 0,3 0-102 0</inkml:trace>
  <inkml:trace contextRef="#ctx0" brushRef="#br0" timeOffset="11186.949">11434 6926 1811 0,'-8'-6'37'0,"1"6"11"0,0 0-39 0,0 0-9 0,7 0 0 0,-7-6 0 16,0 6 66-16,0 0 11 0,7 0 3 0,-7-6 0 0,0 3-27 0,0 3-5 15,3 0 0-15,-3 0-1 0,7 0-35 0,-7 0-12 16,0 0 9-16,7 0-9 0,0 0 15 0,-7 3-3 16,4-3 0-16,-4 6 0 0,7-6-12 0,-7 12 0 15,0-7-12-15,-1 1 12 0,5 6-12 16,-4-6 4-16,3 9 8 0,1-4-13 0,-1 1 13 0,1 0 0 15,-1 0-10-15,1 2 10 0,-1-2 0 0,1-6 0 16,-1 6 0-16,1-6 0 0,3 0 0 0,0-1 0 0,0-5 0 16,0 0 0-16,0 0 0 0,0 0 0 15,0 0 0-15,0 0 0 0,0 0 0 0,0 0 0 16,0 0 0-16,0 0 0 0,7 3 9 0,0-3-9 0,0 0 10 0,-4 0-10 16,4 0 8-16,0-3-8 0,0 0 0 0,-3 1 0 15,3 2 0-15,0 0 0 0,0 0 0 0,4-6 0 16,-4 6 0-16,3 0 0 0,-3 6 0 0,0-6 0 15,1 2 0-15,-1 4-8 0,0 3 8 0,0 6-10 16,-4-3 10-16,1-1 0 0,-1 4-9 0,1 3 9 16,-1-1 0-16,-3-5 0 0,4 9 0 0,-4-4 0 15,0 7 0-15,-4-12 0 0,4 2 0 0,-3 4 0 16,-1-6 0-16,-3-1 0 0,4 1 8 0,-1 3-8 0,-3-9 10 16,4 0-10-16,-1 0 12 0,-3-1-12 0,7-5 15 15,-7 0-4-15,0 0-1 0,0-5 0 0,0-1-10 16,0 6-9-16,0-6 9 0,3 6-13 15,-3-12-32-15,0 3-7 0,0-3 0 16,0 1-1-16,0-1-128 0,0-6-26 16,-4-14-5-16,8 0 0 0</inkml:trace>
  <inkml:trace contextRef="#ctx0" brushRef="#br0" timeOffset="11758.842">11691 6264 1074 0,'-11'-18'30'0,"8"13"8"0,3 5-30 0,-4-6-8 0,1-6 0 0,3 12 0 16,0 0 52-16,0 0 10 0,0 0 2 0,0 0 0 15,0 0 0-15,0 0 0 0,0 0 0 0,0 0 0 16,0 0-8-16,0 0 0 0,0 0-1 0,0 0 0 16,0 0-31-16,0 0-7 0,0 12-1 0,0-6 0 15,0 5 10-15,3 1 2 0,-3 0 0 0,0 3 0 16,4 8 0-16,-4-8 1 0,3 8 0 0,-3 1 0 15,4-4 28-15,-4 4 6 0,0 5 1 0,0-2 0 16,0 2-52-16,0-2-12 0,0 2 0 0,0 0 0 0,0-2 54 0,0 2 8 16,4-2 2-16,-1 5 0 0,-3 3-52 0,4-11-12 15,-4 8 0-15,0-2 0 0,0-4 0 0,3 9 0 16,1-8 0-16,-1 2 0 0,1-2 0 0,-4 2 0 16,3-3 0-16,1-2 0 0,-1 2 0 0,1-2 0 15,-1 0 0-15,1-4 0 0,3 4 0 0,-4-7 0 16,1 1 0-16,0 2 0 0,-1-8 0 0,1 6 0 15,-1-6 0-15,-3 2 0 0,0 4 0 0,4-6 0 16,-4-6 0-16,0 5 0 0,3-5 0 0,-3-958 0 0,0 1919 0 16,0-961 0-1,4 0-51-15,-4-6-9 0,0 0-3 0,0 0 0 16,0 0-1-16,0 0 0 0,0 0 0 0,0 0 0 16,0 0-51-16,0 0-10 0,0 0-3 0,0 0 0 15,0 0 0-15,-7 0 0 0,0-6 0 0,0-6-409 0</inkml:trace>
  <inkml:trace contextRef="#ctx0" brushRef="#br0" timeOffset="12149.746">11458 6764 1093 0,'-14'-12'31'0,"14"12"7"16,-3 0-30-16,3 0-8 0,0 0 0 0,-7-6 0 16,7 6 33-16,0 0 6 0,-4-6 1 0,4 6 0 15,0 0 16-15,0 0 4 0,0-6 1 0,0 6 0 16,0 0-8-16,0 0-1 0,0 0-1 0,4 0 0 16,-1-5-27-16,4 5-6 0,0 0-1 0,0 0 0 15,0 0 7-15,4 0 0 0,-4 5 1 0,4 1 0 0,-1 0-8 0,4-6-1 16,-3 6-1-16,-1 0 0 0,4 0-2 0,-3 3 0 15,3-3 0-15,-3-4 0 0,3 7-13 0,0-3 9 16,-3 0-9-16,-1 0 8 0,4-6-8 0,0 6 8 0,0-6-8 16,-3 0 8-16,3 0-8 15,4 0 0-15,-4 0 0 0,4 0-11 0,-4-6-5 0,3 0 0 16,-3 0-1-16,1 6 0 0,2-6-1 16,-3 0 0-16,4 3 0 0,0 1 0 15,-1-4-10-15,1 0-3 0,-4 3 0 0,0 3 0 16,0 0-5-16,0 0 0 0,0 3-1 0,-3 3-651 0</inkml:trace>
  <inkml:trace contextRef="#ctx0" brushRef="#br0" timeOffset="28046.088">12890 6567 608 0,'0'0'12'0,"0"0"4"0,0 0-16 0,-7-6 0 16,4 0 0-16,-1 0 0 15,1 0 47-15,3-5 6 0,-4 5 2 0,1-3 0 0,3 3 4 0,0 6 1 0,0 0 0 16,-4 0 0-16,1-12-7 0,-1 6-1 0,4 6 0 0,0 0 0 15,0 0-3-15,0-11-1 16,-3 5 0-16,-1-3 0 0,4 3-12 0,0 0-2 0,0 6-1 0,0 0 0 16,0 0 1-16,0 0 0 0,0 0 0 0,0 0 0 15,0 0-18-15,0 0-4 0,0 0-1 0,-7 9 0 16,4 3-2-16,3-6 0 0,-4 5 0 0,1 1 0 16,3-6 7-16,0 6 2 0,-4 2 0 0,4-2 0 31,4 0-7-31,-4-6-2 0,3 6 0 0,1 2 0 0,-1 4 4 0,4 5 1 0,0 4 0 0,-3 8 0 15,3-11-6-15,0 2 0 0,0-5-8 0,0 2 12 16,0 1 1-16,-3-4 0 0,-1 10 0 0,1-7 0 16,-1 10 7-16,1-10 0 0,-4 4 1 0,0-4 0 15,0 1-21-15,0 2 0 0,0-2 0 0,0-1 0 0,0 4 0 16,-4-10 0-16,4 4 0 0,-3-4 0 16,3 1 0-16,0-9 0 0,0 0 0 0,0-9 0 0,0 0 0 0,0 0 0 15,0 0 0-15,0 0 0 0,0 0 40 0,0 0 4 16,0 0 1-16,-7-6 0 0,3 3-31 0,-3-6-6 15,3 3-8-15,1-6 11 0,3 7-11 0,-4-1 0 16,1-6 9-16,3 0-9 0,0 3 0 0,0 4 0 16,0-7 0-16,0-6 0 0,0 6 0 0,3 4 0 15,-3-4 0-15,0-6 0 0,4 3 0 0,-4 4 0 16,0-7 0-16,0 6-12 0,3-5 22 0,-3-4 4 16,0 3 1-16,0-5 0 0,0 2-15 0,0-8-15 15,0 8 3-15,0-2 1 0,0-1 11 0,0-8 0 16,-3 3 0-16,3-4 0 0,-4-2 0 0,1 8 0 15,-1-8 0-15,1 3 0 0,-1-3-9 0,1 8 9 0,-1-2-10 16,1-4 10-16,-1 4-17 0,4 3 2 0,-3 2 1 0,3-5 0 31,0 8-15-31,-4 9-3 0,4-5-1 0,0 5 0 0,0 3 33 0,0 3 0 0,0-6 0 16,0 1 0-16,4 5 0 0,-4-6 11 0,0 12 0 0,0 0 0 16,3-6-11-16,-3 6-17 0,0 0 4 0,0 0 1 15,4 0 1-15,3-3 1 0,-4-3 0 0,1 6 0 16,-1 0 10-16,4 0-8 0,-3-6 8 0,3 6-8 15,0 0 8-15,0 0 0 0,0 6-9 0,0-6 9 16,0-6 0-16,0 6 0 0,4 0 0 0,-1-5 0 16,-2 5 0-16,2 0 0 0,4 0-9 0,-3 5 9 15,-1-5 12-15,1 0 7 0,0 6 1 0,-1-6 0 0,1 6-36 16,-4-6-8-16,3 0 0 0,1 3-1 16,0 3-11-16,-4 0-3 15,3 0 0-15,-3-6 0 0,4 0 19 0,-4 0 4 0,3 0 1 0,1 6 0 16,0-6-45-16,-1 0-8 0,4 0-3 0,-3 0 0 15,3 0-21-15,-3 0-5 0,-1 0-1 0,1 0-434 16</inkml:trace>
  <inkml:trace contextRef="#ctx0" brushRef="#br0" timeOffset="28478.186">13049 6908 1074 0,'0'0'30'0,"0"0"8"0,0 0-30 0,0 0-8 0,0 0 0 0,0 0 0 16,0 0 52-16,0 0 10 0,0 0 2 0,0 0 0 15,0 0 0-15,4-3 0 0,3 0 0 0,0 3 0 16,0-3-64-16,0 3-23 0,4-6 1 0,-4 6 0 15,7 3 22-15,-4 3 0 0,1 0 0 0,3 6 0 16,-3-1 0-16,-1-5 0 0,4 0 0 0,-3 3 0 16,-1 3-26-16,1-6-1 0,0 5 0 0,-1-5 0 15,1 0-24-15,-1 0-5 0,-3-6 0 0,4 0-1 16,0 0-17-16,-1 0-3 0</inkml:trace>
  <inkml:trace contextRef="#ctx0" brushRef="#br0" timeOffset="29113.365">13490 6937 1036 0,'0'0'23'0,"0"0"5"0,0 0 0 0,0 0 1 0,0 0-29 0,0 0 0 0,0 0 0 0,0 0 0 16,0 0 57-16,0 0 6 0,0 0 1 0,0 0 0 16,0 6 18-16,0 0 4 0,0 6 1 0,0-3 0 15,0 2-31-15,-3 1-7 0,3-6-1 0,0 12 0 16,3-4-18-16,-3 4-4 0,0 0-1 0,0-1 0 15,0 4-10-15,0-3-3 0,0-1 0 0,0 4 0 16,4-4 3-16,-4 4 0 0,0-6 0 0,3-1 0 16,-3 4-15-16,0-3 11 0,0-1-11 0,-3 1 10 15,6-3-10-15,-3-6 0 0,0 0 0 0,-3-1 0 16,3-5 30-16,0 3 4 0,0-3 1 0,-4 6 0 16,4-6-19-16,0 0-3 0,0 0-1 0,0 0 0 15,0 0 4-15,0 0 1 0,0 0 0 0,-3 0 0 16,-1-3 23-16,-3 0 5 0,7 0 1 0,-3-8 0 15,-1 11-26-15,1-6-6 0,-1 0-1 0,4-6 0 16,-4 3-13-16,1 1 0 0,-4-1 0 0,3-3 0 16,1 0 0-16,-1 0 0 0,1 1 0 0,-1-1 0 15,1-3 0-15,-1-2 0 0,1 5-12 0,3-6 12 16,-4 4-12-16,4 2 4 0,-3-9 8 0,3 6-13 16,0 7 13-16,0-10-11 0,-4 12 11 0,8-9-10 15,-4 4 10-15,0-1 0 0,3 0-9 0,-3-5 9 0,4 8 16 0,3-3 8 16,-4 6 2-16,1 0 0 15,3-6-72-15,-4 12-14 0,4-5-4 0,-3-7 0 0,3 6 52 0,4 0 12 0,-4 0 0 16,0 0 0-16,3 3 0 0,-3 3 0 16,0-6 0-16,0 6 0 0,1 0 0 0,2 0 8 0,1 0 0 15,-1 0-8-15,1 0-52 16,-4 0-16-16,3 0-4 0,1 6-1 0,3-6-40 0,-3 3-8 0,-1 0-2 16</inkml:trace>
  <inkml:trace contextRef="#ctx0" brushRef="#br0" timeOffset="29741.033">13928 7011 1295 0,'0'0'36'0,"0"0"9"16,0 0-36-16,-4 0-9 0,4 0 0 0,-10-6 0 16,10 6 80-16,-4 6 15 0,4-6 2 0,-7 0 1 0,0 3-26 0,0 0-6 15,0 3-1-15,0-1 0 0,0 4-29 0,0-9-7 0,-4 6-1 0,4 0 0 16,3 6-14-16,-3-6-3 0,4 0-1 0,-1-1 0 16,1 1-1-16,3-6 0 0,0 0 0 0,-7 9 0 15,3 3-9-15,1 0 0 0,-1-1 9 0,1-2-9 16,-1 9 8-16,1-6-8 0,-1-1 10 0,4 1-10 15,-3 0 17-15,-1-3-2 0,4 2-1 0,-3-5 0 16,-1 0-2-16,4 6-1 0,0-6 0 0,-4 3 0 16,4-1-11-16,0 1 0 0,0-3 9 0,0 6-9 15,4-6 8-15,-4-6-8 0,4 6 10 16,-1 0-10-16,1-1 0 0,-1 1 8 0,1 0-8 16,3 3 0-16,-7-9 8 0,7 6-8 0,-4-12 11 0,4 6-11 15,0 0 15-15,0-3-4 0,0 3-1 0,1-6 0 16,2 3-10-16,-3-3 12 0,4-2-12 0,-4 2 12 15,0-6-20-15,0-6-4 0,3 4-1 0,-2 2 0 16,-5-6 13-16,4 12 0 0,0-5 0 0,-3 2 0 16,3-9 0-16,-4 6 0 0,4 1 0 0,-3-7 0 15,-1 6-10-15,1 9 1 0,-4 3 0 0,0 0 0 16,3-6 1-16,-3 6 0 0,0 0 0 0,0 0 0 16,0 0 8-16,0 0 0 0,0 0 0 0,0 0 0 15,0 0-8-15,0 0 0 0,0 0 0 0,0 0 0 16,0 0 8-16,0 6-8 0,4-3 8 0,-4 3-8 15,0 3 8-15,4 0 0 0,-4-9 0 0,0 6 0 0,0-1 0 16,3 7 0-16,-3-6 0 0,4 9 0 0,-1-6 0 16,-3-1 0-16,4 4 0 0,-1 0 0 0,1-6 0 15,3 0 0-15,-4-6 0 0,1 6-8 0,3-1 8 0,0 4 0 16,0 3 0-16,0 0-8 16,0-6-98-16,0 0-19 0,0-1-4 0</inkml:trace>
  <inkml:trace contextRef="#ctx0" brushRef="#br0" timeOffset="30263.873">14263 7099 1314 0,'-4'18'37'0,"1"-1"8"16,3 4-36-16,-4 2-9 0,4-2 0 0,0 2 0 16,-3-5 84-16,3 0 16 0,0-4 2 0,0-2 1 15,0 6-30-15,-4-12-5 0,4 0-2 0,0-6 0 16,0 0-14-16,0 0-2 0,0 0-1 0,0 0 0 15,0 0 2-15,0 0 0 0,0 0 0 0,0 0 0 16,0 0 0-16,0 0 0 0,0-6 0 0,4-6 0 16,-4 0-30-16,0-3-5 0,3 4-2 0,-3-7 0 15,0 0-14-15,0-2 0 0,0-4 0 0,0 7 0 16,4-4 0-16,-4 9 0 0,3 1 0 0,-3-1 0 0,4 0-15 0,-4 3 1 0,3 3 0 0,1 1 0 16,-4-1-1-16,3 6 0 0,1-6 0 0,3 0 0 15,-3 6-1-15,3-6-1 0,-4 6 0 0,4 6 0 16,0-6 3-16,0 6 1 0,0-6 0 0,0 6 0 15,0-6-7-15,0 6 0 0,4-4-1 0,0 4 0 16,-1 3 13-16,-3 0 8 0,0 3-10 0,4-6 10 16,-4 0-9-16,4 5 9 0,-4-5-8 0,3 6 8 15,-3 3-8-15,-3-10 8 0,3 13-8 16,-4-6 8-16,1 0-43 0,-4 2-3 16,3 4-1-16,-3-6 0 0,4 2-31 15,-4 4-6-15,-4 0-2 0,4-7 0 16,0 1-33-16,0 3-6 0,0-3-2 0</inkml:trace>
  <inkml:trace contextRef="#ctx0" brushRef="#br0" timeOffset="30700.035">14877 7025 1425 0,'0'0'31'0,"0"0"6"0,0 0 2 0,0 0 2 0,0 0-33 16,0 0-8-16,0 0 0 0,0 0 0 0,0 0 95 0,0 0 17 0,0 0 3 0,0 0 1 16,0 0-25-16,0 0-5 0,0 0-1 15,-7 0 0-15,0-2-59 0,-1-1-12 0,1-3-2 0,4 3-1 16,3 3-11-16,-7 0 0 0,7 0 0 0,-7 0 0 15,0 3 0-15,0 0 0 0,3 3 0 0,-3-1 0 16,0 4 14-16,4 3 1 0,-5 0 0 0,5 2 0 16,-4-5-24-16,3 12-5 0,1-3-1 0,-4 8 0 15,0-8 15-15,3 5 0 0,-3-2 0 0,0 2 0 16,4 1 9-16,-1-13 5 0,0 4 1 0,1-3 0 16,3 0-3-16,-4-6-1 0,8-1 0 0,-4 1 0 15,3 0 21-15,5 3 5 0,-5-3 1 0,4 0 0 16,0-6-38-16,0 6-20 0,0-6 3 0,4 0 0 15,-4 6 17-15,0-6 0 0,4 0 0 0,-4 0 0 16,3 5 0-16,-3-5 0 0,4 6 8 0,-1-6-8 16,1 0-103-16,0 0-23 0,-1 0-5 0</inkml:trace>
  <inkml:trace contextRef="#ctx0" brushRef="#br0" timeOffset="31050.651">14930 7655 1321 0,'0'0'28'0,"0"0"7"0,-4 11 1 0,4-5 2 0,-4 6-30 0,4-12-8 16,0 0 0-16,0 0 0 0,0 0 110 0,0 0 21 0,0 0 4 0,0 0 1 15,0 0-25-15,0 0-5 0,0 0-1 0,0 0 0 16,0 0-84-16,-3 0-21 0,3 0 0 0,-4 9 0 16,-3-3 0-16,4 3 0 0,-4 5 0 0,0-8 0 15,0 6 0-15,0-6 0 0,0 0 0 0,-4-3 0 16,4 5 0-16,-4 1 0 0,4 3 0 0,0-6 0 15,0 0-137-15,4 0-32 0,-4-6-7 0</inkml:trace>
  <inkml:trace contextRef="#ctx0" brushRef="#br0" timeOffset="31756.622">15498 7087 1263 0,'0'0'28'0,"0"-9"5"0,-4 4 2 0,4 5 1 0,0 0-36 0,-4-6 0 0,-3 0 0 0,4-6 0 16,-4 12 44-16,3-6 3 0,-3 0 0 0,0 6 0 15,0-6-23-15,-3 6-5 0,-1-3-1 0,0 3 0 16,1 0 37-16,-1 3 7 0,-3 3 2 0,4 0 0 15,-5 6-64-15,5 0-18 0,-4-6-1 0,0 5 0 16,3 4 31-16,-3-3 5 0,0 0 2 0,3 2 0 16,-3 4 10-16,4-1 3 0,-1 1 0 0,0-3 0 15,1 2 0-15,-1 1 0 0,4 0 0 0,-3-4 0 0,2 4 0 0,1-6 1 16,0 0 0-16,4-4 0 0,-1-2-21 0,1 3-12 16,3 0 12-16,0-3-12 15,0-6 27-15,0 0-2 0,0 0 0 0,3 6 0 16,-3-6-25-16,11 6 0 0,-1-6-12 0,1 5 12 15,0-5 0-15,-1-5 0 0,1 5 9 0,-1-6-1 16,1 0-8-16,0 0 0 0,3-3 0 0,0-3 0 16,-4 6 0-16,5-5 0 0,-5 5 0 0,1-12 0 15,-4 6 0-15,3 1-10 0,-3-4 10 0,-3 3-13 16,3 0-6-16,-4 4-1 0,1-1 0 0,0 3 0 16,-4 6-13-16,0 0-3 0,0 0-1 0,0 0 0 15,0 0 37-15,0 0 0 0,-4-9 0 0,4 9 0 0,0 0 0 16,-7 6 0-16,3-3 0 0,-3 3 0 0,4 6 0 15,-1-1 0-15,-3 7 0 0,4 0 0 0,-4-4 0 16,3 10 0-16,1-7 0 0,-1-5 0 0,1 9 0 0,3-9 0 16,0-1 0-16,0 4 0 0,0-3 24 0,0 0 12 0,3-7 2 15,1 7 1-15,-1-6-25 0,1 0-5 16,-1-3-1-16,4 3 0 16,-3-3 0-16,3 0 0 0,0 0 0 0,3-3 0 0,-2-3-19 0,2 0-4 0,4 0-1 0</inkml:trace>
  <inkml:trace contextRef="#ctx0" brushRef="#br0" timeOffset="32044.802">15649 7240 1627 0,'-7'6'46'0,"4"0"10"16,3 0-44-16,-4 0-12 0,1 2 0 0,-1 4 0 15,4-6 37-15,-3 6 6 0,3-6 1 0,-4 0 0 0,4-1 13 0,-4 4 3 0,8 0 1 16,-4 0 0-16,0-3-46 16,0 0-15-16,0 0 8 0,0 5-8 0,4-2 0 0,-4-3 0 0,0 3 0 15,3 0 0 1,-3-3-50-16,0-1-10 0,4 1-3 0,-1 0 0 15,-3 0-103-15,0-6-21 0,4 0-4 0,-4 0-1 0</inkml:trace>
  <inkml:trace contextRef="#ctx0" brushRef="#br0" timeOffset="32248.345">15646 6829 1579 0,'-11'-3'32'0,"1"3"10"0,10 0-34 0,0 0-8 0,0 0 0 0,-8 0 0 15,8 0 0-15,0 0 0 0,0 0 0 0,0 0 0 16,0 0 0-16,0 0 0 0,0 0 0 0,0 0 0 16,0 0-100-16,0 0-23 0</inkml:trace>
  <inkml:trace contextRef="#ctx0" brushRef="#br0" timeOffset="32861.35">16087 7020 1337 0,'0'0'28'0,"0"0"6"0,0 0-34 0,0 0 0 0,0 0 0 0,0 0 0 15,0 0 121-15,-7 0 18 0,7 0 3 0,-11 0 1 16,4 0-59-16,0 0-11 0,0 0-2 16,0 3-1-16,-4-1-22 0,4 1-4 0,-3 6 0 0,-1-3-1 15,-3 0-43-15,3 6-20 0,-3-6 1 0,4 0 1 16,-1 2 18-16,-3 4 0 0,3 0 0 0,1 6 0 15,-1-7 0-15,1 7 0 0,-1-3 0 0,4 2 0 16,-4-2 0-16,4 0 0 0,4-1 0 0,-4 4 0 16,3-6 13-16,1-3 3 0,3-4 1 0,0 1 0 15,0-6-29-15,0 6-5 0,0-6-2 0,0 0 0 16,0 0 19-16,0 0 0 0,0 0 0 0,0 0 0 16,0 0 12-16,0 0 0 0,0 0 0 0,7 6 0 15,0-6-12-15,0 0 11 0,3 0-11 0,-3 0 10 16,1 0-10-16,-8 0 0 0,7-6 0 0,0 6 0 15,-7 0 0-15,7 0 0 0,0 0 0 0,0 0 0 16,-4 0 0-16,4 0 0 0,-3 0 0 0,3 0 0 16,0 6 0-16,0-6 0 0,0 6 0 0,4 0 0 0,-8 0 0 0,4 0 0 15,-3-1 0-15,-1 4 0 0,4 3 0 16,-3 0 0-16,-1-6 0 0,-3 5 0 0,4-5 0 0,0 3 0 16,-4 3 0-16,3 0 0 0,-3-1 0 0,-3-5 0 15,-1 6 0-15,4-3 0 0,0-9 0 0,-4 6 0 16,1 3 0-16,-4-1 0 0,7-8 0 0,-7 12 0 0,0-6 0 15,0 0 0-15,7-6 53 0,-7 6 9 0,0 0 2 0,-4-6 0 16,11 0-64-16,-7 6-15 0,-4-3-1 0,4-1-1 31,-3 1-24-31,-1 3-5 0,4 0-1 0,-3 0 0 0,2-6 18 0,-2 0 3 0,3-6 1 0,-4 6 0 32,4-6-103-32,0 0-20 0,0 1-4 0</inkml:trace>
  <inkml:trace contextRef="#ctx0" brushRef="#br0" timeOffset="33122.392">16224 7461 1728 0,'0'0'36'0,"0"8"8"16,-3 4-35-16,3-6-9 0,0 6 0 0,0-6 0 15,0 3 57-15,0 2 10 0,3 1 1 0,-3-6 1 0,0-6-48 0,0 0-9 16,0 0-3-16,0 0 0 16,0 0-106-16,0 0-22 0,0 0-4 0</inkml:trace>
  <inkml:trace contextRef="#ctx0" brushRef="#br0" timeOffset="45070.126">16242 7566 504 0,'0'0'14'0,"3"0"3"16,-3 0-17-16,0-11 0 0,0 5 0 0,0 6 0 15,0 0 38-15,0-6 4 0,0 6 1 0,0 0 0 16,0 0-23-16,0 0-4 0,0 0 0 0,0 0-1 16,0 0-2-16,0 0 0 0,0 0 0 0,0 0 0 15,0 0-13-15,0 0 11 0,-3 6-11 0,-4-6 10 16,0 6-2-16,7-6 0 0,-4 6 0 0,4-6 0 16,-7 0 17-16,7 0 3 0,0 0 1 0,0 0 0 0,0 0 7 0,0 0 2 15,0 0 0-15,0 0 0 16,0 0-16-16,0 0-3 0,-3-6-1 0,3 6 0 15,-4 0-2-15,1-6-1 0,3 6 0 0,0 0 0 16,0-6-15-16,0 0 9 0,0 6-9 0,0 0 8 16,0 0-8-16,0 0 0 0,0 0 0 0,0 0 0 0,0 0-9 0,0 0 9 0,0 0-12 0,0 0 12 15,0 0-11-15,0 0 11 0,0 0-10 0,0 0 10 16,0 0 0-16,0 0 0 0,0 0 0 0,0 0 0 16,0 0 0-16,0 0 0 0,0 0 0 0,0 0 0 15,0 0 21-15,0 0 1 0,0 0 0 0,0 0 0 16,0 0 19-16,0 0 4 0,0 0 1 0,0 0 0 15,0 0-23-15,0 0-5 0,0 0-1 0,0 0 0 16,0 0-17-16,0 0 0 0,0 0 8 0,0 0-8 16,0 0 0-16,0 0 0 0,0 0 8 0,0 0-8 15,0 0 0-15,0 0 0 0,0 0 0 0,0 0 0 16,0 0 0-16,0 0 0 0,0 0 8 0,3 6-8 16,-3-6 11-16,0 6-2 0,0 0 0 0,0 0 0 15,0-1 4-15,0 4 1 0,-3-6 0 0,3 6 0 16,0-3 14-16,-4 0 2 0,4 6 1 0,0-7 0 15,0 7 5-15,-3-9 2 0,3 3 0 0,0 3 0 16,0 5-3-16,-4-2-1 0,4 6 0 0,-4-6 0 16,1 2-15-16,3 4-3 0,-4-6-1 0,1 2 0 15,3 1-4-15,-4 0-1 0,4 2 0 0,-3 1 0 16,-1-3 2-16,1 8 0 0,-1-11 0 0,1 3 0 16,-4 2-12-16,3 1 10 0,1-6-10 0,-4 3 10 15,3-4-10-15,-3 7 0 0,3-12 9 0,1 11-9 16,-4-14 8-16,0 3-8 0,0 0 10 0,0-3-10 0,0 0 8 15,0 3-8-15,0-6 0 0,0-6 0 16,-1 3-20-16,-2 0-9 0,-1-3-3 0,1 0 0 16,-1-2-135-16,1-4-27 0,-15-15-6 0,14 10 0 0</inkml:trace>
  <inkml:trace contextRef="#ctx0" brushRef="#br0" timeOffset="49880.208">17233 7137 809 0,'0'0'34'0,"0"0"-34"16,0 0 96-16,0 0 13 0,0 0 3 0,0 0 0 16,0 0-17-16,0 0-3 0,0 0-1 0,0 0 0 15,0 0-11-15,0 0-3 0,0 0 0 0,-7 3 0 16,7 6-77-16,-3 3 0 0,-1-1-16 0,4 7 3 15,-3-6 41-15,-1 3 9 0,4-4 2 0,-4 7 0 16,1-3-22-16,-1-4-4 0,4 7-1 0,-3-6 0 16,3 0-3-16,-4-7-1 0,4-5 0 0,0 6 0 15,0-6 0-15,0 0 0 0,0 0 0 0,0 0 0 16,0 0-8-16,0 0 0 0,0 0 0 0,0 0-11 16,0 0-41-16,0 0-9 0,0 0-2 0</inkml:trace>
  <inkml:trace contextRef="#ctx0" brushRef="#br0" timeOffset="50111.622">17156 6493 1318 0,'-4'12'56'16,"1"-6"-45"-16,-1-3-28 0,0 6-6 0,1 0-1 0</inkml:trace>
  <inkml:trace contextRef="#ctx0" brushRef="#br0" timeOffset="50547.974">17470 6438 1314 0,'0'0'37'0,"0"0"8"16,0 0-36-16,0 0-9 0,0 0 0 0,-4 11 0 15,0-8 53-15,1 6 9 0,-1 6 2 0,4-3 0 16,-3 5-24-16,3 1-4 0,-4 8 0 0,4-2-1 15,0 2 13-15,0 4 2 0,0 2 1 0,-3 3 0 0,3 3-16 0,-4-5-3 0,4 8-1 16,-3 3 0-16,3-9-9 0,-4 9-2 16,4-8 0-16,-3 2 0 15,3-6-20-15,0-2-10 0,-4-4 1 0,1 4 0 0,3-1 58 16,-4-9 12-16,4 4 3 0,0-3 0 16,-3 2-52-16,3-5-12 0,0-4 0 0,0 4 0 15,0-6 0-15,0 0-12 0,0-4 3 0,0 1 0 0,0 6 9 0,3-9 11 0,-3 0-3 16,0-6 0-1,4 6-56-15,-4-6-12 0,0 0-3 0,3 5 0 16,1 1-52-16,-4-6-10 0,3 0-3 0</inkml:trace>
  <inkml:trace contextRef="#ctx0" brushRef="#br0" timeOffset="51466.282">18320 7037 1094 0,'-4'12'46'0,"1"0"-37"15,-1 2-9-15,1-2 0 0,-1 6 0 0,-3-6 0 16,4-1 53-16,3 4 9 0,-4 3 2 0,0-1 0 15,4-5 0-15,0 3 0 0,0 2 0 0,0-5 0 16,-3 6-9-16,3-6-2 0,0 2 0 0,0 4 0 16,0 0-8-16,3-7-1 0,-3 10-1 0,0-3 0 15,4 2-11-15,0-2-1 16,-4-1-1-16,3 7 0 0,-3-6-22 0,4 2-8 0,-4 4 0 0,0-4 0 16,0-2 37-16,0 5 2 0,0-8 0 0,-4 3 0 15,4 5-14-15,-3-11-2 0,3 3-1 0,-4-4 0 16,4-11-5-16,0 0-1 0,-4 12 0 0,4-6 0 15,0-6-16-15,0 0-17 0,0 0 3 0,-3 12 1 16,-1-6 45-16,4-6 8 0,0 0 3 0,0 0 0 16,0 0-18-16,0 0-3 0,0 0-1 0,-7-3 0 15,4 0-21-15,-1-3 0 0,1 6 0 0,3-6 0 16,-4-6 0-16,4-2 0 0,0-4 0 0,0 6 0 16,0-11 0-16,0 8 0 0,-3-3 0 0,3 1 0 15,0-1 0-15,0-2 0 0,0 2 0 0,0-9 0 16,3 4 0-16,-3-1 0 0,4-2 0 0,-1 2 0 15,-3-5 0-15,4-3 0 0,-1-1 0 0,1 4 0 16,-1 0 0-16,1-4 0 0,-1 10 0 0,1-10 0 16,3 10-10-16,-3-4-6 0,3 4-2 0,-4-1 0 15,1 4 18-15,-1-4 0 0,4 4 0 0,-3-4 0 0,-1 7 0 16,4-4-15-16,0 3 5 0,1 7 1 16,-1-7 9-16,3 12-8 0,1-6 8 0,-4 6-8 15,0 3 8-15,0-2-10 0,0 2 10 0,0 0-10 16,4 3 1-16,-4 0 0 0,3 3 0 0,1 3 0 0,-4-4 9 0,3 4-13 15,1 0 5-15,-4 3 8 0,4 9-11 0,-1-12 11 0,1 5-8 16,-4 4 8-16,0 3 0 0,-4-1-8 0,1 1 8 0,0 3 0 16,-4-4 0-16,-4 1 0 0,4-1 0 0,-4-2 0 15,1 3-10-15,-1-6 10 0,1-1-12 0,-1 4 12 16,-3-3 0-16,0 0 0 0,0-1 0 0,-3 4 0 16,-1-3 0-16,0-6 8 0,-3-1-8 15,4 1 12-15,-1-6-4 0,1 6-8 0,-1-6 11 16,0 0-11-16,1 0 12 0,-1 0-12 0,4-6 12 15,-3 6-12-15,3 0-10 0,0-6-9 0,7 6-1 0,-8-5-1 16,1-1 9-16,0 0 3 0,4 0 0 0,-4-3 0 16,3 6-37-16,-3 0-7 0,4 3-2 0,-4-6 0 15,3 1-58-15,1-1-12 0,-1 0-3 0</inkml:trace>
  <inkml:trace contextRef="#ctx0" brushRef="#br0" timeOffset="52005.778">18676 6920 1370 0,'-7'6'39'0,"0"-1"8"0,0 1-38 0,0 0-9 0,-4-6 0 0,4 6 0 16,-3 0 66-16,3 3 11 0,0-3 3 0,-1 0 0 15,1 5-33-15,0-5-7 0,0 0 0 0,0 9-1 16,4-6-7-16,-4 5-2 0,0-2 0 0,3 0 0 16,1 0-8-16,-1-7-2 0,4 4 0 0,-4 3 0 15,4 0-3-15,0-12-1 0,0 0 0 0,4 6 0 16,-4 0 0-16,4-1 0 0,-1 1 0 0,1 0 0 15,3 3-4-15,-4-3 0 0,4 0-1 0,0 0 0 16,0-6-11-16,4 0 0 0,-4 0 9 0,0 0-9 16,4-6 0-16,-4 6 0 0,3 0 0 0,-3 0 8 15,-3 0-8-15,3-9 0 0,-4 0 0 0,4 3 0 16,-3 3 0-16,0-3-8 0,-1 1 8 0,1 5-8 16,-1-6 8-16,1 0 0 0,-4 0 0 0,3 6 0 15,-3-12 0-15,0 6 0 0,-3 0 0 0,3 6 0 16,0 0 0-16,0 0 8 0,0 0-8 0,0 0 8 15,0 0 0-15,0 0 0 0,0 0 0 0,0 0 0 0,-4 6-8 16,4 0 0-16,0 6 0 0,0-12 0 0,-3 6-10 0,3 6 10 16,0-12-12-16,3 5 12 0,-3-5 0 0,0 6 0 15,4-3 0-15,-1 9 0 0,-3-6 0 0,4 0 0 16,-1 0 0-16,-3 5 0 0,4-5 0 0,-4 0 0 16,3-6 0-16,-3 0 0 15,7 6-60-15,0-3-4 0,0 0-2 0</inkml:trace>
  <inkml:trace contextRef="#ctx0" brushRef="#br0" timeOffset="52441.861">18919 6987 1337 0,'0'0'56'0,"0"12"-44"15,-3-6 41-15,-1 3 9 0,4 0 2 0,0 5 0 16,-3-2 0-16,3 6 0 0,0-7 0 0,0 4 0 16,0 3-13-16,3-12-3 0,-3 0 0 0,4 5 0 15,-4-5-25-15,0 3-6 0,3 3-1 0,-3-6 0 16,0 5 19-16,0-5 3 0,0 0 1 0,0-6 0 16,0 0-19-16,0 0-3 0,0 0-1 0,0 0 0 15,0 0-5-15,0 0-2 0,0 0 0 0,0 0 0 16,0 0 30-16,0 0 5 0,0 0 2 0,0-6 0 15,-3-6-26-15,3 7-6 0,-4-7-1 0,1 0 0 16,3 3-13-16,-4 3-12 0,1 1 3 0,3-7 0 16,-4-6 9-16,4 6-13 0,-3 4 5 0,3-10 8 15,-4 6-10-15,1-6 10 0,3 7 0 0,-4-4-9 0,4 3 1 16,0 1 0-16,0-1 0 0,0 0 0 16,0 3 8-16,4 3-12 0,-4 0 12 0,3-5-12 0,-3 5 12 0,0 6-12 0,4-6 12 15,-1 0-12-15,1 0-6 0,3 3-2 16,-4 0 0-16,4 0 0 0,4 3 7 0,-4 0 1 0,4 0 0 15,-1 0 0-15,1 0-28 16,-1 0-4-16,1 0-2 0,3 0 0 0,-3 0-32 16,3 0-6-16,3 0-2 0</inkml:trace>
  <inkml:trace contextRef="#ctx0" brushRef="#br0" timeOffset="52831.847">19226 6426 850 0,'0'0'17'0,"0"0"6"16,0 0-23-16,0 0 0 0,0 0 0 0,0 6 0 15,0 0 56-15,4-1 6 0,-4 1 2 0,0 6 0 16,0 3 51-16,0-3 10 0,0 5 3 0,0-2 0 16,0 8-52-16,3-5-9 0,-3 0-3 0,4 8 0 15,-4-967-4-15,0 1929-2 0,0-961 0 0,0-4 0 0,0 9-10 0,-4-8-3 0,4 8 0 16,0 1 0-16,0-4-18 0,-3 0-4 0,3-2-1 0,0 2 0 16,3 4-22-1,-3-4 9-15,0 0-9 0,0 4 0 0,4-10 0 16,-4 4 0-16,0-10 0 0,0 7 0 15,3-4 0-15,-3-2 0 0,0-6 0 0,4 3 0 16,-4-4 0-16,4 1 0 0,-4 0 0 0,0-6 0 0,3 0 0 0,-3-1 0 16,0-5 0-16,0 0 0 15,0 0-44-15,0 0-16 0,7 3-4 0</inkml:trace>
  <inkml:trace contextRef="#ctx0" brushRef="#br0" timeOffset="53328.226">19382 6949 1074 0,'0'0'30'0,"0"0"8"15,0 0-30-15,0 0-8 0,0 0 0 0,0 6 0 16,3 3 52-16,-3 3 10 0,4-7 2 0,-1 7 0 15,1 0 0-15,3-3 0 0,-4 0 0 0,4-1 0 16,-3 4 0-16,3-6 0 0,0 0 0 0,0 0 0 16,0 0-8-16,0-6 0 0,0 0-1 0,0 0 0 15,0 0-37-15,0-6-7 0,0 0-2 0,0-6 0 0,1 6 44 16,-1 0 9-16,0-2 2 0,0 2 0 0,-4 0-64 0,4-12-28 16,-3 12 3-16,-1-5 0 15,1-1-11-15,-1 0-3 0,-3 9 0 0,4-9 0 0,-4 6 39 16,0 1 0-16,0-7 0 0,-4 0 0 15,1 3-29-15,-1 3 1 0,1 0 1 0,-1 1 0 16,4 5-8-16,0 0-1 0,-7 0-1 0,7 0 0 0,-7 0 37 16,0 5 0-16,0 1 0 0,0 3 0 0,3 3 0 0,-3 6 0 15,0-7 0-15,0 4 0 0,0 3 0 16,4-1 0-16,-4 7 0 0,0-10 0 0,3 4 44 0,1 6 16 0,-1-10 3 16,4 4 1-16,0 0-52 0,0-7-12 0,4-5 0 15,-4 3 0-15,3 3 0 0,-3 0 0 0,4-7 0 0,-1 7 0 16,1-6 54-16,-1 3 8 0,1 0 2 15,3-3 0-15,0 2-54 0,0-2-10 0,0 0 0 16,0 0 0-16,4 0-54 0,-4-6-6 16,3 0 0-16,1 0-1 0,-1 0-105 0,5-6-21 0,-5 0-4 15</inkml:trace>
  <inkml:trace contextRef="#ctx0" brushRef="#br0" timeOffset="54000.809">21615 6155 1447 0,'-39'0'30'0,"25"-3"7"0,-4 0-29 0,0-5-8 0,-3 2 0 0,4-6 0 16,-4 0 100-16,-1-2 18 0,1-1 4 0,0 6 1 16,-4-3-48-16,4 0-10 0,-4-2-1 0,4 2-1 15,0 0-44-15,0 6-9 0,-4-5-2 0,8 11 0 16,-5-6-31-16,5 12-6 0,-4-6-2 0,3 11 0 15,0-5 31-15,1 0 0 0,-1 0 0 0,4 0 0 16,0 0 0-16,0 3 0 0,0 2 0 0,0 1 0 16,3 3 0-16,0 0 0 0,1 5 0 0,-1 4 0 15,4 2 12-15,0 3 9 0,0 4 2 0,0 2 0 16,3 3-23-16,1 1 0 0,-1 8 0 0,1-3-8 16,3 0-9-16,-4 3-2 0,4 3 0 0,0 0 0 0,0-6 38 15,0 3 7-15,0 0 2 0,-3 0 0 16,3-9-12-16,0 3-3 0,0-8 0 0,0-4 0 0,0 3-4 0,0-2-1 0,3-4 0 0,-3 4 0 15,0-10-8-15,4 4 10 0,-4-7-10 0,0 4 10 16,3-3-10-16,-3-1 0 0,4-5 0 0,-4 0-11 16,0-3 2-16,3-4 0 0,-3 7 0 0,0-12 0 15,0 0-26-15,0 0-5 16,0 12 0-16,0-6-1 0,0-6 17 0,4 9 3 0,-4-1 1 0,0-8 0 16,0 6-48-16,0-6-8 15,0 0-3-15</inkml:trace>
  <inkml:trace contextRef="#ctx0" brushRef="#br0" timeOffset="54361.98">20705 6881 1074 0,'0'0'30'0,"0"0"8"16,-8 6-30-16,8-6-8 0,0 0 0 0,-7 0 0 16,7 0 89-16,0 0 17 0,0 0 3 0,0 0 1 15,0 0-26-15,0 0-6 0,0 0-1 0,0 0 0 16,0 0-23-16,0 0-5 0,0 0-1 0,0 0 0 16,0 0-23-16,0 0-5 0,0 0 0 0,0 0-1 15,7 0-19-15,1 0 0 0,2 0 8 0,1 0-8 16,-1 0 0-16,8 0 0 0,0 0 0 0,-4 0 0 15,7 0 0-15,-4 0 8 0,5 3-8 0,-1 0 0 0,-4-3 0 16,5 0 0-16,-5-3 0 0,1 3 0 0,0 3 0 0,-1 0-12 16,1 3 12-16,-1 0-12 15,-2 6-37-15,-1-6-7 0,0-1-2 0,0 1 0 16,0 0-5-16,-3-6-1 0,-1 6 0 0,1-3 0 16,3 0 0-16,-4 6 0 0,5-6 0 0</inkml:trace>
  <inkml:trace contextRef="#ctx0" brushRef="#br0" timeOffset="54830.277">21304 6920 1094 0,'0'11'46'16,"-3"-5"-37"-1,3-6 44-15,0 0 9 0,0 0 2 0,0 0 0 16,0 0-52-16,-4 6-12 0,1 3 0 0,-1 0 0 16,4-3 53-16,-3 3 8 0,3-4 2 0,0 7 0 15,0 0-50-15,-4 0-13 0,4-4 0 0,0 10 0 16,0-6 56-16,4 0 7 0,-4-1 1 0,3 4 0 15,-3 3-17-15,4-6-3 0,-1-1-1 0,1-2 0 16,-4 9-21-16,3-7-4 0,1 7-1 0,-1-6 0 16,-3 0 4-16,4-4 1 0,-4 4 0 0,0-6 0 15,0-6 7-15,0 6 2 0,0-6 0 0,0 0 0 16,0 0-13-16,0 0-2 0,0 0-1 0,0 0 0 16,0 0 13-16,0 0 4 0,0 0 0 0,0 0 0 15,0-12-17-15,0 6-3 0,0-5-1 0,0-1 0 0,0-3-11 16,0 3 0-16,0 1 0 0,0-1 0 0,0-6 0 0,0 4 0 15,0 2 0-15,-4-6 0 0,4 3 0 16,0 4 0-16,0-7 0 0,0 6 0 0,0-5 0 16,4 8 0-16,-4-9 0 0,3 6 0 15,-3-2-12-15,0 2 12 0,4 6-12 0,-4-6 12 16,0 6-35-16,3-5 1 0,1-4 0 0,-4 6 0 0,3 0 34 0,1 3 0 16,0 1 0-16,-4-1 0 0,3 0 0 0,4 0 12 0,-3 0 0 15,-1-3 0-15,4 6-12 0,-7 3-10 0,7 0 2 0,0-3 0 16,0 3-4-16,0 3-1 0,1-3 0 0,2 3 0 15,1 6-19 1,-1-9-3-16,1 6-1 0,-1 6 0 0,5-12-8 0,-1 6-1 16,-4 5-1-16,1-8 0 0,3 3-44 0,0 0-9 0,-3 6-1 15</inkml:trace>
  <inkml:trace contextRef="#ctx0" brushRef="#br0" timeOffset="55373.617">21752 6955 851 0,'0'0'36'15,"0"0"-36"1,0 0 109-16,-3 6 15 0,3-6 4 0,-11 0 0 16,4 0-27-16,0-6-5 0,0 6 0 0,0 0-1 15,3-3-28-15,4 3-6 0,-7-3-1 0,0 3 0 16,7 0-19-16,-7 0-4 0,0 0-1 0,0 0 0 15,0 3-19-15,0-3-4 0,4 3-1 0,-5 3 0 16,1-3-12-16,4 3 0 0,-4 0 0 0,0-1 0 16,3 7 9-16,-3-6-1 0,0 6 0 0,4-3 0 0,-4-1 4 0,3 7 0 0,0-9 0 15,1 12 0-15,-1-12 9 16,1 5 3-16,-4 4 0 0,3-3 0 0,1-6-13 0,3-6-3 0,0 0 0 0,0 6 0 16,3-1-8-16,-3 1 0 0,0 0 0 0,0-6 0 15,0 0 0-15,4 9 0 0,-4-9 0 0,7 3 0 16,3-3 0-16,-2 0 0 0,-1-3 0 0,3-3 0 15,1 3 0-15,-1-3 0 0,1 0 0 0,3 1 0 16,-3-7 0-16,-1 0-11 0,-3-3 3 0,4 6 0 16,-1 1-16-16,-3-4-4 0,1 0 0 0,-1 6 0 15,0-3-15-15,-4 4-3 0,1-4-1 16,-1 6 0-16,-3 3 31 0,0 0 7 0,0 0 1 0,0 0 0 16,0 0-23-16,0 0-4 15,4 3-1-15,-4 3 0 0,3 2 36 0,-3 7 0 0,0-3 0 0,-3 0 0 16,-1-1 38-16,4 1 14 0,-3 3 4 0,-1-3 0 15,1-1-39-15,3-2-7 0,-4 3-2 0,4 0 0 16,-3-6 24-16,3-1 5 0,0 1 1 0,0 6 0 16,3-12-18-16,-3 9-3 0,4-3-1 0,-1 0 0 15,-3-6-4-15,4 3-2 0,-4-3 0 0,3 3 0 16,4-3-10-16,-3 5 0 0,3-5 0 0,0 0 0 16,0-5-49-16,0 2-12 0,0-3-3 0</inkml:trace>
  <inkml:trace contextRef="#ctx0" brushRef="#br0" timeOffset="55891.647">21992 6976 1116 0,'0'11'23'0,"0"-11"6"0,0 6-29 15,0 0 0-15,0 6 0 0,0 0 0 0,0-4 86 0,0 4 11 0,4 6 3 0,-4-6 0 16,0-7-19-16,0 4-3 0,3 3-1 0,-3 0 0 16,0-6-25-16,0 0-6 0,0 5-1 0,0-5 0 15,0 3-20-15,0-9-4 0,0 6-1 0,0-6 0 16,0 0-3-16,0 0-1 0,0 0 0 0,0 0 0 16,0 0 10-16,0 0 2 0,0 0 0 0,0 0 0 15,0 0-6-15,0 0-1 0,0 0 0 0,0-6 0 16,0-3-21-16,0 9 0 0,0-6 0 0,4 0-8 15,-4 1-6-15,3 5-1 0,1-6 0 0,-1 0 0 16,-3 0-1-16,4 0-1 0,-1 0 0 0,-3 0 0 16,4 3 1-16,-1-3 1 0,-3 3 0 0,4 1 0 15,-1-4 15-15,-3 0-12 0,4 0 12 0,0 0-12 16,-1 0 12-16,1 6 0 0,-1-6 0 0,-3 6 0 16,4-6 0-16,-1 0 0 0,-3 6 0 0,4-2 0 15,-4 2 0-15,7-3 0 0,-4 0 0 0,-3 3 0 16,7 0 0-16,-7 0 0 0,7 0 0 0,0 0 0 15,1 0 0-15,-1 0 0 0,0 3 0 0,0 0 0 16,-4 2 0-16,4 4 0 0,4-3 0 0,-8 6 0 16,4 0 0-16,1-4 0 0,-5 1 0 0,4 6 0 0,-3-3 0 15,-1 0 0-15,1-1 0 0,-1 7 0 0,1-3 0 16,-4-4 0-16,0 7 0 0,0-6 0 0,3-3 24 0,-3 2 7 0,4-5 1 0,-4 6 1 16,0-12-22-16,0 0-11 0,0 0 10 0,0 0-10 15,3-6-39-15,1 0-13 16,3 0-4-16</inkml:trace>
  <inkml:trace contextRef="#ctx0" brushRef="#br0" timeOffset="56313.681">22479 6943 1414 0,'0'0'40'0,"0"0"9"16,0 0-39-16,0 0-10 0,0 0 0 0,0 0 0 16,0 0 83-16,-7 6 14 0,7-6 3 0,-7 0 1 15,7 0-51-15,-7 3-10 0,7-3-3 0,-11 9 0 16,4-3-15-16,4 3-3 0,-4-4-1 0,0 1 0 0,0 6-3 15,-1 0-1-15,5-6 0 0,-4 5 0 0,3 4-2 0,-3-3-1 0,4 0 0 0,-1-1 0 16,-3 1 3-16,4 3 1 0,-1-3 0 0,1-6 0 16,-1 5 4-16,4-8 1 0,0 9 0 0,0-6 0 15,0 0-6-15,0 0-1 0,4-1 0 16,-4-5 0-16,0 6-13 0,0-6 0 0,3 6 0 16,1 0 0-1,-1 3 54-15,1-3 8 0,3 0 2 0,0 0 0 16,-4-1-52-16,4-5-12 0,0 6 0 0,-3-6 0 0,3 0 0 0,4-6 0 0,-4 6 0 15,3 0 0 1,1-5-49-16,-1-1-13 0,1 0-2 0,0 0-1 0,3-3-101 16,-4-3-20-16,4 1-4 0</inkml:trace>
  <inkml:trace contextRef="#ctx0" brushRef="#br0" timeOffset="56682.192">22461 7364 1337 0,'0'0'28'0,"0"0"6"0,0 0-34 16,0 0 0-16,0 0 0 0,0 0 0 0,0 0 108 16,-3 5 14-16,3-5 3 0,-4 6 1 0,4 3-47 15,-3-3-10-15,3 0-1 0,-4 6-1 16,4-6-55-16,0-1-12 0,-3 1 0 0,3 6 0 0,-4-6 40 0,4 3 8 0,-3-3 2 0,3 0 0 16,-4 5-34-16,4 1-8 0,-3-6 0 0,-1 6-8 15,4-6 0-15,-3 2 0 0,3 1 0 0,-4 0 0 16,4-9-44-16,-3 6-8 15,3-6-3-15,-8 6 0 0,8-6-161 0,-7 6-32 0</inkml:trace>
  <inkml:trace contextRef="#ctx0" brushRef="#br0" timeOffset="57940.529">22842 7011 884 0,'0'0'24'0,"0"0"8"16,0 0-32-16,0 0 0 0,0 0 0 0,0 0 0 15,0 0 27-15,0 0-1 0,0 0 0 0,0 0 0 16,0 0-11-16,0 0-3 0,0 0 0 0,0 0 0 15,0 0 16-15,0 0 4 0,0 0 0 0,0 0 0 16,0 0-32-16,0 0 0 0,0 0 0 0,0 0 0 16,0 0 12-16,0 0-3 0,0 0-1 0,0 0 0 0,0 0 39 0,0 0 7 15,0 0 2-15,0 0 0 0,0 0-20 0,-3 6-3 0,-4-3-1 16,7-3 0-16,-4 5 16 0,-3-2 4 16,4 6 0-16,3-9 0 0,0 0-32 0,0 0-7 0,0 0-1 0,0 0 0 15,-4 0 38-15,4 0 7 0,0 0 2 16,0 0 0-16,0 0-8 0,0 0-2 0,0 0 0 0,0 0 0 15,0 0-29-15,0 0-5 0,0 0-2 0,0 0 0 16,0 0-13-16,0 0 0 0,0 0 8 0,0 0-8 16,0 0 0-16,-7 6 0 0,7-6 0 0,-7 0 0 15,7 0 0-15,-4 6 0 0,-3-6-8 0,7 0 8 16,-7 12 0-16,7-12 0 0,0 0 0 0,-3 0 0 16,-4 6 0-16,0 0 0 0,0-6 0 0,3 2 0 15,4-2 0-15,0 0 0 0,-7 6 8 0,7-6-8 16,-3 6 0-16,3 6 0 0,0-12-13 0,0 0 4 15,0 0 9-15,0 0-10 0,0 0 10 0,-4 12-10 16,4-6-19-16,-3 0-4 0,3 5-1 0,3-2 0 16,-3 3 34-16,0 0 0 0,4-7 0 0,-1 7 0 15,-3 0 0-15,4-3 0 0,-1 0 0 0,-3-1 0 16,4 4 0-16,-4 0 0 0,3-6 0 0,1 0 0 16,-4-3 0-16,0 3 0 0,0-6 0 0,0 0 0 15,0 0 24-15,0 0 11 0,0 0 2 0,0 0 1 16,0 0-26-16,0 0-4 0,0 0-8 0,0 0 11 15,7-3-11-15,0 3 10 0,0-3-10 0,0 0 10 16,0-3-10-16,-3 0 10 0,3-6-10 0,-4 6 10 0,4-5-10 16,-3 5 0-16,-1-970 0 0,1 1937 0 15,-4-967 0-15,0 6 0 0,0 0 0 0,0 0 0 0,0 0 0 16,0 0 0-16,0 0 0 0,0 0 0 0,0 0-9 16,0 0 9-16,0 0-12 0,0 0 12 0,0 0-15 15,0 0 4-15,0 0 1 0,0-6 0 16,0 6 10-16,0 0 0 0,3-6 0 0,-3 6 0 0,0 0 0 0,0 0 0 15,0 0 0-15,0 0 0 0,0 0 0 0,0 0 0 16,0 0 0-16,0 0 0 0,0 0 0 0,0 0-13 0,0 0 5 0,0 0 8 16,0 0-31-1,0 0 2-15,0 0 0 0,0 0 0 0,4 6 29 0,3 0 8 0,0 6 1 0,-4-3 0 16,1 2-9-16,0-5 8 0,-1 6-8 0,-3 0 8 16,4-6 0-16,-4 0 0 0,3 2 0 0,-3 4 0 15,0-6 0-15,0-6 0 0,0 0 0 16,4 6 0-16,-1 0 0 0,-3-6-8 0,4 6 12 0,-1 0-4 15,-3-6-8-15,7 5-17 0,-3-5 4 0,3 0 1 16,3 0-48-16,-2 0-10 0,2-5-2 16</inkml:trace>
  <inkml:trace contextRef="#ctx0" brushRef="#br0" timeOffset="58287.53">23061 7123 1337 0,'0'0'28'0,"0"0"6"0,0 0-34 0,0 0 0 16,0 0 0-16,-3 5 0 0,3 1 109 0,0 0 15 0,0 6 4 0,0 3 0 15,0-10-76 1,0 7-14-16,0 0-3 0,0 0-1 0,0-3-4 16,0 2-1-16,0 1 0 0,0 0 0 0,0-6-10 0,3 0-3 0,-3-1 0 0,0-5 0 15,0 0-16-15,0 0 10 0,0 0-10 0,0 0 8 31,0 0-92-31,0 0-20 0,4-5-3 0</inkml:trace>
  <inkml:trace contextRef="#ctx0" brushRef="#br0" timeOffset="58477.14">23015 6920 1337 0,'0'0'56'16,"0"0"-44"-1,0 0 41-15,0 0 9 0,0 0 2 0,0 0 0 16,0 0-103-16,4 6-20 0,-1-1-4 0</inkml:trace>
  <inkml:trace contextRef="#ctx0" brushRef="#br0" timeOffset="58971.951">23396 6999 1792 0,'0'0'51'0,"0"0"10"0,0 0-49 0,0 0-12 0,0 0 0 0,0 0 0 16,0 0 54-16,0 0 8 0,0 0 2 0,0 0 0 15,0 0-14-15,-7 12-2 0,0-12-1 0,0 6 0 16,-4 0-38-16,4-4-9 0,0 10 0 0,0-6 0 16,0 0 0-16,0 12 0 0,0-10 0 0,0 4 0 15,4 0 0-15,-5-6 0 0,5 6 0 0,-4-6 0 16,7-6 0-16,0 0 0 0,0 0 0 0,0 0 0 15,0 5 0-15,0-5 0 0,0 0 0 0,0 0 0 16,0 0 10-16,0 6 3 0,0-6 1 0,0 0 0 16,3 6-14-16,-3-6 9 0,7 3-9 0,1 3 8 15,-8-6-8-15,3 3 0 0,4 0 0 0,0 3 0 16,-3-6 0-16,3 6 0 0,0-1 0 0,-4-5 0 16,-3 0 0-16,7 6 0 0,0 0 0 0,1-6 0 0,-1 6 0 0,0 0 0 0,0 0 0 15,0 0 0-15,-4 0 0 0,1 2 0 0,-1 4 0 16,1-6 0-16,-4 6 0 0,0-6 0 0,0 0 0 15,0-1 0-15,0 4 0 0,0 3 0 0,0 0 0 16,0-6 0-16,0 5-8 0,-4-2 8 0,1 9-10 16,-1-12 10-16,-3 6-8 15,4-1 8-15,-4-2 0 0,0 0-9 0,0 0-87 16,-1-3-18-16,1 5-3 0</inkml:trace>
  <inkml:trace contextRef="#ctx0" brushRef="#br0" timeOffset="59827.625">22377 7425 850 0,'0'0'17'0,"0"0"6"16,0 0-23-16,0 0 0 0,0 0 0 0,0 0 0 15,0 6 56-15,0-6 6 0,3 6 2 0,-3-6 0 16,4 6 0-16,-4-6 0 0,0 0 0 0,0 0 0 16,0 0-16-16,0 0-4 0,0 0 0 0,0 0 0 15,0 0-3-15,0 9-1 0,0-3 0 0,0-6 0 16,0 6-5-16,7-1-2 0,-4 7 0 0,-3-12 0 16,0 0-5-16,0 0 0 0,0 0-1 0,0 0 0 0,4 6 17 0,-1 0 3 0,1 0 1 0,-4 0 0 15,3-3-48-15,-3 5 0 0,0 4 0 0,0-3 0 16,0 3 11-16,0-6 5 0,-3 5 2 0,3 1 0 15,-4-3 2-15,4 3 1 0,-3-6 0 0,-1 11 0 16,1-11-1-16,-1 3 0 0,1 3 0 0,-4-1 0 16,3 7 0-16,1-6-1 0,-4 3 0 15,3 2 0-15,-3-5-5 0,0 0-1 16,0-6 0-16,0 8 0 0,3-5-1 16,-3 6 0-16,4-9 0 0,-1 5 0 0,-3-2-12 0,0-3 8 0,0 0-8 0,0 0 0 15,0-3 10-15,0 0-10 0,7-3 10 0,-7 6-10 16,0-6 0-16,-4 0 8 0,4 0-8 0,0 0 0 15,-4-6-9-15,4 3-5 0,-3-3-1 0,3 3 0 16,0-6-18-16,0 3-4 16,0-5-1-16,0 5 0 0,0-6-74 0,3 3-14 0,-3-3-3 0</inkml:trace>
  <inkml:trace contextRef="#ctx0" brushRef="#br0" timeOffset="60564.214">23661 7364 2066 0,'0'0'43'0,"0"0"10"0,0 0-42 15,3 5-11-15,-3 1 0 0,0-6 0 0,0 9 43 0,4-3 6 0,-4-6 2 0,0 6 0 16,0-6-15-16,0 0-4 0,0 0 0 0,0 0 0 15,0 0-19-15,0 0-4 0,0 0-1 0,0 0 0 16,0 0-38-16,0 0-8 0,7 0-2 16</inkml:trace>
  <inkml:trace contextRef="#ctx0" brushRef="#br0" timeOffset="71306.085">7422 8345 781 0,'0'0'16'0,"0"0"5"15,0 0-21-15,0 0 0 0,0 0 0 0,0 0 0 16,0 0 81-16,0 0 12 0,0 0 3 0,0 0 0 16,0 0-14-16,0 0-2 0,0 0-1 0,0 0 0 15,-3 6-40-15,3-6-8 0,0 0-2 0,-4 12 0 16,1-12-16-16,3 12-3 0,3-6-1 0,-3 3 0 15,0-1 8-15,4 7 2 0,-4-3 0 0,3 3 0 16,-3 2 0-16,4 7 0 0,3-1 0 0,-3 4 0 16,-1 2 1-16,1-2 1 0,-4 8 0 0,3-3 0 15,1-2-21-15,-4 2 8 0,3 3-8 0,1-2 0 0,-1 2 16 0,1 3 0 16,-4-9-1-16,0-2 0 0,3 2-7 0,-3-8 0 16,4 2-8-16,-4-8 12 0,3 3-27 0,-3-1-5 15,0 1-2-15,0-6 0 0,4 2 43 0,-4-2 9 16,3 0 2-16,-3-6 0 0,4 0-20 0,-4-6-4 15,0 9-8-15,0-9 12 0,3 5 0 0,-3-5 0 0,0 0 0 0,8 6 0 16,-5-3-2-16,1 3-1 0,-4-6 0 0,7 0 0 16,0 0-9-16,-4 3 10 0,8 3-10 0,-11-6 10 15,7 0-10-15,0 6 0 0,0 0 0 0,0 0 0 16,4-1 0-16,-4 1 0 0,3-3 0 0,-3 3 0 16,0 0 0-16,0 0 0 0,0 0 0 0,4 6 0 15,-4-7-14-15,4 1 2 0,-1 0 0 0,-3 3 0 16,7-3-32-16,-3 6-5 0,-4-6-2 0,7-1 0 15,0 1-10-15,-3 0-3 0,3-6 0 16,-3 0 0-16,3 0-92 0,0-6-18 0</inkml:trace>
  <inkml:trace contextRef="#ctx0" brushRef="#br0" timeOffset="71870.528">7779 8919 933 0,'0'0'26'0,"0"0"6"0,-7 0-32 0,3 6 0 0,-3-1 0 16,7-5 0-1,0 0 75-15,0 0 8 0,0 0 1 0,0 0 1 0,0 0-23 0,0 0-5 16,0 0-1-16,0 0 0 0,0 0-38 0,0 0-8 0,0 0-2 0,0 0 0 15,7 3 0-15,-3 3-8 0,6 0 12 16,-3 0-4 0,0 0 1-16,4 0 0 0,0 0 0 0,-1 5 0 15,4 1-9-15,-3-6 0 0,3 3 0 0,-3-3 8 0,-1-3-8 0,4 0 0 0,-7 0 0 0,0 5 0 16,0-8 0-16,0 0 13 0,-7 0-3 16,8 0-1-16,-5-8 9 0,4 2 2 0,-3 0 0 0,-4 0 0 15,3 3 4-15,1-6 0 0,-4 3 1 0,0-5 0 16,0-1-25-16,-4 0 0 0,1 3 0 0,-1-3 0 15,-3 1 0-15,4 5-16 0,-1 0 4 0,-3-6 1 16,0 6-2-16,-4-5-1 0,4 5 0 16,-7 3 0-16,4-3-11 0,-1 0-3 15,4 0 0-15,-4 6 0 0,1 0 28 0,-4 0 0 0,3 6 0 0,-3 0 0 16,3 0 21-16,4 3 10 0,-7 5 1 0,4 1 1 16,-1 3-21-16,4-1-12 0,0 1 12 0,0 2-12 15,0-2 0-15,3-3 0 0,-3 2 0 0,4 1 0 16,-1-6 0-16,4 3 0 0,0 2 0 0,0-5 0 15,4 0 0-15,-4-3 0 0,3-1 0 0,4 1 0 16,0-3 0-16,0 0 0 0,0 0-9 0,4 6 9 16,0-7 0-16,3 1 0 0,3-3 0 0,1 0 0 0,0 0 0 0,-1 0 12 15,4-3 0-15,-3 3-1 0,7-6-19 0,-11 0-4 16,4-3-1-16,3 3 0 16,0 3-66-16,-4-6-13 0,5 1-2 0</inkml:trace>
  <inkml:trace contextRef="#ctx0" brushRef="#br0" timeOffset="72438.775">8396 8857 1371 0,'0'0'28'0,"0"0"8"0,0 0-36 0,0 0 0 0,-7 6 0 0,-4-6 0 15,4 0 82-15,0 6 10 0,0-6 1 0,7 0 1 16,-10 0-26-16,10 0-6 0,-7 0-1 0,7 0 0 16,-11 0-28-16,4 3-5 0,7-3-2 0,-7 6 0 15,0-3-18-15,0 5-8 0,0-5 0 0,3 3 8 16,4-6-8-16,-7 9 0 0,7-9 0 0,-3 6 0 15,3 0-12-15,-7 5 12 0,3-2-12 0,1 3 12 16,3-3 0-16,0 0 0 0,0 2 0 0,0 1 0 16,0-3 0-16,0 3 0 0,0 5 0 0,0-11 0 15,0 0-10-15,0-6 10 0,0 0 0 0,3 6-9 16,1 0 9-16,3 0-10 0,-4 0 10 0,1-3-10 0,3 3 10 16,-4-4-10-16,4 1 10 0,-3 0-10 15,3 0 10-15,0 3 0 0,0-6 0 0,0 0-8 0,0 6 8 16,0 0 0-16,4-6 0 0,-4 6 0 0,0-6 0 0,4 6 0 15,-4 0 0-15,0-1 0 0,0 1 0 0,-4-3 0 16,1 6 0-16,3 0 0 0,-4-3 0 16,1 6 0-16,-1-1 0 0,1-5 0 0,-4 6 0 15,3-3 0-15,-3 3 0 0,4-1 8 0,-4-5-8 16,-4 3 8-16,4 0-8 0,-3 0 8 0,-4 2-8 0,3-5 9 0,-3 6-9 16,-3-6 10-16,-1 6-10 0,1-4 10 0,-5 1-10 15,-2 0 10-15,3 3-10 0,-4-6 10 0,4 6-10 0,-4-10 10 16,1 4-10-16,-1-3-14 0,0 0 3 0,1-3 1 15,-1 3-34-15,0-3-8 16,1 0 0-16,6 0-1 0,1-3-19 0,-1 0-3 16,8 0-1-16</inkml:trace>
  <inkml:trace contextRef="#ctx0" brushRef="#br0" timeOffset="73355.899">9239 8548 1074 0,'-7'12'30'0,"0"-6"8"0,4 0-30 0,-1-3-8 0,-3 3 0 0,4 0 0 16,3 5 52-16,-4 1 10 0,0 0 2 0,4 3 0 16,-3 8-52-16,3-5-12 0,0 2 0 0,-4 4 0 15,8 2 54-15,-4-2 8 0,3 11 2 0,1-9 0 16,0 4-52-16,-4-1-12 0,3 4 0 0,1-7 0 15,-1 3 0-15,1-2 0 0,-1 2 0 0,1-2 0 16,-4 2 54-16,3-5 8 0,-3-1 2 0,0 4 0 16,0-4-52-16,4-2-12 0,-4 2 0 0,0-5 0 15,0-3 28-15,-4-4 4 0,4 1 0 0,-3 0 0 16,3-3-16-16,0-9-4 0,0 0 0 0,0 0 0 16,0 0-4-16,0 0-8 0,0 0 11 0,0 0-11 0,0 0 12 0,0 0-12 15,0 0 12-15,-4 6-12 0,4-6 13 0,0 0-4 16,0 0-1-16,0 0 0 15,-3-6-8-15,-1-3 0 0,1 3 0 0,-1-6 0 0,1 6 0 0,-1-14 0 16,4 8 0-16,-4-6 0 16,1-8 0-16,-4 8 0 0,3-11 0 0,-3 2 0 15,0-2 0-15,4-3 0 0,-4 8 0 0,0-14 0 0,0 9 0 0,-1-4 0 16,1-2 0-16,0 0 0 0,0 2 0 0,4 1 0 16,-4-9 0-16,3 3 0 0,1-1 0 0,3 10 0 0,0-9 0 15,0 8 0-15,0-2 0 0,0 3-14 0,3-4 5 16,-3 10 1-16,4-1-4 0,-1 4 0 0,1-4 0 0,-1 10 0 15,1-1 1-15,-1 0 0 16,-3 3 0-16,4 1 0 0,-1 2-17 0,1 0-3 16,-1 0-1-16,1 3 0 0,0 0 32 0,-1 0 0 0,4 1 0 0,-3-1 0 15,3-3 0-15,3 0 0 0,-3 3 0 16,4 0 0-16,0 3 0 0,3-2 20 16,-4-1-4-16,4 6 0 0,0-6-16 0,-3 6 0 0,7 0 0 15,-4 0 0-15,0 0 0 0,0 6 0 0,4-6 0 0,-1 6 0 16,-3-1 0-16,4-2 0 0,-4 3 0 0,0 0 0 15,-3-3 0-15,3 6 0 0,-3-3 0 0,-1 0 0 16,1-6-12-16,-1 5 12 0,1-5-13 0,-1 0 5 16,1 0-24-16,-4 0-4 0,4 0 0 0,-4-5-1 15,3-1-15-15,1 0-2 0,-1-6-1 0,1 3 0 16,0 3 11-16,-1 1 1 0,1-7 1 0</inkml:trace>
  <inkml:trace contextRef="#ctx0" brushRef="#br0" timeOffset="73688.361">9179 8734 1074 0,'0'0'30'0,"-3"5"8"0,3-5-30 0,-7 0-8 0,3 9 0 0,4-9 0 15,-3 3 52-15,3-3 10 0,0 0 2 0,0 0 0 16,0 0-1-16,-4 6 0 0,4-6 0 0,0 0 0 16,0 0-50-16,-3 6-13 0,3 0 0 0,0-6 0 15,0 9 0-15,3-3 0 0,1 5 0 0,-1-5 0 16,4 0 0-16,-3-3 0 0,3 0 0 0,0 3 0 16,3 0 0-16,-2 0 0 0,6-4 0 0,-4 4 0 15,1 0 16-15,3-6-3 0,0 6 0 0,0-6 0 16,0 0-13-16,0 0 11 0,4 0-11 0,-4 0 10 15,0 0-10-15,0-6 0 0,0 0 0 0,1-2 8 16,-1 2-133-16,0-3-27 0</inkml:trace>
  <inkml:trace contextRef="#ctx0" brushRef="#br0" timeOffset="74242.437">9507 8913 1325 0,'-7'6'37'0,"4"0"9"0,3-6-37 0,-4 8-9 0,1-5 0 0,3-3 0 32,0 0 61-32,0 0 11 0,0 0 1 0,0 0 1 0,-4 6-34 0,4 3-8 0,0 0 0 0,0 6-1 15,0-4-16-15,4 1-3 0,-4-6-1 0,0 3 0 16,3 0-3-16,-3 5-8 0,4-2 12 0,-1 0-4 15,-3-3-8-15,4 5 0 0,-4 1 0 0,3-3 8 16,-3 3 7-16,0-4 1 0,0 1 0 0,0 0 0 16,0 5-2-16,0-11 0 0,0 0 0 0,4 3 0 15,-4 0-2-15,0 6-1 0,0-10 0 0,0-5 0 16,3 6-11-16,-3-6 10 0,0 0-10 0,0 0 10 16,0 0-10-16,0 0 10 0,0 0-10 0,0 0 10 15,0 0-10-15,0 0 10 0,0 0-10 0,0 0 10 16,0 0-2-16,0 0 0 0,0 0 0 0,0 0 0 15,0 0 12-15,0 0 3 0,4-6 0 0,-4-5 0 16,0-1-10-16,0 3-1 0,0-3-1 0,-4 1 0 16,1-7-11-16,3 3 0 0,-4 1 9 0,1-1-9 15,-1-3 0-15,1-5 0 0,-1 8 0 0,1-3 0 16,-1-2 0-16,4 5 0 0,-3 0 0 0,3-2-8 16,-4 5 8-16,4 0 0 0,0 0 0 0,0 4-8 15,4-4 8-15,-4 6 0 0,0-3-9 0,3 3 9 16,-3 6 0-16,4-3-11 0,3 3 11 0,-4-3-8 15,4-2 8-15,0 5-12 0,4 0 12 0,-4 0-12 16,4 0 12-16,-1 0-13 0,-3 0 5 0,4 0 8 16,-1 0-16-16,5 0 4 0,-5 0 0 0,4 0 1 15,-3 5 11-15,3-5 0 0,0 0 0 0,-3 0 0 0,-1 0 0 16,1 0 0-16,-4 0 0 0,3 0 0 16,1 0-41-16,0 3-7 0,-4-3 0 0</inkml:trace>
  <inkml:trace contextRef="#ctx0" brushRef="#br0" timeOffset="74746.766">9941 8954 1534 0,'0'0'44'0,"0"0"8"0,-7 0-41 0,0 0-11 0,0 0 0 0,0 0 0 16,0 0 72-16,0 3 12 0,0-3 2 0,0 3 1 15,-4-3-55-15,1 3-10 0,-1 3-2 0,0-6-1 16,1 6-19-16,-1-6 0 0,4 5 0 0,-3 1 0 16,3 0 0-16,-4 3 0 0,4-3 0 0,0 3 0 15,0 5-28-15,3-8-7 0,1 6-1 0,-1 0 0 16,1 3 36-16,-1 2 0 0,4-5 0 0,0 0 0 16,0 5 0-16,0-5 0 0,0 3 0 0,4 2 0 15,-4-5 0-15,3 0 0 0,1 3 0 0,3-4 0 16,-4-5 31-16,1-6 13 0,3 6 2 0,-7-6 1 15,4 0-24-15,3 0-5 0,-7 0-1 0,3 0 0 0,4-6-17 0,0 0 0 0,0 1 0 16,0-10 0-16,0 3 55 16,0 0 7-16,4 1 2 0,-7-7 0 15,3 0-52-15,-4 7-12 0,1-4 0 0,-1-3 0 16,1 6 0-16,-1 1 0 0,-3 2 0 0,4 3 0 16,-4 0 0-16,3 0 0 0,-3 0 0 0,0 6 0 15,0 0-48-15,0 0-13 0,0 0-3 0,0 0 0 0,0 0 64 0,0 0 8 0,4 6 4 16,-4 0 1-16,0 0-13 0,0 6 0 0,0 2 0 15,0-2-10-15,0 6 10 0,0-3 0 0,0-4 10 0,0 7-10 16,0-6 12-16,3-1-4 0,-3-2-8 0,0-3 12 16,0 3-12-16,4 0 11 0,-4 3-11 0,0-7 10 15,3 1-29-15,1-6-5 0,3 6-2 16,0 0 0-16,0-6 38 0,0 0 7 0,0 3 1 0,4-3 1 16,-1 0-160-16,1-3-32 0,3 3-6 0</inkml:trace>
  <inkml:trace contextRef="#ctx0" brushRef="#br0" timeOffset="75294.286">10153 8975 1060 0,'3'11'44'15,"-3"4"-35"1,0-3 103-16,0 5 20 0,0 1 4 0,-3-3 0 16,3 2-45-16,0 1-10 0,-4 0-1 0,4 2-1 0,0-2-25 15,0 0-5-15,0-7-1 0,0 1 0 0,0 3 0 16,-3 2 0-16,-1-5 0 0,4-3 0 0,0 0-24 0,-3 0-6 0,3 2-1 0,-4-5 0 16,4-6-17-16,0 0 0 0,0 0 0 0,0 0 0 15,0 0 0-15,0 0 0 0,0 0 0 0,0 0 0 31,0 0 0-31,0 0 0 0,0 0 0 0,0 0 0 16,0 0 0-16,0 0 0 0,0 0 0 0,0 0 0 0,4 0 0 0,-1-11 0 16,1-4 0-16,-1 6 0 0,-3 0 0 0,4-8 0 0,-1-1 0 0,1 0 0 15,0 4 0-15,-1-4 0 0,1-3 0 0,-1 4 0 16,1-1 0-16,3 3 0 0,-4 1 0 0,1-1 0 16,3 9 0-16,-4-6 0 0,1-2 8 0,-1 5-8 15,1 3 0-15,-1-3 0 0,5 3-11 0,-5 0 11 16,1 0-13-16,3 6 4 0,-4 0 1 0,1 0 0 15,3 6 8-15,0 0-12 0,0 0 12 0,0-3-12 16,0 6 12-16,0 0-10 0,-3 2 10 16,3 1-10-16,-4-6 10 0,4 6 0 0,-3-3 0 0,-1 5-8 15,1 1 8-15,-1-3 0 0,1 3 0 0,-4-1 0 16,3 1 8-16,-3-3-8 0,4-1 10 0,-4-2-10 0,0 0 0 0,3-3 8 16,-3 3-8-16,0 3 0 0,4-1 0 0,-4-5 0 15,3 0 0-15,1 3 0 16,-1 3-38-16,1-6-7 0,0 5-2 0,-1-5 0 15,-3 0-46-15,4 0-10 0,-4-6-1 0</inkml:trace>
  <inkml:trace contextRef="#ctx0" brushRef="#br0" timeOffset="75729.987">10689 9042 806 0,'0'0'17'0,"0"0"4"0,0-6 1 0,-3 0 2 0,-1-2-24 0,1 2 0 0,-1 3 0 0,4 3 0 15,-3-6 107-15,3 6 17 0,0-6 3 0,0 6 1 16,0 0-52-16,-4-3-9 0,-3 3-3 0,7 0 0 15,0 0-7-15,-4 0-1 0,-3 6-1 0,0 0 0 16,0-3-37-16,0 3-7 0,0 5-2 0,0-5 0 16,0 6 7-16,0 0 2 0,-4-3 0 0,4 8 0 15,0 1 0-15,4-6 0 0,-4 8 0 0,0-2 0 16,3-6 9-16,1-1 1 0,-4 1 1 0,3 0 0 16,4 3-11-16,-4-4-2 0,4 1-1 0,0-6 0 15,-3 3-15-15,6 3 11 0,-3-1-11 0,0-5 10 16,0-6 0-16,0 0 0 0,0 0 0 0,8 6 0 15,-1 0 0-15,0 0 0 0,3-6 0 0,-3 6 0 16,4-3-10-16,-4-3 8 0,3 3-8 0,1-3 8 16,0-3-8-16,-1 3 0 0,1-9 0 0,3 9 8 15,0-6-8-15,-3 0-16 0,3 0 4 0,0 6 1 16,4-6-122-16,-4-5-25 0,3 2-5 0</inkml:trace>
  <inkml:trace contextRef="#ctx0" brushRef="#br0" timeOffset="76048.446">10756 9380 850 0,'-3'27'17'0,"-1"-15"6"0,4-7-23 0,0 10 0 0,-3 3 0 0,3-1 0 16,0 1 107-16,0-6 17 0,0 2 3 0,-4 4 1 15,4 0 0-15,-3-4 0 0,-1 4 0 0,-3 0 0 16,3-1-103-16,1 1-25 0,-1 3 0 0,1-10 0 0,-1 4 56 0,1-6 7 16,-1-3 1-16,1 3 0 0,-1-4 0 0,1 1 0 15,3 6 0-15,-4-6 0 16,-3-3-94-16,0 0-18 0,0-3-4 0,0 0-1 15,7 0-18-15,-7 0-3 0,0-6-1 0,0 6-472 16,3-982-94-16</inkml:trace>
  <inkml:trace contextRef="#ctx0" brushRef="#br0" timeOffset="76670.87">11105 9189 1454 0,'0'0'32'0,"-7"6"6"0,-3-3 2 0,-1 3 1 0,4 0-33 0,0 6-8 0,-3-7 0 0,-1 1 0 16,0 0 63-16,4 0 10 0,-3 0 3 0,-1 0 0 0,4 3-10 0,0-6-2 15,0 0 0-15,0 2 0 16,-4 1-51-16,4-6-13 0,4 6 0 0,-4 0 0 16,0-6 25-16,0 6 3 0,3 0 0 0,-3 0 0 15,3 0-45-15,1 2-9 0,3-2-2 0,0 6 0 16,-4-6 28-16,4 12 0 0,0-13 0 0,4 7 0 15,-4-3 0-15,0 3 0 0,3-6 0 0,-3 5 0 16,4-5 0-16,-4-3 0 0,0-3 0 0,7 6 0 16,-7-6 0-16,0 0 0 0,7 3 0 0,0-3 0 15,-7 0 0-15,11 0 0 0,-1-3 0 0,-3 0 0 16,4-3 0-16,-4 0 0 0,0 1 0 0,4-1 0 16,-4 0 13-16,0-9 8 0,-4 9 2 0,4-3 0 15,-3 1-37-15,-1 2-7 0,1-6-2 0,-1 6 0 16,-3 0 23-16,0-3 0 0,4 3 0 0,-4 1 0 15,0 5 0-15,0 0 0 0,0-3 0 0,0 3 0 16,0 0 22-16,0 0 9 0,0 0 1 0,-4 0 1 16,1 0-53-16,-1 3-10 0,1-3-2 0,-1 5-1 0,1-2 33 0,-1 3 0 0,1 6 0 15,3-6 0-15,-4 6 0 0,1-1 0 16,3 1 0-16,0 3 0 0,0-3 0 0,0-6 0 0,3-1 0 0,1 4 0 16,-1-3 0-16,-3-6 0 0,0 0 0 0,4 6 0 15,-1 3 24-15,-3-9 12 0,4 9 3 0,-4-9 0 16,0 0-31-16,0 0-8 0,10 0 0 0,-2-6 0 15,-1 3-132-15,0-6-28 0,3 3-6 0</inkml:trace>
  <inkml:trace contextRef="#ctx0" brushRef="#br0" timeOffset="76943.825">11275 9269 1094 0,'0'0'46'0,"0"8"-37"32,0-2 44-32,-4 6 9 0,4 3 2 0,0-6 0 15,0 2 0-15,-3 4 0 0,-1-3 0 0,1 0 0 0,3-1 0 0,0-2 0 0,0 9 0 16,0-6 0-16,0-7-15 0,0 4-2 0,-4-3-1 0,4 6 0 15,0-6-31-15,0-6-7 0,0 6 0 0,0-6-8 32,0 0-17-32,0 0-11 0,0 0-1 0</inkml:trace>
  <inkml:trace contextRef="#ctx0" brushRef="#br0" timeOffset="77121.042">11299 9054 1314 0,'-10'-6'37'0,"3"-6"8"0,-4-2-36 0,4 5-9 0,0 3 0 0,0 0 0 15,0 3 80-15,7 3 13 0,-3 0 3 0,3 0 1 16,0 0-97-16,0 0-33 0,0 0 0 0,0 0 0 16,-4 6 33-16,4-6 0 0,-4 6 0 0</inkml:trace>
  <inkml:trace contextRef="#ctx0" brushRef="#br0" timeOffset="77636.698">11666 9104 1580 0,'-10'0'67'16,"-1"6"-54"-16,4-6 34 0,0 0 6 16,-4 6 2-16,4-6 0 0,-3 9-6 15,3-7-1-15,-4 7 0 0,4-3 0 0,-3 6-18 0,3 0-4 0,-1-1-1 0,-2 1 0 16,-1 0-25-16,4 3 0 0,0 2 0 0,0-5 0 16,0 0 12-16,0 3-2 0,0-4-1 0,3 1 0 15,1 0-9-15,-1-3 0 0,-3-1 0 0,4 1 8 16,3-3-8-16,0-6 0 0,0 6 0 0,0-6 8 15,0 0-8-15,0 0 0 0,0 0 0 0,0 0 0 16,0 0 12-16,0 0-2 0,0 0-1 0,0 0 0 16,0 0-1-16,0 0 0 0,0 0 0 0,7 6 0 15,-7-6-8-15,7 0 0 0,-4-6 9 0,5 6-9 16,-8 0 0-16,7 0 0 0,3 0 0 0,-3-6 8 16,0 6-8-16,0 6 0 0,0-6-8 0,0 0 8 15,0 0 0-15,-3 6 0 0,7-6 0 0,-4 6 0 16,-7-6-30-16,3 6-1 0,4 0 0 0,-7-6 0 15,0 2 50-15,4 7 9 0,-1 0 3 0,-3 3 0 16,0 0-31-16,0-1 0 0,-3-5 0 0,3 9 0 16,-4-3-28-16,1-1 0 0,-1 7 1 0,-3-12 0 15,4 9 27-15,-4-6 0 0,-1-1 0 0,1 4 0 16,0 0 46-16,0-6 14 0,0 5 4 0,0-5 0 16,0 0-103-16,0-3-20 0,0 3-4 0,0-6-1 15,0 6 30-15,0-6 6 0,0-6 0 0</inkml:trace>
  <inkml:trace contextRef="#ctx0" brushRef="#br0" timeOffset="78847.77">12450 9063 995 0,'-4'-3'20'0,"4"3"6"0,0 0-26 0,0 0 0 0,-7 0 0 0,7 0 0 16,0 0 102-16,0 0 15 0,-7-6 3 0,7 6 1 16,0 0-51-16,-7 0-10 0,3 6-3 0,1 0 0 15,-4 3-21-15,3-4-4 0,1 7 0 0,-1-6-1 16,4 0-18-16,-3 6-3 0,3-1-1 0,-4 1 0 16,4 3 13-16,0 3 2 0,0-7 1 0,0-2 0 15,4 6-11-15,-4 0-2 0,3-4-1 0,-3-5 0 16,4 3-11-16,-1-3 10 0,-3 3-10 0,0-9 10 15,4 6-10-15,-4-6 0 0,7 8 9 0,-7-8-9 16,0 0 9-16,0 0-9 0,3 6 12 0,-3-6-12 16,0 0 11-16,0 0-11 0,0 0 10 0,0 0-10 15,4-6 0-15,-4 6 8 0,3 0-8 0,1-5 0 16,-1-1 0-16,-3-6 0 0,4 3 0 0,-4-3 0 16,0 6 0-16,3-11 0 0,-3 2 0 0,0 3 0 15,4 1 0-15,-4-7 0 0,0 3-10 0,4 3 10 16,-4 1 0-16,3-1 0 0,-3 6 0 0,4 0-8 15,-4-3 17-15,3 6 4 0,-3-2 1 0,0 5 0 16,4-6-26-16,-4 6-4 0,3-6-2 0,-3 6 0 0,0 0 18 0,4 3-12 16,3 0 12-16,0 3-10 0,0-4 10 15,-4 4 0-15,4 3 0 0,1-3-8 0,-1 0 8 0,-4 0 0 16,4 6 0-16,0-1-8 0,-3 1 8 16,3 3 0-16,-4 2 8 0,1-5-8 0,-1 3 0 15,1 3 9-15,-1-7-9 0,-3 1 0 16,0-3 12-16,0 0-4 0,4-3 0 0,-4-6-8 0,0 8 20 0,0-8-2 0,0 0-1 0,0 0 0 15,0 0-2-15,0 0-1 0,0 0 0 0,0 0 0 16,0 0 3-16,0 0 1 0,0 0 0 0,0 0 0 16,0 0-10-16,0 0-8 0,3-5 12 0,-3-1-12 15,4 3 0-15,-4-6 0 0,0 3 0 0,4-3 0 16,-4 3-20-16,3 0 3 0,-3 1 0 0,4-7 0 16,-1 6-4-16,1 0-1 0,-1-3 0 0,4 3 0 15,-3 0 10-15,3 1 1 0,-4-7 1 0,4 12 0 16,0-12 10-16,-3 6 0 0,3 0-9 0,-3 0 9 15,-1 3 0-15,4 1 0 0,-3 2 0 0,3-3 0 16,-4 3 0-16,1-6 0 0,-4 6 0 0,0 0 0 16,3 0 0-16,4 0 0 0,-3 0 0 0,3 9 0 15,0-7 0-15,-3 4 0 0,3-3 0 0,0 6 0 16,0 0 0-16,0-3 0 0,0 6 0 0,-4-1 0 16,4-8 0-16,0 6 0 0,-3 0 0 0,0 3 0 0,3-1 8 0,-4-5-8 15,4 0 0-15,-3 3 8 16,-1 0-8-16,1 3 8 0,-1-4-8 0,1 4 8 15,-1 0-8-15,-3-3 10 0,4 0-10 0,-4-1 10 16,3 4-10-16,-3-6 10 0,0 6-10 0,4 0 10 16,-4-10-10-16,0 7 0 0,0-3 9 0,0-6-9 15,0 9-20-15,0-9-8 0,3 12-1 0,-3-12-1 16,0 0-123-16,0 0-25 0,0 0-5 0</inkml:trace>
  <inkml:trace contextRef="#ctx0" brushRef="#br0" timeOffset="79494.655">13183 9142 1337 0,'0'0'28'0,"0"0"6"0,0 0-34 0,0 0 0 0,0 0 0 0,0 0 0 16,0 0 91-16,0 0 11 0,0 0 2 0,-7 6 1 16,7-6-7-16,-7 6-2 0,7-6 0 0,-10 0 0 15,10 0-36-15,-7 0-8 0,7 0-2 0,-8 6 0 16,8-6-28-16,-7 0-6 0,0 0 0 0,7 0-1 16,-7 6-15-16,7-6-13 0,-7 6 2 0,7-6 1 15,-7 5 10-15,7-5 0 0,-3 0 0 0,-4 9 0 16,7-3 0-16,-4 3 0 0,4 6 0 0,-3-4 0 15,3-5 0-15,0 6 0 0,-4-3 0 0,4 3 0 16,0-1 0-16,0-5 0 0,4 0 0 0,-4 0 0 0,0-6 0 0,0 6 0 16,0 3 0-16,3-3 0 0,-3-6 0 0,0 0 0 15,0 0 0-15,0 5 0 0,4 1 0 0,-1-3 0 0,4 0 8 0,-3 3-8 16,-4-6 0-16,7 0 9 0,0 0-9 0,3 0 0 16,1 0 11-16,-4 0-11 0,4-6 10 0,-4 0-10 15,3 3 10-15,1-2-10 0,-1-1 10 0,1 0-10 16,-4 0 8-16,4-6-8 0,-8 6 0 15,4 0 9-15,0-2-9 0,0-4 0 0,-3 6 0 16,-1 0 0-16,1 0-14 0,0 0-5 0,-4 6-1 0,0 0 0 16,3-6 28-16,-3 6 6 0,0 0 1 0,0 0 0 15,0 0-15-15,0 0 8 0,0 0-8 0,0 0 0 16,0 0 8-16,0 0-8 0,0 0 0 0,0 0 0 16,0 0 0-16,-7 6 0 0,3-6 0 0,1 6 0 15,3-6 0-15,-4 9 0 0,1-3 0 0,-1 3 0 16,4-9 0-16,0 6 0 0,4 2 0 0,-4 4 0 15,0-6 0-15,3 0 0 0,-3-6-8 0,4 6 8 16,-1 0 0-16,1 2 0 0,0-2-8 0,3 0 8 16,-4 6 0-16,1-6 0 0,3 0 0 0,-4 0 0 15,4 2-8-15,0-2 8 0,0-3 0 0,0 3 0 16,0 0-35-16,1 3 0 0,-1-3 0 0,0 0 0 16,3-6-156-16,1 6-31 0</inkml:trace>
  <inkml:trace contextRef="#ctx0" brushRef="#br0" timeOffset="80037.632">13501 9227 1579 0,'0'0'32'0,"-7"0"10"0,7 0-34 0,-7 6-8 0,7-6 0 16,-11 0 0-16,11 0 88 0,0 0 15 0,-3 6 3 0,-4 0 1 16,7-6-48-16,-4 3-10 0,0 3-1 0,1 3-1 15,3-3-27-15,-4 2-6 0,4-2-1 0,0 0 0 16,0 0-4-16,0 0-1 0,4 3 0 0,-1-3 0 16,-3-6 8-16,0 5 0 0,4-2 1 0,-4-3 0 15,0 0-17-15,4 6 0 0,-4-6 0 0,0 0 0 16,3 3 0-16,-3-3 0 0,0 0 0 0,0 0 0 15,0 0 0-15,0 0 0 0,4-3 0 0,-1 0 0 16,4 0 0-16,-3 0 0 0,-4-2 0 0,3-1 0 16,1-3 0-16,-4 3 0 0,3 0 0 0,-3 0 0 15,4-5 0-15,-4 5 0 0,0-6 0 0,3 6 0 16,1 3 0-16,-1-3-11 0,1 0 2 0,-1-5 0 16,-3 5 9-16,0 6 12 0,0 0-2 0,0-6-1 15,0 6-9-15,0-6 0 0,0 6 0 0,4-3 0 16,-4 3 0-16,7 0 0 0,-3 0 0 0,3 0 0 15,0 3-15-15,0 0-5 0,0 0 0 0,0 3-1 16,0 0 11-16,0-6 10 0,4 5-13 0,-4-5 5 16,0 6 8-16,0-6 0 0,0 6 0 0,0 0 0 0,0-6 0 15,-4 6 0-15,4-3 0 0,-3 6 0 0,-1-3 0 16,1 2 0-16,-4-2 0 0,4 0 0 0,-4 0 0 16,3 0 0-16,-3 0 0 0,0 0 0 0,4 0 25 15,-4-1 1-15,3 1 0 0,-3 3 0 16,0-9-74-16,0 0-14 0,4 6-3 0,-4-6-1 15,3 0-141-15,1 0-28 0</inkml:trace>
  <inkml:trace contextRef="#ctx0" brushRef="#br0" timeOffset="80724.261">13928 9189 1337 0,'0'0'56'16,"0"0"-44"0,0 0 92-16,-7-3 20 0,0 3 3 0,7 0 1 15,-8-3-64-15,1-3-13 0,4 6-3 0,3 0 0 16,0 0-18-16,-7 0-4 0,7 0-1 0,-7 0 0 16,7 0-16-16,-11 0-9 0,11 0 10 0,-7 6-10 15,0 0 0-15,0 3 0 0,4 0 0 0,-5 6-10 16,5-4 10-16,-1 1 0 0,4-3-9 0,-3 6 9 15,-1-1 0-15,1-2 0 0,-1 6 0 0,4-7 0 0,-3 4 9 16,3-9 7-16,0 6 0 0,0 0 1 16,0-7 6-16,0-5 1 0,0 6 0 0,0-6 0 15,3 3-6-15,-3-3-1 0,7 6 0 0,0-6 0 16,-3 0-9-16,3-3-8 0,0 0 12 0,0 0-12 16,0 0 12-16,0-3-4 0,0-2 0 0,0 2-8 0,0 0 0 0,0 0-14 15,0-6 1-15,1 6 0 0,-5-2 13 0,1 2 0 16,-1 3 0-16,1-6 0 0,-1 3 0 0,-3 6 0 15,0-6 0-15,0 6 0 0,0 0 0 0,0 0 0 0,0 0 0 0,0 0 0 16,0 0 0-16,4-6 0 0,-4 6 0 0,0 0 0 16,0 0 0-16,0 0 0 0,0 0 0 15,0 0 0-15,0 0 0 0,0 0 0 16,0 0 0-16,-4 6 0 0,4 6 0 0,0-3 0 0,4 0 0 0,-4 5 0 16,3-2 0-16,-3 6 0 0,4-7 9 15,-1 7-9-15,1 3 0 0,-4 2 0 0,0 4 0 0,0-4-10 16,0 4 10-16,0-4 0 0,0-2 0 0,0 2 0 15,0 7 0-15,-4-7 0 0,4 4 0 0,0-7 0 16,-3 4 0-16,3-1 0 0,-4 1 0 0,1 2 0 16,3-8 49-16,-4 2 12 0,1 4 3 0,-1-6 0 15,4 2-52-15,-3-2-12 0,-1-1 0 0,1 4 0 0,-1-6 0 16,0-1 0-16,1 4 0 0,-1-6 0 0,1 0 0 0,-1 2 0 16,-3-2-12-16,4 0 12 0,3-12 0 0,-4 6 0 15,1-3 8-15,3-3-8 0,0 0 9 0,0 0-9 16,-7 11 8-16,0-11-8 0,0-11 0 0,0 2 0 15,-1 3-9-15,1-12 9 0,0 1-17 0,-3 2 3 16,3-3 1-16,0-2 0 16,-4-1-23-16,4-5-5 0,0 5-1 0,-4-8 0 15,4-1-6-15,0 4-2 0,-3-7 0 0,3 10 0 16,0-9-149-16,3 2-29 0</inkml:trace>
  <inkml:trace contextRef="#ctx0" brushRef="#br0" timeOffset="81324.334">14249 9201 1683 0,'-7'3'48'16,"0"3"10"-16,7-6-46 0,0 0-12 0,-7 6 0 0,7-6 0 15,-4 6 63-15,4-6 10 0,0 0 3 0,0 0 0 16,0 0-48-16,0 0-8 0,0 0-3 0,0 0 0 16,0 0 34-16,0 0 6 0,0 0 2 0,0 0 0 15,0 0-43-15,0 0-16 0,0 0 11 0,0 0-11 16,0 0 0-16,0 0 0 0,0 0 0 0,0 0 0 15,0 0 0-15,7 0 0 0,0 5 0 0,0-5 0 16,0 0 0-16,-3 0 0 0,3 0 0 0,0 0 0 16,0 0 0-16,-4 0 0 0,5-5 0 0,-1 5 0 15,-4-6 0-15,4 0 0 0,-3 0 0 0,-1 3 0 16,4-3 0-16,-3 0-8 0,-1 0-1 0,1 0 0 16,-4 1-37-16,3-7-7 0,-3 6-2 0,-3-6 0 15,3 3-7-15,-4 3-2 0,1-5 0 0,-4 5 0 16,3 0 52-16,-3 6 12 0,0-6 0 0,0 0 0 0,-4 6 0 0,4 0 0 15,-3 0 0-15,3 0 0 0,-4 0 41 0,1 6 11 0,-1-6 3 16,4 6 0-16,-4 0-37 0,4 0-7 0,-3 5-2 16,3-2 0-16,0 3-9 0,0 0 0 0,-1 5 0 15,5-5 0-15,-1 0 0 0,1 3 0 16,-1 2 0-16,4-5 0 0,0-3 0 0,0 3 0 0,4-1 0 16,-1 1 0-16,1 0 0 0,-1-3 0 0,1 0 0 0,3-1 0 15,0-2 32-15,-3 6 5 0,3-6 1 16,0 6 0-16,3-6-26 0,-3-4-12 0,4 4 10 0,-4 0-10 15,4 0 8-15,-1 0-8 0,1 0 0 0,-4 0 9 16,3-6-44-16,1 0-9 0,0 0-1 0,-1-6-1 16,1 0-49-16,3 0-9 0,-4-3-3 0</inkml:trace>
  <inkml:trace contextRef="#ctx0" brushRef="#br0" timeOffset="81730.923">14467 9189 1337 0,'-3'15'28'15,"3"-15"6"-15,-4 12-34 0,4-6 0 0,0 5 0 0,0-5 0 0,0 3 58 0,0 6 5 16,0-1 1-16,0-2 0 0,4 0 0 0,-4-6 0 16,3 0 0-16,-3 2 0 0,4-5 0 0,-4-3 0 0,0 6 0 0,0-6 0 15,0 0-24-15,0 0-4 16,0 0 0-16,0 0-1 0,0 0-5 0,0 0-1 0,0 0 0 15,0 0 0 1,0 0-29-16,3-3 0 0,-3-5 0 0,4 2 0 0,-4-6 0 0,0 6 0 16,4-6 0-16,-4 6 0 0,0-5 0 0,3-1 0 0,-3 3 0 0,4 3 0 15,-4 0 0-15,0 0 0 0,0 6 0 0,3-5 0 16,-3 5 0-16,4-12 0 0,-1 9 0 0,-3 3 0 16,0 0 0-16,0 0 0 0,0 0 0 0,0 0 0 15,0 0 0-15,0 0 0 0,4 3 0 0,-1 3 0 16,1 0 0-16,-1-1 0 0,4-5 0 0,-3 6 0 15,3 0 0-15,-4 0 8 0,5 3-8 0,-5 0 0 16,4-3 0-16,0 2 0 0,0-2 0 0,0 0 0 16,0 0 0-16,-3 0 0 0,3 0 0 0,0 0 0 15,0 0 0-15,-3-1-15 0,3 1 3 0,0 3 1 16,-4-3-36-16,1 0-7 16,3-6-2-16</inkml:trace>
  <inkml:trace contextRef="#ctx0" brushRef="#br0" timeOffset="82168.691">14753 8639 1466 0,'0'0'62'16,"0"0"-50"-16,0 0 14 0,0 0 2 0,0 0 1 0,0 0 0 15,0 0 21-15,0 0 4 0,0 0 1 0,0 0 0 16,0 0-11-16,0 0-3 0,0 0 0 0,0 0 0 16,-3 6-28-16,-1 3-5 0,4 3-8 0,0-6 11 15,0 6-11-15,4 5 8 0,-4-2-8 0,0 3 8 16,3 5 12-16,1 4 3 0,3-4 0 0,-4 9 0 15,1-2-23-15,-1 8 0 0,1-3 0 0,-4 3 0 16,3-2 42-16,-3 2 4 0,4 0 1 0,-4-3 0 16,0-2-23-16,3 2-4 0,-3-3 0 0,0-2-1 15,0-4-19-15,0 4 0 0,0-4 0 0,0-2 0 16,0-7 30-16,4 4 9 0,0-3 1 0,-4-4 1 16,3 4-14-16,1-6-3 0,-1-7-1 0,-3 7 0 15,4-12-42-15,-1 6-8 0,1 0-1 0,-4-6-1 16,0 0-56-16,3 0-11 0,4 0-3 0,-3-6 0 15,-1 0-96-15,4 0-19 0</inkml:trace>
  <inkml:trace contextRef="#ctx0" brushRef="#br0" timeOffset="82469.813">14704 9054 1337 0,'-11'-6'28'0,"1"6"6"16,3 0-34-16,-4-6 0 0,4 6 0 0,0 0 0 0,7 0 84 0,0 0 11 0,0 0 1 0,-7 0 1 15,7 0-53-15,0 0-10 0,0 0-2 0,0 0-1 16,0 0 8-16,0 0 1 0,0 0 1 0,0 0 0 16,0 0-16-16,0 0-3 0,0 0-1 0,0 0 0 15,3 6 6-15,1 6 1 0,3-9 0 0,0 3 0 16,0 2-17-16,4-2-3 0,-1-3-8 0,1 3 12 15,3 0-12-15,-4 0 11 0,5-6-11 0,-1 6 10 16,0-6-10-16,0 6 8 0,0-6-8 0,-3 0 8 16,3 6-8-16,0-6 10 0,-4 0-10 0,5 0 10 15,-1-6-46-15,0 6-8 0,3-6-3 16</inkml:trace>
  <inkml:trace contextRef="#ctx0" brushRef="#br0" timeOffset="83372.754">15695 8592 665 0,'0'0'28'0,"0"0"-28"16,0 0 107-16,0 0 16 0,0 0 3 0,0 0 1 15,0 0-22-15,-7 0-4 0,7 0-1 0,-7 6 0 16,3 0-20-16,4-6-4 0,-3 6 0 0,-4 0-1 16,3 0-14-16,4-6-2 0,-3 6-1 0,3 3 0 15,0-1-17-15,0 13-3 0,3-9-1 0,4 2 0 16,-3 10-9-16,3-6-1 0,0 8-1 0,4-2 0 15,-4 2-13-15,0 3-2 0,0 1-1 0,0-4 0 16,0 4 19-16,0-4 4 0,0 3 1 0,0 1 0 16,-3-4-18-16,-4 1-3 0,3 2-1 0,-3-5 0 15,0-4 0-15,0 4 0 0,0-1 0 0,-3-5 0 16,3 3-12-16,0-10 11 0,-4 4-11 0,1 0 10 16,3-1-2-16,-4-8 0 0,4 0 0 0,0-6 0 15,0 6-8-15,0-6-9 0,0 0 9 0,0 0-13 16,0 0 33-16,0 0 8 0,0 0 0 0,0 0 1 15,0 0-13-15,0 0-4 0,0 0 0 0,0 0 0 16,0 0-12-16,0 0 0 0,0 0 0 0,4 0 0 16,-1-6 0-16,1 6 0 0,3-6-11 0,-4 0 11 15,4-5-36-15,0-1 1 0,0 3 0 0,0-3 0 0,0 1 35 0,1-4 0 16,-1 3 0-16,0 0 0 0,0 1 0 0,0-7 0 0,-4 0 0 16,4 7 0-16,-3 2 0 0,3-3 0 0,0 0 0 0,-4 3 0 15,5 6 0-15,-5-2 0 0,-3 5 0 0,0 0 0 16,4-6 0-16,-4 6 0 0,7-6 0 15,-7 6 0-15,0 0 0 0,3 3 0 0,4 6 0 16,0-4 0-16,0 1 0 0,0 0 0 0,4 0 0 0,0 6 0 16,-4-6 0-16,3 3 0 0,-3-1 0 15,0 1 0-15,0-3-21 0,0 0 2 0,0 0 1 0,4 6 0 16,-7-1 18-16,3-5 0 0,-4 3 0 0,1 0 0 16,-4 0 0-16,3-3 0 0,-3-6 0 0,-3 11 0 15,3-5 11-15,-4 0-11 0,1-3 12 0,-4 3-12 16,0 3 14-16,-1-3-4 0,1 2-1 0,-3-2 0 15,-1 0-9-15,4-6 0 0,-3 6 0 0,3-6 0 16,-4 0 0-16,0 0 0 0,-3-6 0 0,4 6 0 16,-1 0 0-16,1-6 0 0,-1 6 0 0,0-6 0 15,4-2-49-15,-3 5-12 0,3-6-3 0,3 6 0 16,1-3 19-16,3 6 3 0,0 0 1 0,0 0 0 16,-4-3-137-16,1-3-27 0,3 0-6 0</inkml:trace>
  <inkml:trace contextRef="#ctx0" brushRef="#br0" timeOffset="83891.026">16214 9083 1364 0,'0'0'57'0,"0"0"-45"15,0 0 80-15,0 0 16 0,0 0 3 0,-4 9 1 16,4 3-32-16,0-6-7 0,-3 6-1 0,3-4 0 16,0 1-56-16,3-3-16 0,-3 3 0 0,4-3 0 15,-4 0 43-15,3 0 3 0,1-1 1 0,-1 1 0 16,1-3-27-16,3 3-6 0,0 0-1 0,0 0 0 16,0-3-13-16,0 0 9 0,0-3-9 0,4 6 8 15,-1-6-8-15,1-6 8 0,-1 6-8 0,5-3 8 16,-5 0-8-16,1 3 0 0,-1-3-10 0,1 0 10 15,-4 0-12-15,0 3 3 0,-7 0 1 0,7-6 0 16,-3 3-2-16,-1 0 0 0,1-3 0 0,-4 1 0 16,3-1-28-16,-3-6-6 0,0 3 0 0,0 3-1 15,-3-3-15-15,3 4-4 0,-4-4 0 0,1 3 0 16,-4-6 0-16,3 6 0 0,-3-3 0 0,-4 3 0 16,1 4 52-16,-1-4 12 0,1 3 0 0,-5 3 0 15,5 0 32-15,-4 3 10 0,0 5 2 0,3-2 0 16,-3 9-27-16,3-3-5 0,-3 0 0 0,4 2-1 15,3 4-11-15,0 0 12 0,0-7-12 0,-1 4 12 16,5 3-4-16,-1-1-8 0,1-5 12 0,-1 6-4 16,4-4 7-16,0-2 1 0,0 0 0 0,0 0 0 0,0-1 5 15,4-2 2-15,-1-3 0 0,1 6 0 0,-1-6 1 0,1 0 0 0,3 0 0 16,-3-1 0-16,3-2-24 0,0 3 0 0,0 0 0 16,3 0 0-16,1 0-10 0,3 0 10 0,-3 0-12 0,3-6 12 31,3 0-53-31,1 0-4 0,0 0-1 0</inkml:trace>
  <inkml:trace contextRef="#ctx0" brushRef="#br0" timeOffset="84495.335">16669 9098 1325 0,'0'0'37'0,"0"0"9"16,0 0-37-16,-4-6-9 0,4 6 0 0,0 0 0 16,0 0 79-16,0 0 13 0,0 0 4 0,0 0 0 15,0 0-25-15,-7 0-5 0,7 0-1 0,-7 0 0 16,0 6-29-16,4-6-5 0,-5 6-2 0,5 0 0 0,-4 0-7 15,3 3-2-15,-3-1 0 0,0 1 0 0,4 3-32 16,-4-6-8-16,0 6 0 0,0-1-1 0,0-2 47 0,3 0 10 0,0 6 1 16,-3-4 1-16,4 1-27 15,-1-6-11-15,1 3 8 0,-1 3-8 0,4-1 0 16,0-5 8-16,0 0-8 0,4 0 0 0,-1 0 0 16,1 3 0-16,3-3 0 0,0-1 0 15,0 1 0-15,0-3 0 0,4 0 0 0,-4-3 0 0,0 6 8 0,3-6-8 0,-3 0 0 16,4 0 8-16,-4 0-8 0,0 0 0 0,4-6 9 15,-4 0-9-15,0 3 0 0,0-5 9 0,0 2-9 0,0-3 0 16,-4 3 0-16,1-6 0 0,0 6 0 0,-4 1 0 16,0-1 13-16,0-3-4 0,0 6-1 0,-4-3 0 15,0 3-8-15,4 3 0 0,-3-6 9 0,-1 0-9 16,-3 6 18-16,4-6-1 0,3 6 0 0,-4 0 0 16,4 0 24-16,0 0 5 0,0 0 1 0,0 0 0 15,0 0-59-15,0 0-12 0,-7 0-3 0,7 0 0 16,-3 6-8-16,-1 0-1 15,4 0-1-15,-3 3 0 0,3 0 50 0,3-3 11 0,-3 2 1 0,4 4 1 16,-1-6-26-16,4 0 0 0,-3 3 0 0,3-3 0 16,0-1-23-16,0 1 0 0,0 0 0 0,0 0 0 15,0 0 23-15,0-6 16 0,7 6-2 0,-3-6-1 16,0 0-57-16,-1 0-11 0,1 0-2 0,3 0-1 16,0 0-122-16,0-6-25 0</inkml:trace>
  <inkml:trace contextRef="#ctx0" brushRef="#br0" timeOffset="85184.93">16954 9086 1094 0,'-7'12'23'0,"4"-6"5"16,3-6-28-16,0 0 0 0,0 0 0 0,-4 6 0 15,1 0 88-15,-1 0 12 0,1-1 2 0,3-5 1 16,0 0-26-16,0 0-5 0,0 0 0 0,0 0-1 15,0 0-43-15,-4 6-8 0,4-6-1 0,0 9-1 0,0-9 26 16,-3 3 6-16,3-3 1 0,-4 9 0 16,4-9-31-16,0 6-5 0,0-6-2 0,-3 12 0 15,3-1-13-15,0-5 0 0,0 3 0 0,0 3 0 0,0 0 0 16,0-1 0-16,0 4 0 0,0 3 0 0,0-1 34 16,3-5 4-16,1 0 1 0,-1 2 0 0,1-2-12 15,-1 0-3-15,4 6 0 0,0-10 0 0,0 1-1 0,1 0-1 16,-1-3 0-16,0 0 0 0,0 0 2 0,0-6 1 15,0 0 0-15,0 6 0 0,0-6 3 0,0-6 1 16,4 6 0-16,-4-6 0 0,3-3-9 0,1 3-3 0,3-3 0 0,-3 1 0 16,-1 2-9-16,-3-6-8 0,4 6 12 0,3-6-12 15,-7 3 9-15,3 4-9 0,-6-4 0 16,3 0 9-16,0 3-9 0,-3-6 0 0,3 6 0 16,-4-2 8-16,1 2-8 0,-1-6-9 0,-3 6 9 0,4 0-13 15,-4-6-4-15,0 7-1 16,3-7 0-16,-3 3 0 0,0-3-48 0,-3 6-10 0,3-5-1 15,0-7-1-15,-4 3-13 0,1 1-2 0,3-1-1 0,-4-3 0 16,1 6-54-16,3-2-12 0,-4 2-1 0</inkml:trace>
  <inkml:trace contextRef="#ctx0" brushRef="#br0" timeOffset="85877.492">17519 8998 1362 0,'0'0'38'0,"0"0"10"0,0 6-39 0,-4 0-9 0,1 6 0 0,-1 2 0 15,4-2 69-15,-3 0 12 0,-1 5 3 0,1 4 0 16,3-9-30-16,-4 5-6 0,1 1 0 0,3-3-1 15,-4 2-7-15,4-8 0 0,0 3-1 0,0 0 0 16,0 0-2-16,0-12 0 0,0 0 0 0,0 0 0 16,0 0 7-16,0 0 2 0,0 0 0 0,4-12 0 15,-1 6-19-15,1-3-4 0,3-3-1 0,-4 1 0 16,1-1-22-16,-1-6 8 0,1 6-8 0,-4-2 0 16,3 2-23-16,1 0-9 0,-4 0-1 0,0 1-1 15,0 2 11-15,0 3 3 0,0-6 0 0,-4 6 0 16,4 0-19-16,-3-2-3 0,-1 5-1 0,1-3 0 15,3 6 15-15,-7 0 4 0,3-3 0 0,-3 6 0 0,0-3 4 16,0 6 2-16,0 5 0 0,0-5 0 0,-4 0 18 16,4 6-12-16,-3-6 12 0,3 9-10 0,-4-4 21 0,1 1 4 15,3 0 1-15,-4 3 0 0,4-4 8 0,3 7 1 16,-3-12 1-16,4 11 0 0,-1-8-18 0,1 0-8 16,-1 0 8-16,-3 3-8 0,7-1 56 15,-3-5 7-15,3 0 1 0,0 3 0 0,0 0-52 16,0 3-12-16,3-4 0 0,-3 4 0 0,7-6 0 0,-3 9 0 15,6-6 0-15,-3-1 0 0,4 4 15 0,0-6 0 16,-1 0 0-16,4 6 0 0,0-4-24 0,0-2-5 0,1 3-1 16,-1-3 0-16,3 3 24 0,-3-3 5 0,-3 0 1 15,3 0 0-15,-3-1-24 0,-1-5-5 0,-3 6-1 0,4-6 0 16,-4 3 0-16,0-3 0 0,0 0 0 0,-3 0 0 16,3 0-32-16,0 0-6 15,0-3-2-15</inkml:trace>
  <inkml:trace contextRef="#ctx0" brushRef="#br0" timeOffset="86414.916">17815 9172 1579 0,'-10'5'32'0,"10"-5"10"0,0 0-34 16,-7 0-8-16,0 0 0 0,7 0 0 15,-4-5 53-15,4 5 9 0,0 0 2 0,-7 0 0 16,7 0-20-16,-7 5-4 0,3-5-1 0,-3 6 0 16,7-6-16-16,-3 3-3 0,-1 0-1 0,-3 3 0 0,0 3-11 0,4-3-8 0,-4 6 12 0,0-1-12 15,3-5 12-15,0 3-12 0,-3 6 12 0,4-1-12 16,-1-8 11-16,1 12-11 0,-1-6 10 0,1 2-10 15,-1-2 12-15,1 0-4 0,-1 0-8 0,4-6 12 16,0 2-24-16,0 1-4 0,4 0-2 0,-1 3 0 16,1 0 44-16,-1-7 9 0,4 1 1 0,0 0 1 15,-3-3-18-15,3-3-4 0,0 0-1 16,4 0 0-16,-4 0-2 0,3 3-1 16,1 0 0-16,-1-3 0 0,1-3-11 0,0-3 0 0,-1 0 0 15,1 0 8-15,-1 1-8 0,-3-1 0 0,4-6 0 0,-4 3 0 16,-3 3 0-16,3 0 0 0,-4 3 0 0,1-3 0 15,-1 4 0-15,-3 2 0 0,4-6 0 0,-4 6 0 16,0-6 0-16,0 0 0 0,0 0 0 0,-4 0 0 16,1-3 33-16,-1 3 5 0,-3 1 1 0,4-1 0 15,-4 0-39-15,-4-6-8 0,4 6-2 0,-4-6 0 16,4 4-15-16,-3-4-3 0,-1 3-1 0,4 0 0 16,-4 3 5-16,1 0 0 0,3 1 1 0,0 5 0 15,-4-6-15-15,11 6-3 0,-7 6-1 0,7-6 0 16,-3 5-30-16,-1 1-5 0,4 6-2 0,-3-3 0 15,3 6-105-15,-4-1-20 0</inkml:trace>
  <inkml:trace contextRef="#ctx0" brushRef="#br0" timeOffset="86870.246">18020 9377 1337 0,'-7'-8'28'0,"7"8"6"0,-4-6-34 0,1-6 0 0,3 6 0 0,-4 0 0 16,4 6 58-16,0 0 5 0,0 0 1 0,0 0 0 15,0 0-8-15,0 0 0 0,0 0-1 0,0 0 0 16,-3 6-37-16,-1 0-7 0,1 6-2 0,-1-4 0 15,4 1-9-15,-3 0 0 0,3 3 0 0,0 0 0 16,-4-1 28-16,4-5 3 0,0 6 1 0,-3 0 0 16,3-3-12-16,0-4-1 0,0 7-1 0,0-6 0 15,3 0 15-15,-3 0 3 0,4 0 1 0,-4-6 0 16,3 3-4-16,-3-3-1 0,7 3 0 0,0 0 0 16,0-3-4-16,0-3 0 0,0 3-1 0,0-3 0 15,1 0-4-15,-1 0-1 0,3 0 0 0,1-3 0 16,-1 0-5-16,1-6-1 0,-4 6 0 0,4-5 0 15,-1-1-7-15,1 0-1 0,-1 3-8 0,-3 4 12 16,4-7-4-16,-4-3-8 0,0 3 11 0,0 3-11 16,0 1 0-16,-3-10 0 0,-1 6 0 0,1 0-9 15,-4 1 9-15,0 2 0 0,0-3 0 0,0 0 0 16,-4 1-40-16,4-1-2 0,-3 3-1 0,-1-3 0 16,4 6-133-16,-3 1-26 0,-1-7-6 0</inkml:trace>
  <inkml:trace contextRef="#ctx0" brushRef="#br0" timeOffset="87573.598">18334 9269 1552 0,'0'14'44'0,"0"-8"10"0,0 6-43 0,0 6-11 0,-4 2 0 0,4-2 0 16,0 2 97-16,0-2 18 0,4 6 3 0,-1-4 1 15,-3 4-51-15,4-1-9 0,-4-5-3 0,3 2 0 16,-3 4-31-16,0-4-6 0,4 4-2 0,0-1 0 16,-4 1-17-16,0-3 0 0,0-1 0 0,0 4 0 15,-4-7 36-15,4 1 4 0,0-3 1 0,0-4 0 16,-4 7-14-16,4-6-3 0,0-3-1 0,0-1 0 15,0 1-23-15,0 0-10 0,0-9 1 0,0 0 0 16,0 0 9-16,0 0 11 0,0 0-3 0,0 0 0 0,0 0-8 0,0 0 0 16,0 0 0-16,0 0 0 15,0 0 0-15,0 0 0 0,0 9 0 0,0-9 0 16,0 0 0-16,0 0 0 0,0 0 0 0,0-6 0 0,4 0 56 0,-4-6 7 0,0 4 1 0,0 2 0 16,0-12-52-16,0 0-12 0,4-2 0 15,-4-4 0-15,0 1 0 0,3-4 0 16,-3-2 0-16,4-3 0 0,-1-1 0 0,-3 10 0 15,4-13 0-15,-4 4 0 16,0 9 0-16,3-10 0 0,-3 4 0 0,0 2 0 0,4-2 0 0,-4 8 0 0,0-2 0 16,-4-1 0-16,8-2 0 0,-4 8 0 0,3-8 0 0,-3 8 0 15,0 1 0-15,4 5 0 0,-1-3 0 0,-3 3 0 32,4 4-48-32,-4-1-13 0,3-3-3 0,1 6 0 0,-1 0 52 0,-3 6 12 0,7 0 0 0,0 0 0 15,1 0 0-15,2 6 0 0,-3-6 0 0,4 6 0 16,-1 0 0-16,-3 6 0 0,4-4 0 0,-4 4 0 15,4 0 0-15,-4-6 0 0,3 11 0 0,-3-11 0 16,-3 6 0-16,3-6 0 0,0 3 0 0,-4 8-9 16,1-11 9-16,-4 6-12 0,4-9 12 0,-4 6-12 15,-4 3 3-15,4-4 0 0,-4 4 0 0,1-6 0 16,-4 0 9-16,3 6-13 0,-3-6 5 0,-3-1 8 16,3 1-9-16,0 3 9 0,0-3 0 0,-4 0 0 15,4 0 14-15,-4 0 10 0,1 0 1 0,-4-6 1 16,3 0-26-16,0 0 0 0,1 0 0 0,-1-6 0 15,1 6-10-15,-1-6-7 0,4 0-2 0,-3 6 0 16,2-6-28-16,1 0-5 0,0 0-2 0,0 0 0 16,4 3-154-16,-1 0-32 0</inkml:trace>
  <inkml:trace contextRef="#ctx0" brushRef="#br0" timeOffset="88490.486">19332 9186 1337 0,'0'0'56'15,"-10"3"-44"1,-1-3 92-16,4 0 20 0,-4 0 3 0,1 0 1 16,-1 0-52-16,1-3-11 0,-4 3-1 0,-1-3-1 15,1 3-19-15,0-6-3 0,0 6-1 0,0 0 0 16,0-5-19-16,0 5-4 0,0 0-1 0,-4 0 0 15,7 5-16-15,-3-5 0 0,4 0 0 0,3 6 0 16,-4-3 0-16,1 6-9 0,2 0 1 0,-2 9 0 0,3-7 8 16,3 1 0-16,-3 0 0 0,4 8-8 0,-1-8 21 0,4 6 5 0,-3-1 1 15,3-2 0-15,0 9-29 0,3-10-6 0,-3 1 0 0,4 6-1 16,-1-10 17-16,1-2 0 0,3 3 0 0,0 0 0 16,0-6 9-16,0-1 6 0,4-5 1 0,-1 6 0 15,-3-6-16-15,4-6 0 0,-1 6 0 0,1-11 0 16,0-4 36-16,3 3 0 0,0-5 1 0,0-10 0 15,0 10-21-15,0-13-5 0,0 4-1 0,0-4 0 16,-3-5-10-16,-1 9 0 0,-2-13 0 0,2 4 0 16,-3 3 0-16,0-1 0 15,-3 4 0-15,3-6 0 0,-4 8 0 0,1-8 0 0,-4 3 0 0,0-1 0 16,0 4 0-16,0-3 0 0,-4 2 9 0,1-2-9 16,-1 2 0-16,1 1 0 0,3 3 0 0,-7 2 0 15,3-2 0-15,1 8 0 0,-4-6 0 0,3 10-8 16,-3-4 0-16,3 6 0 0,1 1 0 0,-1 5 0 15,1 0 8-15,3 6-13 0,0 0 5 0,0 0 8 16,0 0-12-16,0 0 12 0,0 0-12 0,-4 6 12 16,1 0-14-16,-1 5 5 0,1 1 1 0,-1 3 0 15,4 2-11-15,0 13-1 0,-3-10-1 0,3 16 0 16,0-7 21-16,0 3-9 0,3-2 9 0,1 8 0 16,-4 0 0-16,3 3 0 0,1-2 0 0,-4 5 0 15,3-3 0-15,-3 3 0 0,0-6 0 0,0 3 0 0,0-2 0 16,0-7 9-16,0 3-9 0,0 3 8 0,0-14-8 0,0-1 0 15,0-2 0-15,0 3 0 0,0-13 0 0,0 1 0 0,4 3 0 16,-4-3 0-16,3-7 0 0,1 4 0 16,-4-3 0-16,3 0 0 0,-3-6 0 0,4 9 0 0,-4-9 0 15,4 3 0-15,-1 3 0 0,1-1 0 0,-1 1 0 16,-3-6 0-16,0 0-100 16,7 0-23-16,-3 0-4 0</inkml:trace>
  <inkml:trace contextRef="#ctx0" brushRef="#br0" timeOffset="88997.777">19399 9207 851 0,'0'0'36'15,"-7"9"-36"1,7-9 109-16,-3 6 15 0,3-1 4 0,0-5 0 15,0 0-11-15,0 0-1 0,0 0-1 0,0 0 0 16,0 6-22-16,0-6-4 0,0 6-1 0,3 0 0 16,-3-6-29-16,4 6-7 0,3-3 0 0,-4 6-1 15,4-6-18-15,0 0-3 0,0 0-1 0,4 2 0 16,-4-5-7-16,4 0-2 0,-4-5 0 0,3 2 0 16,1 0-7-16,-4-6-1 0,4 6-1 0,-1-3 0 15,-3 3-11-15,4-3 8 0,-4 0-8 0,0 6 8 16,0-6-8-16,-4-5-14 0,5 2 3 0,-1 0 1 15,-4 0-22-15,1 3-4 0,-1 0 0 0,-3-5-1 16,0-1 3-16,0 3 1 0,-3-3 0 0,3 4 0 16,-4-1 20-16,-3 9 4 0,4-6 1 0,-5 0 0 0,1 0 8 15,-3 0 16-15,-1 6-4 0,1-6-1 0,-1 3-1 0,-3 3 0 0,3-3 0 16,-3 6 0-16,4 0-10 0,-1 3 0 0,1 6 0 16,-1 0 0-16,4-3 0 0,0 2 0 0,0 7-9 0,0 0 9 15,0-7 0-15,3 4 0 0,-3 3 0 0,4-1 0 16,-1-5 0-16,1 0 0 0,3 0 0 0,-4 2 0 15,4-2 0-15,4 0 0 0,-1 0 0 0,1-1 0 16,-1 4 0-16,4-9 0 0,0 12 8 0,0-13-8 16,4 4 0-16,-4-3 8 0,3 6-8 0,-2-6 0 15,2 6 0-15,1-7 0 0,-1-5 0 16,1 6 0-16,-1-3-48 0,1 3-10 0,3-3-2 0,0 6 0 16,0-6-3-16,0 0-1 15,1 3 0-15</inkml:trace>
  <inkml:trace contextRef="#ctx0" brushRef="#br0" timeOffset="89659.387">20683 8419 1530 0,'0'-12'32'0,"4"3"8"0,-4 1-32 0,0-1-8 0,-4-3 0 0,4 0 0 16,-3 0 92-16,-1 4 16 0,1-7 4 0,-4 0 1 16,0 3-46-16,0 7-10 0,0-10-1 0,-4 0-1 15,-3 6-25-15,3-8-5 0,1 5-1 0,-4-3 0 16,-1 4-24-16,-2-1 0 0,3 0 0 0,-4 6 0 15,0-6 0-15,1 7 0 0,3-1-8 0,-4 3 8 16,0 0-10-16,4 3 10 0,0 0-13 0,-3 3 5 16,2 3-2-16,1 2 0 0,4 4 0 0,-4 0 0 15,3 0 10-15,4 2-12 0,0 4 12 0,0 6-12 16,3-4 12-16,1 4-10 0,-1 2 10 0,4 3-10 16,-3 7 10-16,3 2-8 0,0-6 8 0,3 9-8 15,-3 4 8-15,4-4 0 0,-4 3 0 0,3 6 0 16,1-12 0-16,-4 3 0 0,3 3 10 0,1-6-10 15,-4 1 17-15,0 2-2 0,0-3-1 0,0 3 0 16,0-11 4-16,0 8 1 0,0-6 0 0,3-2 0 16,-3-7-4-16,0 4-1 0,4-7 0 0,-4-2 0 15,0 5-14-15,4-11 11 0,-4 0-11 0,0 3 10 0,3-4-10 0,-3-5 0 16,0 0 9-16,0 0-9 0,0-6 0 0,4 9 0 16,-4-9 0-16,0 0 0 0,0 0-16 0,3 6-7 15,-3-6-1-15,0 0-1 16,0 0-30-16,0 0-5 0,0 0-2 0,0 0 0 0,0 0-115 0,0 0-23 0,0 0-5 15</inkml:trace>
  <inkml:trace contextRef="#ctx0" brushRef="#br0" timeOffset="89978.236">20161 8930 1272 0,'-3'6'26'0,"-1"0"7"0,4-6-33 0,-3 9 0 0,-1-3 0 0,4-6 0 16,0 0 72-16,0 0 7 0,0 0 1 0,0 0 1 16,0 0-13-16,0 0-4 0,0 3 0 0,0-3 0 15,4 9-51-15,-4-3-13 0,3-1 0 0,4 1 0 16,0 0 37-16,4 0 5 0,-1-3 1 0,5 0 0 15,-1 0-25-15,3-3-5 0,4-3-1 0,1 3 0 0,-1 0-12 16,4 0 0-16,-1 3 0 0,1 0 0 16,-4 0 0-16,4 0 0 0,-4 0 0 0,0 0 0 15,-3-3-8-15,-1 8-5 0,1-8-1 0,-4 0 0 16,0 0-161-16,0 0-32 0</inkml:trace>
  <inkml:trace contextRef="#ctx0" brushRef="#br0" timeOffset="90680.445">20634 9030 1026 0,'0'0'28'0,"0"0"8"0,0 0-28 16,0 0-8-16,0 0 0 0,0 0 0 15,0 0 84-15,-11 6 16 0,4 0 4 0,4 0 0 0,-4 0-17 16,3 0-3-16,1 9-1 0,-1-7 0 0,1 7-19 0,-1-3-4 0,1 5-1 0,-1-2 0 16,1-3-8-16,3 6-2 0,0-7 0 0,0 4 0 15,0-3-12-15,0 5-2 0,0-5-1 0,3-3 0 16,-3 0-14-16,0 3-4 0,4-4 0 0,-4 4 0 15,0-6-6-15,3 0-2 0,-3 0 0 0,0-6 0 16,0 6-8-16,0-6 0 0,0 0 9 0,0 0-9 16,4 6 8-16,-4-6-8 0,0 0 8 0,0 0-8 15,0 0 0-15,0 0 0 0,0 0 0 0,0 0 0 16,0 0-20-16,0 0-4 0,0 0-2 0,0 0 0 16,0 0 37-16,3-6 7 0,4 0 2 0,-3-6 0 15,-4 6-20-15,3-6 0 0,-3 1 0 0,0-4 0 16,4 3 0-16,-4 0 0 0,0 1 0 0,0-4 0 15,0 0 8-15,0 1-8 0,0-4 0 0,0 0 0 16,0 4 9-16,-4 2-9 0,4-6 0 0,0 6 9 16,0 1-9-16,0 5 0 0,0 6 0 0,0-9 0 15,0 3 0-15,0 0 0 0,0 0 0 0,0-8 0 16,4 8 0-16,-4-3 0 0,3 3 0 0,1-3 0 16,-1 3 0-16,1-5-12 0,3 5 4 0,0-3 8 15,0 6-15-15,0-3 5 0,4 3 1 0,-4 0 0 16,3 0-14-16,4 0-2 0,-3 0-1 0,3 3 0 15,-3 0-34-15,3 6-6 0,3-3-2 0,1 3 0 16,0-6-99-16,-4 3-20 0,7 0-4 0</inkml:trace>
  <inkml:trace contextRef="#ctx0" brushRef="#br0" timeOffset="91225.947">21103 9004 1212 0,'-7'3'51'0,"-3"0"-41"16,-1 0 43-16,0 3 9 0,1-6 2 0,-1 11 0 15,-3-11 8-15,3 6 3 0,-3-6 0 0,0 6 0 16,0 0-8-16,0 6-2 0,3-6 0 0,-3 5 0 15,4 4-22-15,-1-9-5 0,1 6-1 0,-1 3 0 16,0-4-19-16,1 1-4 0,3 0-1 0,0 5 0 16,0-5-13-16,3 0 0 0,4 3 0 0,-3-4 0 15,3 1 0-15,0-3 0 0,-4-3 8 0,4 6-8 16,4-1 9-16,-1-5-1 0,1 0 0 0,3 0 0 16,0 0 4-16,0 3 1 0,0-6 0 0,0 0 0 15,4 0-4-15,-4-1-1 0,3 1 0 0,-3-3 0 16,0 0-8-16,4 0 12 0,-4 0-12 0,4-3 12 15,-1-2-12-15,-3-1 0 0,4-3 0 0,-4 3 0 16,3-6 12-16,-3 6 6 0,0-8 2 0,1-1 0 16,-1 6-32-16,-4-3-7 0,1-8-1 0,-1 8 0 15,-3 0 20-15,0-5 0 0,0-1 0 0,0 6 0 16,-3 1 13-16,-1-4 7 0,1 9 0 0,-1 0 1 0,-3 0-33 0,0 0-8 16,3 3 0-16,-6 3-1 0,6-3 35 0,-3-2 7 15,0-4 2-15,-3 3 0 0,6 0-23 0,-3 0 0 0,4 6 0 16,-5-6-12-16,8 6-5 0,0 0-2 0,-7 6 0 15,0 0 0-15,0 0-1 0,7-6-1 0,-3 6 0 0,-4 3 0 32,3 2-17-32,1 1-3 0,-1 6-1 0,1-4 0 0,-1 1 19 15,4 0 4-15,-3 2 1 0,3-5 0 0,0 3-54 16,3 3-12-16,-3-7-1 0</inkml:trace>
  <inkml:trace contextRef="#ctx0" brushRef="#br0" timeOffset="92225.767">21153 9154 121 0,'0'0'0'0,"0"0"0"0,0 0 0 0,0 0 0 0,0 0 0 0,0 0 0 16,0 0 108-16,0 0 16 0,0 0 3 0,0 0 1 15,0 0 18-15,0 0 4 0,0 0 1 0,0 0 0 16,0 0-37-16,0 0-7 0,0 0-2 0,0 0 0 16,0 0-33-16,0 0-6 0,0 0-2 0,0 0 0 15,0 0 0-15,0 6 0 0,-4 6 0 0,1-7 0 16,3 4 0-16,0 0 0 0,0 3 0 0,0 3 0 15,0-4-51-15,-4 1-13 0,4-6 0 0,-4 6 0 16,1-6 0-16,3 2 0 0,0-8 0 0,0 6 0 16,-4 0 38-16,8 0 5 0,-4 0 1 0,0-6 0 15,0 0-28-15,0 0-6 0,0 0-1 0,0 0 0 16,0 0 2-16,0 0 0 0,3 0 0 0,1-6 0 16,0 0-11-16,-1 0 0 0,1 0 0 0,-1-5 0 15,4-1 0-15,-3 3 0 0,-1-3 0 0,1 1 0 16,-1-1-8-16,1 3-1 0,-1-3 0 0,-3 6 0 15,4 0 9-15,-4 6-13 0,0 0 5 0,0 0 8 16,0 0-14-16,0 0 5 0,0 0 1 0,-4-5 0 16,4 5-25-16,0 0-5 0,0 0-1 0,0 0 0 15,0 0 39-15,0 0 0 0,0 0 0 0,0 0 0 16,0 0 0-16,0 0 0 0,0 0 0 0,4 5 0 16,3 1 0-16,-4 0 0 0,4 0 0 0,-3 3 0 0,0-3 0 15,-1 6 0-15,1-7 0 0,-1 1 12 0,1 6-12 16,-1-6 0-16,1 6-12 0,-1-3 12 0,-3 2 0 15,4-11 0-15,-1 6 0 0,-3-6 0 0,0 0 0 0,0 0 0 16,0 0 0-16,0 0 0 0,0 0 0 16,0 0 0-16,0 0 0 0,0 0 0 0,0 0 0 0,0 0 0 15,0 0 0-15,4 0 0 0,-4-6 0 16,3 0 0-16,1 1 0 0,-1 2 0 0,1-3 0 0,-1-3 0 0,1 6 0 16,-1 0 0-16,1 0-16 0,-4 3 5 0,4-6 1 15,-4 6 0-15,0 0 0 0,0 0 0 0,3 0 0 16,-3 0 0-16,0 0 10 0,0 0-10 0,4-6 10 0,-4 6-10 15,0 0 10-15,0 0 0 0,0 0 0 0,0 0 0 16,0 0 0-16,0 0 0 0,0 0 10 0,0 0-10 16,0 0 16-16,0 0-2 0,0 0-1 0,0 0 0 15,0 0-5-15,0 0 0 0,3 0-8 0,-3 0 12 16,0 0-12-16,4 6 0 0,-1-6 0 0,1 6 0 16,-1-3 0-16,1 6 0 0,-1 0 0 0,1 2 0 15,-1-5 21-15,1 6 2 0,-4-6 0 0,3 9 0 16,1-7-23-16,-1 1 9 0,-3 3-9 0,4-6 0 15,0 0 8-15,-4-6-8 0,3 6 0 0,4 0 0 16,-3-6 0-16,3 0 0 0,3 2 0 0,-3-2 0 16,7 0-26-16,1-2-6 0,-1 2 0 0,0-6-1 15,3-6-34-15,1 6-6 0,0-6-2 0,-1 3 0 16,4-2-136-16,-3-1-27 0</inkml:trace>
  <inkml:trace contextRef="#ctx0" brushRef="#br0" timeOffset="92782.975">21696 9172 1090 0,'-4'0'46'0,"4"5"-37"15,-3 1 45-15,-4-3 9 0,3 0 1 0,-3 0 1 16,0 0-1-16,0-3 0 0,0-3 0 0,0 3 0 16,0 3 52-16,-4 3 9 0,1-3 3 0,3 9 0 15,-4-6-103-15,4-1-25 0,-4 1 0 0,4 0 0 16,0 3 36-16,-3-3 3 0,3 3 0 0,0-3 0 16,3 2-30-16,1-2-9 0,-1 6 0 0,0-6 0 15,4-6 0-15,0 6 0 0,0-6 0 0,0 0 0 16,0 0 8-16,-3 6-8 0,3-6 0 0,0 0 0 15,0 0 8-15,3 8-8 0,-3-8 9 0,8 6-9 16,-5-3 9-16,-3-3-9 0,7 3 8 0,0 3-8 16,0-6 10-16,0-6-10 0,4 6 12 0,-4-3-12 15,0 0 0-15,0-3 0 0,0 4 0 0,0-4 0 16,0 0 10-16,-3 0-10 0,3 0 8 0,0 0-8 16,-4 0 0-16,1 6 0 0,-4 0 0 0,0 0 0 15,0 0 0-15,0 0 0 0,0 0-9 0,0 0 9 16,3-6 0-16,-3 6 0 0,0-8 0 0,0 8 0 0,0 0 0 15,0 0 0-15,0 0 0 0,0 0 0 0,0 0-13 16,0 0 4-16,0 0 1 0,-7 3 0 16,7-3 8-16,-7 5 0 0,4 1 0 0,3-6 0 0,-4 6 0 0,4-6 0 15,0 0 0-15,-3 6 0 0,3 0 0 16,0 3 0-16,0-3 0 0,0-1 0 0,3 1 0 16,-3 6 0-16,4-6 0 0,3 0 0 0,-4 0 0 15,4 0 0-15,1 0 0 0,2-4 0 0,-3 1-12 0,0 0 0 16,4 0 0-16,-4-3 0 0,3 3-120 0,1-6-25 15,3 3-5-15</inkml:trace>
  <inkml:trace contextRef="#ctx0" brushRef="#br0" timeOffset="93581.779">22020 9092 1241 0,'-10'0'25'0,"-1"6"8"15,4-6-33-15,-3 6 0 0,3 0 0 0,-4-6 0 16,4 6 68-16,7-6 6 0,-7 0 2 0,7 0 0 15,-7 9-11-15,-4-4-1 0,4 1-1 0,4 0 0 16,-4 0-18-16,7-6-3 0,-4 6-1 0,1 0 0 0,-1 6-21 0,0-7-5 0,1 4-1 0,-1 0 0 16,1 0 6-16,3-3 0 0,0-6 1 0,-4 12 0 15,1-1-1-15,3-5 0 0,0 3 0 0,0 0 0 16,0 3 0-16,0-4 0 0,0-2 0 0,3 0 0 16,1 0-8-16,-1 0-3 0,1 6 0 0,3-4 0 15,-3 1-1-15,3 0 0 0,0-3 0 0,0 0 0 16,0-6-8-16,3 6 8 0,-3-6-8 15,0 0 8-15,0 0-8 0,4-6 12 0,-4 6-12 16,0-6 12-16,0 0 3 0,0 0 1 0,0-3 0 0,-3 1 0 16,-1-1-16-16,1-3-13 0,-4 6 2 0,3-6 1 15,-3 4 10-15,0-4 0 0,0 6 0 0,0 0 0 16,0 0 0-16,-3 0 0 0,3 0 9 0,-4-5-9 16,4 5 14-16,0 6-4 0,-3-6-1 0,3 6 0 15,0 0 0-15,0 0 0 0,-4-3 0 0,4 3 0 16,0 0-9-16,0 0 0 0,0 0 0 0,0 0-11 15,0 0 2-15,-3 6 0 0,-1 3 0 0,1 2 0 16,3-5 9-16,3 6-10 0,-3 0 10 0,7 8-10 16,-3-8 10-16,-1 0 0 0,1 8-9 0,-4-2 9 15,3 0 0-15,1 2 0 0,-4-2 0 0,3 6 0 16,-3-10-12-16,4 7 3 0,-4-1 0 0,0-2 0 16,4 3 9-16,-4 2 0 0,0 1 0 0,0-4 0 15,0 10 8-15,0-13 3 0,0 10 1 0,-4-10 0 0,4 10-4 0,-4-4 0 0,1 1 0 16,-1-4 0-16,4 4-22 15,-3-4-5-15,-1 10-1 0,1-12 0 0,-1 8 44 0,1-2 8 0,-1-1 1 16,4-2 1-16,-3-4-25 0,-1 1-9 0,1-6 0 0,-1 5 9 16,4-8-9-16,-3 3 8 0,-1 0-8 0,4-6 8 15,-3 2-8-15,3-2 0 0,-4 3 9 16,4-9-9-16,0 0 9 0,-3 3-9 0,-1 3 12 0,4-6-12 16,0 0 15-16,0 0-4 0,-7-6-1 0,0 3 0 15,0-9-10-15,-4 1 10 0,4 5-10 0,-3-6 10 16,-1-6-21-16,0-2-4 0,1 2-1 0,-8-6 0 15,8-2-10-15,-4 3-2 16,-1-7-1-16,1-2 0 0,0 2-17 0,4 4-3 16,-5-3-1-16,5 2 0 0,3 1-90 0,-4-1-19 0,4 7-3 0</inkml:trace>
  <inkml:trace contextRef="#ctx0" brushRef="#br0" timeOffset="94361.031">22288 9195 1652 0,'-14'3'34'0,"14"-3"9"0,0 0-35 0,0 0-8 0,0 0 0 0,0 0 0 15,0 0 28-15,0 0 3 0,0 0 1 0,-7 0 0 16,7 0 9-16,0 0 3 0,-7-3 0 0,7 3 0 15,0 0 6-15,0 0 2 0,0 0 0 0,0 0 0 16,0 0-32-16,0 0-7 0,0 0-1 0,0 0 0 16,0 0-12-16,0 0 0 0,0 0 0 0,0 0 0 15,0 0 9-15,0 0-1 0,7 3 0 0,0 0 0 16,0 0-8-16,0 3 0 0,4 0-12 0,0 0 12 16,-4-1 0-16,3-5 0 0,-3 6 0 0,0-6 0 15,4 0 0-15,0 0 10 0,-1 0-10 0,-3-6 10 16,4 6-10-16,-1-5 12 0,1-1-12 0,-4-3 12 0,0 3-2 15,0-3 0-15,0 0 0 0,-3 3 0 16,3-11 12-16,-4 11 2 0,1-6 1 0,-4 3 0 16,3 1-25-16,-3-1 0 0,0-3 8 0,-3 6-8 15,-1 0-24-15,1-3-6 0,-1 6-2 0,-3-8 0 16,0 5 8-16,0-3 2 0,-3 3 0 0,2 0 0 16,-2 0 22-16,-1 0 0 0,1 6-9 0,-1 0 9 15,4 0-10-15,-4 6 2 0,1 0 0 0,-1 0 0 0,1 0 8 16,-1 0 0-16,4 0 0 0,-4 5 0 15,4-2 0-15,-3 3 0 0,3 0 0 0,0 3 0 0,0-4 0 16,3 7 0-16,-3 0 0 0,4-4 0 0,3-2 0 16,-4 0 0-16,4 5 0 0,0-5 0 15,0-6 0-15,0 6 0 0,4 0 0 0,-4-4 0 16,3 4 8-16,4 0 3 0,0 0 1 0,0-1 0 16,0-2-4-16,4 3-8 0,-4-6 12 0,4 6-4 0,-1-6-8 0,-3 2 10 15,0 1-10-15,4-3 10 0,-4 3-10 0,0-3 0 0,0 6 9 16,0-7-9-16,0-5 8 0,0 6-8 0,0-3 8 0,0 0-8 15,0 0 8-15,0-3-8 0,0 3 10 0,1 0-10 16,-1-3 0-16,3 6 0 0,-3-6-11 0,0 0 11 16,0 3-24-16,0-3 2 0,0 0 1 0,4 0 0 15,-4 3-41-15,4-3-8 0,3 0-2 0,-4-3 0 16,4 0-105-16,-3-3-22 0,-4 0-4 0</inkml:trace>
  <inkml:trace contextRef="#ctx0" brushRef="#br0" timeOffset="94664.39">22835 9401 2101 0,'0'0'60'0,"0"0"12"0,0 0-57 16,0 0-15-16,0 0 0 0,0 0 0 0,0 0 9 0,0 0-1 0,0 0 0 0,0 0 0 15,0 0-8-15,0 0 0 0,0 0 0 0,0 0 0 16,0 0-107-16,0 0-23 0,0 0-5 0,0 0-642 15</inkml:trace>
  <inkml:trace contextRef="#ctx0" brushRef="#br0" timeOffset="113381.781">8724 9877 676 0,'0'0'14'0,"0"0"3"15,0 0-17-15,0 0 0 0,-3-3 0 0,3 3 0 0,0 0 45 16,0 0 6-16,0 0 1 0,0 0 0 0,-4 3 4 0,4-3 2 0,0 0 0 0,0 0 0 16,-7 6-46-16,7-6-12 0,0 0 0 0,0 0 0 15,0 0 0-15,0 0 0 0,0 0 0 0,0 6 0 16,-3 0 0-16,3 6 0 0,0-7 0 0,-4 7 0 31,4-6 0-31,4 0 0 0,-4 3 0 0,0 0 0 0,3-1 52 0,-3 4 9 16,4 0 2-16,-1 0 0 0,1-1-19 0,-4 10-3 0,3-9-1 0,1 2 0 15,-4 4-12-15,3 0-2 0,-3 5-1 16,4-8 0-16,-4 3 23 0,0 5 4 0,0-8 0 0,0 8 1 16,0-5-16-16,-4 0-3 0,4 2-1 0,0-2 0 15,-3-1-3-15,3-2-1 0,-4 3 0 0,1 5 0 16,-1-5-13-16,1 3-2 0,-1-4-1 16,1 1 0-16,3-1-13 0,-4 4 0 0,1-9 0 15,3 2 0-15,-4 1 0 16,4 0 0-16,0 8 0 0,0-11 0 0,0-3 0 0,0 3 0 0,0-1 0 0,0-5 0 15,0-6 0-15,0 0 0 0,0 0 0 0,0 0 0 16,0 0 0-16,0 0 0 0,0 0 0 0,0 0 0 0,4-6 0 0,-4 6 0 16,0 0 0-16,0 0 0 0,0 0 0 0,0 0 0 15,0 0 0-15,0 0 0 16,0 0 0-16,0 0 0 0,0 0 0 0,0 0 0 0,3 0 0 0,1 6 0 16,-1 0 0-16,-3-6 0 0,0 0 0 0,4 0 0 15,-1 0 0-15,1 6 0 0,3-3 0 0,-4 0 9 16,1 0-9-16,-1-3 8 0,1 3-8 0,-1 3 0 15,1-3 0-15,3-3 0 0,-4-3 0 0,5 3 0 16,-1 3 0-16,0 0 0 0,0 0 0 0,3 0 0 16,1-3 0-16,-4 0 0 0,3 2-9 15,1 4 9-15,3 0 0 0,-3 6 0 0,-1-6 0 16,1 0-8-16,0 0 8 0,-1 2 0 16,1-2-29-16,-1 6-3 0,-3-6 0 0,0 6 0 15,0-3-50-15,1-4-10 0,-1 1-3 0</inkml:trace>
  <inkml:trace contextRef="#ctx0" brushRef="#br0" timeOffset="114000.035">9035 10400 1094 0,'0'0'46'15,"0"0"-37"1,0 0 44-16,0 0 9 0,0 0 2 0,0 0 0 16,-4 6 28-16,1 0 5 0,3 0 2 0,0 3 0 15,0 6-62-15,3-4-12 0,1 4-2 0,-1-3-1 16,8 2-12-16,-4-2-2 0,3 0-8 0,1 6 12 15,3-7-12-15,-3 1 0 0,3 0 0 0,-4 3 0 16,1-4 0-16,3-5 0 0,-3 0 0 0,-1-3 0 16,1 0 0-16,-1-3 0 0,1-3 0 0,-4 3 0 15,4-3 0-15,-4-3 0 0,-4 0 0 0,1-5 0 16,-1-1 37-16,1 3 5 0,-4-3 1 0,3 1 0 16,-3-1-43-16,0-3 0 0,-3 3 0 0,3 1 0 15,-4-1-40-15,1-6-3 0,-4 3-1 0,3 1 0 16,-3 5-12-16,0-3-2 0,4 0-1 0,-5-5 0 0,1 8 47 0,0 3 12 0,-3 3 0 15,3 0 0-15,0 3 0 0,7 0 0 0,0 0 0 0,-7 0 0 16,7 0 0-16,-7 6 0 0,3 0 0 16,-3 0 0-16,3 6 0 0,1 2 0 0,3-8 0 0,-4 6 0 15,4 3 0-15,-3-7 0 0,3-2 0 16,0 3 0-16,0 3 0 0,0 3 0 0,-4-1 0 16,4 1 0-16,-3 9 32 0,3-13 8 0,0 7 1 15,0 2 1-15,0-2-16 0,0-6-3 0,0 6-1 16,3-4 0-16,-3-2-22 0,0 6 0 0,0-7 0 0,0 4 0 15,0-3 0-15,4 0 0 0,-4-1 0 0,3-2 0 16,1 9 0-16,3-6 0 0,-4-1 0 0,5 1 0 16,-1 0 0-16,0-3 0 0,0-3 0 0,3-1 0 15,1-5-24-15,3 6-2 0,4-6-1 16,-1 0 0-16,4-6-9 0,-3 6-1 0,3-5-1 0,4-4 0 16,0 3-6-16,-1 3-2 0,-3-6 0 0</inkml:trace>
  <inkml:trace contextRef="#ctx0" brushRef="#br0" timeOffset="121893.002">10185 10515 363 0,'0'9'0'0,"0"-9"16"0,0 12-16 0,0-6 0 0,0-6 0 0,-4 5 0 15,4-5 0-15,0 0 0 0,0 0 0 0,-3 3 0 16,3-3 0-16,0 6 0 0,0-6 0 0,-4 6 0 15,4-6 0-15,-3 3 0 0,3-3 0 0,-4 6 0 16,4-6 55-16,0 0 7 0,-3 3 2 0,3-3 0 16,-8 6 0-16,8-6 0 0,-7 6 0 0,7-6 0 15,-3-6 0-15,-4 0 0 0,3 0 0 0,1 3 0 16,3 3-52-16,0 0-12 0,0 0 0 0,0 0 0 16,-7 0 54-16,0-3 8 0,0 0 2 0,3-3 0 15,1 3-52-15,-5 0-12 0,5-2 0 0,3 5 0 16,0 0 54-16,0 0 8 0,-7 0 2 0,7 0 0 15,-4-6-52-15,-3 6-12 0,4-6 0 0,-1 0 0 16,4 6 14-16,0 0 0 0,0 0 0 0,0 0 0 16,0 0-6-16,0 0-8 0,0 0 11 0,0 0-11 15,0 0-9-15,0 0-9 0,0 0-2 0,0 0 0 16,0 0 39-16,0 0 7 0,0 0 2 0,0 0 0 16,0 12-16-16,4-6-2 0,-4 2-1 0,3 4 0 0,-3 6 5 15,0-1 1-15,0 7 0 0,0 2 0 0,0-8-3 0,0 6 0 0,0-4 0 16,0 4 0-16,0-4-12 15,0 4 0-15,-3-7 0 0,3 7 0 0,-4-4 38 0,1-2 5 16,3 3 1-16,-4-4 0 0,1 1-15 16,-1-3-2-16,4-7-1 0,-3 1 0 0,-1 3 5 15,1-6 1-15,3 0 0 0,0-6 0 16,0 0-12-16,-4 0-3 0,4 0 0 0,0 0 0 0,0 0-8 0,0 0-1 16,0 0-8-16,0 0 12 0,0 0-12 0,0 0 0 0,0 0 8 0,0 0-8 15,0 0 0-15,0-12 0 0,-3 3 0 0,3 0 0 16,-4-2 0-16,4-4-13 0,-4 3 4 0,4-5 1 15,-3 2-4-15,3 3 0 0,0-6 0 0,-4 4 0 16,1-7-24-16,3 6-6 0,-4-14-1 16,4 8 0-16,-3-2 66 0,-1-6 13 0,8 2 2 0,-8 1 1 15,4 2-11-15,0 1-3 0,4-7 0 0,-1 10 0 16,1-10-35-16,-4 4-7 0,3 2-2 0,1 1 0 16,-1 2 19-16,-3 9 0 0,4-5-8 0,0 5 8 15,-1 3 0-15,1 3-10 0,-1 0 10 0,1-5-8 16,-1 5 8-16,4 3 0 0,-3-3 0 0,3 3 0 15,-4 0-36-15,4 3-1 0,0-3-1 0,0 3 0 16,4 3 38-16,-4-3 0 0,4 6 0 0,-1 0 0 16,1 3 0-16,-1 2 0 0,1-5 0 0,0 0 0 15,-1 3 0-15,-3-3 0 0,4 3 0 0,-4 0 0 16,4 2-8-16,-4 1 8 0,0-3 0 0,-4 3 0 16,1-4 0-16,3 7 0 0,-7-9 0 0,3 0 0 15,-3 6 0-15,0-12 0 0,0 0 8 0,-3 6-8 16,-1 2 9-16,-3 1-9 0,4 0 10 0,-4 3-10 15,0 0 12-15,-1-7-4 0,1 1-8 0,-3 0 12 0,3-3-3 0,0-3-1 16,-4 3 0-16,4-3 0 0,0 0 6 0,-4 0 1 0,4 0 0 16,0-3 0-16,0 3 8 0,7 0 1 0,-7 0 1 0,0-3 0 15,7 3-40-15,-7-6-8 0,4 3-1 0,-5 0-1 16,1-2-11 0,4 5-3-16,-4-6 0 0,7 6 0 0,0 0 15 0,0 0 4 0,0 0 0 0,0 0 0 15,0 0-152-15,0-6-29 16,0 6-7-16</inkml:trace>
  <inkml:trace contextRef="#ctx0" brushRef="#br0" timeOffset="122597.842">10326 10480 1504 0,'0'0'43'0,"0"0"9"0,0 0-42 0,0 0-10 0,0 0 0 0,0 0 0 15,0 0 53-15,0 0 9 0,0 0 2 0,0 0 0 16,0 0-32-16,0 0-7 0,0 0-1 16,0 0 0-16,7-6-10 0,-4 6-2 15,4 0-1-15,0 0 0 0,1 0-11 0,-1 0 0 16,3 0 0-16,-3 0 0 0,0 0 0 0,4 0 0 0,-4 0 0 0,0 6 0 16,0-6 0-16,0 0 8 0,-3 0-8 0,3 0 0 15,0 0 8-15,-4 0-8 0,4 0 8 0,0 0-8 16,-3 0 9-16,3 0-9 0,-3 0 10 0,-4 0-10 15,3-6 12-15,4 0-4 0,-3 0-8 0,-1-3 12 16,4 3-12-16,-3 1 8 0,-1-7-8 0,-3 6 0 16,4 0 0-16,-4 0 0 0,3 0 0 0,-3 0 0 15,0 6-15-15,0 0 1 0,0 0 0 0,0 0 0 16,-3-8-10-16,-4-1-3 0,0 6 0 0,0-3 0 16,0 3 4-16,0 0 1 0,3-3 0 0,-3 6 0 15,0 0 10-15,0 0 3 0,-4-6 0 0,4 6 0 16,-3 0 9-16,-1 0 0 0,0 0 0 0,4 0 0 15,-3 6 0-15,3-6 0 0,0 0 0 0,0 0 0 16,7 0 0-16,-7 6 8 0,7-6-8 0,-4 9 0 16,0-3 0-16,1 6 0 0,3-1 0 0,0 1 0 15,0-6 0-15,3 9 8 0,-3-7-8 0,0 7 0 16,4-3 8-16,-4 0-8 0,4 2 10 0,-1 1-10 16,-3 0 11-16,4 2-11 0,-1-5 12 0,1 3-12 15,-1 2 18-15,1 1-3 0,-1-9-1 0,1 9 0 16,3-7-14-16,-4 1 0 0,1 3 0 0,-1-3 0 15,4-4 0-15,-3-2 0 0,3 3 0 0,-3-3 0 0,3 6 28 0,-4-12 4 16,4 6 0-16,0-3 0 0,0 2-24 0,0 1-8 0,0 0 0 0,-7-6 0 31,8 0-21-31,-1-3-11 0,0-6-1 0,3 4-1 16,-3-4-89-16,4 3-17 0,-4-6-4 0</inkml:trace>
  <inkml:trace contextRef="#ctx0" brushRef="#br0" timeOffset="123094.443">10636 10524 1074 0,'0'0'30'0,"-3"6"8"15,-1 6-30-15,1-7-8 0,-1 1 0 0,4 0 0 16,0-6 96-16,-3 9 19 0,3-9 3 0,0 12 1 16,0-12-37-16,-4 6-7 0,4-6-2 0,0 0 0 15,-3 11-58-15,3-11-15 0,0 0 0 0,0 0 0 16,0 6 53-16,0 0 8 0,0-6 2 0,0 0 0 16,0 0-50-16,0 6-13 0,0-6 0 0,0 0 0 0,3 6 0 15,-3-6 0-15,4 9 0 0,-1-3 0 16,4-1 20-16,0 1 0 0,-3 0-1 0,3 0 0 0,-4 6-19 0,4-6 0 0,-3 3 0 0,-1-1 0 15,1 7 0 1,0-9 0-16,3 6 8 0,-4-6-8 16,4-3 0-16,-3-3 8 0,3 0-8 0,0 0 0 15,0-3 15-15,0 3-4 0,4-6-1 0,-1 0 0 16,1 0 4-16,-1 0 1 0,1 6 0 0,-1-9 0 16,1 3-6-16,0 1-1 0,-1-1 0 0,1-3 0 0,-1-6-8 0,-3 3 12 15,4-2-12-15,0 2 12 0,-4 0-12 0,0 6 0 0,-4 0 0 0,4-5 0 16,-3-4-13-16,-1 6-8 0,1-3-2 0,-4 4 0 15,0-4-34-15,0 6-7 16,-4-3-2-16,4 3 0 0,-3 3-30 0,-1-3-5 0,-3 0-2 0,4-2 0 16,-4 2 27-16,3 0 6 0,-3-6 1 0,0 6 0 15,3 0-72-15,1-2-15 0</inkml:trace>
  <inkml:trace contextRef="#ctx0" brushRef="#br0" timeOffset="123860.487">11172 10530 851 0,'0'0'36'0,"-3"12"-36"16,3-12 58-16,0 0 5 0,0 0 1 0,0 0 0 16,-4-962 51-16,4 1929 10 0,-7-964 3 0,4 3 0 15,3 0-52-15,-4 0-9 0,1 6-3 0,3-6 0 16,-4 5 0-16,1-5-1 0,3 3 0 0,0 6 0 15,-4-3-50-15,4 2-13 0,4-2 0 0,-4 6 0 16,0-7 41-16,3 4 3 0,-3-3 1 16,4 3 0-16,-4-4-30 0,0 1-7 0,0 6 0 0,0-7-8 15,0 7 16-15,0 0-3 0,0-4-1 0,-4 4 0 16,8-6-12-16,-4 0 0 0,0-7 0 0,-4 4 0 16,4-3 0-16,-3 6 0 0,3-6 0 0,0-6 0 15,0 0 0-15,0 0 0 0,0 0 0 0,0 0 0 0,0 0 54 0,0 0 8 16,0 0 2-16,0 0 0 15,-4-6-52-15,4 6-12 0,0-6 0 0,-3-6 0 0,3 3 0 0,-4-2 0 16,4-7 0-16,-3 0 0 16,-1 1 0-16,1-1 0 0,-1 3 0 0,4 4 0 15,0-13-14-15,-4 7-6 0,8-4 0 0,-4-3-1 16,4 4 21-16,-4-4 0 0,3-2-9 0,-3 8 9 16,4-11 15-16,-4 8 6 0,3-2 2 0,1-4 0 15,-4 4-40-15,3 5-8 0,1-5-2 0,-1 2 0 16,1 3 18-16,-4 1 9 0,3 2-10 0,1 3 10 15,-1 6-10-15,1-5 10 0,3 2-10 0,-4 3 10 16,-3 6-8-16,0 0 8 0,0 0 0 0,4 0-9 16,3 0-3-16,-3 3 0 0,3 0 0 0,0 0 0 15,0 3 4-15,-4 5 0 0,1-5 0 0,-1 3 0 16,4 0 8-16,-7 0 0 0,4 3-9 0,-1-1 9 0,5 1 0 0,-5-3 0 16,1 6-9-16,-1-4 9 0,4-2 0 0,-3 3 0 0,-1 0 0 15,1-1 0-15,-1 1 0 0,-3-3 0 0,0 3 0 0,0 0 0 16,0-4 0-16,-3 4 0 0,3-3 0 0,-4 6 0 15,-3-10 12-15,4 1-4 0,3-6-8 0,-7 0 12 16,0 6-12-16,-1 0 9 0,1-3-9 0,0 3 8 16,-3-6-8-16,3 3-12 0,-4-6 2 0,1 0 1 15,-1-3-47-15,0 0-10 0,4-6-2 0,-3-8 0 16,-1 2-48-16,1 1-9 0,-5-7-3 0</inkml:trace>
  <inkml:trace contextRef="#ctx0" brushRef="#br0" timeOffset="124353.118">11522 10171 1478 0,'0'0'42'0,"0"0"9"0,0 0-41 0,0 0-10 0,0 0 0 15,0 0 0-15,0 0 69 16,0 0 12-16,0 0 3 0,0 0 0 0,0 0-16 0,0 0-4 0,0 0 0 0,0 0 0 16,0 0-23-16,0 0-5 0,0 6 0 0,0-3-1 15,0 6-19-15,0 0-3 0,-4 2-1 0,4 1 0 16,0 0-3-16,0 0-1 0,0 8 0 0,0-2 0 16,0 5 0-16,-3-5 0 0,3 8 0 0,-4-5 0 15,1 8-8-15,-1-5 0 0,4 2 0 0,-3-2 0 16,-1 5 31-16,1-2 1 0,-1-4 0 0,0 4 0 15,1-4-9-15,3-5-2 0,-4 2 0 0,1-2 0 16,3 0-13-16,0-4-8 0,0-2 10 0,3 0-10 16,-3 6 0-16,0-15 0 0,4 5 0 0,-4-5 0 15,0-3 0-15,3 3-13 0,1 0 1 0,0 0 0 16,3-3-90-16,-4-3-18 0,4 3-3 0</inkml:trace>
  <inkml:trace contextRef="#ctx0" brushRef="#br0" timeOffset="125061.006">11673 10506 1337 0,'0'0'56'15,"0"0"-44"-15,0 0 41 0,0 0 9 0,0 0 2 0,0 0 0 16,0 0 0-16,-3-3 0 0,-4 0 0 0,7 3 0 16,0 0-8-16,0 0 0 0,0 0-1 0,0 0 0 15,0 0-42-15,0 0-13 0,3 6 8 0,-3-6-8 16,4 3 0-16,3 0 0 0,0 0 0 0,-3 0 0 16,3 3 0-16,0 0 0 0,3 0 0 0,-3-6 0 15,0 6 0-15,0-6 0 0,0-6 0 0,1 6 10 16,-8 0-2-16,0 0-8 0,3 0 12 0,-3 0-4 15,7 0-8-15,-7 0 12 0,4-6-12 0,-4 6 12 16,0 0-4-16,0 0-8 0,0 0 12 0,0 0-4 16,3-6-19-16,1-3-4 0,-4 0-1 0,0 3 0 15,0 0 16-15,-4-2 0 0,4 2 0 0,0 0 0 16,-3 0 0-16,-1 0 0 0,1-3 0 0,-1 3 10 16,1 1-10-16,-1 2 0 0,0-3 0 0,-3 3-11 15,0 0 11-15,0 0 12 0,0 3-2 0,0 0-1 16,0 0-9-16,0 0 0 0,0 0 0 0,0 3 0 15,0 0 0-15,0 0-11 0,0 6 1 0,0-4 0 16,3 4 10-16,-3 3 0 0,4-6 0 0,-4 9 0 0,-1-7-8 16,5 1 8-16,-4 0-8 0,0 0 8 0,3 3 0 0,1-6-8 15,3-1 8-15,-4 1 0 0,4 0 0 0,-3 0-8 16,3 3 8-16,-4 3 0 0,4-12 0 0,0 5 0 0,0-5 0 0,4 6 0 16,-4 0 0-16,0 0 9 0,0 0 0 15,3 0 0-15,-3-6-9 0,4 12 0 0,3-6 9 16,-4 2-9-16,1-2 11 0,3 0-3 15,-4 0 0-15,1 6 0 0,3-6-8 0,0 2 0 16,0-2 0-16,0 6 0 0,4-6 0 0,-1 0 0 16,1 0 0-16,-4-6 8 0,4 6-8 0,-4-3 0 0,3 2 0 0,1 1 0 15,-4-3 0-15,0 3 0 0,4 0 0 0,-4 3 0 16,0-3 0-16,0 0 8 0,0-6-8 0,0 5 0 16,-4 1 0-16,1-6 0 0,3 3 0 0,-4 0 0 15,1-3-12-15,3 3 1 0,0-3 1 0,-7 0 0 16,4-3-2-16,3 3 0 0,-4-3 0 0,1 0 0 15,-1 3-1-15,4-6-1 0,-3 1 0 0,-1-1 0 16,4 6-102-16,-3-6-21 0,-1-3-4 0</inkml:trace>
  <inkml:trace contextRef="#ctx0" brushRef="#br0" timeOffset="132298.643">9373 9380 300 0,'7'0'12'0,"0"-3"-12"16,4 3 0-16,-4 0 0 0,4 3 8 0,-1-3-8 15,1 6 0-15,-1-3 0 0,1 0 0 0</inkml:trace>
  <inkml:trace contextRef="#ctx0" brushRef="#br0" timeOffset="135705.123">12848 10277 850 0,'0'0'17'0,"0"0"6"0,0-6-23 0,-3 0 0 0,-1 0 0 0,4 0 0 16,-3-5 56-16,-1 8 6 0,4-3 2 0,-3-6 0 15,3 6-1-15,-4 0 0 0,0 0 0 0,4-5 0 16,-3 2-33-16,-1 3-6 0,4 0-2 0,-3 0 0 16,3-6-34-16,-4 1-8 0,4 5 0 0,-3-3-1 15,3 3 37-15,0 0 7 0,0-6 1 0,-4 7 1 16,4-1-40-16,-3-6-8 0,-1 6-1 0,1 0-1 15,-1 0 50-15,4-5 11 0,-3 8 1 0,-1-3 1 16,1 0-10-16,-1 0-1 0,4 6-1 0,-7-6 0 16,4-3 30-16,-5 0 7 0,5 1 1 0,-4-1 0 15,0 6-52-15,-4-3-12 0,4 0 0 0,-3-6 0 16,-1 6-38-16,4 1-10 0,-4-1-3 0,-3 0 0 16,4 3 28-16,-4 3 6 0,3 0 1 0,-3 0 0 15,3 0 16-15,-3 3 0 0,0-3 11 0,3 3-11 16,-3 3 0-16,7 2 0 0,-7 4 0 0,4 0 0 15,3-3 0-15,0 6 0 0,-1-1 0 0,1 4 0 16,4 0 0-16,-1 5 0 0,4-2 0 0,4 5 0 16,-1-2 0-16,1 5 0 0,3 3 0 0,4-2 0 15,-4-1 34-15,3 3 10 0,-3-2 1 0,4 5 1 0,-1 0-17 16,1-5-3-16,-4 8-1 0,4-6 0 0,-4 4 2 0,3-4 0 0,-3 3 0 16,-3 3 0-16,-1-5 2 0,1 2 1 0,-1-8 0 15,-3 8 0-15,0-9-30 0,0 10 0 0,0-7-13 0,-3-6 4 16,3 4 9-16,-4-9 8 0,1-4-8 0,3 4 11 15,-4 0-20-15,4-4-4 0,-3 7-1 0,3-1 0 16,-4-11-20-16,4 3-4 0,0-6-1 0,-3 0 0 16,3-3-21-16,0-3-5 0,0 0-1 0</inkml:trace>
  <inkml:trace contextRef="#ctx0" brushRef="#br0" timeOffset="136083.551">12351 10609 520 0,'0'0'22'15,"0"0"-22"1,0 0 79-16,0 0 11 0,0 0 2 0,0 0 1 0,0 0-1 0,-4-6-1 16,4 6 0-16,0 0 0 0,0 0-20 0,0-6-4 15,0 6-1-15,0 0 0 0,0 0-33 0,0 0-6 0,0 0-2 0,0 0 0 16,7 0-17-16,0-6-8 16,0 6 8-16,4 0-8 15,0-5 0-15,-1 5 0 0,4 0 0 0,-3 0 0 16,3-6 40-16,0 6 4 0,0 0 0 0,0 0 0 0,0-6-30 15,1 6-6-15,-1 0 0 0,0 0-8 0,0 0 10 0,-4 0-10 16,5 0 8-16,-5 0-8 0,4 0 0 0,0 0 8 0,-3 6-8 16,3-6 0-1,0 6-28-15,0-6-10 0,-3 5-2 0</inkml:trace>
  <inkml:trace contextRef="#ctx0" brushRef="#br0" timeOffset="136620.446">12855 10515 942 0,'0'0'20'0,"0"0"4"16,0 0-24-16,0 0 0 0,0 0 0 0,0 0 0 15,0 0 58-15,0 0 7 0,0 0 2 0,0 0 0 16,-7 3-19-16,7-3-3 0,0 0-1 0,-3 12 0 15,-1-6 11-15,4 5 1 0,0-2 1 0,0 3 0 16,4 6-25-16,-4-7-4 0,3 1-2 0,4 6 0 16,-3-4 2-16,-1 10 1 0,4-6 0 0,-3-1 0 15,-1-2 0-15,4 6 0 0,-3-7 0 0,-1-2 0 16,1 9-6-16,0-16-2 0,-1 7 0 0,-3-3 0 0,4 3-3 0,-4 0-1 16,3-7 0-16,-3 1 0 0,0-6-9 0,0 0-8 0,0 0 12 0,0 0-12 15,0 0 0-15,0 0 0 0,0 0 0 16,0 0 0-16,0 0 40 0,0 0 2 0,0 0 0 15,0 0 0-15,0-6-42 0,-3 1 0 0,3-4-11 16,0 0 3 0,0-3-21-16,-4 3-4 0,1-2-1 0,3-1 0 0,-4-3 34 0,0 3 0 15,4 1 0-15,-3-7 0 0,-1 3 0 0,1 1 14 16,-1 2-1-16,1-3 0 0,-1 3-13 0,1-2 0 0,-1-1 0 16,1 6 0-16,3-3 0 0,-4 6 0 0,4-5 0 0,0-1 0 15,0 6 0-15,0-3-16 0,0 3 1 0,0-5 1 16,4 5 23-16,-1 0 5 0,1-3 1 0,3 3 0 15,-4-3-15-15,4 3-8 0,4-2 8 0,-4-4-13 16,4 6 4-16,-1 0 1 0,1-3 0 0,3 3 0 16,-3 3-5-16,3 1-1 0,0 2 0 0,0 2 0 15,-4 1-49-15,5 3-9 0,-1-3-3 0,-4 9 0 16,1-6-17-16,3 0-3 0,-3 0-1 0,-1 2 0 16,1-2-31-16,-1 3-6 0,-3-3-2 0</inkml:trace>
  <inkml:trace contextRef="#ctx0" brushRef="#br0" timeOffset="137198.127">13293 10468 1522 0,'0'0'43'0,"0"0"10"0,0 0-42 0,0 0-11 0,0 0 0 0,-11 0 0 16,4 6 74-16,0-6 13 0,0 0 2 0,0 6 1 16,0 0-33-16,0 0-6 0,0-1-2 0,0-2 0 15,0 3-31-15,0-3-6 0,3 3-2 0,-3-3 0 16,0 3-10-16,0 6 0 0,3-6 0 0,-3 2 0 16,4 1 0-16,-1 3 0 0,1 3 0 0,-1-4-11 15,1 1 11-15,-1-3 0 0,4 6-9 0,0-1 9 16,-3-2 0-16,3 0 0 0,3 0-9 0,-3-4 9 15,0 4 0-15,0 0 0 0,0 0 0 16,4-6 0-16,-4-1 0 0,0-5 8 0,3 6 0 0,-3-6 1 16,0 0-9-16,4 3 12 0,-1 0-12 0,4-3 12 15,-3 0 0-15,3-6 1 0,-4 3 0 0,4-2 0 16,-3-4-1-16,3-3-1 0,0 6 0 0,0-9 0 16,-3 7-3-16,3-4-8 0,-4 3 12 0,4-3-4 15,-3-2-8-15,-4 2 0 0,3-3 0 0,-3 6 0 16,0-3 0-16,4 1 0 0,-4-1-12 0,0 3 12 15,0 0-20-15,0 1 4 0,0 2 1 0,0-6 0 16,0 12 7-16,0 0 8 0,0 0-13 0,0 0 5 16,0 0-4-16,0 0-1 0,0 0 0 0,0 0 0 15,0 0-3-15,0 0 0 0,0 0 0 0,-4 12 0 16,4-1 16-16,0-5-12 0,4 6 12 0,-4-3-12 16,0 8 12-16,0-11-9 0,3 6 9 0,1 0-8 0,-4 0 8 15,3 2 0-15,-3-2 0 0,4 3 0 0,0-3 0 16,-1-4 0-16,1 1 10 0,-1 3-10 0,1 0 9 0,-1-3-9 15,4-1 8-15,-3 1-8 0,3 0 0 16,-4 0 0-16,4 3 8 0,0-7-8 16,4 1-115-16,-4-3-25 0,4 3-4 0</inkml:trace>
  <inkml:trace contextRef="#ctx0" brushRef="#br0" timeOffset="137825.289">13427 10536 1074 0,'0'0'30'0,"0"0"8"16,-4 6-30-16,4-6-8 0,0 5 0 0,0 1 0 16,0 3 52-16,0 0 10 0,4 6 2 0,-4-10 0 15,0 7-27-15,3 0-5 0,-3 3 0 0,0 2-1 0,4-5-1 16,-4 3 0-16,0-3 0 0,3 2 0 0,-3 1-10 16,0-3-3-16,4-1 0 0,-4 1 0 15,0-3-2-15,0 3-1 0,0-6 0 0,0-6 0 16,0 0 2-16,0 0 1 0,0 0 0 0,0 0 0 0,0 0 39 15,0 0 8-15,0 0 2 0,0 0 0 0,0-6-39 0,0-6-8 0,0 3-2 0,0-3 0 16,0 7-17-16,3-13 0 0,-3 6 0 0,0 0 0 16,0 1 0-16,0-4 0 0,0 3 0 15,0-2 0-15,0 2 0 0,4-3 0 0,-4 6 0 0,0-3 0 16,0 1 0-16,0-4 0 0,0 6 0 16,0 3 0-16,3 3 0 0,-3 3 0 0,0 0 0 0,0 0 0 15,0-5 0-15,0 5 0 0,0 0 0 0,0 0 0 16,0 0 0-16,4-6 0 0,-4 6-8 15,0 0 8-15,7 0-16 0,0 0 4 0,0 0 0 0,4 0 0 16,-4 0 12-16,0 6-9 0,0-6 9 0,3 5-8 16,-2-5 8-16,-1 3-8 0,3 0 8 0,-3 3-8 15,4-3 8-15,-4 3 0 0,0 0-9 0,0 6 9 16,0-7-33 0,-3 1-3-16,3 6 0 0,-4-3 0 0,-3 6 47 0,4-1 9 0,-4-2 1 0,3 6 1 15,-3-6-35-15,-3 2-7 0,3 4-2 0,0-6 0 16,-4-1 34-16,4 1 6 0,0 3 2 0,-3-9 0 15,3 5-32-15,0-11-7 0,0 0-1 0,0 0 0 16,0 0 20-16,0 0-12 0,0 0 12 0,3 0-10 16,1 0-142-16,3-5-28 0</inkml:trace>
  <inkml:trace contextRef="#ctx0" brushRef="#br0" timeOffset="138272.358">13966 10400 1094 0,'0'0'23'0,"0"0"5"0,0 0-28 0,0 0 0 0,0 0 0 0,0 0 0 15,0 0 108-15,-3-5 16 0,3 5 3 0,-7 0 1 16,7 0-47-16,-7 0-9 0,7 0-1 0,-11 0-1 16,4 5-36-16,0-5-7 0,0 6-2 0,0 0 0 15,3 0-25-15,-3 0 0 0,0 0 0 0,0 6 0 16,4-4 0-16,-4 4 0 0,0 0 0 0,3-6 0 16,-3 6 15-16,4-4 1 0,-1 1 0 0,1 0 0 15,-1 3 16-15,0 0 3 0,1-7 1 0,-1 1 0 16,1 3-1-16,-1-3 0 0,4 6 0 0,-3-1 0 15,3-5-19-15,0 6-4 0,-4-3-1 0,4 3 0 16,0-3-11-16,0-1 0 0,0 4 0 0,4-6 0 16,-4 6 28-16,3-6 3 0,1 0 1 0,-1-1 0 15,1 1-24-15,-1 3-8 0,5-3 0 0,-5-6 0 16,4 6 0-16,0 0 0 0,0-6 0 0,0 6 0 16,0-6-21-16,4 3-11 0,-4-3-1 0,4 0-1 15,-1 2 14-15,4-2 2 0,-3-2 1 0,3 2 0 16,0-3-127-16,-3 3-24 0,3-6-6 0</inkml:trace>
  <inkml:trace contextRef="#ctx0" brushRef="#br0" timeOffset="138593.121">13924 10794 1440 0,'0'0'60'16,"0"0"-48"0,0 0 44-16,0 0 8 0,-3 3 1 0,-1 3 1 15,1-3-26-15,-1 6-4 0,0-3-2 0,1 6 0 16,-1-7-14-16,1 1-4 0,-1 6 0 0,-3-3 0 15,4 0-16-15,-1 0 8 0,-3 2-8 0,4-5 0 16,-1 6 0-16,-3-6 0 0,4 0 0 0,-4 0 0 16,7-6 14-16,0 0-4 0,-4 5-1 0,4-5 0 15,-7 0-25-15,0 0-6 0,0 0-1 0</inkml:trace>
  <inkml:trace contextRef="#ctx0" brushRef="#br0" timeOffset="139506.814">14312 10509 1120 0,'0'0'23'0,"0"0"6"0,0 0-29 16,0 0 0-16,0 0 0 0,0 0 0 0,0 0 85 0,0-6 11 0,0 0 3 0,0-2 0 16,0 8-15-16,-3-9-2 0,3 9-1 0,0-6 0 15,0 6-23-15,-4 0-5 0,1-6-1 0,3 6 0 16,0 0-12-16,0 0-4 0,-7-6 0 0,7 6 0 15,-7 0-23-15,-1 0-5 0,1 6 0 0,-3-6-8 16,3 6 0-16,0 0 0 0,0 0 0 0,0 0 0 16,0-1-14-16,-4 4-10 0,4-3-1 0,0 6-1 15,0-6 26-15,0 6 0 0,0-7 0 0,0 4 0 16,3 0 0-16,1 0 0 0,-1 3 0 0,0-7 0 16,1 1 0-16,3-6 0 0,0 12 0 0,0-9 0 15,0-3 0-15,0 9 0 0,3 0 0 0,-3-3 0 16,4-1 0-16,3 1 0 0,-3 0 0 0,3 0 0 15,0 0-8-15,0-6 8 0,0 0-8 0,0 6 8 16,0-6 0-16,4 0-10 0,-1-6 10 0,-3 6 0 16,4-6 0-16,-4 0 0 0,3 0 0 0,-3-2 0 15,1-1 0-15,-1 0 8 0,0 3-8 0,-4 0 9 16,1 0-9-16,-1 0 0 0,-3 0 0 0,4 1 0 16,-4 5 0-16,0-6 0 0,0 6 0 0,0 0 0 15,0 0 0-15,0 0 0 0,0-9 0 0,0 9 0 16,0 0 0-16,0 0 0 0,0 0 0 0,0 0 0 0,0 0 0 15,0 0 0-15,0 0 0 0,0 0 0 0,0 15 0 16,-4-10 0-16,4 1 0 0,0 6 0 0,4-9 8 16,-4 6-8-16,3 3 12 0,1-4-4 0,-1-2-8 15,1 6-9-15,3-6 9 0,-4 3-13 16,1-3 13-16,3 0 0 0,-3-1 0 0,3 1 0 0,-4 0 0 0,1 0 0 16,3 0 0-16,-4-6 0 15,-3 0-69-15,7 6-11 0,-3-6-3 0</inkml:trace>
  <inkml:trace contextRef="#ctx0" brushRef="#br0" timeOffset="139809.62">14492 10536 1094 0,'0'11'46'16,"-3"1"-37"-1,-1-3 56-15,1 9 11 0,3-13 3 0,-4 7 0 16,0-6-6-16,1 3-1 0,-1 3 0 0,1-1 0 16,-1 1-24-16,4 0-6 0,-3-3-1 0,3 3 0 15,0-4-33-15,0-2-8 0,0 3 0 0,0-9 0 16,0 6 0-16,0 6 10 0,0-12-2 0,0 6-8 15,0-6 0-15,0 0 0 0,0 0 0 0,0 0-12 16,3 5-93-16,-3-5-19 0,7 0-3 0</inkml:trace>
  <inkml:trace contextRef="#ctx0" brushRef="#br0" timeOffset="139970.357">14474 10221 1520 0,'-10'6'64'0,"3"0"-52"16,0 0 38-16,7-6 7 0,-7 3 2 0,3 5 0 16,4-8-42-16,-7 6-8 0,4 0-1 0,3-6-8 15,0 0 8-15,0 0-8 0,0 0 0 0</inkml:trace>
  <inkml:trace contextRef="#ctx0" brushRef="#br0" timeOffset="140542.203">14841 10356 1527 0,'0'0'32'0,"0"0"7"0,0 0-31 15,0 0-8-15,0 0 0 0,-7 0 0 0,7 0 76 0,-7 6 13 0,7-6 3 16,-7 0 1-16,7 0-29 0,-7 3-5 0,4 0-2 0,-4 0 0 16,0 0-33-16,-1 0-8 0,1 0 0 0,0 0-1 15,0 0-6-15,0 6-1 0,0-4 0 0,0 1 0 16,0 0-8-16,0 0 0 0,0 0 0 0,0 0 0 15,3 3 0-15,-3-1 0 0,4 1 0 0,-1-3 0 16,1 6-8-16,3-6-1 0,-4 0 0 0,4-6 0 16,0 0 9-16,0 0 0 0,0 0 0 0,0 0-8 15,0 0 8-15,0 0 12 0,4 6-2 0,-1-1-1 16,-3-5 4-16,0 0 1 0,0 0 0 0,4 3 0 16,3-3-2-16,-4 0-1 0,1 3 0 0,3 0 0 15,-7-3-3-15,7 0 0 0,0 3 0 0,0-3 0 16,0 3-8-16,-3-3 0 0,3 3 0 0,-7-3 0 15,7 0 0-15,0 3 0 0,-4-3 0 0,4 6 0 16,1-6 0-16,-5 12 0 0,4-6 0 0,0-1 0 16,0-2 0-16,-3 0 0 0,3 3 0 0,-4 0 0 15,4 3 0-15,-3 3 0 0,-1-7 0 0,1 7 0 16,-4-6 0-16,3 3 0 0,-3 3 0 0,4-3 8 16,-4-1-8-16,-4-2 12 0,4 6-12 0,-3-6 12 15,3 3-12-15,-4-3 0 0,1 2 0 0,-1 1 0 16,1-3-23-16,-1 0-6 0,-3 6-2 0,4-6 0 15,-4-3-108-15,0-1-21 0,0 4-5 0</inkml:trace>
  <inkml:trace contextRef="#ctx0" brushRef="#br0" timeOffset="175192.232">15561 10362 850 0,'0'0'17'0,"0"0"6"0,0 0-23 0,0 0 0 0,0 0 0 0,0 0 0 15,0 0 72-15,0 0 9 0,0 0 3 0,-7 0 0 16,7 0-24-16,0 0-4 0,0 0 0 0,0 0-1 16,0 0-31-16,0 0-7 0,0 0-1 0,0 0 0 15,-7 0 14-15,7 0 2 0,0 0 1 0,0 0 0 16,-7 0-23-16,7 0-10 0,0 0 8 0,-7 6-8 16,3 0 38-16,-3 0 2 0,4 0 1 0,-1 8 0 15,4-2-23-15,-3 0-5 0,3-3-1 0,0 8 0 16,-4-5 0-16,4 6-1 0,0-6 0 0,-3 2 0 15,3 4 15-15,0 0 3 0,0-1 1 0,0-2 0 16,0 2-14-16,0 1-2 0,0-6-1 0,0 3 0 0,0-4 0 0,0 1 0 16,0-6 0-16,-4 3 0 15,4-3-4-15,0-6-1 0,0 0 0 0,0 0 0 0,0 0 24 16,0 0 5-16,0 0 1 0,0 0 0 16,0 0-15-16,0 0-3 0,-3-6-1 0,-1-3 0 0,0 3-19 0,4 0 0 15,-3 0-8-15,-1-2 8 0,4-1-17 0,0-3 2 0,0 3 1 16,0 3 0-1,0-6-19-15,0 7-4 0,0-13-1 0,0 9 0 0,0 0 38 0,0 1 0 0,0-4 0 0,4 0 0 16,-4 3 0-16,3-3 0 0,1 1 0 0,0-1 0 16,-1 0 0-16,1 3 0 0,-1-2 0 0,-3 2 0 15,4 0 0-15,-1 3 0 0,1 6-9 0,-4 0 9 16,0 0 0-16,0 0-8 0,0 0 8 0,7 0 0 16,-4 0-10-16,4 6 10 0,0-3-8 0,-3 9 8 15,3-4 0-15,-3 1 0 0,3 9 0 0,-4-6 0 16,1-1 0-16,3 1 0 0,-4 3 12 0,1-3-4 15,3-1-8-15,-4 1 9 0,1 3-9 0,-1 2 10 16,-3-11-10-16,4 6 0 0,-1 0 0 0,-3 0-11 16,4-4 11-16,-1 4 12 0,1-6-2 0,-4-6-1 15,0 0-1-15,0 0-8 0,0 0 12 0,4 0-4 16,3-6-19-16,-4 0-4 0,4-2-1 0,-3-4 0 16,-1-3 16-16,4 0 0 0,-3-2 0 0,-1-4 0 15,4 9 0-15,-3-5-9 0,-1-1 9 0,4 3-8 16,-3 4-2-16,0-1 0 0,3 0 0 0,-4 0 0 15,1 4 10-15,-1-1-8 0,1 3 8 0,-1 3-8 16,-3 3-1-16,0 0 0 0,0 0 0 0,4 3 0 0,-1 3 9 16,4 3-10-16,-3 2 10 0,-1-2-10 0,1 3 10 0,-1 3 0 0,-3-4 8 15,4 4-8-15,-4 6 14 0,4-4-2 0,-1 1 0 16,1 2 0-16,-4-2-4 0,3-6 0 0,1 6-8 0,-4-10 12 16,3 4-2-16,1-6-1 0,-4-6 0 0,0 9 0 15,0-9-9-15,7 6 0 0,-4 0 0 0,1-3 0 16,3-1 0-16,0 1 0 0,-4-3 0 0,5 3 0 15,-1-3-52 1,-4 0-8-16,4 0-3 0,0-3 0 16,0 3-97-16,0 0-20 0</inkml:trace>
  <inkml:trace contextRef="#ctx0" brushRef="#br0" timeOffset="175818.853">16136 10377 1094 0,'-11'9'23'0,"4"0"5"15,0-4-28-15,0-5 0 0,4 6 0 0,-4 0 0 16,0 0 56-16,0-6 7 0,0 6 1 0,-4-6 0 15,4 3 33-15,0 0 7 0,0-3 2 0,0 3 0 16,7-3-67-16,-7 6-14 0,0-3-2 0,0-1-1 16,7-2-22-16,-7 3 0 0,7-3 0 0,-8 6 0 15,8-6 56-15,-7 9 6 0,4-3 2 0,-4 0 0 16,3 0-52-16,1 3-12 0,-1-1 0 0,4 1 0 16,-3 3-24-16,-1 6-7 0,4-7-1 0,0-2-1 0,0 3 23 15,0 6 10-15,0-7-8 0,0-5 8 16,0 3-27-16,4 0 0 0,-4 3 0 0,3-6 0 0,1-4 27 0,-4-2 0 15,3 6 0-15,-3 0 0 0,0-6 0 0,4 6 9 0,-1 0 0 16,-3-6 0-16,0 0-9 0,0 0 0 0,11 0 0 16,-11 0 0-16,7-6 0 0,0 6 10 0,-3-6-1 15,-1 0 0-15,4 0 2 0,-3 1 0 16,-1-1 0-16,1-6 0 0,-1 6-2 16,-3-3 0-16,4 3 0 0,-1 0 0 0,-3 1-9 0,0-10 10 0,4 6-10 15,-4 0 10-15,0 3-10 0,0 6 0 0,0-5 0 0,0 5 8 16,0 0-8-16,0 0 0 0,0 0 0 0,0 0 0 15,0 0-10-15,3 0 10 0,1-6-13 0,-4 6 5 16,3-6-1-16,-3 6 0 0,8-6 0 0,-8 6 0 16,3-6 9-16,-3 6 0 0,0 0-9 0,0 0 9 15,0 0 0-15,0 0 0 0,0 0 0 0,0 0 0 16,0 0 0-16,0 0 0 0,0 0-9 0,0 0 9 16,4 6 0-16,-4 0 12 0,3 6-1 0,-3-7-1 15,4 1 6-15,-4 3 2 0,0 0 0 0,0 6 0 16,3-10-3-16,-3 7-1 0,0-3 0 0,0 0 0 15,4 0-3-15,-4-9-1 0,0 0 0 0,0 0 0 16,3 9-10-16,1-7 0 0,-4-2 9 0,3 6-9 16,4 0-20-16,0-6-9 0,4 0-2 0</inkml:trace>
  <inkml:trace contextRef="#ctx0" brushRef="#br0" timeOffset="176437.797">16344 10406 1314 0,'0'0'37'15,"0"0"8"-15,0 6-36 0,0 0-9 0,0 3 0 0,-3 3 0 16,3-4 53-16,0 1 9 0,-4 3 2 0,4-6 0 16,0 6 0-16,-3 2 0 0,3 1 0 0,0 6 0 15,-4-10 0-15,4 1 0 0,0 3 0 0,0 2 0 16,0-5-22-16,0-6-4 0,0 3-1 0,0 3 0 16,0-6-10-16,0-1-3 0,0-5 0 0,0 0 0 15,0 0-16-15,0 0-8 0,0 0 0 0,0 0 8 16,0 0-8-16,0 0 0 0,0 0 0 0,0 0 0 15,0 0 0-15,0 0 0 0,0 0 0 0,0 0 0 16,0 0 0-16,0 0 0 0,4-2 0 0,-1-4 0 16,1-6 0-16,-1 3 0 0,1 0 0 0,-1-3 0 15,1-5 0-15,-4 2 0 0,3 3 0 0,1 1 0 16,-1-1 0-16,1 3 0 0,-4 3 0 0,0 6 0 16,0 0 0-16,0 0 0 0,0 0 0 0,0 0 0 15,0 0 0-15,0 0 0 0,3-6 0 0,-3 6 0 0,7-3 0 0,-7 3 0 16,8 0 0-16,-1 0 0 0,0 0-9 0,0 0-1 0,3-3 0 15,-3 3 0-15,4-3 10 0,-1 3-13 0,1 0 5 16,0 3 8-16,-1-3 0 0,1 0 0 0,3 3 0 16,-3 0 0-16,-1 0 0 0,-3-3 0 0,4 3 0 0,-1 3 0 15,-3-3 0-15,0 9 0 0,-3-6 0 0,3 5 0 16,0-8 0-16,-3 6 0 0,-1-3 12 16,-3 3-4-16,4 3-8 0,-4-1-14 15,0 1 3-15,0 0 1 0,0 3 10 0,0-4-12 16,-4-5 12-16,1 6-12 0,3-3 12 0,0 0-13 0,-4-1 5 0,4-8 8 31,0 0-49-31,0 0-3 0,0 0 0 0,0 0 0 16,0 0-47-16,0 0-9 0,4-2-3 0</inkml:trace>
  <inkml:trace contextRef="#ctx0" brushRef="#br0" timeOffset="177172.166">16789 10536 1303 0,'0'0'55'16,"0"0"-44"-16,0 0 49 16,0 0 11-16,0 0 1 0,0 0 1 0,0 0 7 0,0 0 2 0,0 0 0 0,0 0 0 15,0 0-7-15,0 0-2 16,0 0 0-16,0 0 0 0,0 0-34 15,0 0-7-15,0 0-2 0,0 0 0 16,0 0-15-16,-7 0-3 0,7 0-1 0,-7 0 0 16,0 0-11-16,-1 0-11 0,8 0 3 0,-7 0 0 0,0 0-8 0,7 0 0 0,-7 6-1 0,0 2 0 31,0-2-21-31,4 6-4 0,-4 0-1 0,0-1 0 0,3 1 43 0,0-3 9 0,1 0 2 0,-1 3 0 16,1 2-11-16,3-8 0 0,0 6 0 0,0-6 0 15,0 0-9-15,0-6 9 0,0 0 0 0,3 9 0 16,1-4 0-16,-4-5 0 0,7 3 0 15,-7-3 9-15,7 6 5 0,-3-3 1 0,3-3 0 0,0 6 0 16,-4-6-2-16,4 0 0 0,0 0 0 16,0 0 0-16,-3-6 9 0,3 3 2 0,-3 3 0 0,3-6 0 15,-4 3-9-15,1-2-2 0,-1-1 0 0,1 0 0 16,-1-3-13-16,1-3-16 0,-1 6 3 0,1-8 1 16,-4 2 12-16,3 0 0 0,-3 0 0 0,4 1 0 15,-4-1 24-15,0 0 8 0,0 3 2 0,0 3 0 16,0 1-26-16,0 5-8 0,0-6 0 0,0 6 0 15,0 0-24-15,0 0-9 0,0 0-2 0,0 0 0 16,0 0 35-16,3 6 0 0,-3 2 0 0,4 1 0 16,-1 6-8-16,-3 2 8 0,0 1 0 0,4 6 0 15,-4-4 0-15,0 4 0 0,4-1 0 0,-4 10 0 16,3-13 0-16,-3 4 0 0,0-1 0 0,0 4 0 16,0-4 0-16,0 1 0 0,0-4-8 0,0 4 8 0,0-4 0 15,0 10 0-15,0-10 0 0,-3 10 0 0,-1-7 8 16,0 4 0-16,4-4-8 0,-3 1 12 0,-1-4-12 0,1-2 0 15,3-6-12-15,-4-3 12 0,1 2 0 0,3 1 0 0,0 0 0 16,-4-6 0-16,4 0 0 0,-3-1 0 0,3-5 0 0,-4 6 0 16,4-6 15-16,0 9 9 0,0-9 3 0,-7-964 0 15,7 1934-11-15,0-970-1 0,-7-3-1 0,0 0 0 16,0 0-14-16,0-3 0 0,0 0 0 0,-4-5 0 16,1 5-37-1,3-6-1-15,-4 0 0 0,0 4 0 0,4 2 10 0,-3 0 1 16,3 0 1-16,-4-6 0 15,4-8-18-15,-3-1-4 0,3-8-1 0,-1 5 0 0,1 6-115 16,4-2-22-16</inkml:trace>
  <inkml:trace contextRef="#ctx0" brushRef="#br0" timeOffset="177924.066">16905 10547 1090 0,'0'0'46'0,"0"9"-37"31,4 0-9-31,-1-3 0 0,-3-6 0 0,0 15 0 0,4-10 56 0,3 1 7 0,-7-6 1 0,3 6 0 16,4-6 0-16,0 6 0 0,-3-3 0 0,3 3 0 16,0-3-19-16,-7-3-3 0,7 6-1 0,0-3 0 15,0 0-18-15,-3-3-4 0,3 3-1 0,0 0 0 16,0-3-5-16,-7 0-1 0,3 0 0 0,4 2 0 15,1-2 7-15,-1 0 1 0,0 0 0 0,0-2 0 16,0 2 7-16,0-3 1 0,0 0 1 0,0 0 0 16,4-6 16-16,-4 6 3 0,0-6 1 0,3 3 0 15,-3-6-21-15,4 7-5 16,-4-13-1-16,3 9 0 0,-2-3-9 0,-1 1-1 0,-4-1-1 0,4 0 0 16,-3 6-11-16,-1 0-14 0,1-2 3 0,-1 2 1 15,-3 0 18-15,4 0 3 0,-4 0 1 0,0 0 0 16,0-3-34-16,0 9-6 0,0-3-2 0,-4-3 0 15,4 4-13-15,-3-7-2 0,-1 6-1 0,-3 0 0 16,4 0 26-16,-4 3 6 0,-4 0 1 0,4 0 0 16,-4 0 13-16,-3 0 0 0,4 3 0 0,-4 3 10 15,-1 3-10-15,1-1 0 0,0 4 0 0,0-6 0 16,4 6 0-16,-1-6 0 0,0 0 0 0,1 2 0 16,3 1 0-16,3-3 0 0,1 3 0 0,-1 3 0 15,4-1 8-15,-3-5-8 0,3 0 8 0,3 3-8 0,-3 3 12 16,4-6-4-16,-4 5 0 0,3-5 0 0,4 3 2 15,-3-3 0-15,6 3 0 0,-3 0 0 0,0-4-10 16,1 7 8-16,-1 0-8 0,0-3 8 0,0 0-8 0,3-1 0 16,-3-2 0-16,0 6 0 0,0-6 0 15,1 6 0-15,-1-3 0 0,0-1 0 0,0-2-12 0,0 3-5 16,0 3-1-16,0-6 0 16,0 0 18-16,0-1 0 0,0 1 0 0,0-3 0 0,4-3 0 0,-4 3 0 15,3-3 11-15,1 0-11 16,-1 0-11-16,1-3-9 0,0 0-1 0,3 3-1 15,-4-6-21-15,4 6-4 0,1-5-1 0,-5-1 0 16,1 0-32-16,-1 6-8 0,1-9 0 0</inkml:trace>
  <inkml:trace contextRef="#ctx0" brushRef="#br0" timeOffset="180805.299">18133 9845 1094 0,'0'0'23'0,"0"0"5"0,0 0-28 0,0 0 0 0,0 0 0 0,0 0 0 15,0 0 48-15,0 0 4 0,-7 6 0 0,0 0 1 16,0-1-13-16,3 7-4 0,-3-3 0 0,4 3 0 16,-5 0-7-16,5 5-1 0,-1-8-1 0,1 6 0 15,3-1 1-15,-4-2 0 0,4 0 0 0,-3 0 0 16,3 5-2-16,0-2 0 0,0 3 0 0,0 2 0 16,3-2-9-16,1-1-1 0,3 7-1 0,0-3 0 15,0 8-2-15,0-8 0 0,4 8 0 0,-1-3 0 16,1 4 1-16,-4-4 0 0,3 4 0 0,-2-1 0 15,-1 3 2-15,0-2 1 0,0 2 0 0,-4 0 0 16,1-2-2-16,-1-1-1 0,-3-2 0 0,0 2 0 16,0-8 0-16,0-4 0 0,-3 1 0 0,3 3 0 0,-4-10-14 15,4 1 0-15,-3 0 0 0,-1-6 0 0,4-6 36 16,0 0 8-16,0 0 2 0,0 0 0 0,0 0-10 16,-7 6-3-16,0-6 0 0,7 0 0 0,-7-6-4 0,3 0-1 15,-3 0 0-15,4 0 0 0,3 0-19 16,-4 0-9-16,4 0 8 0,-3-2-8 0,3 2 0 15,0-6 0-15,3 6-12 0,-3 0 12 16,4-6-19-16,-4 7 4 0,3-1 1 0,1-3 0 0,-1 0 1 0,1 0 0 0,0 3 0 16,-1 0 0-16,1-5 13 0,3-4-12 15,-4 6 12-15,1 0-12 0,3 4 4 0,0-7 8 0,-4 0-13 16,4 9 5-16,0-3 8 0,0 3 0 0,4 3 0 0,-4-3 0 16,4 3-8-16,-1 0 8 0,1 3-8 0,-4-3 8 15,0 0-11-15,0 0 11 0,0 0-13 0,0 3 5 16,0 0 8-16,4 3 0 0,-4 6-9 0,0 0 9 15,4-1 0-15,-8 4 0 0,4 8-9 0,0-11 9 16,-3 3 0-16,-1 0 0 0,-3-1 0 0,0-2 0 16,0 0 10-16,0-3-10 0,-3 0 10 0,3 2-10 15,-4-2 12-15,1 3-4 0,-1 0-8 0,1-9 12 16,-1 5-12-16,1-2 0 0,3-6 8 0,-8 6-8 16,1 0 0-16,4 3 0 0,-4-3 0 0,7-6 0 15,-7 6 0-15,0-6 0 0,0 0 0 0,0-6 0 16,-4 6 0-16,4 0-12 0,-4 0 3 0,1-6 0 15,-1-3-37-15,-3 0-7 0,3 0-2 0,1 1 0 16,-1-1-1-16,-3-9-1 0,4 6 0 0</inkml:trace>
  <inkml:trace contextRef="#ctx0" brushRef="#br0" timeOffset="181392.801">18468 10509 1102 0,'0'0'23'0,"0"0"5"0,-4 6-28 0,4-6 0 0,0 9 0 0,-3 3 0 16,3-12 81-16,0 6 11 0,0-1 3 0,0 1 0 16,0 0-44-16,0 3-9 0,0-3-2 0,0 6 0 15,3-7-15-15,1 1-3 0,-1 0-1 0,4 0 0 16,-3 0-1-16,3 0 0 0,0 3 0 0,0-3 0 16,4-1-4-16,-4 1-2 0,3 0 0 0,-3-6 0 15,4 6-2-15,-4-6-1 0,0 0 0 0,0 0 0 16,4 0 1-16,-4-6 0 0,0 6 0 0,0-6 0 15,0 0 1-15,-3 4 1 0,3-7 0 0,0-3 0 16,-4 3-14-16,1 3 0 0,-1-6 8 0,1 1-8 16,-4-4-28-16,3 3-9 0,-6 6-2 0,3-5 0 15,0-1 20-15,-4 3 4 0,4 3 1 0,-3 3 0 16,-1-3-1-16,1 3 0 0,-1-2 0 0,-3 2 0 0,4 0 15 16,-1-3 0-16,4 6 0 0,-7 0 0 0,-4 6 0 0,4-3 8 15,0 2 0-15,-3-2-8 0,3 3 8 16,-4 0-8-16,0-3 0 0,4 3 0 0,-3 6 8 15,3 0-8-15,-4-4 0 0,4 4 0 0,-3 6 0 16,2-7 0-16,5 1 0 0,-4 3 0 0,3 0 19 16,1-1-3-16,-1-2-1 0,1 3 0 15,3-3 2-15,0-4 1 0,0 7 0 0,3-9 0 0,1 6 1 0,-1-6 0 0,4-1 0 16,0 1 0-16,1 0-19 0,2-3 8 16,1 3-8-16,3 6 0 0,-4-12 0 0,5 6-9 0,-1 0-1 0,3-1 0 15,1-5-65-15,0 0-13 16,3 0-2-16</inkml:trace>
  <inkml:trace contextRef="#ctx0" brushRef="#br0" timeOffset="181917.731">18962 10621 1541 0,'-4'-3'44'0,"1"-3"9"15,-4 3-42-15,3 3-11 0,4 0 0 0,-10 0 0 0,3-6 56 16,-1 6 8-16,-2 0 3 0,3 0 0 0,0-6-19 0,-4 6-3 16,4 0-1-16,-3 0 0 0,3 0-28 0,-4 6-5 0,4-6-2 15,0 6 0-15,0 0-9 0,0 0 0 0,3 3 0 0,-3-3 8 16,4 5-19-16,3 1-4 0,-4 0-1 0,4 0 0 15,-3-1 16-15,3-2-11 0,0 3 11 0,3 0-10 32,-3-6-19-32,4 2-4 0,-1 1-1 0,1-3 0 0,-1 0 34 0,4 3 0 0,-3-3 0 0,3-6 0 15,-7 0 44-15,3 6 16 0,4-6 4 0,-7 0 0 16,7 0-55-16,-3 0-9 0,3-6 0 0,0 6 0 16,-3 0 0-16,3-6 16 0,-4 6 0 0,1-9-1 15,-1 3-6-15,1 3-1 0,-1-3 0 0,1 0 0 16,-4 6-8-16,3-3 0 0,-3 3 0 0,0 0 8 15,0 0-8-15,0 0 0 0,0 0 0 0,0 0 0 16,0 0 0-16,0-5 0 0,0 5 0 0,0 0 0 16,0 0-13-16,4 0 5 0,-4 0 8 0,0 0-13 15,0 0 5-15,0 0 8 0,0 0-13 0,0 0 5 16,0 0 0-16,0 0 0 0,0 0 0 0,0 0 0 16,7 0 8-16,-7 0-8 0,0 0 8 0,0 0-8 15,7 3 8-15,-7-3 0 0,0 0 0 0,4 2 0 16,-4-2 0-16,7 6 0 0,-4 0-9 0,4-3 9 15,0-3-136-15,0 3-22 0,0 0-5 0</inkml:trace>
  <inkml:trace contextRef="#ctx0" brushRef="#br0" timeOffset="182321.39">19110 10665 794 0,'0'12'33'0,"-4"-6"-33"16,1 2 108-16,3-2 14 0,-4 6 3 0,1-6 1 16,3 0-36-16,0 0-7 0,-4 3-2 0,4-4 0 15,0 1-13-15,4 0-4 0,-4 3 0 0,0 0 0 16,0-9 0-16,3 6 0 0,-3-6 0 0,4 6 0 15,3-1-4-15,-3-5 0 0,-4 0-1 0,7 0 0 16,0 0-23-16,0 6-4 0,0-6 0 0,0 0-1 16,0 0-16-16,3 0-3 0,1-6-1 0,0 6 0 15,-1 0-11-15,1-5 12 0,-1 5-12 0,-3-6 12 16,4 6 7-16,-4-6 1 0,0-3 1 0,0 3 0 16,0-3-21-16,0 0 0 0,-3 4 0 0,3-13 0 15,-4 12 0-15,1-9 0 0,-1 7 0 0,1-4 0 16,-1-3 0-16,-3 3-8 0,0-2 0 0,4-1 0 15,-8 0-39-15,4 3-7 0,-3-5-2 0,3 5 0 16,-4 0-57-16,4 4-12 0,0-4-3 0,-3 0 0 16,-1 3-29-16,-3 3-7 0,4 0 0 0</inkml:trace>
  <inkml:trace contextRef="#ctx0" brushRef="#br0" timeOffset="183089.654">19551 10562 1337 0,'0'0'28'0,"0"0"6"16,0 0-34-16,0 0 0 0,0 0 0 0,0 0 0 15,0 0 0-15,0 0 0 0,0 0 0 0,0 0 0 0,0 0 50 0,0 0 3 16,0 0 1-16,0 0 0 0,0 0-35 0,0 9-7 0,0 0-2 0,0-9 0 15,0 0 14-15,0 6 4 0,0-6 0 0,0 0 0 16,0 0 6-16,0 0 2 0,0 0 0 0,0 0 0 16,0 0-45-16,0 0-9 0,0 0-2 0,0 0 0 15,0 0 20-15,0 0 11 0,0 0-2 0,0 0 0 16,0 0 3-16,0 0 1 16,0 0 0-16,0 0 0 0,0 0 1 0,0 0 0 0,-4 5 0 0,4-5 0 15,0 0 5-15,0 0 1 0,-7 6 0 0,0-6 0 16,0 0-5-16,0 0-1 0,0 0 0 0,0 0 0 15,7 0-3-15,-7 6-1 0,7-6 0 0,-7 0 0 16,0 6-10-16,7-6 0 0,-4 0 0 0,-3 6 0 16,4 0 0-16,-4 3 0 0,3 0-14 0,1-1 5 15,-1-2 9-15,1 6-12 0,-1-3 12 0,1 0-12 16,-1-1 12-16,4 1-8 0,0 0 8 0,0 3-8 16,0 0 8-16,0-7 0 0,4 1 0 0,-1 0 0 15,-3-6 0-15,4 6 8 0,-4-6-8 0,3 3 11 16,4 0 2-16,0 6 1 0,4-9 0 0,-1 0 0 15,1 6-3-15,3-6-1 0,0 6 0 0,0-6 0 16,0 0-10-16,1 0-12 0,-1 0 2 0,0 0 1 16,0-6 9-16,0 6 0 0,0-6 0 0,0 6 0 15,-3 0 0-15,-1 0 0 0,1 0 0 0</inkml:trace>
  <inkml:trace contextRef="#ctx0" brushRef="#br0" timeOffset="183628.01">19918 10591 1178 0,'0'0'24'0,"-7"6"6"0,3-6-30 0,1 0 0 0,3 0 0 0,-7 6 0 15,0-6 40-15,0 0 1 0,0 6 1 0,-1-6 0 16,1 0 18-16,0 0 3 0,0 0 1 0,0 0 0 16,0 0 0-16,0 0 0 0,0 0 0 0,0 0 0 15,0 0-52-15,7 0-12 0,-7 3 0 0,3 0 0 16,-3 0 0-16,7-3 0 0,-3 9 0 0,-1-3 0 16,1 0 0-16,3 2 0 0,-4-2 0 0,4 6 0 15,0-3 0-15,4 0 0 0,-1 2 0 0,-3 4 0 16,4-3 34-16,-1 0 4 0,1-4 1 0,-1 1 0 15,1 0-18-15,3 3-3 0,-4-6-1 0,1 5 0 16,3-5-7-16,0-3-2 0,0 3 0 0,-3-3 0 16,3 0 19-16,0 3 3 0,-4-6 1 0,4 0 0 15,0 0-9-15,-3-6-2 0,3 3 0 0,0-3 0 16,-3 0-5-16,-1 0-2 0,4 1 0 0,-3-7 0 16,-4 0-13-16,3 3 0 0,-3 0 0 0,0 1 0 15,0 2 0-15,0-6 0 0,-3-3 0 0,-1 6 0 0,-3-2 0 16,4 2-18-16,-4-3 4 0,-4 0 1 15,4 4-31-15,-4-4-5 0,1 0-2 0,-1 6 0 16,1 0 41-16,3 0 10 0,-4 0 0 0,0 6 0 0,4 0 49 16,0 0 12-16,7 0 3 0,-7 0 0 15,0 6-103-15,0 0-20 0,-4 3-4 0,4 0-1 16,4 3 52-16,-4-4 12 0,3 4 0 0,1 0 0 16,3-3-54-16,0 0-8 0,0-1-2 0,0 1 0 15,7 6-32-15,-4-3-8 0,4-3 0 0</inkml:trace>
  <inkml:trace contextRef="#ctx0" brushRef="#br0" timeOffset="184080.749">20045 10653 1094 0,'0'0'23'0,"-4"6"5"15,4-6-28-15,0 6 0 0,-3 6 0 0,-1-6 0 16,1 2 96-16,3-2 15 0,-4 0 2 0,1 0 1 16,3-6-29-16,0 6-5 0,0-6-2 0,-4 12 0 15,4-6-62-15,0-6-16 0,-3 5 0 0,3 1 0 16,0-6 54-16,0 9 8 0,0 0 2 0,3 0 0 15,-3-3-52-15,4 0-12 0,3-1 0 0,-4-5 0 0,4 6 0 16,4 0 0-16,-4 0 0 0,4 3 0 0,-1-6 0 0,1 0 0 16,-1 0 0-16,1 0 0 0,-1-3 34 0,1 0 4 0,0 0 1 0,3-3 0 15,-7 3-23-15,3-6-5 0,-3 3-1 16,0-3 0-16,1 0 4 0,-1 0 1 0,-4-3 0 16,4 4 0-16,-3-7-15 0,-4 0 0 0,3 0 0 15,1 1 0-15,-4 2 0 0,3-9 0 0,-3 6 0 16,4-2 0-16,-4 2 0 15,0-6 0-15,0 6 0 0,-4-2 0 0,1-4-17 16,-1 6-7-16,-3-5 0 0,4-1-1 16,-4 3-19-16,0 4-3 0,3-1-1 0,-3 3 0 15,0 3-6-15,7 6-2 0,0 0 0 0</inkml:trace>
  <inkml:trace contextRef="#ctx0" brushRef="#br0" timeOffset="184788.595">20355 10671 1337 0,'0'0'56'16,"0"0"-44"-1,-3 6-12-15,3-6 0 0,0 0 0 0,0 0 0 16,0 9 53-16,0-4 9 0,0 4 2 0,0 6 0 0,3-3 0 15,-3-3 0-15,4 2 0 0,-4 4 0 0,3 6-52 0,1-7-12 0,3 7 0 16,-4-1 0-16,1 4 40 0,0-3 6 0,-4-4 1 0,3 10 0 16,-3-7-24-16,4 7-5 0,-1-7-1 0,-3 10 0 31,4-13-17-31,-4 7 0 0,0-4 0 0,0 1 0 16,0-3 0-16,0-4 0 0,0 7 0 0,0-9 0 0,0-4 55 0,0 4 7 0,0-6 2 15,0-6 0-15,0 0-52 0,0 0-12 0,0 0 0 0,0 0 0 16,0 0 0-16,0 0 0 0,0 0 0 0,0 0 0 15,0 0 0-15,0 0 0 0,0 0 0 0,0 0 0 16,0 0 33-16,0-12 4 0,-4 4 1 0,1 2 0 16,-1-6-26-16,4 0-4 0,-3-8-8 0,-1 8 11 15,0-6 7-15,4 0 2 0,-3 1 0 0,3-4 0 16,-4 4-20-16,4-4 0 0,-3 0 0 0,3 1 0 16,-4-4-16-16,4 4-8 0,0-13 0 15,-3 10-1-15,3-6 13 0,0-1 4 0,0 4 0 0,0-4 0 16,0 4 8-16,0-4 0 0,0 4 0 0,0-6 0 15,0 8 0-15,0 1-8 0,3-4 8 0,1 10-8 16,-4-1 8-16,3 6 0 0,1 3 0 0,-1 3 0 16,5 1-8-16,-5-1 0 0,1 0 0 0,3 6 0 15,0-6-20-15,0 6-3 0,0 0-1 0,0 6 0 16,0-6 32-16,3 6-9 0,-2-6 9 0,2 6 0 16,1-1-10-16,-4 1 10 0,3 3-12 0,-3 3 12 15,4 0-8-15,-4-6 8 0,4 2 0 0,-4 1 0 16,0 3 0-16,0 3 0 0,-4-4 8 0,4 4-8 15,-3 3 0-15,-4-7 0 0,0 7 0 0,0-3 0 16,0-3 0-16,-4 2 0 0,4-5-13 0,-7 9 4 0,4-9 9 16,-4-1 0-16,0 1 0 0,0 9 0 0,-4-12 0 0,4 0 0 15,-7-1 0-15,3 1 0 0,1-3 12 0,-4 0-1 16,-1-3-1-16,1 0 0 0,4 0 18 0,-4 0 3 16,0-3 1-16,-1 3 0 0,5-3-32 0,-1 3 0 15,-3-6 0-15,7 6 0 16,-3-5-29-16,-1-1-12 0,0 0-3 0,4-9 0 15,-3 6-160-15,3-2-32 0</inkml:trace>
  <inkml:trace contextRef="#ctx0" brushRef="#br0" timeOffset="185937.514">21509 10621 615 0,'0'0'26'16,"0"0"-26"-1,0 0 116-15,-7-3 17 0,7 3 4 0,-7 0 1 16,0-3-27-16,0 0-6 0,0 3-1 0,0 0 0 16,-1-3-40-16,1 3-8 0,-3 0-1 0,3 0-1 0,-4 0-20 0,1 0-4 15,-1 0-1-15,0 3 0 0,-3-3-3 0,4 3-1 0,-4 0 0 0,0 0 0 16,3 3-7-16,-3 0-2 0,0 0 0 0,0 2 0 16,-1 4-16-16,1-6 0 0,0 3 8 0,0 0-8 15,0-1 0-15,3 1 0 0,-3 0 0 0,4 9 0 16,3-12 0-16,0 5 0 0,0-2 0 0,3 0 0 31,1 6 0-31,-1-9 0 0,4-1 0 0,0 1-9 0,4 0 9 16,-1 0 0-16,4-3-9 0,0 3 9 0,0-3 0 0,0-3 0 0,4 0 0 15,3-3 0-15,-3-3 11 0,3 0-3 0,3 0-8 16,1-3 12-16,0 4 0 0,-1-7 0 0,1-3 0 0,3-3 0 16,-3 7 0-16,-1-16 0 0,5 10 0 0,-5-7 0 15,-3-2-3-15,4-4-1 0,-4 1 0 0,0 2 0 16,-3-8 2-16,-1 3 0 0,1 2 0 0,-4-2 0 15,0 0-10-15,-4 2 8 0,1 1-8 0,0 2 8 16,-4-2-8-16,-4-3 0 0,4 2 0 0,-4-2 0 16,-3-3 0-16,4 8 0 0,-4-2-10 0,0-3 10 15,0 8-17-15,0-2 2 0,0 2 1 0,0-2 0 16,0 5-10-16,-1 0-3 0,5 10 0 0,-4-4 0 16,3 6 16-16,1 0 11 0,-1 3-13 0,4 6 5 15,0 0-4-15,0 0 0 0,0 0 0 0,0 0 0 16,-3 12-5-16,3 0-2 0,0 3 0 0,0-4 0 15,3 10 9-15,-3 0 2 0,4 5 0 0,-1 0 0 16,1 4 8-16,-1-1 0 0,4 4-9 0,-3 2 9 0,3 3 0 0,-3-6 0 16,-1 4-9-16,-3-4 9 0,4 6 0 15,-4-2-10-15,3-1 10 0,-3 9-8 0,0-12 22 0,-3 9 5 16,3-2 1-16,0-4 0 16,0-3-2-16,0 1 0 0,0-4 0 0,0-3 0 15,0-2 13-15,0-3 2 0,3-4 1 0,1 1 0 0,-1-1-11 0,1-8-3 16,-1 3 0-16,1 0 0 0,-1 0-10 0,4-7-2 0,-3 1-8 0,-1 0 12 15,1 0-12-15,-4-6 0 0,7 6-12 0,-7-6 12 16,0 0-65 0,0 0-7-16,0 0 0 0</inkml:trace>
  <inkml:trace contextRef="#ctx0" brushRef="#br0" timeOffset="186560.244">21721 10550 1409 0,'-4'6'29'0,"4"0"7"0,0-6-28 16,-4 9-8-16,4 0 0 0,0 2 0 0,0-5 57 0,4 0 11 0,-4 0 1 0,4 0 1 16,-1 0-26-16,4 3-4 0,-3-6-2 0,3 3 0 15,-4 2-14-15,4-8-4 0,4 6 0 0,-8-6 0 16,8 0-20-16,-4 0 9 0,4 0-9 0,-4 0 0 15,3-6 16-15,1 0-3 0,-1 1-1 0,-3-1 0 16,4-6-4-16,0 3 0 16,-4-3-8-16,0 6 12 0,0-11-12 0,0 5-16 0,-4 0 3 0,-3 4 1 15,4-10-11-15,-4 9-1 0,0 0-1 0,0 0 0 16,-4 4-2 0,1-7 0-16,-1 6 0 0,-3 0 0 0,0 0 7 0,0-3 0 0,4 3 1 0,-8 1 0 15,4-4 19-15,-4 6 11 0,1 0-2 0,-4 0 0 16,3 3 1-16,1 0 0 0,-1 3 0 0,-3 0 0 15,3 6-10-15,1-1 10 0,-1-2-10 0,1 3 10 16,-1 3-10-16,4 0 0 0,-4-1 0 16,4 4 0-16,0 3 0 0,4-1 0 0,-1 1 0 15,1 8 0-15,-1-8 0 0,1 6 12 0,3-4-2 0,0 7 0 16,3-7-10-16,-3 7 0 0,4-4 0 0,-1 4 0 16,1-7 0-16,3 4 0 0,0-1 0 0,3-2 0 15,-3-3 0-15,0-1 0 0,4 1 0 0,0-3 0 16,-1-4 0-16,4 7 0 0,-3-6-12 0,3-1 12 15,-3 1-46-15,3 0-2 0,-4-6 0 0,4 3 0 16,-3-9-88-16,3 0-17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2-17T15:32:03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16 6408 0 0,'-59'60'952'0'0,"26"-9"2326"0"0,15-7-1076 0 0,12 42 760 0 0,11-53-1354 0 0,10 60-388 0 0,26 117-856 0 0,-25-118-276 0 0,-12-85-33 0 0,-3-6 39 0 0,-1-1 102 0 0,0 0 42 0 0,0 0 8 0 0,0 0 12 0 0,10-16 676 0 0,-6 4-873 0 0,1 0 0 0 0,-1 0 0 0 0,-1 0 0 0 0,0 0 1 0 0,-1-1-1 0 0,0 1 0 0 0,-1-1 0 0 0,-1 1 0 0 0,0-12-61 0 0,14-101 178 0 0,-12 100-229 0 0,2 0-1 0 0,1 0 0 0 0,0 0 0 0 0,2 1 1 0 0,4-8 51 0 0,22-57-1102 0 0,-14 49 470 0 0,-15 32 484 0 0,-1 1 0 0 0,0 0 1 0 0,0-1-1 0 0,-1 0 0 0 0,0 0 0 0 0,0 1 0 0 0,-1-1 0 0 0,0 0 0 0 0,0 0 0 0 0,-1 0 0 0 0,0-1 0 0 0,-1-6 148 0 0,0 1-569 0 0,1 12 189 0 0,0-5-1403 0 0,0 6 763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2-17T15:32:05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0 8752 0 0,'-2'5'-395'0'0,"1"0"912"0"0,0 0 0 0 0,0 0 0 0 0,0-1 0 0 0,-1 1 0 0 0,0-1 0 0 0,0 1 0 0 0,0-1 0 0 0,-1 0 1 0 0,0 0-1 0 0,1 0 0 0 0,-1 0 0 0 0,0 0 0 0 0,-1-1 0 0 0,1 0 0 0 0,-1 1 0 0 0,-2 1-517 0 0,-96 87 2369 0 0,76-68-2245 0 0,20-20-123 0 0,0 1-1 0 0,1 0 1 0 0,-1 0-1 0 0,1 0 0 0 0,0 1 1 0 0,0 0-1 0 0,1 0 0 0 0,0 0 1 0 0,0 1-1 0 0,0-1 0 0 0,-2 7 0 0 0,-4 15 0 0 0,6-17 0 0 0,3 1 0 0 0,2-2 0 0 0,23 26 11 0 0,-4-26 118 0 0,27 6-5 0 0,-17 2-124 0 0,4-2-10 0 0,-22-7-37 0 0,19 31 40 0 0,-28-31 71 0 0,-1 1 0 0 0,0 0 0 0 0,-1 0 0 0 0,0 0 0 0 0,0 0 0 0 0,-1 0 0 0 0,-1 0 0 0 0,0 0 0 0 0,0 0 0 0 0,-1 0 0 0 0,0 0 0 0 0,0 0 0 0 0,-1-1 0 0 0,-1 1 0 0 0,1-1 0 0 0,-3 2-64 0 0,-29 44 768 0 0,32-52-735 0 0,-1 0 0 0 0,1 0 0 0 0,-1 0 0 0 0,0-1 0 0 0,0 0 0 0 0,0 1 0 0 0,-1-1 0 0 0,1 0 0 0 0,0-1 0 0 0,-1 1 0 0 0,1-1 0 0 0,-1 0 0 0 0,0 0 0 0 0,1-1 0 0 0,-1 1 0 0 0,0-1 0 0 0,1 0 0 0 0,-1 0 0 0 0,0 0 0 0 0,1-1 0 0 0,-1 0 0 0 0,0 0 0 0 0,-4-1-33 0 0,-35-26-1121 0 0,39 20 627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2-17T15:32:06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 14336 0 0,'-10'13'408'0'0,"-4"6"80"0"0,4 2-392 0 0,0-1-96 0 0,-3-1 0 0 0,3 11 0 0 0,0-14 432 0 0,6-5 64 0 0,-6-2 15 0 0,10-1 1 0 0,0-8-824 0 0,-5 11-160 0 0,5-11-31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2-17T15:32:03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344 549 13880 0 0,'0'0'300'0'0,"0"0"0"0"0,-2-1-192 0 0,-3-1 146 0 0,0 1 1 0 0,0-1 0 0 0,0 1-1 0 0,0 0 1 0 0,0 1 0 0 0,-1-1-1 0 0,1 1 1 0 0,0 0-1 0 0,0 0 1 0 0,-1 1 0 0 0,1 0-1 0 0,0 0 1 0 0,0 0 0 0 0,0 0-1 0 0,0 1 1 0 0,-2 0-255 0 0,-42 11 397 0 0,-20 11-361 0 0,59-16-59 0 0,1 0-1 0 0,-1 0 1 0 0,1 1-1 0 0,1 1 1 0 0,0-1-1 0 0,0 1 1 0 0,1 1-1 0 0,1-1 0 0 0,-1 1 1 0 0,2 0-1 0 0,-1 1 1 0 0,2-1-1 0 0,-1 1 1 0 0,2 0-1 0 0,-2 7 24 0 0,-6 21-48 0 0,8-34-26 0 0,1 0 0 0 0,0 0-1 0 0,0 0 1 0 0,1 0-1 0 0,0 0 1 0 0,0 0-1 0 0,0 1 1 0 0,1-1 0 0 0,0 0-1 0 0,0 1 1 0 0,0-1-1 0 0,1 0 1 0 0,0 1 0 0 0,0-1-1 0 0,1 2 75 0 0,0-7 19 0 0,-1 0 1 0 0,1 0-1 0 0,-1 0 0 0 0,1 0 0 0 0,-1 0 1 0 0,1-1-1 0 0,0 1 0 0 0,0 0 1 0 0,-1-1-1 0 0,1 1 0 0 0,0-1 0 0 0,0 0 1 0 0,0 0-1 0 0,-1 0 0 0 0,1 0 0 0 0,0 0 1 0 0,0 0-1 0 0,0 0 0 0 0,0 0 1 0 0,-1-1-1 0 0,1 1 0 0 0,0-1 0 0 0,0 1 1 0 0,-1-1-1 0 0,1 0 0 0 0,0 0 0 0 0,-1 1 1 0 0,1-1-1 0 0,-1 0 0 0 0,1-1 1 0 0,-1 1-1 0 0,1 0 0 0 0,-1 0 0 0 0,0-1-19 0 0,5-1 82 0 0,32-24 282 0 0,-29 21-330 0 0,0-1 0 0 0,-1 1 0 0 0,0-2 0 0 0,0 1 0 0 0,0-1 0 0 0,-1 0 0 0 0,0-1 0 0 0,1-1-34 0 0,33-60-409 0 0,-29 21-2685 0 0,-26 112 2870 0 0,4 54 1479 0 0,10-112-1232 0 0,0 0-1 0 0,0 0 0 0 0,1 0 0 0 0,0 0 0 0 0,0 0 0 0 0,0 0 1 0 0,0-1-1 0 0,1 1 0 0 0,0 0 0 0 0,0-1 0 0 0,0 1 0 0 0,0-1 0 0 0,2 2-22 0 0,1 3-14 0 0,0 2-60 0 0</inkml:trace>
  <inkml:trace contextRef="#ctx0" brushRef="#br0" timeOffset="465.492">499 435 9200 0 0,'-8'23'270'0'0,"2"-9"-119"0"0,1 1 0 0 0,1-1 0 0 0,0 1 1 0 0,1 0-1 0 0,1 0 0 0 0,-1 11-151 0 0,-1 34 3511 0 0,4-59-3167 0 0,0-1-138 0 0,4 8 1522 0 0,-3-30-1437 0 0,-24-27-1572 0 0,23 47 883 0 0,0 2-46 0 0,0 0-10 0 0,-49 33 104 0 0,20 15 1370 0 0,5 60-274 0 0,23-19 1217 0 0,2-75-1816 0 0,1 0 0 0 0,1 0-1 0 0,0 0 1 0 0,1-1 0 0 0,0 1-1 0 0,1-1 1 0 0,1 0 0 0 0,0-1-1 0 0,1 1 1 0 0,0-1 0 0 0,9 11-147 0 0,-15-21-7 0 0,1 0 1 0 0,0 0 0 0 0,0 0 0 0 0,0 0-1 0 0,0 0 1 0 0,0-1 0 0 0,1 1-1 0 0,-1-1 1 0 0,0 0 0 0 0,1 1 0 0 0,-1-1-1 0 0,1 0 1 0 0,-1-1 0 0 0,1 1-1 0 0,0 0 1 0 0,-1-1 0 0 0,1 1 0 0 0,0-1-1 0 0,-1 0 1 0 0,1 0 0 0 0,0 0-1 0 0,-1 0 1 0 0,1 0 0 0 0,0-1 0 0 0,-1 1-1 0 0,1-1 1 0 0,0 0 0 0 0,-1 0-1 0 0,1 0 7 0 0,68-41-1215 0 0,46-100-4710 0 0,-89 109 3799 0 0</inkml:trace>
  <inkml:trace contextRef="#ctx0" brushRef="#br0" timeOffset="1027.325">761 0 7136 0 0,'-19'24'336'0'0,"17"-22"-66"0"0,1 1 0 0 0,-1 0 0 0 0,1-1 0 0 0,0 1 0 0 0,0 0 0 0 0,0 0 0 0 0,0-1 0 0 0,0 1 0 0 0,1 0-1 0 0,-1 0 1 0 0,1 0 0 0 0,0 0 0 0 0,0 0 0 0 0,0 0 0 0 0,0 0 0 0 0,0 0 0 0 0,1 0 0 0 0,-1 0 0 0 0,1 0 0 0 0,1 3-270 0 0,-1 4 441 0 0,27 154 780 0 0,8 91 238 0 0,-32 40 956 0 0,-4-292-2135 0 0,0-3-16 0 0,0 0-68 0 0,0 0-32 0 0,0 0-4 0 0,0 0 8 0 0,0 0 34 0 0,0 0 12 0 0,0 0 2 0 0,0 0-21 0 0,0 0-90 0 0,20-24 59 0 0,32-93-852 0 0,-37 87 511 0 0,-14 29 89 0 0,8 5-135 0 0,-4 4 191 0 0,0 0 0 0 0,0 1 0 0 0,-1-1 0 0 0,0 1 0 0 0,-1 0 0 0 0,0 0 0 0 0,0 0 0 0 0,-1 0 1 0 0,0 1-1 0 0,0-1 0 0 0,-1 0 0 0 0,0 7 32 0 0,0-10-3 0 0,21 182 157 0 0,-16-152 14 0 0,12-28-82 0 0,2-23-870 0 0,-6 4 298 0 0</inkml:trace>
  <inkml:trace contextRef="#ctx0" brushRef="#br0" timeOffset="1429.128">1099 754 12632 0 0,'0'0'269'0'0,"0"0"8"0"0,0 0-107 0 0,0 0 206 0 0,0 0 110 0 0,0 0 24 0 0,0 0-16 0 0,1 8 316 0 0,1-3-698 0 0,-1-1 1 0 0,1 0-1 0 0,0 1 1 0 0,0-1-1 0 0,0 0 1 0 0,1 0-1 0 0,0 0 1 0 0,0 0 0 0 0,0-1-1 0 0,0 1 1 0 0,0-1-1 0 0,1 0 1 0 0,-1 0-1 0 0,3 2-112 0 0,-3-4 45 0 0,0 0 0 0 0,0-1-1 0 0,0 1 1 0 0,0-1-1 0 0,1 1 1 0 0,-1-1-1 0 0,0 0 1 0 0,0 0 0 0 0,0-1-1 0 0,0 1 1 0 0,0-1-1 0 0,0 1 1 0 0,0-1-1 0 0,0 0 1 0 0,0 0 0 0 0,0 0-1 0 0,0-1 1 0 0,0 1-1 0 0,0-1 1 0 0,-1 0-1 0 0,1 1 1 0 0,-1-1 0 0 0,1 0-1 0 0,-1 0 1 0 0,0-1-1 0 0,0 1 1 0 0,0 0-1 0 0,1-2-44 0 0,36-58 920 0 0,-38 59-933 0 0,1 1-1 0 0,-1-1 0 0 0,0 0 0 0 0,0 0 0 0 0,0 0 1 0 0,0 0-1 0 0,0-1 0 0 0,-1 1 0 0 0,0 0 0 0 0,1 0 1 0 0,-1 0-1 0 0,0 0 0 0 0,-1 0 0 0 0,1-1 0 0 0,-1 1 1 0 0,0-2 13 0 0,0-17 11 0 0,-4-5 290 0 0,5 27-409 0 0,0 0-78 0 0,-2-2-20 0 0,-4-3 59 0 0,5 4 127 0 0,0-1-1 0 0,0 1 1 0 0,0 0 0 0 0,-1-1-1 0 0,1 1 1 0 0,0 0 0 0 0,-1 0 0 0 0,1 0-1 0 0,-1 0 1 0 0,0 0 0 0 0,1 0-1 0 0,-1 0 1 0 0,0 1 0 0 0,0-1-1 0 0,1 0 1 0 0,-1 1 0 0 0,0 0 0 0 0,0-1-1 0 0,0 1 1 0 0,0 0 0 0 0,1 0-1 0 0,-1 0 1 0 0,0 0 0 0 0,0 0-1 0 0,0 1 1 0 0,0-1 0 0 0,1 0 0 0 0,-1 1-1 0 0,0-1 1 0 0,0 1 0 0 0,1 0-1 0 0,-1 0 1 0 0,-1 0 20 0 0,-5 7-47 0 0,1 0 1 0 0,-1 1-1 0 0,1 0 0 0 0,1 0 1 0 0,-1 1-1 0 0,2 0 0 0 0,-1 0 0 0 0,1 0 1 0 0,1 1-1 0 0,0-1 0 0 0,0 1 1 0 0,1 0-1 0 0,0 6 47 0 0,1-10-21 0 0,-5 13 49 0 0,2 0 0 0 0,0 0 0 0 0,2 0 0 0 0,0 1 0 0 0,1-1 0 0 0,1 1 0 0 0,1-1 0 0 0,1 8-28 0 0,23 33 555 0 0,5-7-345 0 0,-26-50-250 0 0,1 0 0 0 0,1 1-1 0 0,-1-1 1 0 0,1-1 0 0 0,-1 1-1 0 0,1-1 1 0 0,0 0 0 0 0,0 0-1 0 0,1 0 1 0 0,-1 0-1 0 0,1-1 1 0 0,-1 0 0 0 0,1 0-1 0 0,0-1 1 0 0,-1 0 0 0 0,1 0-1 0 0,0 0 1 0 0,0-1 0 0 0,0 1-1 0 0,0-1 1 0 0,0-1 0 0 0,0 1-1 0 0,0-1 1 0 0,-1 0-1 0 0,1 0 1 0 0,2-1 40 0 0,34-12-2116 0 0,-18 3 178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customXml" Target="../ink/ink6.xml"/><Relationship Id="rId4" Type="http://schemas.openxmlformats.org/officeDocument/2006/relationships/customXml" Target="../ink/ink3.xm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dix-sept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883"/>
            <a:ext cx="10515600" cy="517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/>
              <a:t>Answer</a:t>
            </a:r>
            <a:r>
              <a:rPr lang="fr-FR" dirty="0"/>
              <a:t> the </a:t>
            </a:r>
            <a:r>
              <a:rPr lang="fr-FR" dirty="0" err="1"/>
              <a:t>following</a:t>
            </a:r>
            <a:r>
              <a:rPr lang="fr-FR" dirty="0"/>
              <a:t> questions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complete</a:t>
            </a:r>
            <a:r>
              <a:rPr lang="fr-FR" dirty="0"/>
              <a:t> sentences in French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Comment allez-vous ?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Où habitez-vous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Combien d’animaux est-ce qu’il y a dans ta famille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Comment vous appelez-vous?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Describe what is to your left.</a:t>
            </a:r>
          </a:p>
        </p:txBody>
      </p:sp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 err="1">
                <a:solidFill>
                  <a:srgbClr val="C00000"/>
                </a:solidFill>
                <a:latin typeface="Old English Text MT" panose="03040902040508030806" pitchFamily="66" charset="0"/>
              </a:rPr>
              <a:t>Étudiez</a:t>
            </a:r>
            <a:endParaRPr lang="en-US" sz="4400" b="1" dirty="0">
              <a:solidFill>
                <a:srgbClr val="C00000"/>
              </a:solidFill>
              <a:latin typeface="Old English Text MT" panose="030409020405080308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674FB-77F4-4E5C-A86A-9C85B83EF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BEEA-0581-47F8-865F-31A126B11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quelque</a:t>
            </a:r>
            <a:r>
              <a:rPr lang="en-US" dirty="0"/>
              <a:t> chose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CD5AF06-471C-4776-AEE4-8D10EB9DA2F4}"/>
                  </a:ext>
                </a:extLst>
              </p14:cNvPr>
              <p14:cNvContentPartPr/>
              <p14:nvPr/>
            </p14:nvContentPartPr>
            <p14:xfrm>
              <a:off x="1098720" y="2039040"/>
              <a:ext cx="7424640" cy="2010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CD5AF06-471C-4776-AEE4-8D10EB9DA2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9360" y="2029680"/>
                <a:ext cx="7443360" cy="20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B019CFF-84E0-464E-9ED9-C08E0B7AB86F}"/>
                  </a:ext>
                </a:extLst>
              </p14:cNvPr>
              <p14:cNvContentPartPr/>
              <p14:nvPr/>
            </p14:nvContentPartPr>
            <p14:xfrm>
              <a:off x="8070000" y="3757011"/>
              <a:ext cx="85680" cy="249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B019CFF-84E0-464E-9ED9-C08E0B7AB8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61000" y="3748011"/>
                <a:ext cx="103320" cy="2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A1C9432-0A74-4379-A8CC-D8636F2E2B90}"/>
                  </a:ext>
                </a:extLst>
              </p14:cNvPr>
              <p14:cNvContentPartPr/>
              <p14:nvPr/>
            </p14:nvContentPartPr>
            <p14:xfrm>
              <a:off x="8774880" y="3757011"/>
              <a:ext cx="92880" cy="2617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A1C9432-0A74-4379-A8CC-D8636F2E2B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66240" y="3748011"/>
                <a:ext cx="11052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F38D574-77E8-4F2D-BDDE-158B7AF19C6F}"/>
                  </a:ext>
                </a:extLst>
              </p14:cNvPr>
              <p14:cNvContentPartPr/>
              <p14:nvPr/>
            </p14:nvContentPartPr>
            <p14:xfrm>
              <a:off x="8984040" y="4004691"/>
              <a:ext cx="34920" cy="640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F38D574-77E8-4F2D-BDDE-158B7AF19C6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75400" y="3996051"/>
                <a:ext cx="5256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604D118-2854-4319-BC14-400A5F3CDD1F}"/>
                  </a:ext>
                </a:extLst>
              </p14:cNvPr>
              <p14:cNvContentPartPr/>
              <p14:nvPr/>
            </p14:nvContentPartPr>
            <p14:xfrm>
              <a:off x="8219400" y="3613371"/>
              <a:ext cx="489600" cy="4014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604D118-2854-4319-BC14-400A5F3CDD1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10760" y="3604371"/>
                <a:ext cx="507240" cy="41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2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7EE5-ACCC-4CD5-93A9-08C5DCE2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862D7-A505-49A0-A2BA-D8A54AF3F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Dites</a:t>
            </a:r>
            <a:r>
              <a:rPr lang="en-US" dirty="0"/>
              <a:t> </a:t>
            </a:r>
            <a:r>
              <a:rPr lang="en-US" dirty="0" err="1"/>
              <a:t>quelque</a:t>
            </a:r>
            <a:r>
              <a:rPr lang="en-US" dirty="0"/>
              <a:t> chose à Justin pour </a:t>
            </a:r>
            <a:r>
              <a:rPr lang="en-US" dirty="0" err="1"/>
              <a:t>célébrer</a:t>
            </a:r>
            <a:r>
              <a:rPr lang="en-US" dirty="0"/>
              <a:t> la fin du </a:t>
            </a:r>
            <a:r>
              <a:rPr lang="en-US" dirty="0" err="1"/>
              <a:t>semestre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B08C67E-AF94-40AD-8356-5A81F9F5EE42}"/>
                  </a:ext>
                </a:extLst>
              </p14:cNvPr>
              <p14:cNvContentPartPr/>
              <p14:nvPr/>
            </p14:nvContentPartPr>
            <p14:xfrm>
              <a:off x="1498680" y="399960"/>
              <a:ext cx="7497000" cy="2683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B08C67E-AF94-40AD-8356-5A81F9F5EE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9320" y="390600"/>
                <a:ext cx="7515720" cy="270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13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dix-sept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préparons pour l’examen ultime.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1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Renault is the best-selling brand of car in France.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D7184D-C3BC-49F2-8694-D80201C9E96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73890" y="1684683"/>
            <a:ext cx="7868384" cy="442103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54F05-ECCC-41BD-8891-5967EEE3D7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Tomorrow: December 18:  7:45 – 9:30.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finish taking the test before the end of the period, you will be allowed to go to another room only if you have a pass from a teacher.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_____________ Justin le Castor !</a:t>
            </a:r>
          </a:p>
          <a:p>
            <a:pPr marL="0" indent="0">
              <a:buNone/>
            </a:pPr>
            <a:r>
              <a:rPr lang="fr-FR" dirty="0"/>
              <a:t>_____________ deux animaux dans sa famille.</a:t>
            </a:r>
          </a:p>
          <a:p>
            <a:pPr marL="0" indent="0">
              <a:buNone/>
            </a:pPr>
            <a:r>
              <a:rPr lang="fr-FR" dirty="0"/>
              <a:t>_____________ belle.</a:t>
            </a:r>
          </a:p>
          <a:p>
            <a:pPr marL="0" indent="0">
              <a:buNone/>
            </a:pPr>
            <a:r>
              <a:rPr lang="fr-FR" dirty="0"/>
              <a:t>_____________ professeur.</a:t>
            </a:r>
          </a:p>
          <a:p>
            <a:pPr marL="0" indent="0">
              <a:buNone/>
            </a:pPr>
            <a:r>
              <a:rPr lang="fr-FR" dirty="0"/>
              <a:t>_____________ un bel arbre.</a:t>
            </a:r>
          </a:p>
          <a:p>
            <a:pPr marL="0" indent="0">
              <a:buNone/>
            </a:pPr>
            <a:r>
              <a:rPr lang="fr-FR" dirty="0"/>
              <a:t>_____________un chat dans la salle de classe.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8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sentences of at least five words which begin as follows: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C’est</a:t>
            </a:r>
            <a:r>
              <a:rPr lang="en-US" dirty="0"/>
              <a:t> ___________________________________________.</a:t>
            </a:r>
          </a:p>
          <a:p>
            <a:pPr marL="0" indent="0">
              <a:buNone/>
            </a:pPr>
            <a:r>
              <a:rPr lang="en-US" dirty="0"/>
              <a:t>Il y a ___________________________________________.</a:t>
            </a:r>
          </a:p>
          <a:p>
            <a:pPr marL="0" indent="0">
              <a:buNone/>
            </a:pPr>
            <a:r>
              <a:rPr lang="en-US" dirty="0"/>
              <a:t>Elle </a:t>
            </a:r>
            <a:r>
              <a:rPr lang="en-US" dirty="0" err="1"/>
              <a:t>est</a:t>
            </a:r>
            <a:r>
              <a:rPr lang="en-US" dirty="0"/>
              <a:t> _________________________________________.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14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26364</TotalTime>
  <Words>215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BTimes New Roman</vt:lpstr>
      <vt:lpstr>Calibri</vt:lpstr>
      <vt:lpstr>Calibri Light</vt:lpstr>
      <vt:lpstr>Old English Text MT</vt:lpstr>
      <vt:lpstr>Times New Roman</vt:lpstr>
      <vt:lpstr>Office Theme</vt:lpstr>
      <vt:lpstr>Bonjour</vt:lpstr>
      <vt:lpstr>PowerPoint Presentation</vt:lpstr>
      <vt:lpstr>Bonjour</vt:lpstr>
      <vt:lpstr>Pourquoi tombons-nous?</vt:lpstr>
      <vt:lpstr>PowerPoint Presentation</vt:lpstr>
      <vt:lpstr>Renault is the best-selling brand of car in France.</vt:lpstr>
      <vt:lpstr>PowerPoint Presentation</vt:lpstr>
      <vt:lpstr>PowerPoint Presentation</vt:lpstr>
      <vt:lpstr>Travail de cloche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313</cp:revision>
  <cp:lastPrinted>2017-12-14T22:00:10Z</cp:lastPrinted>
  <dcterms:created xsi:type="dcterms:W3CDTF">2016-10-03T15:38:19Z</dcterms:created>
  <dcterms:modified xsi:type="dcterms:W3CDTF">2024-12-17T16:38:08Z</dcterms:modified>
</cp:coreProperties>
</file>