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notesSlides/notesSlide1.xml" ContentType="application/vnd.openxmlformats-officedocument.presentationml.notesSlide+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362" r:id="rId3"/>
    <p:sldId id="364" r:id="rId4"/>
    <p:sldId id="349" r:id="rId5"/>
    <p:sldId id="342" r:id="rId6"/>
    <p:sldId id="360" r:id="rId7"/>
    <p:sldId id="361" r:id="rId8"/>
    <p:sldId id="356" r:id="rId9"/>
    <p:sldId id="354" r:id="rId10"/>
    <p:sldId id="3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88AA40-827E-4603-9E57-693A0D01EFF6}">
          <p14:sldIdLst>
            <p14:sldId id="256"/>
            <p14:sldId id="362"/>
            <p14:sldId id="364"/>
            <p14:sldId id="349"/>
            <p14:sldId id="342"/>
            <p14:sldId id="360"/>
            <p14:sldId id="361"/>
            <p14:sldId id="356"/>
            <p14:sldId id="354"/>
            <p14:sldId id="363"/>
          </p14:sldIdLst>
        </p14:section>
        <p14:section name="Untitled Section" id="{3566B86B-9392-4958-8144-1A959BA37BD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4" y="2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4-12-17T19:28:07.515"/>
    </inkml:context>
    <inkml:brush xml:id="br0">
      <inkml:brushProperty name="width" value="0.05292" units="cm"/>
      <inkml:brushProperty name="height" value="0.05292" units="cm"/>
      <inkml:brushProperty name="color" value="#FF0000"/>
    </inkml:brush>
  </inkml:definitions>
  <inkml:trace contextRef="#ctx0" brushRef="#br0">1866 2927 806 0,'-7'0'17'0,"-3"6"4"0,-1 0 1 0,0 6 2 0,4-6-24 0,-3 0 0 0,3 5 0 0,0-8-235 16,0 3-51-16</inkml:trace>
  <inkml:trace contextRef="#ctx0" brushRef="#br0" timeOffset="1633.698">2893 3821 996 0,'0'0'28'0,"0"0"7"0,-7 0-35 0,0 6 0 0,7-6 0 0,-7 6 0 16,-4-6 102-16,4 6 14 0,7-6 2 0,-7 6 1 15,0-3-15-15,7-3-4 0,-11 2 0 0,4 7 0 16,7-9-44-16,-7 0-10 0,7 0-2 0,-10 6 0 15,10-6-27-15,0 0-5 0,0 0-2 0,0 0 0 16,0 0 0-16,0 0 0 0,0 0 0 0,0 0 0 16,-4 6-10-16,4 0 0 0,0 6 0 0,0-1 0 15,4 4 0-15,-1 3 0 0,8 5 0 0,-1-8 0 16,-3 9 0-16,4-1 0 0,0 4 0 0,-1 2 0 0,1 9 19 0,3-8 1 16,-4-7 1-16,1 9 0 0,0-5-3 0,-4 8-1 15,3-5 0-15,1 2 0 0,-1-6 4 0,1 10 1 16,-1-13 0-16,1 9 0 0,0-8-2 0,3 8-1 15,-7-2 0-15,3-4 0 0,1 4-5 0,-4 2-1 16,0-9 0-16,4 4 0 0,-4-4-5 0,3 1-8 16,-3 2 11-16,0-2-11 0,1-1 10 0,-1 4-10 15,0-4 8-15,3 4-8 0,-3-10 8 0,-3 7-8 0,-1-12 0 0,4 2 8 16,-3 4 0-16,-4-6 0 0,3-6 0 0,-3 3 0 16,0-9 0-16,0 0-8 0,0 0 12 0,0 0-4 15,0 0 1-15,0 0 0 0,0 0 0 0,0 0 0 16,0 0 4-16,0 0 1 0,-10 0 0 0,3-3 0 15,-4-3-14-15,1 0 0 0,3-6 8 16,0 0-8-16,-1 6 0 0,1-8 0 16,0 2 0-16,0-6 0 0,0 1-9 0,-3 2 9 0,-1-3 0 0,4-5-9 15,3-1 9-15,-3 10-10 0,0-10 10 0,-3 1-10 16,-4-4 10-16,3 4-13 0,-3-10 5 0,3 4 8 16,-3-3-16-16,0 2 5 0,0-2 1 0,7 2 0 15,-7-8 10-15,0 9-12 0,-4-4 12 0,8-5-12 16,-5 3 12-16,5 3 0 0,-4-4 0 0,3 4 0 15,4-3 0-15,0 2 0 0,0-2 0 0,0 9 0 16,0-4 0-16,3 4 0 0,1-4 0 0,-1 4 0 0,4-3 0 0,0 5-10 16,0 3 10-16,0-2-10 0,0 5 10 0,0-8 11 15,4 2-3-15,-4 4 0 0,3 8-8 0,1 0 0 16,-1-5 0-16,1 5 0 0,-1-3 0 0,1 3 0 16,3 1 0-16,-7 5 0 0,4 0 0 0,3 0 0 15,3 0-8-15,-3 6 8 0,4-6-8 0,-1 6 8 16,1-6-10-16,0 6 10 0,6 0-12 0,-3 6 12 15,0-6-13-15,1 6 5 0,2 0 8 0,1-6 0 16,-4 6-9-16,4 0 9 0,3-6 0 0,0 6-9 16,-3 0 9-16,10-1 0 0,-3 7-8 0,3-9 8 15,-4 0 0-15,-2 0 0 0,2 9 0 0,-3-6 0 16,1 5 0-16,2 1 0 0,-3-6 0 0,-10 3 0 16,7 3 0-16,-4 5 0 0,-4-5 0 0,1 0 0 0,3-1 0 0,-3 10 0 15,-4-9 0-15,0 5 0 0,-4-5 0 0,1 3 0 16,-1 3 0-16,-3-7 0 0,0 1 10 0,-3 0-2 15,-1-3-8-15,1 8 9 0,-4-11-9 0,-7 6 10 16,3-6-10-16,0-3 0 0,-3 0 0 0,-3 6 8 16,-1-9 0-16,4 5-8 0,-4-5 12 0,-6 0-4 15,2 0-8-15,5 0 10 0,-4 6-10 0,7-6 10 16,-1 0-10-16,1 0 0 0,-7 0 0 0,7 6 0 16,0-6 0-16,0 6 0 0,0 0 0 0,0 0 0 15,3 0-12-15,4 2 12 0,-4 1-10 16,1 0 10-16,3-3-27 15,-4 6 1-15,1 0 0 0,6-7 0 16,-3 1-21-16,7-6-4 0,0 0-1 0,0 0 0 16,0 0-90-16,0 0-18 0,0 0-4 0,0 0-356 0,0 0-70 0</inkml:trace>
  <inkml:trace contextRef="#ctx0" brushRef="#br0" timeOffset="2399.464">3641 4568 537 0,'0'0'15'0,"0"0"4"0,0 0-19 0,0 0 0 0,0 0 0 0,0 0 0 16,0 0 40-16,0 0 4 0,0 0 0 0,0 0 1 16,0 0 3-16,-7 0 0 0,7 0 0 0,-4-12 0 15,1 6 7-15,-1 0 1 0,-3 0 1 0,3 1 0 16,4 5 7-16,-7-3 0 0,0 0 1 0,0 0 0 15,-3 3 15-15,3-6 2 0,-4 6 1 0,0 0 0 16,4 0-18-16,-3 0-3 0,-1 0-1 0,4 0 0 16,-7 6-20-16,3-6-4 0,1 3-1 0,-1 0 0 0,4 2-9 0,-3 4-3 15,-1-3 0-15,4 0 0 0,4 6-12 16,-1-6-4-16,-3 5 0 0,3-5 0 0,1 3-8 0,-1 3 8 16,1 0-8-16,-1-1 8 0,-3 1 0 0,7-3 0 15,-3 0 0-15,3 6 0 0,-4-10-8 0,1 7 0 16,3 0 0-16,0-6 0 0,0 6 0 0,0 2 0 15,-7-2 0-15,7 0 0 0,0 2 0 16,7 4 0-16,-7 0 0 0,3-6 0 0,-3 8 0 16,4-2 0-16,3-7 0 0,0 7 0 0,0-9 0 0,0 3 0 15,0-1 0-15,0-5 0 0,7 6 14 0,-3-6 1 16,-1 0 0-16,4-6 0 0,1 6-5 0,2-6-1 16,-3-6 0-16,0 6 0 0,-3-6 9 0,7 0 2 0,-4-6 0 15,-4 1 0-15,1-1-20 0,0 3 0 16,-4-3 0-16,0 0 0 0,3 1 0 0,-3-7 0 0,0-2 0 0,-3 8 0 15,-1-15 0-15,1 16 0 0,-1-7 0 0,-3 0 0 16,0 4 0-16,0-1 0 0,-3 0 0 0,-1 3 0 16,-3 1 0-16,0-1 12 0,0-3-4 0,-7 9-8 15,4-5 0-15,-5 5 0 0,1-6-10 0,0 3 10 16,-3 3-14-16,2 0 5 0,8 3 1 0,-7 0 0 16,-7 3 8-16,3 0-8 0,4 0 8 0,-3 0-8 15,3 0 8-15,3 0 0 0,4 3 0 0,-4 0 0 16,4 0-12-16,0 0 4 0,7-3 0 0,-7 3 0 15,-3 0-5-15,10-3-1 0,-4 9 0 0,4-9 0 16,0 0-11 0,-3 6-3-16,3 0 0 0,0 0 0 0,0-6-51 15,7 11-10-15,3-5-3 0,-3 3-453 0,4 3-91 0</inkml:trace>
  <inkml:trace contextRef="#ctx0" brushRef="#br0" timeOffset="3180.225">3849 4680 1190 0,'0'0'33'0,"0"0"9"0,0 0-34 0,0 0-8 0,0 0 0 0,-4 5 0 16,4-5 44-16,0 0 6 0,0 0 2 0,-3 6 0 15,3-6-2-15,0 0 0 0,0 0 0 0,0 0 0 0,0 0 0 0,0 0 0 16,0 0 0-16,0 0 0 0,0 0-18 0,0 0-4 16,0 0-1-16,0 0 0 0,0 0-15 0,0 0-4 15,0 0 0-15,0 12 0 0,0-6-8 0,0 0-11 16,7 3 3-16,-4-4 0 0,1 7 8 15,-1 0 16-15,-3-6-4 0,4 0-1 0,-1 0 9 0,1 0 1 16,0 2 1-16,3-2 0 16,-4 6-2-16,8-6 0 0,-8 0 0 0,1 0 0 0,3 0 0 0,-4-1 0 15,1 1 0-15,-1 0 0 0,-3 0-4 0,7 3-2 16,-3-3 0-16,-1-6 0 0,-3 0-1 0,8 6 0 16,-5-1 0-16,1 1 0 0,-1-6-5 0,4 6-8 15,-3 0 11-15,3-6-11 0,3 0 12 0,1 6-12 16,-1-6 12-16,5 0-12 0,-1 0 11 0,-4 0-11 0,-3 0 10 0,4 0-10 15,0-6 12-15,3 6-3 0,-4-12-1 0,-3 12 0 16,4-6 3-16,-1 1 0 0,-2-1 0 0,6-6 0 16,-7 3 1-16,0-3 0 0,-4 7 0 0,4-7 0 15,-3 0 1-15,-4-3 1 0,3 4 0 0,-3-1 0 16,4 0 0-16,-4 0 0 0,0-5 0 0,0 5 0 16,0-3-3-16,0 3-1 0,-7 1 0 0,7-4 0 15,-7-3 1-15,3 7 0 0,-3-1 0 0,0-6 0 16,4 6-11-16,-8 4 8 0,4-4-8 0,0 0 8 15,3 6-8-15,-3-6 0 0,0 9 0 0,0-2 0 16,0-1 0-16,4 6-20 0,3 0 3 0,-4-6 1 31,4 6-34-31,0 0-6 0,0 0-2 0,0 0 0 0,-3-12-54 0,3 12-12 0,0-6-1 0,3 0-1 16,1 0-18-16,-1 1-4 0,4-1-1 0,-3 3-295 16,3 0-60-16</inkml:trace>
  <inkml:trace contextRef="#ctx0" brushRef="#br0" timeOffset="4160.738">4484 4580 961 0,'0'0'20'0,"0"0"5"0,0 0 1 0,0 0 2 0,0 0-28 0,0 0 0 0,0 0 0 0,0 0 0 16,-7 0 12-16,0 0-3 0,0 0-1 0,0 0 0 16,7 0 26-16,-7 5 5 0,-4-5 1 0,7 0 0 15,4 0-23-15,0 0-4 0,0 0-1 0,-7 3 0 16,7-3-1-16,0 0-1 0,-3 3 0 0,3-3 0 16,-4 6 26-16,4-6 4 0,0 0 2 0,0 0 0 15,0 6-15-15,0-6-3 0,0 0-1 0,0 0 0 16,0 0 17-16,0 0 4 0,0 0 1 0,0 15 0 0,0-9-21 15,0 0-4-15,0-6 0 0,0 5-1 16,4 7 19-16,-1-9 4 0,-3 6 1 0,4-3 0 16,-1 3-17-16,-3-3-3 0,4-1-1 0,-4-5 0 0,3 12-10 0,1-6-3 15,3 0 0-15,-3 3 0 0,3 0-9 0,-4-1 10 16,1 4-10-16,3 0 10 0,-4-6-10 0,4 0 0 16,-3 0 0-16,3-1 8 0,-4 1-8 0,-3-6 0 15,4 3 0-15,-4-3 0 0,11 12 0 0,-11-12 8 16,0 0-8-16,0 0 0 0,3 6 9 0,-3-6-9 0,0 0 10 0,0 0-10 15,0 0 10-15,0 0-10 0,0 0 10 0,0 0-10 16,0 0 20-16,0 0-1 0,0 0-1 0,0 0 0 16,0 0 14-16,0 0 4 0,0 0 0 0,0 0 0 15,0 0-12-15,0 0-3 0,0 0 0 0,0 0 0 16,0 0-8-16,0 0-1 0,0 0-1 0,0 0 0 16,0 0-11-16,0 0 8 0,0 0-8 0,0 0 8 15,-11-6 3-15,4 0 0 0,0 0 0 0,0 3 0 16,7 3-11-16,-3-6 0 0,-1 1 9 0,-3-1-9 15,0 0 0-15,4 0 8 0,-4 0-8 0,3-6 0 16,4 6 0-16,-7 0 8 0,3 4-8 0,-3-4 0 16,4 0 0-16,-4 0 9 0,3-6-9 0,-3 6 0 15,4-5 0-15,-4-1 0 0,3 3 0 0,-3-3 0 16,0 0 9-16,0 7-9 0,3-7 0 0,1 6 9 16,3-9 6-16,-4 6 1 0,1 1 0 0,3-4 0 15,0 0-16-15,0 6 0 0,3-6 0 0,1 7 0 0,-1-4-16 0,1 3-2 16,0-6-1-16,-1 0 0 0,8 6 19 0,-8-5-8 15,4 2 8-15,4-3 0 0,-8 6 0 0,8 0-8 16,-4 0 8-16,7 1 0 0,-3-1-8 0,3 6 8 16,-4-12-12-16,4 6 12 0,4 3-14 0,-4 3 4 15,-3-3 1-15,6 0 0 0,-2 3-3 0,-1 0-1 16,0 0 0-16,0 0 0 0,0 0 2 0,0-6 1 16,0 6 0-16,-7 0 0 0,4 0 0 0,-1 0 0 15,5 0 0-15,-5 0 0 16,1 0-14-16,-1 0-2 0,4 0-1 0,-3 6 0 15,3-6-17-15,0 0-4 0,-7 0-1 0,7 3 0 16,-3 0-6-16,3-3-1 0,-3 3 0 0,-1-3 0 16,1 3-23-16,-4-3-5 0,3-3 0 0,1 3-1 15,-4 0-2-15,0-3 0 0,-7 3 0 0,7-3 0 0</inkml:trace>
  <inkml:trace contextRef="#ctx0" brushRef="#br0" timeOffset="10554.277">6272 4550 435 0,'0'0'9'0,"0"0"3"0,0 0 0 0,0 0 0 0,-7-6-12 0,7 6 0 0,0 0 0 0,0 0 0 16,-7 0 34-16,7 0 4 0,-3 6 1 0,3-6 0 15,-7 0-31-15,7 0-8 0,-7 6 0 0,7-6 0 16,-7-6 57-16,7 6 11 0,0 0 1 0,0 0 1 16,-7 6-10-16,7-6-1 0,0 0-1 0,0 0 0 15,0 0-22-15,0 0-4 0,-4 0 0 0,4 0-1 31,0 0-50-31,0 0-9 0,0 0-3 0,0 0 0 0,0 0 31 0,0 0 0 0,0 0 0 0,0 0 0 16,-7 0 19-16,7 0 9 0,0 0 3 0,0 0 0 16,0 0-31-16,0 0 0 0,0 0 0 0,0 0 0 15,-4 12 17-15,4-12-2 0,0 0-1 0,0 0 0 16,0 0-5-16,0 0-1 0,0 6 0 0,-3 0 0 16,3-6 2-16,0 0 0 0,0 0 0 0,0 0 0 15,0 5-10-15,-4 7 0 0,4-6 0 0,0 9 0 16,0-9 56-16,4 5 7 0,-4-5 1 0,0 0 0 15,0-6-64-15,3 9-10 0,1 0-3 0,-4 0-1 16,3-3 14-16,1 5 15 0,0 7-3 0,-1-6-1 0,-3 8-11 0,0-2 0 16,4 0 9-16,-4-10-9 0,0 10 0 0,3-6 0 15,-3 0 0-15,4 5 0 0,-4-2 0 0,0-3 0 16,0-12 0-16,0 0 0 0,0 0 0 0,0 5 0 16,-4 1 0-16,4 6 0 0,0-3 41 0,0-9 4 15,0 0 1-15,0 0 0 0,-3 6-31 0,3 6-7 16,0-12 0-16,0 0-8 0,0 0 16 0,0 0-4 15,0 0-1-15,0 0 0 0,0 0 15 0,0 0 3 16,0 0 1-16,0 0 0 16,3-9-48-16,-3 6-10 0,-3 0-1 0,3-3-1 0,-4 0 48 0,4-6 10 15,0 6 1-15,-3 1 1 16,3-1-48-16,0 0-10 0,-4-6-1 0,0-3-1 0,4 10 30 0,-3-7 0 16,3 0 0-16,-4-6 0 0,1 10 0 0,-1-4 0 0,1 0 0 15,-1-6 0-15,4 7 0 0,-3-1 0 0,3 9 0 0,-4-9 0 16,1 6 0-16,3-5 0 0,0 5 0 0,0-9 0 15,0 3 0-15,0 6 0 0,0-5 0 0,0 5 0 16,3-6 0-16,-3-9 0 0,0 15 0 0,4-11 0 16,-4 5 0-16,0 0 0 0,3 6 0 0,1-2 0 15,-1-4 0-15,-3 0 0 0,0 6 0 0,4-6 0 16,-4 12 14-16,3-11 9 0,1-4 1 0,-1 9 1 16,1 0-40-16,0 0-8 0,-1 6-1 0,1-6-1 15,-1 6 25-15,4 0 0 0,-3 0 0 0,-1 6 0 16,4-6 0-16,0 0 0 0,7 0 0 0,-7 0 0 0,4-11 0 15,0 11 0-15,-1 5 0 0,1 7 0 0,3-6 0 0,0-6 0 16,4-6 0-16,-8 0 0 0,8 6 0 16,-7 0 12-16,-1 0 0 0,4 6-1 15,-3-6-11-15,3 0 0 0,-7 0 0 0,4 0-11 16,-1 0-23-16,1 0-5 0,-4-6-1 0,0 0-455 16,0-17-91-16</inkml:trace>
  <inkml:trace contextRef="#ctx0" brushRef="#br0" timeOffset="11767.248">6650 4603 576 0,'0'0'12'0,"0"0"4"0,0 0 0 0,0 0 0 0,-7 9-16 0,7-9 0 15,-4 6 0-15,4-6 0 0,0 0 47 0,-3 12 6 16,-1-1 2-16,4-2 0 0,0-9-16 16,0 0-3-16,0 12-1 0,0-12 0 0,0 0 5 0,0 0 0 15,0 0 1-15,7 0 0 0,-7 0 22 0,4 0 4 16,-4 0 1-16,10 0 0 0,-3 0-24 0,-3 0-4 16,7-3 0-16,-4 0-1 0,-4 3-18 0,4 3-3 15,0-3-1-15,4-3 0 0,-8-6-17 0,4 3 0 0,0 12 0 0,-3-6 0 16,3 0 0-16,0 0 0 0,-3-6 0 0,3 6 0 15,-7 0 38-15,3 0 1 0,4 6 0 0,4-6 0 16,-4 9-27-16,-7-9-4 0,7-6-8 0,-4 6 11 16,5 6-11-16,-1 0 0 0,0 0 0 0,0 0-11 15,-4 0 11-15,-3-6 0 0,0 0 8 0,0 0-8 16,7 5 0-16,0 1 0 0,0-12 0 0,-3 1 8 16,3 5-8-16,0 0 0 0,4 5-8 0,-4-5 8 15,3 0 0-15,1-11 0 0,-4-1 0 0,-4 0-8 16,8 12 0-16,-4-3 0 0,0-3 0 0,0 0 0 15,0 6-1-15,-3-5 0 0,-1-1 0 0,4 0 0 0,-3 0 9 0,-1 6-8 16,1-9 8-16,-1 3-8 16,1-3-10-16,0 1-2 0,-4-4 0 0,3 0 0 15,-3 12 7-15,0 0 1 0,0 0 0 0,0 0 0 16,0-6-32-16,0-6-7 0,-3 1-1 0,3 2 0 16,-4-3-3-16,0 0-1 0,1 6 0 0,-1-5 0 15,-3-4-40-15,0 3-9 0,0 6-2 0,0 0 0 16,0-5 55-16,-3-1 12 0,3 9 1 0,-4 0 1 0,7 0 38 0,-3 3 0 15,-7 6 14-15,7-3-4 0,0 3-10 0,0 0-16 16,4 11 4-16,3-5 1 0,-4-6 21 0,0 3 4 16,-3 3 1-16,4-7 0 0,-4 7 1 0,0 6 0 15,3-9 0-15,1 8 0 0,-4 7 22 0,3-12 5 0,1 2 1 16,-1 4 0-16,1-12-27 0,3 6-5 0,-4-1 0 0,4-2-1 16,-4 0 17-16,1-3 3 0,3 3 1 0,0 2 0 15,0-11-12-15,0 6-1 0,0 0-1 0,0-6 0 16,0 0-18-16,0 0 8 0,0 0-8 0,0 0 0 15,0 0 38-15,0 0 1 0,0 0 0 0,0 0 0 16,0 0-20-16,0 12-4 0,0-3-1 16,3 2 0-16,-3 1-14 0,0 0 0 15,0-12 0-15,0 12 0 0,0-6 0 0,-3 5 0 0,3-5 8 0,3 3-8 16,-3-9 0-16,0 6 0 0,8 0 0 0,-8 6 0 16,3-6 0-16,1 5 0 0,-1-5-8 0,-3-6 8 15,0 0 0-15,4 6 17 0,-4-6-3 0,7 9-1 16,-7-3-13-16,0-6 0 0,0 0 0 0,7 6 0 15,0-1 54-15,0 1 8 0,0-6 2 0,0 12 0 16,0-6-52-16,0-6-12 0,4 0 0 0,-4 3 0 16,3-3 32-16,1 3 4 0,-4 0 1 0,4 0 0 0,-1 0-21 0,-3-3-4 15,4 0 0-15,-1 0-1 0,-3 0-11 0,4 0 10 16,-4 0-10-16,4-6 10 0,-4 3-10 0,0 0 8 16,3 3-8-16,-3 0 8 0,0 0-8 0,0 0 0 15,1 3 0-15,-1-3 0 0,3-3-20 0,-3 3 0 16,0-3 0-16,-3 6 0 15,3 3-27-15,-7-6-5 0,3 0 0 0,-3 0-1 16,7 3-10-16,-7-3-1 0,0 0-1 0,8 0 0 16,-8 0-16-16,0 0-3 0</inkml:trace>
  <inkml:trace contextRef="#ctx0" brushRef="#br0" timeOffset="18570.812">6985 4253 543 0,'0'0'12'0,"0"0"2"0,0 0 1 0,0 0 1 0,0 0-16 0,0 0 0 0,0 0 0 0,0 0 0 15,0 0 63-15,0 0 9 0,0 0 3 0,0 0 0 0,0 0-16 0,0 0-3 16,0 0-1-16,0 0 0 0,0 0-14 0,0 0-2 16,0 0-1-16,0 0 0 0,0 0-11 0,0 0-3 15,0 12 0-15,4 0 0 0,-4-12-3 0,0 0-1 16,0 6 0-16,0-6 0 0,0 0-8 0,0 0-1 15,7 14-1-15,-7-8 0 0,0-6-10 0,0 0 12 16,0 0-12-16,0 0 12 16,3 6-32-16,-3-6-5 0,0 0-2 0,0 0 0 0,4 12 63 0,-4-12 13 15,0 0 3-15,0 0 0 0,0 0-32 0,0 0-7 16,0 0-1-16,7 0 0 0,-4-6 24 0,4 0 4 16,0 0 0-16,-7 0 1 0,4-5-16 0,-4 8-3 15,0 3-1-15,0 0 0 0,3-6-21 0,1 6 8 16,-4 0-8-16,7-6 0 0,-4 6 22 0,5-6 0 0,-1-6 0 0,-4 6 0 15,4-5-35-15,-3-1-7 0,3 6-2 0,0-3 0 16,0-3 45-16,0 7 9 0,0-7 1 0,-3 0 1 16,-1 3-23-16,4 3-11 0,-3 0 10 0,-1 1-10 15,1-1 12-15,3 0-3 0,0 0-1 0,-4-6 0 16,1 3-8-16,-4 0 0 0,0 1 0 0,3 2 0 16,1-6 0-16,-1 6 0 0,1-6 0 0,0 1 0 15,-1 5 0-15,1 3 0 0,-1-9 0 0,4 0 0 16,-3 1 0-16,3 5 0 0,-7 6 0 0,7-9 0 15,0 0 0-15,-4 6 0 0,4-3-8 0,-3 0 8 16,3 6 0-16,-3 0-11 0,-4 0 11 0,3-11-8 16,4 11-25-16,-7 0-5 15,0 0-1-15,0 0 0 0,0 0 31 0,0 0 8 0,0 0 0 0,4-6 0 16,-4 6-55-16,0 0-6 0,0 0-2 0,0 0 0 16,0 0-1-16,0 0 0 0,3 0 0 0,-3 0-537 15</inkml:trace>
  <inkml:trace contextRef="#ctx0" brushRef="#br0" timeOffset="22803.855">7391 4524 664 0,'0'0'19'0,"0"0"4"0,0 0-23 0,0 0 0 16,0 0 0-16,0 0 0 0,0 0 58 0,0 0 7 16,0 0 2-16,0 0 0 15,0 0 1-15,0 0 0 0,0 0 0 0,0 0 0 0,0 0-24 0,0 0-5 16,0 0-1-16,0 0 0 0,0 0-16 0,0 0-3 15,0 0-1-15,0 0 0 0,0 0-28 0,0 0-6 16,0 0 0-16,0 0-1 0,0 0 17 0,0 0 0 16,-7 0 0-16,7 0 0 0,-4 6 0 0,4-6 0 0,0 0 0 15,0 0 0-15,0 0 0 0,0 0 0 0,-3 8 0 0,3-8 0 16,0 0 28-16,0 6 8 0,-4 0 3 0,4-6 0 16,4 6-23-16,-4 6-4 0,3 0 0 0,-3-7-1 15,0-5 8-15,4 6 1 0,-1 3 1 0,1 3 0 16,-4-12-21-16,3 12 0 0,4-1-12 0,-3 1 4 15,-4-12 52-15,3 3 10 0,-3 12 2 0,0-6 1 16,4 2-40-16,-1-5-8 0,1 0-1 0,-1 0-8 16,-3-6 0-16,0 6 0 0,4 0 0 15,0 3 0-15,-1 8 10 0,1-5-10 0,-1-6 8 0,-3-6-8 16,0 0 0-16,4 6 0 0,-4 0 0 0,0 0 0 16,3 2 0-16,1 4 0 0,-4-12 0 0,0 12 12 15,3-6-12-15,-3 0 0 0,0-6 0 0,0 0 0 16,0 0 0-16,0 11 0 0,0-5-12 0,0 6 12 15,0-12 0-15,0 0 0 0,0 0 0 0,0 0 0 16,0 9 0-16,0-9 21 0,0 0-2 0,0 0-1 0,0 0-18 0,0 0 0 16,0 0 0-16,0 0 0 0,4 6-11 15,-1 0-5-15,-3-6-2 0,4 5 0 0,-4-5 29 0,3 6 5 16,-3-6 2-16,0 0 0 0,0 0-18 0,0 0 0 16,0 0 0-16,0 0 0 0,0 0-11 0,0 0-5 15,0 0-2-15,0 0 0 0,0 0 30 0,0 0 7 16,0 0 1-16,0 0 0 0,4 12-12 0,-4-12-8 15,0 0 9-15,0 0-9 0,3-6 8 0,-3 6-8 16,7 6 0-16,0-6 0 0,4 6 0 0,-4-6 0 16,4-6 0-16,-1 6 0 0,-3 0-20 0,4-6-4 15,-1 0-1-15,1 6 0 0,0-6 25 0,-1 6 0 16,1 0 0-16,3 0 0 0,-3-5-14 0,-1 5 2 0,8 0 1 16,-11 0 0-16,0-6 11 0,0 0-10 15,4 0 10-15,-4 0-10 0,-4-3 10 0,4-2 0 16,-3 5 8-16,-1 0-8 0,1-12 0 0,-1 3 0 0,1 4 0 0,-4-1 8 15,3-6-8-15,-3 4 11 0,4 2-11 0,-4-6 12 16,0 6-12-16,0-5 10 0,0-1-10 0,0 3 10 16,0 4-10-16,-4-10 0 0,4 9 0 0,-3 1 0 15,3 5 0-15,-4-12 0 0,4 12 0 0,-3 0 0 16,3-3 0-16,0 9 0 0,0 0 0 0,0 0 0 16,0 0 0-16,0-2 0 0,0 2 0 0,0 0 0 15,3-9-11-15,-3 9 11 0,0 0-8 0,0 0 8 16,4-12 0-16,-4 6 0 0,0 6 0 0,0 0 0 15,0 0 0-15,0 0 0 0,0 0 0 0,0 0 0 16,0 0 0-16,0 0 0 0,0 0 0 0,0 0 0 16,0-6 0-16,0 0-12 0,0 0 4 0,0 6 0 15,0 0-35 1,0 0-6-16,0 0-2 0,0 0 0 0,0 0-118 0,0 0-24 0,0 0-5 16,0 0-1-16</inkml:trace>
  <inkml:trace contextRef="#ctx0" brushRef="#br0" timeOffset="30915.504">9035 4618 576 0,'0'0'12'0,"0"0"4"0,0 12 0 0,0-12 0 0,0 0-16 0,0 0 0 0,-4 5 0 0,4-5 0 16,0 0 15-16,0 0 0 0,0 6 0 0,0-6 0 15,0 0 18-15,0 0 4 0,0 0 1 0,0 0 0 16,0 0 14-16,0 0 4 0,0 0 0 0,0 0 0 16,0 0-30-16,0 0-6 0,0 0 0 0,0 0-1 15,0 0 2-15,0 0 1 0,0 0 0 0,0 0 0 16,0 0-12-16,0 0-2 0,0 6-8 0,4-3 12 15,-4 9 0-15,0 0 0 0,-4-6 0 0,4 5 0 16,0 1 0-16,-3 0 0 0,3 8 0 0,-4-2 0 16,4 0-1-16,-3-1-1 0,3 4 0 0,-4-3 0 15,0-1 2-15,1-2 0 0,-1 2 0 0,4 1 0 16,-3 0 1-16,-1 2 1 0,4 4 0 0,-3-9 0 0,-1 2-4 0,4 1-1 16,0-6 0-16,-3 2 0 15,3-2 3-15,0 0 0 0,0 0 0 0,0-7 0 0,-4 10 4 16,4-6 2-16,0-9 0 0,0 9 0 0,-3 3-18 15,3-1-9-15,0-11 1 0,3 6 0 16,-3-6 8-16,0 0 0 0,0 6 0 0,0-6 0 0,0 0 0 0,0 0 0 16,0 0 0-16,0 0 0 15,0 0-42-15,0 0-13 0,0 0-2 0,0 0-1 0</inkml:trace>
  <inkml:trace contextRef="#ctx0" brushRef="#br0" timeOffset="31901.58">9211 4724 662 0,'0'0'14'0,"0"0"3"0,0 0 1 0,0 5 2 0,0-5-20 0,0 0 0 16,0 12 0-16,0-12 0 0,0 12 36 0,0-12 3 15,0 6 1-15,0-6 0 0,0 0 19 0,0 0 4 16,4 6 1-16,-4 0 0 0,3 0 0 0,-3 2 0 15,0-2 0-15,0-6 0 0,0 0-52 0,4 12-12 16,-4 0 0-16,3 0 0 0,-3-1 0 0,-3-2 0 16,3 3 0-16,3 0 0 0,-3-7 40 0,4 13 6 0,-1-12 1 0,-3 3 0 15,0 3-24-15,4-7-5 0,-4 7-1 0,0-6 0 16,3 6-17-16,-3-6 0 0,0 0 0 0,0 2 0 16,0 4 40-16,0-6 5 0,4 0 1 0,-4 6 0 15,3-6-30-15,-3-1-7 0,0-5-1 0,0 0 0 16,0 0-8-16,0 0 0 0,0 9 0 0,0-9 0 15,0 0 12-15,0 0-2 0,0 12-1 0,0-12 0 16,0 0-9-16,0 0 0 0,0 0 0 0,0 0 0 16,0 0 0-16,0 0 0 0,0 0 0 0,0 0 0 15,0 0 0-15,0 0 0 0,0 0 0 0,0 0 0 16,0 0 0-16,0 0 0 0,0 0 0 0,0 0 0 16,0 0 0-16,0 0 0 0,0 0 0 0,0 0 0 15,0 0 0-15,-3-6 0 0,-1 0 0 0,1 0 0 16,3 3 0-16,0-2 0 0,-4-1 0 0,4 0 0 15,0 0 0-15,0-6 0 0,0 12 0 0,4-14 0 16,-4 8 0-16,0 0 0 0,0 0 0 0,0-6 0 0,0 0 0 16,0 6 0-16,0-5 0 0,0 2 0 0,0-3 0 0,0 0 0 15,0 1 0-15,3-1 0 0,-3 3 0 0,0-3 0 16,4 6 0-16,-4-5 0 0,3-1 0 0,-3 6 0 16,4-9 0-16,-4 4 0 0,3 5 0 0,1-6 0 15,-4 6 0-15,3-6 0 0,-3 6 0 0,0 0 0 16,0 6 0-16,4-8 0 0,-4-1 16 0,3 6 2 15,1-9 0-15,0 6 0 0,-1 0-18 0,1 1 0 16,-1-1 0-16,1-3 0 0,-1 0 0 0,1 0 0 16,-1 9 0-16,1-6 0 15,-1 0-21-15,-3 6-8 0,7-5-2 0,-3 5 0 0,-1-6 31 0,1 6 0 0,3-6 13 0,-7 6-4 16,3 0-9-16,1-6 0 0,3 6 0 16,-3 0-11-16,3 0 11 0,0 0-10 0,0 0 10 0,-4 6-10 15,4-6-11-15,0 0-3 16,0 6 0-16,4-6 0 15,-4 6-8-15,0-1-1 0,0 1-1 0,0 0 0 16,0 3-4-16,0-6-1 0,-7-3 0 0,0 0 0 16,7 3 6-16,1-3 1 0,2 0 0 0,-3 0 0 0,-3-3-23 0,3 0-4 15,0-3-1-15,0 3-263 0,-4-3-53 0</inkml:trace>
  <inkml:trace contextRef="#ctx0" brushRef="#br0" timeOffset="45286.485">8195 4585 410 0,'0'0'8'0,"0"0"3"0,0 0 0 0,0 0 1 0,0 0-12 0,0 0 0 16,0 0 0-16,0 0 0 0,0 0 47 0,0 0 6 15,0 0 2-15,0 0 0 0,0 0-11 0,0 0-1 16,0 0-1-16,0 0 0 0,0 0 18 0,0 0 3 16,0 0 1-16,0 0 0 0,0 0-8 0,0 0-2 0,0 0 0 15,0 0 0-15,0 0-3 0,0 0-1 0,0 0 0 0,0 0 0 16,0 0-22-16,0 0-4 0,-4 0 0 0,4 0-1 16,0 0 6-16,0 0 2 0,0 0 0 0,0 0 0 15,0 0-18-15,0 0-3 0,-7-5-1 0,7 5 0 16,0 0-1-16,0 0-8 15,0 0 12-15,0 0-4 0,0 0-8 0,-7 0 8 16,7 0-8-16,-7 0 8 0,7 0-8 0,0 0 0 0,0 0 0 0,-10 0 0 16,6 5 0-16,4-5 0 0,0 0 0 0,-10 0 0 15,10 0 0-15,0 0 0 0,-7 0 0 0,0 6 0 16,7-6 0-16,-4 6 0 0,4-6 0 0,-7 3 0 16,7-3 0-16,-7 12 0 0,3-6 0 0,4-6 8 15,0 0 3-15,-7 6 0 0,7-6 0 0,0 0 0 16,-3 6-11-16,3-6 0 0,-4 5 0 0,1 1 0 15,3-6 0-15,-4 6 0 0,4 3 0 0,0-9 0 0,0 0 0 0,0 6 0 16,-3 0 0-16,3 0 0 0,3 5 0 16,-3-5 0-16,0-6 0 0,0 6 0 0,0 6 0 0,0-12 0 15,0 0 0-15,4 6 0 0,-4 0 0 0,0-6 0 16,0 0 0-16,0 8 0 0,0-8 0 0,0 0 0 16,0 0 0-16,0 12 0 0,-4 0 0 0,4-12 0 15,0 0 0-15,0 0 0 0,0 0 12 16,0 0-4-16,0 0 0 0,0 0 0 0,0 0-8 15,0 0 0-15,0 0 0 0,0 0 8 0,7 0-8 0,0 0 0 16,-7 0 0-16,4 6 0 0,3-6 0 0,-7 0 0 16,3 0 0-16,4 0 0 0,1 0 0 0,-8 0 0 15,0 0 0-15,3 0 0 0,4 0 0 0,0 6 0 16,-7-6 0-16,7 0 0 0,-3 0 0 0,-4 0 0 16,0 0 0-16,3 6 0 0,-3-6 0 0,0 0 0 15,4 6 0-15,3-4 0 0,-4 4 0 0,-3-6 0 0,0 0 0 16,4 12 0-16,-1-6 0 0,-3-6 0 15,0 0 0-15,0 0 8 0,0 0-8 0,7 6 0 0,-3-6 0 16,-4 0 0-16,4 6 0 0,-4-6 0 0,0 0 0 16,0 0 0-16,0 0 0 0,0 0 0 15,0 0 0-15,3 6 0 0,-3-6 0 0,7 0 0 16,-7 0 0-16,0 0 0 0,4 6 0 0,-4-6 0 0,0 0 0 0,3 5 0 16,1 1 0-16,-1-6 0 0,1 9 0 0,-4-9 0 15,0 0 0-15,0 0 0 0,3 6 0 0,1 0 0 16,-4-6 0-16,3 6 0 0,-3 0 0 0,0-6 0 15,0 0 31-15,4 5 1 0,-4-5 0 0,0 6 0 16,0-6-22-16,0 0-10 0,0 0 10 0,0 6-10 16,0 6 11-16,0-12-11 0,0 0 12 0,0 0-12 15,0 0 24-15,0 0-3 0,0 0 0 0,0 3 0 0,-4 6-21 16,4-9 0-16,0 0 0 0,0 0 0 0,0 0 0 0,-3 9 0 16,-1-4 0-16,-3 1 0 0,4 6 0 0,-4-6 0 15,3 0 0-15,4-6 0 0,-7 6 0 0,7-6 0 16,0 0 0-16,-7 0 0 0,-4 9 0 0,4-4 0 15,0 1 0-15,7-6 0 0,-7 6 0 0,0 0 0 16,0-6 0-16,0 0 0 0,7 0 0 16,-7 6 0-16,7-6 0 0,-7 0 0 0,7 0 0 15,0 0 0-15,0 0 0 0,-4 0 0 0,4 0 0 16,0 0 0-16,-7 6 0 0,7-6 0 0,0 0 0 0,-7 0 0 16,7 0 0-16,0 0 0 0,-7 0 0 0,4 0 0 15,-4-6 0-15,7 6 0 0,-7 0 0 0,3-6 0 16,1 6 0-16,-4-6 0 0,3 0 29 0,4 6 2 0,0 0 0 15,0 0 0 1,0 0-50-16,0 0-9 0,0 0-3 0,0 0 0 16,0 0-23-16,0 0-5 0,0 0-1 0,-4 6 0 15,4-6-47-15,0 0-9 0,0 0-3 0,-3 6-325 0,3-6-66 0</inkml:trace>
  <inkml:trace contextRef="#ctx0" brushRef="#br0" timeOffset="46646.326">8632 4618 943 0,'0'0'20'0,"0"0"5"0,0 0 1 0,0 0 1 0,0 0-27 0,0 0 0 0,0 0 0 0,0 0 0 16,0 0 70-16,0 0 9 0,0 0 1 0,0 0 1 15,0 0-21-15,0 0-4 0,0 0 0 0,0 0-1 16,0 0-18-16,0 0-3 0,-3-6-1 0,3 6 0 16,0 0-13-16,0 0-4 0,0 0 0 0,0 0 0 15,-7 0-6-15,7 0-2 0,0 0 0 0,-4-9 0 16,1 6-8-16,3 3 0 0,0 0 0 0,0 0 0 16,0 0 0-16,-7 12-14 0,0-12 3 0,0 6 1 0,0 0 10 0,3-6 0 15,4 0 0-15,-7 6 0 0,0-1 0 0,3 1 14 16,1 0-3-16,-4-3-1 0,3 6 5 0,1-3 1 15,3-6 0-15,-7 9 0 0,3-3 9 16,4-6 3-16,0 0 0 0,-3 5 0 0,-1 1-28 0,4-6 0 16,0 0 0-16,0 0 0 0,-7 6 0 15,4 0 0-15,3-6 0 0,0 0 0 0,-4 6 11 0,1 0-3 16,3-6-8-16,-4 3 12 0,4-3-12 0,-7 6-8 16,7-1 8-16,0-5-13 0,0 0 13 0,0 0 0 15,-7 6 0-15,3 0 0 0,4 6 0 0,-3 0 0 16,-1-6 0-16,1 0 0 0,3-6 0 0,0 0 0 0,0 0 0 15,-4 8 0-15,1-2 0 0,3-6 0 0,0 0 0 16,0 0 0-16,0 0 0 0,0 0 0 0,0 0 0 16,0 0 0-16,0 0 0 0,0 0 10 0,0 0-2 0,0 0 0 15,0 0 4-15,0 0 0 0,0 0 0 0,0 0 0 16,3 12-12-16,-3-12 12 0,0 0-12 0,0 0 12 16,0 0-12-16,0 0 12 0,0 0-12 0,0 0 12 15,0 0-12-15,7 0 8 0,-7 0-8 0,0 0 8 16,4 0-8-16,-4 0 0 0,7 6 0 0,0-6-11 15,0 6 11-15,-7-6 0 0,4 0 0 0,3 0 0 16,0 6 0-16,-4-6 0 0,4 6 8 0,-3-1-8 16,-4-5 0-16,7 0 0 0,0 6 0 0,-7-6-8 15,0 0 8-15,3 0 0 0,4 0 0 0,-7 0 0 16,7 9 0-16,-7-9 0 0,4 3 0 0,-4-3-8 0,0 0 8 0,0 0 0 16,7 3 0-16,-7-3-8 15,0 0 8-15,0 0 0 0,0 0 0 0,0 0 0 16,4 6 0-16,-4-6 0 0,7 0 0 0,-7 0 0 15,0 0 0-15,0 0 0 0,0 0 0 0,3 6 0 0,4-6 0 0,-7 0 0 16,0 0 0-16,0 0 0 0,4 6 0 0,-4-6 0 16,0 0 0-16,3 5 0 0,1 1 0 0,-4-6-8 15,0 0 8-15,3 0 0 0,4 6 0 0,-3 0 0 16,-4-6 0-16,3 6-8 0,-3-6 8 0,0 6 0 16,4 3 0-16,0-3 0 0,-1-1 0 0,-3 1 0 0,0 6 0 15,0-12 0-15,0 6 0 0,4 0 0 0,-4 3 0 16,0 0 8-16,3 5-8 0,-3-2 8 0,-3-6-8 15,3-6 8-15,3 6-8 0,-6 5 0 0,3-2 8 16,0-3-8-16,-4 6 12 0,4-6-3 0,-3 6 0 16,-1-7 0-16,4 7 10 0,0-12 1 0,0 0 1 0,0 0 0 15,-7 9-8-15,3 3-1 0,4-12-1 0,-3 6 0 16,3-6 5-16,-4 6 0 0,4-6 1 16,-7 0 0-16,7 0 15 0,0 0 2 15,0 0 1-15,-7 5 0 0,7-5-21 0,-7 0-4 0,0 0-1 0,0 0 0 16,7 0-9-16,-7 0 10 0,7 0-10 0,-7-5 10 15,7 5-10-15,-7 0 0 0,7 0 0 0,0 0 0 16,-7 0 0-16,7 0 0 0,-7 0 0 0,0 0 0 16,3 0 0-16,4 0 0 0,0 0 0 0,-7 0 0 15,0 0 0-15,0 0-9 0,0 0 9 0,0 0 0 16,7 0-10-16,-7 0 10 0,0 0-8 0,0-6 8 16,0 6-13-16,0-6 2 0,0 0 1 0,0 6 0 0,0 0-12 0,-1 0-2 15,1-6-1-15,-3 3 0 16,3-3-9-16,-4 6-2 0,4-12 0 0,0 12 0 15,-4-5 0-15,4-7 0 0,0 6 0 0,0 0 0 16,4 6 8-16,-4 0 2 0,7 0 0 0,0 0 0 16,0 0-106-16,0 0-22 0,0 0-4 0,0 0-480 0</inkml:trace>
  <inkml:trace contextRef="#ctx0" brushRef="#br0" timeOffset="51427.418">10799 4797 248 0,'0'0'0'0,"0"0"11"0,0 0-3 0,0 0-8 0,0 0 0 0,0 0 0 0,0 0 0 0,0 0 0 16,7 6 0-16,0 0 0 0,-7-6 0 0,0 0 0 16,7 0 0-16,-7 0 0 0,0 0 0 0,0 0 0 15,0 0 0-15,0 0 13 0,0 0-1 0,0 0 0 16,0 0 52-16,0 0 9 0,0 0 3 0,0 0 0 16,0 0 0-16,0 0 1 0,3-6 0 0,-3 6 0 15,0 0 1-15,0 0 0 0,0 0 0 0,-3-12 0 16,-1 6 2-16,4 6 1 0,-3-3 0 0,-1 0 0 15,1 1-22-15,3 2-5 0,-7 0-1 0,-1 0 0 16,1-6-19-16,4 6-4 0,-4 0-1 0,0 0 0 0,0-6-16 16,0 6-3-16,-4 0-1 0,4 0 0 0,0 0-9 15,7 0 0-15,0 0 0 0,0 0 0 0,-11 0 0 0,4 0 0 16,0 0 0-16,0 0 0 0,0 0 0 0,0 0 0 16,0 0 0-16,7 0 0 0,0 0 33 15,-7 0 5-15,7 0 1 0,-4 0 0 0,-3 0-28 16,7 0-11-16,-7 0 8 0,4 6-8 15,3-6 0-15,-4 0 0 0,-6 6 0 0,6-4 0 0,1 4 0 0,-1 0-12 16,1 6 4-16,-4 0 8 16,3-6-35-16,-3 5 1 0,3-5 0 0,-3 6 0 0,4 3 34 0,-1-9 0 15,1-1 0-15,-1 1 0 0,-3 6 0 0,4-6 0 16,-1 0 0-16,1 3 0 0,-1-3 0 0,4-6 0 16,0 0 0-16,-3 5 0 0,3 1 0 0,0-6 0 0,0 0 0 15,0 12 0-15,3-6 0 0,-3 0 0 0,4 0 0 16,-1 3 0-16,4-4 0 15,-3 7 0-15,3-6 0 0,-4-6 0 0,1 6 0 0,3 0 0 0,0 0 0 16,0 0 0-16,4-1 0 0,-4 4 0 0,0-6 0 0,-4 6 0 16,4-3 0-16,0 0 0 0,-3 0 0 15,-4-6 0-15,0 0 0 0,0 0 0 16,0 0 0-16,0 0 0 0,0 0 0 0,7 0 0 0,0 6 0 0,-7-6 0 16,0 0 26-16,0 0 12 0,4-6 2 0,-1 0 1 15,1-6-29-15,3 6-12 0,-4-6 11 0,4 9-11 16,0-2 0-16,0-1 0 0,0 0 0 0,4-6 0 15,-4 6 0-15,4-6 0 0,-4 7 0 0,3-1 0 16,-3 3 0-16,0-3 0 0,4 0 0 0,-4 0 0 16,0-6 0-16,-3 6 0 0,3 6 0 0,-4-5 0 15,1 5-8-15,-4 0 8 0,0 0-12 0,0 0 12 0,3-9-11 16,-3 3 11-16,0 0-10 0,0 6 10 0,0 0 0 16,0 0 0-16,-3-6 0 0,3 6 0 0,-4-12 0 15,1 6 0-15,-1 1 0 0,1-1 0 0,3 6 8 0,0 0-8 16,-4-6 0-16,1-3 0 0,-1-3 0 0,4 12 0 15,0-6 0-15,0 6 0 0,0-5 0 0,0 5 0 16,0 0 0-16,0 0 0 0,0 0-13 16,0 0 3-16,4-6 1 0,-4 6 0 0,7 0 9 0,-7 0-13 15,3 6 5-15,-3-6 8 0,4 5-22 0,-4-5 3 16,3 6 1-16,-3 9 0 0,4-3 18 0,-4-6 11 16,0-1-2-16,0 7 0 0,0 0-9 0,0-6-12 15,0 3 2-15,-4-3 1 0,8 5 9 0,-4 1 12 16,0-6-2-16,0 6-1 0,0-6-9 0,0 0 0 15,3-4 0-15,1 10 0 0,-4-6 0 0,3 0-12 0,1 6 2 16,3-6 1-16,-4-1 9 0,4-2 0 0,0 3 0 16,-3 6 0-16,3-6-9 0,0 6 0 0,-3-1 0 0,3-5 0 31,-4 0-56-31,4 3-11 0,0-3-3 0,0 0-596 0</inkml:trace>
  <inkml:trace contextRef="#ctx0" brushRef="#br0" timeOffset="52042.612">10527 4327 518 0,'0'0'14'0,"0"0"5"0,0-6-19 0,0-6 0 0,0 6 0 0,0 0 0 16,0 6 70-16,3-8 10 0,1-1 3 0,-1 0 0 16,-3 9-12-16,0 0-3 0,0-6 0 0,4 0 0 15,-4 6-15-15,0 0-3 0,0 0-1 0,0 0 0 16,0 0-9-16,0 0-1 0,0 0-1 0,0 0 0 15,0 0-22-15,0 0-4 0,0 0 0 0,0 0-1 16,0 0-3-16,0 0 0 0,7 0 0 0,-3 6 0 16,-1 6 0-16,4-6 0 0,0-3 0 0,4 2 0 15,-8 1-8-15,4 6 0 0,4 0 9 0,0 0-9 16,-1-4 0-16,1 4 0 0,-4 0 0 0,3 0 0 16,-6-1 0-16,3 1 0 0,0-3 0 0,0 3 0 15,0 0 0-15,0-1 0 0,0 1 0 0,4 0-8 0,-1 3 8 16,1-4 0-16,-4-5 8 0,0 12-8 15,0-6 0-15,0 2 0 0,-3-2 0 0,-1 0 8 0,4 0-24 16,0-4-5-16,0 4-1 0,0 0 0 16,-3 0-33-16,3-1-6 0,-3-5-2 0,3 0 0 15,0-6-87-15,0 3-18 0</inkml:trace>
  <inkml:trace contextRef="#ctx0" brushRef="#br0" timeOffset="59381.254">11956 4844 655 0,'0'0'14'0,"0"0"3"0,0-967 1 0,0 1934 1 0,0-967-19 0,0 0 0 0,0 0 0 0,0 0 0 16,0 0 43-16,0 0 5 0,-7-6 0 0,7 6 1 16,0 0-20-16,0 0-4 0,-4 0-1 0,4 0 0 15,0 0-1-15,0 0-1 0,0 0 0 0,0 0 0 16,0 0 10-16,0 0 1 0,0 0 1 0,0 0 0 16,0 0-14-16,0 0-4 0,0 0 0 0,0 0 0 15,0 6 26-15,-3 3 5 0,3-9 1 0,0 0 0 16,0 6-4-16,0-6 0 0,0 6 0 0,0-6 0 0,0 0 0 0,0 0-1 15,0 6 0-15,0-6 0 0,0 0-15 0,0 0-4 16,0 11 0-16,0-5 0 0,0 0-15 0,0 0-9 16,3 0 10-16,-3-6-10 0,0 6 9 0,4 3-9 15,-1-4 8-15,-3 1-8 0,0 6 0 0,4-6 0 16,-1 6 0-16,-3-9 0 0,4 6-16 0,-1 5 4 16,1-2 0-16,-1-6 1 0,-3 6 11 0,4-4 0 15,-1 4 0-15,1 0 0 0,-4-6-9 0,0-6 0 0,0 0 0 16,0 0 0-16,3 6 9 0,-3-6 0 0,0 0 0 0,0 0 0 15,0 0 10-15,0 0-2 0,0 0-8 16,0 0 12-16,0 0-12 0,0 0 0 0,0 0 0 16,0 0 0-16,0 0 0 0,0 0 0 0,0 0 0 0,0 0 0 15,0 0 0-15,0 0-12 16,0 0 3-16,0 0 0 0,0 0 1 0,0 0 0 0,0 0 0 0,0 0 0 16,0 0 8-16,0 0-12 0,0 0 12 0,-7-6-12 15,0 6 12-15,4-6 0 0,3 6 0 0,-4-6 0 16,4-6 0-16,-3 3 0 0,3-2 0 0,-4 5 8 15,4 0-8-15,0 0 0 0,0-12 0 0,0 7 0 16,0 8 0-16,0-9 0 0,4 6 0 0,-4-6 8 16,3 1-8-16,1 5 0 0,-4-3 0 0,3 3 0 15,-3-6 0-15,4 0 0 0,-4 7 0 0,0-7 0 16,3 3 0-16,1-3 0 0,-1 6 0 0,-3 1 0 0,4-7 0 16,-1 6 0-16,1-6 0 0,0 0 0 0,3 6 0 15,-4 4 0-15,1-10 0 0,3 6 0 0,-7 6 0 16,3-6 0-16,4 0 0 0,-3 0 0 0,3 0 0 15,0 0 0-15,-4 1 0 0,-3 5 0 0,7 3 0 0,-7-3-8 16,0 0 0-16,8 2 0 0,-1-2 8 16,-7 0 0-16,0 0 0 0,0 0 0 15,7 6 0-15,-4 6 0 0,1-6 0 0,-1 6-8 0,4-6 8 0,-3 0 0 16,-4 2 0-16,3 4 0 0,1 0 0 0,-1 0 0 16,1-6 0-16,-1 5 0 0,-3 1 10 0,4-3-2 15,-1-3-8-15,-3 5 12 0,4-5-2 0,-4 6-1 16,0-3 0-16,4 0 0 0,-4 0 0 0,0-9 0 15,3 5 0-15,-3 1 0 0,4-6-9 0,-4 0 0 0,0 0 0 16,0 0 0-16,0 0 0 0,0 0 0 0,0 0 0 0,0 12 0 16,0-6 0-16,0-6 0 0,0 0 0 0,0 0 0 15,0 0 0-15,0 0 0 0,0 0 0 0,0 0 0 16,0 0 0-16,0 0 0 0,0 0 0 0,0 0 0 16,0 0 0-16,3-6 0 0,1 6 0 0,-1 0 0 15,1-6 0-15,-1 0 0 0,-3 0 0 0,4 1 0 16,-1-1 0-16,1 0-12 0,3-3 2 0,-4 3 1 15,4 0-3-15,-3 0-1 0,0 0 0 0,-1 1 0 16,1-1 13-16,-1 6 0 0,1-6 0 0,-1 0 0 16,1 0 0-16,-1-3-9 0,1 9 9 0,-4 0 0 15,7-6 0-15,-7 6 0 0,0 0 0 0,0 0 0 16,3 0 0-16,-3 0 0 0,7 0 0 0,-3 0 0 16,3 0 9-16,-3-5 1 0,-1 5 0 0,-3 0 0 15,7 0-2-15,-3-6 0 0,3 6 0 0,-4 0 0 16,4 6-8-16,-3-6 0 0,3 0 0 0,-4 0 0 0,4 5 0 15,0 1 0-15,-3-6 0 0,0 12 0 16,-1-3 0-16,4-3 0 0,-3 5 0 0,3-5 0 16,-4 6 0-16,1-3 0 0,-1 3 0 0,1-1 0 0,-4 1 0 0,3 0 0 15,-3 0 0-15,0 0 8 0,0 8-8 16,0-8 0-16,0-6 9 0,0 5-9 0,0 1 15 0,0-3-2 16,0-3 0-16,0-6 0 0,0 6-5 0,0-6 0 15,0 0-8-15,0 0 12 16,0 0-25-16,0 0-6 0,0 0-1 0,0 0 0 0,0 0 20 0,0 0 0 15,0 0 0-15,0 0 0 16,0 0-113-16,7-6-19 0,-3 6-4 0</inkml:trace>
  <inkml:trace contextRef="#ctx0" brushRef="#br0" timeOffset="59988.422">12566 4859 806 0,'3'-9'17'0,"-3"6"4"0,0-6 1 0,4 9 2 0,0 0-24 0,-4-6 0 0,3 6 0 0,-3 0 0 16,0-5 80-16,4 5 12 0,-4-6 3 0,0 6 0 0,0 0 1 15,0 0 1-15,0 0 0 0,0 0 0 0,0 0-28 16,0 0-5-16,0 0-2 0,0 0 0 0,-7 6-48 0,-1-1-14 15,8-5 0-15,-10 6 8 0,3 0 28 0,0 3 7 16,0-3 1-16,0 6 0 0,3-7-20 16,1 7-3-16,-4 0-1 0,3-3 0 15,1 3-20-15,-1-7 0 0,4 13 0 0,-4-6 0 16,4-3-12-16,-3 2-8 0,3 7 0 0,0-6-1 0,0 0 21 0,0-4 0 16,0 4 8-16,0 0-8 0,0-12 12 0,0 0-4 15,0 0 0-15,7 6 0 0,-7-6 0 0,4 6 0 16,3-6 0-16,0 6 0 0,0-1-8 0,3-5 0 15,-3 0 0-15,0 0 0 0,0 0 0 0,4 0 0 16,0-5 0-16,-1-1 0 0,1 0 0 0,3 0 0 16,0 0 0-16,0-3 0 0,0 0 28 0,-3 1 4 0,3 2 1 15,0-6 0-15,-3 0-33 0,-1 0 0 0,1 4 0 16,-4-4 0-16,0 0 0 0,0 0-16 16,-4 6 5-16,1-5 1 0,0 2-6 0,-1 3-2 0,-3-12 0 15,-3 12 0-15,-1-5 3 0,0 5 1 0,1-9 0 16,-4 3 0-16,3 1 14 0,-3-1 0 0,-3 0 0 15,-1 3-9-15,1 3 9 0,-5 1 0 0,5-1 0 16,-4 0 0-16,0 0 0 0,-1 6 0 0,5 0 0 0,-1 6 0 16,1 0-11-16,-1 0 11 0,4-4-13 0,0 7 5 15,0 0 8-15,0 3-12 0,3 0 12 0,-3-1-12 16,4 4 12-16,3-3-10 0,-4 0 10 0,4-1-10 16,0 1-18-16,0-3-3 0,4 3-1 15,-4-1 0-15,3-5 32 0,1 6 0 0,-1 0 0 0,1-6 0 16,3 3-77-16,-3 2-10 0,3 1-1 15,0-6-592-15</inkml:trace>
  <inkml:trace contextRef="#ctx0" brushRef="#br0" timeOffset="60491.809">12876 4882 1146 0,'0'0'32'0,"0"0"8"0,0 0-32 0,0 0-8 0,0 0 0 0,0 0 0 15,-3 6 36-15,-1 6 7 16,4-9 1-16,-3 6 0 0,3 5 27 0,-4-2 5 16,1 0 2-16,-1 0 0 0,4 0-34 0,-3 2-8 0,-1-2 0 0,4 0-1 15,0-1-23-15,0-2-4 0,0-3 0 0,0-6-8 16,0 0 10-16,0 0-10 0,0 0 8 0,0 0-8 15,0 0 9-15,0 0-9 0,0 0 10 0,0 0-10 16,4-6 36-16,-1-3 0 0,-3-2 1 0,0-1 0 16,4 0-28-16,-1 0-9 0,-3 4 0 0,4 2 0 15,-1-6 0-15,1 6 0 0,-4-6 0 0,3 6 0 16,-3-5 0-16,4 2 0 0,-4-3 0 0,3 0 0 16,1 6 0-16,-1 1 0 0,-3-1 0 0,4-6 0 15,0 3 22-15,-1-3 4 0,1 7 1 0,-1-1 0 16,1-6-46-16,3 6-9 0,-4-6-1 15,4 3-1-15,0 4 30 0,-3 5 0 0,3 0 0 0,-7 0 0 0,3 0 0 16,5 0-16-16,-1 0 4 0,-4 2 0 0,4 4-11 16,0 6-1-16,0 0-1 0,-3 6 0 0,3-7 25 15,-4 10 19-15,1-4-3 0,-4 7-1 16,3-3-24-16,-3 2-5 0,0-11-1 0,4 6 0 16,-4 8 15-16,4-8 15 0,-4 2-3 0,0-2-1 0,3-6-11 0,1-1-16 15,-4-5 4-15,3 3 1 0,1 3 11 0,-1-6 9 16,-3-6-1-16,4 6-8 15,3-1-50-15,-4 1-17 0,-3-6-3 0,4 6-406 16,3 0-82-16</inkml:trace>
  <inkml:trace contextRef="#ctx0" brushRef="#br0" timeOffset="61256.811">13804 5044 921 0,'0'0'20'0,"0"0"4"0,0 0 0 0,-3 6 4 0,-1 0-28 0,4-6 0 15,0 0 0-15,0 0 0 0,0 0 72 0,0 0 8 16,0 0 3-16,0 0 0 0,0 0-3 0,0 0 0 16,0 0 0-16,0 0 0 0,0 0-22 0,7 0-5 15,-3-6-1-15,-4 6 0 0,0 0-36 0,7 0-7 16,0 0-1-16,0 0-8 0,3-6 0 0,-2 6 0 16,-1 0 0-16,3-6 0 0,1 3 0 0,-1 0-12 0,4 3 12 0,-3-6-12 15,0 6 12-15,-1 0 0 0,1 0 0 0,-4-3 0 16,3 3 0-16,-3-5 0 0,1-1 0 0,-5 0 0 15,4 0 0-15,-3 0 0 0,-1 0 0 0,1-8 0 16,-1 2 10-16,1 0-2 0,-4 6 0 0,0 0 0 16,0 0 9-16,0-5 2 0,0 5 0 0,-4-3 0 15,1 3-19-15,-1-6 0 0,-3 6 0 0,0-5 0 16,0 5-20-16,-4 6-10 16,4-6-2-16,-3 0-1 0,-1 0 21 0,-3-3 12 0,3 9-12 0,1-6 12 15,-1 6-11-15,-3 6 11 0,4-6-10 0,-1 9 10 16,0 3-14-16,1-6 3 0,-1 11 1 0,1-5 0 15,-1 3 10-15,4 2-8 0,-3 1 8 0,-1 0-8 0,4-6 8 16,0 8-10-16,-4-8 10 0,4 5-10 16,4 4 10-16,-4-9 0 0,3 5 0 0,1-2-8 0,3 3 8 0,0 5 0 15,0-11 0-15,3 3 0 16,4 2 0-16,-3-5 8 0,3-6-8 0,0 0 0 16,0 0 15-16,0 0-2 0,3-3 0 0,1 0 0 0,0 5 2 0,-1-2 0 15,1 0 0-15,-1-6 0 0,1 6-3 0,3-6 0 16,-3 6 0-16,-1-6 0 0,1 0-12 0,-1 0 9 15,1 0-9-15,0 0 8 16,-1 0-59-16,1 0-12 0,-1-6-2 0,1 6-410 16,-4 0-81-16</inkml:trace>
  <inkml:trace contextRef="#ctx0" brushRef="#br0" timeOffset="61645.715">14224 4906 996 0,'0'0'28'0,"0"0"7"0,0 0-35 0,0 0 0 0,0 0 0 0,4 6 0 16,-4 3 64-16,3-4 7 0,-3-5 1 0,4 6 0 0,3 6 19 0,-4-6 4 16,4 6 1-16,0-6 0 0,-3 8-56 0,3-2-10 15,0 6-2-15,0-7-1 0,0 10 8 0,4-9 1 16,-4 0 1-16,0-7 0 0,0 10-23 0,0-3-5 16,0 6-1-16,0-1 0 0,0-2-8 0,0 3 8 15,0-1-8-15,0-11 8 0,0 0-8 0,0 0 8 16,0 0-8-16,4-6 8 0,-8 0-8 0,4 3 8 15,1-3-8-15,-1 3 8 16,0-3-37-16,0 5-8 0,0-5-2 0,0 0 0 16,-7 0-122-16,7 0-25 0,-7 0-5 0,7-5-1 0</inkml:trace>
  <inkml:trace contextRef="#ctx0" brushRef="#br0" timeOffset="61966.71">14210 5253 1314 0,'0'0'37'0,"0"0"8"0,0 0-36 0,0 0-9 0,0 0 0 0,0 0 0 15,-4-6 53-15,4-6 9 0,0 6 2 0,0 6 0 16,0 0 29-16,4-9 7 0,3-2 0 0,0-1 1 15,0-6-40-15,4 1-8 0,-4 2-1 0,0-3-1 16,0 7-23-16,3-7-4 0,1 6 0 0,-4-3-1 16,4 4-12-16,-1-1-3 0,1 0 0 0,-1-3 0 15,1 4-8-15,0-1 0 0,3 0 0 0,0-2 0 16,0 8-13-16,-4-6-2 0,5 6 0 0,-1-12 0 16,-4 12-26-16,4-5-6 0,0-1-1 0,-3 3 0 15,0-3-41-15,-4 6-9 0,3 1-2 0,-3-1-410 16,0 0-82-16</inkml:trace>
  <inkml:trace contextRef="#ctx0" brushRef="#br0" timeOffset="62564.041">14796 4894 1378 0,'0'0'30'0,"0"0"6"0,0 0 2 0,0 0 2 0,0 0-32 0,0 0-8 0,0 0 0 0,-8 0 0 15,8 0 27-15,-7 0 4 0,0 0 1 0,0 0 0 16,0-6 1-16,0 6 1 0,4 0 0 0,-4 6 0 16,-4-6-13-16,4 0-2 0,3 6-1 0,-3-6 0 15,0 0 11-15,4 3 3 0,-4 3 0 0,0 0 0 16,0 0-32-16,3 5 0 0,-3 1 0 0,0 0 0 15,3-6 12-15,-3 0-3 0,0 2-1 0,4 4 0 16,-4 0 2-16,3 0 0 0,1-1 0 0,-1 1 0 16,1 3 6-16,-1-3 2 0,1-6 0 0,-1 11 0 15,1-11-8-15,-1 3-2 0,4 3 0 0,-4-6 0 0,4-1-8 0,0 1 0 16,0 0 0-16,4 0 0 0,0 3 18 0,3-6 2 16,-4 3 0-16,4-3 0 0,0-6-20 15,0 3 0-15,4 0 0 0,-1 3 0 0,-3-6 0 0,4 3 0 16,0-3 0-16,-4-3 0 0,3-3 0 0,1 3 0 15,-1 0 0-15,1-5 0 0,0-1 0 16,-1 0 0-16,1 3 0 0,-4-3 0 0,0 1 0 16,0-1 0-16,0-3 0 0,-3 3 0 15,-1 1-34-15,1 5-10 0,-1-6-3 0,-3 6 0 16,4-8 2-16,-4 8 0 0,0 6 0 0,0-6 0 0,0 0 29 0,0 0 5 16,0 0 2-16,0 6 0 0,0 0 9 0,0 0 0 15,0 0 0-15,-4 6-8 0,1 0 8 0,-1 0 11 16,4 3-3-16,-3 8 0 0,3 1 5 0,-4-6 1 0,4 5 0 15,0 4 0-15,0-4-1 0,0 1 0 0,4 3 0 0,-4-4 0 16,0 1-4-16,0-6-1 0,3 2 0 0,-3-2 0 16,0 0 3-16,4-6 0 0,-4-6 0 0,3 6 0 15,-3-6 0-15,0 0 0 0,7 0 0 0,0-6 0 16,0 0-158-16,0 0-31 16,11-23-6-16,-11 8-2 0</inkml:trace>
  <inkml:trace contextRef="#ctx0" brushRef="#br0" timeOffset="63487.759">15004 4976 906 0,'0'0'25'0,"0"0"7"0,0 0-32 15,0 0 0-15,0 0 0 0,0 0 0 0,0 0 64 0,0 0 7 0,0 12 1 0,0-12 0 16,0 0-15-16,0 0-2 0,0 0-1 0,0 12 0 15,0-6 8-15,0 0 2 0,0 0 0 0,3-1 0 16,-3 10-16-16,4-9-4 0,-4 0 0 0,0 6 0 16,3-6-2-16,1 5-1 15,-4-2 0-15,0 3 0 0,0 0-16 0,0 5-3 0,0-11-1 0,0 6 0 16,0-6 3-16,-4 3 0 0,4 2 0 0,0-5 0 16,0-6-13-16,-3 12-3 0,3-12 0 0,0 0 0 15,0 6-8-15,0-6 8 0,0 0-8 0,0 0 8 16,0 0 7-16,0 0 1 0,0 0 0 0,0 0 0 15,0 0-7-15,0 0-1 0,0 0 0 0,-4-6 0 16,4 6-8-16,4-6 0 0,-4 0 0 0,0-5 0 16,0 5 0-16,0-3 0 0,3 3 0 0,-3-6 0 15,4-5 0-15,-4 5-11 0,0 0 3 0,0 3 0 0,0-8 0 0,0 11 0 16,3-6 0-16,1 6 0 0,-4-12 0 0,3 10 0 16,1 2 0-16,-1 0 0 0,1-6 8 15,-1 6-8-15,-3-6 8 0,0 12-8 0,8-2 8 0,-8 2 0 16,0 0 0-16,0 0 0 0,0 0 0 0,0 0 0 15,0 0 0-15,0 0 0 0,3 2-8 0,-3-2 0 16,7 0 0-16,-7 0 0 16,4 12 8-16,-1-6 0 0,4 0 0 0,-3 0 0 0,-4 0 0 15,3 0 0-15,-3 2 0 0,4 1 0 0,-4 0 0 0,0 3 0 16,0-6 0-16,0 5 0 0,0 1 0 0,-4-6 0 16,4 3 0-16,0-3 0 0,0-6 0 0,4 12 0 15,-4-12 0-15,0 5 0 0,0 1 0 0,0-6 0 16,0 0 0-16,0 0 0 0,7 0 0 0,-7 0 11 0,3-6-3 0,4 1 0 15,-7 5-8-15,4 0 0 0,3-6 0 0,-3 0 0 16,-1 0 0-16,1 0 0 0,-1 3 0 0,4-3 0 16,-3-6 0-16,-1 1-12 0,1 5 2 0,-1 0 1 15,-3 6 9-15,4-6-10 0,3-6 10 0,-4 6-10 16,1 3 0-16,-4 3 0 0,3-5 0 0,4-1 0 16,-3 6-11-16,3-6-3 0,-7 6 0 0,4 0 0 15,3-6 11-15,-4 6 1 0,-3 0 1 0,7 0 0 16,-3 0 11-16,3 6-13 0,-4-6 5 0,4 0 8 15,-7 0-12-15,4 6 12 0,3 0-10 16,-3-1 10-16,3-2 0 0,-4 6 0 0,1 0 0 0,-1-3 0 16,1 0 0-16,-1 0 13 0,1 5-4 0,-1 1-1 15,-3-6 1-15,4 3 0 0,-4 3 0 0,3-6 0 16,-3 5-9-16,4-5 10 0,-4 6-10 0,0-6 10 16,0 0-10-16,3 3 12 0,-3-4-12 0,0 7 12 0,4-6-12 15,-4-6 0-15,0 0 9 0,0 0-9 0,0 0-8 16,0 0-7-16,0 0-1 0,7 0 0 15,-3 0-181-15,3-6-37 0</inkml:trace>
  <inkml:trace contextRef="#ctx0" brushRef="#br0" timeOffset="64114.986">15494 5050 1105 0,'0'0'24'0,"0"0"4"0,0 0 2 0,0 0 2 0,0 0-32 0,0 0 0 0,0 0 0 0,-7 6 0 15,7-6 64-15,0 0 7 0,-4 6 1 0,4-6 0 16,0 0-15-16,0 0-2 0,0 0-1 0,0 0 0 15,0 0-18-15,0 0-3 0,0 0-1 0,0 0 0 16,7 6 8-16,-3-1 0 0,-4-5 1 0,0 0 0 16,4 0-25-16,3 0-4 0,-7 0-2 0,7 0 0 15,0 0-2-15,0 0-8 0,-4 0 12 0,4 0-4 16,0 0-8-16,-3 0 0 0,3 0 0 0,0-5 0 16,0 5 8-16,0-6-8 0,0 0 8 0,0 0-8 15,0 6 8-15,-3-6-8 0,3-3 0 0,-4 0 8 16,1 6-8-16,3-2 8 0,-3-7-8 0,-4 6 8 15,3 0-8-15,-3 0 0 0,4 0 0 0,-4-2 0 16,0 2-25-16,0 6-1 0,-4-6 0 0,1 6 0 16,-1-6-29-16,-3 0-5 0,3 0-2 0,-3 0 0 15,0 0 14-15,0 6 4 0,0 0 0 0,4 0 0 0,3 0 44 0,-11 6 0 16,4 0 0-16,-4 0 0 0,1 0 0 0,3 0 0 16,0 6 0-16,-4 2 0 0,4-2 23 0,0 0 7 15,-4-1 2-15,4 1 0 0,0 3-21 0,0-3-11 16,4-1 12-16,-1 1-12 0,4 0 20 0,0 3-2 15,-3-4-1-15,3 1 0 0,0 0 17 0,0-3 3 0,-4 3 1 0,4 5 0 16,0-11-22-16,0 0-5 0,0-6-1 0,4 6 0 16,3 0 6-16,-4-3 0 0,4 0 1 0,0 5 0 15,0-2-4-15,-3 0-1 0,3 0 0 0,0 0 0 16,0-6-3-16,0 6-1 0,0 0 0 0,4-6 0 16,-4 0-8-16,4 0 0 0,-1 0 0 0,1-6 0 15,-1 6-33-15,4 0-9 16,0 0-2-16,1-6 0 0,-1 0-67 15,3 6-13-15,-3-6-4 0,4 0-327 0,-4 0-65 0</inkml:trace>
  <inkml:trace contextRef="#ctx0" brushRef="#br0" timeOffset="64784.245">15861 5018 989 0,'0'0'28'0,"0"0"6"0,0 0-34 0,0 0 0 15,0 0 0-15,0 0 0 0,0 0 90 0,0 0 11 16,0 0 3-16,-4 5 0 0,4 7-54 0,-3-3-10 0,3-3-3 0,0 6 0 15,0-1-8-15,0 1-1 16,0-3-1-16,0 3 0 0,0 5-27 0,0-5 0 16,3 3 0-16,-3 3 0 0,4-7 11 0,-4 1-3 0,0-6-8 15,3 6 12-15,1-1 13 0,-4 4 3 0,0-9 0 0,0 6 0 16,0-6 6-16,0 0 2 0,3 2 0 0,-3-2 0 16,0-6-6-16,0 0-1 0,0 0 0 0,0 0 0 15,0 0 7-15,0 0 2 0,0 0 0 0,0 0 0 16,0 0-8-16,0 0-2 0,0 0 0 0,-3-9 0 15,-1-2-19-15,1-1-9 0,3 6 8 0,-4 0-8 16,4-6 0-16,-3 1-20 0,3 2 3 0,0-3 1 16,-4 0 0-16,4 1 0 0,0-1 0 0,4 3 0 15,-4 3 5-15,3-6 2 0,1 1 0 0,-1 5 0 16,1 0-9-16,-4-3-2 0,0 9 0 0,0-6 0 16,3 0 11-16,1 0 9 0,0 0-13 0,-1 1 5 15,1-1 8-15,-1 6-10 0,1-6 10 0,-4 6-10 16,7 0 10-16,-4-6-13 0,4 6 5 0,0 0 8 15,0-6-12-15,-3 6 12 0,3-6-12 0,-4 6 12 16,5 0-10-16,-1 6 10 0,0-6 0 0,0 0-9 0,0 6 9 16,3-6 0-16,1 6-9 0,-4 0 9 15,0-6 0-15,0 6-11 0,4-1 11 0,-4 1-8 0,3 3 8 16,-3 0 0-16,-3 0 0 0,3 3 0 0,0-1 0 0,-3 1 0 16,-1-6 0-16,1 6 0 0,-1 2 0 0,-3-2 0 15,4-12 0-15,-1 12 0 0,-3-6 0 0,0 0 0 16,0 8 0-16,0 4 0 0,4-12 0 0,-4 6 0 15,3 2 0-15,-3-5 0 0,4 6 0 0,-1-3 0 16,-3 5 0-16,4-8 0 0,-1 0-8 0,-3 6 0 16,7-4 0-16,-7 1 0 15,4-6-72-15,-1 3-15 0,1-3-2 0,-4 3-376 0,4-1-75 0</inkml:trace>
  <inkml:trace contextRef="#ctx0" brushRef="#br0" timeOffset="76248.343">17276 5168 943 0,'0'0'20'0,"0"0"5"0,0 0 1 0,0 0 1 0,-8 0-27 0,8 0 0 0,-7-6 0 0,7 6 0 16,-7-3 73-16,0 3 10 0,0-6 1 0,4 3 1 15,3 3-17-15,-7-3-4 0,3-3-1 0,-3 0 0 16,4 0-13-16,-1 6-2 0,4 0-1 0,-4-11 0 16,4 11-7-16,-7 0 0 0,4-6-1 0,-1 0 0 15,-3 0-27-15,0 0-4 0,4 3-8 0,-4-3 11 16,0 6-2-16,0 0 0 0,0 0 0 0,-4 0 0 16,4 0-9-16,-4 3 0 0,-3 0 0 0,4 0 0 0,-4 3 0 0,-1 6-11 15,1-6 3-15,-3 11 0 0,3-5 8 16,-4-3 0-16,-3 3 8 0,3 5-8 0,4-5 0 0,0-6 0 15,0 3 0-15,0 8 0 0,3-11 0 0,0 6 0 16,-3 0 0-16,4 8 0 0,-1-8 0 0,4 6 0 16,0-7 0-16,0 4 0 0,0-6 0 0,0 6 0 15,3-4 0-15,1 1 0 0,-1 0-9 0,4-3 9 16,-3 2-10-16,6-5 10 0,-3 0 0 0,4 6-9 16,-1-6 9-16,4 0 0 0,-3-6 0 15,3 9 0-15,0-6 0 0,0-1 0 0,4-2 0 0,-4 0 0 16,7 0 12-16,-7 0-4 0,7-2-8 0,-3 2 0 15,-1-6 8-15,4 0-8 0,-3 0 14 0,-1-6-2 16,5 6 0-16,-5-8 0 0,4-4 6 0,0 6 1 0,-3-6 0 16,3-5 0-16,0 2-4 0,-3-2-1 0,3-1 0 0,0-2 0 15,0-6-2-15,-3 8-1 0,3-14 0 0,0 3 0 16,-3 2-11-16,-1-2 0 0,1 3 0 0,-1-10 0 31,1 10-36-31,-1-6-8 0,1-3-3 0,-4 8 0 0,-3-2-20 16,-1 3-4-16,4-9-1 0,-7 8 0 0,0-2 15 15,0 3 2-15,-3 2 1 0,-1 4 0 0,1 2 22 0,-1 4 4 16,-3-4 0-16,3 7 1 0,-3-4 27 0,0 3 0 0,0 7 0 0,0-1 0 16,0 0 11-16,-3 6 7 0,6 3 2 0,-3 3 0 15,0 0-3-15,0 0 0 0,0 0 0 0,3 0 0 16,-3 6-7-16,4 3-2 0,-1 3 0 0,1-1 0 16,-4 1-8-16,3 0 0 0,1 9 0 0,-4-10 0 15,3 13 0-15,1-4 0 0,-1 10 0 0,0-7 0 16,4 4 0-16,-3 2 8 0,-1 9-8 0,4 1 8 15,-3 2-8-15,3 3 0 0,0-6 0 0,-4 9 0 16,4-9 8-16,0 4-8 0,0-4 8 0,0 6-8 0,-3-6 10 0,3 3-10 16,-4-14 12-16,4 8-12 0,0-3 16 0,-3-2-4 15,3 2-1-15,0-3 0 0,-4-5-3 0,4 8 0 16,0-11 0-16,0 8 0 0,4-5-8 0,-4-4 0 16,0 4 0-16,3-1 8 0,-3-11-8 0,4 3 0 15,-1 2 0-15,1-5 0 0,-1 0 0 0,1 3 0 16,-1 2 0-16,1-11 0 15,0 6-28-15,-1-6-8 0,1 6-2 0,-1-7 0 16,-3-5-91-16,0 0-19 0,0 0-3 0</inkml:trace>
  <inkml:trace contextRef="#ctx0" brushRef="#br0" timeOffset="76906.076">17237 5364 687 0,'0'0'15'0,"0"0"3"0,0 0 1 16,0 0 1-16,0 0-20 0,0 0 0 0,0 0 0 0,3 6 0 0,1 0 79 0,-4-6 12 15,0 0 2-15,7 0 1 0,-4 6-42 0,4-6-8 16,-7 0-1-16,4 6-1 0,-1-6 0 0,-3 0 0 16,0 0 0-16,0 0 0 0,8 6-10 0,-1-6-3 15,-7 0 0-15,3 0 0 0,4-6 13 0,-3 6 2 16,3-6 1-16,-4 0 0 0,4 0-21 0,0-11-4 15,0 8 0-15,1-3-1 0,2 0-9 0,-6 1-2 16,-4-1 0-16,3 0 0 0,1 3-8 0,-1 3-12 16,1-5 2-16,3-1 1 15,-4 6-14-15,4 0-2 0,-7 6-1 0,0 0 0 16,4-6-8-16,-4 6-2 0,0 0 0 0,0 0 0 0,0 0 13 0,0 0 3 16,0 0 0-16,0 0 0 0,0-9 9 0,0 1 3 0,0 8 0 15,0 0 0-15,0 0 8 0,0 0 0 0,-7 8 0 0,-4-5 0 16,4 3 0-16,-3 0 0 0,-1 0 0 0,0 0 0 15,1 6 0-15,-1-6 11 0,1 2-3 16,-1 1 0-16,1 0 8 0,-1 3 0 16,4 0 1-16,-4-1 0 0,4-5 0 0,4 0 0 0,-4 6 0 0,3 2 0 15,1-8-17-15,-1 0 0 0,4 0 8 0,-3 6-8 16,3-12 0-16,0 6 10 0,0 6-10 0,3 2 8 16,-3-8 7-16,4 0 1 0,-1 6 0 0,4-6 0 15,-3 2-16-15,3 1 0 0,0 0 0 0,0 3 0 16,3-12 0-16,-2 6 12 0,-1 0-3 0,0-1-1 15,3-5-8-15,1 6 0 0,-1-6 0 0,1 0 0 16,-4 0 0-16,4-6-11 0,3 1 1 0,3-1-457 16,-3 0-91-16</inkml:trace>
  <inkml:trace contextRef="#ctx0" brushRef="#br0" timeOffset="77400.801">18306 4524 817 0,'-4'-6'17'0,"1"-6"4"0,-1 0 1 0,1 6 2 0,-1-8-24 0,0 2 0 0,-3 0 0 0,0 0 0 15,0 1 56-15,0-1 5 0,-7 0 2 0,4 3 0 16,-1 3-18-16,0-5-3 0,-6 5-1 0,3 0 0 16,0-6-12-16,-1 6-2 0,-2 0-1 0,-1 4 0 15,1-4-14-15,-1 0-4 0,0 0 0 0,4 6 0 16,-4 0 8-16,1 0 2 0,-1 0 0 0,1 12 0 16,2-6-8-16,-2-4-2 0,6 7 0 0,-3 0 0 15,4-3-8-15,-1 6 0 0,4-1 0 0,0 1 0 16,0-6 15-16,3 3 1 0,-3 3 0 0,0-1 0 0,7 1-8 0,-3 6-8 15,-1-3 11-15,8 2-11 0,-4 10 24 16,3 2-1-16,1 0-1 0,-1 4 0 0,4-4-10 16,-3 9-1-16,3 1-1 0,0 2 0 0,3-3 0 0,-2 6 0 15,-1-3 0-15,0 3 0 0,0 0-10 0,0 3 10 16,0-8-10-16,0 5 10 0,3-9-10 0,-3-8 8 16,1 8-8-16,-5-3 8 0,4-2-8 15,-3-4 0-15,3 3 0 0,-4-5 8 0,4 2-8 16,-3-2 0-16,-1-6 9 0,1 2-9 0,-1-2 8 0,-3-4-8 15,4 4 8-15,-1-6-8 0,-3 5 0 0,0-8 0 16,4 0 0-16,-4 0 0 16,0 3-23-16,0-12-2 0,4 6-1 0,-4-1 0 15,0-5-114-15,0 0-22 0,3 6-5 0</inkml:trace>
  <inkml:trace contextRef="#ctx0" brushRef="#br0" timeOffset="77750.941">17741 5203 975 0,'0'0'21'0,"0"0"5"0,0 0 1 0,0 0 1 0,0 0-28 0,0 0 0 0,0 0 0 0,0 0 0 16,0 0 85-16,0 0 12 0,0 0 3 0,0 0 0 16,0 0-31-16,0 0-5 0,7 0-2 0,0-6 0 15,-3 6-26-15,3 0-6 0,-4 0-1 0,4 0 0 0,4-6 6 0,0 6 1 16,-1 0 0-16,1-6 0 0,-1 6-22 0,8 0-4 16,0 0-1-16,3 0 0 0,0 0-9 0,-3 0 0 15,3 6 0-15,0-6 0 0,0 0 0 0,4 0 0 16,-4 0-10-16,-3 6 10 15,-1-12-35-15,1 6-1 0,-4-6 0 0,4 0 0 16,3 0-140-16,-7 1-29 0,4-4-6 0</inkml:trace>
  <inkml:trace contextRef="#ctx0" brushRef="#br0" timeOffset="78273.208">18235 5094 986 0,'0'0'21'0,"0"0"5"0,0 0 1 0,0 0 1 0,0 0-28 0,0 0 0 0,-7 6 0 0,3 0 0 15,4-6 68-15,-7 6 7 0,4 5 1 0,-1-5 1 16,1 6-29-16,3-3-7 0,0 3-1 0,0-1 0 16,0-5 2-16,3 6 0 0,1 0 0 0,-1 0 0 15,1 8-24-15,-1-8-5 0,5 6-1 0,-5-1 0 16,1 4-3-16,3-4-1 0,-4-2 0 0,1 0 0 15,-1-1-8-15,1 4 0 0,-1-6 0 0,-3-6 0 0,4 6 8 0,-4-4 0 16,3 4 0-16,-3-6 0 16,4 0-8-16,-4-6 0 0,0 0 0 0,0 6 0 15,3 3 0-15,-3-9 0 0,0 0 0 0,0 0 0 16,0 0 0-16,0 0 8 0,0 0-8 0,0 0 0 0,0 0 9 16,0 0-9-16,0 0 10 0,0 0-10 15,0 0 0-15,0 0 0 0,0 0 0 0,0 0 0 0,0 0 13 0,-3-9 7 16,-1 3 0-16,1 0 1 0,-1-6-7 0,1 6-2 15,-1-11 0-15,1 8 0 0,3-3-12 0,-4-6 0 16,4 1 0-16,-3 2 0 0,-1-2 0 0,4-1 0 16,4 0 0-16,-1 4 0 0,1 2-19 0,-1 0 0 15,1-6 0-15,-1 4 0 0,4-4 19 0,-3 6 0 0,-1-8 0 16,4 8 0-16,-3-6 0 0,3 7 0 0,0-1 0 0,0 0 0 16,0 3 10-16,-3-3 9 0,-1 12 1 0,-3 0 1 15,0 0-32-15,4-5-6 0,-1 5-2 0,-3 0 0 16,0 0 4-16,0 0 1 0,7 0 0 0,0 0 0 15,1 5 3-15,2 1 1 0,4 0 0 0,-3 0 0 32,-1 0-34-32,4 3-6 0,4-3-2 0,0 0 0 0,3 5-9 15,0-5-3-15,0 0 0 0</inkml:trace>
  <inkml:trace contextRef="#ctx0" brushRef="#br0" timeOffset="78881.74">18715 5168 1263 0,'0'0'28'0,"0"0"5"0,0 0 2 0,0 0 1 0,0 0-36 15,-7 0 0-15,0 0 0 0,0-6 0 0,7 6 29 0,-7 0-1 16,0 6 0-16,0-6 0 0,-4 0-19 0,4 5-9 16,-4 1 8-16,4 0-8 0,0-6 0 0,-3 6 0 15,3 0 0-15,0 0 0 0,-1 3 12 0,1 2-4 16,-3-5 0-16,3 0 0 0,3 6 29 0,-3-6 6 16,4 0 1-16,-4 5 0 0,3-2-27 0,1-3-5 15,-1 6 0-15,4-6-1 0,-4 0-2 0,4 5 0 0,4-5 0 0,0 0 0 16,-1 3-9-16,1 0 8 0,-1 5-8 15,1-8 8-15,-1 6-8 0,1-6 0 0,-1 3 0 0,1 3 0 16,3-7 0-16,-4 1 0 0,4 0 0 0,-3-6-11 16,-1 6 3-16,-3-6 0 0,8 0 0 0,-1-6 0 15,0 0 8-15,0 0-10 0,0-5 10 0,0 2-10 16,0-3 10-16,-4 0 0 0,4-8 10 0,-3 2-10 16,3 6 11-16,-3-5-11 0,-1-4 12 0,4 9-12 15,-7-5 18-15,4 5-3 0,-1-6-1 0,1 4 0 16,-1 2-14-16,1 0 0 0,-4 0 0 0,0 1 0 15,0 2 0-15,0 3 9 0,0 0-9 0,0 6 8 16,0 0-8-16,0 0-17 0,0 0 4 0,0 0 1 16,0 0-3-16,0 0 0 0,0 0 0 0,0 12 0 15,0-3 15-15,0 2 0 0,0 1 0 0,0-6 0 16,3 6 0-16,-3-3 0 0,0 8 0 0,0-5 0 16,4 6 0-16,-4-4 12 0,0 4-3 0,0-6 0 15,0 5 1-15,0-5 0 0,0 3 0 0,3 2 0 16,-3-11-10-16,4 0 0 0,-1 6 0 0,1-6-11 0,-1-3 19 15,1 3 3-15,-1 0 1 0,5-1 0 16,-1 1-125-16,0 0-25 0,7-6-5 0,-4 6-1 16</inkml:trace>
  <inkml:trace contextRef="#ctx0" brushRef="#br0" timeOffset="79377.412">18870 5203 946 0,'0'0'20'0,"4"9"5"0,-4-1 1 0,3 1 2 0,1 3-28 0,-1 0 0 0,1 0 0 0,-1-1 0 15,1 4 60-15,-1-3 6 0,1 5 2 0,-1-5 0 16,1 0-16-16,-1 3-4 0,1-4 0 0,-4 1 0 15,3 0-25-15,-3-3-6 0,0 2-1 0,0-11 0 16,0 0 20-16,0 0 3 0,0 0 1 0,0 0 0 16,0 0-13-16,0 0-3 0,0 0 0 0,0 0 0 0,0 0 20 15,0-5 3-15,0-7 1 0,0 3 0 16,0 3-48-16,0-12 0 0,0 4-10 0,0-1 2 16,0 0-29-16,4-2-6 0,-4 5-1 0,4 0 0 0,-1 3 20 15,1-2 3-15,-4-1 1 0,7 6 0 16,-4-6-10-16,1 6-2 0,-4 6 0 15,0 0 0-15,7-3 20 0,-7 3 3 0,7 0 1 0,-4-5 0 0,4 2 8 0,0 0-8 16,-3 3 8-16,3 0-8 0,0 0 8 0,-7 0 0 16,7 0 0-16,0 0 0 0,0 3 0 15,-3-3 0-15,3-3 8 0,-4 3-8 0,4-6 0 16,0 6 0-16,1 6 0 0,-1-3 0 0,3 5 0 0,-3 1 0 16,0 3 0-16,0 0 8 0,0 5-8 0,0-8 0 15,1 9 0-15,-5 0 0 0,4-1 0 0,-3-2 0 16,-1 2 0-16,-3 1 0 0,4-3 0 0,-1 2 0 0,1-5 0 15,-1 0 8-15,1 0-8 0,-1 0 0 0,1-7 0 16,3 1-420-16,-4-6-91 0</inkml:trace>
  <inkml:trace contextRef="#ctx0" brushRef="#br0" timeOffset="79800.114">19442 5191 946 0,'0'0'20'0,"0"0"5"15,0 0 1-15,0 0 2 0,-4-6-28 0,4 0 0 0,-3-5 0 0,3 5 0 16,0 6 40-16,0 0 4 0,0 0 0 0,0 0 0 0,0 0-36 0,0 0-8 15,0 0 0-15,-8 6 0 16,1 5-24-16,0-11-6 0,0 6-2 0,0 0 0 0,0 0 56 0,-3 6 12 16,3 2 1-16,-4 4 1 0,4-6 16 0,0 5 3 15,0-8 1-15,0 3 0 0,0 6 3 0,3-7 1 16,1 1 0-16,-4-6 0 0,3 6 2 0,1-3 1 16,-1 2 0-16,4-5 0 0,0 6-25 0,4-6-6 15,-4 0-1-15,3 3 0 0,4-6 6 0,0 5 1 16,-3-2 0-16,3 0 0 0,0 0-29 0,3 0-11 15,-3 0 8-15,4 0-8 0,0-3 8 0,-1 0-8 16,1-3 8-16,-1 2-8 0,4-2 0 0,1-2 0 16,-1 2 0-16,3-3 0 0,-3 0-10 0,4-3-4 0,0 0-1 0,-1-6 0 31,1 6-58-31,0 0-12 0,-1-5-3 0,1-1-724 0</inkml:trace>
  <inkml:trace contextRef="#ctx0" brushRef="#br0" timeOffset="80203.349">19431 5673 961 0,'0'0'20'0,"0"0"5"0,0 0 1 0,0 0 2 0,0 0-28 0,0 0 0 0,0 0 0 0,0 0 0 16,0 0 99-16,0 0 13 15,0 0 4-15,0 0 0 0,-4 6-36 0,1 0-6 0,-1-6-2 0,1 12 0 16,-1-6-22-16,-3 2-5 0,4-2-1 0,-4 6 0 16,3 0-28-16,-3-6-7 0,4 5-1 0,-8 1 0 15,4-3-8-15,0 3 0 0,0 0 0 0,-4-7 0 16,4 1 0-16,-3 0 0 0,3 0 0 0,-4 6 0 31,7-3-186-31,-3-3-36 0,-7 5-7 0,0-5-2 0</inkml:trace>
  <inkml:trace contextRef="#ctx0" brushRef="#br0" timeOffset="80997.019">19756 5259 910 0,'0'0'20'0,"0"0"4"0,0 0 0 0,0 0 3 0,0 0-27 0,0 0 0 0,-8 6 0 0,8-6 0 16,0 0 74-16,0 0 10 0,-7 5 1 0,0-5 1 15,7 0-29-15,-10 0-5 0,3 0-2 0,0 3 0 16,7-3-30-16,-7 0-5 0,0 3-2 0,0-3 0 16,7 0 15-16,-8 6 2 0,8-6 1 0,-7 3 0 15,0 3-9-15,7-6-2 0,-7 6 0 0,4 0 0 16,3-6 4-16,-7 6 0 0,0 5 0 0,0-5 0 16,3 0-12-16,1 3-1 0,3 0-1 0,-4 5 0 0,4-8 8 15,-3 6 2-15,6-6 0 0,-3 3 0 16,0-9-3-16,4 6 0 0,-1 3 0 0,1-1 0 0,-1-2-1 0,4 0 0 15,0-6 0-15,0 0 0 0,0 6 0 16,4-6-1-16,-4 0 0 0,4 0 0 0,-1-6-3 0,1 6 0 16,-4-6 0-16,3 0 0 15,-3-5-3-15,0-1-1 0,4 3 0 0,0 3 0 0,-4-6-8 0,0 1 0 16,3-4 0-16,-3 3 0 0,0 0 0 0,1-5 0 16,-1 5 0-16,-4-3 0 0,1 9 0 0,-1-11-11 15,1 11 3-15,-1-6 0 16,-3 6-23-16,0 6-4 0,0 0-1 0,0 0 0 0,0 0 23 0,0 0 4 15,0 0 1-15,0 0 0 0,0 0-7 0,0 0-1 0,0 0 0 16,0 0 0-16,0 0 7 0,-7 6 1 0,0 0 0 16,4 6 0-1,-4 5-20-15,3-5-4 0,0 3-1 0,1-3 0 0,-1 5 53 0,1-5 10 0,-1 9 2 16,1-4 1-16,3-5-33 0,0 3 0 0,0 2 0 0,0-5 0 16,-4 0 12-16,4-6-4 0,4 8 0 0,-1-8-8 15,1 0 8-15,-1 0-8 0,1 0 0 0,-1 0 0 16,5 6 0-16,-1-12 0 0,0 0 0 0,0 5 0 15,3-5-137 1,1 0-31-16,-1 0-7 0,-2 0-1 0</inkml:trace>
  <inkml:trace contextRef="#ctx0" brushRef="#br0" timeOffset="81287.902">20027 5326 1378 0,'0'0'30'0,"0"6"6"0,-3 3 2 0,-1 0 2 0,1 5-32 0,3-8-8 16,-4 6 0-16,1-6 0 0,3 0 52 0,-4 0 10 15,0 6 2-15,4-4 0 0,-3-2-36 0,3 6-6 0,0-12-2 0,0 6 0 16,3 6 10-16,-3-6 2 0,0-6 0 0,0 8 0 31,0-8-52-31,4 6-9 0,0 0-3 0,-4-6-480 0,0 0-97 0</inkml:trace>
  <inkml:trace contextRef="#ctx0" brushRef="#br0" timeOffset="81470.149">19914 4827 946 0,'0'0'20'0,"0"0"5"0,0 0 1 0,0 0 2 0,0 0-28 0,-7 5 0 0,0 1 0 0,4 0-276 16,-1 3-60-16</inkml:trace>
  <inkml:trace contextRef="#ctx0" brushRef="#br0" timeOffset="82128.649">20465 5118 1335 0,'0'0'29'0,"0"0"7"0,0 0 0 0,0 0 2 0,-7 5-30 0,0 1-8 0,-1-6 0 0,1 6 0 16,0-6 58-16,-3 0 10 0,3 6 3 0,-4 0 0 16,1-6-37-16,3 0-7 0,-4 0-2 0,4 3 0 15,-4-3 12-15,4 3 3 0,0-3 0 0,0 0 0 16,0 6-13-16,4-3-3 0,-8 3 0 0,4-6 0 16,0 5-3-16,0 1-1 0,7-6 0 0,-4 6 0 15,-3 0-6-15,4 0-2 0,3-6 0 0,0 0 0 16,0 0-12-16,0 0 0 0,-7 0 0 0,3 6 0 15,4-6 9-15,0 6-1 0,0-3 0 0,0 5 0 16,0 1-8-16,4-3 0 0,-4 0 0 0,0-6 0 0,3 0 0 0,1 6 8 16,-1 0-8-16,4 0 8 0,-3 5-8 0,-1-11 0 15,-3 0 0-15,4 3 0 0,3 3 0 0,-4 0 8 16,4 0-8-16,1-6 8 0,-5 6-8 0,4-6 0 16,-3 0 0-16,3 6 0 0,0 0 0 0,0-6 0 15,0 6 0-15,0-1-11 0,4 1-1 16,-4 0 0-16,0-6 0 0,0 3 0 15,0 3-12-15,0 0-4 0,0 0 0 0,0 5 0 0,0-5 14 16,-4 6 2-16,5-6 1 0,-5 0 0 0,1 3 11 0,-1-3 0 16,1-1-9-16,-4 1 9 0,3 6 0 0,-3-6 0 15,0 6 0-15,0-3 0 0,-3-4 0 0,3 1 0 16,-4 6 8-16,1-6-8 0,3 0 12 0,-4 6-2 0,1-7-1 16,-5 1 0-16,1 0-1 0,4 0 0 0,-4 0 0 0,0 3 0 15,0-9 9-15,0 6 2 0,7-6 0 0,-11 6 0 16,4-6-19-16,-4 0 0 0,4 0 0 0,-3-6 0 31,-1 6-18-31,4-6-10 0,-3 6-3 0,-1-9-551 0,4 3-110 0</inkml:trace>
  <inkml:trace contextRef="#ctx0" brushRef="#br0" timeOffset="82382.237">20641 5561 1384 0,'0'0'39'0,"0"0"9"0,0 0-38 0,0 0-10 15,0 0 0-15,-7 6 0 0,3 0 8 0,-3 3 0 16,4 0 0-16,-4 6 0 0,0-10 4 0,0 7 0 15,0 0 0-15,-4-3 0 0,4 3-12 0,-4 5-17 16,1-5 4-16,-1 6-397 16,1-1-79-16</inkml:trace>
  <inkml:trace contextRef="#ctx0" brushRef="#br0" timeOffset="84455.021">21731 5326 594 0,'0'0'12'0,"0"0"4"0,0 0 0 0,0 0 1 15,0 0-17-15,0 0 0 0,0 0 0 0,4 6 0 0,-1-6 40 0,1 3 5 16,-4-3 1-16,3 6 0 0,-3-3 5 0,4 3 1 16,-4-6 0-16,0 0 0 0,0 0 0 0,0 0 0 15,3 9 0-15,-3-9 0 0,4 5 3 0,3 1 1 16,-7 0 0-16,0 0 0 0,3 0-10 0,1 3-2 15,-4 3 0-15,3-1 0 0,1 1-11 16,-4 0-2-16,0 6-1 0,3 2 0 0,-3 4-4 0,4-7-1 16,0 4 0-16,-1 8 0 0,-3-2 3 0,4-4 1 15,-1-2 0-15,1 2 0 0,-4 1-13 0,0-1-2 16,3 4-1-16,-3 2 0 0,0 4 4 0,0-4 1 16,0-3 0-16,-3 10 0 0,3-10-3 0,-4 4-1 0,1-4 0 15,-4 3 0-15,3 1 10 0,-3-4 1 0,0-5 1 0,-4 2 0 16,4 1-10-16,-3-4-3 0,3 4 0 0,0-1 0 15,3 1 10-15,-3-3 1 0,3-4 1 0,-3-5 0 32,4 0-71-32,-1-3-14 0,1-4-4 0,-1 7 0 0,1-6 103 0,3 0 20 0,0-6 4 0,0 0 1 15,0 0-52-15,0 0-12 0,0 0 0 0,0 0 0 16,0 0-48-16,-7 0-13 16,-4-6-3-16,1 0 0 0,-1-6 0 0,0 1 0 15,-3-4 0-15,0 3-477 0,0-11-96 0</inkml:trace>
  <inkml:trace contextRef="#ctx0" brushRef="#br0" timeOffset="84723.481">21502 4994 1392 0,'0'0'40'0,"0"0"8"0,0 0-39 0,0 0-9 0,0 0 0 16,0 0 0-16,0 0-11 0,3 6-4 0,-3 0-1 0,4 0 0 31,-1 0-20-31,1-1-5 0,-4-5-1 0,3 9 0 0</inkml:trace>
  <inkml:trace contextRef="#ctx0" brushRef="#br0" timeOffset="85085.294">21960 5044 1076 0,'0'0'24'0,"0"0"4"0,0 0 2 0,0 0 0 0,0 0-30 0,0 0 0 15,0 0 0-15,0 0 0 16,0 0 22-16,0 0-2 0,4 6 0 0,-4 0 0 16,3 0 24-16,-3 5 5 0,4 1 1 0,0-6 0 0,3 9-25 0,-4-3-5 15,-3 5 0-15,4-2-1 0,-1-6-9 0,1 5-2 16,-1 4 0-16,-3 0 0 0,0 2-8 0,0-8 8 16,0 12-8-16,0-7 8 0,0-2-20 0,0-3-4 15,0 5 0-15,0-5-608 0</inkml:trace>
  <inkml:trace contextRef="#ctx0" brushRef="#br0" timeOffset="85805.192">22497 5426 1134 0,'0'0'24'0,"0"0"6"0,0 0 1 0,0 0 1 0,0 0-32 0,0 0 0 16,0 0 0-16,0 0 0 0,0 0 64 0,0 0 7 15,0 0 1-15,0 0 0 0,0 0-3 0,7 6 0 16,-4-12 0-16,4 6 0 0,-7 0-31 0,0 0-6 16,4 6-2-16,3-6 0 0,0 6-30 0,-4-6 8 15,4 6-8-15,1-6 0 0,-5 0 0 0,4 6 9 16,0-6-9-16,-3 0 8 0,-1 0-8 0,4 9 8 15,-3-9-8-15,3 0 8 0,-4 0 9 0,4-3 2 16,-3-3 0-16,3 6 0 0,-3-12 8 0,-1 6 1 0,4 0 1 0,-3 0 0 16,3-11-7-16,0 8-2 0,0-3 0 15,-4 6 0 1,4-6-51-16,-3 1-10 0,0-1-3 0,-1 3 0 16,-3-3-16-16,0 1-3 0,0 5-1 0,-3 0 0 15,3 6 0-15,-8-6 0 0,8 6 0 0,-7-6 0 0,7 6 36 0,-10 0 6 0,-1-3 2 0,4 3 0 16,-3 0 20-16,-1 3 0 0,4 3 0 0,-4-6 0 15,1 6 0-15,-1 0 12 0,4 0-2 0,-3 5 0 16,2-5 13-16,1 0 2 0,0 0 1 0,0 6 0 16,4-3-8-16,-1-4-2 0,-3 7 0 0,4-6 0 15,-1 0-7-15,1 3-1 0,-1 3-8 0,4-1 12 16,-3 1 4-16,3 0 0 0,-4 0 0 0,4-1 0 0,0 4-8 16,0-3 0-16,0 0-8 0,0-7 12 0,4 10-12 0,-1-3 11 15,1 6-11-15,-1-7 10 0,4 1 2 0,-3 0 1 16,3 3 0-16,0 2 0 0,0-5 11 15,3-3 3-15,-2-6 0 0,-1 3 0 0,3-1-27 16,-3 4 0-16,4-3 8 0,-1 0-8 0,-3 0 0 0,1 6 0 16,2-12 0-16,1 0 0 0,-1 6 0 0,4-6 0 15,1-6 0-15,-1 0 0 16,0 0-33-16,0 0-9 0,3 6-2 0,-2-6-710 0</inkml:trace>
  <inkml:trace contextRef="#ctx0" brushRef="#br0" timeOffset="86160.909">22571 5150 1267 0,'0'0'28'16,"0"0"5"-16,0 0 2 0,0 6 1 0,0-6-36 0,0 0 0 0,0 0 0 0,0 0 0 15,0 0 40-15,0 0 2 0,0 0 0 0,0 0 0 0,0 0 18 0,0 0 3 16,0 0 1-16,3 0 0 0,1-6-13 0,-1 3-3 15,4-3 0-15,0 6 0 0,0-6-23 0,-3 0-5 16,-4-5 0-16,4 5-1 16,-1 0-36-16,1-3-7 0,6 0-2 0,-3 0 0 15,4-2-168-15,-1-1-34 0,15-18-6 0,-4 10-2 0</inkml:trace>
  <inkml:trace contextRef="#ctx0" brushRef="#br0" timeOffset="86657.419">23001 4741 1220 0,'0'0'27'15,"0"0"5"-15,0 0 2 0,0 0 0 0,0 0-34 0,0 0 0 0,0 0 0 0,0 0 0 16,0 0 100-16,0 0 14 0,0 0 2 0,0 0 1 16,0 12-56-16,0-12-11 0,0 0-2 0,0 0-1 0,-3 6-39 0,3 6-8 15,0-1 0-15,0 10 0 0,3-3 0 16,-3-1 0-16,0 4-10 0,0 2 10 15,4 1 0-15,-1 2 0 0,1 4 0 0,-1-4 8 16,1-2 0-16,-1 8 0 0,1-3 0 0,-1 4 0 0,-3-4 6 0,0-5 2 16,4 8 0-16,-1 0 0 0,1-2-4 0,-4 2 0 15,0 3 0-15,0-2 0 0,0 2-2 0,-4-3-1 16,4-2 0-16,-3 2 0 0,-1-8-1 0,1-1 0 16,3 4 0-16,-4-4 0 0,1-5-8 0,3 2 0 15,0-8 9-15,0 3-9 0,0-15 8 0,0 0-8 0,0 0 8 16,0 0-8-16,0 0 0 0,0 0 0 0,0 0 0 15,0 0 8-15,0 6-25 0,0 0-5 0,0-6-1 0,0 0 0 32,0 0-29-32,3 5-7 0,1 1-1 0,-4 0 0 15,0-6-105-15,0 0-22 0,3 6-4 0,-3-6-385 0</inkml:trace>
  <inkml:trace contextRef="#ctx0" brushRef="#br0" timeOffset="86987.667">22832 5350 1036 0,'0'0'23'0,"-4"9"5"0,4-9 0 0,0 0 1 0,0 0-29 0,0 0 0 15,0 0 0-15,0 0 0 0,0 0 57 0,0 0 6 16,0 0 1-16,0 0 0 0,0 0 0 0,0 0 0 16,0 0 0-16,0 0 0 0,7 0 0 0,0-6 0 15,4 6 0-15,-4-3 0 0,4 0-28 0,-1 0-6 16,4 6-1-16,-3 0 0 0,3-3-29 0,-3 0 8 16,3 3-8-16,-4-3 0 0,4 6 0 0,-3-6 0 15,0 0 0-15,-1 5 0 16,4-5-34-16,-3 6 0 0,-4-6 0 0,3 0 0 15,5 0-121-15,-5 0-24 0,8-6-5 0,-4-5 0 0</inkml:trace>
  <inkml:trace contextRef="#ctx0" brushRef="#br0" timeOffset="87392.457">23167 5341 1036 0,'0'0'23'0,"0"0"5"0,0 0 0 0,0 0 1 0,0 0-29 0,0 0 0 0,-4 6 0 0,4-6 0 15,-3 6 57-15,-1 5 6 0,4-11 1 0,-3 6 0 16,3 0 0-16,-4 6 0 0,8-6 0 0,-4 3 0 16,0 8 0-16,3-11 0 0,1 12 0 0,-1-6 0 15,1 2-52-15,-1 4-12 0,1 0 0 0,3-7 0 16,-3 1 0-16,3 9 0 0,0-4 0 0,0-5 0 0,0 0 0 15,-4 3 0-15,4-4 0 0,-3 1 0 16,-1-6 54-16,4 6 8 0,-7-12 2 0,0 0 0 16,4 6-52-16,0-1-12 0,3-5 0 0,-4-2 0 0,1-1 54 0,3 3 8 15,0-3 2-15,-4 3 0 0,4 0-52 0,0-3-12 16,-3-9 0-16,3 6 0 0,4-6 0 0,-4 1 0 16,-4-4 0-16,4 3 0 0,0 0 28 0,0-5 2 15,0-1 1-15,-3 6 0 0,3-2-31 0,0 2-13 16,-3 0 1-16,3 0 0 15,-4 4-13-15,1 2-3 0,-1-6 0 0,1 0 0 16,-4 6 2-16,3-6 0 0,-3-2 0 0,0 2 0 16,0 6-22-16,0-6-5 0,0 6-1 0,0-5-525 0,0 11-105 15</inkml:trace>
  <inkml:trace contextRef="#ctx0" brushRef="#br0" timeOffset="88521.706">23802 5467 836 0,'0'0'24'0,"0"0"4"0,0 9-28 0,0-3 0 0,0-6 0 0,-4 6 0 16,4-6 108-16,0 0 16 0,0 0 4 0,0 0 0 15,-3 0-72-15,-1-6-13 0,4 6-3 0,-3-9-1 16,3 3 4-16,0 6 1 0,-4-5 0 0,1 2 0 16,3-6-17-16,0 9-3 0,0 0-1 0,-4-6 0 15,4 6 14-15,0-6 3 0,0 6 1 0,0 0 0 16,0 0-23-16,-7-6-5 0,0 6-1 0,0-6 0 0,0 6-12 0,0 0 0 15,-4 0 0-15,4 6 0 16,-3-6 0-16,-1 6 0 0,1-6 0 0,-1 6-10 16,0 6 2-16,-3-6 0 0,4 2 0 0,-4 4 0 0,7 0 8 0,-4 5 0 15,0-8 0-15,1 6-8 0,-1 0 8 0,1-4 0 16,3 7 0-16,-4-9 0 0,4 9 10 0,0-7-2 16,3 1-8-16,1 0 12 0,3-12-12 0,0 0 0 15,0 9 0-15,0-1 0 0,3 7 0 0,1-9 0 16,-4 6 0-16,3 0 0 0,1-7 0 0,3 4 0 15,-4 3 0-15,5 0 0 0,-1-6 0 0,-4 0 0 16,-3-6 0-16,7 0 0 0,0 0 10 0,4 0 2 0,-1-6 1 16,5 0 0-16,-1-6 3 0,0 0 1 0,3 1 0 15,1 2 0-15,3-15-17 0,0 1 0 16,-3-4-13-16,3-5 5 16,0 8-22-16,0-14-4 0,-3 15-1 0,0-16 0 0,-1 4 16 0,-2-3 3 15,2-3 1-15,-3 8 0 0,-3 4 15 0,-4-3 0 16,0-4 0-16,-3 4 0 0,-1-6 0 0,-3 3-14 0,-3 8 4 0,-1-2 1 15,-3-1-7-15,0 4 0 0,-4 8-1 0,1-5 0 16,-1 8 17-16,1 3-10 0,-5 0 10 0,5 7-8 16,3-4 8-16,-4 6-13 0,4-3 5 0,-3 3 8 15,2 3-13-15,5 0 5 0,3 0 8 0,-7 0-13 16,0 3 13-16,7-3 0 0,0 0 0 0,-4 3 0 16,4-3-28-16,-3 9-4 0,-1-3 0 0,1-1 0 15,3-5 32-15,0 12 0 0,-4 0 0 0,4 0 0 16,0 0 0-16,0 2 13 0,0 4-1 0,-3-1 0 0,3 10 5 15,0-9 1-15,-4 5 0 0,4 4 0 0,0-4-3 0,0 4-1 16,0 2 0-16,4 3 0 0,-4-2 4 0,0 8 1 16,3-3 0-16,-3 3 0 0,4-8 5 0,-4 8 0 15,0-9 1-15,0 4 0 0,0-4 0 0,0 3 0 16,0-5 0-16,0-4 0 0,3-5-1 0,-3 0 0 16,4 2 0-16,-1-2 0 0,1 3-12 0,-1-7-4 15,4 1 0-15,-3-3 0 16,3-6-8-16,0 5 10 0,0-5-10 0,0 9 10 0,0-3-10 15,4-1 0-15,-1-5 0 0,-3 0 0 16,4 6-26-16,-4-3-4 0,4 3-1 0,-4-7 0 16,0 1-141-16,0 0-29 0,7 6-6 0,-7-6-1 0</inkml:trace>
  <inkml:trace contextRef="#ctx0" brushRef="#br0" timeOffset="88826.217">24059 5611 1314 0,'0'0'37'0,"0"0"8"16,0 0-36-16,0 0-9 0,0 0 0 0,0 0 0 15,0 0 53-15,0 0 9 0,0 0 2 0,0 0 0 16,0 0 0-16,0 0 0 0,0 0 0 0,0 0 0 16,0 6-24-16,4 6-5 0,-4-6-1 0,3 3 0 15,1-3-34-15,-4-6 0 0,0 0 0 0,0 0 0 16,0 0-20-16,0 8-12 0,4-5-1 0,-1 9-1 0,-3-6 19 0,0 0 4 16,4-6 1-16,-4 0-496 15,0 0-99-15</inkml:trace>
  <inkml:trace contextRef="#ctx0" brushRef="#br0" timeOffset="89057.513">23999 5303 1414 0,'0'0'40'0,"0"0"9"0,-3 0-39 0,-1-6-10 0,4 0 0 0,0 6 0 15,0 0 32-15,0 0 4 0,0 0 0 0,0 0 1 16,0 0 22-16,0 0 4 0,-7-6 1 0,7 6 0 16,0 0-54-16,-3-3-10 0,-1 0 0 0,4 3 0 15,0 0-54-15,0 0-6 0,0 0 0 0,0 0-1 16,4-6-105-16,-4 6-21 0,14 3-4 16,-3 3-1-16</inkml:trace>
  <inkml:trace contextRef="#ctx0" brushRef="#br0" timeOffset="89629.887">24208 5561 836 0,'0'0'24'0,"0"0"4"0,0 0-28 0,0 0 0 16,0 0 0-16,0 0 0 0,0 0 57 0,7 6 6 16,-4-6 1-16,4 0 0 0,-7 0 0 0,4 6 0 15,3-6 0-15,0 0 0 0,0 0 0 0,0 0 0 16,0 0 0-16,4 6 0 0,-4-6 0 0,3 0 0 0,-3 0 0 0,0 0 0 16,4 0-52-16,0-6-12 0,-1 6 0 0,-3-12 0 15,4-5 0-15,-4 5 0 0,0 0 0 0,0 3 0 16,4 4-15-16,-8-7 4 0,4 0 1 0,0 0 0 15,-3 4 34-15,-1-4 6 0,4 6 2 0,-7 0 0 16,4 0-32-16,-4 6 0 0,0-6 0 0,0 0 0 16,0-5-10-16,0-1-8 0,0 3-2 0,0 3 0 15,-4 0 4-15,1-6 0 0,3 12 0 16,0 0 0 0,-7 12-25-16,0-12-5 0,3 0-1 0,-3-6 0 0,7 6 38 0,-7 6 9 0,0-6 0 0,0 6 0 15,0-6 0-15,3 6 0 0,-3 0 0 0,0 0 0 16,4 3 49-16,-4 2 12 0,0-5 3 0,-1 6 0 15,1 0-52-15,0 5-12 0,0-2 0 0,0 9 0 16,4-4 0-16,-4-2 0 0,0-1 0 0,3 1 0 16,1 0 0-16,-1 2 0 0,4-8 0 0,0 3 0 0,0-3 54 15,0-1 8-15,4-5 2 0,-1 6 0 0,1 0-52 0,-1-6-12 16,1 5 0-16,-1-2 0 0,4 9 0 0,-3-12 0 16,-1 0 0-16,4-1 0 0,-3 1 0 0,3 0 0 15,4-3 0-15,-4 3 0 0,0-6 0 0,3 6 0 16,-3-6 0-16,4 0 0 15,-1 0-48-15,1 6-13 0,3-6-3 0,-3-6 0 16,3-3-102-16,-4 3-21 0,19 0-4 0,-12-5-1 0</inkml:trace>
  <inkml:trace contextRef="#ctx0" brushRef="#br0" timeOffset="90219.322">24620 5526 1036 0,'0'0'23'0,"0"0"5"16,0 0 0-16,-3 6 1 0,-1 0-29 0,4 0 0 0,0 6 0 0,0-7 0 15,4 1 57-15,-4-6 6 0,0 0 1 0,0 6 0 16,0 3-14-16,3 0-2 0,-3 6-1 0,4-4 0 15,-1 1-24-15,-3-6-5 0,4 9-1 0,-1-7 0 16,1 1-17-16,0 3 0 0,-1-6 0 0,1 6 0 0,-1-6 0 16,1-1 0-16,-1 4 0 0,1-3 0 0,-4 0 0 15,3 6 0-15,-3-6 0 0,0-6 0 0,0 0 55 0,0 0 7 16,4 6 2-16,-4-6 0 0,0 0-52 16,0 0-12-16,0 0 0 0,0 0 0 15,0 0 0-15,0 0 0 0,0 0 0 0,0 0 0 16,0-12 54-16,0 12 8 0,0 0 2 0,-4-12 0 15,4 3-103-15,0 0-20 0,-3 1-4 0,3 8-1 0,0 0 52 0,0 0 12 16,-4-6 0-16,1-6 0 0,3 0 0 0,-4 0 0 16,1 4 0-16,-1-1 0 0,4 9 0 0,-3-9 0 15,3 9 0-15,-8-6 0 0,5-6 0 0,3 1 0 16,-4-7 0-16,1 9 0 0,-1 3 0 0,1-6 0 16,-1 7 0-16,4-7 0 0,0 3 0 0,0 0 0 0,0 0 0 0,0-2 0 15,0-1 48-15,0 6 13 0,4-6 3 0,-1 3 0 31,1 1-103-31,-1-1-20 0,4 3-4 0,1-6-1 0,-1 0 52 0,-4 1 12 0,4 2 0 0,0 3 0 16,0-6 0-16,0 6 0 0,-3 6 0 0,3-6 0 16,0 0 0-16,0 6 0 0,0 0 0 0,0 0 0 15,0 0 0-15,0 6 0 0,0-6 0 16,0 6 0 0,0 0-54-16,4 0-8 0,-4 0-2 0,0 0 0 15,0 3 0-15,0-6 0 0,0-1 0 0,0 4 0 16,0 0-51-16,0 0-10 0,0 0-3 0,1-6 0 0</inkml:trace>
  <inkml:trace contextRef="#ctx0" brushRef="#br0" timeOffset="93579.665">25192 5623 933 0,'0'0'26'0,"0"0"6"0,0 0-32 0,0 0 0 0,0 0 0 0,0 0 0 0,0 0 105 0,0 0 15 16,-4-6 2-16,4 0 1 0,0 6-13 0,0 0-2 16,-3-11-1-16,-1 2 0 0,4 9-86 0,-3-6-21 15,-1 0 0-15,1 0 0 0,-1-6 32 0,4 7 3 16,-3-7 0-16,-1 6 0 0,4-3-5 0,-3 3-1 16,3 6 0-16,0 0 0 0,-7-6-29 0,-1 6 0 15,5-6 0-15,-4 1 0 0,0 5 0 0,0 0 0 16,0 5 0-16,-4-5 0 15,4 9-45-15,-4-3-15 0,4 0-4 0,0 0 0 0,0 6 52 0,0-6 12 16,0 5 0-16,0-5 0 0,0 3 0 0,0-3 0 16,4 6 0-16,-5-6 0 0,5 5 0 0,-1-5 0 0,1 0 0 0,-4 0 0 15,7 3 0-15,0-9 0 0,0 0 0 0,0 0 0 16,0 0 0-16,0 0 0 0,0 0 0 0,0 0 0 16,0 0 23-16,3 9 7 0,-3 5 2 0,4-2 0 31,3-6-52-31,-4 6-9 0,5-6-3 0,-8 2 0 0,0 1 32 0,0 6 0 0,3 3 0 0,-3-13 0 15,0-5 0-15,4 6 0 0,-1 3 0 0,1-3 0 16,-1 6 0-16,-3-6 0 0,7 0 0 0,-7-6 0 16,0 0 0-16,0 0 0 0,7 0 0 0,-3 0 0 15,3-6 0-15,-4 6 0 0,4-6 0 0,0 0 0 16,4-6 31-16,-4 3 12 0,0-2 2 0,0-1 1 16,4 6-35-16,-4-6-11 0,3 0 0 0,-2 4 0 15,-1 8 0-15,-4-6 0 0,4-12-15 0,-3 6 5 16,-1 6-23-16,-3 1-5 0,4-4-1 0,-4-3 0 15,0 12 39-15,0-12 0 0,0 6 0 0,-4 0 0 0,4 1 0 16,0 5 0-16,0 0 0 0,0 0 0 0,0 0 0 0,0 0 0 16,0-9 0-16,-3 3 0 0,3 6 0 0,0 0 0 15,0 0 0-15,0 0 0 0,0 0-28 0,0 0 3 16,0 0 0-16,-4 15 0 0,1-10 25 0,3-5 0 16,0 0 0-16,0 0 0 0,0 12 9 0,0-12-9 15,0 0 12-15,-4 6-12 0,4 9 9 0,0-3-9 16,-3-7 0-16,3-5 9 0,0 0-1 0,0 0 0 15,0 12 0-15,0 0 0 0,0-6-8 0,3 6 0 16,-3-4 9-16,0 10-9 0,4-6 0 0,-4 5 0 16,3-5 0-16,1 3 0 0,-1-3 0 0,1-1 0 15,-1 1 0-15,1-6 0 0,3 9 0 0,-4-3-10 16,1-7 1-16,3 1 0 16,0 0-30-16,0 0-5 0,4 0-2 0,-4-6 0 15,0 0-124-15,3 0-25 0,8-6-5 0,-4-6 0 0</inkml:trace>
  <inkml:trace contextRef="#ctx0" brushRef="#br0" timeOffset="93954.941">25368 5588 1036 0,'0'0'23'0,"0"0"5"0,0 0 0 0,0 0 1 0,0 0-29 0,0 0 0 16,0 0 0-16,0 0 0 0,0 0 57 0,0 0 6 15,0 0 1-15,0 0 0 0,0 0-15 0,0 9-2 16,0-9-1-16,0 14 0 0,0-2-24 0,4 0-5 16,-1 3-1-16,1-7 0 0,-4 1-16 0,3-3 0 0,1 12 0 15,-1-1 0-15,1 4 0 0,-1-9 0 0,-3 5 0 0,4-11 0 16,-4 6 0-16,4 3 0 0,-4-9 0 0,0-6 0 16,0 0-12-16,0 0-2 0,0 0-1 0,0 0-417 15,0 0-83-15</inkml:trace>
  <inkml:trace contextRef="#ctx0" brushRef="#br0" timeOffset="94186.378">25308 5326 1177 0,'0'0'25'0,"0"0"6"0,0 0 1 0,0 0 2 0,0 0-34 0,0 0 0 15,0 0 0-15,0 0 0 0,0 0 21 0,0 0-2 16,0 0-1-16,0 0-378 16,0 0-75-16</inkml:trace>
  <inkml:trace contextRef="#ctx0" brushRef="#br0" timeOffset="94987.004">25792 5432 1267 0,'0'0'28'0,"0"0"5"0,0-6 2 16,0 6 1-16,0 0-36 0,0 0 0 0,0 0 0 0,-4-6 0 0,4 6 109 15,0-8 15-15,-3-7 4 0,-1 12 0 0,4 3-103 0,0 0-25 16,-4-12 0-16,-3 12 0 0,0-6 35 16,0 0 1-16,4 6 1 0,-8-6 0 0,4 12-37 0,0-6 0 15,0 0 0-15,0 6 0 16,0-6-24-16,0 0-10 0,7 0-2 0,-7 0 0 16,7 0 36-16,-7 6 0 0,0-6 0 0,0 6 0 15,3 0 0-15,1 0 0 0,-1 6 0 0,1-4 0 0,3-8 0 0,0 0 0 16,-4 6 0-16,0 0 0 0,4 0 0 0,0 0 0 15,0-6 0-15,-3 6 0 0,-1 6 0 0,4-7 0 16,0 4 0-16,0-3 0 0,0 0 0 0,0-6 0 16,0 0 0-16,0 6 0 0,0-6 0 0,4 12 0 15,-1-7 0-15,-3 4 0 0,4-3 0 0,-4-6 0 0,0 0 0 0,0 0 0 16,0 0 0-16,0 0 0 0,4 6 0 0,-4-6 0 16,7 6 0-16,-4 0 0 0,-3-6 0 0,7 12 0 15,-3-7 0-15,-1 1 0 0,4-6 0 0,0 0 0 16,-7 0 15-16,4 0 9 0,-4 0 3 0,7 6 0 15,0-6-27-15,-3 6 8 0,3-6-8 0,-4 3 0 16,1 3 0-16,-4-6 0 0,0 0 0 0,7 0 0 16,0 3 0-16,-4-3 0 0,4 0 0 15,0 9 0-15,-3-3 0 0,-1-1 0 0,4-5 0 0,1 6 0 16,-5-6-18 0,1 0-9-16,3 6-1 0,-4 0-1 0,4 0 45 0,-3 3 8 0,-1-3 3 0,4 0 0 31,-3-1-43-31,-1 1-9 0,-3-6-2 0,4 6 0 0,-4 6 27 0,0 0 0 0,3-6 0 0,-3 2 0 15,0 1 16-15,0 0 9 0,-3 3 2 0,-1-6 0 16,1 5-43-16,-1-5-9 0,4-6-2 0,-7 6 0 16,4 9 45-16,-4-3 9 0,0-6 1 0,0 5 1 0,0-11-21 15,-1 6-8-15,1 6 0 0,0-3 9 0,0-3-9 0,0-6 10 16,0-3-10-16,-3 0 10 0,3 6-10 0,0-3 12 16,-1 3-12-16,1-3 12 0,7 0-12 0,-7 0 10 15,0-3-10-15,0-3 10 0,4 0-21 0,-4 0-4 16,3 0-1-16,-3-6 0 15,7 12-64-15,-3-5-12 0,-5-1-4 0,5 0 0 0</inkml:trace>
  <inkml:trace contextRef="#ctx0" brushRef="#br0" timeOffset="117688.483">26832 5617 474 0,'0'0'13'0,"0"0"3"0,0 0-16 0,0 0 0 16,0 0 0-16,0 0 0 0,0 0 96 0,0 0 16 16,0 0 4-16,-3 6 0 0,3-6-36 0,-4 6-6 15,4-6-2-15,0 0 0 0,0 6-8 0,0 3-1 0,0-3-1 0,0-6 0 16,0 0-3-16,0 3-1 0,4 2 0 0,-4 4 0 16,3-3-29-16,1 0-5 0,-1 0-2 15,1 6 0-15,-1-6 16 0,-3-1 3 0,0 4 1 16,4 3 0-16,-4 0-27 0,3 0-6 15,-3-1-1-15,4 1 0 0,-4 9 1 0,0-10 0 16,3 7 0-16,-3-3 0 0,4 2-9 0,-4 7 0 0,4-12 0 0,-4 8 0 16,0-2 0-16,3 0 0 0,1-4 0 0,-4 10 0 15,0-1 0-15,0-5 8 0,0-3-8 0,3 2 0 16,-3 4 0-16,0-4 8 0,4 1-8 0,-4-6 0 16,3 3 0-16,-3 2 0 15,0 1 0-15,0-6 0 0,0 5 10 0,0-2-10 0,0 3 12 0,0-1-12 16,0-5 0-16,0 3 0 0,-3-4 0 0,3 7 0 15,0-3 0-15,0-3 0 0,0 5 0 0,0-5 0 0,-4-6 0 16,4 6 0-16,0-10 9 0,0 7-9 0,0-9 11 0,0 0-11 16,0 0 12-16,0 0-12 0,0 0 28 0,0 0 0 15,0 0-1-15,0 0 0 0,0 0-15 0,0 0-2 16,0 0-1-16,-3-11 0 0,3 5-1 0,-4-6 0 16,1 6 0-16,3-6 0 0,-4 1-8 0,4 2 8 15,-4 3-8-15,4-6 8 16,-3 6-8-16,-1-6 0 0,1 1-10 0,-1 2 10 15,4 0-12-15,-3 0 12 0,-1-8-13 0,1 5 5 0,-1 0-1 0,-3-3 0 16,4-2 0-16,-1 5 0 16,-3 6-18-16,4-6-3 0,-4-2-1 0,-1-4 0 0,1 0 7 0,0-5 2 15,4 2 0-15,-4-2 0 0,0 2 14 0,3-2 8 16,1 5-10-16,-1-8 10 0,1 8-10 0,-1-9 10 0,1 10-10 16,-1-7 10-16,4 1 0 0,0 2 0 0,0 4 0 0,0-7 0 15,4 9 0-15,-4-2-9 0,7-7 9 0,-4 9 0 16,1 10 0-16,-1-7 0 0,1 0 0 0,-1 0 0 15,1 1 0-15,-1 5 0 0,4-3 0 0,-3 3-8 16,-1 0 8-16,1 6 0 0,-4 0 0 0,3-6 0 16,1 0-11-16,0 6-6 0,-4 0-2 0,3 0 0 15,4-6 9-15,-7 6 2 0,7 6 0 16,-3-6 0-16,3 6 8 0,-4-6-8 0,4 0 8 16,0 0-8-16,0 6 8 0,4-6 0 0,0 6 0 0,-1-6 0 15,-3 6 0-15,4-3 0 0,-4 3 0 0,3-3 0 16,-2 0 0-16,2-1 0 0,1 1 0 0,-4 3 0 15,0 0 0-15,0-6 0 0,0 0 0 0,4 0 0 16,-8 6-12-16,4-6 4 0,-3 6 0 0,-1 0 0 16,1 0 8-16,-1 3 0 0,-3-1-9 0,0 1 9 15,0 3 0-15,-3 0 0 0,3 5 0 0,-4-5 0 16,-3 3 0-16,4-3 0 0,-1-7 0 0,-3 13 0 0,0-9 0 0,0 0 0 16,3 0-9-16,-3 2 9 0,0-5 0 0,0 6 11 15,0 0-2-15,0-9 0 0,0 0 22 0,0-1 4 16,0 1 1-16,0-3 0 0,-4 0-12 0,4 0-3 15,-3 3 0-15,3-6 0 0,-1 3-13 0,-2 0-8 16,-1-3 8-16,1 3-8 0,3-2 0 0,-4-1 0 16,1 3-10-16,-1-3 10 0,0 3-22 0,1-6 2 15,3 0 1-15,-4 6 0 16,4-6-29-16,0 0-7 0,0 0-1 0,0 6 0 16,7 0-18-16,-4-6-4 0,-3 1-1 0,4-1-549 0</inkml:trace>
  <inkml:trace contextRef="#ctx0" brushRef="#br0" timeOffset="118349.203">27167 5673 1235 0,'0'0'35'0,"-7"0"8"0,0-6-35 0,0 6-8 15,0-6 0-15,0 6 0 0,7 0 50 0,-7 0 8 16,0 0 2-16,-4 0 0 0,4 0-15 0,0 0-2 16,0 6-1-16,4-6 0 0,-4 6-32 0,0 0-10 15,3 0 0-15,1 6 0 0,-4-6 13 0,3-1-4 16,0 4-1-16,1 3 0 0,-1 0-8 0,1 0 0 16,-1-7 0-16,1 7 0 0,3-3 0 0,-4 9 0 15,1-7 11-15,-1 1-11 0,4 3 12 0,-3-6-3 0,6 0-1 0,-3 2 0 16,0-5 4-16,0 6 0 0,4-6 0 0,-1 3 0 15,1-4 22-15,-1 1 5 0,4 0 1 0,4-6 0 16,-4 0-27-16,4 0-5 0,-1 0 0 0,4 0-8 16,-3-9 12-16,3 6-12 0,0-5 12 0,0 2-12 15,0 0 13-15,0-6-4 0,-3 0-1 0,3 1 0 16,-3-1-8-16,-4 3 0 0,3-9-10 16,-3 7 10-16,1-1-20 0,-1-3 3 0,-4 9 0 0,1-5 0 31,-4-7-19-31,0 3-4 0,0 3-1 0,-4 7 0 0,4-1 14 0,-3-6 3 0,-4 6 1 0,-1-6 0 15,1 3-20-15,0 1-4 0,-3-1-1 16,-1-3 0-16,4 6 38 0,-3 0 10 0,-5 6 0 0,5-6 0 16,-4 12 0-16,3-6 0 0,-3 6-9 0,3 6 9 15,1 0-20-15,-1-3 0 0,1-4 0 0,-1 7 0 16,1 0-19-16,2 6-4 0,1-7-1 0,0 4 0 0,0 3 29 0,0-7 6 16,4 4 1-16,-1 3 0 0,1-1-4 0,-1-5 0 15,1 3 0-15,3-3 0 16,0-1-16-16,0 1-3 0,0 0-1 0,0 0-427 0</inkml:trace>
  <inkml:trace contextRef="#ctx0" brushRef="#br0" timeOffset="118843.74">27270 5747 784 0,'0'0'22'0,"0"0"5"0,0 0-27 0,0 0 0 0,0 0 0 0,0 0 0 16,0 0 89-16,0 0 13 0,0 0 2 0,0 0 1 15,-4 6-39-15,4-1-8 0,0-5-2 0,0 6 0 16,0 3-17-16,0-9-4 0,0 0-1 0,0 6 0 0,0-6 2 16,0 12 1-16,0-6 0 0,0 5 0 15,0-5-9-15,4 0-3 0,-4-6 0 0,3 6 0 0,4 3 10 0,0-3 1 16,0-3 1-16,0 6 0 0,1-4-24 0,-1 1-5 16,0 0 0-16,0-6-8 0,0 6 12 15,0 0-12-15,0-6 12 0,3 6-12 0,-3-6 8 0,4 6-8 16,-4-6 0-16,-3 3 0 15,3 0 10-15,-4-3-10 0,4 0 8 0,-3 0-8 16,3 0 12-16,0 0-4 0,-4-3 0 0,5 0 0 0,-5-3 20 0,4 0 3 16,-3-6 1-16,3 6 0 0,-4-5-20 0,1 2-3 15,-1-3-1-15,1 0 0 0,-4-5-8 0,3-1 0 16,1 0 0-16,-4 4 0 0,0-4-11 0,0-3-4 16,-4 10-1-16,4-7 0 15,-3 0-22-15,-1 4-5 0,1-4-1 0,-1 0 0 16,1 7-108-16,-1-10-23 0,1-8-4 0,-1 8-1 0</inkml:trace>
  <inkml:trace contextRef="#ctx0" brushRef="#br0" timeOffset="119387.17">27612 5661 1134 0,'0'0'24'16,"0"0"6"-16,0 0 1 0,0 0 1 0,0 0-32 0,0 0 0 0,3 0 0 0,-3-3 0 16,4 1 68-16,-4 2 6 0,0 0 2 0,0 0 0 0,0 0 0 0,0 0 0 15,3-3 0-15,-3 3 0 0,0 0-16 0,0 0-4 16,0 0 0-16,0 0 0 0,0 0-12 0,0 0-4 15,0 0 0-15,0 0 0 0,0 8-25 0,4 4-6 16,0 0-1-16,-1 6 0 0,-3-7-8 0,0 4 8 16,0 3-8-16,0-7 8 0,0 4 0 0,0 3 0 15,0-1 0-15,0 1 0 0,0-3-8 0,0 2 0 16,0-17 0-16,0 0 0 0,0 6 0 0,0-6 8 16,0 0-8-16,0 0 8 0,4 12 0 0,-4-12 0 15,0 0 0-15,0 0 0 0,0 0-8 0,0 0 0 16,0 0 0-16,0 0 0 0,0 0 28 0,0 0 3 15,0 0 1-15,0 0 0 0,0 0-20 0,0 0-3 16,0 0-1-16,0 0 0 0,0 0-8 0,-4-6 0 0,1 0 0 0,3 0 8 16,-4 1 0-16,4-7 0 0,0-3 0 0,0 9 0 15,0-11-8-15,0 5 0 0,0-6 0 0,0 3 0 16,0-2 0-16,0-1 0 0,4 6-12 0,-4-2 12 16,3-4-17-16,1 0 4 0,-1 1 1 0,1 2 0 15,-1-3 12-15,1-2 0 0,3 8 0 0,-4 0 0 16,1 1-28-16,-1-1-4 0,1 3 0 15,-1 3 0-15,1 0 0 0,3 3 0 0,-3 0 0 16,3 3 0-16,0 0-163 0,0 0-33 0,0 3-6 16,0 0-2-16</inkml:trace>
  <inkml:trace contextRef="#ctx0" brushRef="#br0" timeOffset="121040.579">28691 5773 910 0,'0'0'20'0,"0"0"4"0,0 0 0 0,0-6 3 0,0 3-27 0,0-3 0 0,0-5 0 0,-3 5 0 15,3-6 48-15,-4 3 5 0,1-3 1 0,-1 7 0 16,1-7-27-16,-4 6-6 0,7 6-1 0,-7 0 0 16,0-6 20-16,-4 0 3 0,4 0 1 0,0 6 0 15,-4 0-19-15,4 0-3 0,0 0-1 0,-3 6 0 16,-1 0 18-16,4-6 3 0,0-6 1 0,0 6 0 16,0-6-27-16,7 6-4 0,-7 0-2 0,0 6 0 15,7-6 2-15,-4 6 1 0,-3 6 0 0,4 0 0 0,3-4-5 0,0 1 0 16,0 0-8-16,0 3 12 0,3-6-12 0,1 5 0 15,-1 1 8-15,4-3-8 0,-3 9 0 0,3-12 0 16,-4 5 0-16,4 1 0 0,0 0 0 0,1-3 0 16,-1-3 0-16,0-1 0 0,0 7-9 0,0-12-2 15,0 12 0-15,3-12 0 0,-3 0-1 0,0 0-1 16,1 0 0-16,-1-6 0 0,3 0 13 0,-3 0 0 16,4-5 0-16,-1-1 0 15,1-3-36-15,0-3-4 0,-1 1 0 0,1-10-1 16,-1 4-4-16,4-7-1 0,1 16 0 0,-5-16 0 15,1-2 14-15,-1 3 4 0,1-4 0 0,-4-2 0 0,0 3 16 0,0-4 3 16,-3-2 1-16,-1 0 0 0,-3-3 8 0,0 8 0 0,-3-2 0 0,-4 3 0 16,3-6 0-16,-3 8 8 0,0-5-8 15,0 3 11-15,-4 5-3 0,1 4 0 0,-1 5 0 0,4-6 0 16,0 10-8-16,3 2 0 0,-3 6 0 0,0 0-11 16,4 0 11-16,3 6 14 0,-7-6-3 0,7 6-1 15,0 0-10-15,-4 12 0 0,4-12 0 0,-7 6 0 16,0 6 28-16,0 0 3 0,4 2 1 0,-1 4 0 15,0 0-16-15,1-1-4 0,3 4 0 0,-4 2 0 16,8-2 3-16,-4 8 0 0,3-5 0 0,1 8 0 16,0-2 17-16,-1 2 4 0,1 3 1 0,3-3 0 15,-4 1-24-15,4 2-5 0,-3 3 0 0,-1 3-8 16,1-8 9-16,-1-4-9 0,1-2 0 0,-1-4 9 16,1 4-1-16,-4 2 0 0,-4 3 0 0,4-2 0 15,0-4 2-15,0-2 0 0,0-7 0 0,-3 1 0 0,3 3-10 16,0-4 8-16,0 1-8 0,0-6 8 15,0-1-8-15,0-2 0 0,3-3 0 0,-3 6 0 16,0 0 0-16,0-12 0 0,0 0 0 0,4 6 0 0,-4-6 0 0,0 0-12 16,0 0 2-16,0 0 1 0,7 0-13 0,0 0-2 15,-3 0-1-15,3 0-449 16,0-6-90-16</inkml:trace>
  <inkml:trace contextRef="#ctx0" brushRef="#br0" timeOffset="121591.144">29016 5591 903 0,'0'0'20'0,"0"0"4"0,0 0 0 0,-4 9 2 0,4-9-26 0,-7 6 0 0,0-1 0 0,0 1 0 16,0-6 76-16,4 6 9 0,-4-6 3 0,0 6 0 15,3 0-16-15,-3 0-4 0,0 0 0 0,0 0 0 16,0-1-33-16,7-5-7 0,-7 3-2 0,-4-3 0 16,4 6-5-16,0 0-1 0,0 0 0 0,0 0 0 15,3 6-5-15,1 2-2 0,-1 4 0 0,1 6 0 0,-1-13-13 0,4 4 0 16,-3 3 0-16,3-1 0 0,0 1 32 0,0-3 0 15,0 2 0-15,0-5 0 0,3 0-18 0,1-3-3 16,-1-4-1-16,1 7 0 0,-1-6 2 0,1 0 0 16,-1 0 0-16,5 0 0 0,-8-6-2 0,0 0 0 15,3 0 0-15,4 0 0 0,-3 0 18 0,3 0 3 16,0 0 1-16,-4-6 0 0,4-6-32 0,0 6 0 16,-3-3 0-16,3 4 0 15,0-1 10-15,0-6-1 0,-3 0 0 0,-1 0 0 0,1 1-9 0,-1 2-11 16,1-3 3-16,-1 0 0 15,-3 1-21-15,0-1-4 0,0 0-1 0,4 3 0 0,-4-3 13 0,0 1 2 16,-4-7 1-16,4 3 0 16,-3 4-16-16,-1 5-3 0,4 6-1 0,-3-12 0 0,-1 6 21 0,-3 0 4 15,4-9 1-15,-4 7 0 0,-1 2 12 0,1-3-12 0,4-3 12 0,-4 6-12 16,3 6-7-16,-3-6-1 0,4 1 0 0,-4 5 0 31,7 0-16-31,0 0-4 0,-4 0-1 0,4 0 0 16,0 0-21-16,0 0-4 0,-7 5-1 0,7-5-313 0,-3 6-62 0</inkml:trace>
  <inkml:trace contextRef="#ctx0" brushRef="#br0" timeOffset="122135.392">29125 5635 906 0,'0'0'25'0,"0"0"7"0,0 0-32 0,0 0 0 16,0 0 0-16,0 0 0 0,0 12 74 0,0-12 8 15,0 0 2-15,0 0 0 0,0 0-7 0,0 9-1 16,0-9 0-16,0 0 0 0,0 0-50 0,-3 5-10 0,-1 7-3 0,1-6 0 16,3 0 41-16,-4 6 8 0,4-6 2 0,-3 2 0 15,3-2-52-15,-4 6-12 16,4 0 0-16,0-6 0 0,4 5 0 0,-8 1 0 0,4 3 0 0,4-3 0 16,-4-1 0-16,3 1 0 15,1-6 0-15,-4 9 0 0,3-3 54 0,1-1 8 16,-4 1 2-16,3-6 0 0,1 0-52 0,-1 3-12 0,4-1 0 0,-3 1 0 15,-1-9 0-15,5 6 0 0,-5 0 0 0,1 0 0 16,-1-6 0-16,4 0 0 0,-3 0 0 0,-1 0 0 16,1 6 0-16,3 0 0 0,-7-6 0 0,3-6 0 15,1-6 29-15,-1 6 3 0,1 0 1 0,-1-3 0 16,5-8-20-16,-5-1-4 0,1 1-1 0,-1 5 0 16,1-3-8-16,3-3 0 0,-4 1-12 0,4-4 12 15,-3 4-12-15,3-7 12 0,0 3-12 0,-4 10 12 16,-3 11-9-16,4-18 9 0,0 6 0 0,-1-2 0 15,-3-4-39-15,0 6-1 0,0 0 0 0,0-8 0 16,-3 8-28-16,3 0-7 0,-4 6-1 0,4-5-444 16,0 11-90-16</inkml:trace>
  <inkml:trace contextRef="#ctx0" brushRef="#br0" timeOffset="123049.69">29439 5556 1026 0,'0'0'28'0,"0"0"8"0,0 0-28 0,0 0-8 0,0 0 0 0,0 0 0 16,0 0 97-16,0 0 19 0,0 0 3 0,0 0 1 15,0 0-44-15,0 0-8 0,0 0-1 0,0 0-1 16,0 0-22-16,0 0-5 0,0 0-1 0,0 0 0 15,0 0-5-15,0 0-1 0,0 0 0 0,0 0 0 16,0 0 10-16,0 0 2 0,0 0 0 0,0 0 0 16,0 0-20-16,0 0-3 0,0 0-1 0,0 0 0 15,0 0-11-15,0 0-9 0,0 0 12 0,0 0-12 0,0 0 0 0,0 0 0 16,0 0 0-16,0 0 0 0,0 0 0 0,0 0-11 16,0 0 11-16,4 0-10 0,3 5 10 0,-4-5 0 15,8 6 0-15,-4-6 0 0,4 0 0 0,3 6 0 16,-4-6 0-16,4-6 0 0,4 6 0 0,-4 0 0 15,0 0 0-15,0 0 0 0,1 0 0 0,-5 0-10 16,4 0 10-16,0 0-13 0,0 0 13 0,-3 6-9 16,0-6 9-16,-4 0-8 0,3 0 0 0,-6 6 0 15,3-6 0-15,-4 3 0 0,1 0 8 0,-1 3-8 16,-3-6 8-16,0 0-8 0,0 0 8 0,0 9 0 16,0 2 0-16,-3-5 0 0,3 0 0 0,-4 6 0 15,4-12 0-15,0 0 0 0,0 0 0 0,-10 0 0 0,3 9 0 0,-4-3 0 16,4-3 0-16,-4 5 0 0,4 4 0 0,0 0 0 15,0 0 0-15,-3-3 0 0,-1 5 0 0,4-5 0 16,-3 3 0-16,-1 0 0 0,0-7 0 0,1 7 0 16,3-3 0-16,-4 3 0 0,8 0 0 0,-8-7 0 15,4 1 0-15,3 6 0 0,1-6 0 0,-1 0 0 16,1 0 0-16,-4 3 0 0,7-9 0 0,-4 5 0 16,1 7 0-16,-1-12 0 0,4 0 8 0,0 0-8 15,0 0 15-15,0 0-2 0,0 0 0 0,-3 12 0 16,-1-6-5-16,4-6-8 0,0 0 11 0,0 0-11 0,0 0 11 0,0 6-11 15,0-3 10-15,0-3-10 0,0 0 0 0,0 0 0 16,0 0 0-16,0 0 0 0,0 0 0 0,0 0 8 16,0 0-8-16,0 0 0 0,0 5 27 0,0-5-1 15,0 0 0-15,0 0 0 0,4 6-14 0,-4-6-4 16,0 0 0-16,0 0 0 0,3 6 5 0,-3-6 1 16,0 0 0-16,0 0 0 0,4 6 3 0,-4-6 1 15,7 0 0-15,0 0 0 0,0 0 5 16,-4 6 1-16,-3-6 0 0,8 0 0 0,-5 0-24 0,4 0 0 15,0 0 0-15,0 0 0 0,-3 0-14 0,-4 0-7 16,7 6-2-16,-4-6 0 0,-3 0 1 0,7 0 0 16,-3-6 0-16,-1 6 0 15,4 6-14-15,1-6-2 0,-5 0-1 0,4-6 0 16,0 6-37-16,0 0-8 0,4 0-2 0,-1-6-510 0,4 6-101 0</inkml:trace>
  <inkml:trace contextRef="#ctx0" brushRef="#br0" timeOffset="123618.926">29820 5703 1378 0,'0'0'30'0,"0"0"6"0,0 0 2 15,0 0 2-15,0 0-32 0,0 0-8 0,0 0 0 0,0 0 0 16,0 0 104-16,0 0 20 0,0 0 4 0,0 0 1 0,-3 5-53 0,3-5-10 16,0 0-2-16,0 6-1 0,0-6-44 0,0 6-9 15,3 3-2-15,1-9 0 0,3 6-8 0,-7-6 8 16,3 6-8-16,1-6 8 0,3 0-8 0,0 6 8 15,4-12-8-15,-4 6 8 0,3-12-8 0,-3 12 0 16,4-9 0-16,-4 6 0 0,4-3-14 0,-1 3-5 16,-3 3-1-16,4-2 0 0,-1-1 9 15,-3-3 2-15,0-6 0 0,1 0 0 16,-1 0-33-16,-4 1-6 0,1-4-2 0,-1 9 0 16,-3-6 9-16,4 1 1 0,-4 2 1 0,-4-3 0 15,4 6 1-15,-7 0 0 0,4 0 0 0,-4 0 0 16,-1 6 3-16,1-5 1 0,-3 10 0 0,-1 1 0 0,1-6 34 0,-1 12 0 0,-3-6 0 0,0 9 0 15,0-4 19-15,3 1 10 0,8 0 3 0,-4 3 0 16,-4-12-15-16,4 5-2 0,0 4-1 0,0-6 0 16,3 12 5-16,-3-12 1 0,4 2 0 0,-1 4 0 15,1 6 16-15,3-12 3 0,0 5 1 0,3-5 0 16,-3 3 12-16,0 3 4 0,7 0 0 0,-3-6 0 16,3 5-36-16,-4-5-6 0,1 0-2 0,-1 3 0 15,4-3-12-15,1 0 9 0,2 5-9 0,1-5 8 16,-1 0-35-16,4-6-7 0,0 6-2 0,4 0 0 15,-4-6-134-15,7 0-27 0,15-12-6 0,-8 0-1 16</inkml:trace>
  <inkml:trace contextRef="#ctx0" brushRef="#br0" timeOffset="124710.857">30484 4909 918 0,'0'0'20'0,"0"0"4"0,0 0 0 0,0 0 3 16,0 0-27-16,0 0 0 0,0 0 0 0,0 0 0 0,0 0 47 0,0 0 4 15,0 0 1-15,0 0 0 0,0 0-16 0,3 6-4 16,-3-6 0-16,4 6 0 0,-4-6 20 0,3 11 3 15,-3-5 1-15,4 0 0 0,-4 6-7 0,0-6-1 16,0 3 0-16,3 8 0 0,-3-5 7 0,0 0 1 16,0-1 0-16,4 10 0 0,-4-3-33 0,3 5-7 15,-3-2 0-15,4 2-1 0,-4 1-7 0,0 8 0 16,0-5-8-16,0 8 12 0,0-6-12 0,0 4 0 16,0-1 0-16,3 3 0 0,-3-8 0 0,0 2 0 15,4 3 8-15,-4-2-8 0,3-7 0 0,1 4 0 16,-1-4 0-16,-3-2 0 0,4 2 13 0,-1-5-3 0,-3-3-1 0,4-1 0 15,-4 1 8-15,4-3 2 0,-4 6 0 16,0-7 0-16,0 4-5 0,0 3-1 0,-4-7 0 0,0-5 0 16,4 6-4-16,-3 3-1 0,3-9 0 0,-4 0 0 15,1 5 2-15,3-5 0 0,0-6 0 0,0 6 0 16,0 3-2-16,0-9-8 0,0 0 12 0,0 0-4 16,0 0-8-16,0 0 0 0,0 0 0 0,0 0 0 15,0 0 0-15,0 0 0 0,0 0 0 0,0 6 0 16,0-6 0-16,0 6 0 0,0-6 0 0,0 0 0 15,0 6 0-15,0-6 0 0,0 0 0 0,0 0 0 16,0 0 12-16,0 0-4 0,0 0 0 0,0 0 0 0,0 0 16 16,0 0 2-16,0 0 1 0,0 0 0 0,0 0-4 15,0-9-1-15,3 0 0 0,-3-6 0 0,0 9-14 16,4-5-8-16,-4 5 8 0,0-12-8 16,0 6-9-16,3 3-7 0,-3-2 0 0,0-7-1 15,0 6 1-15,0 3 1 0,0 4 0 0,0-1 0 16,4-6-1-16,-4 6 0 0,0-6 0 0,0 1 0 15,4 2-4-15,-1-3-2 0,1 0 0 0,-1 6 0 0,1 0 10 0,-1-5 1 16,1 2 1-16,3 3 0 0,-4 0 10 0,4 0-10 16,0 0 10-16,-3 0-10 0,-1 1 10 0,1-1 0 15,3 0 8-15,-3 0-8 0,-1 3 0 0,-3 3-13 16,0 0 1-16,0 0 1 0,0 0-7 0,0 0-2 0,4 9 0 16,-1-3 0-16,1 5 0 0,-4 1-1 0,3-3 0 0,-3 9 0 15,0-1 11-15,0-5 10 0,0 0-13 0,0 0 5 16,-3 2 8-16,3-2 0 0,0 6 0 0,0-4 0 15,0 4 0-15,0-6 0 0,0 0 0 0,0-1 0 16,3-5 8-16,-3 9-8 0,4-3 10 0,-4-6-10 16,0 5 10-16,3 1-10 0,-3-3 10 0,4-3-10 15,-1 0 8-15,-3 0-8 0,4-1 0 16,-1 1 0-16,1 0 0 0,-4-6 0 16,0 0-11-16,3 12 11 15,1-12-33-15,-1 6 1 0,-3-6 0 0,0 0 0 16,0 0-98-16,0 0-19 0,0 0-4 0</inkml:trace>
  <inkml:trace contextRef="#ctx0" brushRef="#br0" timeOffset="125539.881">30805 5644 1220 0,'0'0'27'0,"0"0"5"0,0 0 2 0,0 0 0 0,0 0-34 0,0 0 0 0,0 0 0 0,0 0 0 16,0 0 84-16,0 0 9 0,0 0 3 0,0 0 0 15,0 0-26-15,0 0-5 0,0 0-1 0,0 0 0 16,0 0-25-16,0 0-6 0,7 6-1 0,0-3 0 0,0 0 0 0,0-1-1 16,0-2 0-16,3 0 0 15,-3 0-15-15,1 0-2 0,2 0-1 0,-3-2 0 0,0-1-13 16,4 0 8-16,-4-3-8 0,0 3 0 15,0-3 0-15,-4 0 0 0,5 0 0 0,-5 6 0 0,4-6 0 0,-3 0 0 16,-1 1 0-16,1-10 0 0,-1 9 0 0,1 0 0 16,-1 0 0-16,1 0 0 0,-4-5 0 0,3 5-12 15,-3-6 12-15,0 6-10 16,0 0-22-16,0 0-4 0,-3 3 0 0,-1-3-1 16,1 1-26-16,-4-1-5 0,3 0 0 0,-3 6-1 0,0-6 37 0,0 6 7 0,0-6 1 0,-4 6 1 15,1 0 9-15,-1 0 2 0,4 0 0 16,-3 0 0-16,3 6 12 0,-1 0 0 0,-2 6 0 0,3-12 0 15,0 11 20-15,0-8-2 0,0 6-1 0,0 0 0 16,0 3-3-16,0-1-1 0,3 1 0 0,-3-6 0 16,3 3 2-16,1 3 0 0,-1-1 0 0,1 1 0 15,-1 0 5-15,4-3 2 0,-3 0 0 0,3-9 0 16,0 0-11-16,0 5-3 16,0-5 0-16,-4 9 0 0,8-3 16 0,-4 6 4 0,0-6 0 0,0 0 0 15,0 3-12-15,0-1-3 0,0-2 0 0,3 3 0 16,-3 3-3-16,4-6-1 0,-1 0 0 0,1-1 0 15,3 1-9-15,4 0 0 0,-4 0 9 0,3 3-9 16,1-3-16-16,-4 0-7 0,3 0-1 0,1-1-1 16,0 1-61-16,-1 0-12 15,1 0-2-15,-1 0-1 0,4 0-28 0,-3-3-6 0,3 0-1 0</inkml:trace>
  <inkml:trace contextRef="#ctx0" brushRef="#br0" timeOffset="126016.209">31157 5520 914 0,'0'0'25'0,"0"0"7"0,0 0-32 15,0 0 0-15,0 0 0 0,0 6 0 0,0-6 108 0,-3 9 14 16,3 0 3-16,-4-3 1 0,1 0-35 0,-1 5-7 0,1-5-2 0,-1 0 0 16,1-3-24-16,-1 6-5 0,4 0-1 0,-3 2 0 15,-1-5-17-15,1 6-4 0,3-6-1 0,-4 3 0 16,0-3-2-16,4-3 0 0,-3 5 0 0,-1 4 0 16,4-6-28-16,-3 6-15 0,3 0 2 0,0-4 0 15,0-2 13-15,0 6 16 0,3 0-3 0,4-6-1 16,-3 0 4-16,0 5 1 0,3-5 0 0,-4 3 0 15,4 3-17-15,-3-6 10 0,-1 0-10 0,4-1 8 16,0-5 0-16,-3 6 0 0,6-6 0 0,-3 0 0 16,1 6 9-16,2-6 2 0,-3 0 0 0,4-6 0 15,-4 6-1-15,3-6 0 0,-3 1 0 0,1-7 0 16,2-3-9-16,1 6-1 0,-1-5-8 0,1 2 12 16,-1-6-12-16,5 6 0 0,-5 4 0 0,1-4 0 31,-1 0-45-31,-3-6-12 0,0 4-3 0,0-4 0 0,-3 0-12 0,0 4-4 0,-1-4 0 0,-3 0 0 15,4 1 5-15,-4-1 1 0,-4 3 0 0,1-2 0 16,3 5 5-16,-4-3 1 0,0-2 0 0,1 11 0 16,-1-6-101-16,1 6-20 0</inkml:trace>
  <inkml:trace contextRef="#ctx0" brushRef="#br0" timeOffset="126666.892">31461 5591 1148 0,'0'0'25'0,"-4"9"6"0,1-3 1 0,-4 5 0 0,3-5-32 0,1 6 0 0,-1-3 0 0,0-3 0 0,4-6 64 0,-3 8 6 15,-1 1 2-15,4 9 0 0,0-6-13 0,0 2-3 16,0-2 0-16,0 6 0 0,0-6-18 0,0-1-4 16,4-2-1-16,-4 9 0 0,0-6-17 0,3-1-4 15,-3-5-1-15,0 0 0 0,0-6-11 0,0 9 10 16,0 0-10-16,0 0 10 0,0-9-10 16,0 0 8-16,0 0-8 0,0 0 8 0,0 0-8 0,0 0 0 15,0 0 9-15,0 0-9 0,4-9 0 0,0 3 0 16,-1 0 0-16,-3-6 0 0,0 0 0 0,0 7 0 15,0-7 0-15,0-6 0 0,0 9 0 0,0-2 0 16,-3-1 12-16,3-9-4 0,-4 12-8 0,4 1 8 16,-4 2-8-16,1-6 8 0,3 0-8 0,-4-3 9 0,1 1-9 15,3-1 10-15,-4 3-10 0,4-5 10 0,-3 2-10 0,3 3 10 16,0 0-10-16,0 7 10 0,0-7-10 0,3 3 10 16,1-3-10-16,-1 0 0 0,4 7-10 0,1-7 10 15,2 0-16-15,-3 3 4 0,4 0 0 0,-4 1 0 16,3-4 12-16,-3 6-9 0,4-6 9 0,-4 12-8 15,0-6 8-15,0 0 0 0,-3 4 0 0,3-1-8 16,-4-3-2-16,4 6 0 0,-3 6 0 0,-1-3 0 16,5-1-21-1,-5 4-4-15,4 0-1 0,-3 0 0 0,6 0-36 0,-6 0-8 16,3 0-2-16,-4 3 0 0</inkml:trace>
  <inkml:trace contextRef="#ctx0" brushRef="#br0" timeOffset="127345.061">31683 5606 1134 0,'0'0'24'0,"0"0"6"0,0 0 1 0,0 0 1 0,-7 5-32 0,7-5 0 0,0 0 0 0,-4 0 0 15,4 0 68-15,0 0 6 0,-7 6 2 0,7-6 0 16,0 0-10-16,0 0-2 0,0 0 0 0,0 0 0 15,0-970-9-15,0 1940-3 0,0-970 0 0,0 0 0 16,0 0-16-16,0 0-4 0,7 6-1 0,-3-6 0 16,3 6-12-16,0-6-3 0,0 6 0 0,0-6 0 15,0 0-16-15,0 0 0 0,0-6 0 0,0 6 0 16,-7 0-8-16,4-6-6 0,3 6-1 0,0-6 0 16,0 0-8-16,0 6-1 0,0-5-1 0,-3-10 0 15,3 9 14-15,0 0 11 0,3 0-13 0,-6-6 5 16,3 7-20-1,-3-7-3-15,3 3-1 0,-4 3 0 16,1-3-20-16,-1 0-5 0,-3 4-1 0,4-7 0 0,-1 6 10 0,-3 6 1 0,0-12 1 16,0 12 0-16,0-6-33 0,0-2-6 0,-3 2-2 15,-4 0 0-15,0 0 27 0,3-961 4 16,4 1934 2-16,-11-967 0 0,4 0 25 0,-3-6 5 0,-1 12 0 0,4-6 1 0,4 6 23 0,-4-6 8 16,0 9 0-16,-1-4 0 0,-2 1 42 0,3 6 8 15,0-6 2-15,0 6 0 0,0-1-5 0,0 1-1 16,-4 3 0-16,-3 8 0 0,3-11 0 0,1 6 0 15,3 2 0-15,0-2 0 0,0-12-24 0,0 9-5 16,3-7-1-16,0 7 0 0,1 3-4 0,-1-3-2 0,4-7 0 16,-3 7 0-16,3 3 14 0,3-7 4 0,-3-5 0 15,0 3 0-15,4 3-9 0,-1-6-2 16,1 0 0-16,3 0 0 0,0-1-1 0,0 1-1 16,0-6 0-16,4 6 0 0,-1-6-23 0,1 6 0 0,0-6-10 0,-1 0 10 31,-3 0-76-31,4-6-8 0,3 6-1 0</inkml:trace>
  <inkml:trace contextRef="#ctx0" brushRef="#br0" timeOffset="128086.129">32085 5326 996 0,'0'0'28'0,"0"0"7"0,0 0-35 0,-7 6 0 0,4 0 0 16,-4-3 0-16,7-3 77 0,-8 9 9 0,5 0 2 15,-4-4 0-15,-4 1-18 0,4 0-3 0,0 0-1 0,0 6 0 16,4-9-22-16,-4 9-4 0,3-1 0 0,-3-5-1 16,3 6-15-16,1 0-4 0,-1-3 0 15,1-1 0-15,-1 1-11 0,1 3-9 16,-1 6 12-16,4-7-12 0,-3-5 8 0,3 0-8 0,0 0 0 0,0 3 0 15,0 3 10-15,3-7-2 0,-3 7 0 0,0-6 0 16,0-3 7-16,0-3 1 0,4 6 0 0,-1 3 0 16,1 0-4-16,-4-9 0 0,3 0 0 0,4 5 0 15,-3 1-1-15,3-6-1 0,-7 0 0 0,4 6 0 16,-4-6-10-16,7 6 0 0,0-6 9 0,-4 6-9 16,1-6 9-16,3 6-9 0,-4-3 12 0,4-3-12 15,0 3 24-15,-3 0-3 0,7 0 0 0,-4 0 0 16,3-1-33-16,-3 1-6 0,4-3-2 0,-1 6 0 15,-3 0 20-15,4-6 0 0,0-6 0 0,-1 6 0 16,-3 0 0-16,0 0 0 0,0 6 0 0,0 0 0 0,0 0 0 16,-3-6 0-16,-4 0 0 0,0 0 0 15,3 12 0-15,1-6 0 0,-4-6 8 0,0 5-8 16,0 4 16-16,4 3-4 0,-8 0 0 0,4-6 0 0,-4 0-12 16,4-1 8-16,-3 4-8 0,-1-3 0 0,1 6 0 0,-4-6 0 15,3 0 0-15,-3 0 0 0,4 5 0 0,-4-5 0 16,0 0 0-16,0 3 0 0,0-6 0 0,-1 3 0 15,1 3 0-15,0-4 0 0,0 1 0 0,4 0 0 16,-4 0 0-16,0 0 0 0,7-6 8 0,-7 0-8 16,0 0 0-16,-4 0 0 0,4 6 11 0,0-6-11 15,0-6 12-15,0 6-12 0,0 0 0 0,-4-6 0 0,4 0 0 16,-4-6 0 0,1 7-56-16,-1-7-4 0,1-3-2 0,-1 9 0 15,-3-6-48-15,7 1-10 0,-4-1-1 0,4 0-1 0</inkml:trace>
  <inkml:trace contextRef="#ctx0" brushRef="#br0" timeOffset="128424.003">32396 5914 1818 0,'0'0'52'0,"0"0"10"0,0 0-50 0,0 0-12 16,0 0 0-16,0 0 0 15,0 0-64-15,0 0-15 0,0 0-3 0,0 0-1 16,0 0-10-16,0 0-3 0,0 0 0 0,0 0 0 0</inkml:trace>
</inkml:ink>
</file>

<file path=ppt/ink/ink2.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4096" units="dev"/>
          <inkml:channel name="T" type="integer" max="2.14748E9" units="dev"/>
        </inkml:traceFormat>
        <inkml:channelProperties>
          <inkml:channelProperty channel="X" name="resolution" value="336.48792" units="1/cm"/>
          <inkml:channelProperty channel="Y" name="resolution" value="403.81378" units="1/cm"/>
          <inkml:channelProperty channel="F" name="resolution" value="0" units="1/dev"/>
          <inkml:channelProperty channel="T" name="resolution" value="1" units="1/dev"/>
        </inkml:channelProperties>
      </inkml:inkSource>
      <inkml:timestamp xml:id="ts0" timeString="2024-12-17T20:04:42.458"/>
    </inkml:context>
    <inkml:brush xml:id="br0">
      <inkml:brushProperty name="width" value="0.05292" units="cm"/>
      <inkml:brushProperty name="height" value="0.05292" units="cm"/>
      <inkml:brushProperty name="color" value="#FF0000"/>
    </inkml:brush>
  </inkml:definitions>
  <inkml:trace contextRef="#ctx0" brushRef="#br0">6219 1475 705 0,'0'0'20'0,"0"0"4"16,0 0-24-16,0 0 0 0,0 0 0 0,-3-6 0 16,3 6 74-16,-4 0 10 0,4 0 1 0,0 0 1 15,0 0-18-15,-3-6-3 0,3 6-1 0,0 0 0 0,0 0-19 0,0 0-4 16,0 0-1-16,0 0 0 16,0 0-28-16,-7 6-12 0,7 6 8 0,-4-6-8 0,8 3 12 0,-4 8-4 15,0-11 0-15,3 6 0 16,1 0 8-16,-1 2 0 0,1-2 1 0,-1 0 0 0,1 0 18 15,0 5 3-15,3-8 1 0,0 9 0 16,-4-1-7-16,4-5-2 0,-3 9 0 0,3-4 0 0,3 1-2 0,-3 3-1 16,0-4 0-16,-3 1 0 0,3 3-14 15,4 2-2-15,-4 1-1 0,3-7 0 0,1 10 2 0,-4-4 0 16,4 4 0-16,-1-4 0 0,1 4-3 0,3 2 0 16,3-3 0-16,-6 4 0 15,0-7 1-15,-4 10 0 0,3-10 0 0,-3 4 0 0,0-10 2 0,0 7 1 16,-3-9 0-16,-1 2 0 0,1 1 5 0,-4-6 1 0,4-1 0 15,-4 4 0-15,-4-3-1 0,4-6 0 0,-4 0 0 0,1-1 0 16,-1 1 10-16,1 0 3 0,-8-6 0 0,8 3 0 16,-4-3-9-16,0 3-2 0,-4-3 0 0,4 0 0 15,0-3-4-15,-4 3-2 0,-3-3 0 0,4 3 0 16,-4-6-14-16,3 6 8 0,-3-6-8 0,0 1 0 16,0-1 0-16,-4 6 0 0,7-6 0 0,-10 0 0 15,7 0 0-15,0-6 0 0,-4 9 0 0,4 0 0 16,-3 0 0-16,3 3 0 0,3 0 0 0,-10-5 0 15,7-1 0-15,-4 0-12 0,4 0 12 0,-4 0-13 16,4 0-5-16,0 0-1 0,0 0 0 0,-4 1 0 16,1-1 8-16,3 3 2 0,-1-9 0 0,-2 0 0 15,3 6-34-15,0 0-6 0,7-5-2 16,-4 5 0-16,-3-3-5 0,7-3-2 0,0 0 0 0,0 7 0 16,0-7-107-16,0-6-22 0,0 9-4 0</inkml:trace>
  <inkml:trace contextRef="#ctx0" brushRef="#br0" timeOffset="613.988">5831 1434 1112 0,'0'0'24'0,"0"0"6"15,-7 0 1-15,0 6 0 0,7-6-31 0,-10 0 0 0,3 6 0 0,0-6 0 16,0 0 72-16,-1-6 8 0,1 6 1 0,-7-6 1 16,7 6-13-16,4 0-2 0,-4-9-1 0,7 9 0 15,-4-3-15-15,1 0-3 0,-1-8-1 0,4 5 0 16,0 6-34-16,0 0-13 0,0 0 11 0,0 0-11 15,4-6 0-15,3 6 0 0,0 0 0 0,0 0 0 16,3 0-9-16,4 0 9 0,-3 6-13 0,0-6 5 0,3 6 8 0,-4-1-12 16,1 1 12-16,-4-6-12 15,7 6 12-15,-3 3 0 0,-1-3 0 0,4 0 0 16,4 0 11-16,-11-1-3 0,7 1 0 0,0 0 0 16,4 0 7-16,-4-6 1 0,4 6 0 0,-1-3 0 15,4 0-4-15,-3 6 0 0,3-9 0 0,4 0 0 0,0 0-2 16,3 6-1-16,-3-1 0 0,10-5 0 0,-3 6-9 0,3-6 0 15,-3 6 0-15,3-6 8 0,0 6-8 0,-3 0 0 0,-4-6 9 16,0 6-9-16,-3 0 0 0,0-3 8 0,-4 3-8 16,-3-1 0-16,3-5 0 0,-4 6 0 0,-2-6 0 15,-1 6 8-15,0-6-16 0,3 0-4 0,-10 0 0 0,4 0 0 32,0 0-56-32,-1-6-12 0,1 6-3 0</inkml:trace>
  <inkml:trace contextRef="#ctx0" brushRef="#br0" timeOffset="1495.542">6639 2081 1250 0,'0'0'52'0,"0"0"-41"16,0 0 63-16,0 0 13 0,-7 6 2 15,7-6 1-15,0 0-22 0,0 0-4 0,0 0 0 0,0 0-1 16,0 0-23-16,0 0-4 0,0 0 0 0,0 0-1 16,0 0-22-16,4-6-4 0,-1 0-1 0,8 0 0 15,-4 0-8-15,0 6 0 0,4 0-12 0,-1 0 12 16,4 0 0-16,4 0 0 0,-4 0 0 0,0 0 0 15,0 0 0-15,4 0 0 0,-8 0 0 0,1 0 0 16,3 0 0-16,-3 0 0 0,-4 0 8 0,3 0-8 16,1 0 16-16,-4 0 0 0,0 0 1 0,0 0 0 15,0 0 10-15,-3 0 1 0,3-6 1 0,-4 6 0 16,8-6-6-16,-8 0-2 0,1 4 0 0,-4-4 0 16,3 0 3-16,-3 6 0 0,0-6 0 0,4 0 0 15,-4 0-5-15,0 0-1 0,0 0 0 0,0-5 0 16,-4 5-18-16,1-3 0 0,3-3 8 0,-4 0-8 15,-3 6 0-15,0 1 10 0,0-7-10 0,4 3 8 16,-4 3-8-16,7 6 0 0,-7 0 0 0,0-6 0 16,-4 6-12-16,4-6-5 0,0 6-1 0,7 0 0 15,0 0 18-15,-7 6 0 0,7-6 11 0,-7 6-11 16,3 0-19-16,4 9-10 0,-3-9-3 0,3-1 0 16,0 7 32-16,0 0-9 0,0 0 9 0,0-6 0 0,0 8 0 15,0-8-8-15,3 12 8 0,1-12 0 0,-4 6 0 16,0-4 0-16,3 4 0 0,-3 0 0 0,0 0 0 15,0-7 0-15,-3 1 0 0,3 0 0 0,0-6 0 0,0 0 0 0,0 6 8 16,0-6-8-16,0 9 29 0,0 3 2 0,0-12 0 16,0 6 0-16,0-1-31 0,0 1 0 0,0 0 0 0,0-6 0 15,0 6 0-15,0-6 0 0,3 9 0 0,-3-3 0 16,4 0 0-16,-1 0 0 0,1 5 0 0,-1-5 0 16,1 0 0-16,-1 0 0 0,4 0 0 0,1 0 0 15,2-6 0-15,1 6 0 0,-1-3 0 0,8 2 0 16,-11 1 0-16,7 0 0 0,0 0 0 0,0 0 0 15,0-6 0-15,-3 6 0 0,3-6 0 0,0 0 0 16,4 0 0-16,-8 6 0 0,8-6 0 0,-4 0 0 16,0 0 0-16,4 0 0 0,-4-6 0 0,0 6 0 15,4-6-10-15,-8 6-8 0,5-6-2 0,-1-6 0 16,0 6-19-16,0-5-4 0,3 2-1 16,-2 3 0-16,-1-6-160 0,3 0-32 0</inkml:trace>
  <inkml:trace contextRef="#ctx0" brushRef="#br0" timeOffset="2677.731">8340 1884 1196 0,'0'0'24'0,"0"0"8"0,0 0-32 0,0 0 0 0,0 0 0 0,0 0 0 15,0 0 71-15,0 0 8 16,0 0 1-16,0 0 1 0,0 0 6 0,0 0 1 0,0 0 0 0,0 0 0 15,0-12-51-15,0 12-9 0,0-9-3 0,-4 6 0 16,1-967-12-16,-1 1931-2 0,1-966-1 0,-1 5 0 16,0-6 2-16,-3 6 0 0,-3-12 0 0,3 12 0 15,3 0 7-15,4 0 1 0,-7-6 1 0,4 6 0 16,3 0-2-16,-11 6-1 0,4-6 0 0,0 0 0 16,0 12-8-16,3-6-2 0,-3-1 0 0,4 1 0 15,-4 0-8-15,0 9 0 0,0-3 9 0,0-1-9 16,0 1 0-16,3-3 0 0,-3 3 0 0,0-1 0 15,0-5 0-15,0 6 8 0,3-6-8 0,1 0 0 16,-1 0 0-16,4-6 0 0,-7 6 0 0,7-6 0 16,-3 8 9-16,3-8-9 0,-4 0 12 0,4 0-12 15,-3 6 8-15,-4 0-8 0,7-6 0 0,-4 6 0 16,4-6 0-16,-4 12 0 0,4-12 0 0,-7 6 0 16,7-6 0-16,0 0 0 0,-3 6 0 0,3 0 0 0,0-6 0 15,0 0 0-15,0 5 0 0,0 4 0 0,0-3 12 0,0-6-12 16,3 6 12-16,1 0-12 0,-1 0 0 0,5 0 0 15,-8-6 0-15,3 0 0 0,1 0 0 0,3 0 0 16,3 5 0-16,-6-5 0 16,3 0 0-16,0 0 0 0,3-5 0 0,1 5 0 0,0 0 0 0,-1 0 0 15,1-6 0-15,-4 6 0 16,3-6 0-16,-3 6 0 0,4 6 8 0,0-6-8 16,-4 0 0-16,3 6 0 0,1-6 0 0,-4 5 0 15,0-5 0-15,4 6 0 0,-4-6 0 0,0 6 0 0,3-6 0 0,-3 3 0 0,4 9 0 16,-4-12 0-16,0 6 0 15,0 0 0-15,0 0 0 0,0-1 0 0,0 1 0 0,0 0 0 16,0 0 0-16,0 0 0 16,0-3 8-16,1 3-8 0,-1 0 0 0,0 0 0 0,0-1 0 0,-4 1 0 0,1 0 0 15,-1-6 0-15,1 12 8 0,-4-12-8 16,3 6 0-16,1 0 0 0,-1 0 9 0,1 2-9 0,-4-8 0 0,0 0 9 16,0 6-9-16,0-6 12 0,-4 12-12 0,1-6 12 15,3-6 7-15,-7 6 1 0,-4 0 1 0,1 0 0 16,-1-6-13-16,-3 0-8 0,-4 0 10 0,4 0-10 15,-3 0 16-15,-1 0-2 0,0 0-1 0,-3 0 0 16,3 0-13-16,4 0 9 0,0 5-9 0,0-5 8 16,4 6-8-16,-5 3 0 0,5-3 0 0,-1-6 0 15,1 6 0-15,-1-6-9 0,4 6 9 0,0-6-13 0,3 6 13 0,4-6 0 16,-7 0-10-16,7 0 10 16,-7 0-24-16,7 0-1 0,-7 0 0 0,0-6 0 15,7 6-27-15,-7-6-4 0,7 6-2 16,0 0 0-16,0 0-26 0,0 0-6 15,0 0-1-15,0 0 0 0,0 0-1 0,7-6 0 0,0 6 0 0,0 0 0 16,0-12-101-16,4 12-21 0</inkml:trace>
  <inkml:trace contextRef="#ctx0" brushRef="#br0" timeOffset="3299.697">8692 2063 1036 0,'0'0'23'0,"0"0"5"0,0 0 0 0,0 0 1 0,0 0-29 0,0 0 0 0,0 0 0 0,0 0 0 15,0 0 76-15,0 0 8 0,0 0 3 0,0 0 0 16,0 0 0-16,0 12 0 0,0-6 0 0,4 0 0 16,-4-1-24-16,0 1-5 0,4 0-1 0,-4 9 0 15,3-9-25-15,-3 0-6 0,4 0-1 0,-4-1 0 0,3 7 5 0,-3 0 1 16,4-6 0-16,-1 3 0 0,1 2-19 0,-4 1-3 15,3 0-1-15,1 0 0 0,3-3 0 0,-4 2 0 16,4 7 0-16,-3-12 0 0,3 6 0 0,0-1 0 16,4 4 0-16,-4-9 0 0,0 6 15 0,3-6 2 15,-3 5 1-15,-3-2 0 0,3-3-26 0,0 0 0 16,4 0-14-16,-1 0 5 0,-3-6 9 0,0 6 0 16,4-6 8-16,-4 5-8 0,0-5 15 0,4-5-2 15,-4 5 0-15,0 0 0 0,0-6 8 0,0 0 2 16,-4 0 0-16,4-6 0 0,-3 3 2 0,-1-2 1 15,1-1 0-15,-1 0 0 0,-3-3-4 0,4 4-1 16,0-7 0-16,-4 0 0 16,3 4-11-16,-3 2-2 0,0-6-8 0,0 1 12 0,0-4-12 15,0 3 0-15,-3 7 8 0,-1-7-8 0,-3 3 0 16,3 3 9-16,-3-5-9 0,4 5 8 0,-4 6-8 0,3-6 0 0,-3 4-12 0,4 2 12 16,-4-6-20-1,0 0 4-15,3 6 1 0,-3 0 0 16,3-2-18-16,-3 5-4 0,4 0-1 0,-4-9 0 15,3 6-30-15,1 0-7 0,-1 0-1 0,4-5 0 0,-3 5-22 16,6-6-5-16,1 9-1 0</inkml:trace>
  <inkml:trace contextRef="#ctx0" brushRef="#br0" timeOffset="3764.693">9172 2025 1414 0,'0'0'40'0,"0"0"9"0,0 0-39 16,0 0-10-16,0 0 0 0,0 0 0 0,0 6 17 0,0 6 2 0,0-7 0 0,4 4 0 16,-4 3 21-16,0 0 5 0,3-1 1 0,-3-5 0 15,0 6 14-15,4 3 2 0,-1 2 1 0,-3-5 0 16,4 0-9-16,-4 3-2 0,3-4 0 0,4 1 0 15,-7 6-16-15,4-6-3 0,0 2-1 0,-4 4 0 16,3-6-12-16,1-1-4 0,3-2 0 0,-4 9 0 16,1-6-8-16,-1-1-8 0,1 4 12 0,-1 3-12 15,1-6 0-15,-1-1 0 0,4 1 0 0,-3 0 0 16,3 3 0-16,0-10 0 0,0 7-15 0,0-6 5 16,0 0-21-16,-3-6-4 15,3 0-1-15,-4 0 0 0,1-12-60 0,-1 0-12 0,1-5-2 16</inkml:trace>
  <inkml:trace contextRef="#ctx0" brushRef="#br0" timeOffset="4051.309">9190 1704 1154 0,'0'0'24'0,"0"0"6"0,0 0-30 15,-4 6 0-15,4-6 0 0,0 0 0 0,0 0 44 0,0 0 2 0,0 0 1 0,0 0 0 16,0 0 4-16,0 0 1 0,0 0 0 0,0 0 0 15,0 0-52-15,0 0-17 0,0 0 0 0</inkml:trace>
  <inkml:trace contextRef="#ctx0" brushRef="#br0" timeOffset="4893.383">9772 2001 1549 0,'0'0'44'0,"0"0"9"0,0 0-42 16,0 0-11-16,0 0 0 0,0 0 0 0,0 0 54 0,0 0 9 0,0 0 1 0,0 0 1 16,-11 0-1-16,4 0 0 0,0 0 0 0,-3 6 0 15,10-6 0-15,-7 0 0 0,0 0 0 0,-4 0 0 16,4 0-51-16,0 0-13 0,0 6 0 0,0-6 0 15,0 0 0-15,0 0-18 0,0 0 4 0,0 0 1 16,-1 6 13-16,1-6 0 0,7 0 0 0,-7 6 0 16,0 0 0-16,0-6-9 0,7 0 9 0,-7 6-8 15,4 0 8-15,-1-4 0 0,1 4 0 0,-1 0 0 16,4-6 0-16,-3 6 0 0,-1 6 0 0,0-6 0 16,4-6 0-16,0 6 0 0,0-6 0 0,0 0 0 15,0 0 0-15,-3 5 0 0,3-5 0 0,0 0 8 16,0 0-8-16,0 6 0 0,0-6 0 0,0 0 0 0,3 6 0 0,-3-6 0 15,8 3 0-15,-5 9 8 0,1-12-8 16,3 6 0-16,-4 0 0 0,4-6 0 0,0 6 0 16,0-6 8-16,0 5-8 0,-3-5 0 0,3 6 0 0,0-6 0 15,0 6 0-15,0-6 0 0,0 6 0 0,0 0 0 16,0-6 0-16,0 3 0 0,-3 3 0 0,3 0 0 16,0-6 0-16,0 6 0 0,-3-6 0 15,3 5 0-15,0-5 0 0,-4 6 0 0,4-6 0 16,-7 0 0-16,0 0 0 0,7 6 0 0,0-6 0 0,0 6 0 15,1 0 0-15,-1-6 0 0,3 0 8 0,-3 6-8 0,0-6 8 16,0 6-8-16,0-6 0 0,4 3 0 0,-4 0 0 16,4 0-8-16,-4 2 8 0,0 1 0 0,3-6 0 15,-3 6 0-15,-3 0 0 0,3 0 0 16,-4-6 0-16,1 6 0 0,-4 0 0 0,0-6 9 16,0 0-9-16,0 0 0 0,0 0 11 0,0 6-11 0,0-1 10 15,-4 1-10-15,1 9 11 0,-4-15-11 0,0 6 12 0,0 0-12 16,-4 0 13-16,1 0-4 0,-1-1-1 0,-3 1 0 15,0 3-8-15,3-3 12 0,-3 0-12 0,0 0 12 16,3-6-12-16,8 6 0 0,-4-6 0 0,3 6 0 16,4-6 0-16,-3 0 0 0,-1 0 0 0,-3 5 8 15,0-5-19-15,0 0-4 0,-3 6-1 16,-1 0 0-16,0-6-19 16,1 6-4-16,3-6-1 0,-4 6 0 0,1-6-20 15,2 3-4-15,-2-3 0 0,3 3-1 0,0 0-35 0,-4 3-8 16,4-6 0-16</inkml:trace>
  <inkml:trace contextRef="#ctx0" brushRef="#br0" timeOffset="19737.771">11190 2048 995 0,'0'0'20'0,"0"0"6"0,0 0-26 16,0 0 0-16,0 0 0 0,0 0 0 0,0 0 67 0,0 0 8 0,0 0 1 0,-7 0 1 31,7 0-22-31,-7 3-5 0,7-3-1 0,-7 6 0 0,7-6-1 0,-7 0-1 0,7 0 0 0,-7 0 0 15,7 0-17-15,0 0-3 0,-4 6-1 0,4-6 0 16,0 0-6-16,0 0-2 0,0 0 0 0,-7 6 0 16,7-6-10-16,0 6-8 0,0-6 9 0,0 6-9 15,-3 5 17-15,3-5-2 0,0 0-1 0,0 9 0 16,0-3 24-16,0 5 5 0,3 1 1 0,-3-3 0 16,4 8 3-16,-4-5 1 0,3 2 0 0,-3 4 0 15,4-6-15-15,-1 8-2 0,1-2-1 0,3 8 0 16,-4-9-10-16,5 1-1 0,-1 2-1 0,-4-2 0 15,4-1-6-15,0 4 0 0,0-4-1 0,-3-2 0 16,6 2-11-16,-3-2 12 0,1-3-12 0,-1-1 12 16,0 1-12-16,0-6 12 0,0 8-12 0,-4-2 12 15,4-6-12-15,-3 2 0 0,3 4 0 0,-4-6 8 16,4 0-8-16,-3-1 0 0,-4-2 9 0,4 3-9 0,-4-6 0 0,0 6 8 16,0-1-8-16,0-5 0 15,0 0 9-15,0-6-9 0,0 0 12 0,-4 6-12 0,4-6 18 16,0 0-3-16,-4 6-1 0,4-6 0 15,-3 15 1-15,3-15 0 0,0 0 0 0,0 0 0 0,0 0 3 0,0 0 1 16,0 0 0-16,0 0 0 16,0 0-1-16,0 0 0 0,0 0 0 0,0 0 0 0,0 0-2 0,-7 0 0 15,0 0 0-15,0 0 0 16,7 0-5-16,-4-12-2 0,1 6 0 0,3-3 0 0,-4-3-9 0,1 6 0 16,-1-5 0-16,1-1 0 0,-1 0 0 15,4 3 0-15,-3-8 0 0,-1-1 0 0,4-8 0 0,0 8-11 0,-3 0 11 16,3-8-8-16,-4 8-1 0,0-5 0 0,-3 2 0 15,4-2 0-15,-1-4-3 0,1 4-1 0,-1-7 0 0,1 4 0 16,-1 2 3-16,-3-5 1 0,4 2 0 16,-4 10 0-16,0-4 9 0,-1 4 0 0,5-1 0 0,-4-6-8 15,3 10 8-15,4 2 0 16,-3-6 0-16,3 4 0 0,-4 2 0 0,4 0 0 0,-3 0 0 16,-1 1-8-16,4-1 8 0,-3 3 0 0,3-3 0 15,0 0-8-15,0 1 8 0,0 5 0 0,0-9 0 0,0 9-8 16,3-6 8-16,-3 7 0 0,4-7-9 0,3 6 9 15,0 0-9-15,0 0 9 0,0-6-12 0,0 10 12 16,0-4-12-16,4 0 4 0,3 6 8 0,-4-6-13 16,5 6 13-16,-1-6-11 0,-4 6 11 0,4 0-10 15,-3 0 10-15,-1 0-8 0,5 6 8 0,-5-6-8 16,1 6 8-16,3-6 0 0,-4 6-9 0,1 0 9 16,0-4 0-16,-1 4 0 0,1 0-9 0,3 0 9 0,-4 6 0 0,1-6 0 15,0 5 0-15,-4-5 0 16,3 0 0-16,-3 9 0 0,0-3 0 0,0-1 0 0,1-5 0 0,-1 12 9 15,-4-3-1-15,1-4 0 16,-4 1-8-16,3 6 0 0,-3-12 0 0,0 3 0 0,-3 2 0 0,-1 1 0 16,4-6 0-16,-3 0 0 15,-1 0 0-15,-3 5 0 0,0-5 0 0,3 9 0 16,-6-9 9-16,3 6-9 0,0-6 10 0,0-1-10 16,-4 1 10-16,0-6-10 0,1 0 10 0,-4 0-10 0,3 0 10 0,-3 0-10 15,0-6 10-15,-4 6-10 16,8-5 0-16,-4-1 8 0,3 6-8 0,0-6 0 0,1 6 0 0,-4-6 0 15,3 0 0-15,1 6 0 0,-1-6 0 16,0 0 0-16,11 6 0 0,0 0 0 0,0 0-20 0,0 0-1 0,0 0 0 16,0 0 0-1,0 0-30-15,0 0-5 0,0 0-2 0,0 0 0 16,0 0-100-16,0 0-20 0,0 0-4 0,0 0-1 16,4 6-44-16,3 0-9 0</inkml:trace>
  <inkml:trace contextRef="#ctx0" brushRef="#br0" timeOffset="20671.256">11677 2137 1108 0,'0'0'24'0,"0"0"6"0,0 0 1 0,-4-6 0 0,4 6-31 0,0 0 0 0,-7 0 0 0,7 0 0 16,0 0 63-16,-7-6 6 0,7 6 2 0,0 0 0 15,0 0-20-15,0 0-4 0,0 0-1 0,0 0 0 16,0 0-13-16,0 0-2 0,-3 6-1 0,3-6 0 16,-7 6-8-16,7-1-2 0,0 7 0 0,0 0 0 15,0-3-4-15,3 3-2 0,1-1 0 0,-4 1 0 16,3 0 9-16,1 0 1 0,-4 2 1 0,3 4 0 15,1-6 5-15,-1-1 1 0,1-2 0 0,-1 3 0 16,5 0 1-16,-1 0 1 0,0-1 0 0,-4 4 0 0,1-3-6 0,3-6-2 16,-4 5 0-16,4 1 0 15,-3-6-8-15,-1 0-1 0,4-3-1 0,-7-3 0 0,4 6-15 0,-4-6 11 16,0 0-11-16,0 0 10 16,0 0-10-16,0 0 12 0,0 0-12 0,0 0 12 0,0 0 1 0,0 0 1 15,0 0 0-15,0 0 0 16,-4-6 7-16,-3 3 2 0,4-3 0 0,-4 0 0 15,0-6-15-15,0 7-8 0,0-1 10 0,0 0-10 16,0-6 8-16,-4-3-8 0,4 4 0 0,0 5 0 0,-4-6 0 0,4 6 0 16,4-6 0-16,-4 9 0 0,3-3 0 0,4 1 0 15,-3-1 0-15,3-6-10 0,-4 0 10 16,0 0 0-16,-3-2 0 0,4 8 0 0,-1-12 0 0,1 6 0 16,-1 7 0-16,1-7-8 0,3 3 8 0,-4-3 0 0,4 0 0 0,0 1 0 15,-3 5 0-15,3-9 0 0,0 9 0 16,-4 0 8-16,1 0-8 0,-1 1-13 0,1-1 3 0,-1 0 1 15,1 0 9-15,3 6-12 0,0 0 12 0,0 0-12 16,0 0 4-16,7-6 0 0,0 6 0 0,0-6 0 16,0 6-1-16,3 0 0 0,1 0 0 0,-4 0 0 15,4 0-2-15,3 0 0 0,-4 0 0 0,4 0 0 16,1 0-17-16,-1 0-4 16,-4 0-1-16,8 6 0 0,-8-6-20 0,1 0-4 15,3 6-1-15,-3-6 0 0,-1 6-5 16,1-6-1-16,-1 0 0 0,-2 6 0 0,2-6-13 0,1 6-3 0,-1-1-1 15,1 1 0-15,-4 0-119 0,3-3-24 0</inkml:trace>
  <inkml:trace contextRef="#ctx0" brushRef="#br0" timeOffset="21379.281">11994 2169 1105 0,'0'0'47'0,"0"0"-38"15,0 0 33-15,0 0 6 0,0 0 2 0,0 0 0 16,0 0 9-16,0 0 1 0,0 0 1 0,0 0 0 16,0 0 17-16,0 0 3 0,0 0 1 0,0 0 0 15,0 0-19-15,4 6-4 0,3-6-1 0,0 6 0 16,0-6-23-16,4 0-5 0,-1 0-1 0,1 0 0 16,-1 0-17-16,5 6-3 0,-1-6-1 0,0 0 0 15,0 0-8-15,0 0 0 0,0 0 0 0,0 0 0 16,0 0 8-16,-3 0-8 0,0 0 0 0,-1 0 8 0,-3 0-8 0,0 0 0 15,0-6 9-15,-3 0-9 16,-1 0 16-16,1 3 0 0,-1-9-1 0,-6 6 0 0,3-5 7 16,-4-1 2-16,1 6 0 0,-1-9 0 15,1 3-14-15,-4 1-2 0,0-1-8 0,0 0 12 0,-4 0-12 0,0 4 8 16,1 2-8-16,-1-6 0 16,1 0 0-16,3 6 0 0,-4 0 0 0,4 1 0 0,0 2 0 15,7 3-15-15,0 0 3 0,0 0 1 16,-11 3-5-16,4 2-2 0,0-5 0 0,0 6 0 0,4 0 10 0,-1 0 8 15,-3 6-12-15,4-6 12 16,-5 6-13-16,5-4 4 0,-1 4 1 0,4 6 0 0,-3-7 8 0,3 1 0 16,0 3 0-16,0-9 0 15,0 6 0-15,0-1-8 0,3 7 8 0,-3-9-8 0,0 3 8 0,0-1 0 0,4-5 8 0,-1 12-8 16,1-9 17-16,0 2-1 16,3 7 0-16,-4-12 0 0,1 0-2 0,-1 6-1 0,1-7 0 0,-1 1 0 15,4 9-13-15,-3-9 8 0,3 6-8 0,0-6 0 16,0-1 0-16,0 7 0 0,0-6 0 0,4 3 0 15,-4-3 8-15,3 0-8 0,-3-6 0 16,4 6 9-16,0-6-9 0,-1 0 0 0,4 0 0 16,0-6 8-16,0 6-8 0,4-6 0 15,0 0 0-15,-4 0 0 16,7 0-28-16,0-3 1 0,0 3 1 0,0 1 0 0,1-7-45 16,-1 6-9-16,4 0-1 0,-1-6-1 0,1 3-32 15,-4-2-6-15,0-1-2 0</inkml:trace>
  <inkml:trace contextRef="#ctx0" brushRef="#br0" timeOffset="22001.566">12573 1402 1264 0,'-14'11'26'0,"14"-11"7"0,-7 9-33 16,3-3 0-16,4 6 0 0,-3-6 0 0,-1 5 42 0,1 1 2 16,-1 0 0-16,4 3 0 0,-3-4-25 0,-1 1-5 0,4 0-1 0,0 0 0 15,0-3 3-15,4 2 1 0,-4 1 0 0,3-6 0 16,1 6 11-16,-1-1 3 0,1-2 0 0,-1 3 0 16,4 0 13-16,-3 5 4 0,3-5 0 0,-4 3 0 15,1 3-11-15,0-1-1 0,-1 1-1 0,4 2 0 0,0-2-5 16,-3 6-1-16,3-10 0 0,0 10 0 15,0-1-9-15,0 4-1 16,0-4-1-16,-4 4 0 0,5-4 8 0,-5 1 2 0,1-4 0 0,-1 10 0 0,1-16-4 16,-1 16 0-16,-3-13 0 0,4 10 0 0,-4-15-5 0,3 5-2 15,1 1 0-15,-1 3 0 0,-3-4-6 16,4 1-2-16,-4-3 0 0,0-4 0 16,0 7-9-16,0-12 10 0,0 6-10 0,0-7 10 0,3-2-10 15,-3-3 0-15,0 0 0 0,0 6 0 16,0-6 0-16,0 12 8 0,0 0-8 0,0-6 0 0,0 0 0 0,0-1 0 15,0 1 0-15,-3 3 0 0,3-3 0 0,0 6-12 16,0-6 0-16,0-6 1 16,-4 6-18-16,1-1-4 0,3 7-1 0,-4-6 0 15,1 0-6-15,3-6 0 0,0 0-1 0,-4 6 0 16,4-6-20-16,0 0-4 0,0 0-1 0,0 0 0 16,0 0-14-16,-7 0-2 0,7 0-1 0,-7-3 0 15,4 0-121-15,-1-9-25 0</inkml:trace>
  <inkml:trace contextRef="#ctx0" brushRef="#br0" timeOffset="22399.694">12354 1940 1302 0,'0'0'27'0,"0"0"7"0,0 0-34 0,0 0 0 0,0 0 0 0,0 0 0 16,0 0 51-16,0 0 3 0,0 0 1 0,0 0 0 0,7-6-18 0,0 6-3 15,4-6-1-15,3 0 0 16,0 6-2-16,4-3-1 0,3 3 0 0,0 0 0 15,0-6 17-15,1 0 3 0,-1 6 1 0,3-6 0 16,-2 1 0-16,-1 5 0 0,3 0 0 0,-2 0 0 0,-1 0-51 0,0 5 0 16,-3-5 0-16,-1 0 0 0,1 0 0 15,-4 6 0-15,0-6 0 0,-3 0 0 0,-4 0 8 0,3 6-8 16,-3-6 0-16,0 6 0 0,-3-6 0 16,3 0 0-16,-4 0 0 0,5 0 0 15,-5 0-17-15,4 0-7 0,0 3-2 0,0 9 0 16,0-12-70-16,0 6-15 0,4-6-2 0</inkml:trace>
  <inkml:trace contextRef="#ctx0" brushRef="#br0" timeOffset="22744.944">13243 2451 1579 0,'0'0'32'0,"0"0"10"0,0 0-34 15,0 0-8-15,0 0 0 0,0 0 0 0,0 0 33 0,0 0 5 16,0 0 1-16,0 0 0 0,0 0-19 0,0 0-3 16,0 0-1-16,0 0 0 0,0 0-16 0,0 0 0 0,0 0 0 0,0 6 0 15,0-6-20-15,0 0-2 16,0 6 0-16,0 0 0 16,0 0-136-16,0-6-27 0,-3 11-6 0,3-11-1 0</inkml:trace>
  <inkml:trace contextRef="#ctx0" brushRef="#br0" timeOffset="24913.005">11335 3365 1258 0,'0'0'36'0,"0"0"7"0,0 0-35 0,0 0-8 0,-7-5 0 0,7 5 0 16,0 0 52-16,0 0 9 0,-4-6 2 0,4 6 0 15,-3-3-7-15,-1-3 0 0,4 6-1 0,0 0 0 16,0 0-28-16,0 0-6 0,0 0-1 0,0 0 0 15,0 0-10-15,0 0-2 0,-3 0-8 0,3 0 12 16,0 0 5-16,0 0 1 0,0 0 0 0,0 0 0 16,0 0-5-16,0 0-1 0,0 0 0 0,0 0 0 15,0 0-12-15,0 3 0 0,0 6 0 0,0-1 0 16,0 4 0-16,0 6 11 0,3-6-2 0,-3 8 0 16,4-2 12-16,-1-6 3 0,-3 5 0 0,4 4 0 15,-1 2-4-15,1-5 0 0,-1 3 0 0,1 2 0 0,-1-2-9 0,4 8-3 16,-3-5 0-16,-1 2 0 0,1-8 5 0,3 5 1 15,-3-8 0-15,-1 2 0 0,1 1 0 0,-1 0 0 16,1 8 0-16,-1-14 0 0,1 6-14 0,-1 2 11 0,1-8-11 0,-1 0 10 16,1 5-10-16,-4-5 0 15,3 3 0-15,-3-9 8 0,4 5-8 0,-4 1 8 0,0-6-8 16,-4 0 8-16,4 0 11 0,0-6 1 16,-3 9 1-16,3-9 0 0,-4 11-1 15,4-11 0-15,0 0 0 0,-3 0 0 0,3 0-8 0,0 0-1 0,0 0-1 0,-4 6 0 16,4-6-10-16,0 0 10 0,0 0-10 0,0 0 10 15,0 0-2-15,0 0 0 0,0 0 0 0,0 0 0 16,0 0 2-16,0 0 0 0,0 0 0 0,-7 0 0 16,0-6-10-16,0 6 12 0,4-11-12 0,-5 2 12 15,5 0-12-15,-1 0 0 0,1 3 9 0,-1-5-9 16,1-1 0-16,3-3 9 0,-4 3-9 0,4-5 0 16,0-1 0-16,-3-5 0 0,-1 2-10 0,4-3 10 15,0-2-10-15,-3 2 10 0,3 1 0 0,0 2-9 16,-4-2 9-16,1-7 0 0,-1 10-9 0,1-4 9 15,-1 4 0-15,1-4-9 0,-1 1 9 0,1 2 0 16,-1 4-9-16,0-1 9 0,-3-3 0 0,4 10-9 16,-1-7 9-16,-3 6 0 0,0-3-9 0,4 4 9 0,-4-1 0 0,0 0 0 15,3-5 0-15,-3 2 0 0,0-3 0 0,3 1-11 16,4-1 11-16,0 3-8 0,0 3 8 0,4 1-13 16,0 5 5-16,3-9 8 0,3 6-17 0,-3 0 4 15,4 4 1-15,3-1 0 0,0-6 12 0,0 6-12 16,-3 6 12-16,3-6-12 0,0 0 12 0,0 6-11 15,0-6 11-15,-3 4-10 0,3-1 10 0,0 0 0 0,-3 3 0 0,-4 0 0 16,3 0 0-16,1 0 0 0,-4 0 0 0,3 0-8 31,1 0-18-31,-4 3-3 0,0-3-1 0,-3 3 0 0,-1-1 47 0,4 4 10 0,-3-6 1 0,-1 6 1 16,1 0-29-16,-1 0 0 0,4 6 0 0,-3-6 0 16,-1 5 0-16,1-5-10 0,-1 3 10 0,1 9-12 15,0-7 12-15,-4 1-8 0,3 6 8 0,-3-3-8 16,0 2 8-16,-3 1 0 0,3-6 0 0,-4 2-8 15,0 4 8-15,-3-6 0 0,4-1 0 0,-4 4 8 16,0-3-8-16,0 0 11 0,0-6-11 0,0 5 12 16,-4-8-4-16,4 6 0 0,0-6 0 0,0 3 0 15,-4-6 3-15,1 0 0 0,-4-6 0 0,3 3 0 16,-3-3 3-16,3 3 1 0,1 0 0 0,-1-3 0 0,4 6-15 16,0-5 0-16,7 5 8 0,-7 0-8 0,0-6-8 15,7 6-5-15,0 0-1 0,0 0 0 16,0 0-83-16,0 0-17 0,0 0-3 0,0 0-1 15,0 0-111-15,0 0-23 0</inkml:trace>
  <inkml:trace contextRef="#ctx0" brushRef="#br0" timeOffset="25625.068">11680 3298 1177 0,'0'0'25'16,"0"0"6"-16,0 0 1 0,0 0 2 0,0 0-34 0,0 0 0 0,0 0 0 0,4 12 0 16,-4-7 93-16,0 1 12 0,0 6 3 0,4 0 0 15,-4-6-36-15,3 3-8 0,-3 2 0 0,4 1-1 16,-1 0-42-16,-3 0-8 0,4-7-1 0,-1 10-1 15,1-3 5-15,-1-6 2 0,1 6 0 0,-1-7 0 16,1 4-2-16,-1 3 0 0,1 0 0 0,-1-6 0 16,1 5 0-16,-4-5-1 0,3 6 0 0,-3-12 0 15,4 3-7-15,0 3 0 0,-4-6-8 0,7 6 12 16,-7-6-4-16,0 0-8 0,0 0 11 0,3 6-11 16,-3-6 16-16,0 0-4 0,0 0-1 0,0 0 0 15,0 0 37-15,0 0 7 0,0 0 1 0,0 0 1 16,0 0-20-16,-3-6-4 0,-1 3-1 0,4-6 0 15,-7 6-9-15,3-9-3 0,1 6 0 0,-4-5 0 16,3-1-20-16,-3 3-15 0,4-3 3 0,-1 1 0 0,1-7-7 16,-4 6-1-16,3-5 0 0,1 2 0 0,-1-3 8 0,-3 6 0 15,3-5 1-15,1 2 0 0,-1 3 11 0,-3 1 0 0,4-4 0 16,-1 3 0-16,4 0 0 0,-3-5 0 16,3-1 0-16,0 6 0 0,0 3 0 0,-4-2 0 0,8-1 0 15,-4 6 0-15,0 0-9 0,0-6 9 0,0 10-10 0,3-4 10 16,-3 6-10-16,4 0 10 0,-1-6-10 0,1 6 10 15,3-6-9-15,0 6 9 0,0 6-8 0,0-6 8 16,4 6-10-16,-4-6 10 0,7 3-12 0,-4 0 12 16,1-1 0-16,0 4 0 0,-1-6 0 15,1 6 0-15,-4 0-52 16,7-6-3-16,-3 0-1 0,3 0 0 16,-4 0-35-16,1 0-7 0,-1 0-2 0,1 0 0 0,-4-6-73 15,4 6-15-15,-4 0-4 0</inkml:trace>
  <inkml:trace contextRef="#ctx0" brushRef="#br0" timeOffset="26345.407">12104 3283 1394 0,'0'0'59'0,"0"0"-47"0,-7 0-12 0,7 0 0 15,-4 9 59-15,4-9 9 0,0 6 3 0,-3 6 0 16,3-12-35-16,-4 5-6 0,4-5-2 0,0 0 0 16,0 0 11-16,0 0 1 0,0 0 1 0,0 0 0 15,0 0-7-15,0 0-2 0,4 0 0 0,-4 0 0 16,0 0 0-16,7 6 0 0,0-6 0 0,-4 6 0 15,4-6-16-15,0 0-3 0,0 0-1 0,1-6 0 16,-1 6-12-16,-4 0 0 0,4 0 8 0,0 0-8 16,0-6 0-16,0 6 0 0,0 0 0 0,0 0 0 15,1 0 8-15,-5 0-8 0,4-5 0 0,-7 5 0 16,7 0 8-16,-3-6-8 0,3 6 0 0,-4-6 0 16,4 0 9-16,-3 0-9 0,-1 3 8 0,-3 3-8 0,0 0 11 15,0 0-3-15,0 0-8 0,4-6 12 16,-4 6-4-16,3-6-8 0,-3 0 11 0,0 1-11 15,0-1 0-15,0 0 0 0,0-6 0 0,0 6 0 0,-3 0 0 16,3 3 0-16,-4-3 0 0,-3 1 0 0,4-1 0 0,-4 0 0 16,3 0 0-16,-3 6 0 0,0-6 0 15,-3 6 0-15,-1 0-10 0,0 0 10 16,4 0 0-16,-3 0-9 0,-1 0 9 0,1 6 0 0,-5-6 0 0,1 0 0 16,4 6 0-16,-1 0 0 0,1-6-10 0,3 6 2 15,-4-1 0-15,4 1 0 0,0-3 0 0,3 3 0 16,1 0 0-16,-1 6 0 0,-3-6 8 0,7 0-10 15,-3-1 10-15,-1 1-10 0,4 6 10 0,0-9 0 16,0 9-9-16,0 0 9 0,0-1 0 0,0 1 0 0,0 0 0 0,4-3 0 31,-4 2-29-31,0 1-2 0,3 0 0 0,-3 0 0 16,4-3 56-16,-4 2 11 0,3 7 3 0,1-12 0 0,-1 6-25 0,4-1-5 0,0 4-1 0,-3-3 0 16,3 0 0-16,0-1 0 0,0 1 0 0,4-6 0 15,-4 0 0-15,3 3-8 0,1-3 12 0,-1-1-4 16,5 1-8-16,-1 0 8 0,0 0-8 0,3 0 8 15,1-6-8-15,0 6 0 0,3-3 0 0,0 0 0 16,0 0-17-16,-3-3-6 0,3 3-1 0,-3-3 0 16,-1 0-41-16,1 0-9 15,-4 0-2-15,0-3 0 0,0 3-47 0,0-3-9 0,1 0-3 16,-5 0-328-16,1 3-65 0</inkml:trace>
  <inkml:trace contextRef="#ctx0" brushRef="#br0" timeOffset="27386.149">12083 2927 550 0,'0'0'11'0,"0"0"4"16,0 0-15-16,0 0 0 0,0 0 0 0,0 0 0 0,0 0 25 0,0 0 3 15,0 0 0-15,0 0 0 16,0 0-7-16,0 0-1 0,0 0 0 0,0 0 0 0,0 0 29 0,0 0 6 0,0 6 1 0,3 0 0 15,-3 0-9-15,4 0-2 0,3 6 0 16,0-1 0-16,-4-5 0 0,8 3 0 0,-4 3 0 0,4 6 0 16,-1-13 3-16,1 7 1 15,3 3 0-15,-4-3 0 16,5 5-16-16,-5-11-3 0,4 6-1 0,0 3 0 0,0-4-15 0,1-5-3 16,-1 6-1-16,-4-6 0 15,4 0-10-15,-3 0-17 0,0-3 4 0,-4 0-435 0,0-3-88 0</inkml:trace>
  <inkml:trace contextRef="#ctx0" brushRef="#br0" timeOffset="27934.189">12636 2730 1036 0,'0'0'23'0,"0"0"5"0,0 0 0 0,0 0 1 0,0 0-29 0,0 0 0 0,0 0 0 0,0 0 0 16,0 0 57-16,0 0 6 0,0 0 1 0,0 0 0 15,0 6 0-15,0 6 0 0,0 0 0 0,0 5 0 16,4-2 0-16,-4 3 0 0,0 5 0 0,4-2 0 16,-4 2 0-16,3 1 0 0,1 2 0 0,-4-2 0 15,3-1-43-15,-3 4-8 0,4 2-1 0,-4-8-1 16,3 8 7-16,-3-2 2 0,4 2 0 0,-4 3 0 15,0-2 6-15,0-1 2 0,3 4 0 0,1-7 0 16,3 3-9-16,-4 1-2 0,1-10 0 0,-1 4 0 16,1-12-9-16,3 5-8 0,-3 4 9 0,-1-9-9 15,1 5 0-15,-1-5 8 0,1-3-8 0,-1 3 0 16,1-1 0-16,-1-5 0 0,1 6 8 0,-1-9-8 16,-3-3-13-16,0 6-6 0,0-6-1 0,0 0 0 15,0 0 20-15,4 6 0 0,-4-6 0 0,0 6 0 16,0-6-12-16,0 0 0 0,-4 11 1 0,4-5 0 15,-3 6-60-15,3-6-12 0,0 0-2 0,0-3-1 16,0 3-110-16,0-1-21 0,0-5-5 0,0 0-189 16,0 0-37-16</inkml:trace>
  <inkml:trace contextRef="#ctx0" brushRef="#br0" timeOffset="28316.207">12492 3215 1267 0,'0'0'28'0,"0"0"5"0,0 0 2 0,0 0 1 0,0 0-36 0,0 0 0 0,0 0 0 0,0 0 0 16,0 0 58-16,0 0 5 0,0 0 1 0,3 6 0 16,4-6 0-16,1 0 0 0,-1 3 0 0,0-3 0 15,3 0 0-15,1-3 0 0,-4 3 0 0,3 0 0 16,5 0-49-16,-5-6-15 0,4 6 8 0,-3 0-8 16,-1 0 61-16,1 0 9 0,0 6 2 0,3-6 0 15,-4 3-107-15,4 0-21 16,0 0-4-16,4 0 0 0,-4 6 51 0,0-3 9 0,0 0 0 0,1 0 8 15,-1-1-8-15,0 1 0 0,0 0 0 0,0 0 0 16,0 3-92-16,0-3-20 16,0 0-4-16,4 0-413 0,-4-1-83 0</inkml:trace>
  <inkml:trace contextRef="#ctx0" brushRef="#br0" timeOffset="28969.071">12996 3333 1429 0,'0'0'40'0,"0"0"10"0,0 0-40 0,-3 12-10 0,3-12 0 0,-4 3 0 16,4-3 28-16,-3 6 4 0,3-6 1 0,0 0 0 15,0 6 24-15,0-6 5 0,-4 5 1 0,4-5 0 16,0 0-19-16,0 0-3 0,4 6-1 0,-4-6 0 15,7 6 2-15,0-6 0 0,-4 12 0 0,4-12 0 16,4 0-22-16,0 0-5 0,-4 0-1 0,3 0 0 16,4 0 8-16,-3 0 2 0,0 0 0 0,-4-6 0 15,0 0-24-15,3 6 0 0,-3 0 0 0,-3-6-8 16,3 6 8-16,0-6 0 0,0 6 0 0,-4-5 0 16,5 2 0-16,-5 0 11 0,1 0-3 0,-1 0 0 15,1 0 20-15,-1-9 3 0,1 6 1 0,-4 0 0 16,0 0-16-16,0-5-4 0,0 2 0 0,0-3 0 15,-4 0-4-15,4 6 0 0,0-5-8 0,0 5 12 16,-3 6-12-16,-1-12 8 0,4 6-8 0,-3 0 0 16,-1 3 0-16,1-3 0 0,-1 1 0 0,0-1 0 15,1-6-8-15,-1 12-2 0,1-6 0 16,3 6 0-16,0 0 0 0,0 0 0 0,-7 0 0 0,0 0 0 16,7 0 2-16,-7 0 0 0,3 6 0 0,-3 0 0 15,0 0 8-15,4 5 0 0,-4-5 0 0,-1 6 0 16,1 3-19-16,0-9 2 0,0 5 0 0,4 1 0 15,-4-3 27-15,3 9 6 0,1-7 0 0,-1 7 1 16,1 0-17-16,-1 2 0 0,1-2 0 0,3 0 0 16,0-4 11-16,0 4-2 0,0 0 0 0,0-7 0 15,0 1-9-15,3 3 8 0,-3-3-8 0,0-1 8 16,4 1-8-16,-4-6 12 0,3 0-12 0,-3 3 12 16,0-9-12-16,4 6 0 0,-4-6 0 0,0 5 0 15,0-5 0-15,7 6 0 0,-7-6 0 0,3 12 0 0,-3-12 0 16,4 6 0-16,-4-6 8 0,10 6-8 0,-3-3 0 15,4 3 0-15,0-3 0 0,-1-1 0 0,8 4 0 0,-4-6 0 16,4 0 0-16,-4 6 0 0,3 0 0 0,1-6-14 0,-4 0 5 16,4 6 1-1,-4-6-43-15,3 0-8 0,-2 6-1 0,-1-6-1 16,0 0-153-16,-4 0-30 0,4 0-7 0</inkml:trace>
  <inkml:trace contextRef="#ctx0" brushRef="#br0" timeOffset="29291.26">13677 3551 1970 0,'0'0'56'0,"0"6"12"16,0-1-54-16,0-5-14 0,0 6 0 0,0 6 0 15,0-6 0-15,4 0 0 0,-4 0 0 0,0-6 0 0,0 0 0 0,0 6 0 16,0-6 0-16,0 0 0 16,0 0 0-16,0 0 0 0,0 0-8 0,0 0 8 15,0 0-30-15,0 0-2 0,0 0-1 0,0 0 0 16,0 0 1-16,3-3 1 0,1-3 0 0,-1 3 0 15,1-3-17-15,-4 6-3 0,3-6-1 0</inkml:trace>
  <inkml:trace contextRef="#ctx0" brushRef="#br0" timeOffset="31614.566">11197 4674 1333 0,'-3'11'56'16,"-1"-5"-44"-1,1 6 29-15,-1-3 7 0,4 0 0 0,-3-1 1 16,3 4-1-16,0 0-1 0,-4 0 0 0,4 0 0 16,-4 2 3-16,4 4 1 0,0-6 0 0,-3 5 0 15,3-2-30-15,3 3-5 0,-3-7-2 0,4 7 0 16,-4 3 8-16,4-4 2 0,-1 7 0 0,-3-10 0 15,4 16 1-15,-1-13 1 0,1 10 0 0,-1-4 0 16,1 4 2-16,-1 2 1 0,1-5 0 0,-1 8 0 16,1-8-6-16,-1 8-2 0,1 0 0 0,-1-2 0 0,1-7-1 0,-4 1-1 15,3-4 0-15,1-2 0 0,-4-3-19 0,0 2 8 0,4-11-8 16,-4 0 0-16,0-6 12 0,0 6-12 0,0-6 12 16,0 0-12-16,0 0 19 0,0 0-3 0,0 0-1 0,0 0 0 15,0 0 5-15,0 0 0 0,0 0 1 0,0 0 0 16,0 0-21-16,0-6 0 0,0 0 0 0,0 6 8 15,0-6-8-15,0-5-10 0,0 2 10 16,0 3-13-16,0 0 5 0,0 0 8 0,0 0-13 16,0 0 5-16,0 0 8 0,-4-5-10 0,0 2 10 0,1 3-10 15,3 0 10-15,0 0 0 0,0 0 0 0,0-5 0 16,0 5 0-16,0-6 0 0,-4 0 0 0,1 3 0 16,3-2 0-16,3 5-10 0,-3 0 10 0,4 0 0 15,-1 0-12-15,5-6 12 0,-5 1-12 0,8 8 12 16,-1-9-13-16,1 6 4 0,3-6 1 0,0 1 0 15,4 2 0-15,3 0 0 0,-4 6 0 0,5-3 0 16,-5 6-3-16,4 0 0 0,1 0 0 0,-5 6 0 16,1-3 11-16,-4 6 0 0,4 5 8 0,-8-2-8 15,1 6-10-15,-1-6-6 0,1 8-2 0,0-8 0 16,-4 11 18-16,0-8-8 0,0 9 8 0,0-7 0 16,-4 1 0-16,4 2 0 0,-3-2 0 0,-1-6 9 15,1 3-9-15,-1 2 10 0,1-5-10 0,-4 0 10 0,3 0-10 16,-3-4 0-16,4 4 9 0,-4-6-9 0,0-6 0 0,0 0 0 15,0 6 0-15,0-6 8 0,0 0-8 0,0 0-8 0,0 12 8 16,0-12-12-16,0 0-1 0,0 0-1 0,0 0 0 0,0 0 0 31,0 0-18-31,0 0-3 0,0 0-1 0,0 0 0 16,0 0-48-16,0 0-9 0,0 0-3 0,0 0 0 16,4 0-37-16,-1 0-8 0,1 5-2 0</inkml:trace>
  <inkml:trace contextRef="#ctx0" brushRef="#br0" timeOffset="32296.483">11776 5235 1755 0,'-11'6'36'0,"8"0"9"16,-4-6-36-16,7 0-9 0,0 0 0 0,-7 6 0 15,7-6 0-15,-4 6 0 0,4-6 0 0,0 0 8 16,0 0 27-16,0 0 5 0,0 0 0 0,0 0 1 16,0 0 5-16,0 0 1 0,0 0 0 0,0 0 0 15,0 0-47-15,0 0 0 0,0 0 0 0,4 0 0 16,3 11-14-16,0-8 4 0,0 3 1 0,3 0 0 15,1 0 9-15,-1 0 0 0,1 0 0 0,0 0-8 16,-1 0 8-16,1-1 0 0,-1 1 8 0,1 0-8 0,-1-6 0 16,1 3 9-16,0 0-9 0,-4-3 0 0,0 0 20 0,3 0-2 15,-3 0-1-15,0 0 0 0,1-3-5 0,-1 0-2 16,-4 3 0-16,4-6 0 0,-3 0-10 0,-1-5 10 16,1 5-10-16,-1 0 10 0,-3 0 2 0,0-3 0 0,4 0 0 15,-4-5 0-15,0 8-4 0,-4-6 0 0,4 6 0 0,-3-6 0 16,-1 1-8-16,1 2 0 0,-4 3 0 0,3-6 0 15,-3 0 0-15,0 7-11 16,3-7 3-16,-3 6 0 0,0 3-13 16,0-3-3-16,0 0 0 0,-3 6 0 0,-1-6 5 0,4 6 1 0,-4 0 0 0,1 0 0 15,3 0 18-15,-4 0-8 0,4 0 8 0,0 6 0 16,0-6-10-16,0 6 10 0,7-6-8 0,-7 6 8 16,3-3 0-16,-3 3-10 0,4 0 10 0,3 5 0 15,-4-5-11-15,1 6 11 0,3-6-10 0,0 6 10 16,0-1-9-16,0 4 9 0,0-3-8 0,3 0 8 15,-3 5 0-15,4-2 0 0,-4 3 0 0,3-7 0 16,-3 4 0-16,4 0 0 0,3 5 0 0,-4-8 0 16,1 0 0-16,3 3 9 0,-3-4-9 0,-1-5 10 15,1 6 3-15,-1-6 1 0,1 0 0 0,-1 3 0 16,1-4 1-16,-4-5 0 0,3 3 0 0,4 3 0 16,0-3-15-16,0 3 11 0,4 0-11 0,-4 0 10 15,4-6-10-15,-1 0 0 0,4 6-10 0,0-6 10 16,1 0-24-16,-1 0 2 0,0 0 0 0,3-6 0 15,1 6-118-15,3 0-23 0,-3 0-5 16</inkml:trace>
  <inkml:trace contextRef="#ctx0" brushRef="#br0" timeOffset="32827.769">12206 5338 1447 0,'0'0'30'0,"0"0"7"0,0 0-29 0,0 0-8 0,0 0 0 0,0 0 0 16,0 0 12-16,0 0 2 0,0 0 0 0,0 0 0 16,0 0-6-16,0 0 0 0,0 9-8 0,0-3 12 15,4 5 23-15,-1-5 4 0,1 0 1 0,-1 0 0 16,1 0-19-16,3 3-3 0,-4 6-1 0,4-7 0 16,0 4 25-16,-3 0 5 0,3-6 1 0,0 6 0 15,0-4-13-15,-3-2-3 0,3 6 0 0,0-6 0 16,0 0-4-16,-4 0-2 0,4-1 0 0,0 1 0 15,1 0 0-15,-1 0 0 0,3-3 0 0,-3 0 0 16,4 0 8-16,-1-3 2 0,-3 0 0 0,4 0 0 16,0-3-21-16,-4 0-4 0,3 0-1 0,1-3 0 0,-4 0-1 15,3 0 0-15,-2-11 0 0,-1 11 0 0,0-12 3 16,-4 7 0-16,1-10 0 0,-1 9 0 0,1-11-12 16,-4 8 0-16,0-9 0 0,0 4 0 0,-4 2 0 0,1-5 0 15,-1-1 0-15,1 4 0 0,-4 2 0 0,3 0 8 16,1 4-8-16,-5 2 0 15,1-6-16-15,0 7-8 0,0-1-1 0,0 3-1 16,4 3-24-16,-4 0-5 0,7 6-1 0,-4 0 0 16,4 0-3-16,0 0-1 0,0 0 0 0,0 0 0 15,0 0-92-15,0 0-20 0,-7 6-3 0</inkml:trace>
  <inkml:trace contextRef="#ctx0" brushRef="#br0" timeOffset="33780.29">12799 5259 1241 0,'-14'0'25'0,"14"0"8"0,-7 0-33 0,0 0 0 0,0 0 0 0,-1-6 0 16,1 6 10-16,0-6-10 0,0 0 8 0,0 6-8 15,0-6 0-15,0 0 0 0,0 0 0 0,0 3 0 16,-4-2 13-16,4 2-2 0,0 0-1 0,-3 3 0 16,10 0 6-16,0 0 2 0,0 0 0 0,-4 0 0 15,4 0 5-15,0 0 1 0,0 0 0 0,0 0 0 16,0 0-9-16,0 0-2 0,0 0 0 0,-3 6 0 16,3 2 1-16,0 4 0 0,3-6 0 0,1 0 0 15,3 6 14-15,-4-1 4 0,4-5 0 0,0 3 0 16,0 3-1-16,1 0 0 0,-1 5 0 0,0-5 0 15,0 9 4-15,0-4 1 0,-4 1 0 0,4-3 0 16,-3 2-16-16,3 1-2 0,-4 0-1 0,1-4 0 0,3 4-8 0,-3-6-1 16,-4 2-8-16,3-2 12 15,1 0 2-15,-4 0 0 0,0-12 0 0,0 0 0 0,0 0 6 16,0 0 0-16,0 0 1 0,0 0 0 0,0 0 27 16,0 0 6-16,0 0 1 0,0 0 0 0,0 0-22 15,-4-6-4-15,-3 0-1 0,4-3 0 0,-1 3-20 0,-3 0-8 16,3 0 0-16,1 0 9 0,-1 1-9 0,1-7 0 15,-1 0 0-15,-3 0 0 0,0 4 0 16,4-4 0-16,-4 6 0 0,0-6 0 0,3 0 0 0,-3 1-9 0,0-4 9 0,3 3 0 16,-3 0-9-16,4-8 9 15,-4 8 0-15,3 0-9 0,1-5 9 16,-1 5 0-16,1-3-9 0,-1 3 9 0,1-5 0 0,3 5-9 0,-4 0 9 16,0-5 0-16,4 8-8 0,0-3 8 0,0 0 0 0,0 1 0 15,0-1 0-15,0 6 0 0,0-3 0 0,0 3 0 16,0 0-9-16,0 6 9 0,4 0 0 0,-4 0-9 15,4-6-3-15,3 1 0 0,-4 5 0 0,4 0 0 16,0 0-10-16,0 5-2 0,4 1-1 0,-1-6 0 16,-2 6-16-16,2 6-3 0,1-9-1 15,3 3 0-15,-4 0-18 0,1 5-3 0,0-5-1 16,3 6 0-16,-4-6 2 0,4 0 0 0,-3 0 0 0,0 5 0 16,3-2 15-16,-4-3 3 0,4 0 1 0,0 6 0 15,-3-6 6-15,3 5 2 0,0-5 0 16,0 3 0-16,0-3 6 0,1 0 2 0,2 0 0 15</inkml:trace>
  <inkml:trace contextRef="#ctx0" brushRef="#br0" timeOffset="34404.805">13067 5370 1576 0,'-7'6'32'0,"0"-6"9"0,3 0-33 0,-3 6-8 15,4-6 0-15,-4 0 0 0,0 0 47 0,0 0 7 0,3 0 2 0,-3 0 0 16,3-6-24-16,4 6-4 0,-3 0 0 0,-1-6-1 16,1 0-27-16,3 1 0 0,0 5 0 0,-4-9 0 15,4 9-16-15,0 0-9 16,0 0-2-16,0 0 0 0,7-3 12 0,-7 3 3 0,7-3 0 0,0 0 0 15,1 3 12-15,-1 0-9 0,3 0 9 0,-3 3-8 16,0 0 8-16,4 0 0 0,-1-3 8 0,-3 3-8 16,4 3 36-16,0-6 4 0,-1 5 0 0,-3-5 0 15,0 0-23-15,4 0-4 0,-4 0-1 0,0 0 0 16,0 0 7-16,0 0 1 0,0 0 0 0,0 0 0 16,0 0-7-16,-3 0-1 0,3-5 0 0,-7 5 0 15,3-6 7-15,4 6 1 0,-3-3 0 0,-4 3 0 16,4-3-10-16,-1-6-2 0,1 3 0 0,-4 0 0 15,3 0-8-15,-3-5 8 0,0 5-8 0,-3 0 8 16,-4-6-8-16,-1 6 0 0,1-3 0 0,-3-2 0 16,3 5 0-16,-4-6 0 0,-3 6 0 0,3 0 0 15,-3 0 0-15,0-2 0 0,0 8 0 0,0-3-11 0,0 3 2 16,3-3 0-16,1 3 0 0,-1 0 0 16,1 3 9-16,3 0-13 0,0 5 5 0,-1-2 8 0,5 0 0 15,-1 0 0-15,1 0 12 0,-1 6-4 16,4-1-28-16,4 1-7 0,-4 3-1 0,3 3 0 0,1-1 20 15,3-2 8-15,0 2-8 0,-3 1 8 0,3-3 0 16,0 8 0-16,0-11 0 0,-4 6 0 16,4-1 0-16,-3 4 0 0,3-3 0 0,-4-1 8 15,1-2 15-15,-1 3 3 0,1-7 1 0,0 1 0 16,-4-3 3-16,3 9 1 0,1-13 0 0,3 1 0 0,-4 6 12 0,4-6 2 0,0-6 1 16,0 9 0-16,0-6-30 0,4 0-7 0,0 0-1 0,-1 0 0 15,4-1-8-15,0-2-14 0,0-2 3 0,4-1 1 16,0 0-96-1,-1-6-19-15,1-3-4 0</inkml:trace>
  <inkml:trace contextRef="#ctx0" brushRef="#br0" timeOffset="34958.541">13444 5359 1616 0,'-10'0'46'0,"3"-6"10"0,-4 6-45 16,4-3-11-16,0 3 0 0,0-3 0 0,7 3-9 0,-7-3-4 0,7 3-1 16,0 0 0-16,0 0 14 0,0 0 15 15,0 0-3-15,0 0-1 0,0 0 3 0,-7 3 1 0,7-3 0 0,-4 6 0 16,4-6-15-1,-3 11 0-15,-1 1 0 0,4-6 0 0,0 0 0 0,0 3 8 0,0 3 0 0,0-7 1 16,4 7 31-16,-4-6 7 0,0 0 1 0,3 0 0 16,-3 0 0-16,4 3 0 0,-1-1 0 0,1-2 0 15,-1 3-8-15,1 3-2 0,-1-6 0 0,1 5 0 16,3-5-18-16,-3 0-3 0,3 3-1 0,-4-3 0 16,8 6-8-16,-4-1-8 15,0-5 12-15,0 0-12 0,0 0 8 0,4 3-8 16,-1 3 0-16,1-6 0 0,-1 5 11 0,1-11-11 0,0 6 10 0,-1 0-10 15,1 0 15-15,-1-6-3 0,1 6-1 0,-1-6 0 16,1 3-11-16,0-3 0 0,3 0 0 0,-4-3-11 16,1-3 11-16,-1 6 11 0,1-6-3 0,-4 0 0 15,4 0 8-15,-4 0 0 0,0-5 1 0,0-1 0 16,0 3-3-16,0-3-1 0,0 1 0 0,-3-7 0 16,3 3 4-16,0 3 1 0,-4-5 0 0,1 5 0 15,-1-3-18-15,-3-2 0 0,4 11 8 0,-4-6-8 16,0 0-16-16,0-5-8 0,0 8 0 0,-4-3-1 15,1 0-1-15,-1 1 0 0,1-4 0 0,-1 6 0 16,-3 0-9-16,4-2-1 0,-1-1-1 0,-3 6 0 16,3 0-35-16,-3-3-6 0,4 0-2 0,-4 6 0 15,3-2-32-15,4 5-6 0,-3-6-2 0</inkml:trace>
  <inkml:trace contextRef="#ctx0" brushRef="#br0" timeOffset="35441.592">13864 5285 1310 0,'0'0'37'0,"0"0"8"0,0 0-36 0,0 0-9 0,0 0 0 0,0 0 0 16,0 0 69-16,0 0 12 0,0 0 3 0,0 0 0 16,4 6-32-16,-4-6-7 0,3 12-1 0,-3-12 0 15,4 0-12-15,-1 6-4 0,1 0 0 0,3-1 0 16,0 1-9-16,0 0-3 0,0 0 0 0,4 3 0 15,-1-3 20-15,1 5 3 0,3 1 1 0,0-6 0 16,0 6-40-16,0-3 0 0,0 8 0 0,0-11 0 16,1 6 12-16,-1-6-3 0,-4 6 0 0,4-4 0 15,-3 1 7-15,0 0 2 0,-1 3 0 0,-3 0 0 16,4-7 15-16,-4 4 3 0,3-3 1 0,1 3 0 16,-4 0-24-16,4 3-5 0,-1-7 0 0,-3 7-8 15,4-6 8-15,-4-3-8 0,3 3 0 0,-2 3 0 16,-1 0 0-16,0-9 0 0,0 5 0 0,0 1-12 0,-4-6 12 15,4 0 0-15,-7 0-10 0,0 0 10 16,4 0-49-16,-4 0-6 0,0 0-1 0,3 0 0 16,-3 0-80-16,0 0-16 0,0 0-3 0</inkml:trace>
  <inkml:trace contextRef="#ctx0" brushRef="#br0" timeOffset="35879.273">13914 5617 1907 0,'0'0'80'16,"0"0"-64"0,0 0 36-16,0 0 8 0,0 0 0 0,0 0 1 15,0 0-20-15,0-6-4 0,-4 1-1 0,4-1 0 16,4-3-12-16,-4 3-2 0,3 0-1 0,4 0 0 16,0 0-21-16,0 0 0 0,0 1 0 0,4-7 8 0,-1 0-8 15,1 3 0-15,0-3 0 0,-1 1-8 0,1-1 8 0,-1-3 0 16,1 4 0-16,0-1 0 0,-4 0 10 15,3 0-2-15,-3-5-8 0,4 2 12 0,-4 3-4 0,0 0 0 16,0-8-8-16,-3 8 12 0,3 0-12 0,0 6-10 16,-4-5 2-16,1-1 0 0,3 6-1 15,-4-3 0-15,1 3 0 0,3 3 0 16,-4 0-19-16,4-8-3 0,0 11-1 0,1-6 0 16,-1 0-28-16,3 0-7 0,-3 0-1 0,4 0 0 15,-1-3-88-15,1 4-17 0,-4 5-4 0</inkml:trace>
  <inkml:trace contextRef="#ctx0" brushRef="#br0" timeOffset="37731.877">11321 6117 1044 0,'0'0'21'0,"0"0"7"0,0 0-28 0,-7-6 0 0,3 0 0 0,4 6 0 16,-7 0 56-16,7 0 7 0,-4-8 1 0,4 8 0 15,0 0-6-15,-7-3-1 0,4-3 0 0,3 6 0 16,0 0-7-16,0 0-2 0,0 0 0 0,0 0 0 16,-7 6-18-16,7-6-4 0,0 0-1 0,-4 11 0 15,1 1-15-15,-1 0-10 0,4-6 12 0,0 3-12 16,0-1 16-16,0 7-3 0,4 3-1 0,-1-1 0 15,-3-2 8-15,4 3 2 0,-4-7 0 0,3 10 0 16,1-6 10-16,-1 5 1 0,1-2 1 0,-1-3 0 16,1 8-2-16,-4-5 0 0,4 2 0 0,-4 4 0 15,0-1-2-15,0 1-1 0,3 2 0 0,-3 1 0 16,0 2-6-16,4 1-2 0,-4 2 0 0,0-6 0 0,3 4-6 0,-3-1-2 16,4-8 0-16,-4 8 0 15,0-8 0-15,0 2 0 0,0 1 0 0,-4-4 0 0,4 4-3 0,0-6-1 16,0-4 0-16,0 1 0 15,0 0-9-15,0-4 0 0,-3 1 9 0,3 0-9 16,0 0 0-16,0-3 0 0,0-4 0 0,0-5 8 0,0 12-8 0,0-12 0 16,0 0 0-16,0 0 8 0,0 0-8 0,0 0 12 15,0 0-4-15,0 0 0 0,0 0 0 0,0 0 1 16,0 0 0-16,0 0 0 0,0 0-9 0,0 0 8 16,0 0-8-16,0 0 8 0,0 0-8 0,0 0 0 15,0 0 0-15,-7 0-11 0,7 0 2 0,0 0 0 0,0 0 0 0,0 0 0 16,0 0-3-16,-4-6 0 0,0 0 0 0,1 1 0 15,3 5 0-15,-4-6 0 0,1 0 0 0,-1-3 0 16,1 3 12-16,3 0-12 0,0 0 12 16,0 0-12-16,0-5 12 0,0-1 0 0,0 3-9 15,0-3 9-15,0 1-8 0,0 5 8 0,3-12-10 0,-3 3 10 16,4 4-8-16,3-7 8 16,-4 6 0-16,5-5-9 0,-5-4 9 0,4 9 0 0,0-5-9 15,0-4 9-15,4 9 0 0,-4-5 0 0,0 5 0 0,0 6 0 16,0-3-9-16,0 3 9 0,0 3 0 0,-3 0 0 15,3-3-9-15,-4 6 9 0,4 0 0 0,-3 0-9 16,6 0 9-16,-3 0 0 0,1-5-9 0,-1 10 9 16,3-5-8-16,-3 0 8 0,0 0-10 0,4 0 10 15,-1 3-16-15,-2 0 4 0,2 0 0 0,-3 3 0 16,4 0 3-16,-1 0 1 0,-3 6 0 0,4-1 0 16,0-5 8-16,-4 3-10 0,0 0 10 0,0 0-10 0,0 8 10 0,-4-11 0 15,4 0 0-15,0 6 0 0,-3-6 0 0,-1 9 0 16,1-4 0-16,3-5 0 0,0 6 0 0,0-6 0 15,0 6 0-15,0-4 8 0,0-2-8 0,-3 6 0 16,3-6 0-16,0 6 0 0,0-6 0 0,-3 5 0 16,-1-8 0-16,1 6 0 0,-1-3 0 0,-3 3 8 15,0-9-8-15,4 6 0 0,-4 0 0 0,0-6 9 16,0 5-9-16,0-5 0 16,3 12 8-16,-3-12-8 0,0 0 0 0,0 6 0 0,0-6 0 0,0 0 0 15,0 0 0-15,0 0 0 0,0 0 0 0,0 0-22 16,0 3 3-16,0-3 1 15,0 0-50-15,0 0-11 0,7 3-1 0,-7-3-1 16,4 9-23-16,-4-9-5 0,7 3-1 0,-4-3 0 16,4 3 6-16,-3-3 2 0,3 6 0 0,-7-6 0 15,7 0 44-15,-3-6 9 0,-4 6 1 0,3-3 1 0,-3 3 36 0,0 0 11 0,7-3 0 0,-7 3 0 16,4-3-8-16,-1-3 8 0,1 0 0 0</inkml:trace>
  <inkml:trace contextRef="#ctx0" brushRef="#br0" timeOffset="38475.857">11871 6711 1094 0,'0'0'23'0,"0"0"5"0,0 0-28 0,0 0 0 0,0 0 0 0,0 0 0 0,0 0 28 0,0 0 1 16,0 0 0-16,0 0 0 0,0 0 31 0,0 0 7 16,0 0 1-16,0 0 0 15,0 0-14-15,0 0-2 0,0 0-1 0,0 0 0 0,0 0-15 0,0 0-2 0,0 0-1 0,0 0 0 16,0 0-21-16,0 0-12 0,0 0 12 0,0 0-12 15,0 0 0-15,0 0 0 0,7 6 0 0,0-3 0 16,0 6 0-16,4-4 0 0,3-5 0 0,-4 0 0 16,5 0 0-16,-1 0 0 0,-4 0 10 0,4 0-10 15,0 0 0-15,1 0-11 0,-1-5 1 16,0 5 0-16,-4-9 10 0,4 6 0 16,-6 0 0-16,-1 0-8 0,3 0 20 0,-3-3 4 15,4 0 0-15,-4 0 1 0,-4 0-8 0,1-5-1 0,3 5-8 0,-7 0 12 16,3-3-4-16,-3 3 0 0,0-3-8 0,-3 1 12 15,3-4-12-15,-4 6 9 0,1-6-9 0,-4 3 8 16,3 4-8-16,1-7 0 0,-1 6 0 0,-3 0 0 16,4 6 8-16,3 0-8 0,-7-6 12 0,-4 6-4 15,4 0-8-15,-4 0 0 0,4 0 0 0,-3 6 8 16,-1-6 0-16,1 0 0 0,-1 6 0 0,0 0 0 16,1-3-8-16,3 6 12 0,-4-7-12 0,4 4 12 0,0 0-12 15,4 0 0-15,-1 0 0 0,1 6 0 0,3-12 0 0,0 0 0 16,0 0-12-16,-4 0 12 0,0 11-12 0,4-5 12 15,0 3-10-15,0 3 10 0,0-6-8 0,4 0 8 16,-4 5 0-16,4 1-9 0,-1-6 9 0,1 3 0 16,-1 0 0-16,-3 0 0 0,4 2 0 15,-1-5 0-15,1 0 0 0,-4 3 0 0,3-6 0 16,1 6 0-16,-4-9 0 0,7 8 0 0,-4 1 0 0,4-3 0 16,-3 0 0-16,-1 0 8 0,-3 0-8 15,8 3 0-15,-1-6 0 0,-4 2 0 0,4 1 0 0,0 0 0 16,0-3 0-16,4 3 0 0,-4 0-12 0,0-6 4 15,4 0 0-15,-4 6 0 0,0-6 8 0,0 6-8 16,0-6 8-16,3 0-8 16,1 0-63-16,-1 0-12 0,1 0-2 0,0 0-1 15,-1 0-26-15,1 0-4 0,-1 0-2 0,5 0 0 16,-1 0-10-16,-4 0-1 0,8 0-1 0</inkml:trace>
  <inkml:trace contextRef="#ctx0" brushRef="#br0" timeOffset="39032.858">12351 6705 1606 0,'0'0'33'0,"-4"6"9"0,4 0-34 0,-3 6-8 0,3-7 0 0,0 7 0 16,0-6 16-16,0 3 0 0,0 3 1 0,0-6 0 0,0 5 7 0,3-5 2 15,-3 0 0-15,0 0 0 16,0-6-8-16,0 6-2 0,4 3 0 0,-4-977 0 0,3 1942-16 0,-3-969 0 15,4-2 8-15,-4-3-8 16,7 6 8-16,-4 3-8 0,1-3 9 0,-1-6-9 0,-3 0 23 16,7 6-2-16,-7-6 0 0,4 6 0 15,3-6 2-15,0 6 0 0,0-1 0 0,0-5 0 0,0 6-3 0,4-6 0 16,-4 0 0-16,4 0 0 16,-4 0-8-16,3 0-1 0,4 0-1 0,-3-6 0 0,-1 6-2 0,1-5 0 0,3-1 0 15,-3-6 0-15,-4 6-8 0,0-3 0 16,3 0 0-16,-3 1 0 0,1-4 10 0,-1 0-10 0,0 6 12 0,0 0-12 15,0-5 11-15,-4-4-11 0,1 9 10 0,-1-6-10 16,1 0 14-16,-4-2-3 0,0 5-1 0,0 0 0 16,0 3 1-16,-4 0 0 0,4-5 0 15,-3 5 0-15,3 6-11 0,0 0 0 0,-4-6 9 0,-3 0-9 16,0 0-9-16,4 0-7 0,-1 3 0 0,1-3-1 16,3 6-19-16,-4-6-3 15,4 6-1-15,4-5 0 0,-4-1-45 16,3 0-10-16,-3 0-1 0,0 0-1 0,4 0-50 15,3 0-9-15,0 0-3 0</inkml:trace>
  <inkml:trace contextRef="#ctx0" brushRef="#br0" timeOffset="39614.725">12771 6640 1265 0,'0'0'53'0,"0"0"-42"16,-4 6 9-16,4-6 1 0,0 0 1 15,0 0 0-15,0 0 29 0,-3 3 5 0,3-3 2 0,0 0 0 16,0 0-7-16,-4 12-2 0,0-6 0 0,4-6 0 16,-3 6-33-16,3 5-8 0,0-5 0 0,3 0-8 15,1 3 8-15,0-3-8 0,-1 3 0 0,1 5 0 16,3-8 17-16,-4 6-3 0,4-6-1 0,0 3 0 15,0 3-1-15,0-1 0 0,0-5 0 0,0 0 0 16,-3 6 3-16,3-6 0 0,0 0 0 16,-3-1 0-16,-1 4-6 0,4-3-1 0,-3 0 0 0,-1 0 0 15,-3-6-8-15,0 0 0 0,0 0 0 0,0 0 8 16,0 0 15-16,0 0 2 0,0 0 1 0,0 0 0 16,0 0 4-16,0 0 1 0,0 0 0 0,0 0 0 15,0 0-2-15,0 0 0 0,0 0 0 0,0 0 0 16,0 0 1-16,0 0 0 0,0 0 0 0,0 0 0 15,-3 0-15-15,-1-6-3 0,-3 6-1 0,0-9 0 16,0 6-11-16,4-3 0 0,-1 1 9 0,0-1-9 16,-3-3 0-16,4 3 0 0,-1-6 0 0,1 6 0 15,-1-3 0-15,1 1 0 0,-1-7 0 0,1 3 0 0,-1 6 0 0,1-5-10 16,-1-7 10-16,4 6 0 16,-3 3-9-16,-1-8 9 0,1 5 0 0,3 0-9 0,0 0 9 0,-4-2 0 15,1 8 0-15,3-6-8 16,-4 6 8-16,8-6-12 0,-4 4 12 0,3 2-12 15,1 0-5-15,-1 0-2 0,1 0 0 0,3 0 0 16,0 0-4-16,0 0-1 0,3 1 0 0,1 5 0 16,0-3-4-16,-1 0 0 0,1 3-1 0,-1 0 0 15,4 0-19-15,-3 0-4 0,7 0-1 0,-4 0 0 16,0-3-17-16,0 3-3 0,0-6-1 0,0 3 0 16,4 0-18-16,-1-3-3 0,1 0-1 0</inkml:trace>
  <inkml:trace contextRef="#ctx0" brushRef="#br0" timeOffset="40488.991">13166 6634 1520 0,'0'0'32'0,"-7"6"6"0,7-6-30 16,-11 9-8-16,4-3 0 0,7-6 0 0,-7 6 0 0,7-6 0 0,0 0-8 0,-7 6 8 15,7-6 0-15,0 0 0 0,0 0 0 0,0 0 0 16,0 0 24-16,0 0 4 0,0 0 1 15,0 0 0-15,0 0-14 0,0 0-3 0,0 0-1 0,0 0 0 32,0 0-11-32,0 0 0 0,0 0 0 0,0 0 0 0,0 0 15 0,3 0 7 0,4 6 2 0,0 5 0 15,1-11 11-15,-1 6 2 0,0 0 1 0,3-6 0 16,1 3-18-16,-1 0-3 0,1-3-1 0,0 0 0 16,3 0-5-16,-4 0-2 0,1 0 0 0,3 0 0 15,-3-3-9-15,-1 3 0 0,4 0 9 0,-3-3-9 16,-1 3 9-16,5-6-9 0,-5 6 12 0,1-6-12 15,-1 1 9-15,-3-1-9 0,4 0 0 0,-4-6 9 16,0 3-9-16,-3 3 0 0,3 0 9 0,-4-5-9 0,1-1 8 16,-1 0-8-16,1 0 10 0,-4-2-10 0,0 2 0 15,0 6 0-15,0-6 0 0,0 1 0 0,-4 5 0 16,1 0-12-16,3 6 12 0,-4-6-10 0,1 3 10 0,-1-3-8 16,4 6 8-16,-7 0-8 0,0-6 8 0,0 6 0 15,0 6 0-15,0-6 0 16,0 0 0-16,-4 6 0 0,4-6 0 0,-3 3 0 0,2 0 0 15,1 3 9-15,-3 0-9 0,3 2 0 16,0 4 8-16,-4-6-8 0,1 0 0 0,3 0 0 0,-1 0 0 0,1 0 0 16,-3 5 0-16,3-2 0 0,0 3 0 0,-4-6 0 15,4 0 0-15,0 0 0 0,0-1 0 16,0 1 0-16,3 0 0 0,-3 0 0 16,7-6 0-16,0 9 0 0,0-3 0 0,0 0-9 0,0 5 9 0,0-5 0 15,0-6-9-15,0 9 9 0,4 0-9 16,-1 0 9-16,1 3-12 0,-1-7 12 0,1 1 0 0,3 0 0 0,0 0 0 0,4 3 0 15,-4-3 0-15,3 3 0 16,1-6 0-16,-1 2 0 0,1 1 0 0,0-6-8 0,-1 0 8 0,4 6 0 16,-3-6-11-16,-1 0 2 0,5 0 0 0,-5 0 0 31,4-6-31-31,-3 6-7 0,-1 0-1 0,1 0 0 16,0 0-143-16,-1 0-29 0</inkml:trace>
  <inkml:trace contextRef="#ctx0" brushRef="#br0" timeOffset="41072.71">13635 6646 1652 0,'0'0'34'0,"0"0"9"0,0 0-35 16,0 0-8-16,0 0 0 0,-4 6 0 0,4-6 0 0,0 0 0 0,0 0 0 0,0 0 0 15,4 9 0-15,-4-3 0 0,0 0 9 0,0-6-9 16,0 0 20-16,3 6-1 0,4-1 0 0,0 1 0 15,1 0-19-15,-5-3 8 0,4 0-8 16,0 3 0 0,0-3 8-16,0 3-8 0,0 6 0 0,-3-7 0 0,-1 1 20 0,1 0-4 0,3-6 0 0,-7 0 0 15,4 6 18-15,-4-6 3 0,7 0 1 0,0 6 0 16,0-3-6-16,0 0 0 0,0-3-1 0,0 0 0 16,-4 0-6-16,4-3-1 0,1 3 0 0,-1-3 0 15,0 3-24-15,0-6 0 0,0 0 8 0,-4 0-8 16,1-5 10-16,3-1 0 0,-4 3 0 0,1 0 0 15,-1 0 11-15,1-2 3 0,-4-1 0 0,3 0 0 16,-3 0 8-16,4 3 1 0,-4-8 1 0,0-1 0 16,4-2-18-16,-4 8-3 0,0-6-1 0,0 1 0 0,3 2-12 15,-3 3 0-15,0 0 8 16,0 1-8-16,0-1 0 0,0 0 0 0,-3 3-12 0,3-2 12 0,-4 5-23 16,4 0 3-16,0 6 0 0,-4-6 0 15,4 6-16-15,-3 0-4 0,3 0 0 0,0 0 0 16,0 0-4-16,0 0 0 15,0 0-1-15,0 0 0 0,0 0 0 0,-4-6 0 16,4 6 0-16,0 0 0 0,0 0 3 0,0 0 1 0,0 0 0 0,0 0 0 16,0 0-49-16,0 0-10 0,0 0-1 0</inkml:trace>
  <inkml:trace contextRef="#ctx0" brushRef="#br0" timeOffset="41825.554">14277 6438 1148 0,'0'0'25'0,"0"0"6"0,0 0 1 0,0 0 0 0,0 0-32 0,0 0 0 0,0 0 0 0,0 0 0 0,0 0 106 0,-11-6 15 15,4 6 3-15,0 0 1 16,0-6-24-16,-3 6-5 0,3 0 0 0,-4 0-1 0,0 0-47 0,1 0-10 16,-1 0-2-16,-3 6 0 15,3 0-11-15,1-6-2 0,-4 11-1 0,3-11 0 0,4 6-10 0,-7-3-3 16,3 3 0-16,1 0 0 15,3 0 9-15,-4 0 2 0,4 5 0 0,4-5 0 0,3-6-32 0,0 12-5 16,-4-9-2-16,4 6 0 0,0-3 19 0,0 2-8 16,0 4 8-16,4-6 0 0,-4 0 0 0,3 0 0 15,1 0 0-15,3 0 0 16,-4 2 0-16,1-2 0 0,-1 0 0 0,4-6 0 0,-3 6 8 0,3-6 0 16,-3 0-8-16,-4 0 12 0,0 0-12 0,0 0 9 15,7 6-9-15,0-6 8 0,-7 0-8 0,0 0 0 16,3 0 9-16,-3 0-9 0,7 0 0 15,0 0 8-15,-7 0-8 0,7 0 0 0,0 0 0 0,0 0 0 16,0 0 0-16,1 6 0 16,-1-6 0-16,3 0 0 0,-3 0 0 0,4 0 0 0,-4 0 8 0,3 6-8 15,1-6 8-15,0 0-8 16,-4 6 0-16,3-1 0 0,1-5 0 0,-4 6-8 0,0 0 8 0,-3 3 0 0,3-3 0 0,0 6-8 16,-4-1-5-16,4 1-1 0,0-6 0 0,-3 6 0 15,-4 3 14-15,3-4-9 0,-3 1 9 0,0-3-8 16,0 6 8-16,0-1 0 0,-3-8 0 0,-1 6 0 15,1 0 0-15,-1-3 8 0,1-1-8 0,-4-2 11 16,3 3 1-16,-3-3 0 0,0 6 0 0,0-12 0 16,0 6 12-16,-4-1 2 0,4-5 1 0,-3 0 0 15,-1 6-12-15,0-6-3 0,1 0 0 0,-1 3 0 0,-3-3-12 16,4 0 0-16,-5-3 0 0,1 3 0 16,4 0-22-16,-1 0-1 15,1 0 0-15,-4 0 0 0,6 0 0 0,1 3 0 0,7-3 0 0,0 0 0 16,-7 3-7-16,7-3-2 15,0 0 0-15,-7 6 0 0,7-6-20 0,0 0-4 0,0 0 0 0,0 0-1 16,4 6-25-16,3-3-5 0,0 3-1 0,0-6 0 16,7-6-20-16,-3 6-5 0,3-6-1 0</inkml:trace>
  <inkml:trace contextRef="#ctx0" brushRef="#br0" timeOffset="42484.62">14407 6696 1349 0,'0'0'56'0,"0"3"-44"16,0-3 43-16,4 9 9 0,-1-6 1 0,-3-3 1 16,0 0-29-16,4 6-5 0,-4-6-2 0,4 3 0 0,3 6 18 0,0-9 4 15,-4 0 1-15,4 0 0 0,0 0-27 0,-3 0-6 16,3 0 0-16,3 0-1 0,-2-9-7 0,2 6-2 16,-3-3 0-16,7 6 0 0,-3-3-10 15,3 0 0-15,4-3 9 0,-4 3-9 16,3 3 0-16,-3-6 8 0,8 6-8 0,-8 0 0 15,3-6 0-15,-3 6 0 0,1-5 0 0,-1-1 0 0,0 0 0 0,-4 0 8 16,1 0-8-16,0 0 0 16,-4 3 0-16,-4-3 0 0,4 0 0 0,-3-5-12 0,-1 5 12 0,-3 0 0 15,4-6 0-15,-4 3-8 16,-4 4 8-16,1-7 0 0,-1 6 0 0,1 0 0 0,-4 0 25 0,3 0 1 16,-3 0 0-16,0 0 0 0,-4 6-26 15,1-5 0-15,-4 5-14 0,0 0 5 0,-1 0 9 0,1 5 11 0,-3 1-3 16,-1 0 0-16,0 0-8 0,1 0 0 15,3 0-12-15,3 3 12 0,1 2 0 0,-1 1 0 0,4-6 9 0,0 0-1 16,0 6-8-16,0-6 0 0,3-1 0 0,-3 1 0 16,4 0-12-16,-1 3-6 0,1 3-2 0,3-6 0 15,0 11 32-15,-4-11 7 16,8 3 1-16,-4 3 0 0,0 0-20 0,0-1 0 0,3 1 0 16,1-3 0-16,-1 3 10 0,4-1-2 0,-3 1 0 0,3 0 0 15,0-6 5-15,0 3 1 0,4-1 0 0,-1 1 0 16,1-3-4-16,-1 6-1 0,1-6 0 0,-1 0 0 15,1 0-1-15,3-1-8 0,0 1 12 0,4 0-4 16,-4-3 0-16,0 0 0 0,0 0 0 0,4 0 0 16,-1 0-8-16,5 3 0 0,-1-6 0 0,0-6 0 15,4 6-14-15,-1 0-8 0,1-3-2 0,3 3 0 16,4 0-128-16,0-3-25 0,0 3-6 0</inkml:trace>
  <inkml:trace contextRef="#ctx0" brushRef="#br0" timeOffset="43193.539">15582 6876 1744 0,'0'0'36'0,"-3"5"8"0,3-5-35 16,-4 6-9-16,4 0 0 0,0-6 0 0,0 0 0 0,0 0-17 0,0 0 4 0,0 0 1 15,0 0-26-15,0 0-5 0,4-6-1 16,-1 0 0-16,1 1-103 0,-1-1-21 0,1-6-4 0</inkml:trace>
  <inkml:trace contextRef="#ctx0" brushRef="#br0" timeOffset="43971.019">14721 5567 1602 0,'0'0'35'0,"0"0"7"0,0 0 2 0,0 0 1 0,0 0-36 0,-3 6-9 0,-1-6 0 0,4 0 0 16,0 0 0-16,0 0 0 0,0 0-10 0,0 0 10 16,0 0-24-16,0 0 0 0,0 0 1 0,0 0 0 31,0 0-39-31,0 0-8 0,0 0-2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DCCC4D-9B58-4A0B-9028-6316A57138AF}" type="datetimeFigureOut">
              <a:rPr lang="en-US" smtClean="0"/>
              <a:t>12/16/2024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C47F6E-81A6-4393-BE9D-F72260C5AB2C}" type="slidenum">
              <a:rPr lang="en-US" smtClean="0"/>
              <a:t>‹#›</a:t>
            </a:fld>
            <a:endParaRPr lang="en-US"/>
          </a:p>
        </p:txBody>
      </p:sp>
    </p:spTree>
    <p:extLst>
      <p:ext uri="{BB962C8B-B14F-4D97-AF65-F5344CB8AC3E}">
        <p14:creationId xmlns:p14="http://schemas.microsoft.com/office/powerpoint/2010/main" val="769030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C47F6E-81A6-4393-BE9D-F72260C5AB2C}" type="slidenum">
              <a:rPr lang="en-US" smtClean="0"/>
              <a:t>7</a:t>
            </a:fld>
            <a:endParaRPr lang="en-US"/>
          </a:p>
        </p:txBody>
      </p:sp>
    </p:spTree>
    <p:extLst>
      <p:ext uri="{BB962C8B-B14F-4D97-AF65-F5344CB8AC3E}">
        <p14:creationId xmlns:p14="http://schemas.microsoft.com/office/powerpoint/2010/main" val="58539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41293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604854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650851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73565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809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128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152855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271767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3747062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245675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3FA4E6-1A48-4782-8997-A24A22606861}"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20351F9-1B01-40F4-8CBB-23344923DAD8}" type="slidenum">
              <a:rPr lang="en-US" smtClean="0"/>
              <a:t>‹#›</a:t>
            </a:fld>
            <a:endParaRPr lang="en-US" dirty="0"/>
          </a:p>
        </p:txBody>
      </p:sp>
    </p:spTree>
    <p:extLst>
      <p:ext uri="{BB962C8B-B14F-4D97-AF65-F5344CB8AC3E}">
        <p14:creationId xmlns:p14="http://schemas.microsoft.com/office/powerpoint/2010/main" val="696205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FA4E6-1A48-4782-8997-A24A22606861}" type="datetimeFigureOut">
              <a:rPr lang="en-US" smtClean="0"/>
              <a:t>12/16/2024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0351F9-1B01-40F4-8CBB-23344923DAD8}" type="slidenum">
              <a:rPr lang="en-US" smtClean="0"/>
              <a:t>‹#›</a:t>
            </a:fld>
            <a:endParaRPr lang="en-US" dirty="0"/>
          </a:p>
        </p:txBody>
      </p:sp>
    </p:spTree>
    <p:extLst>
      <p:ext uri="{BB962C8B-B14F-4D97-AF65-F5344CB8AC3E}">
        <p14:creationId xmlns:p14="http://schemas.microsoft.com/office/powerpoint/2010/main" val="1206807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mardi, le dix-sept décembre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359556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Write a sentence in French which expresses your feelings about reaching the end of the semester.</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80574655-BA66-4544-A11E-89F744CD03C2}"/>
                  </a:ext>
                </a:extLst>
              </p14:cNvPr>
              <p14:cNvContentPartPr/>
              <p14:nvPr/>
            </p14:nvContentPartPr>
            <p14:xfrm>
              <a:off x="2062440" y="320400"/>
              <a:ext cx="3551400" cy="2197440"/>
            </p14:xfrm>
          </p:contentPart>
        </mc:Choice>
        <mc:Fallback>
          <p:pic>
            <p:nvPicPr>
              <p:cNvPr id="4" name="Ink 3">
                <a:extLst>
                  <a:ext uri="{FF2B5EF4-FFF2-40B4-BE49-F238E27FC236}">
                    <a16:creationId xmlns:a16="http://schemas.microsoft.com/office/drawing/2014/main" id="{80574655-BA66-4544-A11E-89F744CD03C2}"/>
                  </a:ext>
                </a:extLst>
              </p:cNvPr>
              <p:cNvPicPr/>
              <p:nvPr/>
            </p:nvPicPr>
            <p:blipFill>
              <a:blip r:embed="rId3"/>
              <a:stretch>
                <a:fillRect/>
              </a:stretch>
            </p:blipFill>
            <p:spPr>
              <a:xfrm>
                <a:off x="2053080" y="311040"/>
                <a:ext cx="3570120" cy="2216160"/>
              </a:xfrm>
              <a:prstGeom prst="rect">
                <a:avLst/>
              </a:prstGeom>
            </p:spPr>
          </p:pic>
        </mc:Fallback>
      </mc:AlternateContent>
    </p:spTree>
    <p:extLst>
      <p:ext uri="{BB962C8B-B14F-4D97-AF65-F5344CB8AC3E}">
        <p14:creationId xmlns:p14="http://schemas.microsoft.com/office/powerpoint/2010/main" val="211991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en-US" sz="2800" b="1"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In order to pass my French test, I would study for twelve hours.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B07532E8-E42C-413C-8FC4-5BC7F98FF5E2}"/>
                  </a:ext>
                </a:extLst>
              </p14:cNvPr>
              <p14:cNvContentPartPr/>
              <p14:nvPr/>
            </p14:nvContentPartPr>
            <p14:xfrm>
              <a:off x="644040" y="1053720"/>
              <a:ext cx="11018880" cy="1250280"/>
            </p14:xfrm>
          </p:contentPart>
        </mc:Choice>
        <mc:Fallback>
          <p:pic>
            <p:nvPicPr>
              <p:cNvPr id="4" name="Ink 3">
                <a:extLst>
                  <a:ext uri="{FF2B5EF4-FFF2-40B4-BE49-F238E27FC236}">
                    <a16:creationId xmlns:a16="http://schemas.microsoft.com/office/drawing/2014/main" id="{B07532E8-E42C-413C-8FC4-5BC7F98FF5E2}"/>
                  </a:ext>
                </a:extLst>
              </p:cNvPr>
              <p:cNvPicPr/>
              <p:nvPr/>
            </p:nvPicPr>
            <p:blipFill>
              <a:blip r:embed="rId3"/>
              <a:stretch>
                <a:fillRect/>
              </a:stretch>
            </p:blipFill>
            <p:spPr>
              <a:xfrm>
                <a:off x="634680" y="1044360"/>
                <a:ext cx="11037600" cy="1269000"/>
              </a:xfrm>
              <a:prstGeom prst="rect">
                <a:avLst/>
              </a:prstGeom>
            </p:spPr>
          </p:pic>
        </mc:Fallback>
      </mc:AlternateContent>
    </p:spTree>
    <p:extLst>
      <p:ext uri="{BB962C8B-B14F-4D97-AF65-F5344CB8AC3E}">
        <p14:creationId xmlns:p14="http://schemas.microsoft.com/office/powerpoint/2010/main" val="2161951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Bonjour!</a:t>
            </a:r>
          </a:p>
        </p:txBody>
      </p:sp>
      <p:sp>
        <p:nvSpPr>
          <p:cNvPr id="5" name="Content Placeholder 4"/>
          <p:cNvSpPr>
            <a:spLocks noGrp="1"/>
          </p:cNvSpPr>
          <p:nvPr>
            <p:ph idx="1"/>
          </p:nvPr>
        </p:nvSpPr>
        <p:spPr/>
        <p:txBody>
          <a:bodyPr>
            <a:normAutofit/>
          </a:bodyPr>
          <a:lstStyle/>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r>
              <a:rPr lang="fr-FR" dirty="0"/>
              <a:t>mardi, le dix-sept décembre</a:t>
            </a:r>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fr-FR"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07020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FR" sz="2800" b="1" dirty="0"/>
              <a:t>C’est le drapeau du pays francophone Madagascar, où tous les animaux peuvent parler.</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F069C8E7-7CC3-4335-B2ED-61693716F32F}"/>
              </a:ext>
            </a:extLst>
          </p:cNvPr>
          <p:cNvPicPr>
            <a:picLocks noChangeAspect="1"/>
          </p:cNvPicPr>
          <p:nvPr/>
        </p:nvPicPr>
        <p:blipFill>
          <a:blip r:embed="rId2"/>
          <a:stretch>
            <a:fillRect/>
          </a:stretch>
        </p:blipFill>
        <p:spPr>
          <a:xfrm>
            <a:off x="3533361" y="1376847"/>
            <a:ext cx="6211635" cy="4974257"/>
          </a:xfrm>
          <a:prstGeom prst="rect">
            <a:avLst/>
          </a:prstGeom>
        </p:spPr>
      </p:pic>
    </p:spTree>
    <p:extLst>
      <p:ext uri="{BB962C8B-B14F-4D97-AF65-F5344CB8AC3E}">
        <p14:creationId xmlns:p14="http://schemas.microsoft.com/office/powerpoint/2010/main" val="3944511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The end is near!</a:t>
            </a:r>
          </a:p>
        </p:txBody>
      </p:sp>
      <p:sp>
        <p:nvSpPr>
          <p:cNvPr id="3" name="Content Placeholder 2"/>
          <p:cNvSpPr>
            <a:spLocks noGrp="1"/>
          </p:cNvSpPr>
          <p:nvPr>
            <p:ph idx="1"/>
          </p:nvPr>
        </p:nvSpPr>
        <p:spPr>
          <a:xfrm>
            <a:off x="838200" y="1192696"/>
            <a:ext cx="10515600" cy="4984267"/>
          </a:xfrm>
        </p:spPr>
        <p:txBody>
          <a:bodyPr>
            <a:normAutofit/>
          </a:bodyPr>
          <a:lstStyle/>
          <a:p>
            <a:pPr marL="0" indent="0">
              <a:buNone/>
            </a:pPr>
            <a:endParaRPr lang="en-US" dirty="0"/>
          </a:p>
          <a:p>
            <a:pPr marL="0" indent="0">
              <a:buNone/>
            </a:pPr>
            <a:endParaRPr lang="en-US" dirty="0"/>
          </a:p>
          <a:p>
            <a:pPr marL="0" indent="0">
              <a:buNone/>
            </a:pPr>
            <a:r>
              <a:rPr lang="en-US" dirty="0"/>
              <a:t>The final exam, which will be comprehensive will be </a:t>
            </a:r>
          </a:p>
          <a:p>
            <a:pPr marL="0" indent="0">
              <a:buNone/>
            </a:pPr>
            <a:r>
              <a:rPr lang="en-US" dirty="0"/>
              <a:t>Thursday, December 19,  12:10 – 1:50.</a:t>
            </a:r>
          </a:p>
          <a:p>
            <a:pPr marL="0" indent="0">
              <a:buNone/>
            </a:pPr>
            <a:endParaRPr lang="en-US" dirty="0"/>
          </a:p>
          <a:p>
            <a:pPr marL="0" indent="0">
              <a:buNone/>
            </a:pPr>
            <a:r>
              <a:rPr lang="en-US" dirty="0"/>
              <a:t>If you finish taking the test before the end of the test period, you will be allowed to go to another room only if you have a pass from a teacher.</a:t>
            </a:r>
          </a:p>
          <a:p>
            <a:pPr marL="0" indent="0">
              <a:buNone/>
            </a:pPr>
            <a:endParaRPr lang="en-US" dirty="0"/>
          </a:p>
        </p:txBody>
      </p:sp>
    </p:spTree>
    <p:extLst>
      <p:ext uri="{BB962C8B-B14F-4D97-AF65-F5344CB8AC3E}">
        <p14:creationId xmlns:p14="http://schemas.microsoft.com/office/powerpoint/2010/main" val="252489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BA27-BA97-4940-9C15-45932D721D0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20094D-B52D-495F-A735-A1401B7B254A}"/>
              </a:ext>
            </a:extLst>
          </p:cNvPr>
          <p:cNvSpPr>
            <a:spLocks noGrp="1"/>
          </p:cNvSpPr>
          <p:nvPr>
            <p:ph idx="1"/>
          </p:nvPr>
        </p:nvSpPr>
        <p:spPr/>
        <p:txBody>
          <a:bodyPr/>
          <a:lstStyle/>
          <a:p>
            <a:pPr marL="0" indent="0">
              <a:buNone/>
            </a:pPr>
            <a:r>
              <a:rPr lang="en-US" dirty="0"/>
              <a:t>Write a sentence which describes someone or something using an adjective other than good or bad. Then write sentences describing how other people or things exhibit less and the least amount of the characteristic expressed by the adjective.</a:t>
            </a:r>
          </a:p>
        </p:txBody>
      </p:sp>
    </p:spTree>
    <p:extLst>
      <p:ext uri="{BB962C8B-B14F-4D97-AF65-F5344CB8AC3E}">
        <p14:creationId xmlns:p14="http://schemas.microsoft.com/office/powerpoint/2010/main" val="103715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B304B-39FD-49A9-95E6-3CCF4E5108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859960-5232-4452-A28F-5027198F2E02}"/>
              </a:ext>
            </a:extLst>
          </p:cNvPr>
          <p:cNvSpPr>
            <a:spLocks noGrp="1"/>
          </p:cNvSpPr>
          <p:nvPr>
            <p:ph idx="1"/>
          </p:nvPr>
        </p:nvSpPr>
        <p:spPr/>
        <p:txBody>
          <a:bodyPr/>
          <a:lstStyle/>
          <a:p>
            <a:pPr marL="0" indent="0">
              <a:buNone/>
            </a:pPr>
            <a:r>
              <a:rPr lang="en-US" dirty="0"/>
              <a:t>Write sentences which describe how three people do the same thing: one who does it well, one who does it better, and one who is the best at doing it.</a:t>
            </a:r>
          </a:p>
        </p:txBody>
      </p:sp>
    </p:spTree>
    <p:extLst>
      <p:ext uri="{BB962C8B-B14F-4D97-AF65-F5344CB8AC3E}">
        <p14:creationId xmlns:p14="http://schemas.microsoft.com/office/powerpoint/2010/main" val="28839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ACE4F-F5E7-4109-8EC3-B7489217DA2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872AC7-F453-4D68-BE24-2688E783B49E}"/>
              </a:ext>
            </a:extLst>
          </p:cNvPr>
          <p:cNvSpPr>
            <a:spLocks noGrp="1"/>
          </p:cNvSpPr>
          <p:nvPr>
            <p:ph idx="1"/>
          </p:nvPr>
        </p:nvSpPr>
        <p:spPr/>
        <p:txBody>
          <a:bodyPr>
            <a:normAutofit fontScale="70000" lnSpcReduction="20000"/>
          </a:bodyPr>
          <a:lstStyle/>
          <a:p>
            <a:pPr marL="0" indent="0">
              <a:buNone/>
            </a:pPr>
            <a:endParaRPr lang="en-US" dirty="0"/>
          </a:p>
          <a:p>
            <a:pPr marL="0" indent="0">
              <a:buNone/>
            </a:pPr>
            <a:r>
              <a:rPr lang="en-US" dirty="0"/>
              <a:t>Translate into French</a:t>
            </a:r>
          </a:p>
          <a:p>
            <a:pPr marL="0" indent="0">
              <a:buNone/>
            </a:pPr>
            <a:r>
              <a:rPr lang="en-US" dirty="0"/>
              <a:t>The fortune teller offered to tell us if he discovered that the warning light did not work.</a:t>
            </a:r>
          </a:p>
          <a:p>
            <a:pPr marL="0" indent="0">
              <a:buNone/>
            </a:pPr>
            <a:r>
              <a:rPr lang="en-US" dirty="0"/>
              <a:t>_________________________________________________________________________________</a:t>
            </a:r>
          </a:p>
          <a:p>
            <a:pPr marL="0" indent="0">
              <a:buNone/>
            </a:pPr>
            <a:r>
              <a:rPr lang="en-US" dirty="0"/>
              <a:t>If the mechanic found the beaver in the trunk, we would suffer. </a:t>
            </a:r>
          </a:p>
          <a:p>
            <a:pPr marL="0" indent="0">
              <a:buNone/>
            </a:pPr>
            <a:r>
              <a:rPr lang="en-US" dirty="0"/>
              <a:t>_________________________________________________________________________________</a:t>
            </a:r>
          </a:p>
          <a:p>
            <a:pPr marL="0" indent="0">
              <a:buNone/>
            </a:pPr>
            <a:r>
              <a:rPr lang="en-US" dirty="0"/>
              <a:t>Open the hood and clean the windshield.</a:t>
            </a:r>
          </a:p>
          <a:p>
            <a:pPr marL="0" indent="0">
              <a:buNone/>
            </a:pPr>
            <a:r>
              <a:rPr lang="en-US" dirty="0"/>
              <a:t>_________________________________________________________________________________</a:t>
            </a:r>
          </a:p>
          <a:p>
            <a:pPr marL="0" indent="0">
              <a:buNone/>
            </a:pPr>
            <a:r>
              <a:rPr lang="en-US" dirty="0"/>
              <a:t>The headlights allowed us to see the lighthouse</a:t>
            </a:r>
          </a:p>
          <a:p>
            <a:pPr marL="0" indent="0">
              <a:buNone/>
            </a:pPr>
            <a:r>
              <a:rPr lang="en-US" dirty="0"/>
              <a:t>_________________________________________________________________________________</a:t>
            </a:r>
          </a:p>
          <a:p>
            <a:pPr marL="0" indent="0">
              <a:buNone/>
            </a:pPr>
            <a:endParaRPr lang="en-US" dirty="0"/>
          </a:p>
        </p:txBody>
      </p:sp>
    </p:spTree>
    <p:extLst>
      <p:ext uri="{BB962C8B-B14F-4D97-AF65-F5344CB8AC3E}">
        <p14:creationId xmlns:p14="http://schemas.microsoft.com/office/powerpoint/2010/main" val="3727621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799BB-FF22-478D-882D-4CB7BE57B46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485274F-1AAD-4985-BBAB-AC47F396286B}"/>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sz="4400" b="1" dirty="0" err="1">
                <a:solidFill>
                  <a:srgbClr val="C00000"/>
                </a:solidFill>
                <a:latin typeface="Old English Text MT" panose="03040902040508030806" pitchFamily="66" charset="0"/>
              </a:rPr>
              <a:t>Étudiez</a:t>
            </a:r>
            <a:endParaRPr lang="en-US" sz="4400" b="1" dirty="0">
              <a:solidFill>
                <a:srgbClr val="C00000"/>
              </a:solidFill>
              <a:latin typeface="Old English Text MT" panose="03040902040508030806" pitchFamily="66" charset="0"/>
            </a:endParaRPr>
          </a:p>
        </p:txBody>
      </p:sp>
    </p:spTree>
    <p:extLst>
      <p:ext uri="{BB962C8B-B14F-4D97-AF65-F5344CB8AC3E}">
        <p14:creationId xmlns:p14="http://schemas.microsoft.com/office/powerpoint/2010/main" val="41373531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35632</TotalTime>
  <Words>249</Words>
  <Application>Microsoft Office PowerPoint</Application>
  <PresentationFormat>Widescreen</PresentationFormat>
  <Paragraphs>59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Old English Text MT</vt:lpstr>
      <vt:lpstr>Office Theme</vt:lpstr>
      <vt:lpstr>Bonjour!</vt:lpstr>
      <vt:lpstr>PowerPoint Presentation</vt:lpstr>
      <vt:lpstr>Bonjour!</vt:lpstr>
      <vt:lpstr>C’est le drapeau du pays francophone Madagascar, où tous les animaux peuvent parler.</vt:lpstr>
      <vt:lpstr>The end is near!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Bonjour!</dc:title>
  <dc:creator>Steven Gerson</dc:creator>
  <cp:lastModifiedBy>Steven Gerson 🦅</cp:lastModifiedBy>
  <cp:revision>349</cp:revision>
  <dcterms:created xsi:type="dcterms:W3CDTF">2016-10-03T16:25:09Z</dcterms:created>
  <dcterms:modified xsi:type="dcterms:W3CDTF">2024-12-17T20:18:41Z</dcterms:modified>
</cp:coreProperties>
</file>