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2" r:id="rId3"/>
    <p:sldId id="351" r:id="rId4"/>
    <p:sldId id="316" r:id="rId5"/>
    <p:sldId id="349" r:id="rId6"/>
    <p:sldId id="353" r:id="rId7"/>
    <p:sldId id="350" r:id="rId8"/>
    <p:sldId id="3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52"/>
            <p14:sldId id="351"/>
            <p14:sldId id="316"/>
            <p14:sldId id="349"/>
            <p14:sldId id="353"/>
            <p14:sldId id="350"/>
            <p14:sldId id="306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7T15:40:55.2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3348 6258 358 0,'0'0'10'0,"0"0"2"0,0 0-12 0,0 0 0 0,0 0 0 0,0 0 0 15,0 0 24-15,0 0 3 0,0 0 0 0,0 0 0 16,0 0 25-16,0 9 6 0,0-9 1 0,-4 6 0 16,4-6-5-16,0 6-1 0,0-6 0 0,4 6 0 15,-4 0-1-15,3 5-1 0,-3 1 0 0,0-6 0 16,0 3-5-16,0 3-1 0,4-1 0 0,-4 7 0 16,0-6-7-16,0 8-2 0,0-2 0 0,-4 0 0 15,4 5-5-15,0-2-2 0,-3 2 0 16,3-2 0-16,0 8-7 0,0-8-2 15,0 8 0-15,0 0 0 0,0-8-20 0,0 3 0 0,0-1 0 0,0 4 0 16,3-4 40-16,-3 1 4 0,4-4 1 0,-1 4 0 16,1-7-21-16,0 4-4 0,-1 2 0 0,1-11-1 15,-1 9-19-15,1-4 0 0,3-5 0 0,-4 9 0 16,1-4 0-16,-1 1 0 0,-3-3 0 0,4-1 0 16,-4 1 0-16,3 3 0 0,-3-1 0 0,0-2 0 15,4-3 0-15,-8 0 0 0,4-6 0 0,-3-1 0 0,3 4 32 0,0-3 4 16,0 3 0-16,-4 0 0 0,4-3-25 0,0-6-11 15,0 0 10-15,0 0-10 0,0 0 0 0,0 0 0 16,-10 0 0-16,-1-6 0 16,1 0-27-16,-1-6-11 0,0 3-2 0,1-2-1 15,-4-13 33-15,0 0 8 0,3-2 0 0,-3 0 0 0,0-4-9 0,-4 4 0 16,7-4 0-16,-3 1 0 16,0 2-36-16,0-2-7 0,0 6-2 0,7-4-416 15,-4-2-83-15</inkml:trace>
  <inkml:trace contextRef="#ctx0" brushRef="#br0" timeOffset="372.701">2995 6129 950 0,'-18'6'20'0,"18"-6"4"0,-3 6-24 0,-4-1 0 0,3 4 0 0,4-9 0 15,0 12 35-15,0-12 2 0,-3 6 1 0,3-6 0 16,3 6 21-16,1 0 4 0,3 0 1 0,0-1 0 16,4 1-38-16,-1 6-7 0,4-3-2 0,0 3 0 15,4-1-4-15,-4 1-1 0,11 0 0 0,-4-3 0 16,7 3-2-16,-3-7-1 0,-7 1 0 0,6 0 0 0,1 6 3 0,0-6 0 15,-1 0 0-15,-3 0 0 0,4-6 0 0,0 3 1 16,0-3 0-16,3 2 0 16,-7-2-13-16,0 9 0 0,4-9 0 0,-1 6 0 15,5 0 15-15,-5 6-3 0,-2 2-1 0,2 1 0 16,1 0-11-16,0-3-16 0,-1-6 4 0,-6-6 1 16,7 11-42-16,-4-11-9 0,4 0-2 0</inkml:trace>
  <inkml:trace contextRef="#ctx0" brushRef="#br0" timeOffset="1016.189">3870 6784 358 0,'0'0'10'0,"0"0"2"0,0 0-12 16,-4 6 0-16,-3 0 0 0,4-6 0 16,-1 6 66-16,4-6 10 0,0 0 3 0,0 0 0 15,0 0-42-15,0 0-8 0,-7 6-1 0,7-6-1 0,0 0-4 16,0 6-1-16,0-6 0 0,0 6 0 15,0 0-22-15,4-1 0 0,-1 1 0 0,-3 0-12 16,4 3 33-16,3-3 7 0,-4 6 0 0,5-6 1 16,-5 5 15-16,4-2 4 0,4 0 0 0,-8 6 0 15,4 2 5-15,0-5 2 0,0 6 0 0,-7 2 0 16,7-2-12-16,-3 2-3 0,3 4 0 0,-3 0 0 0,-1-10-12 0,4 4-4 16,-3 0 0-16,-1-7 0 0,1-2 12 0,-4 9 1 15,0-12 1-15,0-1 0 0,0-5-9 16,0 0-1-16,0 0-1 0,0 0 0 0,0 0-27 0,0 0 0 0,0 0 0 0,10 0 0 15,1 0 40-15,-4-5 2 0,3-1 1 0,5-6 0 16,-8 0-18-16,3-2-3 0,1 2-1 0,-4-6 0 16,3 3-21-16,1 4-10 0,3-13 1 0,-7 12 0 15,0-2-2-15,-3-4 0 0,-4 6 0 0,3 1 0 16,1-10-28 0,-4 15-5-16,0-6-2 0,-4 1 0 0,1 5-42 0,-1-9-9 15,1 9-2-15,-4-6 0 0,3 6-21 16,-3-5-4-16,0-1 0 0</inkml:trace>
  <inkml:trace contextRef="#ctx0" brushRef="#br0" timeOffset="1649.561">4367 6802 874 0,'0'0'18'0,"0"0"4"0,0 0-22 16,-3-6 0-16,-1 0 0 0,4 6 0 0,0 0 102 0,0 0 16 0,-7 6 3 0,-3-6 1 15,3-6-46-15,0 6-10 0,0-9-2 0,-4 9 0 16,4 0 0-16,-4 9 0 0,4-3 0 0,-3 6 0 16,-1 0-56-16,-3-6-8 0,3 2-10 0,-3-2 10 15,4 6 0-15,-1-6 0 0,1 6 0 0,-1-6 0 16,4-1 0-16,3 4 0 0,1 0 0 0,3-3 0 16,0 9-12-16,0-9 12 0,0-1-12 0,0 7 12 15,0-6-12-15,0-3 12 0,3 9-10 0,1-9 10 16,-1 6-9-16,4-9 9 0,-3 5-8 0,3-5 8 15,0 6 0-15,-3 0 0 0,-1-6 0 0,4 6 0 16,-3-6 0-16,3 0 0 0,0 0 0 0,0 6 0 16,-4-6 0-16,4 6 0 0,4-6 0 0,-4 0 8 15,-3 0 8-15,3 3 1 0,0-3 1 0,-4 0 0 16,-3 0-18-16,4 0 0 0,3 0 0 0,-7 0 0 16,7 3 0-16,-7-3 0 0,0 0 0 0,3 0 0 15,5 3 0-15,-8-3 0 0,7 3 0 0,-4-1 0 16,4 4 0-16,-7-6-11 0,4 6 2 0,-1 0 0 0,4-6 9 0,-3 6 0 15,-4 12 0-15,3-10-8 16,-3 4 8-16,4 6 16 0,-4 0-4 0,0-7-1 16,0 16-11-16,0-10 0 0,0 7 0 0,-4 2 0 0,1-2 0 0,-1-7 0 15,1-2 0-15,-1 3 0 0,-3-12 18 0,4 8 2 0,-4 1 0 16,0-6 0-16,-1-3-32 0,1-6-7 0,-3 0-1 16,3 0 0-16,-4 0 20 0,1-6 0 15,-5 0 0-15,5-6 0 16,-1 6-124-16,-3-2-22 0,-3 2-4 0</inkml:trace>
  <inkml:trace contextRef="#ctx0" brushRef="#br0" timeOffset="2143.807">4762 6229 836 0,'0'0'24'0,"-7"6"4"0,4 0-28 0,-1-1 0 0,-3 7 0 0,4 0 0 15,-4 0 85-15,3 2 11 0,1 4 3 0,-4 0 0 16,3 8-5-16,4-8-1 0,-3 2 0 0,3 4 0 16,0-1-63-16,0-2-13 0,3 8-2 0,1-5-1 15,-4 2 29-15,3-2 5 0,1 8 2 0,3-8 0 16,-4-1-40-16,1 4-10 0,-1-4 0 0,4 1 0 15,-3 2 0-15,-1 1 0 0,1-10 0 0,-4 1 0 16,3 5 11-16,5-2 0 0,-5 3 0 0,-3-7 0 16,0-2-11-16,0 8-16 0,0-11 4 0,0 6 1 15,4-3 11-15,-4-4 0 0,-4 7 0 0,1-3 0 16,3 2 0-16,-8-11 0 0,8 12 0 0,0-12 0 16,-3 0-74-16,3-1-13 15,0-2-2-15,0-3-1 0,0 6-17 0,0 0-3 16,0 6-1-16</inkml:trace>
  <inkml:trace contextRef="#ctx0" brushRef="#br0" timeOffset="2485.811">4505 6729 824 0,'3'-9'35'0,"5"6"-35"16,-1 3 64-16,-4-3 5 16,1 3 2-16,3 0 0 0,-4-3-10 0,1 3-1 0,6-3-1 0,-3 0 0 15,4 0-43-15,3 3-16 0,0 0 11 0,0 0-11 16,0 6 0-16,8 0 0 0,-8 9 0 0,0-4 0 15,3-5 35-15,1 0 1 0,0 3 0 0,-4 6 0 16,3-7-21-16,1 4-4 0,-4 0-1 0,0-6 0 16,0 3-1-16,1-6 0 0,-1-3 0 0,-4 3 0 15,4-3-51-15,4-3-10 0,-7 3-3 0,3-12 0 16,-7 6-62-16,7-6-13 0</inkml:trace>
  <inkml:trace contextRef="#ctx0" brushRef="#br0" timeOffset="2731.639">4992 6931 1337 0,'-7'30'28'0,"7"-21"6"16,-4 2-34-16,4 7 0 0,0-6 0 0,-3 2 0 15,3 4 58-15,0-6 5 0,-4 0 1 0,4-4 0 16,0 4-22-16,0 0-4 0,4 0-1 0,-4-12 0 0,0 0-25 16,0 0-12-16,0 0 10 0,0 0-10 15,3 0-28-15,-3 0-11 0,7 6-2 0,0-6-1 16,0 0-114-16,-3 0-22 0</inkml:trace>
  <inkml:trace contextRef="#ctx0" brushRef="#br0" timeOffset="2908.156">5006 6461 1337 0,'0'0'28'0,"0"0"6"0,0 0-34 0,0 0 0 0,0 0 0 0,0 0 0 15,-4 6 0-15,1 3-17 0,3-3 1 0,0 5 1 16,0-5 3-16,0 0 0 0,0-6 0 0</inkml:trace>
  <inkml:trace contextRef="#ctx0" brushRef="#br0" timeOffset="3420.285">5211 6870 1314 0,'0'6'37'0,"-4"-1"8"0,4 4-36 0,0 0-9 0,0-3 0 0,0 9 0 16,0-9 62-16,0 5 10 16,0-5 3-16,0 3 0 0,4 3-18 0,-4 0-3 0,3-7-1 15,-3 1 0-15,0 6-42 0,4-6-11 0,-4-6 0 0,0 6 0 16,0-6 26-16,0 6 3 0,0-6 1 0,0 6 0 15,0-6-14-15,3 5-2 0,1 4-1 0,-4-9 0 16,0 0 7-16,0 0 0 0,0 0 1 0,0 0 0 16,0 0-37-16,0 0-7 0,0 0-1 0,3-6-1 15,-3 6 13-15,0 0 2 0,4-3 1 0,-1 0 0 16,1 1 9-16,-1-4 0 0,-3 0-9 0,0-6 9 16,4 6-14-16,-4 0 2 0,0-5 0 0,3 2 0 15,-3-3-3-15,0 0 0 0,4 0 0 0,-4 1 0 16,0-4 15-16,0 3 0 0,3 6-10 0,-3-5 10 15,4 5-9-15,-4-6 9 0,10 6-12 0,-6-6 12 16,0 6-11-16,3 1 11 0,-4-1-10 0,1 3 10 16,-4 3 0-16,7 0 16 0,0 3-1 0,0 0-1 15,3 0-62-15,-3 2-13 0,4 4-3 0,-4 0 0 16,0 9 103-16,0-12 20 0,0 5 4 0,0 4 1 16,4 3-52-16,0-1-12 0,-1-5 0 0,-3 6 0 15,0-4 0-15,0 4 0 0,0-3 0 0,0-1 0 16,0 1 0-16,4-9 0 0,-4 6 0 0,0-6 0 15,0 0 0-15,0-4 0 0,4 1 8 0</inkml:trace>
  <inkml:trace contextRef="#ctx0" brushRef="#br0" timeOffset="4079.157">6283 6931 960 0,'0'0'20'15,"-4"0"5"-15,4 0-25 0,0 0 0 0,0 0 0 0,0 0 0 16,0 0 84-16,0 0 12 0,0 0 3 0,0 0 0 15,0 0-61-15,7 6-12 0,-3-12-2 0,7 6-1 16,-4 0 14-16,3 0 3 0,-3 0 1 0,7-5 0 16,1 5-33-16,-1 0-8 0,0 0 0 0,3-6 0 15,-2 6-12-15,-1 0-5 0,0 6-1 0,-4-6 0 16,4 0 18-16,1 0 0 0,-5 0 0 0,1-6 0 16,-4 6 0-16,7-12 11 0,-4 6-2 0,-6 3 0 15,-1-6-1-15,5 6 0 0,-5-8 0 0,-3 5 0 0,4-6-8 0,-4-6 0 16,-4 7 0-16,4-4 0 0,-3 3 11 0,-5 0-3 15,5 3-8-15,-1 1 12 0,-3-4-28 0,-3 9-7 0,-1-3-1 16,1 0 0-16,-1 0 33 0,-3 6 7 0,3-6 0 16,-3 6 1-16,0 6-17 0,4 0 0 0,-1 0 0 15,4 6 0-15,-7 5 0 0,3 4 0 0,1-3 0 16,-1 2 0-16,0 4 0 0,4-1 0 0,-3-2 0 16,6 2 0-16,-3-2 55 0,4 3 7 15,3-7 2-15,-4 4 0 0,4-7-52 0,4 1-12 0,-4 3 0 16,3-4 0-16,1-5 40 0,-1 6 6 0,4-3 1 15,4-6 0-15,0 0-24 0,-1-1-5 0,8-5-1 0,-1 6 0 16,-2-6-17-16,2 0 0 0,4 0 0 0,0 0 0 16,-3 0 0-16,3 0 0 0,4 0 0 0</inkml:trace>
  <inkml:trace contextRef="#ctx0" brushRef="#br0" timeOffset="4572.841">6819 6808 1364 0,'-10'0'28'0,"-5"0"7"0,5 6-35 15,3-6 0-15,-4 0 0 0,1 6 0 0,-4-3 52 0,3-3 4 0,0 3 1 0,-3 0 0 16,4-1 6-16,-4 1 1 0,3 0 0 16,0 3 0-16,4 3-52 0,-7-3-12 0,7 6 0 0,-3-6 0 15,6 5 54-15,-3-2 8 0,4 0 2 0,-5 6 0 16,8-9-52-16,-3 5-12 0,3-5 0 0,0 0 0 16,0-6 0-16,3 6 0 0,1 0 0 0,0-3 0 15,-1-3 0-15,4 0 0 0,0-3 0 0,0-3 0 16,4 3 0-16,3 0 0 0,-7-9 0 0,7 6 0 15,0 1 0-15,0-7 0 0,0 3 0 0,1 0 0 16,-1 0 34-16,0 3 4 0,3 1 1 0,-6-1 0 16,0 6-63-16,-1-6-12 0,1 0-2 0,-4 6-1 15,0 12 39-15,0-6 0 0,0-1 0 0,0 4 0 16,-3 3 0-16,3 6 0 0,-4-7 0 0,1 7 0 16,-4-3 0-16,0 2 0 0,-4 7 0 0,-3-4 0 15,0 4 0-15,0 0 0 0,-4-4 0 0,1 10 0 16,-1-13 44-16,1 10 16 0,-5-10 3 0,5 7 1 15,-1-10-64-15,-3-2-28 0,4 6 3 0,-1-12 0 16,4 0-11-16,-4-6-3 0,1-3 0 0,-1 0 0 16,1-3-20-16,-1 0-4 0,4-6-1 0</inkml:trace>
  <inkml:trace contextRef="#ctx0" brushRef="#br0" timeOffset="4961.431">7214 6152 899 0,'0'27'18'0,"0"-4"6"0,-3 4-24 0,3 2 0 0,-4-5 0 0,1 8 0 16,3-8 97-16,0 8 15 0,0-6 2 0,3 10 1 16,1-10-41-16,-1 9-8 0,4-2-2 0,-3 2 0 15,-1 3 0-15,1-3-1 0,-1 4 0 0,1-4 0 16,0 9-15-16,-4-6-4 0,3 3 0 0,1 4 0 15,-1-7-18-15,-3 0-4 0,0 3-1 0,-3-3 0 16,-1-2 4-16,1 2 1 0,-5-9 0 0,5-2 0 16,-1-10-42-16,1 4-8 0,-1-9-1 0,4-1-1 15,0 1-58-15,0-12-11 0,0 0-2 0</inkml:trace>
  <inkml:trace contextRef="#ctx0" brushRef="#br0" timeOffset="5260.625">7056 6702 1527 0,'-8'6'64'0,"1"-3"-51"15,7-3 13-15,-3 6 2 0,-1 6 1 0,4-12 0 16,0 5 22-16,0-5 4 0,0 0 1 0,0 0 0 15,0 0-20-15,0 0-3 0,0 0-1 0,0 0 0 16,0 0-19-16,0 0-4 0,0 6-1 0,4 0 0 16,3-6-8-16,0 6 0 0,0 0 0 0,7-6 0 15,0 3 0-15,-3 0 0 0,7 0 0 0,-4 3 0 16,10-6 0-16,-10 0 0 0,8 0 0 0,2 0 0 16,-3 0-36-16,1 0-8 0,2 0-3 0,-3 0 0 15,1-6-116-15,2 6-23 0</inkml:trace>
  <inkml:trace contextRef="#ctx0" brushRef="#br0" timeOffset="5802.467">8410 6099 1142 0,'-7'6'32'0,"0"-6"8"0,0 0-32 0,7 0-8 0,-3 12 0 0,3-12 0 16,-8 0 50-16,5 6 9 0,3 6 1 0,-4-6 1 16,4-6-12-16,-3 5-2 0,-1 1-1 0,4 9 0 15,0-3-8-15,0 0-2 0,4-1 0 0,-1 10 0 16,1 2 1-16,-1 4 0 0,1-4 0 0,3 10 0 15,-3 2-13-15,3 0-2 0,-4 4-1 0,4 5 0 16,-3-9-7-16,-1 9-2 0,1-6 0 0,-1 6 0 16,-3-3 8-16,4-5 0 0,-4 2 1 0,0 6 0 15,0-12-13-15,0 4-8 0,-4-7 8 0,4 3-8 0,0 1 48 0,0-4 4 16,-3-2 2-16,3-4 0 16,0 1-32-16,0-4-6 0,0 4-2 0,0-12 0 15,3 2-14-15,-3 4 8 0,0-6-8 0,4-1 0 0,-4-5 0 16,3 0 0-16,-3 6 0 0,4-6 0 15,-4-6-40-15,0 0-4 0,3 3 0 0,-3-3-1 16,0 0-38-16,8 3-7 0,-5-3-2 0</inkml:trace>
  <inkml:trace contextRef="#ctx0" brushRef="#br0" timeOffset="6110.405">8202 6729 851 0,'0'0'36'15,"0"0"-36"1,0 0 76-16,0 0 9 0,0 0 2 0,0 0 0 16,0 0-3-16,0 0-1 0,-3 5 0 0,3-5 0 15,0 6-49-15,0 0-10 0,3 0-1 0,1 0-1 16,-1-3 14-16,4 3 2 0,0 6 1 0,0-7 0 15,0 1-19-15,4 0-3 0,0 0-1 0,-1-6 0 16,8 6-5-16,-4 0-2 0,7 3 0 0,-3-6 0 16,3 2-9-16,-4-2 0 0,5 3 0 0,-5-6 0 15,1 3 0-15,0-3 0 0,-1 3 0 0,1-3 0 16,-1 6-12-16,-2-6-4 0,2 0 0 0</inkml:trace>
  <inkml:trace contextRef="#ctx0" brushRef="#br0" timeOffset="6571.574">8816 6908 1337 0,'-18'6'28'0,"18"-6"6"0,-10 6-34 0,3-6 0 16,0 6 0-16,3-1 0 0,-3-5 58 0,0 6 5 0,3 0 1 0,1 0 0 15,-1 0-52-15,4 6-12 0,-3-3 0 0,3 2 0 16,0-5 26-16,3 12 2 0,-3-12 1 0,4 8 0 16,-1-2 5-16,-3 6 1 0,0-6 0 0,0-1 0 15,4 4-35-15,-1-3 0 0,1 0-15 0,0-1 5 16,-1-5 10-16,1 9 12 0,-1-3-2 0,1-7-1 16,-4 7-9-16,0-6 0 0,0 0 0 0,0-6 0 15,0 0 0-15,0 0 0 0,0 0 0 0,0 0 0 16,0 0 53-16,0 0 9 0,0 0 2 0,0 0 0 15,-4-6-52-15,1-6-12 0,-4 6 0 0,3-5 0 16,0-1 0-16,1-3 0 0,3 4 0 0,-4-7 0 16,4-3 0-16,-3 4 0 0,3-7 0 0,-4 6 0 15,4 4 0-15,0-4 0 0,-3 1 0 0,3-4 0 16,-4 9 0-16,1 0 0 0,3 1 0 0,0-7 0 16,-4 9 0-16,4 3 0 0,0-5 0 0,0 5 0 15,4-6 0-15,-4 12 0 0,3 0 0 0,-3 0 0 16,7-12 0-16,-3 9 0 0,3-3 0 0,0 0 0 0,0 1-17 15,4 2-7-15,-1 0 0 0,1-3-1 16,3 6-11-16,0 0-3 0,4-6 0 0,-4 6 0 16,3 6-122-16,-2-6-25 0,2 9-5 0</inkml:trace>
  <inkml:trace contextRef="#ctx0" brushRef="#br0" timeOffset="7139.526">9130 6967 1151 0,'0'0'48'16,"-7"9"-38"-1,7-9 82-15,0 0 16 0,0 0 3 0,0 0 1 16,0 0-38-16,0 0-7 0,-4 5-2 0,4-5 0 16,0 6-52-16,0-6-13 0,4 6 0 0,-4 0 0 15,7 6 54-15,-4-12 8 0,4 6 2 0,1 0 0 16,-1-1-64-16,0 4-15 0,0-3-1 0,0-6-1 16,0 6 17-16,0-6 0 0,3 6 0 0,-2-6 0 15,2 0 9-15,-3 0 6 0,4 0 1 0,-4-6 0 16,3 6-16-16,-3-6 0 0,0 0 0 0,1-3 0 15,-5 4 0-15,1-1 0 0,3 0 0 0,-4-6 0 0,1 6 31 16,-4 0 0-16,3 0 0 0,-3 1 0 16,0-1-19-16,0 0-3 0,0-3-1 0,0 3 0 0,0 0 14 15,-3 0 2-15,-1 6 1 0,4 0 0 16,-3-6-71-16,3 6-14 0,-7-5-4 0,7 5 0 0,0 0 52 0,0 0 12 16,-7 0 0-16,-4 0 0 0,11 0 0 15,-7 5 0-15,0 1 0 0,0 0 0 0,0 0 0 0,0 0 0 16,0 6 0-16,-4 2 0 0,4-2 0 0,0 0 0 15,0 3-10-15,3 2 10 0,-3-5 0 0,4 6 0 0,-4-1-9 16,3-2 9-16,4-3 0 0,-3 0 0 0,3-7 0 0,0 1 0 16,0 3 0-16,3 3 0 0,1 0 0 0,-1-7 0 15,4 1 11-15,-3 6-1 0,6-12 0 0,-3 12 0 16,4-6-10-16,0 0-9 0,3 2 9 0,-4-2-13 16,4 0 13-16,1 0 0 0,-1 0 0 0,3 0 0 15,-3-6-54-15,4 0-8 0,0 0-2 0</inkml:trace>
  <inkml:trace contextRef="#ctx0" brushRef="#br0" timeOffset="7477.669">9123 6532 1212 0,'0'0'51'16,"0"0"-41"-16,0 0 18 0,-7 5 3 0,7-5 1 0,0 0 0 15,-4 6 25-15,4-6 6 0,-3 6 1 0,-1 0 0 16,4 6-21-16,0-6-4 0,0 8-1 0,0-2 0 15,4 0-19-15,3-6-4 0,-4 6-1 0,4-1 0 16,4 1-1-16,-4 3 0 0,4 2 0 0,3 1 0 16,-4 0-13-16,8 2 0 0,-4 1 0 0,7-1 0 15,-3 1-151-15,-1-9-33 0</inkml:trace>
  <inkml:trace contextRef="#ctx0" brushRef="#br0" timeOffset="7980.842">9754 6779 1431 0,'-7'5'29'0,"-3"1"9"0,3 0-30 0,3-6-8 0,-3 6 0 0,0 0 0 16,-4 0 75-16,4 6 13 0,-3-4 4 15,-1 1 0-15,-3 6-52 0,7-3-11 0,-4-6-1 0,1 5-1 16,3-2-17-16,-4-3-10 0,8 6 12 0,-4 0-12 16,0-7 0-16,3 1 0 0,0 0 0 0,4-6 0 15,0 6 8-15,0-6-8 0,0 0 0 0,0 0 0 16,0 0 0-16,0 0 10 0,4 3-10 0,-4-3 8 15,0 0 0-15,7 12-8 0,0-9 12 16,0 6-4-16,0-9-8 0,4 5 0 0,-4-5 9 0,0 0-9 16,4 6 8-16,-4-6-8 0,3 0 8 0,-3 6-8 15,4-6 0-15,-4 0 8 0,3 6-8 0,-2-6 0 16,-1 12 0-16,0-12 0 0,-4 3 0 0,4 3 0 16,-3-1 0-16,-1 7 0 0,1-6 0 0,-1 12 0 15,-3-6 0-15,4-1 0 0,-4 4 0 0,-4-3 0 16,4 0 0-16,-3-1 0 0,3-5 8 0,-4 9-8 15,1-3 11-15,-1-1-3 0,1 1 0 0,-4 6 0 16,0-4 3-16,-4-2 0 0,4 6 0 0,-4-9 0 16,1 2-11-16,-1 1 0 0,1-6 0 0,-5 0 0 15,5 0 0-15,-4 0 0 0,3-6 0 0,-3 0 0 16,0-6-72-16,0 6-12 0,0-6-4 16</inkml:trace>
  <inkml:trace contextRef="#ctx0" brushRef="#br0" timeOffset="8579.787">10555 6141 923 0,'0'0'39'16,"0"0"-31"-1,0 0 59-15,0 0 12 0,0 0 2 0,0 0 1 16,0 0-22-16,4 3-5 0,-1-1-1 0,1 7 0 0,-1 3 6 16,1 0 0-16,-1 0 1 0,4 8 0 0,-3 4-18 0,-1 5-4 15,4 3-1-15,0 4 0 0,1 2-3 0,-5 6-1 16,4 0 0-16,0 3 0 0,-3 3-12 0,3 0-2 0,-4-3-1 16,1 3 0-16,-4 0-6 0,3-6-1 15,-3 0 0-15,0 3 0 0,0-3-2 16,4-5-1-16,-4 2 0 0,3-3 0 0,-3-3-9 15,0 4-11-15,-3-13 3 0,3 9 0 0,-4-8 8 0,4-4 0 16,0 4 0-16,-3-4 0 0,3 1 0 0,3-13 0 0,-3 1 0 16,4 3 0-16,-4-9 0 0,0 0 0 0,0-6 0 0</inkml:trace>
  <inkml:trace contextRef="#ctx0" brushRef="#br0" timeOffset="8884.031">10439 6858 1022 0,'0'0'21'0,"0"0"5"15,0 0-26-15,0 0 0 0,0 0 0 0,0 0 0 16,0 0 61-16,0 0 7 0,0 0 2 0,0 0 0 15,0 0-6-15,0 0 0 0,0 0-1 0,7 12 0 16,0-6-47-16,0-1-16 0,7 1 9 0,0 0-9 16,0 0 10-16,7 0-10 0,-3 3 12 0,7 3-12 15,-4-7 10-15,7 1-10 0,-3 0 8 0,3 0-8 16,-3-6 20-16,-1 6-2 0,5 0 0 0,-5-3 0 0,-3-3-8 16,4 3-2-16,-4-3 0 0,0-3 0 15,-3 0-152-15,0-3-30 0</inkml:trace>
  <inkml:trace contextRef="#ctx0" brushRef="#br0" timeOffset="9332.17">10858 6987 1288 0,'0'12'36'0,"0"0"8"0,0 0-35 0,0-4-9 0,0 4 0 0,0-6 0 16,4 12 59-16,0-12 9 0,-1 5 3 0,1-2 0 15,-1 9-6-15,1-12-1 0,-1 5 0 0,1-2 0 16,-1 6-25-16,1 0-6 0,-1-4-1 0,1 1 0 16,-1 6-20-16,1-4-4 0,-1-2 0 0,1 6-8 15,-1-12 10-15,-3 3-10 0,0-1 8 0,4 1-8 16,-4 3 19-16,0-6-2 0,0-6 0 0,0 0 0 16,0 0-17-16,0 0 10 0,0 0-10 0,0 0 8 15,0 0 45-15,0 0 9 0,0-12 2 0,0 0 0 16,0 3-28-16,0-2-6 0,0-7-1 0,0 0 0 15,0 1-46-15,0-4-10 0,0 4-1 0,0-1-1 16,-4-3 44-16,4 4 9 0,0-7 1 0,-3 10 1 16,3-10-26-16,-4 6 0 0,1 1 0 0,-1 2 0 15,1-3 0-15,-1 4 0 0,1-1 0 0,3 6 0 16,-4 3 0-16,4 6 0 0,0-6 0 0,0 6 0 16,0 0 0-16,0 0-12 0,0 0 4 0,0 0 8 15,0 0-29-15,0 0 1 0,7 0 1 0,0 0 0 16,0 6-21-16,4 0-5 0,0 0-1 0,-1 0 0 0,1 3 43 15,3-3 11-15,4 0 0 0,-4 5 0 0,0-5-15 16,0 0-1-16,0-6 0 0,0 6 0 16,0 0-10-16,4-3-2 0,3 3-1 0,-3-3 0 15,-1-1-28-15,1 1-6 0,-4 0-1 0</inkml:trace>
  <inkml:trace contextRef="#ctx0" brushRef="#br0" timeOffset="9594.482">11328 7117 1333 0,'0'0'56'16,"0"0"-44"0,-7 0 29-16,7 0 7 0,-7 0 0 0,0 6 1 15,-1-6-1-15,5 5-1 0,-1 1 0 0,1-3 0 16,-1 9-19-16,1 0-3 0,3-1-1 0,0 1 0 15,0 0-12-15,0 0-2 0,0 2-1 0,0-2 0 16,0 0 0-16,3-6 0 0,1 3 0 0,-4-3 0 16,0-6-9-16,7 5-12 0,-4-2 2 0,-3-3 1 15,8 0-27-15,-1 0-4 0,0 0-2 0</inkml:trace>
  <inkml:trace contextRef="#ctx0" brushRef="#br0" timeOffset="9812.208">11342 6696 936 0,'0'0'26'0,"0"0"7"0,0 0-33 0,3 3 0 0,1 0 0 0,-1 3 0 16,1 0-32-16,-1 0-12 0</inkml:trace>
  <inkml:trace contextRef="#ctx0" brushRef="#br0" timeOffset="10279.053">11670 6826 1504 0,'-7'0'43'0,"3"0"9"16,-3 0-42-16,0 3-10 0,0-3 0 0,-3 2 0 0,-1 1 78 0,0 0 14 0,1 0 2 15,-1 3 1-15,1 0-50 0,3 6-9 16,-4 0-3-16,0-1 0 0,4-5-33 0,0 3 0 0,4 9 0 15,-4-12 0-15,3 5-9 0,1 1 9 0,-1-6-8 0,1 9 8 16,-1-4 0 0,4 1 0-16,4 0 0 0,-4 0 8 0,0-4-8 0,3-2-12 0,1 0 4 0,-4 0 0 15,3 6 8-15,1-6 0 0,-1 0 0 0,-3-6 0 16,7 8 0-16,-3-5 0 0,3 3 0 0,-7-6 0 16,7 3 0-16,0 3 11 0,-7-6-3 0,4 12 0 15,3-12-8-15,-7 0 0 0,7 6 0 0,-7-6 0 16,7 6 0-16,-7-6 0 0,7 6 0 0,-7-6-11 15,0 0 11-15,7 0 0 0,-7 0 0 0,0 0 0 16,7 5 0-16,-4 1 0 0,1-3 0 16,3 3 0-16,-4 6 20 0,-3-6-1 0,4 5 0 0,-4 1 0 15,0-6-31-15,0 9-7 0,-4-3-1 0,-3-1 0 16,-3 7 20-16,-1-6 0 0,1-3 0 0,-1 2 0 16,-3 1 0-16,0 0 0 0,-4-6 0 0,4 0 0 15,0-1-28-15,0-2 0 0,3-3 1 0,-3-3 0 16,0-2-14-16,0-1-3 0,0-6-1 0</inkml:trace>
  <inkml:trace contextRef="#ctx0" brushRef="#br0" timeOffset="10696.846">11843 6173 881 0,'-4'12'18'0,"4"-1"5"0,0-5-23 0,0 9 0 0,0-3 0 16,-3 5 0-16,6 1 109 0,-3 0 18 0,0 8 3 0,4-5 1 16,-4 8-40-16,3 1-8 0,1 2-2 0,3 3 0 15,-4 3-27-15,1-5-6 0,3 2 0 0,-4 9-1 16,5-6-6-16,-5 3-1 0,4-5 0 0,-3 8 0 16,3 0-6-16,-4-6-2 0,1 3 0 0,-4 3 0 15,3-8-32-15,-3 8 0 0,0-12 0 0,0 6 0 16,0-2-11-16,0-1-5 0,0-3-2 0,-3-5 0 15,3-4 33-15,0 1 6 0,-4-4 2 0,4 4 0 16,0-12-37-16,0-4-7 0,0 7-2 0,4-6 0 16,-4-9-110-16,0 0-23 0,0 0-4 0</inkml:trace>
  <inkml:trace contextRef="#ctx0" brushRef="#br0" timeOffset="10987.801">11800 6826 1679 0,'0'0'35'0,"0"0"8"0,0 0-35 0,0 0-8 0,0 0 0 0,0 0 0 16,0 0 58-16,0 0 10 0,0 0 1 0,0 0 1 15,0 0-31-15,0 0-7 0,0 0 0 0,0 0-1 16,0 0-21-16,0 8-10 0,0-2 10 0,4 6-10 15,3-6 0-15,0 6 0 0,4-6 0 0,-1-1 0 16,8 4 0-16,-4 0 0 0,4-3 0 0,-1 9 0 16,4-9 0-16,1-1-15 0,-1-5 3 0,3 6 1 15,-2-6-21 1,-1 0-5-16,3 0-1 0,-2 0 0 0,2-6-20 0,-3 6-4 0,4-5-1 16</inkml:trace>
  <inkml:trace contextRef="#ctx0" brushRef="#br0" timeOffset="11692.027">12199 6993 1384 0,'0'0'39'0,"-3"6"9"16,3-6-38-16,-4 12-10 0,4-9 0 0,0 6 0 15,0-4 8-15,4 4 0 0,-1-3 0 0,4 0 0 16,0 0 28-16,4 6 4 0,3-6 2 0,0-4 0 16,0 1-17-16,0 3-3 0,4-6-1 0,-4 3 0 15,4-3-11-15,-1 3-2 0,1-3-8 0,-1 0 12 16,-2 0-12-16,-1-3 9 0,0 0-9 0,0 0 8 16,-7-3-16-16,0 4-4 0,-3-4-1 0,-1 0 0 15,-3 0 5-15,0 0 8 0,-3-6-13 0,-4 6 5 16,-4-2-28-16,0-4-6 0,-3 0-1 0,-3 6 0 15,-1 0 51-15,-3 0 9 0,0 1 3 0,-1-4 0 16,-2 6 20-16,-1 0 4 0,0-3 0 0,1 6 1 16,3 0-1-16,-1 6 0 0,5 0 0 0,-1 3 0 0,7-4-29 0,1 1-7 15,3 6 0-15,0 0-8 0,3 0 0 0,1-4 0 16,3 4 0-16,0 6 0 0,7-4 0 0,-4-2 10 0,4 6-2 16,0 0 0-16,8-7-8 0,-1 4 0 0,3 3 0 15,4-1 0-15,-3-2 0 0,3-6-14 0,0 5 5 16,4-8 1-16,-4 0-10 0,0 6-2 15,4-12 0-15,0 0 0 0,0 0-12 16,3-12-4-16,-4 6 0 0,8 0 0 0,-4-5-148 0,4-1-31 16</inkml:trace>
  <inkml:trace contextRef="#ctx0" brushRef="#br0" timeOffset="12382.249">13377 6876 767 0,'0'0'32'16,"0"0"-32"-1,0 0 53-15,0 0 4 0,0 0 1 0,-3 11 0 0,3-11 26 0,-4 3 6 0,1 3 1 0,-1 0 0 16,1 0-24-16,-4 6-5 0,3-6-1 0,1 5 0 16,-1-5-16-16,1 6-3 0,-1 0-1 0,4 2 0 15,-4-2-22-15,4 6-5 0,0 2-1 0,4 4 0 16,0-4 0-16,3 10 0 0,0-7 0 0,0 10 0 16,3-4 1-16,4 3 0 0,-3 4 0 0,3 2 0 15,0-6 6-15,-3 4 0 16,3 2 1-16,-4-3 0 0,1-6-9 0,3 4-3 0,-7-1 0 15,4-8 0-15,-4 2-1 0,-4-8 0 0,1 5 0 0,-1-14 0 16,1 3-8-16,-4-3 8 0,4-1-8 0,-4-2 8 16,0-6 1-16,0 0 0 0,0 0 0 0,0 0 0 15,-8-6-9-15,1-2 0 0,0-4 0 0,-3 3 0 16,3 0 23-16,-4-8 2 0,4-1 1 0,-4 3 0 16,4-2-26-16,-3-1 0 0,-1-5 8 0,4 2-8 15,0-3-8-15,0 1-4 0,0-4-1 0,3 4 0 16,1-4 13-16,-1-2 0 0,1 3-10 0,-1-4 10 15,4 4 0-15,-3-4 0 0,3 1-9 0,3-3 9 16,1 2 0-16,3 4 8 0,-4-4-8 0,8 4 12 16,-4-4-12-16,4-2 8 0,3 6-8 0,-4-4 0 15,1 1 0-15,3 8 0 0,0-8 0 0,-3 8 0 16,3-2 0-16,0 11 0 0,-3-9 0 0,3 7 0 16,0 5-12-16,0 3-9 0,0 0-2 0,0 0 0 15,0 6-4-15,0 6-1 0,4 0 0 0,-4 3 0 16,0 3-7-16,0 5-1 0,0-5-1 0,1 9 0 15,-5-1 15-15,1 7 3 0,-4-10 1 0,0 4 0 16,-4 2 18-16,1 1 0 0,-4 2 0 0,0 4 0 16,-7-13 16-16,0 4-2 0,0-3-1 0,-7-1 0 0,0-2 7 15,-4-3 2-15,4 0 0 0,-7-7 0 0,3-5-2 0,-3 0-1 16,3 0 0-16,-7 0 0 0,4-5-28 0,0 5-6 0,0-12-1 16,0 0 0-1,-4-3-194-15,4 4-39 0,0-13-8 0</inkml:trace>
  <inkml:trace contextRef="#ctx0" brushRef="#br0" timeOffset="12906.667">13945 6902 1151 0,'-7'-6'48'15,"0"0"-38"1,-3 3 63-16,3-3 13 0,-1 6 2 0,1-5 1 16,0 5-15-16,0 0-3 0,0 0-1 0,7 0 0 15,-7 0-27-15,0 5-6 0,-3 1-1 0,3 3 0 16,3 0-28-16,-3 6-8 0,0-4 0 0,3 1 0 0,-3 6-12 15,4-3-3-15,-1-4-1 0,1 1 0 0,-1 6 16 0,4-7 0 0,-3 4 9 16,3-9-9-16,0 6 21 0,3 0-1 0,-3-10-1 0,0-2 0 16,4 3 1-16,3 3 1 0,0-6 0 0,0 0 0 15,0-3 19-15,4 0 3 0,3 0 1 0,-4 1 0 16,4-10-26-16,0 0-5 0,1 0-1 0,-5 0 0 16,4 4-3-16,-3 2-1 0,-1-6 0 15,-3 0 0 1,4 6-8-16,-4-5 0 0,0 5 0 0,-3-3-11 0,-1 6 11 0,-3 3 0 15,0 0 8-15,0 0-8 0,0 0-12 0,0 0-6 0,0 0-2 0,0 0 0 32,0 0-19-32,0 0-4 0,-7 3-1 0,4 6 0 0,-1 3 23 0,-3-7 4 0,0 7 1 0,3 6 0 15,1-4 6-15,-1 4 2 0,1 0 0 0,-1-4 0 16,4-2 8-16,0 6 11 0,4-12-3 0,-1 6 0 16,1-7 10-16,-1 1 2 0,5 0 0 0,-1 3 0 15,0-3 9-15,0-6 3 0,3 0 0 0,-3 0 0 16,7-3-42-16,1 0-8 0,-1-3-2 0</inkml:trace>
  <inkml:trace contextRef="#ctx0" brushRef="#br0" timeOffset="13312.134">14263 6870 1523 0,'-11'11'32'0,"4"7"7"16,0 3-31-16,-3-4-8 0,2 1 0 0,5 8 0 15,-4-8 90-15,3 0 17 0,-3 2 3 0,4-8 1 16,3 6-32-16,-4-7-7 0,4 4 0 0,0-3-1 16,0 0-23-16,0-12-4 0,0 0 0 0,0 0-1 15,0 0-43-15,4 6 0 0,3-6 0 0,-7 0 0 0,0 0 0 0,0 0 12 0,0 0-4 16,3 5 0-16,-3-5-8 0,7 0 8 16,-3 0-8-16,3 0 8 0,-3 0-8 0,3 0-16 0,0 0 4 0,-7 0 1 31,7 0-24-31,0-5-5 0,-4-1 0 0,4 0-1 0,-3 0 22 0,-1-9 5 0,1 9 1 0,-1-3 0 15,1 1 13-15,-4 2 0 0,4-12 0 0,-4 12 0 16,3-8 0-16,-3 2 0 0,0-6 9 0,-3 1-9 16,-1 2 12-16,0-3-3 0,1 1-1 0,-1-7 0 15,1 9-8-15,-1 4 8 0,4-7-8 0,-7 3 8 16,7 6-8-16,-3 1 8 0,3-4-8 0,0 6 8 16,-4 0-8-16,4 6 0 0,0 0 0 0,0 0-11 15,0 0 3-15,0 0 0 0,11 0 0 0,-4 6 0 16,3-6-10-16,5 6-2 0,-1 0 0 0,0 0 0 15,3-1-42-15,1 1-9 0,0 0-1 16,3 3-1-16,0-3-128 0,4-6-26 0,-4 6-5 0</inkml:trace>
  <inkml:trace contextRef="#ctx0" brushRef="#br0" timeOffset="13648.456">14690 6920 437 0,'0'0'18'0,"0"0"-18"15,0 0 80 1,0 0 13-16,0 0 3 0,0 0 0 0,0 0-4 0,0 0 0 16,0 0 0-16,0 0 0 0,0 0-19 0,0 0-4 0,0 0-1 0,0 0 0 15,0 0-17-15,0 0-4 0,0 0-1 16,0 0 0-16,-4 6-16 0,-3-1-3 0,0 1-1 0,-4 0 0 16,4 0-18-16,-3-3-8 0,-4 9 0 0,3-6 8 31,-3 0 20-31,0 5 4 0,0-5 1 0,0 0 0 0,0 6-1 15,3-9 0-15,0 3 0 0,1-1 0 0,3 1-19 16,3 0-4-16,4-6-1 0,-7 6 0 0,7-6 10 0,0 6 2 0,-3 6 0 0,3-6 0 16,3 0 3-16,1-4 1 0,-1 4 0 0,4 0 0 15,0 0-24-15,4 6 0 0,0-12 0 0,3 6 0 16,0 0 0-16,3-6 0 0,1 0 0 0,3 0 0 16,0 0-19-16,0 0-8 15,1 0-1-15,2 0-1 0,-2-6-144 16,-1 0-29-16,3-6-6 0</inkml:trace>
  <inkml:trace contextRef="#ctx0" brushRef="#br0" timeOffset="14197.159">15078 6887 1196 0,'-4'6'24'0,"-3"0"8"0,4-3-32 0,-1 3 0 0,1 6 0 0,-1-6 0 15,1-1 76-15,-1 1 10 0,0 0 2 0,4-6 0 16,0 6-20-16,0-6-3 0,0 0-1 0,0 3 0 15,0-3-16-15,0 0-3 0,0 0-1 0,0 12 0 16,0-12 7-16,4 3 1 0,-4-3 0 0,4 9 0 16,3-9-32-16,-4 5-7 0,4 1-1 0,0-6 0 15,0 0-12-15,0 0 0 0,4 0 0 0,-1-6 0 16,1 1 9-16,3 5-1 0,0-9 0 0,0 3 0 16,-3-6-8-16,0 6 0 15,-1-6 0-15,-3 7 0 0,0-7-15 0,0 0-5 0,0 3 0 0,-3 3-1 16,-1-5-19-16,-3 5-4 15,0-6-1-15,0 6 0 0,-3-3 25 0,-1 3 4 0,1 3 2 0,-4-2 0 16,-4 2 14-16,1 3 0 0,-1-3 0 0,-3 6 0 16,0-3 0-16,0 5 10 0,-4-2 0 0,0 6 0 15,1 6 7-15,-4-3 2 0,3 5 0 0,0-5 0 16,4 9-19-16,0 2 0 0,0 1 0 0,0 2 0 16,7-2 19-16,-4-4 0 0,1 10 0 0,6-13 0 15,-3 4 5-15,7-9 0 0,-3-1 1 0,6-5 0 16,-3 3-7-16,4 3-2 0,-1-6 0 0,4 0 0 15,0-1-16-15,4 1 10 0,3 0-10 0,0 0 8 16,4 0-8-16,-1-3 0 0,1 0 0 0,3 0 0 16,4-3-68-16,0 0-8 0,-4 0-3 0</inkml:trace>
  <inkml:trace contextRef="#ctx0" brushRef="#br0" timeOffset="14946.766">15879 6987 847 0,'-11'-6'36'0,"0"1"-36"15,4-1 80-15,-3 0 8 0,3-6 3 0,0 9 0 16,3-9-18-16,-3 1-3 0,4-7-1 0,-5 9 0 16,5-3-13-16,3 6-4 0,0-5 0 0,0 11 0 15,0 0-34-15,0 0-7 0,0 0-2 0,0 0 0 16,0 0 0-16,0 0 0 0,0 0 0 0,0 0 0 16,3 6 6-16,1-1 1 0,-4 7 0 0,4 3 0 15,-4 3-7-15,3-1-1 0,-3-5 0 0,4 9 0 16,-4-4 18-16,3 1 3 0,1-1 1 0,-1-2 0 15,1 3 21-15,-4-4 4 0,3-5 1 0,1 6 0 16,-1-9-23-16,1 6-4 0,-4-12-1 0,7 0 0 16,-4 0 4-16,8-6 1 0,0 0 0 0,-4-9 0 15,3 3-17-15,1 1-4 0,-1-7-1 0,1-3 0 16,-1 7-11-16,-2-1 8 0,-1-3-8 0,0 4 8 0,-4 2-8 16,4 0-17-16,-3 6 4 0,-1 0 1 15,-3 1-18-15,0 5-3 0,0 0-1 0,0 0 0 0,0 0 10 0,0 0 1 0,0 5 1 0,-3 7 0 16,-1 0 11-16,-3 9 3 15,0 2 0-15,4 3 0 0,-4 4 8 0,-4-1 0 0,4 4 0 0,-4 5 0 16,4-3 12-16,-3 3 7 0,-1 1 1 0,1 2 1 16,-1 3 8-16,0-6 2 0,1 3 0 0,3-3 0 15,0 1-3-15,0-4 0 0,0 3 0 0,3 3 0 16,-3-11-9-16,3 8-3 0,1-6 0 0,-1-2 0 16,4 2-16-16,-3-3 8 0,3-5-8 0,0 8 0 15,3-11 8-15,-3 8-8 0,0-5 0 0,0 2 0 16,0-8 8-16,4 2-8 0,-4-2 0 0,3 0 0 15,-3-7 0-15,0-5 0 0,0 3 8 0,0-3-8 16,0 3 0-16,0-9 10 0,0 0-10 0,0 0 8 16,0 0-8-16,0 0 0 0,0 0 0 0,0 0 8 0,4-6 45 15,0-6 9-15,-4 0 2 0,3-5 0 16,1-10-76-16,-1 4-14 0,1-7-3 0,-1 4-1 0,4-9 22 16,0 8 8-16,-3-8 0 0,-1 3-9 15,4 2 33-15,-3-2 8 0,3-3 0 0,-4 8 1 16,1-5-56-16,3 14-11 0,0-5-2 0,0 2-1 15,0 3-7-15,-3 7 0 0,6-7-1 0,-3 6 0 16,4-5-15-16,3 8-4 0,0-9 0 0,4 1 0 16,-1 2-149-16,1 3-31 0</inkml:trace>
  <inkml:trace contextRef="#ctx0" brushRef="#br0" timeOffset="15352.455">16189 6993 1257 0,'0'0'26'0,"-4"6"6"0,1 6-32 0,-1-9 0 0,4 6 0 0,-3-4 0 16,3 4 90-16,-4-3 11 0,4 6 3 0,4 0 0 16,-4-6-53-16,3-1-11 0,-3 4-1 0,7 3-1 15,-3 0-3-15,7 0-1 0,-4-7 0 0,3 7 0 16,4-3 18-16,0-3 3 0,1-6 1 0,-1 6 0 16,0-6-11-16,0-6-1 0,3 3-1 0,-2 0 0 15,-5-6 1-15,4 6 1 0,0-6 0 0,1 4 0 16,-5-7 3-16,1-6 0 0,3 0 0 0,-7 4 0 15,3-4-31-15,1 0-5 0,-4 4-2 0,-3-10 0 16,3 13-10-16,-4-13 12 0,1 9-12 0,-4 4 12 16,-4-10-23-16,1 9-4 0,-1 0-1 0,1 1 0 15,-4-7-38-15,-1 6-8 0,5 1-2 0,-4 2 0 16,3 3-83-16,4 6-17 0,0 0-3 0</inkml:trace>
  <inkml:trace contextRef="#ctx0" brushRef="#br0" timeOffset="16781.597">16725 6617 1029 0,'0'12'21'0,"0"-1"6"0,0-2-27 0,0 3 0 0,0 0 0 0,4 5 0 16,-4-2 77-16,0-3 11 0,3 5 1 0,-3 1 1 16,4-6-33-16,-4 5-6 0,3-2-2 0,1 3 0 15,-4-3-19-15,3-1-4 0,-3 1-1 0,0 3 0 16,4-7-25-16,-4 4-14 0,0 3 2 0</inkml:trace>
  <inkml:trace contextRef="#ctx0" brushRef="#br0" timeOffset="17113.599">17198 6858 1060 0,'0'0'22'0,"0"12"5"0,-4-6-27 0,4 5 0 0,0-2 0 0,0 3 0 15,-3 6 64-15,-1-7 8 0,4 7 2 0,-3 3 0 16,-1-4-6-16,1 4-2 0,-1-4 0 0,1 1 0 16,-1 6-30-16,1-13-7 0,-1 4-1 0,1 3 0 15,3-12-16-15,0-1-3 0,0-5-1 0,0 0 0 16,0 0-38-16,0 0-8 0,0 0-2 0</inkml:trace>
  <inkml:trace contextRef="#ctx0" brushRef="#br0" timeOffset="17276.951">17032 6629 1675 0,'0'0'71'15,"0"0"-57"1,0 0-14-16,-3-6 0 0,3 0 8 0</inkml:trace>
  <inkml:trace contextRef="#ctx0" brushRef="#br0" timeOffset="17573.513">17399 6252 953 0,'7'12'40'0,"0"-3"-32"15,0 3 45-15,0 5 9 0,0 1 2 0,0-3 0 16,-3 14-7-16,-1-5-1 0,-6 8 0 0,3 0 0 16,-7 9-19-16,3-8-4 0,-6 8-1 0,3 9 0 15,-4-6 16-15,0 3 4 0,4 6 0 0,-3 0 0 16,-1-9-33-16,1 0-7 0,-1-3 0 0,4 3-1 15,0-11-11-15,3-4 0 0,4-3 0 0,-3 4 0 16,6-12 0-16,1 2-14 0,0 4 2 0,3-13 0 16,0 1-32-16,0 6-7 0,0-9-1 0</inkml:trace>
  <inkml:trace contextRef="#ctx0" brushRef="#br0" timeOffset="18253.947">18126 6926 953 0,'0'0'20'0,"0"0"4"15,0 0-24-15,0 0 0 0,0 0 0 0,0 0 0 16,0 0 72-16,0 0 10 0,7 5 2 0,0-5 0 16,0 0 12-16,3 0 4 0,1 0 0 0,0 6 0 15,3-6-58-15,0 0-11 0,0 0-3 0,0 0 0 0,4 0-9 16,-4 0-3-16,0 0 0 0,-3-6 0 15,-1 6 4-15,1-5 0 0,-4 5 0 0,0-6 0 16,0-6-10-16,-4 6-2 0,4 3 0 0,-7-6 0 16,4 6 0-16,-8-8 0 0,4 5 0 0,-3-6 0 15,-4 6-8-15,0-3-12 0,0 0 2 0,-4 6 1 0,1-2 1 0,-5-1 0 0,-2 0 0 0,3 0 0 16,-4 6 8-16,0-6 11 16,1 6-3-16,-1 0 0 0,1 6-8 0,2-6 10 15,-2 6-10-15,-1 3 10 0,4-1-10 0,-4 1 0 16,4 3 0-16,0 6 0 15,4-7 0-15,-1 4 0 0,0 9 0 0,4-7 0 0,0-2 0 0,4 9 8 16,3-1-8-16,0-5 0 0,3 2 9 16,1 4-9-16,6-12 10 0,-3 2-10 0,8 4 12 15,-1-12-4-15,0 6-8 0,3-12 12 0,5 5-12 0,2-5 9 16,1 6-9-16,0-6 8 0,-1 0-22 0,5 0-5 16,-1-6-1-16,4 6 0 15,-4-5-28-15,0-1-5 0,4-6-2 0</inkml:trace>
  <inkml:trace contextRef="#ctx0" brushRef="#br0" timeOffset="18658.755">18630 6870 657 0,'-7'6'28'16,"0"-1"-28"-1,-3-5 99-15,2 6 14 0,-2-3 3 0,-1 0 1 0,4 3-16 0,-3-3-3 0,-1 3-1 16,0 6 0-16,1-6-33 0,-1-1-8 0,1 1 0 16,-1 0-1-16,4 0-21 0,0-3-4 0,7-3-1 15,0 0 0 1,0 0-18-16,-4 9-11 0,4-9 12 0,0 0-12 16,0 6 15-16,4 3-4 0,0-4-1 0,-1 1 0 15,4 0 4-15,0-6 1 0,0 6 0 0,0 0 0 0,0 0-6 16,4-3-1-16,-4 3 0 0,4-3 0 0,-1-1-8 0,-3 4 0 0,4 0 0 15,-4-6 8-15,3 6-8 0,-2-6 0 0,-1 6 0 16,0 0 0-16,0 0 0 0,-7-6 0 0,3 0 0 0,1 6 0 16,-1 0 0-16,-3-1 0 0,0 1 0 0,0 3 0 15,-3 3 0-15,-1-6 0 0,1 0 0 0,-4 5 0 16,-4-5 0-16,0 9 8 16,-3-3-8-16,-3-1 8 0,-1 7-8 0,-3-6 10 0,0 0-10 15,-4 2 10-15,4-2-10 0,0 0 0 16,0-6 0-16,-1-3 8 0,1 0-48 15,0 0-9-15,3-6-3 0</inkml:trace>
  <inkml:trace contextRef="#ctx0" brushRef="#br0" timeOffset="18990.069">18912 6067 1409 0,'-3'18'60'16,"-1"2"-48"-16,-3-2 41 0,0 0 9 0,0 2 2 0,0 4 0 15,0 2 6-15,0 4 2 0,0 2 0 0,0 3 0 16,3-2-36-16,1 2-6 0,-1 3-2 0,1 3 0 15,-1-3-16-15,1-2-3 0,3 2-1 0,-4 6 0 16,8-9-8-16,-4 3 0 0,0-2 0 0,3 2 0 16,1-6 18-16,-1 1 2 0,4-4 0 0,0-5 0 15,-3-1-32-15,3 4-7 16,0-10-1-16,0-5 0 0,0 9-51 16,-3-10-10-16,3-5-3 0</inkml:trace>
  <inkml:trace contextRef="#ctx0" brushRef="#br0" timeOffset="19274.755">18556 6643 1409 0,'0'0'60'15,"0"0"-48"1,0 0 51-16,0 0 10 0,7 3 3 0,4 0 0 0,-1-3 1 16,1 3 1-16,0-3 0 0,3 0 0 0,3 0-33 0,1 0-6 0,3-3-2 0,0 3 0 31,-3-3-13-31,3 3-2 0,0 0-1 0,0 3 0 0,4-3-21 0,-4 3 0 0,4 0 0 0,-4-3 0 16,7 0 0-16,-7-3 0 0,4 0 0 0,-4 0-12 31,4 0-146-31,0-3-30 0</inkml:trace>
  <inkml:trace contextRef="#ctx0" brushRef="#br0" timeOffset="19964.832">20151 6752 1136 0,'-14'-6'24'0,"14"6"4"0,-7 0-28 0,-1-6 0 0,5 6 0 0,-4-6 0 15,0 1 64-15,0 5 6 0,0-9 2 0,0 9 0 16,0-3-1-16,0-3 0 0,-1 3 0 0,1 3 0 15,0-3-43-15,0 0-8 0,0 0-1 0,-3 3-1 16,3 0-18-16,0 3 0 0,-4 3 0 0,4 0 0 16,0 0 0-16,0 8-12 0,0-2 0 0,0 0 0 15,0 6 12-15,3 2 0 16,1-2 0-16,-1 2-9 0,1 4 9 0,3-12 14 0,0 5-3 0,0-8-1 16,0 3 5-16,0 0 1 0,3-1 0 15,1 1 0-15,3-6 8 0,-4-3 3 0,4 0 0 0,0 6 0 16,4-9 5-16,-1 0 0 0,5 3 1 0,-5-3 0 15,4-3-3-15,-3 0-1 0,3-6 0 0,0 6 0 16,-3-3-13-16,-1-6-4 0,1-964 0 0,-1 1941 0 16,-3-971-12-16,4-3 0 0,-4 6 0 0,-3-3 0 15,-1 0 0-15,-3 6 0 0,0 0 0 0,0 0 0 16,0 0-20-16,0 0 2 0,0 0 1 0,0 0 0 16,0 0-6-16,0 0-1 0,0 0 0 0,0 0 0 15,-7 9 12-15,0 0 3 0,0 3 0 0,3-1 0 16,-3 7 9-16,4-6-8 0,3 3 8 0,-4 2-8 15,1-5 8-15,3 3 0 0,0-4 8 0,0 7-8 16,0 0 0-16,0-10 8 0,3 4-8 0,1 6 0 16,3-12 0-16,0 0 0 0,4 0 0 0,-4-6 0 15,3 5-111-15,1-5-26 0</inkml:trace>
  <inkml:trace contextRef="#ctx0" brushRef="#br0" timeOffset="20531.537">19823 6005 1165 0,'-18'12'24'0,"11"-6"7"0,0 0-31 0,0 3 0 0,3 2 0 0,-3-5 0 16,0 12 67-16,4-6 7 0,-1 8 2 0,1-2 0 15,-1-6-20-15,8 2-3 0,-4 4-1 0,3 0 0 16,1-1-35-16,3 4-7 0,0 2-2 0,0-5 0 16,3 3 4-16,8 2 0 0,0-5 0 0,3-3 0 15,4 8-12-15,3-11 0 0,0 8 0 0,4-2 8 16,-1-6-97-1,8 0-20-15,0 5-4 0</inkml:trace>
  <inkml:trace contextRef="#ctx0" brushRef="#br0" timeOffset="21131.417">21033 6185 980 0,'0'0'20'0,"0"0"5"0,7 6-25 0,-4-1 0 0,4 1 0 0,-3 3 0 16,3 0 65-16,-4 6 8 0,4-4 2 0,-3 10 0 15,-1 3-20-15,5-7-4 0,-5 7-1 0,1 2 0 16,-1-2 1-16,-3 8 0 0,4-8 0 0,-1 8 0 16,-3 3-15-16,4-8-4 0,-4 2 0 0,0 9 0 15,3-14-16-15,-3 8-4 0,0 3-1 0,4-5 0 16,-4 2 8-16,0-8 1 0,3 2 1 0,-3-5 0 16,4-4-37-16,-4 1-7 0,0-6-1 0,3-1-1 15,-3-2-39-15,4 0-7 0,-1 0-1 0</inkml:trace>
  <inkml:trace contextRef="#ctx0" brushRef="#br0" timeOffset="21451.785">21283 5955 1265 0,'7'3'36'0,"0"3"8"16,0 6-36-16,4 0-8 0,-1-6 0 0,1 11 0 15,0-5 36-15,3 3 4 0,-4 2 2 0,4 1 0 16,-3 0-16-16,0 8-3 0,-1-8-1 0,1-1 0 15,-1 10 8-15,-3-4 2 0,4-2 0 0,0 2 0 16,-4-2-32-16,0-3 0 0,3-1 0 0,-3-5 0 16,0 0-96-16,0 0-26 0</inkml:trace>
  <inkml:trace contextRef="#ctx0" brushRef="#br0" timeOffset="21990.031">21915 6543 1235 0,'-7'6'35'0,"-1"0"8"0,1 0-35 0,-3 0-8 0,-1 0 0 0,1 0 0 16,-4 5 85-16,-1-2 15 0,1 3 4 0,0 0 0 16,0 5-32-16,0-5-7 15,-4 3-1-15,4 8 0 0,0-11-30 0,0 6-6 0,0 2-2 0,3 1 0 16,1-1-18-16,3-5-8 0,-4 3 8 0,4 2-8 16,4-2 32-16,-1 0 2 0,4-7 0 0,-4 4 0 15,8-3-22-15,-4 0-4 0,4-1 0 0,3-5-8 16,0-6 11-16,3 6-11 0,1-6 10 0,-1 0-10 15,4 0 19-15,1-6-3 0,-1 0 0 0,0-5 0 16,3-4-6-16,-2 0-2 0,-1 1 0 0,-4-4 0 16,1 3-8-16,-4-2 0 0,0-1 0 0,-4 0 0 15,1 7 0-15,-4-7 0 0,-4 9 0 0,1-3-11 16,-1 1-1-16,1-4 0 0,-1 6 0 0,-3 3 0 16,0 3 12-16,4-3 0 0,3 6 0 0,-7 0 0 15,7 0-8-15,-7 0 0 0,0 0 0 0,-1 6 0 16,1 0 8-16,0 3-10 0,4 9 10 0,-4-7-10 0,3 1 10 0,1 0 0 15,3 5 0-15,0-2 0 0,0 3 0 0,3-3 0 16,1-1 0-16,-1 1 0 16,4 3 0-16,0-7 0 0,0-5 0 0,1 3 0 0,-1 3 0 15,3 0 8-15,1-7-8 0,-1 1 8 16,1 0-8-16,0 0 0 0,-1-6 0 0,1 6 0 16,-1 0-156-16,1-3-32 0</inkml:trace>
  <inkml:trace contextRef="#ctx0" brushRef="#br0" timeOffset="22500.02">22087 6605 989 0,'0'0'28'0,"0"0"6"16,0 0-34-16,0 0 0 0,-3 12 0 0,-1-6 0 16,4-6 92-16,0 0 11 0,0 0 2 0,0 11 1 15,0-8-37-15,0 6-7 0,0 6-2 0,4-9 0 16,-4 6-9-16,0-1-3 0,0-2 0 0,0 3 0 16,0 6-8-16,0-7-1 0,3 1-1 0,-3 3 0 15,0 2-16-15,0 1-3 0,4-6-1 0,-1 5 0 16,-3-5-8-16,4 3-2 0,-4-3 0 0,4-1 0 15,-1-2-8-15,1 0 8 0,-4 0-8 0,3 3 8 16,-3-12-8-16,0 6-9 0,0-6 9 0,0 0-13 16,0 0-9-16,0 0-2 0,0 0 0 0,0 0 0 0,0 0 12 0,0 0 3 15,0 0 0-15,0 0 0 0,0 0 9 0,0-6 12 0,-3-6-2 16,3 3-1-16,-4 0 31 16,1 0 5-16,3-2 2 0,-4-1 0 0,0-3-22 0,-3 1-4 15,4-1-1-15,-1-3 0 0,-3 3-3 0,4-5-1 0,-1 5 0 16,-3-2 0-16,4-1-8 0,-1 6-8 15,4 3 12-15,-3-2-12 0,-1 5 0 0,4 0 0 16,-3 0 0-16,3 6 0 0,0 0-11 0,0 0 11 0,-4-9-12 0,4 9 12 16,0-6-10-16,0 6 10 0,4-6-8 0,-1 0 8 15,1 6-22-15,3-11 1 0,0 11 0 0,0 0 0 32,3-6-11-32,1 6-1 0,3-6-1 0,-3 6 0 0,3 0-18 0,3 6-4 15,1-6-1-15</inkml:trace>
  <inkml:trace contextRef="#ctx0" brushRef="#br0" timeOffset="23329.928">22416 6593 307 0,'0'0'13'16,"0"0"-13"0,-4 6 53-16,-3 6 8 0,0-6 2 0,0 6 0 15,0-7 28-15,0 4 5 0,0 0 2 0,0 0 0 16,0 3-10-16,-1-1-3 0,1 1 0 0,4-3 0 16,-4 3-7-16,3 0-2 0,1-7 0 0,-1 7 0 15,1 0-30-15,3-6-6 0,0 6-2 0,0-4 0 16,0 4-21-16,3-6-4 0,4 0-1 0,-3 6 0 15,-1-6 0-15,1 2 0 0,-1-2 0 0,1 0 0 16,-1 0 3-16,1 0 0 0,0 6 0 0,-1-6 0 16,1-6-15-16,-4 0 9 0,0 0-9 0,0 0 8 0,0 0-8 0,0 0 0 0,0 11 9 15,0-11-9-15,0 0 0 0,-7 0 0 0,3 6 0 0,-3-3 0 16,7-3 0-16,-7 3 12 16,0-3-4-16,0 0 0 0,0-3 7 15,0 0 1-15,0 0 1 0,3 0 0 0,1-3 23 0,-1-5 4 0,0-1 0 16,4 6 1-16,-3-6-18 15,3 3-4-15,0-2-1 0,3-1 0 0,-3 0-6 16,0-3-2-16,4 7 0 0,-4-7 0 0,4 3-6 0,-4-5 0 0,3-1-8 0,1 6 12 16,-1 3-12-16,1-8 0 15,-1 5-9-15,1 0 9 0,-1 3 0 0,1-2 0 0,-1-1 8 0,-3 0-8 16,4 0 0-16,-1 6 0 0,1-5 0 0,-1 8-9 16,1-3-2-16,3 0 0 0,-3 0 0 0,3 6 0 15,0-6-8-15,0 6-1 0,0 0-1 0,3 0 0 16,1 0-9-16,0 0-2 0,3 6 0 0,0-6 0 15,0 0-4-15,0 6 0 0,4-6-1 0,-4 6 0 16,0 0-43-16,3-3-8 0,-2 8-1 16,-1-5-1-16,-4 0-128 0,4 6-26 0</inkml:trace>
  <inkml:trace contextRef="#ctx0" brushRef="#br0" timeOffset="23836.888">22405 6585 550 0,'-4'5'11'0,"-3"4"4"15,7-9-15-15,0 0 0 0,0 0 0 0,0 0 0 16,0 0 27-16,0 0 2 0,0 0 1 0,0 0 0 16,0 0-46-16,0 0-10 0,0 0-2 0,0 0 0 0,0 0 28 0,0 0 0 0,0 0 0 0</inkml:trace>
  <inkml:trace contextRef="#ctx0" brushRef="#br0" timeOffset="24035.708">22341 6667 912 0,'0'0'38'0,"0"0"-30"16,0 0 63-16,0-6 13 0,-3 6 2 0,3 0 1 16,0 0-28-16,0 0-6 0,0 0-1 0,0 0 0 15,0 0-28-15,0 0-7 16,0 0-1-16,0 0 0 0,-7 0-16 0,7 0 0 0,-7 6 0 0,0-6 0 16,0 12 0-16,3-7 0 0,-3 1 0 0,4 3 0 15,-1 0-9-15,-3 0-6 0,3 3-1 0,1-1 0 16,-1-5-44-16,4-6-10 15,0 6-2-15</inkml:trace>
  <inkml:trace contextRef="#ctx0" brushRef="#br0" timeOffset="24755.757">22578 6740 1196 0,'10'-11'24'0,"-10"11"8"0,4-9-32 15,-4 9 0-15,7-3 0 0,-4 0 0 0,-3 3 70 0,0 0 8 0,8-3 2 0,-8 3 0 16,0 0-16-16,0 0-4 0,0 0 0 0,0 0 0 15,0 0-13-15,0 0-3 0,3 6-1 0,-3 6 0 16,0-7-35-16,0 7-8 0,-3 0 0 0,-5-3 0 16,5 5 0-16,-4 1 15 0,0-3-4 0,0 3-1 15,3-7-10-15,1 4 0 0,-1-3 9 0,4-3-9 16,0 6 0-16,4-6 0 0,-4-6 0 0,3 5 0 16,1 1-28-16,3-6-6 0,3-6-2 15</inkml:trace>
  <inkml:trace contextRef="#ctx0" brushRef="#br0" timeOffset="25027.253">22670 6352 1409 0,'0'0'29'0,"-4"0"7"0,4 0-28 16,-7 6-8-16,7-6 0 0,-7 0 0 0,7 0 51 15,-7 6 9-15,3-6 1 0,4 0 1 0,-7 6-24 0,7-6-5 0,0 0-1 0,0 0 0 16,0 0 2-16,0 0 0 16,0 0 0-16,0 0 0 0,7 0-34 0,4 0 0 15,3 0 0-15,-3 0 0 16,3-6-191-16,0 6-41 0</inkml:trace>
  <inkml:trace contextRef="#ctx0" brushRef="#br0" timeOffset="25489.263">22864 6561 1165 0,'0'6'24'0,"-4"6"7"0,4-1-31 0,0 4 0 0,0-3 0 0,0-6 0 16,0 8 83-16,0-5 10 0,0 0 3 0,0 3 0 15,4-6 9-15,-4 0 3 0,0-6 0 0,7 5 0 16,-4 1-36-16,4-6-6 0,4 0-2 0,-4 0 0 16,3 0-26-16,1 0-6 0,0 0 0 0,-1-6-1 15,1 1-8-15,-1-1-2 0,4 0 0 0,1 6 0 16,-5-6-10-16,4-3-3 0,-3 6 0 0,-1-3 0 15,-3-3-8-15,0 4 0 0,1-7 0 0,-5 6 0 16,1-6 0-16,-1 6-11 0,-3 0 3 0,0-2 0 16,0 2-29-16,0 0-6 0,-3 0-1 0,3 6 0 15,-7-6 4-15,-1 6 0 0,1-6 0 0,0 6 0 0,-3 0 19 16,-4 0 4-16,0 0 1 0,-1 6 0 0,1 0 16 0,0 0-10 16,4 6 10-16,-4 2-8 0,-1-2 8 0,5 0 0 15,-4 5 8-15,3-8-8 0,1 9 11 0,-1 0-3 16,0-1 0-16,4 1 0 0,0 2 16 0,0-2 4 15,0-3 0-15,4 2 0 0,-1 1-11 0,4-6-1 16,0 3-1-16,0-4 0 0,4 1 4 0,-1 6 1 16,1-12 0-16,3-1 0 0,0 4-9 0,0-3-2 15,0 0 0-15,4 0 0 0,-1 6-9 16,1-12-14-16,6 0 3 0,-3 0 1 0,1 0-113 16,2-6-22-16,1 0-5 0</inkml:trace>
  <inkml:trace contextRef="#ctx0" brushRef="#br0" timeOffset="25925.088">23276 6667 1459 0,'0'23'41'0,"-3"-8"10"15,-1 9-41-15,4-7-10 0,-3-2 0 0,-1 8 0 16,1-5 88-16,-1 3 16 0,4-7 4 0,-3 7 0 16,3-9-58-16,0 5-11 0,-4-11-3 0,4 6 0 0,0 3-6 0,-3-9-2 15,3-6 0-15,0 0 0 16,0 0-16-16,0 5-3 0,0-5-1 0,0 0 0 16,0 0 8-16,0 0 2 0,3-5 0 0,-3-1 0 0,4-12-8 15,-4 3-2-15,3 4 0 0,1-7 0 16,-4-3-8-16,0 7 0 0,0-7 0 0,0 0 8 0,0-2-8 15,-4 5 0-15,1-8 0 0,-1 8-11 0,4 1 11 0,-3-1 0 0,-1 6 0 16,4 0-8-16,0-2 33 0,-4 8 7 0,4-6 2 16,0 6 0-16,0-3-34 0,0-2 0 0,4 5 0 15,-4 0 0-15,4-6 0 0,-1 6 0 0,1-6 0 16,3 1 0-16,0-1 0 0,3 3 0 16,1-3 0-16,-1-5 0 0,5 5-29 0,-1 3-7 15,0-3 0-15,-4 1-1 0,4-1 16 0,1 6 3 0,-1-3 1 16,0 6 0-16,-4-3-31 15,1 6-5-15,0 0-2 0,-1 3 0 0,-3 0-97 0,0 3-20 16,0 0-4-16</inkml:trace>
  <inkml:trace contextRef="#ctx0" brushRef="#br0" timeOffset="27281.628">22885 6146 1018 0,'0'0'28'0,"0"0"8"16,0 0-28-16,0 0-8 0,0 0 0 0,0 0 0 16,0 0 67-16,0 0 12 0,0 0 2 0,0 0 1 15,7 3-39-15,0 3-8 0,-4-6-2 0,4 12 0 16,0-6-15-16,1 0-3 0,-1 6-1 0,0-1 0 16,3-2-14-16,-3 3 0 0,0 0 8 0,4-1-8 15,-4 1 0-15,4-6 0 0,3 3 8 0,-4 0-8 16,4 0-19-16,0 8-6 0,4-5-2 0</inkml:trace>
  <inkml:trace contextRef="#ctx0" brushRef="#br0" timeOffset="27873.897">23548 6629 1440 0,'0'0'30'0,"0"0"6"16,0 0-28-16,0 0-8 0,0 0 0 0,0 0 0 16,0 0 56-16,0 0 9 0,0 0 3 0,0 0 0 15,0 0-37-15,0 0-7 0,0 0-2 0,0 0 0 16,0 0 10-16,0 0 3 0,0 8 0 0,3-2 0 16,1 0-14-16,-1 0-2 0,-3-6-1 0,4 6 0 0,0-6 2 0,-1 6 1 0,4-6 0 0,0-6 0 15,0 6-1-15,0-6 0 0,4 6 0 0,-1-6 0 16,1 0-9-16,0-3-3 0,3-2 0 0,-7 5 0 15,3-6-8-15,-3-3-11 0,1 1 3 0,-1 5 0 32,-4-3-23-32,-3 0-4 0,4-8-1 0,-4 8 0 15,-4 6 7-15,1 0 1 0,-1-5 0 0,1 5 0 16,-5 0-1-16,-2 6 0 0,-1-9 0 0,1 9 0 0,-1 3 29 0,-3 3 0 16,3 0 0-16,-3 5 0 0,0 1 15 0,0 0 9 0,0 3 1 15,0 8 1-15,0-5-1 0,0-1 0 0,0 4 0 0,3 2 0 16,0-5 12-16,1 3 3 0,3 5 0 0,-4 4 0 15,8-13-25-15,-1 4-5 0,1 2-1 0,3-5 0 16,3 0 16-16,1-4 3 0,3 4 1 0,3 0 0 16,1-7-13-16,3 1-4 0,4 3 0 0,-1-3 0 15,4-7 4-15,1 7 0 0,-1-6 0 0,3 0 0 16,1 3-44-16,7-6-9 0,-4 0-2 0,0 3 0 16,1-6-168-16,-1-6-33 0</inkml:trace>
  <inkml:trace contextRef="#ctx0" brushRef="#br0" timeOffset="28791.96">24843 6773 1280 0,'0'0'36'0,"0"-9"8"15,-4 6-35-15,1 0-9 0,-1-3 0 0,0 0 0 16,-3 6 84-16,0-6 14 0,0 0 3 0,-3 1 1 16,-1 5-38-16,1-9-7 0,-1 9-1 0,-3-3-1 15,0 3-26-15,0 0-5 0,0 0 0 0,-1 0-1 16,1 3-12-16,-3 6-3 0,-1-4 0 0,0 1 0 15,4 6-8-15,0 0-11 0,0 5 3 0,3-2 0 0,-3 9 8 16,4-7-12-16,-1 4 12 0,1 2-12 16,3-11 12-16,3 9 0 0,1-4-9 0,6-5 9 0,1-6-8 15,-1 0 8-15,4 3-10 0,0-6 10 16,7-6 0-16,0 0 13 0,8-6-1 0,-1 0 0 0,0 3 24 0,4-5 4 16,-1-10 0-16,1 6 1 0,0-5-41 0,-1-4 0 0,1 1 0 15,0-4 0-15,-4-5 8 0,0 8 2 0,0-11 1 0,-3 9 0 16,0-7-11-16,-1 4-11 0,-3-3 3 0,0 2 0 15,-3-2-9-15,0 8-2 0,-1-11 0 0,-3 9 0 16,0-7 19-16,-3 4 0 0,3 5 0 0,-4-8 0 16,1 3 0-16,-4 2 0 0,0-2 0 0,-4 5 0 15,-3 4-21-15,4-4-1 0,-8 3 0 0,4 10 0 16,-3-7 4-16,3-2 1 0,-4 5 0 0,0 6 0 16,1-3 9-16,-4 0 8 0,3 12-12 0,-3-5 12 15,3 5-32-15,1 5 1 0,3 1 0 0,-4 0 0 16,1 12 15-16,3-6 4 0,-4 2 0 0,0 10 0 15,4 2 12-15,-3 10-12 0,3-4 12 0,0 9-12 16,0-3 12-16,3 3 0 0,4 4 0 0,-3 5 10 16,3-6-2-16,0 0-8 0,0 6 12 0,3-3-4 15,1-3 0-15,-1 0-8 0,1-3 12 0,-1-3-4 16,1-2 19-16,-1-4 3 0,1-9 1 0,-4 1 0 16,3 2-31-16,-3-8 8 0,4-3-8 0,-4-3 0 15,0-1 0-15,3-5 11 0,-3-6-11 0,0 0 10 16,0 0-10-16,4 0 0 0,3 0 0 0,-4 0 0 15,8 0-115-15,-4-6-28 0,4 0-5 0</inkml:trace>
  <inkml:trace contextRef="#ctx0" brushRef="#br0" timeOffset="29230.638">24980 6926 1013 0,'-7'-12'20'0,"0"0"8"0,0 3-28 0,0 3 0 0,0-5 0 0,0-1 0 15,3 6 52-15,-3-6 4 0,0 6 2 0,4 3 0 16,3 3 12-16,0 0 2 0,0 0 1 0,0 0 0 16,0 0-30-16,0 0-7 0,0 0 0 0,0 0-1 15,0 0-18-15,-4 6-3 0,1 3-1 0,3-3 0 16,0 6 1-16,0-1 0 0,0-5 0 0,0 3 0 16,3-3-14-16,1 6 9 0,-1-6-9 0,4 0 8 15,0-1 3-15,0 1 0 0,4-6 0 0,0 0 0 16,-1 0 15-16,4 0 3 0,-3-6 1 0,-1 1 0 15,5-7-14-15,-5-3-4 0,1 3 0 0,-1 1 0 16,1-7 5-16,-4 6 1 0,3-3 0 0,-6 4 0 16,0-7-18-16,-1 6 0 0,-3-2-8 0,-3-4 8 15,-1 6 0-15,0 0 0 0,-3 7 0 0,4-10 10 16,-4 9-23-16,7 6-5 0,0 0-1 0,-7 0 0 16,-4 3 8-16,1 3 2 0,-4 6 0 0,3-1 0 15,-3 1 1-15,3 0 0 0,1 5 0 0,-1 4 0 16,-3 0 8-16,3-4 0 0,1 13 0 0,3-13 0 15,0 10 0-15,3-10 14 0,1 4-3 0,3 3-1 16,0-7 6-16,3 1 0 0,4-4 1 0,0 4 0 16,4 0-4-16,3-6-1 0,0-4 0 0,4 1 0 0,-1 0-12 15,8 3-10-15,-4-12 2 0,4 6 0 16,3-6-96-16,0 0-18 0,4-6-4 0</inkml:trace>
  <inkml:trace contextRef="#ctx0" brushRef="#br0" timeOffset="29827.686">25897 6044 528 0,'0'0'22'0,"0"0"-22"16,0 0 60-16,0 0 8 0,0 0 2 0,-3 5 0 15,3 7-14-15,0 0-4 0,0-6 0 0,0 3 0 16,0 8 15-16,0-5 2 0,-4 0 1 0,4 5 0 16,0 10 6-16,-3-9 0 0,3 11 1 0,0-3 0 15,-4 10-15-15,4 2-3 0,0 0-1 0,4 0 0 16,-4-2-23-16,0 8-5 0,3-3-1 0,1 3 0 16,-4 0-4-16,7-3-1 0,-4 3 0 0,1-5 0 15,-4-4-12-15,4 3-4 0,-4-6 0 0,0 4 0 16,3-7-8-16,-3 3 8 0,0-8-8 0,-3 2 8 15,3-2-8-15,-4-4 12 0,4-2-12 0,0 0 12 16,-4-6-12-16,8-7 0 0,-4 4 0 0,0-9 0 16,0 0-44-16,0 0-4 0,0 0 0 0</inkml:trace>
  <inkml:trace contextRef="#ctx0" brushRef="#br0" timeOffset="30385.345">26296 6823 1165 0,'-11'3'24'0,"-3"2"7"0,4-2-31 0,-1 0 0 0,-3 0 0 16,4 0 0-16,-5 6 82 0,1-3 10 0,0 0 3 0,0 0 0 15,0 5 1-15,-4-5 1 0,4-3 0 0,0 3 0 16,3 0-52-16,-3 0-10 0,4 6-3 0,3-6 0 16,-4-1-22-16,8-5-10 0,3 0 8 0,-7 12-8 15,3-6 12-15,1 0-4 0,-1 3 0 16,4-9 0-16,-4 12 10 0,4-12 2 0,0 0 0 0,4 0 0 15,-4 0-42-15,7 5-8 0,-3 1-2 0,-1 0 0 16,1 0 32-16,-1-6 13 0,4 0-1 0,-3 0 0 16,3 0-12-16,-4 0-16 0,4 0 3 0,0 0 1 15,4 0 35-15,-4-6 7 0,4 6 2 0,-1-6 0 16,4-5-32-16,0 5 0 0,1-3 0 0,-5-3 0 16,4 0 0-16,-3 6 0 0,-1-5 0 0,1-1 0 15,-4 3 0-15,0 3 0 0,0 0 0 0,0 0 0 16,-7 6 0-16,0 0 0 0,0 0 0 0,0 0 0 15,0 0-12-15,0 0-8 0,0 0-1 0,0 9-1 16,-3 3 10-16,3 6 1 0,-4-7 1 0,4 7 0 16,-3 3 10-16,-1 2 0 0,1 1 8 0,-1-4-8 15,1 4 0-15,-1-10 0 0,1 4 0 0,-1 0 0 16,4-6 0-16,4-1-8 0,-4-2 8 0,3 3-8 0,4-6 8 16,-3 0 0-16,3-6 0 0,3 0 0 15,1 0-21-15,3 0-9 0,0-6-2 0</inkml:trace>
  <inkml:trace contextRef="#ctx0" brushRef="#br0" timeOffset="31105.694">27118 6734 1165 0,'4'-5'24'0,"-4"-4"7"0,0 9-31 0,0 0 0 0,0 0 0 0,0 0 0 15,0 0 67-15,0 0 7 0,0 0 2 0,0 0 0 16,0 0-20-16,-8 9-3 0,-2-4-1 0,3 7 0 16,-4-6-16-16,-3 0-3 0,4 9-1 0,-5-7 0 15,1 7 13-15,0-3 3 0,-3 3 0 0,6-1 0 16,-3 1-33-16,3 3-7 0,1-7 0 0,-1 4-8 16,1-3 10-16,-1 6-10 0,4-7 8 0,0 1-8 15,0-6 8-15,3 9-8 0,1-4 8 0,3-5-8 16,0 6 0-16,0-6 0 0,3 0 0 15,1 3 0-15,3-4 0 0,0 1 0 0,0 0 0 0,4-6 0 16,-4 6 0-16,3-6 0 0,-3 0-14 0,4 0 5 16,-1 0 9-16,-2 0 0 0,2-6 0 0,1 6 0 15,-4 0 0-15,3 0 0 0,-3 0 0 0,0-6 0 16,0 6 0-16,-3 0 0 0,3 0 0 0,-7 0 0 16,0 0 0-16,0 0 0 0,0 0 0 0,0 0 0 15,0 0 0-15,4 6 0 0,-4 0-8 0,0 0 8 16,-4 6-12-16,1 0 4 0,3-7 0 0,-8 4 0 15,1 3 8-15,0 0 0 0,-3-6 0 0,-1 0 0 16,1-1 0-16,-1 4 0 0,0 6 0 0,1-6 0 16,-1 2 0-16,1-5 11 0,3 0-3 0,0 0 0 15,0 3-8-15,-4-6 0 0,4 0 0 0,-4 3 0 16,4-6-56-16,-3 3-12 0,3 0-4 0</inkml:trace>
  <inkml:trace contextRef="#ctx0" brushRef="#br0" timeOffset="31643.084">27397 6931 919 0,'-7'6'39'16,"-4"0"-31"0,4-6 43-16,-4 6 9 0,4-6 1 0,-3 6 1 15,-1 3 2-15,1-3 1 0,-1 0 0 0,0 5 0 16,1 1-25-16,-1 0-6 0,-3 0-1 0,7 2 0 15,-3-2 19-15,-1 6 3 0,4-7 1 0,0 1 0 16,0 3-12-16,0-3-3 0,3-1 0 0,1-5 0 16,3 0-21-16,-4 6-4 0,8-3 0 0,-4-9-1 0,0 6 5 0,3-6 0 15,4 0 1-15,0 0 0 16,0 0 6-16,4-6 1 0,0-6 0 0,-1 0 0 16,4 9-17-16,-3-3-3 0,3 1-8 0,-3-7 12 15,-4 6-12-15,0 0 0 0,0-6 0 0,0 6 0 0,-4 0 0 0,-3 4 0 16,0 2 0-16,0 0 0 0,0 0 0 0,0 0-8 15,0 0 8-15,0 0-13 0,0 0 13 0,0 0 0 0,0 0 0 0,0 0 0 16,-3 5 0-16,-1 7 0 0,1 3 0 0,-1-3 0 16,1-6 0-16,3-1 0 0,0-5 0 0,-4 6 0 15,8 3 0-15,-4 9 0 0,3-7 0 0,-3 1 0 16,4-6 0-16,-1 3 0 0,1-3 0 0,-1 0 0 16,4-3-28-16,0 0-4 0,0 2 0 15,0-5 0-15,4 0-112 0,0 0-22 0,-4 0-5 16</inkml:trace>
  <inkml:trace contextRef="#ctx0" brushRef="#br0" timeOffset="31991.901">27563 6264 1045 0,'0'0'44'16,"0"0"-36"-1,0 0 45-15,0 0 9 0,0 0 2 0,-4 9 0 0,0 0 0 0,1 0 0 0,-1 8 0 16,1-5 0-16,-1 3 9 0,1 8 3 16,-1-5 0-16,1 5 0 0,-4 4-39 15,7 2-7-15,-4 4-2 0,4-4 0 0,0 9-9 0,0-3-3 16,0-2 0-16,4 5 0 15,-4 0-8-15,3-3-8 0,1 4 12 0,-4-4-12 0,3 0 8 0,1 3-8 16,-1-11 0-16,1 8 0 0,-1-2 16 0,1 2-3 16,-4-9-1-16,3 4 0 0,-3-7-12 0,4-2-16 15,0-4 3-15,-4 4 1 0,3-3-4 0,1-7 0 0,-4 1 0 0,3-3 0 16,1-3-128 0,-1-3-25-16,-3-3-6 0</inkml:trace>
  <inkml:trace contextRef="#ctx0" brushRef="#br0" timeOffset="32334.571">27757 6352 794 0,'0'0'16'0,"7"6"4"16,-4 0-20-16,4 0 0 0,-3 0 0 0,-1 6 0 16,1-4 82-16,-4 10 12 0,3-6 2 0,-3 5 1 15,0 4-25-15,0 8-6 0,0-8-1 0,-3 8 0 16,3 4-17-16,-7 2-3 0,3-6-1 0,1 4 0 16,-4 2 7-16,3 3 1 0,-3-3 0 0,4-2 0 15,-5 5-11-15,5-9-1 0,-1 10-1 0,1-16 0 0,-1 10-27 16,4-10-12-16,-3 3 10 0,3-2-10 0,0 0 10 0,0-10-10 15,0 4 10-15,3 0-10 0,1-4 10 0,-1 1-10 16,1 0 10-16,-1-4-10 0,1 1 0 0,0-3-16 0,3-6 1 16,0 3 1-1,0-6-139-15,0 0-28 0</inkml:trace>
  <inkml:trace contextRef="#ctx0" brushRef="#br0" timeOffset="32800.631">27993 7011 1384 0,'0'0'39'16,"3"6"9"-16,1 0-38 0,0-1-10 0,-1 4 0 0,1-3 0 15,3-6 12-15,-4 6 0 0,4-6 0 0,0 0 0 16,0-6 32-16,0 6 6 0,0-6 2 0,4 0 0 16,-4 0-42-16,4 1-10 0,-4-1 0 0,3 3 0 15,-3-9-24-15,0 0-6 0,0 6-2 0,0-8 0 16,-3 2 20-16,0 6 3 0,-4-6 1 0,3 6 0 0,-3 1-4 0,0-7 0 16,0 3 0-16,-3 0 0 0,-1 0 12 0,-3 3 11 0,0 1-3 0,0-1 0 15,0-6 3-15,-4 6 0 0,4 0 0 0,-3 3 0 16,3 0 17-16,-4 3 4 0,0 0 1 0,4 0 0 15,0 6-33-15,-3 0 0 16,3 0 0-16,3 6 0 0,-3-1 12 0,0-2-4 16,0 3 0-16,3 0-8 0,-3 5 17 0,4-5-3 15,-4-3-1-15,3 9 0 0,1-1-1 0,-1 1 0 0,4 2 0 16,0-2 0-16,0 0 16 0,0-4 4 0,4-2 0 16,-4 6 0-16,3-6-20 0,1-1-4 0,-1 1-8 0,4 3 12 15,-3-3-12-15,-1-7 0 0,4 7 0 0,-3-6 0 16,3 3-26-1,0-3-11-15,4 0-3 0,-4 0 0 0,3-1-19 0,1 1-4 16,-1 0-1-16,1 6-619 0</inkml:trace>
  <inkml:trace contextRef="#ctx0" brushRef="#br0" timeOffset="33086.794">28483 7172 1335 0,'-10'12'29'0,"6"-6"7"0,1 0 0 0,-1 0 2 0,1-3-30 0,-1 3-8 0,4 0 0 0,-3 5 0 31,-1-5 0-31,4 0 0 0,0 0 0 0,0-6 0 0,0 0 8 0,0 0 0 0,0 0 0 0,0 0 0 31,0 0-40-31,0 0-8 0,0 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7T16:18:46.9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14213 16756 1094 0,'0'0'23'0,"0"0"5"16,0 0-28-16,-3 0 0 0,3 0 0 0,-7-6 0 0,0 6 98 0,3-8 14 15,1 2 4-15,-4 3 0 0,7 3-45 0,-4-6-9 0,4 6-2 0,0 0 0 16,0 0-28 0,-3-3-5-16,3 3-2 0,0 0 0 0,0 0-13 0,0 0-2 0,0 0-1 15,0 0 0-15,0 0 8 0,0 0 2 0,-7 3 0 0,7-3 0 16,-4 9-7-16,0 5 0 16,1-5-1-16,3 3 0 0,0 6-3 0,0-1-8 0,3 1 12 0,1 2-4 15,0 1-8-15,-1 3 0 16,1-1 9-16,-1 6-9 0,4-11 8 0,-3 9-8 0,3-7 8 15,-4 4-8-15,4-1 8 0,-3 1-8 0,-1-4 10 0,4 4-10 16,-3-4 14-16,0-2-3 0,-1 6-1 16,1-13 0-16,-1 1 15 0,1 3 3 0,-1-3 1 0,-3-1 0 15,0-5-2-15,4-3-1 0,-4-3 0 0,3 9 0 16,-3-9-17-16,0 0-9 0,0 0 10 0,0 0-10 16,0 0 9-16,0 0-9 0,0 0 8 0,0 0-8 15,0 0 9-15,4 3-9 0,-4-3 10 0,0 0-10 16,0 0 8-16,0 0-8 0,0 0 0 0,0 0 0 15,0 0 8-15,0 0-8 0,0 0 0 0,3 0 9 16,-3 0-25-16,4-6-6 0,-1-3-1 0,1 3 0 16,-1 0 39-16,-3 1 8 0,4-1 2 0,-1 0 0 15,-3-3-26-15,4 0 0 0,0 0 0 0,-4 3 0 16,3 1-16-16,-3-7-8 0,4 0-1 0,-4 6-1 16,3-3 40-16,1 1 8 0,-4 2 2 0,3-3 0 15,1 0-24-15,-1 3 0 0,1-3 0 0,-1 3 0 16,1 3 0-16,3-2 0 0,0-1-11 0,0 3 11 15,4 0-20-15,-1-3 1 0,1 0 1 0,3 6 0 16,-4 0 18-16,4 0 12 0,1-6-1 0,-1 12-1 16,0-6-10-16,0 0-11 0,0 6 3 0,0 0 0 0,-3 0-5 0,-1 0-1 0,1 2 0 15,0 1 0-15,-4 0 14 0,0 9-12 16,0-12 12-16,-4 8-12 0,4-5 12 0,-3 6 0 0,-4-3 0 16,3-1 0-16,-3-2 0 0,0 3 0 0,0-3 0 15,-3 0 0-15,-1-4 0 0,1 7 0 0,-1-9 12 16,-3 3-12-16,0 0 15 0,-3-3-4 0,-1 0-1 0,0-3 0 15,1 0-1-15,-4-3 0 0,3 0 0 16,-3-3 0-16,3-3-9 0,1 3 0 16,-1-5 0-16,1-1 8 0,-1 3-8 0,0-6-12 0,1 6 2 15,3-8 1-15,0 5-7 0,0 0 0 0,3 3-1 0,1 1 0 16,-4-1-46 0,7 0-9-16,-4 0-1 0,1 0-1 0,-1-2-138 0,0-1-27 15</inkml:trace>
  <inkml:trace contextRef="#ctx0" brushRef="#br0" timeOffset="748.175">14750 17044 1242 0,'0'0'52'0,"0"0"-41"16,0 0 48-16,0 0 9 0,0 0 3 0,0 0 0 16,0 0-9-16,0 0-2 0,0 0 0 0,0 0 0 15,0 0-30-15,0 0-6 0,0 0-2 0,0 0 0 16,0 0 6-16,0 0 0 0,0 6 1 0,0-6 0 16,3 9-29-16,-3-9 8 0,4 6-8 0,3 0 0 15,-4-3 0-15,4 0 0 0,0 0 0 0,0-3 0 16,1 3 0-16,-1-3 0 0,0 0 0 0,-4 3 0 15,4-6-21-15,0 3-7 0,0 0-2 0,-3 0 0 16,-4 0 46-16,7-3 8 0,0 0 3 0,-7 3 0 16,7-3-43-16,-7 3-9 0,7-3-2 0,-7 3 0 15,4-6 27-15,-1 6 0 0,4-6 0 0,-7 6-8 16,4-6 8-16,-4 6 0 0,0 0 0 0,0-3 0 16,0 3-50-16,3-6-11 0,1 3-3 0,-4 3 0 15,0-5 38-15,0-1 7 0,0 0 2 0,-4-3 0 16,4 3-24-16,-3 0-5 0,-1 6-1 0,1-6 0 15,-1-5 38-15,-3 5 9 0,4-3 0 0,-5 0 0 16,1 0 0-16,0 3 0 0,0 0 0 0,0 1 0 16,0-7 30-16,0 9 8 0,0-3 2 0,0 3 0 0,0 3-13 0,7 0-3 15,-7 0 0-15,7 0 0 0,-7 3-24 0,0 6 0 16,3 3 0-16,1-1 0 0,-1 1-9 0,1 6 9 0,-1-4 0 16,1-2 0-16,3 3 9 0,0 3 9 0,-4-7 2 15,4 7 0-15,0-3 2 0,4-4 1 16,-4 1 0-16,3 6 0 0,1-9-3 0,-1 2 0 15,1 1 0-15,-1 0 0 0,1 0 4 0,-1-1 1 16,1-8 0-16,-1 6 0 0,1 3 6 0,-1-3 1 0,1-3 0 16,3 2 0-16,-3 1-15 0,3 0-2 15,0 3-1-15,0-3 0 0,0 0-14 0,3-4 0 0,1 4 0 16,0 0 0-16,-1-3 0 0,4 0-12 0,0-3 3 0,0 0 0 31,4-3-55-31,0-3-10 0,3 0-2 0</inkml:trace>
  <inkml:trace contextRef="#ctx0" brushRef="#br0">15251 16595 1824 0,'-4'5'38'0,"-3"4"8"0,0-3-37 0,3 0-9 0,1 6 0 0,-1-6 0 15,1 5 0-15,-1 1 0 0,4 3 0 0,-3 5 0 0,3-2 35 0,0 9 5 0,3-4 0 16,-3 6 1-16,4-2-14 0,-1 2-3 0,1 4-1 0,-1-4 0 15,4 0-35-15,-3-8-8 0,3 3 0 0,0-1-1 16,-3-2 21-16,3-4 0 0,0 1 0 0,-4 0 0 16,4-1 11-16,0-5-3 0,-3 3-8 0,3-1 12 15,-3-5-12-15,-1 0 0 0,1 3 8 0,-1-6-8 16,-3 0 0-16,0-6 0 0,0 0 0 0,0 0 0 16,0 0-15-16,0 0 1 0,0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7T16:18:48.4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15515 16621 1326 0,'0'0'28'0,"0"0"5"0,0 0-33 0,0 0 0 0,0 0 0 0,-3 12 0 15,3-6 52-15,-4 5 4 0,4-5 1 16,-3 3 0-16,-1 0-4 0,4 6-1 0,-3-7 0 0,-1 1 0 16,0 3-16-16,-3 0-4 15,4 3-1-15,-4-4 0 0,3 1-5 0,1-3-1 0,-4 6 0 0,3-7 0 16,1 4-25-16,-1-6 0 0,1-3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dix-sept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47E3-CF71-426F-BA04-7E76F1F4D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294BE-BCA1-4E5B-A694-4BABE0248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de </a:t>
            </a:r>
            <a:r>
              <a:rPr lang="en-US" dirty="0" err="1"/>
              <a:t>quelque</a:t>
            </a:r>
            <a:r>
              <a:rPr lang="en-US" dirty="0"/>
              <a:t> chose dans la salle de </a:t>
            </a:r>
            <a:r>
              <a:rPr lang="en-US" dirty="0" err="1"/>
              <a:t>classe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5158F4F-E816-4F3D-AA09-9ADE5AC2D469}"/>
                  </a:ext>
                </a:extLst>
              </p14:cNvPr>
              <p14:cNvContentPartPr/>
              <p14:nvPr/>
            </p14:nvContentPartPr>
            <p14:xfrm>
              <a:off x="1065600" y="2143800"/>
              <a:ext cx="9188640" cy="766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5158F4F-E816-4F3D-AA09-9ADE5AC2D4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6240" y="2134440"/>
                <a:ext cx="9207360" cy="78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292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dix-sept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Tomorrow, December 18:  9:40 – 11:20.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finish taking the test before the end of the test period, you will be allowed to go to another room only if you have a pass from a teacher.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C’est le drapeau du pays francophone </a:t>
            </a:r>
            <a:br>
              <a:rPr lang="fr-FR" sz="2800" b="1" dirty="0"/>
            </a:br>
            <a:r>
              <a:rPr lang="fr-FR" sz="2800" b="1" dirty="0"/>
              <a:t>Madagascar, où se trouve les </a:t>
            </a:r>
            <a:r>
              <a:rPr lang="fr-FR" sz="2800" b="1" dirty="0" err="1"/>
              <a:t>aye-ayes</a:t>
            </a:r>
            <a:r>
              <a:rPr lang="fr-FR" sz="2800" b="1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77E3EC-1796-4A89-87EE-833B654A14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0947" y="1638035"/>
            <a:ext cx="5873062" cy="470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1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7127C-7758-40A0-BD87-6D59E51E0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1C3C2A4-065F-4D4C-91B5-03F5750711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599" y="1782350"/>
            <a:ext cx="7676179" cy="429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19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79B83-7165-45DD-9246-C311D6FA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3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8782-9550-46FC-ADE6-11DD91639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139"/>
            <a:ext cx="10515600" cy="5709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Alain </a:t>
            </a:r>
            <a:r>
              <a:rPr lang="en-US" dirty="0" err="1"/>
              <a:t>L’Éponge</a:t>
            </a:r>
            <a:r>
              <a:rPr lang="en-US" dirty="0"/>
              <a:t>, the father of Bob, had made a large fortune in California, and then he sold his squids to the Comte de </a:t>
            </a:r>
            <a:r>
              <a:rPr lang="en-US" dirty="0" err="1"/>
              <a:t>Chagny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The singers from Austria will speak at noon. After they will have performed the opera (which will begin at 1 PM) they will eat dinner at 7:00 PM with Mr. Lovely.</a:t>
            </a:r>
          </a:p>
          <a:p>
            <a:pPr marL="0" indent="0">
              <a:buNone/>
            </a:pPr>
            <a:r>
              <a:rPr lang="en-US" dirty="0"/>
              <a:t>Jacques Plante will make everyone buy hockey pucks.</a:t>
            </a:r>
          </a:p>
          <a:p>
            <a:pPr marL="0" indent="0">
              <a:buNone/>
            </a:pPr>
            <a:r>
              <a:rPr lang="en-US" dirty="0"/>
              <a:t>A great novel was written in Monroeville.</a:t>
            </a:r>
          </a:p>
          <a:p>
            <a:pPr marL="0" indent="0">
              <a:buNone/>
            </a:pPr>
            <a:r>
              <a:rPr lang="en-US" dirty="0"/>
              <a:t>After having written her novel, Jane sang a song which nobody heard.</a:t>
            </a:r>
          </a:p>
          <a:p>
            <a:pPr marL="0" indent="0">
              <a:buNone/>
            </a:pPr>
            <a:r>
              <a:rPr lang="en-US" dirty="0"/>
              <a:t>M. Dubois would have given a horse to the Gwen, but he thought she did not like them.</a:t>
            </a:r>
          </a:p>
          <a:p>
            <a:pPr marL="0" indent="0">
              <a:buNone/>
            </a:pPr>
            <a:r>
              <a:rPr lang="en-US" dirty="0"/>
              <a:t>After having entered LCHS, Tom was cold. </a:t>
            </a:r>
          </a:p>
          <a:p>
            <a:pPr marL="0" indent="0">
              <a:buNone/>
            </a:pPr>
            <a:r>
              <a:rPr lang="en-US" dirty="0"/>
              <a:t>Even though they make beautiful curtains, the sisters have none.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1B4DDA6-06D6-4A12-9AA0-010157A827E4}"/>
                  </a:ext>
                </a:extLst>
              </p14:cNvPr>
              <p14:cNvContentPartPr/>
              <p14:nvPr/>
            </p14:nvContentPartPr>
            <p14:xfrm>
              <a:off x="5096520" y="5974200"/>
              <a:ext cx="416880" cy="262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1B4DDA6-06D6-4A12-9AA0-010157A827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87160" y="5964840"/>
                <a:ext cx="435600" cy="28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193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805" y="189519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fr-FR" dirty="0"/>
              <a:t>Écrivez une ou deux phrases qui expriment vos pensées à la fin du semestre.</a:t>
            </a:r>
          </a:p>
          <a:p>
            <a:pPr marL="0" indent="0" algn="ctr">
              <a:buNone/>
            </a:pPr>
            <a:endParaRPr lang="en-US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074F029-BC30-4E37-9482-04ACD1187849}"/>
                  </a:ext>
                </a:extLst>
              </p14:cNvPr>
              <p14:cNvContentPartPr/>
              <p14:nvPr/>
            </p14:nvContentPartPr>
            <p14:xfrm>
              <a:off x="5560200" y="5983560"/>
              <a:ext cx="25560" cy="72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074F029-BC30-4E37-9482-04ACD11878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50840" y="5974200"/>
                <a:ext cx="44280" cy="9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0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38210</TotalTime>
  <Words>248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PowerPoint Presentation</vt:lpstr>
      <vt:lpstr>Bonjour!</vt:lpstr>
      <vt:lpstr>PowerPoint Presentation</vt:lpstr>
      <vt:lpstr>C’est le drapeau du pays francophone  Madagascar, où se trouve les aye-ayes.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349</cp:revision>
  <dcterms:created xsi:type="dcterms:W3CDTF">2016-10-03T16:25:09Z</dcterms:created>
  <dcterms:modified xsi:type="dcterms:W3CDTF">2024-12-17T16:32:02Z</dcterms:modified>
</cp:coreProperties>
</file>