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52" r:id="rId3"/>
    <p:sldId id="331" r:id="rId4"/>
    <p:sldId id="343" r:id="rId5"/>
    <p:sldId id="356" r:id="rId6"/>
    <p:sldId id="272" r:id="rId7"/>
    <p:sldId id="261" r:id="rId8"/>
    <p:sldId id="350" r:id="rId9"/>
    <p:sldId id="353" r:id="rId10"/>
    <p:sldId id="347" r:id="rId11"/>
    <p:sldId id="357" r:id="rId12"/>
    <p:sldId id="358" r:id="rId13"/>
    <p:sldId id="359" r:id="rId14"/>
    <p:sldId id="360" r:id="rId15"/>
    <p:sldId id="361" r:id="rId16"/>
    <p:sldId id="354" r:id="rId17"/>
    <p:sldId id="365" r:id="rId18"/>
    <p:sldId id="355" r:id="rId19"/>
    <p:sldId id="33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4"/>
            <p14:sldId id="352"/>
            <p14:sldId id="331"/>
            <p14:sldId id="343"/>
            <p14:sldId id="356"/>
            <p14:sldId id="272"/>
            <p14:sldId id="261"/>
            <p14:sldId id="350"/>
            <p14:sldId id="353"/>
            <p14:sldId id="347"/>
            <p14:sldId id="357"/>
            <p14:sldId id="358"/>
            <p14:sldId id="359"/>
            <p14:sldId id="360"/>
            <p14:sldId id="361"/>
            <p14:sldId id="354"/>
            <p14:sldId id="365"/>
            <p14:sldId id="355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08T20:29:43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11968 0 0,'-9'7'336'0'0,"4"0"80"0"0,1 2-328 0 0,0-2-88 0 0,-1 1 0 0 0,5-8 0 0 0,-4 8 520 0 0,4-8 88 0 0,0 8 24 0 0,0-8 0 0 0,0 0-208 0 0,0 0-40 0 0,0 0 0 0 0,0 0-9 0 0,0 0-1134 0 0,0 0-225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08T20:30:02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13 104 2904 0 0,'-9'14'0'0'0</inkml:trace>
  <inkml:trace contextRef="#ctx0" brushRef="#br0" timeOffset="2410.936">35 8 10696 0 0,'0'0'232'0'0,"-2"-3"112"0"0,0 0-158 0 0,2 2 3076 0 0,0 1-2744 0 0,0 0 30 0 0,0 0 18 0 0,0 0 1 0 0,0 0-45 0 0,0 0-196 0 0,0 0-80 0 0,0 0-20 0 0,0 0-18 0 0,0 0-69 0 0,0 0-38 0 0,0 0-5 0 0,-14 20-1304 0 0,8-10 3 0 0,-1 2-3717 0 0,3-1-14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4:50:13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17092 11844 712 0,'0'0'16'0,"0"0"3"0,0 0 1 0,0 0 0 15,0 0-20-15,0 0 0 0,0 0 0 0,0 0 0 16,-10 0 41-16,2 6 5 0,8-6 1 0,0 0 0 0,-7 0-22 0,4 3-4 15,-4 0-1-15,3 0 0 0,1 2 3 0,-1-2 0 16,4-3 0-16,-7 12 53 31,0-3-35-31,0 9-6 0,4-1-3 0,3 7-1 0,-4-4 0 0,4 4 0 0,0 2-31 0,4-2 0 16,-1-7-11-16,-3-5 11 0,4-15 0 0,-4 3 18 16,0 0-2-16,0 0 0 0,10 12 0 0,-3 9 0 15,0 2 0-15,4 7 0 0,-1-13-5 0,-2 7-2 16,-1-4 0-16,3-2 0 0,-6-3-9 0,3-4 0 15,-4 7 0-15,8-3 8 0,-8-4-8 0,4 19 0 16,0 11 0-16,-3-3 8 0,3-8-8 0,-3 2 8 16,-1-3-8-16,1-8 8 0,-4-21 4 0,0 0 0 15,0 12 0-15,0 8 0 0,-4 16 44 0,4-16 8 16,-3-5 3-16,3-6 0 0,0-9-13 0,0 6-2 0,0 5-1 0,-4-5 0 16,4 3-31-16,-3-3-7 0,3-6-1 15,0 0 0-15,0 0-3 0,-4 6-1 16,0 0 0-16,1 0 0 0,3 5 4 0,0-11 1 0,0 0 0 0,-7 6 0 15,3-6-13-15,-3 6 0 0,0 0 0 0,0-3 0 16,0-3 0-16,0 0-16 0,0 0 1 0,-4 0 1 16,4 0 30-16,-3 0 5 0,-1-3 2 0,-3-9 0 15,0 0-23-15,0-8-12 0,-4-4 2 0,1-2 0 16,-1 5 10-16,0 1-8 0,1 5 8 0,-1 6-8 16,-7 6-2-16,4-20 0 0,0-33 0 0,0 9 0 15,7 26-11-15,0 4-3 0,0 8 0 0,3-3-540 16,4-6-109-16</inkml:trace>
  <inkml:trace contextRef="#ctx0" brushRef="#br0" timeOffset="472.212">16789 11838 806 0,'0'0'17'0,"0"0"4"0,0 0 1 0,0 0 2 0,0 0-24 0,0 0 0 0,0 0 0 0,0 0 0 15,0 0 56-15,0 0 6 0,0 0 2 0,0 0 0 16,0 0 0-16,0 0 0 0,0-6 0 0,0 0 0 16,3 3-24-16,-3-3-4 0,4 1 0 0,-4-4-1 15,7 0-12-15,-4 3-3 0,1-6 0 0,-1 6 0 16,1-14-8-16,-1 11-3 0,1 0 0 0,3 3 0 16,-3 0-9-16,-1 0 0 0,1 6 0 0,-1-5 0 15,4-1 13-15,-3 6 1 0,3 0 0 0,3 6 0 0,1-1-14 0,-4 7 0 16,4-9 0-16,-4 6 0 0,3 0 0 15,1 3 0-15,3-1 0 0,-7-5 0 16,4 0 0-16,-1 0 0 0,4-3 0 0,0 0 0 16,0 0 0-16,-3 3 0 0,0-6 0 0,3 3 0 15,-4-3 8-15,4 0-8 0,1 0 11 0,2-3-11 16,1-3-9-16,3 3-9 0,0 0-2 0,4 0 0 0,0-3 20 0,-4 0-8 16,3 0 8-16</inkml:trace>
  <inkml:trace contextRef="#ctx0" brushRef="#br0" timeOffset="1231.55">17350 12355 806 0,'0'0'17'0,"0"0"4"0,0 0 1 16,0 0 2-16,-11 3-24 0,8 6 0 0,-5 3 0 0,8-12 0 0,-3-3 56 0,-1 0 6 15,4 3 2-15,0 0 0 0,0 0 0 0,0 0 0 16,-3-6 0-16,3 6 0 0,0 0 0 0,0 0 0 16,0 0 0-16,0 0 0 0,0 0-52 0,0 0-12 15,0 0 0-15,0 0 0 0,0 0 54 0,0 0 8 16,0 0 2-16,0 0 0 0,0 0-52 0,0 0-12 15,7-9 0-15,0 6 0 0,0 3-10 0,0 0-5 16,0-3-1-16,4 27 0 0,-1 26 16 0,1-9 0 0,-1-14 0 16,1-4 0-16,0-11 0 0,-1-3 0 15,4-1 0-15,-3 1 0 0,-1-9 0 0,1-20 0 16,-4-30 0-16,4 12 0 0,-1 17 15 0,-3 0-4 0,-3 10-1 0,3-1 0 16,-4 6-10-16,-3 6 0 0,0 0 9 0,0 0-9 15,0 0 0-15,4-3-13 0,-4-9 1 0,0 6 1 16,0 6-1-16,0 0 0 0,0-6 0 0,-4 6 0 15,4-11-4-15,-3 5 0 0,-1 0-1 0,1 0 0 16,-1-3 17-16,1 6-10 0,-4 0 10 0,0 3-8 16,0-3 8-16,-4 1 11 0,4 2-3 0,-4 0 0 15,1 0 10-15,-1-3 2 0,1 6 0 0,-4-1 0 16,3 4-20-16,0-3 0 0,1 0 8 0,3 3-8 16,0-6 0-16,7 0-11 0,-4 18 2 0,1-7 0 15,-4-16-26 1,3 19-5-16,1 39 0 0,3-20-1 0,0-33 33 0,0 17 8 0,3 4 0 0,-3 8 0 15,4-5 0-15,-1-1 0 0,-3-11 0 0,4-3 0 16,3 3 29-16,0-1 8 0,0-2 2 0,0 0 0 16,3 3-23-16,1-3-4 0,-4 8 0 0,4-11-1 15,-1 6-11-15,1-3 10 0,-1 2-10 0,1 1 10 16,3-6-10-16,-3 0 8 0,3-3-8 0,-4 0 8 16,5 0-40-16,-1-3-9 0,3-3-2 0,1 0-674 15</inkml:trace>
  <inkml:trace contextRef="#ctx0" brushRef="#br0" timeOffset="1948.573">18260 12302 1267 0,'0'0'28'0,"0"0"5"0,0 0 2 0,0 0 1 0,-7 6-36 0,7-6 0 0,-11-6 0 0,1 4 0 16,10 2 58-16,-4 5 5 0,-3 10 1 0,0-9 0 0,7-6-27 16,0 0-5-16,0 0 0 0,0 0-1 0,0 0 0 0,-4 23 0 15,-3 22 0-15,4-7 0 0,-1-9-15 16,4-14-2-16,0-15-1 0,0 0 0 16,0 6-13-16,0 3-15 0,0 2 3 0,0 10 1 0,0-15 11 15,4 6 0-15,-4 8 0 0,0-2 0 16,0-6 0-16,0-1 0 0,0 4 0 0,0-6 0 0,0-9 27 0,3 6 7 15,-3-6 2-15,0 0 0 0,0 0-4 0,0 0 0 16,0 0 0-16,0 0 0 0,-3-6 17 0,-1 0 3 16,1-6 1-16,-1-5 0 0,1 11-37 0,-1-12-8 15,4-3-8-15,0 16 11 0,0 5-11 0,0 0 0 16,-3-6-12-16,3-18 12 0,-4-20-16 0,4 0 5 16,4 15 1-16,-4 14 0 0,3 15-5 0,-3 0-1 0,4-21 0 15,-1 12 0-15,1-2 0 0,-1 5 0 0,4 0 0 0,0 6 0 16,0 0-4-16,0-6-2 0,1 0 0 0,2 3 0 15,1 3 1-15,-1 0 0 16,1 0 0-16,-1 0 0 16,-2 0-12-16,2 0-3 0,1-3 0 0,-4 3 0 0,0 0 36 0,0 0 14 0,0 0-1 0,0 3 0 15,0 12-13-15,-3-9 0 0,3-12 0 0,-4 6 0 16,4 6 0-16,0-6 0 0,-3-6 0 0,-1 24 0 16,1 32-12-16,-1-6 0 0,-3-9 1 0,0-20 0 15,0-15 11-15,4 6 0 0,-4 8 0 0,0 7 0 16,3-4 8-16,-3 1 4 0,0-3 1 0,4-9 0 15,-4 5-13-15,3 4 0 0,-3 0 0 0,0 0 0 16,4-4 0-16,0-5 0 0,-1 3 0 0,-3-6 0 16,0-3-37-16,4 3-4 0,3-3-1 0,-4-3 0 15,4-3-112-15,-3-6-22 0</inkml:trace>
  <inkml:trace contextRef="#ctx0" brushRef="#br0" timeOffset="2318.759">18658 11973 896 0,'-3'12'126'16,"3"6"-38"0,0 2-7-16,0 10-1 0,3-10 0 0,-3-2 0 0,0-6 0 15,0 2-37-15,4 10-8 0,-4-7-2 0,0 4 0 16,0-6 18-16,0 5 3 0,0-5 1 0,0-3 0 15,3-1-39-15,-3 1-7 0,4 6-1 0,0-9-8 16,-1-3 0-16,1-1 0 0,-4-5 0 0,7 9 0 16,-4 6-116-16,4-9-21 0,-7-6-4 0,11 6-1 0</inkml:trace>
  <inkml:trace contextRef="#ctx0" brushRef="#br0" timeOffset="3013.109">19025 12344 1130 0,'0'-6'32'0,"-3"6"8"0,3 0-32 0,0 0-8 0,-4-6 0 0,1 6 0 15,3 0 89-15,0 0 17 0,-4-12 3 0,4 12 1 16,0 0-6-16,0 0 0 0,0 0-1 0,-10 6 0 16,10-6-41-16,-11 0-8 0,0 0-2 0,1 0 0 15,10 0-24-15,-11 0-4 0,1 0-2 0,-4 0 0 16,7 6-14-16,-4-6-8 0,0 6 8 0,4-6-8 15,7 0 0-15,-10 11 0 0,-1-5-10 0,1 6 10 16,3-6-15-16,3 6 4 16,-3 8 1-16,3 10 0 0,-3 8-19 0,4-9-4 15,-4-2-1-15,3 35 0 0,4 35 34 0,0-53 0 0,0-74 0 0,-3-5 0 16,3 20 0-16,-4 4 0 0,4 5 0 0,0 3 0 16,0-3 0-16,0 6 0 0,0 0 0 0,0 0 0 0,0 0 0 15,7 3 0-15,-3 3 0 0,-1 0 0 0,4-6 12 16,0 0 10-16,-3 5 2 0,3-5 0 0,4-5-16 0,-1 5-8 15,-3-6 10-15,4 3-10 0,-1-6 9 0,-3 6-9 16,4 6 8-16,0 0-8 0,-1-6 0 0,1 0 0 16,-4-3 0-16,0 0 0 0,0-6 0 0,0 7 0 15,0 5 0-15,-3-12 0 0,3-3-9 0,0-3-1 16,-4 10 0-16,1-19 0 0,-1-23-2 16,1 15-1-16,-4 23 0 0,3-3 0 0,-3-11 13 0,0 5-9 15,0 13 9-15,0 8-8 0,0 5 8 0,0-5 0 16,0-5 0-16,0-1 0 0,0 6 0 0,0 0 0 15,-3-6 0-15,3 6 0 0,0 0 0 0,-4 17 0 0,-3 28 0 0,4-4 0 16,3-9 0-16,0-14-8 0,0-18 8 0,0 0 0 16,0 0 0-16,0 0 0 0,0 17 0 0,0-2 0 15,0-15 0-15,0 18 0 0,0 8 0 0,0-2 0 16,3-7 0-16,1-2 0 0,-1 3 0 0,1-1-8 16,3-11 8-16,-4 3 0 0,4 0 0 0,-3-3 0 15,3 0-14-15,-3 2-4 0,3 4-1 0,3-6 0 16,1-6-175-16,-1 0-35 15,15 0-7-15,-4-6-2 0</inkml:trace>
  <inkml:trace contextRef="#ctx0" brushRef="#br0" timeOffset="3319.33">19219 12388 1177 0,'0'0'25'0,"0"0"6"0,0-9 1 0,0 0 2 0,-3 0-34 0,3 9 0 0,0-3 0 0,0 3 0 16,0-6 27-16,0 27-2 15,3 26 0-15,1-6 0 0,-4-14 31 0,3-4 7 0,-3-5 1 16,0-3 0-16,0-4 0 0,0-11 0 0,0 0 0 0,0 0 0 15,0 0-52-15,0 9-12 0,0-9 0 0,4 6 0 16,-1 3 0-16,1 3 0 0,-4 5 0 0,3 1 0 31,1-3-48-31,0 2-13 0,-4-11-3 0,0-6-409 0,0 0-83 0</inkml:trace>
  <inkml:trace contextRef="#ctx0" brushRef="#br0" timeOffset="3544.52">19145 12191 550 0,'-14'-12'12'0,"7"-3"2"0,4-2 1 0,-1-4 1 0,-3 6-16 0,3 4 0 15,1 2 0-15,-1-3 0 16,4 0-93-16,0 12-23 0,0 0-4 0,0 0 0 0</inkml:trace>
  <inkml:trace contextRef="#ctx0" brushRef="#br0" timeOffset="4461.54">19470 12479 1036 0,'0'0'23'0,"0"0"5"0,0 0 0 0,0 0 1 15,0 9-29-15,-4 2 0 0,4-11 0 0,-3 12 0 0,6 0 57 0,-3-6 6 16,0-6 1-16,0 0 0 15,0 0 0-15,0 0 0 0,0 6 0 0,0-3 0 0,4 3-52 0,-4 8-12 16,0 1 0-16,0-3 0 16,0-1 0-16,0-2 0 0,0-3 0 0,0-6 0 0,0-15 39 0,3 10 5 15,-3-7 0-15,0 6 1 0,0 6-34 0,0 0-11 16,4-9 0-16,-1 3 0 0,-3 6 20 0,0-12-2 16,0 1-1-16,0-1 0 0,0 12-17 0,0 0 0 15,0 0 0-15,0 0 0 0,-3 0 0 0,3-29 0 16,0-18 0-16,-4 14 0 0,8 7 0 0,-4 11 0 0,0 15 0 0,0 0 0 15,0 0 0-15,0 0 0 0,0 0 0 0,0 0 0 16,0 0 0-16,0 0 0 0,3-12 0 0,-3 12 0 16,7-3 0-16,-3-3 0 0,3 3 0 0,0 3 0 15,0 0 0-15,-3 0 0 0,3-5 0 0,0-1 0 16,0 6 0-16,-4 0-11 0,4-6 2 0,0 23 0 16,1 28 1-16,-5-13 0 0,1-9 0 0,-1 1 0 15,1-9 8-15,-1-7 11 0,-3-8-3 16,4 15 0-16,-1 12-8 0,1-10 0 0,-4-17 0 0,0 0 0 15,3 18 9-15,-3 0 0 0,0-1 0 0,0-5 0 16,0-6-9-16,0 3 0 0,0-9 0 0,0 0 0 16,0 0 0-16,0 0 0 0,0 0 0 0,7-3 0 15,-3-3 38-15,-1-3 6 0,1-3 0 0,-1 3 1 16,-3 9-21-16,4-5-4 0,0-7 0 0,-1 0-1 16,1 6-19-16,-1 0 0 0,1-5 0 0,-4 5 0 0,3 3 0 15,1-3-11-15,-1 0 2 0,1 6 0 0,-1-6 9 0,1-23 12 16,-4-15-2-16,3 5-1 0,-3 22-17 0,4 2-4 15,-1-3-1-15,-3 18 0 0,4-3 4 0,-4 0 1 16,3 3 0-16,1 0 0 0,-1 3 23 0,1-3 5 16,0 0 0-16,-1 0 1 15,1 0-40-15,-1-3-8 0,4 3-1 0,-3 0-1 0,3 3 29 0,-4-3 0 16,1-3 0-16,3 3 0 0,0 0 0 0,0 0 0 16,-7 0 0-16,3 18 0 15,5 20-24-15,-1 4-12 0,0-16-3 0,-4-5 0 0,-3-21 39 0,0 0 0 0,4 0 0 16,-4 0 0-16,0 29 44 0,0-14 16 0,0-15 3 15,0 0 1-15,3 20-64 0,-3-5-15 0,0 3-1 16,0-1-1-16,0-5 17 0,0 0 0 16,0-3 0-16,-3 8 9 0,6-11-9 0,-3-6 8 15,0 6-8-15,0-6 8 16,0 0-50-16,0 0-10 0,0 0-3 0,7 3-482 0,0-3-97 0</inkml:trace>
  <inkml:trace contextRef="#ctx0" brushRef="#br0" timeOffset="5018.95">19960 12349 1497 0,'0'0'32'0,"-3"21"8"0,3 20 0 0,0-8 4 0,0-10-36 0,0-5-8 16,0-4 0-16,3-2 0 0,-3-12 53 0,0 0 9 15,0 0 2-15,0 0 0 0,4 12 0 0,-4-12 0 16,0 0 0-16,3 6 0 0,4 0-51 0,4-3-13 16,-4 3 0-16,0-4 0 0,4-4 0 0,-4-1 0 15,0 0 0-15,0 0 0 0,3 3 0 0,-3-6 0 16,4 0 0-16,0-18 0 0,-1-20 0 0,-3 12 0 15,4 8 0-15,-4 7 0 16,0 8-24-16,0 3-3 0,0-3-1 0,0 3 0 16,-3 6 0-16,-1-3 0 0,1-8 0 0,-1-1 0 0,-3 6 10 0,0-3 2 15,0 9 0-15,-3 0 0 0,-1-6 4 0,1 3 2 0,-4 3 0 16,-1-2 0-16,1-1 19 0,0 0 4 0,-3 0 1 0,-1 3 0 16,4 0 29-16,0 0 5 15,0 0 2-15,-4 0 0 0,4 0-25 0,0 3-5 0,-3 3 0 0,3 2-1 16,0 10-19-16,3 0 0 0,1 20 0 0,-1 0 0 15,0-17 0-15,1 5 0 0,-1-2 0 0,4-4 0 16,-3-8 35-16,3-12 3 0,0 0 1 0,0 0 0 16,0 0-23-16,0 12-5 0,7 11-1 0,-4-2 0 15,1-4 4-15,0-2 1 0,3 0 0 0,-4 0 0 16,4 2-15-16,0-5-12 0,0-3 3 0,0 8 0 16,4-5-6-16,-4 0-1 0,4-3 0 0,-1 0 0 15,1-4-32-15,3 1-6 0,-4 3-2 16,5-3 0-16,-5 0-44 0,4 0-10 0,0 0-2 0,0-6-619 15</inkml:trace>
  <inkml:trace contextRef="#ctx0" brushRef="#br0" timeOffset="6334.934">20754 12399 1148 0,'0'0'25'16,"0"0"6"-16,0 0 1 0,0 0 0 0,0 0-32 0,0 0 0 0,0 0 0 0,0 0 0 15,0 0 48-15,0 0 3 0,0 0 1 0,0 0 0 16,-7 6-26-16,3-6-5 0,4 0-1 0,-3 12 0 15,3-6 18-15,0 12 3 0,0 17 1 0,3-3 0 0,1-11-3 0,-1-4-1 16,1 1 0-16,-1-3 0 0,4-3-23 0,-3-1-5 16,3-5-1-16,0 6 0 0,0 3 20 0,0 11 4 15,0-5 1-15,-3 11 0 0,3-8-19 0,-4 8-4 16,1 3-1-16,-4 3 0 0,3-5 2 0,1-1 0 16,-4 3 0-16,4-5 0 0,-4-1 4 0,-4-2 0 15,0-7 1-15,1 4 0 0,-1-7 3 0,1-5 0 16,-1-3 0-16,1 6 0 0,-1-7-8 0,4 4-2 15,-3-6 0-15,3-6 0 0,0 0-10 0,0 0 0 16,-4 9 9-16,4-9-9 16,0 0 8-16,0 12-8 0,0-12 8 0,0 0-8 0,0 0 0 0,-3 8 9 15,3-8-9-15,0 0 0 0,0 0 8 0,0 0-8 0,0 0 0 0,0 0 0 16,0 0 0-16,0 0-9 0,0 0 1 0,0 0 0 16,-4-5 8-16,4 2 0 0,-3-3-9 0,3-6 9 15,-4 3 0-15,4-3 0 0,-3 7 0 0,-1-4 0 16,1-12 0-16,-5 1 0 0,5-13 0 0,-4-2 0 15,0-9-38-15,-4-3 0 16,4-3 0-16,-3 0 0 0,3 6 38 0,0 0 0 0,-1 20 0 0,1-5 0 16,4 11 0-16,-1-2 0 0,-3-1 0 0,4 3 0 15,-1 1 0-15,8-10 0 0,-4-8 0 0,0-3 0 16,3 14 14-16,1 4 10 0,6 11 3 0,-3 0 0 16,-3-3-27-16,3 6-9 0,-3 0 0 0,3 1 0 15,3-4-9-15,1 6-2 0,-1-3 0 0,1 3 0 16,0-3 12-16,-1 6 8 0,4-6-12 0,-3 6 12 15,3-6 0-15,-3 3-8 0,3 0 8 0,0 3 0 16,0 0 0-16,0-5 0 0,-3 5-8 0,-1 0 8 16,1 0 0-16,-4 0-8 0,3 0 8 0,-3 5 0 15,0-5-14-15,1 0 4 0,-5 3 1 0,-3-3 0 0,0 0-4 0,4 3-1 16,-1 3 0-16,1 18 0 16,-8 14-10-16,4-6-3 0,-7 1 0 0,4-10 0 0,-5-11 27 0,5-6 0 15,-8 11 12-15,1 1-4 0,-1-9 8 0,-3 3 1 16,0-6 1-16,-4-1 0 0,4 1 17 0,0 0 3 15,-4-6 1-15,4 3 0 0,0-6-13 0,0 0-2 16,0 6-1-16,-4-3 0 0,4 0-37 0,0-3-7 0,0 0-2 16,-4 3 0-16,1-6 11 0,-1 1 3 0,4-1 0 15,0 0 0 1,-4-12-139-16,8-8-28 0,3-21-6 0,3 14-1 0</inkml:trace>
  <inkml:trace contextRef="#ctx0" brushRef="#br0" timeOffset="6876.33">21216 12423 1587 0,'-3'-9'35'0,"-1"0"7"0,-3 3 2 0,0 6 0 0,0 12-35 16,-4-6-9-16,1-6 0 0,-1 3 0 0,1 0 54 0,-1 0 9 16,0-3 1-16,1 0 1 0,3 0-43 0,0 0-9 15,0 0-1-15,0 15-1 16,-1 17-11-16,1-9 8 0,4 4-8 0,-1-9 8 0,1-1-8 0,3-8 0 15,-4 3 9-15,4 0-9 0,0-12 0 0,4 5 8 16,-1 10-8-16,1-6 0 0,-4-9 0 0,3 6 0 16,4-3 0-16,-3 0 0 0,3-3 8 0,0 0-8 0,0 0 8 15,-3-3-8-15,3 0 8 0,0 3-8 16,0-3 10-16,0 3-10 0,0 0 12 0,-3 0-4 0,3-3-8 16,-4 0 12-16,4-3-12 0,-3 3 0 0,-4 3 0 0,7 0 0 15,0-6 0-15,-4 0-8 0,1 1 8 0,-1 5-13 16,-3-12 5-16,4 12 8 0,-4 0-13 15,3-6 5-15,-3 0 8 0,0 6-8 0,0 0 8 0,0 0-8 16,0 0-29 0,0 0-6-16,0 0-1 0,0 0 0 0,0 0 36 0,0 0 8 0,7 12 0 0,-3-6 0 15,3 0 0-15,-3-6 0 0,3 5 0 0,-4 1 0 16,8 0 0-16,-4 3 0 0,-4 3 0 16,4 0 0-16,0-1 0 0,0-5 0 0,1 3 0 0,-1 0 0 15,0-6 0-15,0 3 0 0,3-3 0 0,-3 0-514 16,4-6-101-16</inkml:trace>
  <inkml:trace contextRef="#ctx0" brushRef="#br0" timeOffset="7461.556">21572 12338 1314 0,'0'0'28'0,"-3"0"7"0,-4 0 1 0,7 0 1 0,-4 0-29 0,-3 6-8 15,0-6 0-15,0 0 0 0,4 0 65 0,-5 0 12 16,1 0 3-16,4 0 0 0,-8 0-28 0,8 0-4 0,-4 0-2 0,3-6 0 16,-3 6-14-16,4 0-4 0,-4 0 0 15,0 0 0-15,3 0-9 0,4 0-3 0,0 0 0 0,-7 0 0 16,0 0-16-16,7 0 0 0,0 0-11 0,0 0 11 15,0 0-10-15,-4 0 10 0,1-12-8 0,3 12 8 16,-4 6 0-16,4-6-8 0,0 0 8 0,-3 20 0 16,3 27 0-16,0-11 0 0,0-16 0 0,0 1 0 15,3-9 0-15,-3-1-8 0,0 7 8 0,4-12 0 16,-4 6 0-16,3-6 0 0,-3-6 0 0,0 0 0 16,0 0 0-16,0 0 0 0,7 5 0 0,0 4 0 15,-7-9 0-15,0 0 0 0,4 3 0 0,3-3 0 16,0-3 0-16,-3-8 0 0,3 2 0 0,-4 3 0 15,4 12 13-15,0-6 8 0,0-12 2 0,-3 12 0 16,3 12-37-16,-4-12-7 0,1-18-2 0,0 9 0 16,3 18 23-16,-7-9 0 0,0 0 0 0,3 6 8 15,4 0 2-15,-7-6 0 0,4 6 0 0,-1 3 0 16,-3 2-2-16,0-11 0 0,0 0 0 0,4 12 0 16,-4 0-8-16,0 0 0 0,0-1 0 0,0-2 0 0,0 3 0 15,-4-3 0-15,4 5 0 0,0-2 0 16,-3-6 0-16,-1 3 0 0,-3-3 0 0,4 3 0 15,3-9 0-15,-7 8 0 0,-1 4 0 0,1-6 0 0,-3-6 0 0,-1 0 0 16,1 6 0-16,-1-6 0 0,4 0 0 0,0 0 0 16,-4 0 0-16,1 0 0 15,3 0-46-15,0 0-14 0,0-6-4 0,-4 6 0 16,4 0-51-16,0-6-10 0,0 6-3 0,0-6 0 0</inkml:trace>
  <inkml:trace contextRef="#ctx0" brushRef="#br0" timeOffset="8316.767">23188 11911 952 0,'0'0'27'0,"0"0"5"0,0 0-32 0,-10 0 0 0,2 0 0 0,-2 0 0 16,10 0 74-16,-7-5 8 0,-4 5 2 0,1 0 0 16,3 5 15-16,7-5 3 0,0 0 1 0,0 0 0 15,-7-5-37-15,-4 5-7 0,4-6-2 0,-4-6 0 16,1 9-32-16,3 0-6 0,-4 0-2 0,0-3 0 15,1 0-8-15,-1-2-1 0,-3 2-8 0,-3-9 12 16,6 9-12-16,-7-12 0 0,4 1 0 0,-3 2 0 16,-1-3 0-16,4 4-10 0,-4-1 0 0,1 6 0 15,2-8-2-15,5 5 0 0,-4 6 0 0,3 0 0 16,1 3 1-16,-1 3 0 0,-3 3 0 0,3 0 0 0,1 0 11 16,-1 0 11-16,4 0-3 15,0 0 0-15,0 0-32 0,0 3-6 16,0 5-2-16,-4-5 0 0,1 3 32 0,3 6 0 0,0 5 0 0,-4-2 0 15,0 3 0-15,4 2 12 0,0-2-1 0,4 5 0 0,3 6 5 0,-4 1 2 16,4-4 0-16,0 6 0 0,0-2-27 16,0-1-6-16,0 3-1 0,4 4 0 0,-1-7 16 0,1 3 0 15,-1-5 0-15,1 14 0 0,-4-12 19 0,3 3 6 16,-3 9 2-16,0-8 0 16,0 2-43-16,4-9-9 0,-4 4-2 0,0-1 0 15,0-3 27-15,-4-2 0 0,4-4 0 0,-3 1 0 0,-1-6 24 0,4 2 9 0,-3-5 3 0,-1 0 0 16,1 2-7-16,-1-2-1 0,4-15 0 0,0 12 0 15,-3 14-28-15,-1-2 0 0,1-7 0 0,-1-5 0 32,4-3-45-32,0-9-15 0,0 0-4 0,0 0 0 15,4-3-4-15,-1-3 0 0,-3 0-1 0,0-3 0 0</inkml:trace>
  <inkml:trace contextRef="#ctx0" brushRef="#br0" timeOffset="8625.089">22479 12546 1036 0,'0'0'23'0,"0"0"5"0,0 0 0 0,0 0 1 0,0 0-29 0,0 0 0 15,0 0 0-15,0 0 0 0,0 0 79 0,0 0 9 16,0 0 3-16,0 0 0 0,0 0-14 0,7-2-2 15,0 2-1-15,-7 0 0 0,0 0-26 0,7-3-4 16,4 0-2-16,-4 0 0 0,0 3-16 0,0 0-3 16,0 0-1-16,4 0 0 0,-1 0-6 0,1 3-2 15,-4 0 0-15,3-3 0 0,4-3-14 0,1 3 9 16,2 6-9-16,1-6 8 0,0 0-8 0,-1 0 0 16,1 2 0-16,3-2 0 15,-3 0-36-15,3-2-10 0,-4 2-2 0,1-3 0 16,-4 3-168-16,4 0-35 0</inkml:trace>
  <inkml:trace contextRef="#ctx0" brushRef="#br0" timeOffset="9156.786">22966 12579 1036 0,'-7'-12'23'0,"7"12"5"0,0 0 0 0,-4 0 1 16,-3-3-29-16,0 0 0 0,7 3 0 0,-7 3 0 16,0-6 80-16,0-3 11 0,0-3 1 0,0 7 1 0,0 4-46 0,-4 7-10 15,4 0-1-15,7-9-1 0,-3-9-15 0,3 9-4 16,-7 12 0-16,3 0 0 0,1-6-16 0,3-6 0 16,0 0 0-16,-8 6 0 0,8-6 0 15,-3 5 0-15,-1 7 0 0,4 0 0 16,4-3 0-16,-4 3 0 0,0 5 0 0,0-8 0 15,3 0 0-15,-3 3 16 0,0 2-3 0,4-2-1 0,0 0 7 16,-1 0 1-16,1-4 0 0,-1 1 0 0,1 0-2 0,-1-3 0 16,1 0 0-16,3 0 0 0,-4-6 7 0,4 0 2 15,-7 0 0-15,7 0 0 0,0 0-1 0,4-6 0 16,0 6 0-16,-4-6 0 0,-4-9-10 0,4 3-1 16,-3-5-1-16,-1 5 0 0,4-6-14 0,-3 1 0 15,-1 5 0-15,1 3 0 0,3-8 0 0,-3 8 0 16,-4 3 0-16,0 6-10 0,3-6-2 0,-6 0-1 0,3 6 0 15,0 0 0-15,0 0 5 0,0 0 8 16,0 0-13-16,0 0 5 16,0 0-28-16,0 0-6 0,0 0-1 0,0 0 0 0,0 0 35 15,0 0 8-15,0 0 0 0,0 12 0 0,-4 3 0 0,8-4 0 16,-4 4 0-16,3 0 0 0,1 5 0 0,-1-8 0 16,4 6 0-16,-3 5 0 0,-1-8 0 0,1-3 0 0,-1 5 0 0,1-5 0 15,3 3 0-15,-4-3 0 0,4-4 0 16,-3-2 0-16,-1-3 0 0,1 0-10 0,3 0 10 0,-3 0-10 15,3 0-142-15,0-6-28 16,3-9-5-16,1-8-2 0</inkml:trace>
  <inkml:trace contextRef="#ctx0" brushRef="#br0" timeOffset="9404.524">23163 12602 1074 0,'-7'-29'30'0,"7"29"8"0,0 6-30 0,0 6-8 16,0-7 0-16,4 10 0 0,-4 0 52 0,3 0 10 15,-3 2 2-15,4-2 0 0,-1 3 0 0,1-1 0 16,0-5 0-16,-1 3 0 0,1-1-52 16,-1 1-12-16,1-3 0 0,-1 2 0 0,-3 4 0 0,4 0 0 15,-4-6 0-15,3-1 0 0,1-5 0 0,-4 0 0 16,3 0 0-16,-3-6 0 15,0 6-151-15,0-6-33 0,0 0-6 0,0 0-2 0</inkml:trace>
  <inkml:trace contextRef="#ctx0" brushRef="#br0" timeOffset="9584.901">23142 12370 1036 0,'0'-26'23'0,"0"20"5"0,-3 0 0 0,-1 0 1 0,1 0-29 0,3 6 0 0,-7 18 0 0,3-7 0 16,-3 1 21-16,3 3-1 0,1-9-1 0,-1 6 0 16,8-7 1-16,-8-5 0 0,4 0 0 0,0 0 0 15,0 0-20-15,4 6-9 0,-1 0 1 0,5 0-508 16</inkml:trace>
  <inkml:trace contextRef="#ctx0" brushRef="#br0" timeOffset="10020.029">23396 12555 1285 0,'-3'15'28'0,"3"6"5"0,-4-4 2 0,1-2 2 0,3 3-29 0,-4-1-8 16,4-5 0-16,0 6 0 0,0 2 42 0,4-5 7 0,-4 5 2 0,3 1 0 15,1-9-11-15,-4 5-3 0,3-2 0 0,1 3 0 16,-1-6-21-16,-3-7-5 0,0-5-1 0,0 0 0 16,0 0-2-16,0 0-8 0,0 0 12 0,0 0-4 15,0 0 1-15,0 0 0 0,0 0 0 0,0 0 0 16,4 6 0-16,-4-6 0 16,0 0 0-16,0 0 0 0,0-17-9 0,0 5 0 0,0 3 0 0,-4-3 8 15,1-5-16-15,3 5-4 0,-4-9-1 0,1-2 0 16,-1 5 13-16,1-5 0 0,-1 5 0 0,1 3 10 15,-1-11-10-15,4 11 0 0,0 9 0 0,0-3 8 16,0-2-8-16,0 5 0 0,0-3 0 0,4 3-11 16,-1-3 11-16,1-2 0 0,-4 5 0 0,7-3-8 15,0-3 8-15,-4-17 0 0,1-15 0 0,-1 5 0 16,4 16 0-16,-3 8 0 0,3 0 0 0,0 12 0 16,0-8 0-16,4 5 0 0,-4 6 0 0,3-6-8 15,4 6-2-15,-3-6 0 0,3 6 0 0,-3-6 0 16,3 12-26-16,0 18-4 0,-4 26-2 15,1-12-420-15,3-15-84 0</inkml:trace>
  <inkml:trace contextRef="#ctx0" brushRef="#br0" timeOffset="10484.877">23650 12544 1036 0,'0'20'23'0,"0"-11"5"0,0-12 0 0,0 3 1 0,4 9-29 0,-1-9 0 0,4 6 0 0,-3 0 0 16,6-6 56-16,-2 0 6 0,-5 5 1 0,4 1 0 16,4-6-50-16,-1 3-13 0,-3 0 0 0,4-3 0 15,-1 0 0-15,1-6 0 0,0-11 0 0,-1 5 0 16,1 3 11-16,-4 3-3 0,0-6-8 0,0 7 12 15,0-1-58-15,-3 0-12 0,-1 0-2 0,1 0-1 16,-1 18 35-16,-3-6 7 0,0-6 2 0,0 0 0 16,0 0 17-16,0 0-10 0,0 0 10 0,0 0-8 15,0 0 35-15,-7 0 7 0,-4 0 2 0,1-6 0 16,3 6 46-16,-4 0 10 0,1 0 1 0,-4 0 1 16,3 0-19-16,4 0-4 0,-4-12-1 0,4 6 0 0,0 18-54 15,0-6-16-15,0-6 8 0,0 6-8 16,4 5 0-16,-1 4 0 0,1-3 0 0,3 0 0 15,3 8 36-15,-3 1 2 0,7-1 1 0,-3 4 0 0,3 2-30 0,0-8-9 16,3-3 0-16,1 5 0 0,-4 1 0 16,4 5 0-16,-1-5 0 0,1-6 0 15,-4-4-26-15,0-8-12 0,3 3-2 0,-3 0-1 0,4 0 18 0,-4-3 4 16,4-3 1-16,-4 3 0 16,0-3-74-16,0-3-14 0,0 0-3 0,0 0-1 0</inkml:trace>
  <inkml:trace contextRef="#ctx0" brushRef="#br0" timeOffset="11427.122">25248 12455 1706 0,'-7'0'36'0,"-10"12"7"16,-1-6-35-16,-3 6-8 0,0 2 23 0,-4 10 2 0,0-6 1 15,4 5 0-15,-4 4 4 0,4 2 1 0,-3 3 0 0,-1 1 0 16,0 2-17-16,4 3-3 0,-7 12-1 0,3-3 0 15,4 3-10-15,3-12 0 16,1 1 9-16,2-4-9 0,5-12 0 0,-1 1 0 0,4 2 0 0,0-8 0 16,4 0 0-16,-1-4 0 0,1-2 0 0,3-12 0 15,0 0 0 1,0 0 0-16,0 0-9 0,3 6 9 0,4-3 0 0,4 3 0 0,3-3 0 0,0-3 0 16,4-12 13-16,3 0 1 15,0-8 0-15,7-10 0 0,0-5-14 0,-3-9 0 0,3-6 0 0,-3-12 0 16,3 9 0-16,-3-3-12 0,0 3 3 0,-4-2 0 15,0-1 9-15,-3 3 9 0,-1-3-1 0,-3 6-8 16,-3 9 9-16,0 3-9 0,-4-1 0 0,0 4 9 16,-4-3 18-16,1 3 3 15,-4 2 1-15,-4 4 0 0,4-3-31 0,-3-7 0 0,-1 4 0 0,4 6 0 16,-3-4 0-16,3 1 0 0,-4 14 0 0,1-2-10 0,-4-1 10 0,-1 6-8 16,-2 4 8-16,-1-10-8 0,4 3 8 0,-3 1 0 15,3 11-9-15,0 0 9 0,-1 6-16 0,8 0 2 16,0 0 0-16,0 0 0 15,-7 6-34-15,4-6-6 0,-4 6-2 0,3 0 0 0,4-6 45 0,-7 6 11 16,7-6 0-16,-3 17 0 16,-1 10 0-16,4-1 0 0,-3 15 0 0,3-2 0 15,0 5 0-15,0 6 0 0,0-3 0 0,3-12 0 0,-3-3 0 0,-3-11 0 0,3 26 0 16,3 23 0-16,-3-5 0 0,-3-15 0 16,6-6 0-16,-6 0 0 0,3-3 0 15,0-2 0-15,3-1 0 0,-3-3 0 0,0-11 0 16,0 2 0-16,-3-2 0 0,3-4 0 0,-4-2 0 15,8 32 0-15,-1 0 0 0,4-9 0 0,-3-18 0 0,3-5 0 0,0 3 0 16,-4-1 0-16,4 1 0 0,4 5 0 0,0-5-770 16</inkml:trace>
  <inkml:trace contextRef="#ctx0" brushRef="#br0" timeOffset="11890.302">25224 12917 1267 0,'0'0'28'0,"0"0"5"0,0 0 2 0,3 18 1 0,-3 8-36 0,4-3 0 16,-4-5 0-16,0-3 0 15,3 0 58-15,1-1 5 0,-1-2 1 0,1-6 0 0,6-6-6 0,-3 9-1 16,-3-3 0-16,7-6 35 16,-1-12-40-16,1 0-7 0,-1-6-1 0,4-8-24 0,-3 2-5 0,0-2-1 15,3 8 0-15,-4 12-14 0,1-11-18 16,-4-10 4-16,3-2 1 16,-2 14-19-16,-5-2-4 0,4 2-1 0,-7 6 0 0,4-3 12 0,-8-2 2 0,4 2 1 0,-3 6 0 15,-1-9 35-15,-3 9 7 0,0-2 2 0,0 2 0 16,-4 0-36-16,4 6-7 0,-3 0-2 0,-1 3 0 15,0 0 42-15,1 3 8 0,3 5 1 0,-4-2 1 16,4 0-29-16,0 3 0 0,-3 14-8 0,3-2 8 16,3-7 0-16,-3 1 0 0,3-3 0 0,1 8 0 15,-1 13 0-15,1-10 0 0,3-8 0 16,0 2 0-16,3 10 0 0,-3-7 0 0,4 4 0 0,-1-10 0 16,8-8 0-16,-4 0 0 15,0 6 0-15,4-4 0 0,-1 1 0 0,1-3 19 0,3 0-3 0,0-6 0 16,4 0-76-16,-1-6-16 15,5 0-4-15,-5 3-633 0</inkml:trace>
  <inkml:trace contextRef="#ctx0" brushRef="#br0" timeOffset="12357.538">26084 12056 1267 0,'-7'29'28'0,"4"-14"5"0,3 8 2 0,-4 7 1 0,4-4-36 0,-3-8 0 0,3-7 0 0,-4 16 0 16,1 8 88-16,3 0 10 0,-4 4 2 15,4 2 1-15,-3-3-44 0,3 0-9 0,0-3-1 0,-4 7-1 0,4 5-37 0,-3-9-9 16,3 9 0-16,0-3 0 16,-4 0 0-16,4-12 0 15,-3-5 0-15,-1-6 0 0,-3-7 8 0,-4-8-8 0,15 35 12 0,-1-5-4 16,1-16-28-16,-4-5-5 16,-4 2-2-16,4-5 0 0,0-6-148 0</inkml:trace>
  <inkml:trace contextRef="#ctx0" brushRef="#br0" timeOffset="12713.491">26240 12058 1267 0,'0'0'28'0,"0"0"5"0,3 3 2 0,4 3 1 0,-7-6-36 0,4 3 0 0,-4-3 0 0,7 0 0 16,-4-3 58-16,4 9 5 0,0 18 1 0,-3-4 0 15,3-2-52-15,-3 0-12 0,-1-1 0 0,1 4 0 16,-4-4 0-16,0 1 0 0,3-9 0 0,-3 6 0 16,0-1 0-16,4-2 0 0,-4 0 0 0,0-9 0 0,0-3 0 0,0 0 0 15,0 0 0-15,0 3 0 16,3 5-137-16,-3 22-31 0</inkml:trace>
  <inkml:trace contextRef="#ctx0" brushRef="#br0" timeOffset="13405.644">26776 12529 1720 0,'0'0'38'0,"-4"6"8"0,-3 0 2 0,0-3 0 16,7-3-39-16,-10 2-9 0,-1 7 0 0,4 0 0 0,-4 12 44 0,1-4 6 16,-1-2 2-16,4 0 0 15,0-6-38-15,0 2-14 0,0-2 11 0,0 3-11 0,0-6 0 0,3 6 0 16,-3 5 0-16,4-5 0 0,-1 0 0 0,1 5 0 15,-1-8 0-15,4 9-10 0,0-1 10 0,0 1-12 16,4 3 12-16,-1-1-12 0,-3-2 12 0,4 11 0 16,3 4-9-16,0-4 9 0,0-11-12 0,-4-7 3 15,5-14 0 1,-1 9 0-16,3 12-19 16,1-12-3-16,-1 6-1 0,-3-12 0 0,4 0 32 0,0-6 0 0,-1-6 0 0,1-15 0 15,-1-2 0-15,1-3 0 0,-1 8 0 0,1-11 0 0,-4 9 0 0,0-1 0 0,0 1 0 16,-3-1 0-16,-1-2 0 0,1 8 0 0,-4-8 0 0,-4 2 0 15,4 1 0-15,-3 2 0 0,-4 7 0 16,3 2 0-16,4 3 0 0,0 0 0 0,-3 1 0 0,3-1 0 16,-4 0 0-16,4 12 0 0,-3 12 0 0,-1 0 0 15,4-3 0-15,-3 11 0 16,-1 7 0-16,0 2 0 0,1 3 0 0,3-8 0 0,-4 8 0 0,1-2 0 16,3 8 0-16,-4-9 0 0,4 4 0 0,0 2 0 15,0 9 0-15,4-6 0 0,-4-23 0 0,3 8 0 16,1 7 0-16,-1-7 0 0,1-5 0 0,-4 2 0 15,4-14-57-15,-1 3-6 0,1-3-1 16,3 0-640-16</inkml:trace>
  <inkml:trace contextRef="#ctx0" brushRef="#br0" timeOffset="13950.456">26995 12658 1036 0,'0'0'23'0,"0"0"5"0,-4 6 0 0,1 3 1 0,-1 0-29 0,0 0 0 0,4 8 0 0,0-5 0 15,0-6 57-15,4 0 6 16,0 8 1-16,-1-8 0 0,-3-6 0 0,4 6 0 0,3 0 0 0,-4 0 0 16,4 0 0-16,-3-6 0 0,3 6 0 0,-7-6 0 15,7 3-52-15,0-3-12 0,-7 0 0 0,7 5 0 16,0-5 54-16,0-5 8 0,0 5 2 0,0-3 0 16,0 3-52-16,-3-6-12 0,-1 0 0 0,1-6 0 15,-1 3 0-15,1-5 0 0,-1 5 0 0,-3 3 0 16,-3-6 0-16,3-8 0 0,-4 11 0 0,1 0 0 15,-1 0 0-15,1-6 0 0,-1-5 0 0,1 5 0 16,3 15 0-16,-11 0 0 0,1 3 0 0,2-6 0 16,1 0 0-16,0-3 0 0,0 9 0 0,0 3 0 15,-3-3 15-15,3 0 0 0,0 6 0 0,0 6 0 16,-1-4-15-16,1 4 0 0,-3 0 0 0,3 5 0 0,0-2 0 16,3-6 9-16,1 5-9 0,-1 4 8 15,-3 2-8-15,7 4 8 16,-3 5-8-16,3 9 8 0,-4-11-8 0,8-4 0 0,-1-14 0 0,1 9 0 0,-1 8 0 0,1-8 0 15,3-1 0-15,-4 7 0 0,4-16 0 16,0 4-17-16,4 0 4 0,0-1 1 16,-1-2-51-16,4-3-9 0,-3-3-3 0,-1 3 0 15,1-6-42-15,0-3-9 0,3-3-2 0,0 0-512 0</inkml:trace>
  <inkml:trace contextRef="#ctx0" brushRef="#br0" timeOffset="14275.89">26952 12344 1497 0,'0'0'32'0,"0"0"8"0,0 0 0 0,0 0 4 0,0 0-36 0,0 0-8 0,0 0 0 0,0 0 0 16,0 0 75-16,0 0 13 0,0 0 2 0,0 0 1 15,0 0-44-15,0 0-9 0,0 0-2 0,0 0 0 16,7 5-16-16,0-5-3 0,4 0-1 0,3 3 0 0,-3 3-16 0,3-3 10 16,3-12-10-16,1 1 8 0,-4 8-8 0,4-6-14 15,-4 6 3-15,3-12 1 16,1-3-45-16,0 4-9 0,-1 2-1 0,1 0-1 15,3-9-55-15,-3 4-11 0,14-7-3 16,-4 6 0-16</inkml:trace>
  <inkml:trace contextRef="#ctx0" brushRef="#br0" timeOffset="14856.218">27252 12782 1234 0,'0'0'27'0,"0"0"5"0,-7 0 2 0,0 11 2 0,7 1-36 0,-4 0 0 0,-3-3 0 0,0 8 0 16,7-8 56-16,0-3 4 0,0-6 0 0,0 0 1 15,0 6-5-15,0 0-2 0,0 3 0 0,0-1 0 16,0-8-26-16,4 21-4 0,-4 14-2 0,3-5 0 16,1-10-22-16,-4-20 0 0,3 0 0 0,-3-3 0 15,0 3 41-15,8 3 4 0,-5 3 1 0,-3-6 0 16,4 12-22-16,-1-6-5 0,4 6-1 0,-3 2 0 16,-4 4-18-16,0 5-11 0,0-5 2 0,0 0 0 0,0-9 9 15,0-4 12-15,0 7-2 0,0-12-1 16,0 0-9-16,0 0 0 0,0 6 0 0,0-6 0 0,0 0-16 0,0 0-6 15,0 0-1-15,0 0 0 0,0 0 37 16,0 0 7-16,0 0 2 0,0 0 0 0,0 0-23 0,0 0 0 16,-4-6 0-16,1-6 0 0,6 7 54 0,-6-10 6 15,3-3 2-15,-4 6 0 0,4 12-48 0,-3-5-14 16,3-22 0-16,-4 12 8 0,4 10 44 0,0-10 10 16,-3-18 2-16,3 4 0 0,0 9-52 0,-4-4-12 0,4 6 0 15,0-8 0-15,0 8 0 0,0 1 0 16,4-4 0-16,-4 9 0 0,0-2 0 0,3 5 0 15,-3 3 0-15,0 0 0 16,0 0-48-16,4 0-13 0,-4 0-3 0,0 6 0 0,7-8 52 0,-7 8 12 0,0 0 0 0,0 0 0 16,7 0-23-16,3 0-1 0,1 5-1 0,-1-5 0 31,1 6-11-31,3 0-3 0,0 3 0 0,0 3 0 16,0-12-73-16,1 6-16 0,-1 5-2 0,3 1-371 0,-3 3-75 0</inkml:trace>
  <inkml:trace contextRef="#ctx0" brushRef="#br0" timeOffset="15319.994">27573 12799 1267 0,'0'0'28'0,"0"0"5"0,0 0 2 0,0 0 1 0,0 0-36 0,-3 9 0 15,3 9 0-15,-4-1 0 0,-3-17 98 0,3 3 13 16,-3 6 2-16,0 0 1 0,0-3-29 0,0 11-5 16,0 1-2-16,-3 9 0 0,3 2-26 0,0-3-4 15,-1-2-2-15,1-12 0 16,4-1-83-16,-1 1-17 0,1 6-3 0,-1 2-1 0,4-14 99 16,-3 3 20-16,3 0 4 0,3 3 1 0,1-3-46 0,3-4-8 15,-4 1-3-15,1 0 0 0,3 0-9 0,0 0 0 16,0 6 0-16,0-6 0 0,4 2 12 0,-1-5-2 15,-3 3-1-15,4-3 0 0,0-3-9 0,-4 0-12 16,0 6 2-16,0-12 1 0,0 3 9 0,0 3-13 0,0-3 5 16,0 0 8-16,-7 3-20 0,3 0 4 15,-3-6 1-15,4 1 0 16,-4-4-21-16,3-6-5 0,-6-6-1 0,3 4 0 0,0 17 34 0,-4-12 8 0,1-11 0 0,-4 2 0 16,0 21 0-16,0-3 0 0,0-3 0 0,0-14 0 15,-4-13 0-15,0 7 0 0,1 11 0 0,-1 0 0 16,4-2 0-16,-3 11 0 15,3 0 0-15,0 3 0 0,0 0 49 0,-4 6 12 0,7 29 3 0,-3-2 0 16,4-10-52-16,-4-11-12 0,7-9 0 16,-4 12 0-16,-3-6-100 15,4 6-22-15,3-4-5 0,-4 7-445 0,4 6-88 0</inkml:trace>
  <inkml:trace contextRef="#ctx0" brushRef="#br0" timeOffset="16232.494">27958 12241 1062 0,'-4'6'23'0,"-3"2"5"0,-4 1 0 0,4-3 3 0,0 0-31 0,-3 0 0 0,-4-6 0 0,0 0 0 16,3 0 88-16,0 6 12 0,1-3 3 0,-1 3 0 15,4-1-68-15,0 1-14 0,0-6-2 0,0-3-1 16,7 3 37-16,0 0 7 0,0 0 2 0,-7 33 0 16,3 11-11-16,1 0-1 0,3-15-1 0,-4-5 0 0,4-7-31 15,4-5-5-15,-4-18-2 0,3 15 0 0,4 15-13 16,1-13 0-16,2 4 0 0,1 3 0 0,-4-1 0 15,3 7 0-15,1 8 0 0,-1-8 0 16,1 8 0-16,-4-8 0 0,0 8 0 0,4 6 0 16,-4 3 0-16,0-5 0 0,-4 8 0 0,1-12 0 15,-4-20 0-15,0 0 0 0,0 2 0 0,-4 4 0 0,4 3 0 0,-3-1 0 16,-1 1 0-16,1-10 0 0,-1-5 0 0,1 0 0 16,-1 3 0-16,-3-3 0 0,4 3 37 0,3-9 5 15,0 0 1-15,0 0 0 0,0 0-18 0,0 0-3 16,0 0-1-16,0 0 0 0,0 0-21 0,-7 6 0 15,7-6 0-15,0 0 0 0,0 0 32 0,0 0 3 16,0 0 0-16,0 0 0 0,-7-6-35 0,7 6 0 16,0 0 0-16,0 0 0 15,-4-6-24-15,4-6-8 0,4-6-1 0,-4-5-1 0,7 5 34 0,-4 9 0 0,1 12 0 0,6 0 0 32,-3-9 0-32,0-11 0 0,0-7 0 0,4-8 0 0,-4 3 0 0,4-4 0 0,-4 7 0 15,3 8 0-15,1 6 0 0,-4 1 0 0,4 5 0 16,-1-3-8-16,-3 12 8 0,7 3 0 0,0 6 0 15,-7-4-28-15,4 1 2 16,0 0 0-16,-1 14 0 0,-3 10-8 0,0 2-2 16,4-8 0-16,-4-4 0 0,0 1 22 0,-4-16 4 0,1-8 1 15,0 0 0-15,-1 3 9 0,1 12 12 0,-4 14-2 0,0-14-1 16,0 0-9-16,0-3 0 0,0 2 0 0,-4-8 0 16,4-6 0-16,0 0 0 0,0 0 0 0,0 0 0 15,-7 0 0-15,-4 0 0 0,1-6 0 0,-1-3 0 16,1 4 0-16,-1-7 0 0,-3-12 0 0,3 7 0 15,-3-4 0-15,4 9 0 0,-4 1 0 0,3 11 0 0,-3 3 0 0,3-6 0 16,4-15 0-16,-3 12 0 0,3 18 0 0,-4 0 0 16,4-7 0-16,0 1 0 0,3-6 0 0,1-8 0 15,-1-13 0-15,-3 9 0 16,4 24-100-16,3-12-23 0,0 0-4 0,0 0-1 16,0 0-51-16,-4 6-10 0,4-6-3 15,0 0 0-15</inkml:trace>
  <inkml:trace contextRef="#ctx0" brushRef="#br0" timeOffset="16550.15">28293 12843 1728 0,'0'0'38'0,"0"0"8"0,-7 6 2 0,-4 3 0 0,8-3-39 0,-4 9-9 16,3 5 0-16,-3 13 0 0,3 2 53 0,1-9 9 0,-4-8 2 0,3 0 0 15,1-4-25-15,3-14-5 0,-4-6-1 0,4 6 0 0,0 15-19 0,-3-6-4 16,3-9-1-16,0 0 0 0,0 0-9 0,3 18 0 15,-3-1 0-15,0-5 0 16,4 0-32-16,-4-3-8 0,0-4-1 0,3 1-559 16,4 0-111-16</inkml:trace>
  <inkml:trace contextRef="#ctx0" brushRef="#br0" timeOffset="16755.589">28272 12541 1456 0,'-18'-6'41'0,"11"6"9"0,0 0-40 0,0 0-10 16,-4-6 0-16,4 6 0 0,7 0 60 0,-7 6 9 0,0-6 3 15,7 0 0-15,0 0-55 0,-7 3-17 0,3 3 10 0,1 8-10 16,-1 7 0-16,4-4 0 0,0-2 8 0,-3-6-8 31,3-9-39-31,0 6-9 0,0-6-3 0,3 9 0 16,4-3-61-16,1-6-13 0,6 11-3 0,3-2 0 0</inkml:trace>
  <inkml:trace contextRef="#ctx0" brushRef="#br0" timeOffset="17144.712">28582 12849 1497 0,'0'0'32'0,"-3"3"8"0,-5 3 0 0,1-3 4 0,4 3-36 0,-4-6-8 16,3 0 0-16,-6 0 0 0,3 0 53 0,0 0 9 15,0 3 2-15,0-3 0 0,3 6-52 0,4-6-12 16,0 0 0-16,-7 3 0 0,7-3 54 0,-4 8 8 15,4-8 2-15,-3 6 0 0,3 0-52 0,-4 9-12 16,4 11 0-16,0-5 0 0,4-3 0 0,-1-7 0 0,-3-11 0 16,0 0 0-16,7 6 0 0,1 9 0 15,-1-9 0-15,3 11 0 0,-3 10 0 0,0 2 0 16,0-14 0-16,0 9 0 0,4-7 0 0,-4-8 0 0,4-3 0 0,-4 0 0 31,3 0-48-31,1 0-13 0,-1 2-3 0,4-2 0 16,-3-3 0-16,0 3 0 0,-1-6 0 0,1 6 0 15,3-12 0-15,-3 6 0 0,-4 6 0 0,0-6-341 0,3 0-69 0</inkml:trace>
  <inkml:trace contextRef="#ctx0" brushRef="#br0" timeOffset="25183.535">16891 13561 810 0,'0'0'23'0,"0"0"5"0,0 0-28 0,0 0 0 16,0 0 0-16,0 0 0 0,-7-3 62 0,3 0 7 15,-6 9 2-15,3 5 0 0,7-5-7 0,-4 9 0 0,1-6-1 0,-1-3 0 16,4-6-12-16,-3 9-3 0,-4-1 0 0,3 7 0 16,4-9-24-16,-3 6-6 0,-1 2-1 0,-3 4 0 15,7-6 23-15,-4 3 5 0,-3 2 1 16,4 7 0-16,3-4-22 0,-4 4-5 0,1-10-1 0,-1 13 0 15,1 8-18-15,-1-2 0 0,1-4 0 16,3 0 0-16,-4 1 0 0,1 5 0 16,-1 3 0-16,-3-2 0 0,4-4 31 0,-5-6 2 15,5-2 1-15,-4 5 0 0,0-8-10 0,3 2-3 0,1-8 0 0,-1 3 0 16,1-7-11-16,3-11-2 0,0 0-8 0,0 0 12 16,-4 3-12-16,1 0 0 0,-4 3 8 0,7-6-8 15,0 0 33-15,-4-6 4 0,1 0 1 0,-1 1 0 16,0-1-23-16,1-3-5 0,3 0-1 0,-4 0 0 15,1 3-9-15,-1 0 0 0,4-2 0 0,-3-4-11 16,3 3 11-16,0-3-13 0,-4-2 5 0,4-10 8 16,0 6-36-16,0-2 0 0,-3-4 0 0,3 4 0 15,3 8 36-15,-3-6 0 0,4-5 0 0,-4 2 0 0,3-2 8 16,1 5 8-16,-1-8 3 0,4 5 0 0,-3-2-31 16,3-1-5-16,-3 1-2 0,3-1 0 0,-4 0 19 0,4 4 0 15,4-1 0-15,-4-2 0 0,0 5 0 0,0-2 0 16,0 2 0-16,0 0 0 0,0 7 0 0,-3 2 0 15,-1 3 0-15,1-6 0 16,-1 6 0-16,-3-6 0 0,4 7 0 0,-4 2 0 16,0-3 0-16,0 6 0 0,0 0 0 0,0 0 0 0,0 0 0 0,0 0 0 15,0 0 0-15,0 0 0 0,0 0 0 0,0 0 0 16,0 0 0-16,0 3 0 0,3 0 0 0,-3 0 0 16,0-3 0-16,0 5 0 0,4-5 0 0,-1 6-10 15,1 6 10-15,-1-6-8 0,1 0 8 0,0 3 0 0,-1-3 0 16,1-1-8-16,-1 1 8 0,4 3 0 0,0 0 0 0,0-3-8 15,-3 0 8-15,3 0 0 0,0 2 0 0,0 4 0 16,0-3 0-16,0 6 0 0,0-4 0 0,0 4 0 16,0 3 0-16,0-4 0 0,-3 7 0 0,3-3 0 15,0 20 0-15,0-9 0 0,0-8 0 0,-3 2 0 16,3-2 0-16,0 2 0 0,-4-5 0 0,4 0 0 16,-3-4 0-16,3 4 0 0,-4 3 0 0,1 2 0 15,3-11 0-15,-4 0 0 0,-3-1 0 0,4 4 0 16,0 9 0-16,-1-7 0 0,-3-2 0 0,4-6 0 15,-1-3 0-15,-3 3 0 0,0 2 0 0,4-5 0 16,-4-6 0-16,0 0 8 0,0 0-8 0,0 0 0 16,0 0 0-16,3-6 8 0,-3 0-8 0,0 6 0 15,0 0 0-15,0 0 0 0,4-14 0 0,-4 14 8 16,0 0-8-16,0 0 0 0,0 0 0 0,0 0 0 16,10-6 0-16,-3 3 0 0,-3-3 0 0,-1-6 8 0,1-14-8 0,-1 2 9 15,1 4-9-15,0-4 10 0,-1 1 2 0,-3-4 1 16,4-2 0-16,-1-4 0 0,-3-2-5 0,4-3 0 15,3 0-8-15,-4-9 12 16,1 9-30-16,-1-1-6 0,4 4-2 0,-3-3 0 0,-1-3 45 0,1 2 9 16,-1 7 1-16,-3 3 1 15,4-4-30-15,-4 7 8 0,0-3-8 0,0 5 0 16,0 3 8-16,0 7 0 0,0 5-8 0,0-3 12 16,0 6-40-16,3-3-8 0,-3 4-1 0,0-1-1 0,0 0 57 0,4 3 11 15,-4 3 2-15,0 0 1 16,0-3-53-16,0 3-10 0,7 0-2 0,-3 3-1 0,3 0 12 15,0-3 2-15,-4 3 1 0,4 0 0 16,0 0-74-16,4 2-14 0,3 1-3 0,-3 0-1 16,-1-6-64-16,4 6-13 0,11 21-2 0,-4-7-287 0</inkml:trace>
  <inkml:trace contextRef="#ctx0" brushRef="#br0" timeOffset="25730.878">17360 13872 1036 0,'0'0'23'0,"0"0"5"0,0 0 0 0,0 0 1 0,0 0-29 0,0 0 0 16,0 0 0-16,-10 0 0 0,10 0 94 0,-11 6 13 15,4-3 2-15,7-3 1 0,-11-3-74 0,4 6-14 16,0 3-3-16,-3 0-1 0,3 0 21 0,0-3 4 16,3 3 1-16,-3-1 0 0,0 1-24 0,0 0-4 15,0 6 0-15,3 0-1 0,1 0-15 0,-1-1 11 16,1 4-11-16,3 0 10 0,-4-1-10 0,1 1 0 16,3 6 0-16,0-1 0 0,3-5 0 0,-3 0 0 15,4 2 0-15,-1-2 0 0,4-9 0 0,-3 3 0 0,3 5 0 16,-4-2 0-16,4 0 0 0,1-3 0 0,-1-9 0 15,0 0 0-15,0 0 31 0,-4 6 4 0,4-1 1 0,0-5 0 16,0 6-20-16,-3 0-3 0,3-6-1 0,0 0 0 16,0-3 3-16,-3-3 0 0,-1 3 0 0,1-8 0 15,3-1 3-15,0 3 1 0,-7 0 0 0,3-8 0 16,1 8-9-16,-4-9-2 0,0 12 0 0,3-8 0 16,-3-1-8-16,-3 0 0 0,3-5 9 0,0 8-9 15,-4 3 0-15,1 0 8 0,-1-3-8 0,1 1 0 16,-4-4 0-16,0 3 0 0,3 1 0 0,-6-1 0 15,2-6-28 1,1 9 0-16,0-5 0 0,-3 8 0 0,6-3 28 0,-3-3 0 0,0 3 0 0,7 9 0 16,-7 3 0-16,0 3 0 0,7-6 0 0,-4 6 0 15,-3 0-22-15,7 0 1 0,0-6 0 0,-3 6 0 16,-1 8-18-16,1-5-3 0,3 0-1 16,0-9 0-16,0 0-24 0,0 3-5 0,3 6 0 0,1-3-396 15,3 5-80-15</inkml:trace>
  <inkml:trace contextRef="#ctx0" brushRef="#br0" timeOffset="26246.664">17487 13987 1082 0,'-3'-15'30'0,"3"15"8"0,0 0-30 0,0 0-8 0,0 0 0 0,0 0 0 15,0 0 36-15,-7 3 5 16,0 0 2-16,3 3 0 0,0 0-17 0,1 0-3 0,3 3-1 0,-4 2 0 16,4-5 2-16,0 0 0 0,4 3 0 0,-4 3 0 15,3-6-15-15,-3 2-9 0,0 1 12 0,0 3-12 16,8-6 8-16,-5 3-8 0,1 0 0 0,-1-1 0 15,1 4 12-15,-1 0-2 0,-3-6 0 0,4 5 0 16,3-2 17-16,-4-3 3 0,-3 3 1 0,4-6 0 16,-1 3 12-16,-3-6 2 0,4 6 1 0,-4-6 0 15,3 0-6-15,-3 0 0 0,4 0-1 0,-1 0 0 0,1 0-3 16,0 0 0-16,3-6 0 0,-4 0 0 0,4 3-17 0,-3-3-4 16,3 3-1-16,0-3 0 0,3 3-14 15,1-5 11-15,0-7-11 0,-4-3 10 16,3 9-26-16,1-8-6 0,-1-1-1 0,1-5 0 0,3 5 47 15,-3 3 8-15,-4-8 3 0,0 5 0 16,0-2-35-16,-4-4 0 0,4 0 0 0,0 10 0 16,-3-4-21-16,-4 1-11 0,3 5-3 0,-3 0 0 15,4-3 23-15,-4 1 12 0,0 5-12 0,-4 3 12 0,1 0-24 0,3 0 3 16,-4 0 0-16,4 6 0 16,0 0-8-16,0 0-2 0,0 0 0 0,0-3 0 15,0-3-54-15,0 6-11 0,0 0-3 0,4 0-360 16,-1 6-72-16</inkml:trace>
  <inkml:trace contextRef="#ctx0" brushRef="#br0" timeOffset="26803.622">17992 13846 1267 0,'0'0'28'0,"0"0"5"15,0 0 2-15,0 0 1 0,0 0-36 0,-11 3 0 0,11-3 0 0,-11 0 0 16,4-3 65-16,-3 0 7 0,-1 6 0 0,4 0 1 16,-3 3-16-16,-1 0-3 0,0 5-1 0,1-2 0 15,-1-3-41-15,-3 0-12 0,7 3 0 0,-3-3 8 16,3-1-8-16,-1 4 0 0,1-6 0 0,0 0 0 0,0 0 0 0,4 3 0 15,-4 6 0-15,3-12 0 0,4 0 0 0,0 0 0 16,-3 12 0-16,3-12 0 0,0 0 0 0,0 0 0 16,0 0 0-16,0 0 0 0,0 0 38 0,3 8 6 15,-3-8 2-15,0 0 0 0,0 6-24 0,0-6-5 16,4 6-1-16,-4-6 0 0,0 0-16 0,0 0 0 16,7 3 8-16,0 0-8 0,-7-3 0 0,7 6 0 15,-4 0 0-15,4 0 0 0,1-6 0 0,-1 0 0 16,0 5 0-16,0 1 0 0,-4 0 0 0,4 0 0 15,0 3 0-15,0-3 0 0,0 0 0 0,0-3 8 16,-3 8-8-16,0-2 0 0,3-3 0 0,0 0 0 16,-4 0 0-16,1 3 0 0,-1 2 0 0,-3-2 0 0,7 0 0 15,-7 3 0-15,4-6 8 0,-4-3-8 16,0 8 0-16,0 1 0 0,0-3 0 0,-4 0 10 0,4 3-10 0,-7-7 8 16,0 1 2-16,0 0 0 0,0 0 0 0,-4 0 0 15,4-3-22-15,-3-3-5 0,-4 0-1 0,0-3 0 16,-4 0 30-16,0 0 5 0,1-3 2 0,-1 3 0 15,0-3-32-15,1-2-7 0,-1-4 0 0,4 6-1 16,0-3-33-16,7 0-6 16,-4 3-2-16,4 1-479 0,7 5-96 0</inkml:trace>
  <inkml:trace contextRef="#ctx0" brushRef="#br0" timeOffset="27667.544">18584 13714 1177 0,'0'0'25'0,"0"0"6"15,0 0 1-15,0 0 2 0,0 0-34 0,-3 5 0 0,3 1 0 0,-4 9 0 16,1-6 77-16,-1 6 9 0,4-4 2 0,0 4 0 15,-7-3-12-15,4 2-1 0,-1 7-1 0,1-6 0 0,-1-6-34 0,1 8-6 16,3 4-2-16,-4-7 0 0,0 7-14 0,4 0-3 16,0 2-1-16,0-2 0 0,-3 2-14 0,3-2 11 15,0-1-11-15,3-5 10 0,-6-9-10 0,3 0 0 16,0 12 0-16,0-4 0 0,3 4 0 0,-3-9 0 16,0 2 0-16,4-5 8 0,-4-6-8 0,0 0 0 15,0 0 0-15,-4 6 8 0,4 3-8 0,0-9 0 16,0 0 0-16,0 0 0 0,0 0 0 0,0 0 0 15,0 0 0-15,0 0 0 0,0-6 16 0,4-3 2 16,-4 0 0-16,0-2 0 0,0-1-18 0,0-6-19 16,0 10 4-16,0-7 1 0,0 6 14 0,0-3-9 15,0 0 9-15,0 1-8 0,0-1-3 0,0 3 0 16,0 3 0-16,0-6 0 0,0-2 11 0,0 2-10 0,4 6 10 0,-4-3-10 16,0 1 10-16,3 2-10 0,-3 6 10 0,4-6-10 15,-1-3-1-15,1 3 0 0,-1 3 0 0,4 0 0 16,0 0 1-16,0 0 0 0,0 3 0 0,4-3 0 15,-4-5-1-15,4 5 0 0,-1 8 0 0,-3-5 0 16,0 0 11-16,4 0-10 0,-4 0 10 0,0 6-10 16,4 0 10-16,-4 0-12 0,3-6 12 0,-3 6-12 15,-3-3 12-15,3 6 0 0,-4-3 0 0,4 8 0 16,-3-2 0-16,-1 0 0 0,1 5 0 0,0-2 0 16,-4 0 0-16,0 5 0 0,0-8 0 0,0 0 0 15,-4 6 0-15,4-4 0 0,-4 4 0 0,4-6 0 16,0 2 0-16,-3-2 16 0,3-3-4 0,0-3-1 15,0-6-11-15,0 0 8 0,3 9-8 0,-6-3 8 16,3-6-18-16,0 0-4 0,0 0-1 0,0 0-504 16,0 0-101-16</inkml:trace>
  <inkml:trace contextRef="#ctx0" brushRef="#br0" timeOffset="27978.206">18941 13634 1184 0,'0'0'26'0,"0"0"6"0,0 0 0 0,-4 12 1 0,4-12-33 0,-3 6 0 0,3 0 0 0,-4 3 0 15,4 2 80-15,0 7 10 0,-3 0 2 0,3-1 0 16,0-5-36-16,0 3-6 0,0 2-2 0,3-2 0 16,1 0-29-16,-4-4-7 0,3-2 0 0,-3 3-1 15,4 3-11-15,-1-1 0 0,1 1 0 0,-4-3 0 16,3-3 0-16,1-3 0 0,-4 5 0 0,3-5-515 16,-3-6-97-16</inkml:trace>
  <inkml:trace contextRef="#ctx0" brushRef="#br0" timeOffset="28747.992">19318 13902 1036 0,'0'0'23'0,"0"0"5"0,0 0 0 0,-7 3 1 0,7-3-29 0,-7 0 0 0,7 0 0 0,-7 3 0 16,0 0 57-16,0 5 6 0,-4-5 1 0,4 3 0 15,-3-3 0-15,3 3 0 0,-1 0 0 0,1 0 0 16,-3-6 31-16,-1 0 6 0,1 6 2 0,-1-6 0 15,4 11-63-15,-4-5-12 0,1 0-2 0,-1 0-1 16,1 0-25-16,-1 3 0 0,-3 2 0 0,3 1 0 0,4-3 0 16,0 3 0-16,0 5 0 0,0-5 0 0,4 0 0 0,-1-3 0 15,1 6 0-15,-1-7 0 0,4 1 0 0,0 0 0 16,0 3 0-16,0-3 0 0,0-9 0 0,0 0 0 16,4 5 0-16,-1 1 0 0,1 0 0 0,3 0 0 15,0-3 0-15,0 0 0 0,0 0 0 0,0-6 0 16,4 3 0-16,-1-3 0 0,1 0 0 0,-1 0 0 15,1-6 0-15,3 0 0 0,0-2 0 0,0-1 0 16,0-6 0-16,-3-2 0 0,3 2 0 0,-3-8 0 16,-1 8 0-16,-3 0 0 0,0-2 0 0,0 2 0 15,-3 1 0-15,-1-4 0 0,1 3 0 0,-4 4 0 0,0 14 0 16,0-6 0-16,0-3 0 0,0 9 0 16,0 0 0-16,0 0 0 0,0 0 0 0,0 0 0 15,-4-6 0-15,4 6 0 0,0 0 0 0,0 0 0 16,-10 0 0-16,6 12 0 0,1 0 0 0,-4 5 0 0,3 4 0 0,1-1-11 15,6-5 11-15,-3 6 0 0,0-1 10 0,0-2-10 16,0 2 0-16,4-5 0 0,-1 0 0 0,4 2 0 16,-3-5 0-16,-1 0 0 0,1 0 0 0,-1 2 0 15,4-5 0-15,-3-3 0 0,0 3 0 0,-1-3 0 16,4 0 0-16,0 5 0 0,-3-5 0 0,3 0 0 16,3 0 0-16,1-3 0 0,-4 0 0 0,7 0 0 15,-3-6-148-15,3 0-35 16,-4 0-7-16,1 0-2 0</inkml:trace>
  <inkml:trace contextRef="#ctx0" brushRef="#br0" timeOffset="29024.86">19523 13949 1206 0,'0'0'26'0,"0"0"6"0,0 0 0 0,0 0 3 0,0 0-35 0,0 0 0 16,0 0 0-16,0 0 0 0,0 0 80 0,0 0 10 15,0 0 2-15,0 0 0 0,0 0-40 0,0 6-8 0,0 8-2 0,3-2 0 16,-3-6-22-16,4 6-5 0,-1 5-1 0,1-8 0 16,-1 3-14-16,-3 0 9 0,4 2-9 0,-4-5 8 15,3 3-8-15,1-3 0 0,-4 0 0 0,0-1-11 31,3-2-122-31,-3-6-25 0,0 0-5 0,0 0-1 0</inkml:trace>
  <inkml:trace contextRef="#ctx0" brushRef="#br0" timeOffset="29207.565">19540 13764 1623 0,'-14'0'36'0,"7"0"7"0,0 5 1 0,-7-5 2 0,7 0-37 0,0 0-9 0,0 0 0 0,0 0 0 16,-4 6 38-16,8-6 6 0,-4 0 0 0,7 0 1 15,0 0-29-15,0 0-5 0,0 0-2 0,0 0 0 16,0 0-116-16,0 0-23 0,3-11-5 0</inkml:trace>
  <inkml:trace contextRef="#ctx0" brushRef="#br0" timeOffset="36260.97">19678 13872 766 0,'0'0'16'0,"0"0"4"0,0 0 1 0,0 0 2 0,0 0-23 0,0 0 0 0,0 0 0 0,0 0 0 16,0 0 76-16,-7-6 12 0,0 6 1 0,7 0 1 16,0 0-33-16,0 0-6 0,0 0-2 0,0 0 0 15,0 0 5-15,0 0 1 0,0-5 0 0,0 5 0 16,0 0-37-16,0 0-7 0,0 0-2 0,0 11 0 15,3-5-9-15,-3 9 0 0,4-9 0 0,-1 6 0 16,1-4 0-16,-1 1 0 0,-3 3 0 0,4 3 0 0,0-4 0 0,-1 4 0 16,-3-3 0-16,0 11 0 0,4-5 28 15,-4 3 4-15,-4 2 1 0,4-8 0 16,0 5-20-16,-3-5-4 0,-1 3-1 0,0-1 0 16,1 1 2-16,-1 3 0 0,1-7 0 0,-1-2 0 15,1-6 2-15,3-6 1 0,0 0 0 0,0 0 0 16,-4 9-13-16,1 0 0 0,3-9 0 0,0 0 0 0,0 0 45 0,0 0 7 15,0 0 0-15,0 0 1 0,-4-9-37 0,4 3-7 16,0 0-1-16,0-6-8 0,0 0 0 0,0-5 0 16,4 2 0-16,-1 0 0 0,-3 1 0 0,4-4 0 15,-4 0 0-15,3 1 0 0,1 2 0 0,-1 0-12 0,1-2 3 16,-1-1 1-16,1 6-8 0,0 1-2 16,-1 5 0-16,-3 6 0 0,0-6 18 0,0-3-8 0,4 3 8 15,-1 3 0 1,1-3-30-16,-4 6 1 0,0 0 0 0,0 0 0 0,0 0 29 0,3 0 0 0,4 0 0 15,-3 3 0-15,3 3 0 0,-4 0 0 0,-3-6 0 16,4 3 0-16,6 3 0 0,-3-3 0 0,-3 3 0 0,3 2 0 16,-3 4-22-16,-1-6 2 15,4 6 0-15,-3 0 0 0,-1-1 20 0,-3 4 0 16,4-6 0-16,-1 3 0 0,-3-1 0 0,4 1 8 0,-4 0-8 0,3 0 8 16,-3-1-8-16,0-5 0 0,0-6 9 0,0 0-9 15,0 0 8-15,0 0-8 0,0 0 8 0,0 0-8 16,0 0 0-16,0 0 0 0,0 0 0 0,0 0 0 15,7-3 8-15,-3-2-8 0,-1-4 10 0,1 3-10 16,0-9 8-16,-4 3-8 0,0-5 0 0,3 5 0 16,-3 0 0-16,0 0 0 0,0-5 0 0,4 8 0 15,-1 0 0-15,1 0 0 0,-1-2 0 0,1-1 0 16,-1 3 0-16,1 0 0 0,-1 0 0 0,1 4 0 0,-4 5-8 0,0 0 8 16,0 0-12-16,7-6 12 0,3 0-10 0,-2 6 10 15,-8 0-8-15,7 0 8 0,-4 0 0 0,-3 0-10 16,7 6 10-16,-3 0 0 0,3-6 0 0,-4 8 0 15,1-5 0-15,-4 6 0 0,3 0 0 0,-3 3 0 16,4 8 0-16,-1-5 9 0,1-3 2 0,-4 5 0 16,3-5 0-16,-3 9 0 0,0 2 4 0,0 1 1 15,0-1 0-15,0-2 0 0,4-1 7 0,-4-5 1 16,0 0 1-16,0 8 0 0,3-14-12 0,-3 0-2 16,0 0-1-16,0-9 0 0,0 0-10 0,0 0-9 15,4 9 9-15,-4-9-13 16,0 0-39-16,0 0-8 0,4-9-2 0,3-3-714 0</inkml:trace>
  <inkml:trace contextRef="#ctx0" brushRef="#br0" timeOffset="36813.325">20122 14022 975 0,'0'0'21'0,"0"0"5"0,0 0 1 15,0 0 1-15,0 0-28 0,0 0 0 0,-7 3 0 0,7-3 0 0,-7 0 74 0,4 0 10 16,-4 6 1-16,7-6 1 16,0 0-22-16,-7 6-4 0,3 3 0 0,-3-3-1 15,4-3-16-15,3-3-3 0,0 0-1 0,-4 8 0 0,1 1-26 16,3-3-5-16,-4 3 0 0,4 0-8 15,-4 3 0-15,4-4 0 0,0 1 0 0,0 6 0 0,0-9 0 0,0 5 12 16,0-2-4-16,0 0-8 0,4 0 8 0,-4 3-8 16,0 2 0-16,0-5 0 0,0-9 16 0,0 0-4 15,0 0-1-15,0 0 0 0,0 0-11 0,4 6 0 16,-1 0 0-16,-3-6 0 0,0 0 29 0,7 3 4 16,0-9 1-16,-3 6 0 0,3 3-25 0,0 0-9 0,-4-3 0 15,4-3 9-15,0-3-9 0,1 0 0 0,2 3 0 16,-3-3 8-16,0 3-8 0,0 3 0 0,0-11 0 0,0 2 8 15,0 3-8-15,0-3 0 0,1 3 9 0,-5 0-9 16,1-5 9-16,-1 8-9 0,1-9 12 0,-1 0-12 16,-3 0 0-16,-3 1 0 0,-1 5 0 0,1-3-12 15,-4-3 3-15,-1 3 1 0,1-2 0 0,-3 2 0 32,-1 0-23-32,1-3-4 0,-4 0-1 0,-1 1 0 0,-2 2 55 0,3 0 10 0,0 0 3 0,3 3 0 15,0 1-19-15,1 5-3 0,3 0-1 0,-4-6 0 16,4 0-9-16,4 6 0 0,-1-6 9 0,4 6-9 15,-3 6 0-15,3-6 0 0,0 0 0 0,0 0-12 16,0 0-24-16,0 0-4 0,0 0-2 0,10 6 0 16,1 0-42-16,3 2-8 0,0-5-1 15,0 0-576-15</inkml:trace>
  <inkml:trace contextRef="#ctx0" brushRef="#br0" timeOffset="37381.282">20232 14037 1177 0,'0'0'25'0,"0"0"6"0,0 0 1 0,0 0 2 0,0 0-34 0,0 0 0 0,0 0 0 0,0 0 0 16,0 0 56-16,0 0 4 0,0 0 0 0,0 0 1 15,0 0-5-15,0 0-2 0,0 0 0 0,0 0 0 16,-4 9-30-16,1 0-7 0,-1-1-1 0,4 7 0 16,-3-9 0-16,3 6-1 0,0 5 0 0,0-2 0 15,3 3-5-15,-3-7-1 0,4-2 0 0,-4 3 0 16,0 0-1-16,0 0-8 0,0-12 12 0,0 0-4 15,0 8 0-15,0 1-8 0,0-9 12 0,0 0-4 16,0 0 11-16,0 0 1 0,0 0 1 0,0 0 0 16,0 0-2-16,0-3-1 0,0-6 0 0,0-2 0 15,3-4-18-15,1 0 0 0,3-2 0 0,-4 2 0 16,1-3 0-16,-1 1 0 0,8 2 0 0,-4 3-9 16,0 0 9-16,0-2 0 0,-3 5 0 0,3-3 0 15,-4 3 0-15,1-2-8 0,-1 5 8 0,1 0 0 16,-1-3 0-16,1 6-8 0,-4 3 8 0,0 0 0 15,7 6-9-15,-3 0 9 0,-1 0-10 0,1-3 10 0,-1 5 0 0,4-2 0 16,-3 6 0-16,-1 3 0 0,1 2 0 0,-1 1 0 16,4-3 11-16,-7 5-3 0,4-8 4 0,-4 9 2 15,3-7 0-15,-3 1 0 0,0-6-6 0,4 9-8 16,-4-4 11-16,0-2-11 0,3-3 8 0,-3 6-8 16,4-4 0-16,-4-2 0 0,4-3 0 0,-4-6 0 15,3 3-12-15,-3-3 3 16,4 6-48-16,-4-6-10 0,3 3-1 0,-3-3-731 0</inkml:trace>
  <inkml:trace contextRef="#ctx0" brushRef="#br0" timeOffset="37979.464">20705 13911 1497 0,'0'0'32'0,"0"0"8"0,0 0 0 0,-4-6 4 0,0 3-36 0,1 0-8 16,-1 3 0-16,4 0 0 0,-3 0 81 0,-4-6 15 15,3-9 2-15,-3 12 1 0,0 6-25 0,-3 6-5 16,3-9-1-16,0 6 0 0,-1-6-36 0,-2 0-7 15,3 6-1-15,0-6-1 0,0 3-23 0,0-3 8 16,7 0-8-16,-7 3 0 0,7-3 0 0,-7 6 0 16,-1-4 0-16,5 7 0 0,3-9 0 0,-7 6-13 15,7 3 5-15,0-9 8 0,0 0-14 16,0 0 5-16,-4 12 1 0,1-6 0 16,-1 0-32-16,1 2-5 0,-1 1-2 0,4 3 0 0,4-3 47 0,-1 8 0 15,-3-11 0-15,0 0 0 0,0-6-9 0,4 9-9 16,-1 0-2-16,1-3 0 0,-4-6 8 0,3 11 2 15,4-2 0-15,-7-9 0 0,0 0 10 0,0 0 0 16,0 0 0-16,0 0 0 0,4 6 0 0,-4-6 0 0,0 0 0 0,0 0 0 16,0 0 0-16,4 6 0 0,-4-6 0 0,0 0 0 15,7 0 0-15,0 0 0 0,0 0 0 0,-4 0 0 16,4 0 0-16,0 0-8 0,0 3 8 0,-3 3-8 16,3 0 8-16,-3 3 0 0,-1-7 8 0,1 4-8 15,-1 3 0-15,1 0 0 0,-4-3 0 0,0 3 0 16,3 5 11-16,1-2-3 0,-4-3 0 0,-4 3 0 15,4-1-8-15,-3-2 8 0,-1 3-8 0,-3 3 8 16,4-1-8-16,-8-2 8 0,4 0-8 0,0 3 8 16,7-15 0-16,-7 6 0 0,-4-4 0 0,1 7 0 15,3-3-8-15,-4 0 0 0,4 0 0 0,-4-6 0 16,4 0-8-16,0 0-8 0,0-6 0 0,0 6-1 16,0-6-63-1,0 0-13-15,0-3-3 0,3 4 0 0</inkml:trace>
  <inkml:trace contextRef="#ctx0" brushRef="#br0" timeOffset="38851.268">21181 13899 918 0,'-11'0'20'15,"8"0"4"-15,-4-6 0 0,-4 6 3 0,8-6-27 0,-5 6 0 0,5-6 0 0,-4 3 0 16,0 3 76-16,7 0 9 0,0 0 3 0,-4 9 0 16,1-9-27-16,3 0-5 0,0 0 0 0,-4 12-1 15,8-6-44-15,-4 8-11 0,7-2 0 0,-4 6 0 0,8-6 16 0,-4 8 0 16,7 1 1-16,-3 2 0 0,-1 4-17 0,1-1 0 15,-1 4 0-15,1-4 0 0,0 0 58 16,-4 4 5-16,0-1 1 0,0 9 0 0,-4-14-52 0,1 14-12 16,-1 6 0-16,1 0 0 0,-4-8 54 0,0-7 8 15,-4-2 2-15,1-1 0 0,-1-3-52 16,-3 1-12-16,0 5 0 0,4-5 0 0,-4-9 0 16,3-1 0-16,-3-2 0 0,0 3 0 0,3-12 0 0,1-3 0 15,-4 6 0-15,3-1 0 0,4-5 0 0,-3 0 0 16,-4-11 0-16,3 5 0 0,-3-9 0 0,0 3 0 15,4 1 0-15,-4 5 0 0,-1-9 0 0,5 0 0 16,-1-2 0-16,1-7 0 0,-1 4 0 0,4-7 0 16,0-11 0-16,-3 9 0 0,3-4 0 0,0 10 0 0,3-10 0 0,1 4 0 15,3 5 0-15,-4-2 0 0,5 8 0 0,-5-11 0 16,1 5 0-16,-4-2 0 0,7 5 0 0,-4-2 0 16,4-4 0-16,-3 1 0 0,3 2 0 0,-4-2 0 15,4 5 0-15,-3-2 0 0,3 2 0 0,-4-2 0 16,1 5 0-16,0 0 0 0,-1 7 0 0,1 2 0 15,-1 3 0-15,4-6 0 0,-3 3 0 0,3 7 0 16,-7 2 0-16,3-3 0 0,4 0 0 0,0 0 0 16,0 6 0-16,0 0 0 0,1 2 0 0,-5 1 0 15,4-6 0-15,0 6 0 0,0 3 0 0,-3 6 0 16,3-4 0-16,-4 4 0 0,1 6 0 0,-4-9 0 16,0 2 0-16,-4 1 0 0,4 0 0 0,-3 2 0 15,-1-2 0-15,4 0 0 0,-3-1 0 0,-1-2 0 16,1-6 0-16,-1 3 0 0,1 0 0 0,-1 2 0 15,4-5 0-15,-3 0 0 0,3-6 0 0,0 9 0 0,0-9 0 16,0 0 0-16,-7 6 0 0,3 0 0 0,4-6 0 0,0 0 0 16,-4 3 0-16,4-3 0 15,-7 0-48-15,0 6-13 0,4-4-3 0,-4-2 0 16,7 0 0-16,-7 0 0 0,0 0 0 0,3 0 0 16,4 0-20-16,-7 0-4 0,0-2 0 0,0-4-1 0</inkml:trace>
  <inkml:trace contextRef="#ctx0" brushRef="#br0" timeOffset="39422.869">21597 13931 968 0,'0'0'21'0,"0"0"5"0,0 0 1 0,0 0 0 0,0 0-27 0,0 0 0 0,0 0 0 0,0 0 0 16,-7 0 69-16,0 0 9 0,7 0 2 0,-7 0 0 16,-4 0-11-16,4 3-1 0,0 0-1 0,-3 0 0 15,3-3-19-15,-1 9-3 0,1-3-1 0,4 0 0 16,3-6-33-16,-4 5-11 0,-3 1 0 0,0 3 0 0,0 0 0 0,4 0 0 15,-1-3 0-15,4 5 0 0,-3-5 0 0,3 3 0 16,-4-3-10-16,1 6 10 0,3-1-11 0,0 1 11 16,0-12-8-16,0 12 8 0,0-9 0 0,0 6-8 15,0-9 8-15,0 0 0 0,7 6 0 0,-7-6 0 16,0 0 0-16,0 0 0 16,7 8 0-16,-4-5 0 0,-3-3 0 0,7 0 0 15,-3 0 0-15,3 0 0 0,-4 0 0 0,4-3 8 0,-3 1-8 0,-1-4 0 16,1 3 0-16,3 0 8 0,-3 0-8 0,-1 0 9 15,1-3-9-15,-1 6 10 0,-3 0-10 0,4-6 12 16,-4 0-12-16,3 0 12 0,-3 6-12 0,0-6 0 16,0 1 9-16,0 5-9 0,0 0 8 0,0 0-8 0,0 0 8 0,0 0-8 15,0 0 0-15,0 0 0 0,0 0 0 0,0 0 0 16,0 0-12-16,0 0-6 0,0 0-2 0,0 0 0 31,0 0-13-31,4 8-3 0,-1 1-1 0,4-3 0 0,0 0 37 0,0 0 0 0,1 0 0 0,-1 0 0 16,-4 5 0-16,4-5 0 0,0-3 0 0,0 3 0 15,4 6 0-15,-4-6 0 0,0-3 0 0,-3 3 0 16,3-6-59 0,0 0-4-16,0-6-1 0,-4 6 0 0</inkml:trace>
  <inkml:trace contextRef="#ctx0" brushRef="#br0" timeOffset="39974.574">21925 13808 1648 0,'0'0'36'0,"0"0"8"0,-7 0 2 0,0 6 0 0,0-4-37 0,-4 13-9 16,4-9 0-16,-7-3 0 0,7 3 20 0,-3 0 1 15,-1-3 1-15,0 3 0 0,1-1-22 0,3 1 0 0,0-14 0 0,-4 5 0 16,4 3 0-16,0 0 0 0,0 3 0 0,0-3 0 16,7 0 0-16,0 0 0 15,-4 8 0-15,1-2 0 0,3 3 0 0,0-3 8 0,-4 0-8 16,4 3 0-16,0-971 0 0,4 1941-10 16,-4-973 1-16,3 3 0 0,-3 0 0 0,4-3 0 0,-1 0 0 0,1 2 0 15,-1 1 9-15,1-3-8 0,3 0 8 16,-3 3-8-16,-1-6 8 0,-3-3 0 0,7 8 0 0,-7-8-8 15,4 6 24-15,-1-6 4 0,4 6 2 0,-7-6 0 16,7 0-35-16,-7 0-7 0,0 0-2 0,4 3 0 16,-4-3 22-16,7 3 0 0,-7-3 0 0,3 3 0 15,-3-3 0-15,8 3 8 0,-5 3-8 0,-3-6 8 16,7-3-8-16,-7 3 0 0,7 6 0 0,-3-3 0 16,-4-3 0-16,7 3 0 0,0 0 9 0,-4 5-9 15,1-2 15-15,-1 0-2 0,-3-6 0 0,0 6 0 16,4 3 2-16,-4-3 0 0,3 0 0 0,1 5 0 15,-4 1-3-15,4 0 0 0,-8-6 0 0,4 0 0 16,0 5-12-16,0-2 11 0,0 0-11 0,-4 6 10 16,1 2-10-16,-4-8 0 0,3 0 0 0,-3 0 0 15,0 6-21-15,0-7 0 0,4-2 0 0,-4 0 0 16,-4-3-31-16,4 3-7 0,7-6-1 0,-7 3 0 16,0-3-136-16,0 0-28 0</inkml:trace>
  <inkml:trace contextRef="#ctx0" brushRef="#br0" timeOffset="44774.522">17590 14722 806 0,'0'0'17'0,"0"0"4"0,0 0 1 0,0 0 2 0,-4 6-24 0,4-6 0 0,0 0 0 0,0 0 0 16,0 0 42-16,0 0 4 15,0 0 1-15,0 0 0 0,0 0-24 0,0 0-5 0,0-6-1 0,0 6 0 16,0 0 39-16,0 0 7 0,0 0 1 0,0 0 1 15,0 0-36-15,0 0-7 0,0 0-2 0,0 0 0 16,-4-9-8-16,4 9-1 0,0 0-1 0,0 0 0 16,0 0 1-16,0 0 0 0,0 0 0 0,0 0 0 15,0 0-1-15,0 0 0 0,0 0 0 0,0 0 0 16,0 0-10-16,0 0 12 0,0 0-12 0,-3 12 12 16,3-3-12-16,0 0 12 0,3 5-12 0,-3 4 12 15,4-3-4-15,0-4-8 0,3 1 12 0,-4 6-4 16,1-1-8-16,-4 7-9 0,3-4 9 0,1-2-13 0,-1 0 46 15,1 2 10-15,-1-2 1 0,1-3 1 0,-1-4-23 0,1 13-5 16,-4-6-1-16,3 8 0 0,-3-5-16 0,4 2 8 16,-4 1-8-16,-4-7 0 0,4 1 27 0,-3 2-2 15,6 4 0-15,-6-6 0 0,3 2-40 0,-4-8-8 16,4 3-1 0,0 2-1-16,0-2 45 0,0 6 10 0,0-7 2 0,0 1 0 0,0-3-24 15,0 8-8-15,0-8 0 0,-3 0 0 0,3-12 12 0,0 0-4 16,0 0-8-16,-4 9 12 0,4-9 9 0,0 0 2 15,0 0 0-15,0 0 0 0,0 0-23 0,0 0 0 16,-3 11 0-16,3-11 0 0,0 0 36 0,0 0 2 16,0 0 1-16,-7 3 0 0,0-3-20 0,3 0-4 0,-3-3-1 15,0 0 0-15,0-5-6 0,0 2-8 0,0-3 11 0,0-3-11 16,-4 0 8-16,4-2-8 0,-3 2 0 0,2-3 0 16,-2 6 0-16,3-2 0 0,0-4-8 0,-4 6 8 31,4-3-36-31,4 1 0 0,-4 2-1 0,3 3 0 0,0-3-38 15,4 0-7-15,-3-2-2 0,3 2 0 0,0 0-120 0,0 0-25 16</inkml:trace>
  <inkml:trace contextRef="#ctx0" brushRef="#br0" timeOffset="45186.834">17314 14610 1062 0,'0'0'47'0,"0"0"9"0,0 0-44 0,0 0-12 15,0 0 0-15,0 0 0 16,0 0 48-16,0 0 7 0,0 0 1 0,0 0 1 0,0 0 3 0,0 0 1 0,0 0 0 0,0 0 0 16,0 0-49-16,0 0-12 0,7 3 0 0,0 0 0 15,4 0 0-15,0-3 0 0,-1 0 0 0,4 0 0 16,0 0 0-16,1 0 0 0,-1 0 0 16,0 6 9-16,-4-6-9 0,8-6 0 15,-4-3 0-15,0 3 8 0,4 0-8 0,-4 4 8 16,0-4-8-16,-3 3 8 0,3 0-8 0,-4 3 8 0,4 3-8 0,-3 3 8 15,3-6-8-15,-3 0 0 0,-1 3-12 0,1 2 12 32,3-2-33-32,-3-3 1 0,-1 3 0 0,4 0 0 15,-3-3-54-15,3 3-10 0,0 3-3 0,0 9-421 0</inkml:trace>
  <inkml:trace contextRef="#ctx0" brushRef="#br0" timeOffset="48791.315">17840 15195 576 0,'0'0'12'0,"0"0"4"0,0 0 0 0,0 0 0 0,0 0-16 0,0 0 0 0,0 0 0 0,0 0 0 16,0-6 54-16,0 6 8 0,0 0 2 0,0 0 0 15,0 0-14-15,0 0-2 0,0 0-1 0,0 0 0 16,0 0 1-16,0 0 0 0,0 0 0 0,0 0 0 15,0 0-5-15,0 0-1 0,-4 6 0 0,4-6 0 16,-7 6-12-16,7-6-2 0,0 0-1 0,0 0 0 16,0 0-17-16,0 0-10 0,0 0 12 0,0 9-12 15,0-9 0-15,0 0 0 0,0 9 0 0,0-9 0 16,0 0 0-16,4 6 0 0,3 0 0 0,-7-6 0 0,4 0 21 0,-1 5-2 16,4-2-1-16,-3 0 0 0,3 0 0 0,0-3 0 15,0 0 0-15,0 0 0 0,0 0-18 0,3 0 10 16,-2-6-10-16,-1 3 8 0,0 3-8 0,3-5 0 15,-3 2 0-15,4 0 0 0,-4 3 0 0,3-3 0 16,-2 3 0-16,-5 0 8 0,4 3-8 0,-3-3 8 16,6-3-8-16,-10 3 8 0,0 0 0 0,4-9-8 15,-1 0 12-15,1 6-4 0,-1-3-8 0,1-6 0 16,-1 7 0-16,-3-1 8 0,0 6-8 0,4-6 0 16,-1-3 0-16,-3 3-11 15,0-3-14-15,0 1-3 0,4 2-1 0,-4 6 0 0,0 0 49 0,0 0 11 16,-4-9 1-16,1 0 1 0,-1 3-21 0,4 6-12 15,0 0 12-15,0 0-12 0,-7-3 9 0,0 0-9 16,0 3 0-16,-3-3 9 0,3-3-9 0,0 6 0 0,-1-3 0 16,-2 3 8-16,3 3-8 0,0-3 0 0,7 0 0 0,-4 12 0 15,-3 0 0-15,0-3 0 0,4-3-10 0,-4 0 10 16,7 5 0-16,-4-5 0 0,4-6 0 0,-7 6 0 16,3 3-11-16,1-3 11 0,-1 3-12 0,1-1 12 15,3-8-8-15,-4 12 8 0,1 0 0 0,-1 3 0 16,1-1 0-16,3 1 0 0,-4-3 0 0,1-3 0 15,-1 2 0-15,1 1 0 0,-1 0 0 0,1 0 0 16,3-1 0-16,0-11 0 0,0 0 0 0,0 0 0 16,0-6-8-16,0 6 8 0,0 0 0 0,0 6 0 15,0-6-9-15,10 3 9 0,-3-3 0 0,0 0-9 16,0 0 9-16,0 0-8 0,4 3 8 0,-4 0-8 16,4-3 8-16,-4 3 0 0,3-3 0 0,1 6-8 15,-4 0 8-15,3 0 0 0,1-3 0 0,0 0 0 16,-1-3 0-16,1-3 0 0,3 0-10 0,-3 6 10 15,-1 0-71-15,-3-3-7 0,4 0-2 0,-1 8 0 16,1-2 1-16,0-6 0 0,13 0 0 0,-6 6 0 0</inkml:trace>
  <inkml:trace contextRef="#ctx0" brushRef="#br0" timeOffset="51167.14">18761 15204 867 0,'0'0'19'0,"0"0"4"0,0 0 1 0,0 0 0 0,0 0-24 0,0 0 0 16,0 0 0-16,0 0 0 0,0 0 71 0,0 0 9 16,0 0 1-16,0 6 1 0,0 0-30 0,0 3-7 0,0-3-1 0,-4 2 0 15,4 1 2-15,0 0 0 0,0-3 0 16,0 3 0-16,0-9-20 0,0 11-4 0,-3-2-1 0,3 0 0 16,0-9-9-16,0 0-1 0,0 0-1 0,0 0 0 15,0 9-1-15,0 0 0 0,0-9 0 0,0 0 0 16,0 0-9-16,0 0 0 0,0 11 0 0,0-11 8 15,0 0-8-15,0 0 0 0,0 0 0 0,0 0 8 16,0 0-8-16,0 0-11 0,0 0 3 0,0 0 0 16,0 0-9-16,3 0-2 0,1-5 0 0,-4 5 0 15,0 0 19-15,3 0 0 0,1-12 0 0,-4 0 0 16,3 0 0-16,1-2 0 0,-1 5 0 0,1 0 0 16,-1-6 0-16,1-2 0 0,-4 8 8 0,3-3-8 15,1 3 0-15,-4-5 0 0,4 5 0 0,-1 3 0 16,1 0 0-16,-1 0 0 15,1-3 0-15,-1 3 0 0,1 1 0 0,-4 5 0 0,0 0-8 0,0 0 8 16,0 0-11-16,0 0 2 0,3 0 0 0,4 8 0 16,0-8 9-16,0 3-8 0,-3 0 8 0,3 3-8 15,-3 3 8-15,-1 0 0 0,4 2 8 0,-7 7-8 16,7 0 9-16,-7-1-9 0,4-5 12 0,-1 3-12 0,-3-6 11 0,4 5-11 16,-1 4 10-16,1-3-10 15,-4-1 9-15,0-14-9 0,0-8 8 0,3 2-8 0,-3 6 8 0,0 0-8 16,0 0 8-16,4 11-8 0,-1 1 0 0,-3-3-11 15,0-9 1-15,4 6 0 16,-4-6-36-16,0 0-7 0,0 0-2 0,0 0-370 16,0 0-75-16</inkml:trace>
  <inkml:trace contextRef="#ctx0" brushRef="#br0" timeOffset="51672.473">19018 15269 1227 0,'0'0'27'0,"0"0"5"0,0 0 2 0,0 0 1 0,0 0-35 0,0 0 0 0,0 0 0 0,0 0 0 16,0 0 23-16,0 0-3 0,0 0 0 0,0 0 0 15,0 0-12-15,0 0-8 0,0 3 8 0,4 3-8 16,-1 5 0-16,4-8 8 0,0 0-8 0,-3-3 0 16,3 6 0-16,0-3-20 0,0-3 4 0,0 0 1 15,4-3 15-15,-1 3 0 0,-6 0 0 0,3 0 0 16,4-6 0-16,-4 3 0 0,-4 0 0 0,4-8 0 0,-3 5 0 0,-1-3 0 16,1-3 0-16,-4 3 0 0,3-5 0 0,1 2 0 15,-4-3 0-15,3-3 0 0,-3 4 0 0,0 2 0 16,-3-6 0-16,-4 7 0 0,3 2 0 0,1 0 0 15,-1-3 0-15,1-2 0 0,-1 8 0 0,-3 0 0 16,0 6 0-16,7 0 0 0,0 0 0 0,-7 0 0 16,0 0 0-16,0 6 0 0,0-6 48 0,0 8 13 15,0 4 3-15,3 0 0 0,1-3-52 0,-1 6-12 16,1-1 0-16,-1 1 0 0,0-6 0 0,1 8 0 0,-1-2 0 16,1 0 0-16,3-3 0 0,-4 5 0 15,4-2 0-15,0 0 0 0,0-1 54 0,0-2 8 0,4 9 2 16,-4-21 0-16,0-6-52 0,3-3-12 15,-3 9 0-15,0 0 0 0,7 9 0 0,-3 5 0 0,3-5 0 0,0 0 0 32,-3 0-100-32,6 0-22 0,-3 2-5 0,4-11-1 0</inkml:trace>
  <inkml:trace contextRef="#ctx0" brushRef="#br0" timeOffset="52221.349">19971 14781 1155 0,'-4'-12'25'0,"4"6"6"0,-3 0 1 0,3-6 0 0,3 4-32 0,-3-1 0 15,0 6 0-15,-3-9 0 0,-1 6 55 0,1 0 4 16,-1 0 1-16,-3 1 0 0,4-4-4 0,-1 6-1 16,-3 0 0-16,0 3 0 0,0-9-18 0,0 6-3 0,-4-3-1 0,1 3 0 15,-4-3-9-15,3 3-1 0,-7-2-1 0,8 5 0 16,-4-6-2-16,3 6-1 0,-3 0 0 0,3 0 0 15,1-6-5-15,-1 3-1 0,1 6 0 0,-5 3 0 16,8 0 7-16,0-1 0 0,4 1 1 0,-4 3 0 16,7 6-45-1,-4-3-8-15,4 2-3 0,4 4 0 0,-4 0 23 0,7 2 4 0,-4 4 8 0,4 2-13 16,0 9-7-16,0 4-2 0,1-13 0 0,-1 1 0 16,0-4 22-16,0 1 0 0,0 11 0 15,-4-9 0-15,4 10 14 0,-3-4 7 0,3-3 2 0,-4-2 0 16,1 8-11-16,0-11-3 0,-1 8 0 0,-3-11 0 15,0 8-1-15,0-11-8 0,0-18 12 0,0 0-4 16,0 0 0-16,-3 17-8 0,-1 4 12 0,0 2-4 16,4-11-8-16,-3 3 8 0,-1 5-8 0,-3-5 8 15,7-9-8-15,0 3 0 0,-3 3 0 0,3-12 0 16,0 0-31-16,0 0-1 0,0 0-1 0,0 0 0 16,0 0-37-16,0 0-7 0,0 0-2 0</inkml:trace>
  <inkml:trace contextRef="#ctx0" brushRef="#br0" timeOffset="52531.686">19565 15154 997 0,'0'0'21'0,"0"0"5"0,0 0 1 0,0 0 2 0,0 0-29 16,0 0 0-16,0 0 0 0,4 6 0 0,-4-6 43 0,7 3 2 0,-7-3 1 0,7 3 0 16,0 3 35-16,-4-3 7 0,-3-3 2 0,7 3 0 15,4-3-18-15,-4 0-4 0,-3 5-1 0,3 1 0 16,0-12-19-16,0 6-4 0,3 6-1 0,-3-6 0 16,4 0-29-16,-1 0-6 0,1 6 0 0,0-6-8 15,-1 0 0-15,4 0 0 0,-3 0 0 0,-1 6 0 16,5-6 0-16,-1 0 0 0,0 3 0 0,-4-3-12 15,8-3-61-15,-4 3-12 0,-3 0-3 0,3 0-662 16</inkml:trace>
  <inkml:trace contextRef="#ctx0" brushRef="#br0" timeOffset="53051.816">20059 15257 1267 0,'0'0'28'0,"0"0"5"0,0 0 2 0,0 0 1 0,0 0-36 0,0 0 0 16,0 0 0-16,0 0 0 0,0 0 81 0,-7 6 10 15,7-6 1-15,0 0 1 0,-7-6-23 0,3 6-5 16,-3-9-1-16,0 6 0 0,4-3-33 0,-4 6-7 0,3 6-2 16,-3-3 0-16,7-3-4 0,-7 0-1 0,0 0 0 0,0 3 0 15,3 9-8-15,1-9-1 0,-1 0-8 0,-3 3 12 16,4 5-12-16,-1 1-8 0,1-3 8 0,-1 3-13 15,1-1 13-15,-1 1 0 0,4-6 0 0,0-6 0 16,0 0 0-16,0 0-9 0,0 0 9 0,0-6 0 16,-3-3 0-16,3 9 0 0,0 0 12 0,0 0-4 15,3-8 2-15,-3 8 1 0,0 0 0 0,0 0 0 16,0 0-3-16,0 0-8 0,7 5 12 0,-7-5-4 16,11-5-8-16,-4-1 0 0,3 12 0 0,-3 2 8 15,-3-2-8-15,3-3 0 0,4 3 0 0,-11-6 0 16,3-6-14-16,4 0 2 0,-3 0 0 0,3 1 0 15,-4-1-8-15,-3-3-2 0,4 3 0 0,-4 6 0 16,0 0 2-16,0 0 1 0,3-6 0 0,-3 6 0 16,0 0 6-16,0 0 1 0,0 0 0 0,0 0 0 15,0-6-6-15,0 6-1 0,0 0 0 0,0 9 0 16,0-9 19-16,4 6-10 0,-4 6 10 0,3-6-8 16,-3-6 8-16,0 0 0 0,0 0 8 0,0 11-8 0,4 1 0 0,-1-3 0 15,-3-9 0-15,0-6 8 0,4-6-8 0,3 6 0 16,0 9 0-16,-3-3 8 0,3-3-8 0,-4 0-13 15,4 3 3-15,-3 0 1 0,3 3 9 0,0-3 0 16,0-3 0-16,0-2 0 16,4 5-168-16,-1 0-29 0,8 0-6 0,-8 14-1 0</inkml:trace>
  <inkml:trace contextRef="#ctx0" brushRef="#br0" timeOffset="53317.689">20309 15275 1026 0,'-3'17'28'0,"3"-17"8"0,0 9-28 0,0 3-8 0,-4 0 0 0,4-4 0 16,0 4 63-16,0-3 11 0,0 0 2 0,0-9 1 15,0-9-33-15,0 9-6 0,4 6-2 0,-4-6 0 16,0 0-14-16,0 0-3 0,3 3-1 0,1 0 0 16,-4-3-18-16,0 0-9 0,0 0 1 0,7 3-420 15,-3 0-84-15</inkml:trace>
  <inkml:trace contextRef="#ctx0" brushRef="#br0" timeOffset="53506.188">20249 15034 1267 0,'0'23'28'0,"-3"-8"5"0,-1-6 2 0,4-9 1 0,0 8-36 0,-3 4 0 15,3 0 0-15,-4-3 0 0,4-9 0 0,0 0 0 0,4 6 0 0,-1 0-556 16</inkml:trace>
  <inkml:trace contextRef="#ctx0" brushRef="#br0" timeOffset="54201.536">20655 15225 1497 0,'0'0'32'0,"0"0"8"0,0 0 0 0,-10-3 4 0,3-6-36 0,-4 3-8 15,11 6 0-15,0 0 0 0,-7-3 66 0,0 3 11 16,0 3 3-16,0-3 0 0,7 0-17 0,0 0-3 16,0 0-1-16,-7-3 0 0,0 3-31 0,0 0-7 15,7 0-1-15,-8-3 0 0,8 3-20 0,-10 0 0 16,6 0 0-16,4 0 0 0,0 0 0 0,-7 0 0 16,4 6 0-16,3-6-12 0,0 0 0 0,-4 6 0 15,1 3 0-15,-4 0 0 0,3-1 12 0,4-2-12 16,0-6 12-16,-3 12-12 0,3-6 12 0,0 3 0 15,-4 5 0-15,4-5 0 0,0-3 0 0,0 3 0 16,-3 0 0-16,-5-3 0 0,8-6 0 0,0 0 0 0,0 11 0 16,0-11 0-16,0 0 0 0,0 0 14 0,0 0-3 15,0 0-1-15,8 6 2 0,-8-6 0 0,0 0 0 0,0 0 0 16,0 0-12-16,0 0 0 0,7 3 0 0,-7-3 0 16,0 0 0-16,0 0 0 0,7 3 0 0,-4 0 0 15,4-6 0-15,-7 3 0 0,7 6 0 0,0-3 0 16,0 3 0-16,0-9 0 0,-3 0 0 0,0 0 0 15,3 0 0-15,-7 3 0 0,7 3 0 0,0-9 0 16,0-3-29-16,-4 0 1 16,4 4 1-16,-7 5 0 0,7 0 43 0,-7 0 9 0,4 5 2 0,3 1 0 15,-3 0-43 1,-4-6-9-16,0 0-2 0,3 6 0 0,-3 3 27 0,4 0 0 0,-8 5 0 0,4-8 0 16,0-6 23-16,0 6 9 0,-3 6 3 0,-5 0 0 15,5-1-25-15,-1-2-10 0,1 3 8 0,-4-6-8 16,3-12 8-16,-3 0-8 0,4 6 8 0,-4 6-8 15,3 6 0-15,1 3 8 0,-1-7-8 0,-3-2 0 16,0 0 0-16,3-3 0 0,-3-6 0 0,4 6 0 0,-1 3-15 0,-3-6-1 16,0 6-1-16,4-6 0 15,3 0-14-15,-7-6-2 0,3 0-1 0,-3 0 0 16,3 3-95-16,-3 0-19 0,4 3-4 0</inkml:trace>
  <inkml:trace contextRef="#ctx0" brushRef="#br0" timeOffset="55019.208">21304 15201 1011 0,'0'6'22'0,"0"-6"5"0,0 0 1 0,0 0 0 0,0 0-28 0,0 0 0 0,0 0 0 0,-3 6 0 15,-1 6 76-15,4-1 10 0,-3 4 2 0,3-3 0 16,0 0-11-16,-4-1-1 0,4-2-1 0,0 3 0 16,0 6-17-16,0-4-3 0,0-8-1 0,0-6 0 15,0 0-13-15,0 0-2 0,4 9-1 0,-1 3 0 16,4 8-15-16,-3-5-3 0,-4 3-1 0,3 5 0 0,-3 1-10 16,0-1-1-16,0-2-8 0,4 8 12 15,-4 12-12-15,0-8 8 0,0-13-8 0,0-8 0 16,0 9 10-16,0-4-10 0,0 7 10 15,0-1-10-15,0 10 14 0,0-10-3 0,-4 4-1 0,4-7 0 16,-3 1 0-16,3-1 0 0,-4 1 0 0,4-6 0 0,4-7-10 0,-4 1 0 16,-4-3 9-16,4 3-9 0,0-3 0 0,0-6 9 15,0 0-9-15,0 0 0 0,0 0 16 0,0 0-3 16,-7 0-1-16,4 0 0 0,-4-6-27 0,0-3-5 16,-1-6-2-16,-2-2 0 0,-1-4 10 0,1 4 3 15,-1-10 0-15,-3 9 0 16,7-11-26-16,-4 6-5 0,1-4 0 0,-1 4-1 15,-3-4-63-15,4 4-13 0,-5-1-3 0,-2-2-380 0,3-4-76 0</inkml:trace>
  <inkml:trace contextRef="#ctx0" brushRef="#br0" timeOffset="55265.326">21237 14775 1638 0,'0'0'36'16,"0"0"7"-16,-3 6 1 0,-4 3 3 0,0-4-38 0,0 1-9 0,3 6 0 0,-3-6 0 15,3 0 9-15,1 0 0 0,3 0 0 0,0-6 0 16,0 0-33-16,0 0-6 0,0 0-2 0,0 0-678 15</inkml:trace>
  <inkml:trace contextRef="#ctx0" brushRef="#br0" timeOffset="56101.952">21752 15319 1191 0,'-3'14'26'0,"3"-14"6"0,0 0 0 15,0 0 2-15,0 0-34 0,-4 0 0 0,1 3 0 0,-4 0 0 0,0 0 42 0,7-3 2 16,-4 0 0-16,-3-3 0 0,-4-3 28 0,4 3 7 16,0-2 1-16,0 10 0 0,0 1-19 0,7-6-3 15,-7-3-1-15,-3 0 0 0,-1-2-25 0,0 5-4 16,1 5-2-16,3-5 0 0,-4-5-16 0,11 5-10 15,-7 14 12-15,-3-5-12 0,10-9 0 0,0 0 0 0,-8 0 0 16,8 0 0-16,-7-3 0 0,7 3 0 0,0 0 0 0,-7 9 0 16,4 3 0-16,3 2-16 0,0-14 4 0,0 6 0 15,0 0 1-15,3 6 1 0,1 3 0 0,-1 2 0 16,1 1 10-16,-1-12 0 0,-3-6 0 0,4 6-8 16,3 11 8-16,-3-2 0 0,-1-3 0 15,-3-3 0-15,4-4 0 0,-4-5 0 0,10-2 0 0,-10 2 0 16,0 0 0-16,0 0 8 0,0 0-8 15,7-6 0-15,4-6 10 0,-4 0-2 0,0 12-8 0,0-3 12 16,0-6-12-16,0-5 11 0,0 2-11 0,4 0 10 16,-4-3-10-16,-4-2 0 0,4 5 0 0,0 0 0 15,4-2-12-15,-7 5 3 0,3 3 0 0,-7 6 0 16,0 0 9-16,0 0 0 0,3 0-9 0,-3 0 9 16,0 0 0-16,0 0-11 0,0 0 11 0,0 0-8 15,4-6-5-15,-4 6-1 0,0 0 0 0,0 0 0 16,0 0 14-16,3 6-11 0,-3 3 11 0,0 5-10 15,4 1 19-15,-4 3 4 0,0 2 1 0,0-5 0 16,0-3 3-16,-4 5 1 0,4-5 0 0,4 3 0 0,-4-3-10 16,3-4-8-16,1 1 12 0,3-3-12 0,-7-6 0 0,3 3 0 15,-3-3 0-15,7 6 0 16,0-3-30-16,4-3-10 0,-4 0-1 0,4-6-1 16,-1 0-151-16,4 0-31 0</inkml:trace>
  <inkml:trace contextRef="#ctx0" brushRef="#br0" timeOffset="56836.049">21975 15345 1086 0,'-4'-20'31'0,"4"20"6"0,0 0-29 0,0 0-8 0,-4-6 0 0,4 6 0 15,0 0 75-15,0 6 13 0,0-6 4 0,0 8 0 16,0 4-18-16,0-3-3 0,0 0-1 0,4 0 0 16,-4 5-34-16,0-5-8 0,4-3 0 0,-4 3-1 15,0 0 7-15,0-9 2 0,0 0 0 0,0 0 0 16,3 14-23-16,-3-5-4 0,4 3-1 0,-4-12 0 16,0 0-41-16,0 0-9 15,0 0-2-15,0 0 0 16,0 0 14-16,0 0 2 0,0-12 1 0,0 6 0 0,0-3 15 0,0-2 2 0,0-1 1 0,0 3 0 15,-4 0 9-15,4-5 0 0,0 5 0 0,0 3 0 16,-3-3 11-16,3 9 1 0,0-6 0 0,0 6 0 16,0 0 1-16,0 0 1 0,0-6 0 0,0 6 0 0,0 0-14 15,0 0 9-15,0 0-9 0,0 0 8 0,0 0-8 0,0 0 10 16,3 6-10-16,4 0 10 0,-7-6-10 0,0 0 0 16,0 0 0-16,4 6 0 0,6 0 0 0,-3 3 0 15,0 2 0-15,-3 1 0 0,-1-3 22 0,4 3 2 16,0 0 1-16,-3-4 0 0,3 7-40 0,-3-9-8 15,-4 3-1-15,3 0-1 0,-3-9 25 0,0 0 0 16,0 0 0-16,0 0 0 0,7 5 0 0,-7-5 0 16,0 0 0-16,0 0 0 0,0 0 12 0,0 0 8 0,11-2 2 0,-11 2 0 15,0 0-35-15,0 0-7 0,7-9-2 0,-4 3 0 16,4 0 22-16,-7 6 0 16,4 0 0-16,-4 0 0 0,3-6 0 0,-3 6 0 0,0 0 0 0,0 0 0 15,0 0 0-15,0 0 0 16,0 0 0-16,0 0 0 0,0 0 23 0,0 0 9 15,8 0 1-15,-8 0 1 0,7 0-34 0,-7 0 0 0,3 0 0 0,4 0 0 16,-7 0 8-16,7 0-8 0,-7 0 0 0,0 0 0 16,4-6 0-16,-4 6 0 0,0 0 0 0,0 0 0 15,0 0 11-15,0 0-11 0,0 0 10 0,0 0-10 16,0 0 17-16,7 0-2 0,0 0-1 0,-4 6 0 16,4-6-1-16,1 0 0 0,-5-6 0 0,-3 6 0 15,7 6 6-15,-3 0 1 0,3-6 0 0,-4 6 0 16,-3-6-4-16,4 0-1 0,-1 3 0 0,4 0 0 15,0-3-7-15,-3 0 0 0,3 0-8 0,-4 0 12 0,5 0-12 16,-1 0 0-16,0 9 0 0,3-4 0 0,-3-5 0 0,0 0 0 16,0 0 0-16,4-3 0 15,-4 1-39-15,4-7-4 0,-1 3-1 0,1 0 0 16,-4 6-16-16,3-6-3 0,1 0-1 0,0 6-477 16,-4-6-96-16</inkml:trace>
  <inkml:trace contextRef="#ctx0" brushRef="#br0" timeOffset="57368.36">22588 15269 1350 0,'-3'6'29'0,"-1"5"7"0,1 1 0 0,-1 0 3 0,-3-3-31 0,0-3-8 0,7-6 0 0,-3-6 0 16,-4 6 85-16,-1 6 16 0,5 2 3 0,-4 1 1 16,0 0-33-16,3-3-6 0,-3 3-2 0,0 5 0 15,4-8 0-15,-1 0 0 0,1 0 0 0,-1 3 0 16,1 0-64-16,-1-6 0 0,4-3-8 16,0 11-1-16,0 1 9 0,0-6 11 0,0-6-3 0,0 0 0 15,0 6-8-15,0 0 0 0,0-6 0 0,0 0-11 16,0 0 11-16,0 0-8 0,0 0 8 0,11 6-8 15,-11-6 8-15,0 0-10 0,7-3 10 0,-7 3-10 16,10 3 10-16,-10-3 0 0,0 0-9 0,7 0 9 16,-7 0 0-16,7-6 0 0,0 3 0 0,-7 3 8 15,0 0-8-15,4-3 8 0,3-9-8 0,-3 3 8 0,-1 3 0 0,1-2 0 16,-1 2 0-16,-3 6 0 0,0 0-8 0,0 0 0 16,0-6 0-16,0 6 0 0,0 0 0 0,0 0 0 15,4-9 0-15,-4 3 0 0,0 6 0 0,0 0 0 16,0 0 0-16,0 0 0 0,0 0 0 0,0 0 0 15,0 0 0-15,3 9 0 0,1 3 0 0,-4 0 0 16,3-4 0-16,1 7 0 0,-4-3-8 0,0 5-8 16,0-5 0-16,3 3-1 0,1-9 17 0,-4 8 0 15,3-5 0-15,-6 3 0 0,-1-3 10 0,-3 3 6 0,7-1 0 16,0-11 1-16,0 0-17 0,0 0-16 16,0 0 4-16,0 0 0 15,7 0-13-15,4 0-3 0,-1-5 0 0,1-7-591 16,3 0-118-16</inkml:trace>
  <inkml:trace contextRef="#ctx0" brushRef="#br0" timeOffset="57620.656">22804 15348 1663 0,'-4'12'36'0,"0"0"8"0,1-4 2 0,-1 4 1 15,4 0-38-15,-3 0-9 0,-1-3 0 0,4-1 0 16,-3 1 57-16,3 3 10 0,0-3 1 0,0 3 1 0,0-12-41 0,0 0-9 16,0 0-2-16,0 0 0 0,0 0-17 0,0 0 0 15,3 2 0-15,-3-2 0 0,7 6 0 0,-7-6-12 16,0 0 1-16,0 0 1 16,0 0-34-16,4-3-6 0,3 0-2 0,-7 3 0 15,0 0-151-15,4 0-30 0</inkml:trace>
  <inkml:trace contextRef="#ctx0" brushRef="#br0" timeOffset="57779.448">22835 15039 1562 0,'0'0'34'0,"-3"-3"7"0,-4 3 2 0,7 0 1 0,-7 0-35 0,0 3-9 0,3 0 0 0,-3 6 0 16,0-6 60-16,3 3 11 15,-3 0 1-15,4 6 1 0,3-9-50 0,0 2-11 0,0-5-1 0,-4 9-1 31,4 0-76-31,4-3-15 0,-1-3-3 0,4-3-659 0</inkml:trace>
  <inkml:trace contextRef="#ctx0" brushRef="#br0" timeOffset="58407.645">23107 15278 1314 0,'0'0'37'0,"0"0"8"0,0 0-36 0,0 0-9 15,0 0 0-15,0 0 0 0,0 0 104 0,-7 0 20 16,-4 0 3-16,11 0 1 0,0 0-52 0,0 0-9 15,0 0-3-15,0 0 0 0,-10 0 0 0,3 8 0 16,0-5 0-16,7-3 0 0,0 0-51 0,-7 6-13 16,-1 0 0-16,5 3 0 0,3-9 0 0,0 0 0 15,0 0 0-15,0 0 0 0,-7 9 0 0,7-9 0 0,0 0 0 16,-4 6 0-16,1 2 0 0,3-8 0 16,0 0 0-16,0 0 0 0,-7 9 0 0,7-9 0 0,0-6 0 15,-4 3 0-15,4 3 0 0,0 0 0 0,-3-3 0 16,-4 6 0-16,7-3 13 0,-7 3 0 15,7-3 0-15,-4 9 0 0,1-6-13 0,3-3 11 0,-4 6-11 0,1 3 10 16,-1-3-10-16,0 5 0 0,4-11 0 0,0 0 8 16,-3 6-22-16,3 0-5 0,-4 0-1 0,4-6 0 15,0 0 20-15,0 0 0 0,4 9 0 0,-4-9 0 16,0 0 0-16,0 0 0 0,0 0 0 0,0 0 0 16,7 3 24-16,-7-3 9 0,0 0 2 0,7 0 0 15,0 0-35-15,0 3 0 0,0 0 0 0,-7-3 0 16,0 0 30-16,11 3-1 0,-11-3 0 0,7 6 0 15,0-4-46-15,-7-2-10 0,0 0-1 0,3 6-1 16,4 3-5-16,-3-3-1 0,0 0 0 0,-4-6 0 0,3 0 56 16,-3 0 11-16,0 0 3 0,4 9 0 0,-1 11-35 15,-3-5 0-15,-3-3 0 0,-1-6 0 0,4 2 30 0,-3 1-1 16,-1 0 0-16,4 3 0 0,0 0-29 0,0-1 0 16,0-11 0-16,-4 9 0 0,1 9 0 0,-4 0-13 15,3-7 1-15,-3-2 0 16,0 0-5-16,0-6-1 0,-3 6 0 0,-1-9 0 15,0 0-30-15,1-12-5 0,3-6-2 0,-4 1 0 16,1 8-127-16,-1 0-26 0</inkml:trace>
  <inkml:trace contextRef="#ctx0" brushRef="#br0" timeOffset="59359.988">24017 15492 1692 0,'-7'-6'75'0,"0"3"15"0,3-3-72 0,-3 1-18 15,0-1 0-15,-3 3 0 0,3 0 46 0,0 0 6 16,-4 3 0-16,1 0 1 0,2 0-41 0,-2-3-12 15,3 3 0-15,-4 0 0 0,4 0 0 0,-3 0 8 16,6 0-8-16,-3 0 0 0,0 0 0 0,0 6 0 0,0 6 0 0,0-7 0 16,3 4 0-16,1 0-13 0,-1 0 5 0,1 3 8 15,-1-4-12-15,1 1 12 0,-1-3-10 0,1 3 10 16,-1 3 0-16,0 5 0 0,1 10 0 0,-1 2 0 16,4-14 0-16,0 3 0 0,4-7 8 0,-4 1-8 15,0 0 9-15,0-3-1 0,3 0-8 0,1-4 12 16,-4-5 0-16,0 0 0 0,7 3 0 0,0-3 0 15,0 0-4-15,0 0 0 0,4-3-8 0,-4-2 12 16,3-4-12-16,1-12 0 0,3-5 0 0,0-10 0 16,0 7 0-16,1 3-10 0,-5 2 2 15,4-5 0-15,0-7 0 0,-3 1 0 0,-1 6 0 0,1 2 0 16,3-17 8-16,-3 6-8 0,-1 0 8 0,-3 2-8 0,0 1 8 16,0 0 0-16,1 3 8 0,-5-4-8 0,1 10 8 15,-4-7-8-15,0 16 8 0,-4-10-8 16,4 4 20-16,-3-1 0 0,-5 10 0 0,1 5 0 15,4-3-20-15,-4 0 0 0,0 6-12 0,0 3 4 16,0-2 29-16,0-1 7 0,0 0 0 0,3 6 1 0,-3 0-29 0,3-3-12 16,-3 0 1-16,4 3 0 0,3 0-5 0,-7-3-2 15,3 3 0-15,1-3 0 0,3 3 18 0,0 0 0 16,0 0 0-16,-4 6 0 0,1 0-11 0,-1 6 2 16,4-4 0-16,0 7 0 0,0 3-7 0,4 2-2 15,-4 4 0-15,3 8 0 0,1-2 18 16,-4 8 0-16,3-3-8 0,1 3 8 0,-4-2 0 0,3 2 0 0,1-6 0 0,-1 3 0 15,1 4 0-15,-4 2 0 0,0 3 0 0,-4-6 9 16,1-6 11-16,-1 7 1 0,1 2 1 0,-1 0 0 16,4-9-22-16,-3-2 9 0,3-10-9 0,-4-8 0 15,4-12 0-15,0 0 0 0,0 0 0 0,0 0 0 16,0 0 0-16,0 0-11 16,0 0 0-16,11 0 0 15,-1 0-130-15,5 0-27 0,-5 15-4 0,4-9-2 0</inkml:trace>
  <inkml:trace contextRef="#ctx0" brushRef="#br0" timeOffset="59811.272">24229 15348 1149 0,'0'0'32'0,"0"0"8"0,0 0-32 0,0 0-8 16,0 0 0-16,-4 6 0 0,1 3 40 0,3-3 5 15,0-6 2-15,-4 11 0 0,4-5 12 0,0-6 2 16,0 0 1-16,4 6 0 0,-4-6-24 0,3 6-5 16,4 3-1-16,-3 0 0 0,3-6-16 0,0-3-4 15,-4 8-1-15,5-8 0 0,-1 0 5 0,0-2 0 16,0 2 1-16,-4-6 0 0,4 3-4 0,0-3-1 16,-3 3 0-16,3-3 0 0,-4-3-4 0,1 3 0 15,3-11-8-15,0 8 12 0,-3 3-26 0,-1 0-6 16,-3-3 0-16,4-5-1 15,-4-1-4-15,0 3-1 0,0 3 0 0,0-2 0 16,0-1-6-16,0 3 0 0,-4 3-1 0,1-3 0 0,-1 3 59 0,4 6 12 0,-3-5 2 16,3 5 1-16,0 0-14 0,-8 0-3 0,8 0-1 0,-7 5 0 15,0 1-23-15,4 9 0 0,-4-3 0 16,0 2 0-16,0-5 24 0,0 3 1 0,3 3 0 0,-3 11 0 16,4 1-7-16,-1-4-2 0,0-8 0 0,1 2 0 15,-4-2 0-15,3 3-1 0,1-3 0 0,-1-4 0 16,4 7-6-16,4-6-1 0,-4-1 0 0,3-2 0 15,4 0-8-15,0 0 0 0,1-6 0 0,2 6 0 16,-3-9-21-16,4 0 0 0,3-9 0 0,0 12 0 16,0 9-119-16,0-7-23 15,0-10-5-15,0 5 0 0</inkml:trace>
  <inkml:trace contextRef="#ctx0" brushRef="#br0" timeOffset="60416.189">25008 14957 1265 0,'0'0'36'0,"0"0"8"0,-3 6-36 0,-4-3-8 15,7-3 0-15,0 0 0 0,0 0 61 0,-4 6 11 0,1 0 1 0,-1 0 1 16,1-1-20-16,3 10-4 0,-4-9-1 0,4 0 0 0,0 0-25 0,0 6-4 15,0 2-2-15,0-2 0 0,4 6 37 0,-4-7 7 16,0 7 2-16,0 3 0 0,0 2-52 0,-4 4-12 16,4 5 0-16,0 0 0 0,-3 1 54 0,3-4 8 15,-4 0 2-15,1-2 0 0,-1 5-52 0,4-5-12 16,-3 8 0-16,-1-9 0 16,4-2 0-16,-3-9 0 0,-1-4 0 0,0 10 0 0,1 11 0 15,3-2 0-15,-4-4 0 0,1-14 0 16,-1-9-48-16,1 9-13 0,-1 11-3 0,-3-5 0 0,7-4 52 0,-3-14 12 15,-1-8 0-15,1-4 0 16,3 12-128-16,-4 0-22 0,4 18-5 0,-3-16-559 0</inkml:trace>
  <inkml:trace contextRef="#ctx0" brushRef="#br0" timeOffset="60748.296">25104 15116 942 0,'-4'-6'40'16,"4"6"-32"-1,0 0 25-15,0 0 6 16,0 0 1-16,0 0 0 0,0 0-21 0,0 0-4 0,0 0-1 16,7 3 0-16,0-3 29 0,-3 6 5 0,-1 3 2 0,4 2 0 0,0-2-40 0,0 6-10 15,1 0 0-15,-1 2 0 0,0-2 16 0,0 3 0 16,-4 5 1-16,1-5 0 0,-4 5-9 0,0-8-8 16,0-3 12-16,0 2-12 0,0 4 0 0,0 0 0 15,-4 5 0-15,4-14 0 0,0 6-16 0,0-4-4 16,0-2-1-16</inkml:trace>
  <inkml:trace contextRef="#ctx0" brushRef="#br0" timeOffset="61792.602">25612 15475 836 0,'0'0'24'0,"0"0"4"0,0 0-28 16,0 0 0-16,0 0 0 0,0 0 0 0,0-12 0 0,0 6 0 0,0 6 0 0,0 0 0 15,0 0 57-15,0 0 6 0,0 0 1 0,0 0 0 16,0 0 0-16,0 0 0 0,0 0 0 0,0 0 0 15,0 0 0-15,-4-3 0 0,-3 3 0 0,7 0 0 16,0 0 0-16,0 0 0 0,-7 0 0 0,7 0 0 16,0 0-52-16,-4 0-12 0,4 0 0 0,-7 0 0 15,7 0 0-15,-7 6 0 0,7-6 0 0,-7 6 0 16,7-6 54-16,-7 0 8 0,7 0 2 0,0 0 0 16,0 0-64-16,-7 6-16 0,4-968-2 0,-4 1932 0 15,7-970 18-15,-7 3 0 0,0 0 0 0,-1 3 0 16,1-3 0-16,0-6 0 0,0-6 0 0,0 6 9 15,-3 9-9-15,3 3 0 0,0 0 0 0,0 3 0 16,-4-6 8-16,4-4-8 0,-4 1 8 0,1 0-8 16,3 3 0-16,0 0 0 0,-4 0 8 0,4 3-8 0,0 6 8 0,0-4 0 15,3 13 0-15,1 2 0 0,-1-17-8 0,1 3 0 16,-1 3 0-16,1-7 0 0,3-2 0 0,0-6 0 16,0-9 8-16,0 9-8 0,0 9 0 0,0 3 0 15,0-12 0-15,0 0 0 0,7-12-8 0,-4 0 8 16,4 7 0-16,-3-1 0 15,-4 6 0-15,0 0 0 0,7 0 0 0,0 6 0 0,0 8 0 16,0 1 0-16,-3-9 0 0,-4-6 0 16,0 0 0-16,10 6 0 0,-3-6 0 0,0 0 0 0,0-6 0 0,4 0 0 15,-4-9 0-15,0 1 0 0,-3-10 0 0,3 9 0 0,0-5 0 0,0 5 0 16,0 3 0-16,-4-8 0 0,1-7 0 16,3 10 0-16,0 11 0 0,-4 0 0 15,1-6 0-15,0 3 0 0,-1-2 0 0,1-1 0 0,-1 0 0 0,1 6 0 16,-1-3 0-16,-3 3 0 0,4-2 0 0,-4 5 0 15,0 3 0-15,0-3 0 0,0 0 0 0,0 3 0 16,0 0 50-16,0 0 11 0,0 0 3 0,0 6 0 16,-4-3-102-16,1 8-20 15,3-5-4-15,-4 6-1 0,1-6 50 0,3-6 13 0,-4 0 0 0,-3 6 0 16,3 14 0-16,1-2 0 0,-4 0 0 0,3-10 0 16,1 1 0-16,3-3 0 0,-4 3 0 0,4 15 0 15,-3-4 0-15,3 7 0 0,-4-7 0 0,4-5 0 16,0-3 0-16,0-12 0 0,0 0 0 0,0 0 0 15,7 8-21-15,0-2 1 0,0 3 0 0,0-3 0 16,1 0-70-16,2 6-14 0,-3-4-2 0,0-2-387 16,4-3-78-16</inkml:trace>
  <inkml:trace contextRef="#ctx0" brushRef="#br0" timeOffset="62801.145">25767 15480 1432 0,'0'0'32'0,"0"0"6"0,0 0 2 0,0 0 0 0,0 0-32 0,0 0-8 0,0 0 0 0,0 0 0 15,0 0 88-15,0 0 17 0,0 0 3 0,0 0 1 16,0 0-46-16,0 0-10 0,0-5-1 0,0 5-1 16,0 0-26-16,0 0-5 0,0 5 0 0,3 4-1 15,1 0-19-15,-1 3 0 0,-3-12 0 0,8 0-9 16,2 6 9-16,-3-3 0 0,4 0-9 0,-4-1 9 15,0-2 0-15,3 3 0 0,1-6 0 0,-4 6 0 16,4 0-10-16,-4 0 10 0,0-3-13 0,-7 0 5 0,0 0-10 0,0 0-2 16,0 0 0-16,0 0 0 0,0 0 11 15,0 0 9-15,0 0-13 0,0 0 5 0,0 0 8 0,0 0 16 16,0 0-4-16,7-3-1 16,-4-5-3-16,1-4 0 0,-8 12 0 0,1-6 0 0,-4 6 0 0,3 0 0 15,-3-6 0-15,0 3 0 0,-3-3-8 0,-1 3 8 16,4 0-8-16,-4 0 8 0,1 0-8 0,-1 1 10 15,4-1-10-15,0-3 10 0,-4 6-10 0,1 0 0 16,6 6 9-16,-6-1-9 0,3 1 0 0,0 0-8 16,0-3 0-16,3 3 0 0,1 6-4 0,-1 0 0 15,1-4 0-15,-1 4 0 0,4-3 12 0,-4 6 0 16,4-1-9-16,-3 7 9 0,3 5 0 0,3-8 0 0,-3 0-9 0,4-10 9 16,-4-8 0-16,0 0 0 0,0 0-8 0,0 0 8 15,11 6 0-15,-1 6-10 0,-3 0 10 0,0-3-8 16,0-3-3-16,0 2 0 0,0 1 0 0,0-3 0 31,1 0-33-31,2 0-8 0,4 0 0 0,-3-6-1 0,-1 6-39 16,4-12-7-16,1 6-1 0,-1-15-568 0</inkml:trace>
  <inkml:trace contextRef="#ctx0" brushRef="#br0" timeOffset="63100.193">25844 15148 1242 0,'0'0'27'0,"0"0"5"0,0 0 2 0,0 0 2 0,0 0-36 0,0 0 0 16,0 0 0-16,0 0 0 0,0 0 95 0,0-3 12 15,4-3 2-15,-4 6 1 0,0 0-56 0,0 0-11 16,7-5-3-16,-3-1 0 0,3 0-12 0,0 3-4 16,0 3 0-16,0 0 0 0,0-6-10 0,3 3-2 15,5-3-1-15,-5 0 0 0,1-6-11 0,-1 4 10 16,4-4-10-16,4-3 10 16,-4 0-123-16,-3 1-25 0,3 2-5 0,-4-3-1 0</inkml:trace>
  <inkml:trace contextRef="#ctx0" brushRef="#br0" timeOffset="63677.445">26155 15527 1497 0,'0'0'32'0,"0"0"8"0,0 0 0 0,0 0 4 0,-7 6-36 0,3 3-8 16,4-9 0-16,0 0 0 15,0 0 100-15,-3 6 17 0,-1 0 4 0,4-6 1 0,0 0-72 0,0 0-14 16,0 0-4-16,0 18 0 0,0 5-9 0,0 1-3 15,0-4 0-15,4-11 0 16,-4-3-4-16,0-6-2 0,0 0 0 0,0 0 0 0,0 0-14 0,3 12 8 16,4-1-8-16,-3 7 0 0,-1-6 8 0,-3 0-8 15,4-1 0-15,-8-2 0 0,4 3 8 0,0 0-8 16,0 8 0-16,-3-2 9 0,3-6-9 0,0-12 12 0,0-12-12 16,-4 0 12-16,1 6-4 0,-1 0 0 0,4 0 0 15,-3 1 0-15,3-4-8 0,-4 3 10 0,4-9-10 0,-3 9 10 16,-1 6-10-16,1 0 0 0,-1-3 0 0,1-3 0 15,3 1 0 1,-4-1 8-16,1-3-8 0,3-9 0 0,-4-2 10 0,1-4-10 0,-1 4 12 16,4 2-12-16,0 12 0 0,-4-3 0 15,4 0 0-15,0 4 0 0,-3-10 0 0,3 6 0 0,0 3 0 16,3-6 0-16,1-2 0 0,0 2 0 0,-1 6 0 0,4 6-9 16,-3-6 9-16,-1 0-8 0,4 0 8 0,0-2-8 15,0 2 8-15,0-3-10 0,0 0 10 0,4-3-10 16,0 1 10-16,-4-1-12 0,3 3 12 0,1 3-12 15,-1 0-11-15,-2 0-2 0,2 0-1 0,1-5 0 16,-4 8-42-16,3 3-8 0,1 0-1 0,-4 0-1 16,-7 0-120-16,11 6-24 0,-11-6-5 0</inkml:trace>
  <inkml:trace contextRef="#ctx0" brushRef="#br0" timeOffset="64134.254">26448 15533 1731 0,'0'0'76'0,"-7"0"17"0,0 6-74 0,0-3-19 16,-4 0 0-16,4 0 0 0,7-3 58 0,-7-6 8 15,0 3 2-15,3 0 0 0,-3 6-46 0,4 0-9 16,-4 3-1-16,3-3-1 0,4-3-22 0,0 0-4 0,0 0-1 0,-3 6 0 15,-4 9 16-15,3-4 0 0,0 13 0 0,1 2 0 16,-1-11 0-16,4-3 0 0,0-12 0 0,0 0 0 16,-3 6 0-16,3 5 0 0,0 1 0 0,0 6 0 15,0-6 0-15,0-4 0 0,0 1 0 0,0 0 0 16,0-9 32-16,3 12 8 0,1-6 3 0,-4-6 0 16,0 0-22-16,0 0-4 0,7 6-1 0,-7-6 0 15,0 0-8-15,11 0-8 0,-1-3 9 0,-3 0-9 16,4-3 0-16,-4-12 0 0,0 6 0 0,-7 12 0 15,0 0 0-15,0 0 0 0,11-6 0 0,-4-2 0 16,0-4 0-16,-4 0 0 16,-3-3 0-16,0-5-10 0,0-1-2 0,-3 1 0 0,-1 2 0 0,1 3 0 15,-1 1 4-15,-3-10 0 0,0 4 0 0,0 2 0 0,0 12 8 16,0 3 0-16,-4-3 0 0,4 0 0 0,-3 0 0 16,2 4 8-16,1-1-8 0,0 3 11 15,4 0-23-15,-4 0-5 0,3-6-1 0,-3 6 0 16,4 9-27-16,3 2-6 0,0-2-1 0,-4 6-809 15</inkml:trace>
  <inkml:trace contextRef="#ctx0" brushRef="#br0" timeOffset="65041.805">26652 15122 1241 0,'4'-12'25'0,"-4"6"8"0,0-3-33 0,0-2 0 16,0 5 0-16,-4-6 0 0,4 3 27 0,-3 0-2 15,-1-3 0-15,4 7 0 0,0-4 25 0,-3 3 5 16,-1 0 1-16,1 0 0 0,3 6-11 0,0 0-1 15,0 0-1-15,0 0 0 0,0 0-11 0,0 0-3 16,0 0 0-16,-4 0 0 16,4 0 27-16,0 0 4 0,-7 6 2 0,4 0 0 0,-1 0-37 0,4 3-7 15,-3 2-2-15,-1 7 0 0,4-6 5 0,0 2 1 16,0 10 0-16,0 0 0 0,0 2-10 0,4 3-1 16,-1-2-1-16,1 5 0 0,-1-5-10 0,1 5 0 15,3 0 0-15,-4-5 0 0,1-7 8 0,-1 4-8 16,1 14 0-16,-1-3 8 0,-3-2-8 0,4-1 8 15,-4 9-8-15,0-3 8 0,0-26-8 0,0 3 0 16,0 2 9-16,0 1-9 0,-4 3 0 0,1-1 8 0,-1 7-8 0,1-13 0 16,3-2 0-16,0-3 9 0,-4 3-9 0,1-3 0 15,3-9 16-15,0 0-4 0,0 0-1 0,0 0 0 16,0 0 0-16,0 0 0 0,0 0 0 0,0 0 0 16,0-9-3-16,0-3-8 15,0 0 12-15,0 1-4 0,0-1-8 0,0-3 0 0,0 3 9 0,0 1-9 16,3-1 0-16,-3 12 8 0,0 0-8 0,0 0 0 15,0 0 0-15,0 0 0 0,0 0 0 0,0-12 0 16,7-6 0-16,-3-5 0 0,-4 8-9 0,7 3 9 16,-4 4 0-16,-3 2-9 0,4-3 9 0,-1 3 0 15,-3 6-12-15,8-6 4 0,-5 0 8 0,4 0-13 16,4 3 1-16,-4 3 1 0,0-5 0 0,-7 5 0 16,7 0-4-16,0-6-1 0,0 0 0 0,-7 6 0 15,4 12-5-15,3-7-2 0,0-5 0 0,-7 0 0 0,10 0 6 16,-6 0 1-16,3 3 0 0,0 9 0 15,-4 9 16-15,1-1 0 0,-1-8 0 0,1 3 0 0,-4-4 0 0,0-11 0 16,0 0 0-16,0 0 0 0,0 9 0 0,-4 6 0 16,4 0 0-16,-3-1 0 0,-1 7 11 0,-3 0-11 15,0-7 12-15,0 1-12 0,0 3 16 0,0-1-3 16,0 1-1-16,-4-6 0 0,4 2-3 0,0-2-1 16,0-9 0-16,0 9 0 0,0-9-8 0,4 0 0 15,-8-3 0-15,0 0 8 0,8-6-18 0,-4-6-4 16,0 3-1-16,-4-5 0 15,4-4-12-15,0-3-2 0,-3 7-1 0,2-10 0 16,5 4-25-16,-4 2-5 0,3 0 0 0,1 6-485 16,3-2-97-16</inkml:trace>
  <inkml:trace contextRef="#ctx0" brushRef="#br0" timeOffset="65400.438">26917 15442 1337 0,'0'0'56'0,"-4"6"-44"16,1 0-12-16,-1 15 0 0,4-4 53 15,-3 1 9-15,-1-4 2 0,-3-2 0 0,4 0 0 16,-1 12 0-16,1-1 0 0,-4 4 0 0,3-10-52 0,4-2-12 16,-3 0 0-16,-1-7 0 0,0-5 0 0,4 6 0 15,-3 3 0-15,-1 0 0 0,4-4 0 0,0-2 0 16,0 0 0-16,0-6 0 15,0 0-22-15,0 0-7 0,0 0-2 0,0 0-462 16,0 0-93-16</inkml:trace>
  <inkml:trace contextRef="#ctx0" brushRef="#br0" timeOffset="65590.462">26892 15278 1552 0,'0'0'44'0,"-7"0"10"0,0 0-43 0,0 5-11 0,0-2 0 0,7-3 0 16,-7 0 53-16,7 0 9 0,0 0 2 0,0 0 0 16,0 0-52-16,0 0-12 0,0 0 0 0,0 0 0 31,0 0-48-31,0 0-13 0,0 0-3 0,0 0 0 0,7-8 0 0,0 5 0 0,0 0 0 16,4 0 0-16</inkml:trace>
  <inkml:trace contextRef="#ctx0" brushRef="#br0" timeOffset="66052.447">27146 15463 1337 0,'0'0'56'0,"0"0"-44"16,0 0-12-16,0 0 0 15,-7 3 53-15,0 3 9 0,0-3 2 0,7-3 0 0,-3-9 3 0,-5 6 1 16,8 3 0-16,-7 0 0 0,0 9-29 0,0-1-6 0,0-2-1 0,0-6 0 16,4 0-3-16,-4 0-1 0,0 3 0 0,3 3 0 15,1 3-20-15,-5 3-8 0,5-6 0 0,-4-4 9 16,7 7 1-16,-7 0 0 0,0 3 0 0,0 0 0 15,3-1 6-15,4 1 2 0,-3 15 0 0,-1-4 0 16,4-8-2-16,0-15-1 0,0 0 0 0,0 0 0 16,4 9 1-16,-1-1 1 0,1 1 0 0,-1 0 0 15,4 3-2-15,0 0-1 0,-3-4 0 0,-1 1 0 16,4 0-14-16,-3 3 0 16,3-6 8-16,0 0-8 0,4-3 0 0,-4 0 8 15,0-1-8-15,3 4 0 0,-3-3 0 0,0 0 0 0,1 0-8 0,-1 0 8 16,3-6-26-16,-3 6 2 0,4-3 0 0,-4-3 0 15,3 0-18-15,-2 0-3 0,2 6-1 16,1-6 0-16,-4 0-19 0,3 0-4 0,1 0-1 0,0 1 0 16,-1-1-159-16,4 0-32 0</inkml:trace>
  <inkml:trace contextRef="#ctx0" brushRef="#br0" timeOffset="66435.751">27545 15751 1630 0,'-4'12'36'0,"1"-9"7"0,-1 5 1 0,1-2 3 15,-4 3-38-15,3-3-9 0,1 12 0 0,-1-13 0 16,1 1 24-16,3 0 2 0,-4 0 1 0,1 0 0 15,3 3-27-15,0-9 0 0,0 0 0 0,0 0 0 0,0 0 0 0,0 0 0 16,0 0 0-16,0 0 0 16,0 0-46-16,0 0-14 0,0 0-4 0,0 0-640 15</inkml:trace>
  <inkml:trace contextRef="#ctx0" brushRef="#br0" timeOffset="76345.558">17762 15927 954 0,'0'0'20'0,"0"0"5"0,0 0 1 16,0 0 2-16,0 0-28 0,0 0 0 0,0 0 0 0,0 0 0 0,0 0 75 0,0 0 9 15,0 0 3-15,0 0 0 0,0 0-19 0,0 0-4 16,0 0-1-16,-7 3 0 0,4 3-6 0,3-6-1 16,0 0 0-16,-4 12 0 0,1-9-38 0,3-3-8 15,0 0-2-15,0 0 0 0,3 20-8 0,1 4 0 16,-1-6 0-16,4-1 0 0,4 7 0 0,0 5 0 16,-1 0 0-16,1 4 0 0,-1-10 0 0,4 13-12 15,-3 5 0-15,0 6 1 0,-4-9 11 0,3 0-10 16,-3-2 10-16,4-4-10 0,-8-3-1 0,1-5 0 0,-1-1 0 15,1 1 0-15,-1-1 11 0,-3-11 0 0,0 3 0 16,-3-1 0-16,-4-2 0 0,3-3 0 16,-3-3 8-16,0 0-8 0,0-6 12 0,-3 3-3 15,-4-3 0-15,-1 0 0 0,5-3 13 0,-4 3 2 0,3-6 1 0,-3 6 0 16,3-12-25-16,1 6-12 0,-4 3 0 0,3-3 1 16,1 1 11-16,2-1 0 0,-2 0 0 0,-1-3 0 15,4 6 0-15,0-3 0 0,-3 0 0 0,3 0 0 16,0-2 0-16,-4-1 0 0,4 3 0 0,3-3 0 15,-3 3 27-15,4 0 7 0,-4-11 2 0,0 8 0 16,-4 3-27-16,4-3-9 16,0-6 0-16,3 4 9 0,-3-7-9 0,0-2-12 0,0 5 2 0,-3 0 1 15,3-3-35-15,-4 1-6 0,4-1-2 16,0 1 0-16,0 2-24 0,3 0-6 0,-3-2-1 16,4 5-356-16,-4 0-71 0</inkml:trace>
  <inkml:trace contextRef="#ctx0" brushRef="#br0" timeOffset="76760.635">17621 15930 1065 0,'0'0'23'0,"0"0"5"0,0 0 0 0,0 0 4 0,0 0-32 0,0 0 0 0,0 0 0 0,0 0 0 16,0 0 68-16,0 0 7 0,-7 0 1 0,7 0 1 16,0 0-4-16,0 0-1 0,0 0 0 0,0 0 0 15,0 0-26-15,0 0-6 0,0 0 0 0,0 0-1 16,0 0-39-16,0 0 0 0,7 3 0 0,0 0-12 15,0 9 12-15,0-12 0 0,0 3-9 0,4 0 9 16,3-6 0-16,0 3 0 0,-3 0 0 0,6 0 0 16,1 3 0-16,0-3 0 0,3 0-9 0,-3 0 9 15,-1 0-21-15,1 0-1 0,3 0 0 0,-3 3 0 16,-1 0-10-16,-3-6-3 0,4-3 0 16,-4 3 0-16,-3-3 35 0,3 6 0 0,-4 0 0 0,1 9 0 15,3 8-59-15,0 4-5 0,0-6 0 0,-3-6-1 16,0-1 1-16,-1 1 1 0,-3 6 0 0</inkml:trace>
  <inkml:trace contextRef="#ctx0" brushRef="#br0" timeOffset="77031.026">18327 15866 1497 0,'0'0'32'0,"0"0"8"0,0 0 0 0,-4 8 4 0,4-2-36 0,-3 0-8 0,3 6 0 0,-4-6 0 15,1 0 0-15,3 2 0 0,-4 1 0 0,4-3 0 16,0 9 53-16,0-9 9 0,0 3 2 0,0 2 0 31,0-2-73-31,4 6-15 0,-1-3-2 0,-3 2-1 0,4 1 27 0,-4 0 0 0,0-4 0 0,0 7 0 31,3 0-30-31,-3-7-7 0,4-5-2 0,-1 3 0 16,1 6-107-16,-1 0-22 0,8 29-4 0,-4-21 0 0</inkml:trace>
  <inkml:trace contextRef="#ctx0" brushRef="#br0" timeOffset="77758.983">18694 16280 1544 0,'0'0'34'0,"0"0"7"0,0 0 2 0,-7 3 0 0,7-3-35 0,-4 6-8 0,-3 0 0 0,4 0 0 16,3-6 41-16,-4 5 7 0,4 1 0 0,-4 3 1 15,1-3-16-15,3 0-3 0,0-6-1 0,0 6 0 16,0 0-29-16,3 0 0 0,1-1 0 0,-4-5 0 16,0 9 0-16,4 0 0 0,-1-9 0 0,1 6 0 15,3-3 0-15,-4 3 0 0,4-3 0 0,0 0-10 16,0 0 10-16,0-3-8 0,0-3 8 0,-3 3-8 15,3-3 8-15,-3 3 0 0,3-3 0 0,0 3-8 16,-4-3 8-16,4 0 0 0,-3 3 8 16,-4 0-8-16,0 0-12 0,7-3-6 0,-4 3-2 0,-3 0 0 15,4-6 20-15,-4 6 0 0,0 0 0 0,3 0 0 16,-3 0 25-16,4-9 9 0,-4 9 2 0,0-6 0 16,0 6-25-16,3-5-11 0,-3-1 10 0,-3 0-10 15,3 0 8-15,0 0-8 0,-4 0 0 0,1 0 9 16,-1-6-9-16,1 7 0 0,-1-4 0 0,1 3 0 0,-1-3 0 15,1-3 0-15,-1 4 0 0,-3 2 0 0,4-3 0 0,-4 3 0 16,3 0 0-16,-3-6 8 0,0 6-8 0,3 3 0 16,1-2 0-16,3 5 0 0,0 0 0 0,0 0 0 15,-7 0 0-15,7 0 8 0,0 0-8 0,0 0 0 16,0 0-10-16,-7 5 10 0,0 4-16 0,3 3 2 16,1 0 1-16,3 3 0 0,-4-1 13 0,4 1 0 15,0 0-10-15,0 2 10 0,-3-2 0 0,3 0 0 16,0-4 0-16,0 10 0 0,0-9 0 0,0 0 0 15,0 2 0-15,0-2 0 0,0 0 10 0,0-6-10 16,3 5 12-16,-3-2-12 0,0 0 12 0,0-3-4 0,0-6 0 16,4 6-8-16,-4-6 11 0,3 9-11 0,4-9 10 15,-3 5-10-15,3-5 8 0,-4 6-8 16,8-6 0-16,-4 0 0 0,4-6 0 0,-1 6 0 16,1-5-11-16,3-1 11 15,-4 3-42-15,1-3-1 0,3 3 0 0,-3-3 0 16,-4 0-17-16,0 0-3 0,0-5-1 0,3 11 0 15,-2 2-58-15,2-2-12 0,4-2-2 0</inkml:trace>
  <inkml:trace contextRef="#ctx0" brushRef="#br0" timeOffset="78211.483">18817 16060 1036 0,'0'0'23'0,"0"0"5"0,0 0 0 0,0 0 1 0,-3-6-29 0,3 6 0 0,0 0 0 0,-7-3 0 16,3 0 108-16,4 3 16 0,0 0 4 0,0 0 0 15,0 0-52-15,0 0-9 0,0 0-3 0,0 0 0 16,0 0 0-16,0 0 0 0,0 0 0 0,0 0 0 16,-7-6-24-16,7 6-4 0,0 0-2 0,0 0 0 15,0 0-5-15,0 0-1 0,-4-6 0 0,4 6 0 16,0 0-28-16,0 0 8 0,4-6-8 0,0 3 0 15,-1 0 0-15,-3-3 0 0,-3-2-12 0,3 2 12 16,3 0-16-16,1 0 4 0,3-6 1 0,3 0 0 31,-3 4-27-31,4-1-6 0,-1 0 0 0,-2-3-1 0,2 0-38 16,1 7-7-16,-1-1-2 0,1 0-434 0,-1-6-87 0</inkml:trace>
  <inkml:trace contextRef="#ctx0" brushRef="#br0" timeOffset="78869.44">18997 16207 1411 0,'0'0'31'0,"0"0"6"0,0 0 2 0,0 0 1 0,0 0-32 0,0 0-8 0,0 0 0 0,0 0 0 15,0 0 95-15,0 0 17 0,0 0 4 0,0 0 1 16,0 0-51-16,0 0-10 0,0 0-3 0,0 0 0 15,4 8-26-15,-1 1-6 0,-3-3-1 0,4 3 0 16,-1 3-9-16,1-4-3 0,-1 7 0 0,1-3 0 16,-1 3-8-16,1 2 10 0,-1 1-10 0,4 0 10 15,-3 2-10-15,-1-2 0 0,1 2 9 0,3-2-9 16,-3 0 0-16,-1-7 0 0,-3-11 0 0,4 3 8 16,-1 3-8-16,-3 6 8 0,4 6-8 0,-4-4 8 15,0-14-8-15,0 0 0 0,3 9 0 0,-3 0 0 16,7-3 0-16,-7 0 8 0,0-6-8 0,4 6 0 15,-4-6 0-15,0 11 0 0,0-11 0 0,0 0 8 0,3 6-8 16,-3-6 0-16,4 9 0 0,-4-9 0 16,0 0 0-16,0 0 0 0,0 0 0 0,0 0 8 15,0 0-8-15,0 0 9 0,0 0-9 0,0 0 10 0,0 0-1 0,0 0 0 16,0 0 0-16,3-3 0 0,1-3-9 0,-1 0 0 16,1-8 9-16,0 5-9 0,-4-3 0 0,3 0 0 15,1-2 0-15,-1 2 0 0,1 0 0 0,-1-3 8 16,4 4-8-16,-3-1 8 0,-1-3-8 0,1-2-12 15,-1 5 4-15,1 0 0 0,-1 6 8 0,-3-9 0 16,4 4 0-16,-1-1 0 0,1 3-15 0,-4 0 3 16,3-3 0-16,-3 7 0 0,4-1 12 0,-4 6 0 15,0 0 0-15,0 0 0 0,0 0-13 0,0 0 0 0,0 0 0 16,4-6 0 0,-4 6-35-16,0 0-8 0,3-3 0 0,-3 3-1 15,4-6-103-15,3 3-21 0,0-3-4 0,0 0-277 16,0-2-55-16</inkml:trace>
  <inkml:trace contextRef="#ctx0" brushRef="#br0" timeOffset="79200.466">19382 16418 1310 0,'0'0'37'0,"0"0"8"0,0 0-36 0,0 0-9 16,0 0 0-16,0 0 0 0,0 0 105 0,0 0 19 16,-7 3 4-16,7-3 1 0,-4 6-65 0,1 3-12 15,3-9-4-15,-4 6 0 0,0 0-16 0,4-3-4 16,0 5-1-16,-3 1 0 0,3-3-11 0,0-6-3 15,0 0 0-15,0 0 0 0,0 0-5 0,0 0 0 16,0 0-8-16,-4 9 12 0,4-9-12 0,0 9 0 16,0-3 0-16,0-6 0 0,0 11 0 0,0-11-13 15,0 9 2-15,0-9 1 16,0 0-124-16,0 0-25 0,0 0-5 0</inkml:trace>
  <inkml:trace contextRef="#ctx0" brushRef="#br0" timeOffset="79393.08">19382 15998 1234 0,'0'0'27'16,"0"0"5"-16,0 12 2 0,-4-9 2 0,4-3-36 0,0 0 0 0,0 0 0 0,0 0 0 15</inkml:trace>
  <inkml:trace contextRef="#ctx0" brushRef="#br0" timeOffset="79824.4">19692 15898 1267 0,'0'0'28'0,"0"0"5"0,0 0 2 0,0 0 1 0,0 0-36 0,0 0 0 0,0 0 0 0,0 0 0 16,-3 6 111-16,-1 0 15 0,4-6 3 0,-4 5 1 15,1 1-46-15,3 0-8 0,0 0-3 0,-4 9 0 16,4-12-39-16,0 6-8 0,-3-4-2 16,6 4 0-16,-3 0 4 0,4 6 1 0,-1-3 0 0,1-1 0 15,0 4-38-15,-4 0-8 0,3-1-2 0,4 4 0 16,-3-3 19-16,-1 2 0 0,1 7 0 0,3-4 0 16,-4 10 0-16,1-10 0 0,-1 10 0 0,1-4 0 15,-1 4 0-15,-3 2 0 0,4-8 0 0,-4 5 0 16,0-3 0-16,0 4 0 0,3-13 0 0,-3 10 0 15,0-4 0-15,0-2 0 0,0-6 0 0,0 5 0 16,0-8 0-16,0-3 0 0,0 0 0 0,0 2 0 16,0-11-35-16,0 0-9 0,0 0-3 0,0 0 0 15,0 0-59-15,0 0-12 0,0 0-2 0,0 0-388 16,0 0-76-16</inkml:trace>
  <inkml:trace contextRef="#ctx0" brushRef="#br0" timeOffset="80100.398">19604 16312 1868 0,'0'0'41'0,"0"0"9"0,0 0 2 0,0 0 0 0,0 0-42 0,0 0-10 15,0 0 0-15,0 0 0 0,0 0 73 0,-7 0 13 0,7 0 2 0,0 0 1 16,0 0-40-16,0 0-8 0,0 0-1 0,0 0-1 15,0 0-39-15,-4-8 0 0,4 2 0 0,4 3 0 32,3 0-26-32,3 0-10 0,1 0-1 0,0 0-1 0,3 0 38 0,0 0 0 0,3 0 0 0,1 0 0 31,3-3-117-31,-3 3-16 0,0 0-3 0,-4 1-1 16,3 2-88-16,1 0-18 0,17-6-3 0,-14 0-1 0</inkml:trace>
  <inkml:trace contextRef="#ctx0" brushRef="#br0" timeOffset="80588.718">19900 16306 1497 0,'0'0'32'0,"0"0"8"0,0 0 0 0,0 0 4 0,0 0-36 0,0 6-8 15,0-6 0-15,0 0 0 0,4 9 53 0,-4-9 9 16,3 6 2-16,1 3 0 0,-1-6 0 0,1 3 0 16,3-3 0-16,-4 3 0 0,4-1-52 0,-3 1-12 15,3-3 0-15,-3 3 0 0,3 0 0 0,-4-6 0 16,4 0 0-16,-7 0 0 0,0 0-11 0,4 3-5 0,-1-3 0 16,-3 0-1-1,7 0-24-15,-7 0-5 0,0-3-1 0,4-3 0 0,-1 0 38 0,1-3 9 16,-1 1 0-16,-3 8 0 0,0 0 0 0,0 0 0 15,0 0 0-15,0-12 0 0,0-9 0 0,-3 1 0 16,-1 5 0-16,1-3 0 0,-1 10 0 0,1-7 0 0,-1 6 0 16,1 0 0-16,-1-3 0 0,1 7 0 0,-1 2 0 0,1-3 0 15,-1 3 0-15,4 3 0 0,-3 0 0 0,-1 0 0 16,-3 3 0-16,3 0 0 0,-3 0 0 0,4 5 0 16,-1-2 0-16,1 6 0 0,-1 0 0 0,4 3 0 15,-3 2 0-15,3 1 0 0,-4 2 0 16,1 1 0-16,3-3 0 0,0 5 0 0,3-5 0 0,-3 5 0 15,4-2 0-15,-1-6 0 0,-3 5 0 0,4-2 0 16,-1 2 0-16,1-2 0 0,-1 0 0 0,1 2 0 16,-1-8 0-16,5 3 0 0,2 2 0 0,-3-5 0 15,0 0 0-15,4-3 0 0,-1 2 0 0,1-2 0 16,3 0-91-16,0-3-16 0,0-3-3 16,4 0-1-16</inkml:trace>
  <inkml:trace contextRef="#ctx0" brushRef="#br0" timeOffset="81381.691">20764 16065 1036 0,'0'0'23'0,"0"0"5"0,0 0 0 0,0 0 1 0,0 0-29 0,0 0 0 0,0 0 0 0,0 0 0 16,0 0 57-16,0 0 6 16,0 0 1-16,-7 0 0 0,0 6 0 0,7-6 0 0,0 0 0 0,0 0 0 15,-3 3-2-15,-1 6 0 16,1 0 0-16,-1 0 0 0,1 5-48 0,-1 4-14 0,1-6 0 0,3-3 8 16,0 2 34-16,0-5 7 0,0 6 2 0,0-12 0 15,0 0-31-15,0 0-5 0,3 12-2 0,-3 5 0 16,0 16-13-16,0-1 0 0,0-5 0 0,0 5 0 15,0-3 0-15,-3-8 0 16,3-1 0-16,-4 4 0 0,1-3 0 0,3 5 0 0,-4-5 0 0,4 5 0 16,-3-5 0-16,3 5 0 0,-4-2 0 0,4-4 0 15,-7-2 0-15,3-9 0 0,1 5 0 0,3-8 0 0,-4 0 0 16,4-3 0-16,-3-3 0 0,3 0 0 0,-4 0 0 0,4 0 0 16,0 0 0-16,0-3-10 15,0-6-47-15,0 3-10 0,4-5-1 0,-1 5-1 16,1-3-143-16,-1-3-28 0,8-11-5 15,-7 5-2-15</inkml:trace>
  <inkml:trace contextRef="#ctx0" brushRef="#br0" timeOffset="81756.058">20955 15942 1306 0,'0'0'28'0,"0"0"7"0,0 12 1 0,0-12 1 0,0 0-29 0,0 0-8 0,0 0 0 0,0 0 0 16,0 0 64-16,0 0 12 0,-4 11 3 0,4 1 0 15,0 3-39-15,0-3-7 0,0-1-1 0,0 1-1 16,4 3-19-16,0 3-4 0,-1 5-8 0,-3 1 12 16,4-4-12-16,3-5 9 0,-7-15-9 0,7 3 8 15,-4 9-18-15,4-4-4 0,-3 4-1 0,3 0 0 16,-4-6-129-16,4 0-27 0</inkml:trace>
  <inkml:trace contextRef="#ctx0" brushRef="#br0" timeOffset="82417.614">21290 16398 1497 0,'0'0'32'0,"0"0"8"0,0 0 0 0,0 0 4 0,-3 3-36 0,-4 0-8 0,7-3 0 0,0 0 0 16,0 0 0-16,0 0 0 0,-8 2 0 0,1-2 0 16,7 0 53-16,-7 6 9 0,0-6 2 0,0 3 0 15,0-3-52-15,0 3-12 0,0-3 0 0,-3 0 0 0,2 0 0 16,1 0 0-16,0 3 0 0,7-3 0 0,-7 0 0 0,7 0 8 16,0 0-8-16,-7 6 0 0,4 3 0 0,-1-3 0 15,1 0 0-15,-1 5 0 0,1-2 0 0,3 6 0 16,0 0 0-16,0 2 0 15,0-5 0-15,0-3 0 0,3 3 0 0,-3 5 0 16,4-11 0-16,-4 6 0 0,3 0 0 0,1 2 0 0,-1-5 0 0,1 0 0 16,3 0 0-16,-4-3 0 0,4 2 0 0,-3-2 0 15,7-3 0-15,-4-3 0 0,0 0 0 0,0 0 0 16,0-3 0-16,-4 0 0 0,1-8 15 0,-1 5 6 16,4-3 2-16,-3-3 0 0,3 0-13 0,-4-5-2 15,5 2-8-15,-5 3 12 0,1-8 18 0,3 5 3 16,-4 0 1-16,-3-2 0 0,4 5-34 0,-4 0 0 0,0-5 0 15,0 8 0-15,0-3 0 0,-4 6 0 0,4-3 0 16,0 0 0-16,-3 4 0 0,3 5 0 16,0 0 0-16,0 0 0 0,0 0 0 0,0 0 0 0,0 0 0 15,0 0 0-15,0 0 0 0,-4 5 0 0,1 7 0 0,-1-3 0 16,4 0 0-16,-3 3 0 0,3-1 0 0,0 4 0 16,3-3 0-16,-3 0 0 0,4 5 0 15,3-2 0-15,-4 0 0 0,1 5 0 0,3-11 0 0,0 6 0 16,0-1 0-16,-4 1 0 0,4 0-15 0,-3 0 5 31,3-4-14-31,-3 1-4 0,3-3 0 0,0 0 0 16,3 2-110-16,-3-5-22 0,4-3-5 0</inkml:trace>
  <inkml:trace contextRef="#ctx0" brushRef="#br0" timeOffset="83147.345">21449 16477 1094 0,'0'0'24'0,"0"0"4"0,0 0 2 0,0 0 2 0,0 0-32 0,0 0 0 0,0 0 0 0,0 0 0 16,0 0 92-16,0 0 13 0,0 0 3 0,0 0 0 16,0 0-52-16,0 0-11 0,3 6-1 0,4-3-1 15,-3 3-23-15,0 0-5 0,3-6-1 0,0 5 0 16,0 1-6-16,-4-6-8 0,4 0 11 0,0 3-11 0,0-3 9 0,0 0-9 16,0 0 0-16,4 0 9 15,-4-3-9-15,0 3 0 0,4-6 0 0,-4 1 8 0,0 5-8 16,0-9 0-16,0 3 0 0,-3 0 0 15,-1 0 0-15,1 0 0 0,-1-6 0 0,-3 7 0 16,0-1 0-16,0 0 0 0,0-6-10 0,0 6 10 0,-3-6-9 0,-1 4 9 16,1-1-8-16,-5 0 8 0,5 3 0 15,-4-3 0-15,0 0 0 0,0 4 0 0,0-1 0 0,0 3 9 16,0 0 0-16,7 3 0 0,-7 0-9 0,-1 0 0 16,-2 0 0-16,3 3 0 0,0 0 37 0,0 3 6 15,3-1 1-15,-3 7 0 0,4-6-23 0,-4 3-4 16,3 3-1-16,1-1 0 0,-1 4-2 0,0 0-1 15,1-3 0-15,-1 5 0 0,1-2-2 0,-1 3-1 16,4-1 0-16,0-2 0 0,-3 0-10 0,3-1 8 16,0-2-8-16,0-3 8 0,3 0 9 0,1 2 2 15,-1-2 0-15,1-3 0 0,3 0-5 0,0 0-1 0,0 0 0 0,0-6 0 16,4 3-13-16,-1-3 0 0,4 0 0 0,-3-3 0 16,3 3-10-16,4-6-5 15,-4 0-1-15,4 0 0 16,-1-3-69-16,1-2-15 0,-4 2-2 0,4-3-1 15,-1 3-71-15,-3-11-14 0,25-7-4 0,-14 1 0 0</inkml:trace>
  <inkml:trace contextRef="#ctx0" brushRef="#br0" timeOffset="83431.965">21537 16054 1228 0,'0'0'35'0,"0"0"7"0,-3 3-34 0,-1 5-8 16,4-8 0-16,-7 0 0 0,7 0 72 0,0 0 12 16,0 9 2-16,0-9 1 0,0 0-6 0,0 0-1 15,0 0 0-15,0 0 0 0,0 0-32 0,0 0-6 16,0 0-2-16,3 0 0 0,5 0-25 0,-1 0-6 15,0-3-1-15,0 3 0 0,3-6-8 0,-3 6-16 16,4-8 4-16,7 5 1 16,-4-3-42-16,0-12-9 0,0-2-2 0,0 2-466 15,0 9-94-15</inkml:trace>
  <inkml:trace contextRef="#ctx0" brushRef="#br0" timeOffset="84344.54">21943 16380 836 0,'-4'15'24'0,"1"-6"4"0,3-9-28 0,-4 8 0 0,1-2 0 0,-1 3 0 16,4-9 87-16,-3 9 11 0,3-9 2 0,-4 6 1 16,1 0-11-16,3-6-2 0,0 0-1 0,0 0 0 15,-4 11-8-15,1 1-2 0,3-3 0 0,-4 0 0 16,0 0-29-16,4 5-5 0,0 1-2 0,0-6 0 0,0-3-11 0,0 5-2 15,0 1-1-15,0 3 0 0,0-6-7 0,4 8-2 16,-4-5 0-16,0 3 0 0,4-6-9 0,-4 5-1 16,3-2-8-16,-3 0 12 0,0 3-12 0,0-10 0 15,0-5 0-15,0 0 0 0,0 9 8 0,0 0-8 16,4-3 0-16,-4-6 0 0,0 0 0 0,0 0 0 16,0 0 0-16,0 0 0 0,0 0 10 0,0 0-10 15,-4-9 10-15,4 0-10 0,-3-2 13 0,-1-1-3 16,4 0-1-16,-4-3 0 0,1-2-9 0,-1 5 8 15,4-6-8-15,0 9 8 0,0-8-8 0,0 5 0 16,0 0 0-16,0-5 0 0,0 5 0 0,0-6 0 16,0-8 0-16,4 8 0 0,-4 12 0 0,0-3 0 15,3-2 0-15,-3 5 0 0,4-6 0 0,0-6 0 16,-1 7-9-16,-3 2 9 0,0 6 0 0,4 0 0 0,-4-3 0 0,3-3 0 16,1-5 0-16,-1 5-8 0,1 3 8 0,-1-3 0 15,1 0-9-15,-1 3 9 0,4-2 0 0,-3 5-9 16,3 0 9-16,0 3 0 0,0 6-9 0,4-4 9 31,-1-7-41-31,1 5-4 0,3 0-1 0,0 3 0 0,-3-3-14 16,3 2-4-16,0 4 0 0,0 3 0 0,0-3 0 0,-3 3 0 15,-1 3 0-15,-6-1 0 0,3 4 12 0,-4-6 3 16,4-3 0-16,-3 0 0 0,-1 0-90 0,1-1-17 16,3 10-4-16,-7-15-1 0</inkml:trace>
  <inkml:trace contextRef="#ctx0" brushRef="#br0" timeOffset="84799.537">22398 16392 1537 0,'0'0'33'0,"0"0"7"0,0 0 2 0,-4 6 2 0,1-3-35 0,3-3-9 15,-7 0 0-15,0 3 0 0,0-1 79 0,0 7 13 16,0-6 4-16,-4 0 0 0,4 0-49 0,0-3-10 15,0 0-1-15,0 0-1 0,3 6 12 0,-3 0 2 16,-3-6 1-16,2 0 0 16,1 6-61-16,0-6-12 0,4 6-2 0,-4 5-1 0,3 4 14 0,1 3 2 0,3-1 1 0,-4-2 0 15,4-3 9-15,0 0 0 0,0 11-9 16,4-8 9-16,-4 2 0 0,3-2 0 0,1 3-9 0,-1-1 9 16,1-2 0-16,-1 0 0 0,4-1 0 15,-3 1 0-15,3-3 0 0,0 0 0 16,0 2 0-16,0-5 0 0,0-3 0 0,0 0 0 0,-3 0 0 15,3-3 9-15,0-3-9 0,-4 0 10 0,5-6-10 0,-5 0 10 16,8-3-10-16,-8 0 0 0,4-5 0 0,-3-1 0 16,-1 0 0-16,1-2 0 0,-1-1 0 0,4 0 0 15,-3-2 0-15,-4 2-14 0,3-2 3 0,1-1 1 16,-4 0-2-16,0-2 0 0,0 5 0 0,0-2 0 16,0 2 12-16,0 9-13 0,-4-3 5 0,1 7 8 15,-1-7-8-15,-3 3 8 0,4 0 0 0,-4 3 0 16,3-2-12-16,-6 2 3 0,3-3 0 0,-4 3 0 15,0 3-1-15,4 3 0 0,0 0 0 0,-3 0 0 16,3 12-13-16,3-6-2 0,1 0-1 0,-4 5 0 16,3-8-50-16,4-3-11 0,-4-3-1 0</inkml:trace>
  <inkml:trace contextRef="#ctx0" brushRef="#br0" timeOffset="85720.939">22539 16071 806 0,'0'0'17'0,"0"0"4"0,3-6 1 0,-3 6 2 0,0 0-24 16,0-8 0-16,4 2 0 0,-4 0 0 0,0 6 56 0,0 0 6 0,0 0 2 0,0 0 0 16,0 0 51-16,0 0 10 0,0 0 3 0,0 0 0 15,0 0-52-15,0 0-9 0,0 0-3 0,0 0 0 0,0 0 5 0,0 0 1 16,0 0 0-16,0 0 0 0,0 0-10 0,0 0-1 16,0 0-1-16,0 0 0 0,0 0-46 0,0 0-12 15,0 0 0-15,0 0 0 0,0 0 0 0,0 0 0 16,0 0 0-16,-7 6 0 0,7-6 0 0,0 0 0 15,0 0 0-15,-4 9 0 0,8-4 0 0,-4 13 0 16,3 6 0-16,1-4 0 0,3-11 0 0,-3 3 0 16,-4 2 0-16,0 13 0 0,3 11 0 0,4-3 0 15,-3 9 0-15,-1-8 0 0,4-10 16 0,-3-8 2 16,3 2 0-16,-4 10 0 0,-3-4-18 16,4 1 8-16,-4 2-8 0,0-2 0 0,0 2 11 0,0 6-11 0,-4-5 10 0,1-1-10 15,3-2 9-15,0-4-9 0,0 1 8 0,0-7-8 16,0 1 8-16,0-3-8 15,-4-7 8-15,4-2-8 0,0-6 15 0,0 0-3 16,0 0 0-16,0 0 0 0,0 0 4 0,-3-3 0 0,3-3 0 0,0 1 0 16,0-7-16-16,0 0 0 0,-4 0 0 0,4-2 0 15,4-4 0-15,-1 3 0 0,1 1 0 0,-4-7-10 16,3 6 10-16,1-2-12 0,-1 2 12 0,1 0-12 16,3 3 12-16,-3-2-12 0,-1 2 12 0,1 9-12 15,3-3-1-15,-4 6-1 0,4-6 0 0,-3-5 0 16,-1 5 2-16,1 3 0 0,3 3 0 0,-4-3 0 15,5 0 3-15,-1-3 1 0,-4 3 0 0,4 3 0 16,0 0-7-16,-3 3-1 0,3 0 0 0,0 3 0 0,0-3 5 16,0 3 1-16,0 2 0 0,0 4 0 0,-3-6 10 0,3 0-8 15,-4 0 8-15,1 3-8 0,-1 2 8 0,1-5 0 16,-1 3 0-16,-3 0-8 0,0-3 8 0,0 9 0 16,0-4 0-16,0-2 0 0,-3 3 0 0,-1 3 0 15,4-4 0-15,-3 4 8 0,-1-6-8 0,1 6 0 16,-1-4 8-16,4-11-8 15,0 0 0-15,-7 6 0 0,0 6 0 0,7-12 0 0,-11-3 0 0,11 3 0 16,-10 3 0-16,-1 3 0 0,1-9-16 0,-1 0 1 16,4 0 1-16,-4-9 0 0,1 3-4 0,-1-8-1 15,1 8 0-15,3 0 0 16,3-3-12-16,1 4-2 0,-4-7-1 0,-1 3 0 16,5 3-118-16,3-2-23 0,0-4-5 0,-4 9 0 0</inkml:trace>
  <inkml:trace contextRef="#ctx0" brushRef="#br0" timeOffset="86064.809">22955 16492 1767 0,'0'0'39'0,"0"0"8"0,0 0 1 0,-3 6 2 16,-1 5-40-16,4-5-10 0,-3 0 0 0,-1 0 0 0,1 3 65 0,-1 0 11 15,1 5 3-15,3-2 0 0,0-6-57 0,0 0-11 16,-4 3-3-16,4 2 0 0,0 1-8 0,0 0 0 15,0-3 0-15,0 3 0 0,0-7 0 0,0 4 0 16,4-3 0-16,-4 3 0 16,0-9-48-16,0 0-3 0,0 0 0 0,0 0 0 15,3 3-152-15,-3-3-30 0</inkml:trace>
  <inkml:trace contextRef="#ctx0" brushRef="#br0" timeOffset="86257.777">22878 16245 1638 0,'-4'6'36'0,"4"-6"7"0,-7 6 1 0,4 2 3 0,-1 13-38 0,0-9-9 0,4-12 0 0,-7 6 0 16,4 2 28-16,3-8 3 0,-4 9 1 0,4-9 0 15,0 0-32-15,0 0-20 0,0 0 4 0,0 0 0 16,7 3-144-16,4-3-29 0</inkml:trace>
  <inkml:trace contextRef="#ctx0" brushRef="#br0" timeOffset="86713.636">23213 16442 1447 0,'0'0'32'0,"0"0"6"0,0 0 2 0,0 0 0 0,0 0-32 0,0 0-8 16,-7 0 0-16,7 0 0 0,-4 6 96 0,4-6 16 16,-10 0 4-16,3 0 1 0,0 3-38 0,3-1-8 15,4-2-2-15,-11 6 0 0,8-3-39 0,-4-3-8 0,0 3-2 0,7-3 0 16,0 0-20-16,-7 3 0 0,0 0 0 0,7-3 0 15,0 0 0-15,-4 9 0 0,1 0 0 0,3 0 0 16,0-9 0-16,0 0 0 0,0 14 0 0,0-5 0 16,0-9 0-16,0 0 0 0,-4 6 0 0,4 3 0 15,0-3 0-15,0 11 0 0,-3-5 0 0,3 0 0 16,3 0 0-16,1 2 0 0,-4-5 0 0,3 6 0 16,1-6 0-16,-1 2 0 0,1-2 0 0,-1 0 0 15,4 3 0-15,-3-6 0 0,-1 5 0 0,4-5 0 16,-3 3 0-16,3 0 0 0,-3-3 0 0,3 0 0 15,-4 0 0-15,1 2 0 0,3-8 0 0,0 6 0 16,0-6-12-16,0 0 0 0,0 3 0 0,0-3 0 16,4 0-9-16,-1 0-3 0,-3-3 0 0,4 3 0 15,3 0-20-15,-4-6-4 0,-3 6 0 0,4-8-1 16,3 2-147-16,-3 0-30 0,13-3-6 0,-6 0 0 16</inkml:trace>
  <inkml:trace contextRef="#ctx0" brushRef="#br0" timeOffset="87747.4">24151 16404 1364 0,'0'0'30'0,"0"0"6"0,0 0 2 0,0 0 0 0,0 0-30 0,-7 2-8 0,0-2 0 0,7 0 0 15,-3 9 62-15,3-9 11 0,-11 3 3 0,7-3 0 0,4 0-41 0,0 0-8 16,0 0-2-16,0 0 0 0,0 0-25 0,-7 6 0 15,0 0 0-15,0 0 0 0,4-6 40 0,3 0 2 16,-4 6 1-16,4-6 0 0,-7 6-25 0,7-6-5 16,-3-6-1-16,-1 6 0 0,4 0-2 0,-3 0-1 15,-5 0 0-15,1 0 0 0,0 0 30 0,-3 0 5 16,3 26 2-16,-4-11 0 0,1-9-26 0,3 3-6 16,-8 2-1-16,5-2 0 0,-4 0-13 15,3 0 9-15,-3-3-9 0,3 0 8 0,1 11-8 0,-4-8 0 16,3 3 0-16,1 2 0 0,-1-5 0 0,0 0 0 15,1 0 0-15,3 6 0 0,0-4 0 0,0 4 0 16,0 6-8-16,3-4 8 0,1 4 0 0,-1-6-11 16,4-7 11-16,4 7-8 0,-1 0 0 0,1 2 0 0,3 4 0 15,0-15 0 1,3 6-4-16,1-12 0 0,3 0 0 0,4-6 0 16,-4 6-18-16,7 0-4 0,0-3-1 0,4 3 0 0,-1-3 10 0,1-3 1 0,0 0 1 15,0 0 0-15,-1 0-61 16,1-2-13-16,0-7-3 0,-4 3-633 0</inkml:trace>
  <inkml:trace contextRef="#ctx0" brushRef="#br0" timeOffset="88331.194">24465 16627 1497 0,'0'0'32'0,"0"0"8"0,-7 0 0 0,0 0 4 0,0 0-36 0,0-6-8 15,0 6 0-15,0-3 0 0,3 3 104 0,-3 0 20 16,0 0 3-16,0 0 1 0,-3 0-52 0,2 3-9 0,1-3-3 0,7 0 0 15,-7 6-51-15,7-6-13 0,0 0 0 16,-3 0 0-16,-4 6 0 0,3-3 0 0,4-3 0 0,-3 12 0 16,-1-7 0-16,4 7 0 0,-3 6 0 0,-1-4 0 15,1-2 0-15,-1 0 0 0,4 3 0 0,0 11 0 16,0 6 0-16,-3 1 0 0,3-10 0 16,0-11 0-16,0 0 0 0,0-12 0 0,0 0 0 15,0 0 0-15,3 9 0 0,1-3 0 16,-1 2 0-16,4 1 0 0,4 6 0 0,-11-15 0 0,7-9 0 0,-7 9 0 15,14 12 0-15,-3 0 0 0,-1-7 0 0,-10-5 0 16,14-20 0-16,-3 11 0 0,-11 9 0 0,17-6 0 16,-2-6 0-16,-1-8 0 0,-7 5 0 0,3-5 0 15,-3-1-17-15,0-3-7 0,4 1 0 0,-7 2-1 16,3 1-11-16,-7 2-3 0,0 1 0 0,0-1 0 16,0 6 69-16,0 0 14 0,-7-2 2 0,-1 2 1 15,1 3-38-15,0 0-9 0,0 0 0 0,-3 1 0 0,-1-1 0 16,-3 3 0-16,0 3 0 0,0 0 0 0,0-3 0 0,-4 6 0 15,0-6 0-15,1 6 0 0,10 0 0 0,0 6 0 16,0-6 0-16,0 6 8 0,-1-3-22 0,5 3-5 16,-4-3-1-16,3 6 0 15,1 2-23-15,3-2-5 0,-4 6 0 0,4 0-1 16,-3-1-47-16,3-2-10 0,3-3-2 0</inkml:trace>
  <inkml:trace contextRef="#ctx0" brushRef="#br0" timeOffset="89056.735">24680 16577 1497 0,'0'0'32'0,"0"0"8"0,0 0 0 0,0 0 4 0,0 0-36 0,0 0-8 0,0 0 0 0,0 0 0 16,0 0 93-16,0 0 17 0,0 0 3 0,0 0 1 15,-3 6-80-15,-1 3-16 0,4 2-3 0,0-2-1 16,0 0 15-16,4 3 3 0,-1-3 1 0,-3 8 0 16,0 1-13-16,0 2-2 0,0-5-1 0,0-3 0 15,0 0-6-15,4 14-2 0,-4 12 0 0,0 1 0 16,0-10-9-16,0-8 8 0,0-4-8 0,0-2 8 0,0 0-8 15,3-10 0-15,-3 4 9 0,0-3-9 16,0 0 0-16,0-6 0 0,0 0 0 0,4-21 0 0,-4-17 0 0,0 3 0 16,3 14 0-16,-3 1-8 0,4 5 8 0,0 3 0 15,-4 12 0-15,3-8 0 0,-3-4 0 0,4 3 0 16,-4 3 0-16,0 0 0 0,3 3 0 0,-3 3 0 16,0 0 0-16,0 0 0 0,0 0 0 0,0 0 0 15,0 0 0-15,0 0 0 0,0 0 0 0,0 0 0 16,0 3 0-16,4 3 0 0,-1 0 0 0,-3-6 0 15,0 0 0-15,4 21 0 0,-4 11 10 0,0 3 1 16,0-11 0-16,0-7 0 0,0-8-3 0,0 0 0 0,0-3 0 0,-4 6 0 16,4-7-8-16,0 1 0 0,0 0 0 0,0-3 8 15,0-3-8-15,0 3 0 0,0-3 0 0,0 0 0 16,0 0-8-16,4-18 8 0,-1-17-10 0,1 12 10 16,-1 2-16-16,1 9 4 0,-1 9 0 0,1 0 0 15,-4-5-3-15,3-4 0 0,-3 0 0 0,4 3 0 16,-4 9 15-16,0 0-12 0,0 0 12 15,0 0-12-15,0-6 12 0,3 1 0 0,-3 5-10 0,0 0 10 16,0 0 0-16,0 0 0 0,0 0 0 0,0 14 0 16,0 16 0-16,4-7 10 0,-4-8-1 0,0 3 0 15,3-4-1-15,-3-8-8 0,0-6 12 0,0 0-4 16,4 12-8-16,3 5 0 0,-3-11 0 0,3 3 0 16,-4-3 0-16,1 0 0 0,3 3 0 0,0-3 0 15,0-3 0-15,0 2 0 0,0 7 0 0,0-12 0 16,0-6 0-16,0 6 0 0,0 6 0 0,0-6 0 0,0 0 0 0,0-6-16 15,4 12 4-15,-4-6 1 16,4-6-28-16,-4 6-5 0,3 0-2 0,1 0 0 16,-1-6-117-16,1 1-23 0,0 2-5 0,-1-3-487 15</inkml:trace>
  <inkml:trace contextRef="#ctx0" brushRef="#br0" timeOffset="89768.328">25072 16656 1036 0,'0'0'23'0,"0"0"5"0,0 9 0 0,0-3 1 0,0-6-29 0,0 0 0 0,0 0 0 0,0 9 0 16,0 0 108-16,0 2 16 0,0 1 4 0,0 0 0 16,0 6-52-16,3-4-9 0,-6-5-3 0,6 18 0 15,-3 8 0-15,4 0 0 0,-4-8 0 0,0-7 0 16,0 1-51-16,0-4-13 0,0 1 0 0,-4-3 0 15,4-6 0-15,0-1 0 0,0-2 0 0,-3 3 0 16,3 3 54-16,-4-6 8 0,4-6 2 0,0 0 0 16,0 0-52-16,0 0-12 0,0 0 0 0,0 0 0 15,4-12 0-15,-1 3 0 0,-3 3 0 0,0 6 0 16,0 0 17-16,4-20 1 0,-4-22 0 0,0 4 0 16,3 9-18-16,-3 8 0 0,4 4 8 0,-4-1-8 0,0 0 0 15,4-2 0-15,-1 8 0 0,1 3 0 16,-1 6 0-16,1-3 0 0,-4 6 0 0,0 0 0 0,0 0 0 15,0 0 0-15,0 0 0 0,0 0 0 16,0 0 0-16,3 6 0 0,-3 6 0 0,4-3 0 16,-4-9 0-16,0 23 0 0,3 19 0 0,-6-10 0 15,3-9 12-15,0-2-12 0,0 8 12 0,3-11-12 0,-3-3 9 0,0-6-9 16,4-1 0-16,-4-8 9 0,0 6-9 0,0 0 0 16,3 0 0-16,-3-6 0 0,0 0 0 0,0 0-9 15,7-9 9-15,-3 0-13 0,-1 3 13 0,4-2-12 16,-3-4 12-16,3 6-12 0,-7 6 0 0,4-21 1 15,-1-20 0-15,-3 6 0 0,4 20 1 0,-1 4 0 16,1 5 0-16,-4-3 0 0,0 0 10 0,0 9 0 0,0 0 0 0,0 0 0 16,0 0 0-16,0 0 0 0,3 0 0 0,-3 6 0 15,0 23 0-15,4-2 0 0,-4-7 0 0,0-5 8 16,0 0-8-16,0-4 12 16,3-8-4-16,1 6 0 0,-4 3-8 0,0 0 0 0,3-6 8 15,1-3-8-15,-1 8 0 0,1-11 0 0,-4 0 0 0,0 6 0 16,7-6 0-16,-3 3-13 0,-1 3 5 0,1-3 8 15,-1 0 0-15,1-3 0 0,-4 0 0 0,0 0 0 16,0 0-20-16,0 0 4 0,3 0 1 0,-3 0 0 16,0 9 2-16,4 5 0 0,-1 10 0 0,-3-1 0 15,0-14 13-15,0 0 0 0,4 12-10 0,-4-12 10 16,0-4 0-16,0 1 0 0,3 0 0 0,-3-6 0 16,0 0 0-16,0 0 0 0,0 0 0 0,0 0 0 15,4 0-31-15,3 3-1 0,-4 6-1 0,1-6 0 16,3-3-25-16,4-3-5 0,-4-3-1 15,3-12-477-15,1-14-96 0</inkml:trace>
  <inkml:trace contextRef="#ctx0" brushRef="#br0" timeOffset="90250.884">25481 16792 1267 0,'0'0'28'0,"-3"2"5"0,-1 4 2 0,1-3 1 0,3-3-36 0,0 0 0 16,0 0 0-16,0 0 0 0,0 0 109 0,0 0 15 0,-4 9 4 15,1 3 0-15,3 11-52 0,0-5-9 0,0 0-3 0,3-9 0 16,1-4-23-16,-1 4-5 0,1-3 0 0,3 3-1 16,0-6-17-16,3 3-3 0,-3-6-1 0,4 0 0 15,0 0-14-15,-4 0 11 0,3 0-11 0,-3-6 10 16,4 3-10-16,-4-12 0 0,3-8 0 0,-3 2 0 15,1 9 0-15,2 1 0 0,-3-4-10 0,0 9 10 16,-3 0-12-16,3-6 12 0,0-5-13 0,0 5 5 31,-4-3-28-31,1 1-4 0,0-1-2 0,-1 3 0 0,-3 0 29 0,0 4 13 0,0-4-12 0,-3 3 12 16,3 0-24-16,-4 3 2 0,4 6 1 0,-11-3 0 16,4-3 21-16,-3 4 0 0,-1 4 0 0,-3-2 0 15,3 0 20-15,1 0 11 0,-1 6 2 0,4 0 1 16,-3 0 1-16,-1 3 0 0,4 3 0 0,-4 2 0 15,4 1-11-15,-3 0-3 0,6 8 0 0,-3-2 0 16,4 14-21-16,-1-3 8 0,1 4-8 0,-1-10 0 16,1-8 0-16,3 5 0 0,3-5 0 0,-3 0 0 15,4-4 40-15,-4-2 3 0,7-3 1 0,0 12 0 16,0-1-34-16,0 7-10 0,7-7 0 0,-3-5 0 0,-1-9-12 0,4 3-8 16,0-1-3-16,0-2 0 15,4 0-97-15,0-6-19 16,-1 0-4-16,1-3-722 0</inkml:trace>
  <inkml:trace contextRef="#ctx0" brushRef="#br0" timeOffset="90920.08">26367 16348 1051 0,'-4'-9'23'0,"1"3"5"0,3 6 0 0,0 0 2 0,0 0-30 0,0 0 0 0,0 0 0 0,0 0 0 16,0 0 76-16,-8 3 8 16,8-3 3-16,-3 3 0 0,-1 3-7 0,4-6 0 0,0 0-1 0,0 0 0 15,-3 6-46-15,3-6-9 0,0 0-1 0,-4 8-1 16,1 7 25-16,3-6 5 0,0 3 0 0,0-3 1 15,0-9-33-15,0 17-8 0,3 13 0 0,-3 2-1 16,4-3-11-16,-4-2 0 0,3 5 0 0,1 0 0 16,-1-2 53-16,1 5 9 0,0-6 2 0,-4-5 0 15,0 0-52 1,0-1-12-16,3 1 0 0,-3 2 0 0,0-5 0 0,-3 2 0 0,3 4 0 0,0-1 0 16,-4 6 0-16,0-8 0 0,4 2 0 0,-3-5 0 15,-1 8 8-15,4-5-8 0,-3-9 11 0,-1-7-11 16,1-8-18-16,3 3-10 15,-4 6-3-15,4-3 0 0,0-6-25 0,0 0-4 0,0 0-2 0,0 0 0 16,0 0-34-16,0 0-8 16,7-6 0-16,-3 0-625 0</inkml:trace>
  <inkml:trace contextRef="#ctx0" brushRef="#br0" timeOffset="91456.591">26592 16889 1036 0,'0'0'23'0,"0"0"5"0,0 0 0 0,0 0 1 0,0 0-29 0,0 0 0 0,0 0 0 0,0 0 0 16,-7-6 57-16,0 3 6 0,0-3 1 0,0-3 0 15,4 3 0-15,-4 0 0 0,3-3 0 0,-3 4 0 16,0-4-20-16,0 3-4 15,0 0-1-15,3 6 0 0,4 0-11 0,0 0-3 0,-3-6 0 16,3 6 0-16,0 0 31 0,0 0 7 0,0 0 1 0,0 0 0 16,-4 0-52-16,-3 6-12 0,4 3 0 0,-1 6 0 15,1-4 0-15,3 4 0 0,0 0 0 0,3-4 0 16,-3 1 0-16,0 3-8 0,4 0 8 0,-1-4 0 16,1 4 0-16,-4 6 0 0,-7-1 0 0,7 4 0 15,0-10 56-15,3-2 8 0,-3-12 1 0,0 0 1 16,7 6-102-16,-3 6-20 0,3 0-4 0,0-7 0 15,0-5 44-15,0 0 16 0,-3 0-9 0,3 3 9 16,0-6-12-16,0-2 4 0,-4-13 0 0,4 0 0 16,4 1-28-16,-4-1-4 0,0 3-2 15,0-2 0-15,0-4-28 0,0 9-6 0,-3 1 0 0,-4-10-1 16,3 9 61-16,-3 3 16 0,0-2 0 0,0 2 0 0,4 3 0 0,-4 6 0 16,0 0 0-16,0 0 0 0,0 0 0 0,0 0 0 15,0 0 0-15,0 0 0 0,0 6 0 0,0 3 0 16,-4 2 0-16,1-2 0 0,3 0 0 15,0 3 0-15,0 5 0 0,0-11 0 0,0 6 27 0,3 9 8 16,-3 2 1-16,0-8 1 0,4-3-8 0,-1-6-1 16,-3 2-1-16,4 1 0 0,3-3-38 0,0 9-7 15,-4-1-2-15,4-2 0 0,1-3 0 0,-1 3 0 16,-4-12 0-16,4 0-458 0,0 0-92 16</inkml:trace>
  <inkml:trace contextRef="#ctx0" brushRef="#br0" timeOffset="92339.299">27192 16650 1314 0,'0'0'37'0,"0"0"8"0,0 0-36 0,0 0-9 16,-3 6 0-16,-1 0 0 0,4 3 53 0,0 0 9 15,0 6 2-15,0-4 0 0,0 1 0 0,0 3 0 16,0 2 0-16,0 1 0 0,0 3-8 0,0-4 0 16,0 7-1-16,0-1 0 0,0 4-16 0,4-4-3 0,-4 10-1 15,0-10 0-15,3 7-15 0,1-7-2 16,-4 9-1-16,3 1 0 0,1-1 3 0,3 0 1 15,-4 4 0-15,4-7 0 0,-3 0-33 0,-1 4-6 16,1-10-2-16,-1 1 0 0,1-4 32 0,-4 1 7 16,0-3 1-16,0-1 0 0,0-2-20 0,0-6 0 0,0 0 0 0,0-6 0 15,0 5-10-15,0-5-6 0,0 9 0 0,0-9-1 16,0-3 27-16,0 0 6 0,-4 6 0 0,-3-9 1 16,4-3-2-16,-1 3-1 0,-3-3 0 0,4 3 0 15,-4 3-22-15,0-9-5 0,3-8-1 0,-3-7 0 16,0 4 14-16,3-1 0 0,-3 1 0 0,0-7 0 15,4 1 0-15,-8-4 0 0,4 4 0 0,4-4 0 16,-1 1 0-16,4 6 0 0,-3-7 0 0,3 7 0 16,3-7 0-16,1 4 0 0,-4-4 0 0,3-5 0 15,4 9 0-15,-3-4 0 0,3 4 0 0,-4-4 0 16,4 1 0-16,-3 5 0 0,7-2 0 0,-4 5 0 16,0-2 48-16,0 2 13 0,-4 4 3 0,4 2 0 15,-3 0-52-15,3 4-12 0,-4-4 0 0,4 9 0 16,1-3 0-16,-8 9 0 0,0 0 0 0,0 0 0 0,0 0 0 15,7-3 0-15,0 3 0 0,3 0 0 16,1 0-48-16,-4 12-13 0,0-6-3 0,3 3 0 16,1 2 52-16,0-5 12 0,-1 0 0 0,-3 3 0 0,4 0 0 15,-1 8 0-15,1-2 0 0,0 3 0 0,-4-1 0 0,0-8 0 16,0-3 0-16,-4 6 0 16,1 5-54-16,-4 7-8 0,-4-6-2 0,1-4 0 15,-4-2 52-15,-4 6 12 0,1-4 0 0,-5-2 0 0,1 3 0 0,-3 0 0 16,-1-10 0-16,0-2 0 0,4 3 11 0,-3 0 5 15,-1 3 0-15,0-3 1 0,-3 0 4 16,4-6 1-16,2-6 0 0,5 3 0 0,-4 0-22 0,3-3 0 16,4-6 0-16,-3 6 0 0,2 6-10 0,5 0-6 0,-4 0-2 15,7 0 0 1,0 0-32-16,0 0-6 0,0 0-2 0,0 0 0 16,3-11-136-16,1-1-27 0</inkml:trace>
  <inkml:trace contextRef="#ctx0" brushRef="#br0" timeOffset="92909.358">27496 16689 1314 0,'0'0'37'0,"0"0"8"0,0 0-36 0,-8 6-9 16,5-1 0-16,-1 1 0 0,4 0 53 0,0 0 9 16,0 3 2-16,0 0 0 0,4 0 0 0,-4 2 0 15,3-8 0-15,5 6 0 0,-5 0 51 0,4 3 10 16,-3-1 3-16,3 7 0 16,0-9-128-16,0 6-24 0,0-7-6 0,0-5-1 0,3 0 31 0,1 0 0 0,3 0 0 0,-3 3 10 15,-1 0-10-15,1-6 0 16,-1 0 0-16,1 0 0 0,0 0 0 0,-1-6 0 15,1 0 0-15,-4 3-11 16,3-3-12-16,-2 3-2 0,2-5-1 0,-3 2 0 16,-3-6-13-16,-1 6-2 0,4 0-1 0,-3-6 0 15,-4 1 4-15,0-4 1 0,0 3 0 0,0 0 0 16,-4-2-16-16,1 5-3 0,-1 3-1 0,-3 0 0 0,4-3 45 0,-1 6 12 0,-3-3 0 0,0 4 0 16,0-4 52-16,0 6 13 0,-4 0 3 0,1 0 0 15,-1 0-21-15,4 6-4 0,-4-4-1 0,-3 7 0 16,7 0-16-16,-3 3-3 0,-1 6-1 0,1-7 0 15,-1-8 30-15,0 9 7 0,1 11 1 0,-1 1 0 16,1-15-100-16,3 8-19 0,0 1-4 16,-4 0-1-16,7-4 103 0,-3 1 20 0,4-3 4 0,-1-3 1 15,4-9-52-15,0 0-12 0,-3 14 0 0,3 1 0 0,3-3 0 16,1 0 0-16,-1-4 0 0,4 4 0 16,1-3-48-16,-1-3-13 15,3 6-3-15,4-6 0 0,-3-3 52 0,-1 2 12 0,5 1 0 0,-1 3 0 16,0-9 0-16,0 6 0 0,0 0 0 0,0-3 0 15,-3-3-44-15,3 0-10 0,-4 3-2 0,4-3 0 16,1-6-116-16,-5 0-23 0</inkml:trace>
  <inkml:trace contextRef="#ctx0" brushRef="#br0" timeOffset="93470.051">27947 16627 1728 0,'-7'0'38'0,"0"6"8"0,3-3 2 0,-6 3 0 0,-1 2-39 0,1-2-9 0,-4 3 0 0,-1-3 0 15,1 3 53-15,4 6 9 0,-4 2 2 0,3-5 0 16,0-6-20-16,1 0-4 0,-1 8-1 0,1-8 0 16,3 3-63-16,-4 6-12 0,4-3-2 0,0-4-1 15,3-2 66-15,-3 0 13 0,0 0 2 0,4 0 1 16,-1 6-33-16,1-1-10 0,3-2 0 0,-4-3 0 16,4-6 8-16,0 0-8 0,0 12 0 0,0-6 0 15,0-3 0-15,0 3 0 0,-3 2 0 0,3-8 0 0,0 0 0 0,0 0 0 16,0 12 0-16,3-3 0 0,-3-9 0 0,4 3 0 15,-1 0-12-15,-3-3 3 16,7 0-24 0,-3 0-5-16,-4 0-1 0,7 0 0 0,0-3 39 0,0-6 0 0,-3 0 0 0,3-2 0 0,-4 5 0 15,4 0 0-15,0 0 0 0,0 0 0 16,-3 3 0-16,3 0 0 0,0 0 0 0,-7 3 0 0,3 3 0 16,5-3 0-16,-8 0 0 0,3 6 0 0,4 6 0 0,-3-6 0 15,3 2 0-15,-7-2 0 0,3 3 44 0,-3 0 16 16,4 3 3-16,-4-1 1 15,0-2-103-15,0 0-20 0,0 3-4 0,-4 3-1 0,1-4 52 0,-1-2 12 16,-3 3 0-16,4 3 0 0,-1-9 0 0,-3 2 0 0,3 4 0 16,-3-6 0-16,0 0 24 0,-3 0 7 0,3-3 1 0,0 0 1 31,0 0-59-31,0-1-12 0,0 1-2 0,-1-3-1 16,8 0-79-16,-7 0-16 0,0 0-4 0,-3 0-577 0</inkml:trace>
  <inkml:trace contextRef="#ctx0" brushRef="#br0" timeOffset="93998.815">28078 16145 1074 0,'0'0'30'0,"-7"6"8"0,-1 2-30 0,5-2-8 0,-4 6 0 0,3 0 0 15,-3-6 0-15,4 3 0 0,-1-4 0 0,-3 4 0 16,4 3 104-16,-1-6 19 0,1 0 4 0,3 3 1 16,0-9-56-16,-4 6-10 0,4-1-2 0,-3 7-1 15,-1-3 1-15,1 0 0 0,3 0 0 0,0 2 0 16,0 4-41-16,0-3-8 0,0 3-2 0,0 5 0 16,0 4 44-16,0 8 9 0,0-9 2 0,-4 7 0 31,4 2-52-31,-4-8-12 0,1 8 0 0,-1 6 0 0,4 6 0 0,-3-8 0 0,-1-7 0 0,1 3 0 15,-1-8 0-15,1 2 0 0,-1 1 0 0,1 5 0 16,-1-2 0-16,1-4 0 0,-1 6 0 0,1-8 0 16,-4 8 0-16,3-5 0 0,0 2 0 0,1 0 0 15,-4-5 0-15,3 0 0 0,1-4 0 0,-1 1 0 16,4-4-48-16,-3-5-13 0,3 0-3 0,0-3 0 16,0-3 52-16,0-4 12 0,-4-2 0 0,4 0 0 15,0 0-126-15,0 0-22 0,0 0-5 0,4-11-1 16</inkml:trace>
  <inkml:trace contextRef="#ctx0" brushRef="#br0" timeOffset="94339.519">27813 16683 1497 0,'0'0'32'0,"0"0"8"0,0 0 0 0,0 0 4 0,0 0-36 0,0 0-8 0,0 0 0 0,0 0 0 16,0 0 104-16,0 0 18 0,0 0 4 0,0 0 1 16,0 0-44-16,0 0-9 0,0 0-2 0,0 0 0 15,0 0-63-15,0 0-9 0,0 0-9 0,0 0 9 16,0 0 44-16,0 0 16 0,7 0 3 0,0 12 1 15,0-1-52-15,4 1-12 0,3 0 0 0,0-6 0 16,4 0 0-16,-1-3 0 0,4-3 0 0,1 0 0 16,2 0-48-16,-3-3-13 15,1 3-3-15,-5-6 0 0,1 6 17 0,0 0 3 16,-1-3 1-16,-3 3 0 0,-3-3-33 0,-1 3-8 0,-3 6 0 16,1 0-468-16,-1-3-92 0</inkml:trace>
  <inkml:trace contextRef="#ctx0" brushRef="#br0" timeOffset="94916.193">28152 16803 1267 0,'0'0'28'0,"-4"9"5"0,4-9 2 0,0 6 1 0,-3 0-36 0,-1 0 0 0,4 6 0 0,-3-4 0 15,3 1 58-15,0 0 5 0,0-3 1 0,0 6 0 16,0-4-3-16,3-2 0 0,1 0 0 0,-1 0 0 16,1-3-46-16,-4-3-15 0,3 6 8 0,4-3-8 15,-3 9 29-15,-4-12 3 16,7 0 0-16,0 0 0 15,0 5-52-15,0-5-9 0,-7 0-3 0,7-5 0 0,0 5 32 0,0 0 0 0,-7 0 0 0,7-6 0 16,0-3 0-16,0 6 0 0,-3-3 0 0,-1 0 0 16,1 0 25-16,-1 0 11 0,1-2 3 0,0-4 0 15,-1 3-11-15,1-3-3 0,-1 3 0 0,1-8 0 16,-1 8-25-16,-3-3 0 0,4 0 0 0,-4-2 0 16,-4 5 0-16,4 0 0 0,-3 3 0 0,-4-5 0 15,3 2 36-15,1 0 3 0,-5 3 0 0,1 0 0 0,4 3-39 16,-4 0 0-16,7 3 0 0,-7-3 0 15,0 3-33-15,3 3-2 0,-3 0 0 0,0 3 0 0,4 3 35 0,-5 0 0 16,1 5 0-16,4-5 0 0,-4 6 0 0,3 3 0 16,1-4 0-16,-1 4 0 0,1 2 24 0,-1-2 12 15,1 6 3-15,-1-4 0 16,4-2-63-16,-3 5-12 0,3-5-2 0,-4 3-1 0,4-4 39 0,0-2 0 16,0 3 0-16,0-7 0 0,0 1 44 0,0 0 16 15,4-3 3-15,-1-3 1 16,4-1-64-16,0-2-15 0,0 3-1 0,0-3-1 15,0-3-24-15,4 0-5 0,0 0-1 0,-1 0 0 0,1-3 38 0,-1 0 9 16,8-3 0-16,0 3-582 16,3-2-114-16</inkml:trace>
  <inkml:trace contextRef="#ctx0" brushRef="#br0" timeOffset="95390.52">28737 16065 1552 0,'0'0'44'0,"0"0"10"0,0 0-43 0,0 0-11 15,0 0 0-15,0 0 0 0,0 0 104 0,0 0 20 16,0 0 3-16,0 0 1 0,-3-5-52 0,3 5-9 16,0 0-3-16,0 0 0 0,0 0-13 0,0 0-3 15,0 0-1-15,0 0 0 0,0 0-15 0,0 0-4 16,-4 5 0-16,-3 1 0 0,4 6-11 0,-1-3-2 15,-3 3-1-15,4 2 0 0,-1-960 20 0,0 1933 4 16,1-963 1-16,3-3 0 16,-4 8-53-16,1-3-10 0,-1 4-3 0,1-1 0 0,-1-2 43 15,4 2 9-15,-3 1 2 0,-1 2 0 16,4 0-48-16,-7 9-10 0,4-14-1 0,-4 8-1 16,3-6-2-16,1-2 0 0,-1-1 0 0,-3 1 0 15,3-1-14-15,4-5-3 0,-3 2-1 0,3-2 0 16,0 0-15-16,-4-7-2 0,4-2-1 0,-3 0 0 15,-1 0-148-15,4-4-29 0,0 4-7 0,0-12-1 0</inkml:trace>
  <inkml:trace contextRef="#ctx0" brushRef="#br0" timeOffset="95750.653">28557 17283 1958 0,'0'0'43'0,"0"0"9"0,0 0 1 0,0 0 3 0,0 0-45 0,0 0-11 0,0 0 0 0,0 0 0 16,0 0 53-16,0 0 9 0,0 0 2 0,0 0 0 31,0 0-103-31,0 0-20 0,4-3-4 0,-1-3-845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5:00:04.8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6537 3786 806 0,'0'0'17'0,"0"0"4"15,-7-3 1-15,7 3 2 0,-4-6-24 0,1 0 0 0,-4 6 0 0,3-6 0 0,4 6 57 0,-7-6 7 16,4 0 2-16,-1 1 0 0,4 5-18 0,-3 0-4 0,3 0-1 0,0 0 0 16,-4-6-11-16,1 0-1 0,-1 0-1 15,4 6 0-15,0 0-16 0,0-6-3 0,0 3-1 0,0-9 0 16,0 12-10-16,-3-5 0 0,-1-1 0 0,4 6 0 16,0 0 0-16,0-6 0 0,4 0 0 0,-4 6 0 15,0 0 0-15,0 0 0 16,0 0 0-16,0 0 0 0,0 0 0 0,0 0 8 0,0 0 0 0,0 0 0 15,0 0 16-15,0 0 2 0,0 6 1 0,3 6 0 16,1-1-16-16,-1 1-3 0,1 3-8 0,-1-4 12 16,-3 7-1-16,4-3-1 0,3 2 0 0,-4-5 0 15,1 6 2-15,3-3 1 0,-4 2 0 0,1 1 0 16,-1-6 3-16,1 2 1 0,3-2 0 0,-3 0 0 16,-1 0-2-16,1 5-1 0,-1-8 0 0,1 9 0 15,-1-7-3-15,1 1-1 0,-1 0 0 0,1-3 0 16,-1 8-1-16,1-5 0 0,-1 6 0 0,1-4 0 15,-4 4 9-15,0 0 2 0,3 5 0 0,-3-8 0 16,0 9-6-16,0-13-1 0,4 4 0 0,-4 8 0 16,0-11-13-16,3 6 11 0,1-3-11 0,-4-4 10 0,4 7-10 15,-1-6 0-15,1 2 0 0,-4-2 8 0,0 6-8 16,3-6 0-16,-3-7 0 0,0 7 0 0,4-6 0 16,-4 0 0-16,0 3 0 0,0-9 8 15,0 0 0-15,0 0-8 0,3 6 12 0,-3-6-4 0,0 0 14 0,0 0 2 16,0 0 1-16,0 0 0 0,0 0-8 0,0 0-1 15,0 0-1-15,-7-6 0 0,4 0-15 0,-1-3 8 16,1 3-8-16,3-6 0 0,-8 1 0 0,5-1 8 16,-1 0-8-16,-3-2 0 0,4-4 0 0,-4 0 0 15,3 4 0-15,1-4 0 0,-1 0 0 0,1 1 8 0,3-4-8 16,-4 3 0-16,1-5 0 0,-4 8 0 16,3 3 0-16,-3-5 0 0,7-1 0 0,-4 3 0 0,1-2 0 0,-1 5 0 15,-6 0 0-15,6 1-8 0,-3-1 8 0,4 3 0 16,-1 3 0-16,1 0 0 0,-4-6-8 0,0 1 8 15,3 2 0-15,0 3 0 0,1 0 0 0,-1 0 0 16,4 6 0-16,-3-6 0 0,-1-5 0 0,-3 5 0 16,7 0 0-16,0 0 0 0,0-3-8 0,0 0 8 15,4 6 0-15,-4-8-8 0,-4 5 8 16,8-6 0-16,-1 6-8 0,1 0 8 16,-1 0 0-16,-3-5 0 0,0 8 0 0,0 3 0 0,0 0 0 0,0 0 0 15,0-6 0-15,0 6 0 0,0 0-12 0,0 0 12 16,0 0 0-16,0 0 0 0,0 0 0 0,0 0 0 15,0 0 0-15,0 0-15 0,0 0 3 0,0 0 1 16,0 0 11-16,0 0 8 0,0 0-8 0,0 0 11 16,0 0-11-16,4 0-14 0,-1-6 3 0,5 6 1 15,-8 0 10-15,3-6 11 0,4 6-3 0,-7 0 0 0,4-6-8 16,3 6 0-16,0-6 0 0,-4 0 0 0,1 0 0 0,3 6 0 16,0 0 0-16,-4-5 0 0,-3 5 0 0,4 0 0 15,-1-6 0-15,1 3 0 0,-4 3 0 0,0 0-11 16,0 0 3-16,0 0 0 0,0 0 8 0,0 0 14 15,7 3-3-15,-7-3-1 0,0 0-10 0,0 0 0 16,0 0 0-16,0 0 0 0,0 0 0 0,0 0 0 16,0 0 0-16,7-3 0 0,-7 3-11 0,4 0 3 15,3-6 0-15,-4 6 0 0,-3-6 8 16,0 6 14-16,4-6-3 0,-1 0-1 0,1 0-10 0,-4 6 0 16,0 0-10-16,0 0 10 0,0 0 0 0,0 0 0 15,0 0 0-15,0 0 0 0,0 0 0 0,0 0 0 16,0 0 8-16,0 0-8 0,0 0 0 0,3 6 0 0,4 0 0 0,-3 0 0 15,-1 0 0-15,1-3 0 0,0 9 0 0,-1-7 0 16,1 7 0-16,-1-6 0 0,-3-6 0 0,7 0 0 16,-3 6 0-16,-1 0 0 0,4 0 0 0,-3 0 0 15,3-3 0-15,0-1 0 0,-4 7 0 0,1-9 0 16,-4 0 0-16,4 6 0 0,3-6 0 0,-4 6 0 16,1 0 0-16,3 0 0 0,-4 0 0 0,4 0 0 15,-3-1 0-15,3 1 0 0,-4 0 0 0,4 0 0 16,-3 3 0-16,-1-3 0 0,5 0 0 0,-5 0 0 15,4 5 0-15,-3-5 0 0,3 0 0 0,-4 0 0 16,1 0 0-16,-1 3 0 0,-3 8 0 0,7-11 0 16,0 0 0-16,-3 0 0 0,-1 3 11 0,4-3-3 0,-3 5-8 15,0-5 0-15,3 0 8 0,-4 0-8 0,1 6 0 16,3-6 8-16,0 2-8 0,-4-2 0 16,1 6 0-16,-1-6 0 0,1 6 0 0,-1 0 0 15,1-7 0-15,-1 7 0 0,5-3 0 0,-5 3 8 16,1 0-8-16,-1-1 0 0,1 1 0 0,-1-3 0 0,1 3 0 0,-1-1 8 15,4 1-8-15,0 0 8 0,-7-3 0 0,4 0 0 16,-1-1 0-16,1-2 0 0,-4-6 0 0,0 6 1 16,7 0 0-16,-3 0 0 0,-4-6-1 0,0 0-8 15,0 0 12-15,0 0-4 0,0 0 0 0,0 0 0 16,0 0 0-16,0 0 0 0,0 0 3 0,0 0 0 0,0 0 0 16,0 0 0-16,0 0-11 0,0 0 10 0,0 0-10 0,0 0 10 15,3 0-10-15,1-6 0 0,-1 0 9 0,1 0-9 16,-4 0 0-16,3 0 0 0,-3-5 0 0,0 2 8 15,0-3-8-15,0 0 0 0,0 1 8 0,4-4-8 16,-8 3 0-16,1-5 9 0,-1 5-9 0,1-6 0 16,-1 3 9-16,1-2-9 0,-5 5 0 0,5-9 9 15,-4 10-9-15,-4-7 0 0,8 6 0 16,-4-8 8-16,3 8-8 0,-3-6 0 0,4 1 0 0,-1-1 8 16,1 3-8-16,6-8 0 0,-3 2 0 0,0 4 0 15,0-7 0-15,0-2-9 0,0-4 9 0,0 4 0 16,-3 8-9-16,-1-5 9 0,8-1 0 0,-4 4-9 15,3 2 1-15,1-6 0 0,-1 10 0 0,1 2 0 16,-4 0-44 0,0 0-9-16,3-2-2 0,1 2 0 0,-1 6-146 0,-3-6-30 0,4 1-5 0</inkml:trace>
  <inkml:trace contextRef="#ctx0" brushRef="#br0" timeOffset="1135.047">7172 3939 705 0,'0'0'20'0,"0"0"4"0,0 0-24 0,0 0 0 0,0 0 0 0,0 0 0 16,-11 0 83-16,11 0 11 0,0 0 2 0,0 0 1 15,-3 0-22-15,3 0-5 0,0 0-1 0,-4 6 0 16,-6-1-22-16,3 1-5 0,7-6-1 0,-4 0 0 16,4 0-1-16,-7 6-1 0,0 0 0 0,4 3 0 15,-1-3-24-15,0 0-5 0,4 5-1 0,0-11 0 16,-7 12-9-16,4-6 0 0,3 0 9 0,-4 3-9 0,4 3 0 0,-3-1 0 16,3-5 0-16,0 0 0 0,0-6 0 0,0 12 8 15,0-6-8-15,0 2 0 0,0 1 0 16,0 6 0-16,3-9 0 0,1 12 0 0,-1-13 0 15,-3 7 0-15,4 3 0 0,-1-9 0 0,1 6 0 0,0-1 0 16,-1-5 0-16,1 3 0 0,-1-3 11 0,1 6-3 16,3-7 0-16,-4 1 0 0,-3-6 5 15,4 6 1-15,6 0 0 0,-6 0 0 0,3-6 10 16,0 0 3-16,-3 0 0 0,-4 0 0 0,7 0-27 0,-4 0 0 16,4-6 0-16,-3 6 0 0,3-6 0 0,0 0 0 15,-4 0 8-15,1 1-8 0,-1-7 8 0,4 3-8 16,-3 3 12-16,-1 0-4 0,1-5-8 0,0-1 0 15,-1 6 0-15,1-6 0 0,-1 6 16 0,-3-3-1 0,4-2-1 16,-1 5 0-16,-3-6 6 0,0 6 0 0,0-6 1 16,-3-2 0-16,3 8-5 0,-4-6 0 0,1 6-1 0,-1-6 0 15,-3 1-2-15,3 5 0 0,1-3 0 0,-1 3 0 16,-3 0-13-16,4 0 0 0,-4 0 0 16,0 6 0-1,3-11-20-15,1 5-6 0,-4 3-2 0,0 0 0 0,3-3 8 0,-3 3 2 0,0 3 0 0,7 0 0 16,0 0 5-16,-4 0 1 0,4 0 0 0,0 0 0 15,0 0-4-15,0 0 0 0,0 0 0 0,0 0 0 16,0 0 16-16,-3 0 0 0,3 0 0 0,0 0 0 31,0 0-44-31,0 0-5 0,0 0-2 0,0 0-447 0,0 0-90 0</inkml:trace>
  <inkml:trace contextRef="#ctx0" brushRef="#br0" timeOffset="1858.984">7458 4045 532 0,'0'0'12'0,"0"0"2"0,0 0 1 0,0 0 0 0,0 0-15 0,0 0 0 0,-7 0 0 0,7 0 0 16,0 0 53-16,0 0 8 0,0 0 2 0,-7 0 0 15,7 0-1-15,0 0 0 0,0 0 0 0,0 0 0 16,0 0-3-16,-7 5-1 0,0-5 0 0,7 0 0 16,0 0-8-16,-4 6-2 0,4 0 0 0,0-6 0 15,-4 6-20-15,1 0-4 0,-1 0 0 0,4 0-1 16,0 2-10-16,4 1-1 0,-4 0-1 0,0-3 0 16,3 0-11-16,-3 0 12 0,4 6-12 0,-4-7 12 0,4 4 0 0,-4 0 0 15,3 0 0-15,1-3 0 0,-1 6-12 0,4-1 10 16,-3-5-10-16,-1 0 10 0,1 3-1 0,3 3 0 15,-4-1 0-15,1-5 0 0,-1 0 3 0,1 0 0 16,-1 0 0-16,4 0 0 0,1 0-12 0,-5 0 10 16,-3-6-10-16,0 0 10 0,7 8 1 0,0-2 0 15,-7-6 0-15,7 0 0 0,0 0 10 0,-7 0 3 16,4 6 0-16,3-12 0 0,-4 6-10 16,4 0-2-16,-3 0 0 0,3-6 0 0,-3 6-1 0,3-6-1 15,-4 1 0-15,4-1 0 0,-3-3 3 0,-1 3 1 16,1 0 0-16,-4 0 0 0,7-6 13 0,-4-2 2 15,-3 2 1-15,4 0 0 0,-1-5-30 0,-3-1 0 0,4 3-13 0,-4-2 4 16,0 5 9-16,-4-6 0 0,4 4 10 0,-3 2-10 16,3 0 15-16,0 0-3 0,-4-5-1 0,1 8 0 15,-1-3-11-15,-3 6 0 0,0-6 0 0,4 1 0 16,-1 2 0-16,1 3 0 0,-4 0 0 0,3 0 0 16,0 0 0-16,4 6 0 0,-3-6 0 0,3 6 0 15,0 0 0-15,-4-5-11 0,4 5 3 0,0 0 0 31,0-6-25-31,0 0-5 0,4 0-1 0,-4 0 0 16,0-3-27-16,3 3-6 0,1 0 0 0,3-5-444 0,0-1-88 0</inkml:trace>
  <inkml:trace contextRef="#ctx0" brushRef="#br0" timeOffset="2596.241">8132 3865 877 0,'0'0'24'0,"0"0"7"0,0 0-31 0,0 0 0 16,-8-6 0-16,5 6 0 0,-1-9 83 0,1 7 10 0,-4-1 3 0,0-3 0 15,3 0-20-15,-3 6-3 0,0-6-1 0,4 6 0 16,-4 0-7-16,-1 0-1 0,1-6-1 0,0 6 0 16,0 0-35-16,0 0-6 0,0 6-2 0,-7-6 0 15,7 0-6-15,-4 6-2 0,4-6 0 0,-3 6 0 16,-1 0-12-16,1-1 9 0,3 4-9 0,-4-3 8 16,4 6-8-16,-4-6 0 0,4-6 0 0,4 6-11 15,-4 5 11-15,7-2 0 0,-4 0-9 0,4-9 9 16,0 0 0-16,-7 9 0 0,4-3 0 0,-1 0 0 15,4-6 0-15,-3 6 0 0,3-6 0 0,0 0 0 16,0 0 8-16,-4 11-8 0,1-5 8 0,3-6-8 16,0 0 8-16,0 6-8 0,-4-3 0 0,4-3 8 15,4 6-8-15,-4 0 0 0,0-6 0 0,0 6 0 16,3 5 0-16,-3-5 0 0,0-6 0 0,4 6 0 16,-1 0 0-16,-3-6 0 0,0 0 0 0,0 0 0 0,0 0 0 15,4 6 0-15,6-6 0 0,-10 0 8 0,0 0-8 0,0 0 10 16,4 0-10-16,-1 6 10 0,4-6-10 15,-3 3 0-15,3 0 0 0,-7-3 8 0,0 0-8 0,7 3 0 16,0-3 0-16,4 6 8 0,-4-1-8 0,3-5 0 16,-3 0 0-16,4 6 0 0,-4-6 0 15,4 6 0-15,-4 0 0 0,0-6 0 0,3 6 0 0,-3 0 0 16,0 0 0-16,-3 0 0 0,3-4 0 0,-4 4 0 16,-3-6 0-16,7 12 8 15,1-6-8-15,-1 0 0 0,0 0 0 0,-4 6 0 0,1-1 0 0,-4-2 0 16,3 3 0-16,1-6 0 0,-4 6 8 0,0-1-8 15,0-11 8-15,0 12-8 0,0-12 9 0,0 6-9 16,0-6 10-16,-4 15-10 0,1-4 8 0,-1-5-8 16,4-6 0-16,-7 6 9 0,7-6-9 0,-3 12 10 0,-4-6-10 0,3 0 10 15,-3 0-10-15,3 2 0 0,-3-8 9 0,0 6-9 16,7-6 0-16,-10 0-10 0,6 6 1 0,-6-6 0 31,3 6-19-31,0-6-3 0,-1 0-1 0,1 0 0 16,0 6-17-16,0-6-4 0,0 0-1 0,-3 0 0 15,3 6-18-15,0-6-4 0,-4 0-1 0,4-6 0 16,0 6-94-16,0-6-18 0</inkml:trace>
  <inkml:trace contextRef="#ctx0" brushRef="#br0" timeOffset="3696.828">9324 3850 774 0,'0'0'16'0,"0"0"4"0,0 0 1 0,0 0 2 0,0 0-23 0,0 0 0 0,0 0 0 0,-7 9 0 16,7-9 79-16,0 0 11 0,0 0 2 0,0 0 1 15,0 0-40-15,0 0-8 0,-4 6-1 0,4-6-1 16,0 0-20-16,-3 0-4 0,-4 6-1 0,7-6 0 16,0 0-5-16,0 6-1 0,0 0 0 0,0-6 0 15,0 0-12-15,0 0 0 0,0 6 8 0,0 0-8 16,0-6 0-16,0 11 0 0,0-8 0 0,0-3 0 15,0 0 0-15,0 0 0 0,0 0 0 0,0 0 0 16,0 0 13-16,0 0 0 0,0 0 0 0,0 0 0 16,0 0 22-16,0 0 4 0,0 0 1 0,0 0 0 15,-7 0-25-15,0-3-5 0,0 3-1 0,0 0 0 16,3-6-9-16,-3 1 8 0,3-1-8 0,-3 6 8 16,0-6-8-16,0 0 0 0,0 6 0 0,4-6 0 15,3 6 0-15,-7 0 0 0,0-6 0 0,0 6 0 16,-1-6 0-16,1 6-9 0,0 0 9 0,7 0 0 15,0 0 0-15,0 0 0 0,0 0 0 0,-10 0 0 16,10 0 0-16,-7 6 0 0,0 0 0 0,0 0 0 0,7-6-13 16,-4 12 4-16,1-6 1 0,-1 5 0 0,0-2 8 15,1 3 9-15,-1 0-1 0,1 5-8 0,3-5 0 16,-4-3 0-16,8 3 0 0,-8 5 0 0,4-5 0 0,-3 0 0 16,-1 3 0-16,4 2 0 0,0-5 10 0,0 0-10 15,-3-1 8-15,3 4-8 0,0-9 17 0,0 6-1 16,3 5-1-16,-3-11 0 0,0 0-15 0,0 0 9 15,4 3-9-15,-4-3 8 0,3 0-8 0,1 0 0 16,3-1 0-16,0 1 0 0,0-6 0 0,0 6 0 16,0-6 0-16,4 6 0 0,-1-6 0 0,1 6 0 15,3 9 0-15,-3-10 0 0,-1 7 0 0,1-12 0 16,-1 6 0-16,4 0 0 0,-3 0-9 0,3-6-7 16,-3 9-2-16,-1-6 0 15,1 0-38-15,3 0-8 0,4-1-2 0,-8 4 0 16,4 0-35-16,-3-6-7 0,3 0-2 0</inkml:trace>
  <inkml:trace contextRef="#ctx0" brushRef="#br0" timeOffset="4360.079">9521 4050 766 0,'0'0'16'0,"0"0"4"0,0 0 1 0,0 0 2 0,0 0-23 16,0 0 0-16,0 0 0 0,-7 0 0 0,7 0 44 0,-7 0 4 16,0 6 0-16,7-6 1 0,0 0-7 0,0 0-2 15,0 0 0-15,-3 0 0 0,-4 6 1 0,3-6 0 16,-3 6 0-16,0-6 0 0,7 0-1 0,-3 0 0 15,-4 6 0-15,-1 0 0 0,5 0-12 0,-4-6-2 16,3 8-1-16,1-2 0 0,-1-3-5 0,1 6 0 16,-1-3-1-16,1 0 0 0,3-6-11 0,0 6-8 0,-4 6 9 15,4-7-9-15,0-5 0 0,4 6 0 0,-4 3 0 16,0-3 0-16,3 6 0 0,1 0 0 0,-1-7 0 16,1 1 0-16,-1 6 0 0,1-6 0 0,-1-3-8 15,4 9 8-15,-3-12 0 0,3 5 0 0,0-5 0 0,0 6 0 16,4-6 0-16,-4-6 8 0,3 6-8 0,1 0 0 15,-4-5 14-15,4 5-3 0,-4-12-1 0,0 6 0 16,3 3-10-16,1-3 0 16,-4 0 0-16,3 0 0 0,1 1 0 0,0-7 0 0,-1 6 0 0,-3-3 0 15,0 3 0-15,0 0 0 0,0 0 0 0,1 1 8 16,-1-7-8-16,-4 6 0 0,1 0 9 0,3 0-9 16,-4-3 11-16,1 3-3 0,-1-5 0 0,1 5 0 15,-4 0-8-15,3 0 10 0,-6-6-10 0,3 6 10 16,0-5-10-16,-4 5 12 0,4-3-12 0,-3 3 12 15,-4 0-12-15,3 0 0 0,-3 0 0 0,4-5 0 16,-4 5 0-16,-1 0-11 0,1 3 1 0,0 0 0 16,0 0-14-16,-3-3-2 15,3 6-1-15,-4 0 0 0,11 0 8 0,-11 0 2 0,1 0 0 0,-1 0 0 0,11 0 17 16,-7 6 0-16,7-6 0 0,-7 3 0 0,7-3-12 0,-7 6 12 16,4 0-12-16,3-6 12 0,-4 6-10 0,4-6 10 15,-3 11-8-15,-1 1 8 0,4-6-8 0,0-6 8 16,4 6-8-16,-1 0 8 0,-3-6-17 0,4 6 1 15,-1 3 1-15,4-4 0 16,0 1-47-16,0 0-10 0,0 0-1 0</inkml:trace>
  <inkml:trace contextRef="#ctx0" brushRef="#br0" timeOffset="5023.18">9797 3974 962 0,'0'0'27'0,"0"0"7"0,0 0-34 0,0 0 0 0,0 0 0 0,0 0 0 16,0 0 60-16,0 0 6 0,0 0 1 0,0 0 0 15,0 0-12-15,0 0-3 0,0 0 0 0,0 0 0 0,0 0-21 0,0 0-5 16,0 0-1-16,0 0 0 0,0 0-17 16,0 0-8-16,0 6 8 0,0-6-8 0,0 9 10 0,0 2-10 15,0-5 12-15,3 6-12 0,1-6 14 0,3 0-4 16,-4-3-1-16,1 9 0 0,-1-1-1 0,1 1 0 15,-1-6 0-15,1 6 0 0,-1 2 1 0,1 4 0 16,-1-12 0-16,1 12 0 0,0-7 3 0,-1-2 1 16,4 9 0-16,-3-6 0 0,3-7 3 0,-4 7 0 15,4-6 0-15,-3 3 0 0,-1 3-3 0,4-7 0 0,-3 1 0 16,3 0 0-16,0 0-1 0,0 0-1 0,0-6 0 0,0 6 0 16,-3-6 1-16,3 0 0 0,-4 0 0 0,4 0 0 15,0 0 0-15,1-6 1 0,-8 6 0 0,7 0 0 16,0-6-2-16,0 6-1 0,0-6 0 0,0 0 0 15,-4 0-1-15,1 1 0 0,3 5 0 0,-4-12 0 16,1 9-1-16,-1-3-8 0,5 0 12 0,-5 0-4 16,1 0-8-16,-4 1 10 0,3-7-10 0,1 6 10 15,-4-6-2-15,3 3 0 0,-3 3 0 0,0-5 0 16,0-1 0-16,-3 0-8 0,3 0 12 0,-4-2-4 16,1 2-8-16,-1 0 10 0,1 0-10 0,-1 1 10 15,-3 2-10-15,0-3 8 0,0 6-8 0,0 0 8 31,0-5-29-31,3 5-7 0,-3-3 0 0,0 3-1 0,4 0-7 0,3 6 0 16,0 0-1-16,0 0 0 0,0 0-3 0,0 0-1 0,0 0 0 0,0 0 0 16,0 0-25-16,0 0-5 0,0 0-1 0,0 0 0 15,0 0-14-15,0 0-3 0,7 3-1 0,0 0-274 16,0-6-56-16</inkml:trace>
  <inkml:trace contextRef="#ctx0" brushRef="#br0" timeOffset="5667.401">10227 3989 720 0,'0'0'16'0,"0"0"3"0,0 0 1 0,0 0 0 0,0 0-20 0,0 0 0 0,0 0 0 0,0 0 0 15,0 0 60-15,0 0 9 0,0 0 2 0,0 0 0 16,0 0-15-16,0 0-4 0,0 0 0 0,0 0 0 16,0 0-20-16,-3 11-5 0,3-11-1 0,0 6 0 15,3 6 2-15,1-6 0 0,-4-6 0 0,0 6 0 16,3 3-8-16,1 8 0 0,-1-11-1 0,4 6 0 16,-3 0-3-16,3-1 0 0,-7-2 0 0,7 3 0 15,-4 0-4-15,1 0 0 0,3-1-1 0,-4-5 0 16,1 3 0-16,0 3 0 0,-1-6 0 0,1 0 0 15,-4-6 6-15,0 0 2 0,0 0 0 0,0 0 0 16,0 5 4-16,0-5 1 0,0 0 0 0,0 0 0 16,0 0-1-16,0 0 0 0,0 0 0 0,0 0 0 15,0 0 6-15,0 0 2 0,0 0 0 0,0 0 0 0,0 0 0 16,0 0 0-16,0 0 0 0,0 0 0 0,-4-5-8 0,-3 5-2 16,3-12 0-16,-3 6 0 15,0-3-10-15,4 3-3 0,-1 0 0 0,-3 0 0 0,4 1-8 0,-4-7 8 16,3 6-8-16,1 0 8 0,-1 0-8 0,1 0 0 15,-1-3 0-15,1-2 0 0,-1 5 0 0,0 0 0 16,1 0 0-16,-4-6 8 0,3 6-8 0,1 1 0 16,3-4 0-16,-4 3 0 0,-3 0 0 0,4-6 0 15,-4 0-12-15,3 1 12 0,-3 2 0 0,4 0 0 16,3 0 0-16,-4 3 0 0,0 0-9 0,1 1 9 0,3-1 0 16,0 6 0-16,0 0-8 0,0-6 8 0,0 6 0 15,3-6 0-15,5 0-16 0,-5 3 3 0,4 0 1 16,-3 0 0-16,-4 3 1 0,7 0 1 0,0 0 0 0,3-3 0 15,-3 3 10-15,4-3-8 0,0 3 8 16,-1 0-8-16,-3 0-10 0,4 0-2 0,-4 0 0 0,0 0 0 31,3 0-14-31,-2 0-3 0,-1 0-1 0,3 3 0 16,1 0-28-16,-1-3-6 0,1 0 0 0,3 3-1 16,-3 0-24-16,3 0-5 0,0 3-1 0,0-6 0 0</inkml:trace>
  <inkml:trace contextRef="#ctx0" brushRef="#br0" timeOffset="6339.744">10732 4012 858 0,'0'0'24'0,"0"0"6"0,0 0-30 0,-8 12 0 16,8-12 0-16,0 0 0 0,0 0 52 0,0 0 5 16,-7 0 1-16,-3 0 0 0,-1 6-6 0,4-3 0 15,-3-3-1-15,-1-3 0 0,4-3-9 0,-4 6-2 16,4 0 0-16,0 0 0 0,0-6-24 0,0 6-4 0,7 0-2 15,-7 0 0-15,7 0-10 0,-7 0 0 0,7 0 0 0,0 0 0 16,-4 0 15-16,4 0-3 0,-7 0 0 0,0 6 0 16,0-6-12-16,4 6 0 0,-1-3 0 0,1 3 0 15,3-6 32-15,0 0 0 0,0 0 0 0,0 11 0 16,0-5-32-16,-4 6 0 0,4-6 0 0,0 6 0 16,0-4 0-16,4 1 0 0,-4 0 0 0,0-3 0 15,0-6 0-15,3 6 0 0,4 0 0 0,-3 6 0 16,-4-12 0-16,7 5 12 0,3-5 0 0,-2 6 0 15,-8-6-12-15,10 0 8 0,1 0-8 0,-4 0 0 16,0 3 0-16,3-6 8 0,1 3-8 0,-4-6 0 16,-7 6 0-16,7-5 9 0,4 5-9 0,-4-12 8 15,-7 12-8-15,7 0 0 0,-4-6 0 0,4 0 8 16,0 0-8-16,-7 6 8 0,4 0-8 0,3-9 8 16,0 3 0-16,-3 1-8 0,-4 5 12 0,3-6-4 0,1 0-8 15,-1 0 0-15,1 6 9 0,-4 0-9 0,3-6 0 0,1 6 8 16,-1-6-8-16,1 0 0 0,-4 6 0 0,0 0 8 15,0 0-8-15,0 0 0 0,0 0 12 0,0-6-3 16,0 1 0-16,0-1 0 0,-4 0 3 0,-3 3 1 16,0 3 0-16,0-6 0 0,0 0-22 0,0 0-5 15,-4 6-1-15,1-6 0 0,-1 0-6 0,4 6-2 16,-3-5 0-16,-1 5 0 0,-3-6 3 16,0 6 0-16,0 0 0 0,0 0 0 15,3 6-24-15,0-1-5 0,1-5-1 0,3 0 0 16,7 0-5-16,-4 6-1 0,4-6 0 0,-3 6 0 15,3 6-32-15,-4-6-8 0,4-6 0 0,4 9-1 0</inkml:trace>
  <inkml:trace contextRef="#ctx0" brushRef="#br0" timeOffset="7412.214">11045 4012 871 0,'0'0'19'15,"0"0"4"-15,0 0 1 0,0 0 0 0,0 0-24 0,0 6 0 0,-3 0 0 0,3 3 0 0,0-9 20 0,0 0 0 16,0 6-1-16,0 5 0 0,0-5 21 0,0 0 5 16,0 0 1-16,3 6 0 0,1 2-30 0,-4-5-7 15,4 0-1-15,-4 3 0 0,0 6-8 0,3-7 8 16,1-2-8-16,-1 9 8 0,-3-6 4 0,4-1 0 0,-4 1 0 16,3 0 0-16,1 2-4 0,-4-8 0 15,0-6 0-15,3 6 0 0,-3-6 26 0,0 0 5 16,0 0 1-16,0 0 0 0,0 0 12 0,-7-12 4 15,4 7 0-15,-1-4 0 0,-3-3-38 0,4 6-7 16,-1-6-2-16,-3 7 0 0,3-7 2 0,1 0 0 0,-1 0 0 0,1 3 0 16,-1 4-11-16,1-7 0 0,3 0 0 0,0 6 0 15,0 0 0-15,0 3 0 0,-4-6 0 0,4 1 0 16,0 8 0-16,0 0 0 0,0 0 0 0,0 0 0 16,4-6 0-16,-4 0 0 0,0 0 0 0,3 0 0 15,-3 0 0-15,4 0 0 0,-4-5 0 0,3 5 0 16,1-3-9-16,3 3 9 0,-4 0-12 0,5 6 12 15,-5-6-8-15,4 6 8 0,0-6 0 16,0 6 0-16,0-5 0 0,0-1 0 0,0 6 0 0,0 0 0 16,-7 0-10-16,4 0 2 0,-4 0 0 0,7 6 0 15,0-6 8-15,-3 5 0 0,3-5 0 0,0 6-8 16,3 0 8-16,-3 6 0 0,-3-12 0 0,3 9 0 16,0-3 0-16,-3 5 0 0,-1-5 0 0,1 6 0 15,-1-6 0-15,1 6 0 0,-1-6 0 0,1 2 0 16,-1 4 0-16,1 0 0 0,-1-6 0 0,-3 0 0 0,0-6 0 15,0 0 8-15,0 0-8 0,0 0 0 0,0 0 0 16,0 0 8-16,0 0-8 0,0 0 0 0,4 6 0 0,-4-6 0 16,3 0 0-16,-3 0-8 15,7 5-21-15,-7-5-4 0,4 0-1 0,-1 0 0 16,5 6-42-16,-5-6-9 0,1 3-2 16,-1-3-473-16</inkml:trace>
  <inkml:trace contextRef="#ctx0" brushRef="#br0" timeOffset="8288.753">11550 4000 871 0,'0'0'19'0,"0"0"4"0,0 0 1 0,0 0 0 0,0 0-24 0,0 0 0 0,0 0 0 0,0 0 0 0,0 0 73 0,0 0 10 15,0 0 1-15,0 0 1 0,0 0-26 0,0 0-6 16,-7 0-1-16,7 0 0 0,-7-5 4 0,7 5 0 15,0 0 0-15,-11 0 0 0,4-6-38 0,0 6-7 16,0 0-2-16,7 0 0 0,-10 0 4 16,-1 0 1-16,4 0 0 0,7 0 0 15,0 0 4-15,-11 6 1 0,1-6 0 0,3 5 0 16,7-5-10-16,-7 0-1 0,-4 0-8 0,11 0 12 0,0 0-12 0,-7 6 8 16,7-6-8-16,0 0 0 0,-7 6 0 0,0 0 0 15,7-6 0-15,0 0 0 0,0 0 0 0,-7 6 0 16,7-6 0-16,-7 9 0 0,7-9 0 0,0 0 0 15,0 0 0-15,0 12-10 0,0-1 10 0,0-11 0 16,0 0 0-16,0 0 0 0,0 0 0 0,0 0 0 0,0 0 0 16,0 6 0-16,0 6 0 0,0-12 0 0,0 0 0 0,0 0-8 15,0 0 8-15,0 0 0 0,0 0 0 0,7 6 0 16,-7-6 0-16,0 0 0 0,3 0 0 0,-3 0 0 16,7 0 0-16,-3 6 0 0,3-6 0 0,0 0 0 15,-3 0 0-15,3 0 0 0,-4 0 0 0,1-6 0 16,3 6 0-16,-7 0 0 0,3 0 0 0,4 0 0 15,0 0 0-15,0 0 0 0,-7 0 0 0,4-6 0 16,3 6 0-16,-7 0 0 0,0 0 0 16,0 0 0-16,7 6 0 0,0-6 0 0,0 0 0 0,0 0-8 15,-7 0 8-15,4 0 0 0,3 0 0 0,0 0 0 16,-4 6 0-16,4-6 0 0,0 0 0 0,-3 0 0 16,0 8 0-16,-4-8 0 0,0 0 0 0,0 0 0 15,7 3 0-15,-4 3 0 0,1-3 0 0,-1 3 8 16,1 0-8-16,3 0 0 0,-4 0 0 0,4-6 0 15,-3 12 0-15,3-7 0 0,-4 1 8 0,4 3-8 0,-7-6 0 16,0 6 9-16,4-3-9 0,0 6 0 0,-4-7 10 0,0-5-10 16,0 0 8-16,0 0-8 15,3 6 9-15,-3 0-9 0,0-6 10 0,0 0-10 0,0 0 13 0,-3 6-3 16,-1 0-1-16,4 0 0 0,-4 3-1 0,1-4-8 16,-1 7 12-16,1-12-4 0,3 0-8 0,-4 6 10 15,-3 6-10-15,0-12 10 0,7 0-10 0,-7 6 8 16,7-6-8-16,-7 6 8 0,0-3-8 15,-3 0-9-15,2-1 9 0,-2 4-13 16,3-6-11-16,-4 0-3 0,1 0 0 0,-1 0 0 16,4 6-5-16,-4-6-2 0,4 0 0 0,0 0 0 15,-3 0-13-15,3 0-2 0,7 0-1 0,0 0 0 16,0 0 13-16,-7 0 2 0,0 6 1 0,7-6 0 16,0 0-126-16,0 0-24 0</inkml:trace>
  <inkml:trace contextRef="#ctx0" brushRef="#br0" timeOffset="9918.03">12739 3927 759 0,'0'0'16'0,"0"0"4"0,-11 6 1 0,4-6 1 0,7 0-22 0,-7 6 0 0,0 0 0 0,0-6 0 16,3 5 59-16,-3 1 7 0,4 0 2 0,3-6 0 15,0 0-20-15,0 0-3 0,-7 6-1 0,3-3 0 16,4-3-1-16,-3 9-1 0,-1 0 0 0,4-9 0 15,0 0-14-15,0 6-2 0,0-6-1 0,0 5 0 0,0 7 0 16,0-6 0-16,0-6 0 0,0 6 0 0,0 3-3 0,0 8-1 16,4-5 0-16,-4 0 0 0,0 6-1 0,0 2-1 15,0-2 0-15,0 5 0 16,-4-2-1-16,4 2 0 0,0 4 0 0,0 2 0 0,0-11-4 0,0 8-1 16,0-2 0-16,0-4 0 0,4-2-5 0,-4 0 0 15,0-1-8-15,0-2 12 0,0 3 0 0,3-7 0 16,-3 1 0-16,4 0 0 0,-8-3 0 15,4 3 0-15,0-7 0 0,0 1 0 16,0-6 1-16,0 6 0 0,0-6 0 0,0 12 0 0,0 0-4 0,-3-9-1 16,3-3 0-16,0 0 0 0,0 6 2 0,0-6 0 0,0 0 0 15,0 0 0-15,0 0 2 0,0 0 0 16,0 0 0-16,-7 2 0 0,3 7-2 0,4-9 0 16,0 0 0-16,-7 0 0 0,7 0-2 0,-3 6 0 0,3-6 0 15,0 0 0-15,0 0-8 0,0 0 10 0,0 0-10 16,-7 0 10-16,7 0-10 0,-8-6 0 0,8 6 0 0,-7-6 8 15,4 3-8-15,-1 1 0 0,4 2 0 0,-3-9 0 16,-1 3 0-16,1-6 0 0,-1 12 0 0,4-12 0 16,-7 6 0-16,4 1 0 0,3-7 0 0,-4 3 0 15,1-3 0-15,3 0 0 0,-4 1 0 0,1-10 0 16,3 3 0-16,0 1 0 0,0-7 0 0,3-2 0 16,-3-6 0-16,4 2 0 0,-4 7 0 15,0-4 0-15,3-2 0 0,-3 8 0 0,0 4 0 0,0-7 0 16,4 6 0-16,-4-2 0 0,7 2 0 0,-7 6 0 15,3-5-9-15,1 8 9 0,-1-3 0 0,1 0 0 16,-1 1-9-16,4 2 9 0,-3 6 0 0,-1-6-9 16,5 3 9-16,-1 0-10 0,0-5 10 0,0 5-10 15,3 0-3-15,-3 6-1 0,4-6 0 0,-4 6 0 0,4-6 3 0,-4 3 1 16,0 3 0-16,3 0 0 0,1-6 10 0,-4 6-10 16,0 0 10-16,4 0-10 0,-4 0 10 0,0 3-10 15,0 0 10-15,-4 0-10 0,4 3 10 0,0 0 0 16,-3-6 0-16,3 6-8 0,0 0 8 0,0 5 0 15,4-11 0-15,-8 12 0 0,4-9 0 0,-7 3 0 16,4 0 0-16,3 0 0 0,-4 5 0 0,1-5 0 16,-4 0 0-16,0 6 0 0,3-6 0 0,-3 0 0 15,0-6 0-15,-3 9 0 0,3 2 8 0,-4 1-8 16,1-6 10-16,-1 6-10 0,1-4 10 0,-4-2-10 16,7-6 10-16,-7 3-10 0,7-3 13 0,-7 9-3 0,-4-9-1 0,0 0 0 15,1 0-9-15,-1 0 12 0,1-6-12 0,-1 3 12 16,1 0-12-16,2 3 0 0,-2-3 0 15,3 3 0-15,-4 3-10 0,4-3-4 0,0-3-1 0,0 3 0 32,7 0-17-32,-7 0-3 0,3 0-1 0,-3-3 0 15,0 6-4-15,7-3 0 0,-3 3-1 0,-1 0 0 16,4-3-1-16,0 0 0 0,0 0 0 0,-3 9 0 16,3-9-18-16,0 0-3 0,0 0-1 0,0 0-355 0,0 0-71 0</inkml:trace>
  <inkml:trace contextRef="#ctx0" brushRef="#br0" timeOffset="10709.536">13081 4056 961 0,'0'0'20'0,"0"0"5"0,0 0 1 0,0 0 2 0,0 0-28 0,0 0 0 16,0 0 0-16,0 0 0 0,0 0 40 0,0 0 3 15,0 0 0-15,0 0 0 0,0 0-15 0,0 0-2 16,-7 0-1-16,7 0 0 0,0 0-12 0,-7-6-2 0,7 6-1 0,0 0 0 15,-4 0-10-15,4 0 0 0,0 0 0 0,0 0 8 16,0 0 5-16,-7 0 1 0,7 0 0 0,-10-5 0 16,3 5 20-16,0 0 4 0,0 0 1 0,7 0 0 15,-7 0 5-15,-1-6 2 0,1 12 0 0,7-6 0 16,0 0-29-16,-7 5-5 0,7-5-2 0,-7 0 0 16,7 0 0-16,0 0 0 0,0 0 0 0,0 0 0 15,-10 6-10-15,10-6 0 0,0 0 0 0,0 0 0 16,-4 6 0-16,1 0 0 0,3-6-9 0,-4 12 9 15,4-6 0-15,4 2 0 0,-4-8 0 0,0 6 0 16,3 6 0-16,4-6 0 0,-3 0 0 0,-4 0 0 0,3 6 0 0,-3-7 0 16,4 1 0-16,-1-3 0 15,-3 3 0-15,4 0-12 0,-1 6 12 0,1-6-10 16,-4-6 10-16,3 6 0 0,1-1 0 0,0 7 0 16,3-12 0-16,-4 6 0 0,4 0 0 0,0-3 0 15,-3 0 0-15,3 6 8 0,3-4-8 0,-3-5 8 0,4 6-8 0,0 0 8 16,-4 0-8-16,3-6 8 0,1 0-8 0,-1-6 0 15,-3 6 0-15,4-6 0 0,-4 6 9 0,4-6-9 16,-4 1 12-16,0-7-12 0,0 6 11 0,0-3-11 16,-4 3 10-16,4-5-10 0,-3 5 11 0,0-6-11 15,-1 0 12-15,1 3-12 0,-4 3 14 0,0-5-4 16,0-1-1-16,0 6 0 0,-4-9-1 0,4 6-8 0,-3-5 12 0,-1 8-4 16,0-6-8-16,1 0 0 15,-4 1 9-15,0 2-9 0,0 3 8 0,0 0-8 16,-4 0 8-16,4 0-8 0,-7 0 12 0,3 1-1 0,-3-1-1 15,0 0 0-15,0 3-2 0,0-3-8 0,0 3 12 0,0 3-4 16,0-3-8-16,0 3 0 0,-1 0 0 16,5 0 0-16,-1 0 0 0,1 3-9 0,3-3 9 0,7 0-13 15,-11 6 4-15,11-6 1 0,-4 3 0 0,-3 6 0 16,7 2 8-16,0-11-13 0,0 0 5 0,-3 6 8 16,6 0-12-16,-3 6 12 0,4-6-12 0,-1-3 12 15,1 3-28-15,3 0 3 0,4-1 0 0,-1 1 0 16,4 0-45-16,-3 0-9 15,0-6-1-15</inkml:trace>
  <inkml:trace contextRef="#ctx0" brushRef="#br0" timeOffset="11429.059">13434 4030 940 0,'0'0'26'0,"0"0"7"0,0 0-33 15,-7 0 0-15,0 0 0 0,0 0 0 0,7 0 67 0,-7 3 6 0,7-3 2 0,0 0 0 16,-8 3-15-16,8-3-4 0,0 0 0 0,0 0 0 16,0 0-3-16,0 0-1 0,0 0 0 0,0 0 0 15,-7 0-43-15,7 0-9 0,0 0 0 0,0 0 0 16,0 0 0-16,0 0 0 0,0 0 0 0,0 0 0 16,0 0 0-16,0 0 0 0,0 0 0 0,0 0 0 15,0 0 0-15,0 0 0 0,0 0-9 0,0 0 9 16,0 0 0-16,-3 9 0 0,3-9 0 0,0 11 0 15,0-5 0-15,0 0 0 0,0-6 0 0,3 12 8 16,-3-6-8-16,4 2 8 0,-1-2-8 0,1 6 8 16,0-6-8-16,-1 6 12 0,1-6-4 0,-1 5 0 15,1-5-8-15,-1 0 11 0,4 3-11 0,0 3 12 16,0 0 4-16,4-7 2 0,0 7 0 0,-1-6 0 16,1 6 3-16,-1 2 1 0,4-2 0 0,-3-6 0 0,0 0-12 0,-1 0-2 15,-3 3-8-15,4-6 12 0,-4 0-12 16,0 0 9-16,0-3-9 0,0 2 8 0,0-2-8 0,-3 0 10 15,-4 0-10-15,7 0 10 0,0-2 5 0,0 2 1 16,0-3 0-16,-4 0 0 0,-3 3 7 0,0 0 1 16,4-3 1-16,-4-6 0 0,3-3 4 0,-3 6 1 15,4-6 0-15,-4 7 0 0,0-7-10 0,0 3-1 16,3 3-1-16,-3-6 0 0,0-5-18 0,0 11 8 0,0-6-8 0,0 3 0 16,-3-2 10-16,3-1-10 0,0 0 8 15,0 6-8-15,0-6 0 0,0 4 0 0,-4 2 0 0,4-6 0 16,-3 6-13-16,-1 0-2 0,1 0 0 0,-1 0 0 15,1-5 6-15,-4 2 1 0,3 3 0 0,-3 0 0 16,-3 0 8-16,2 6-10 0,1-6 10 16,7 6-10-16,0 0 2 0,-7-6 0 0,7 6 0 0,-7 0 0 15,7 0 0-15,0 0 0 16,-7 0 0-16,7 0 0 0,0 0-5 0,0 0-1 0,0 0 0 0,0 0 0 31,0 0-38-31,0 0-7 0,0 0-1 0,0 0-748 0</inkml:trace>
  <inkml:trace contextRef="#ctx0" brushRef="#br0" timeOffset="12054.252">13832 4050 1148 0,'0'0'25'0,"0"0"6"0,0 0 1 0,0 0 0 0,0 0-32 16,0 0 0-16,0 0 0 0,0 0 0 0,0 0 17 0,0 0-2 0,0 0-1 0,0 0 0 15,0 0 10-15,0 0 1 0,0 0 1 0,0 0 0 16,7 6-8-16,-3-6-2 0,-4 0 0 0,7 6 0 16,0 0-8-16,0 0-8 0,-3 0 12 0,-1 0-12 15,1 8 10-15,-1-2-10 0,4 0 8 0,-3 0-8 16,-1-1 8-16,-3 4-8 0,4-3 0 0,-1 6 8 16,1-1-8-16,-4-5 0 0,3 3 0 0,1-4 8 15,0 1-8-15,-4-6 0 0,3 0 0 0,1 3 8 16,-1 0 1-16,-3-9 0 15,0 0 0-15,0 8 0 0,0-8 20 0,0 0 4 0,4 6 1 0,-4-6 0 16,0 0-2-16,0 0 0 0,0 0 0 0,0 0 0 16,0 0 16-16,0-6 4 0,-4-2 0 0,1 2 0 15,-4-6-7-15,3 6-1 0,-3-12 0 0,3 7 0 16,1-4-44-16,-1 3-10 0,-3 6-2 0,0-5 0 16,4-7 12-16,-4 0 0 0,0 9 0 0,0-8 0 15,0 11 0-15,3-6 0 0,0 0 0 0,1 4 0 0,-1-4 0 0,1 0-10 16,-1 6 10-16,4 0 0 0,0 0-8 0,0-5 8 15,0 5 0-15,0 6 0 0,0-3-11 0,0-3 11 16,0 0-10-16,0 6 10 0,7-6-9 0,-3 0 9 16,3 0-8-16,-3 6 8 0,-4 0-19 0,7-5 2 15,0-1 0-15,0 6 0 16,0 0-28-16,0-6-6 0,-4 3-1 0,4 3 0 16,4 0-125-16,0-3-26 0,-1 3-5 0,4-3 0 15</inkml:trace>
  <inkml:trace contextRef="#ctx0" brushRef="#br0" timeOffset="13449.675">14792 4036 828 0,'0'0'18'0,"0"0"4"0,0 0 1 0,0 0 0 0,0 0-23 0,0 0 0 0,0 0 0 0,0 0 0 16,0 0 34-16,0 0 2 0,0 0 1 0,0 0 0 15,-4 9 19-15,4-9 3 0,0 0 1 0,0 0 0 16,0 0-16-16,0 0-4 0,0 0 0 0,-3 5 0 16,3-5-8-16,-4 12-3 0,1-6 0 0,-1 0 0 15,4 6-12-15,-3-4-2 0,-1 4-1 0,4 6 0 16,0 0-14-16,-3-7 8 0,3 10-8 0,0-3 0 16,0-1 22-16,0-5-2 0,0 8 0 0,0-8 0 15,0 0-6-15,3 0-2 0,-3-3 0 0,0-9 0 16,0 0 1-16,0 11 0 0,0-11 0 0,0 0 0 15,0 0 22-15,0 0 4 0,0 0 1 0,0 0 0 16,0 0-27-16,0-8-5 0,-3-1 0 0,3 0-8 0,0-3 10 0,0 6-10 16,3-6 8-16,-3 7-8 0,0-10 0 0,0 3 0 15,0 0 0-15,4 1 0 0,-4-1 0 0,0 0 0 16,0 3 0-16,0-2 0 0,0-1 0 0,0 0 0 16,0-3 0-16,0 6 0 0,3 1 0 0,-3-4 0 15,0 6 0-15,4 0 0 0,-4-6-13 0,3 1 5 16,1 2 8-16,-1 3-13 0,1 0 13 0,0 0 0 15,-1 0 12-15,1 0-12 0,-1-5 0 0,1-1 0 0,-1 6 0 16,-3 6 0-16,4-3 0 0,-4 3 0 16,0 0 0-16,0-6 0 0,3 0 0 0,-3 6 0 0,0 0 0 0,0 0 0 15,0 0 0-15,0 0 0 0,0 0 0 16,4 0-9-16,3 6 9 0,-4 0 0 16,1-6 0-16,-1 6-8 0,1 3 0 0,-1 3 0 15,4-1 0-15,-3 1 0 0,0 3 8 0,-1 2 0 0,4 1 0 0,0 0 0 16,-3-4 0-16,3-2 14 0,-4 6-3 0,1-1-1 15,-4-8-10-15,3 3 0 0,1 0 0 0,-4 0 0 16,3-7 0-16,1 1 0 0,-4 0 0 0,0-6 0 16,3 6 0-16,-3-6 0 0,0 0-12 0,0 0 12 15,0 0 0-15,0 0 0 0,0 6 0 0,4-3 12 16,-1 9-27-16,1-7-5 0,0 1 0 0,-1 6-1 16,1-6-31-16,-1 0-5 0,-6 3-2 0,3 0 0 15,7-1-18-15,-4-2-4 0,1 0-1 0,3 0-316 16,0 0-63-16</inkml:trace>
  <inkml:trace contextRef="#ctx0" brushRef="#br0" timeOffset="14076.202">15014 4074 1468 0,'0'0'32'0,"-3"6"8"0,3 6 0 0,0-4 1 0,0-8-33 0,0 6-8 0,0 0 0 0,0 0 0 16,3 0 19-16,-3-6 1 0,0 0 1 0,0 0 0 16,0 0-11-16,7 6-2 0,-3-6-8 0,6 6 12 15,-3-6-12-15,4-6 0 0,-4 6 8 0,4 0-8 16,-1 0 0-16,1 0 9 0,-1 0-9 0,5 0 8 15,-5 0-8-15,-3 0 0 0,4-6 0 0,-4 6 8 16,3-6-8-16,1 6 0 0,-4 0 0 0,0 0 0 16,-7 0 0-16,7 0 0 0,-3 0 0 0,-4 0 0 15,7 0 0-15,-4-6 10 0,1 0-10 0,-4 3 10 16,3-3 1-16,-3 1 0 0,0-7 0 0,0 6 0 16,0 0-11-16,0 0 12 0,-3 0-12 0,-1 0 12 15,1-5-12-15,-1 5 0 0,-3 3 9 0,4-3-9 16,-1 0 8-16,-3 0-8 0,0 0 8 0,0 0-8 15,0 6 0-15,0-5 8 0,0-1-8 0,-4 0 0 16,4 3 0-16,-3 0 0 0,-1 3 0 0,0-3 0 0,4 3 0 0,-3 0 0 16,-1 3-10-16,1-3 10 0,10 0-11 0,-7 3 11 15,-1 0-10-15,1 3 10 0,7-6-12 0,-7 11 12 16,7-11-13-16,0 6 5 0,0 0-2 0,0 6 0 16,4-6 0-16,-1 9 0 0,4-4 10 0,4 1-10 15,0 0 10-15,-1 0-10 0,4-1 10 0,0 4-8 0,1 3 8 16,-5-1-8-16,4-5 8 0,0 3 0 15,-3 2 0-15,3-5 0 0,0 0 0 0,0 3 0 16,0-4 0-16,0-5 0 0,1 6 0 16,-5 0 0-16,1-6 8 0,-1 0-8 0,1 2 0 0,0-2 0 15,-1-6 0-15,-3 6 0 0,0 0 0 0,4 0 0 16,-1-6 10-16,1 0-10 0,0 6 0 0,-1-6-13 16,-3 6 1-16,4-6 0 15,-4 0-36-15,3 0-6 0,4 0-2 0,1 6 0 16,-1-12-109-16,0 6-23 0,3-6-4 0</inkml:trace>
  <inkml:trace contextRef="#ctx0" brushRef="#br0" timeOffset="14933.648">16133 3933 1263 0,'0'0'28'0,"0"0"5"0,0 0 2 0,0 0 1 0,0 0-36 0,0 0 0 0,0 0 0 0,0 0 0 16,0 0 48-16,-4 12 4 0,4-12 0 0,0 0 0 16,0 0-7-16,-4 5-1 0,4-5 0 0,-3 6 0 15,-1 6-19-15,4-9-4 0,0 6-1 0,4 6 0 16,-4 2-20-16,3-5 0 0,5-3 0 0,-5 8 0 15,1 1 8-15,3 6-8 0,-4 2 8 0,4-2-8 16,0 2 0-16,0 3 0 16,-3-2 0-16,3 2 0 0,-4-2 0 0,4-4 0 0,-3-5 0 0,0 5-8 15,-1-2 8-15,1-9 0 0,-4-1 8 0,0 1-8 16,0-3 17-16,0-9-1 0,0 6 0 0,0-6 0 16,0 0 13-16,-4 12 3 0,4-12 0 0,0 0 0 15,0 0-7-15,0 0-1 0,0 0 0 0,0 0 0 16,0 0 4-16,0 0 0 0,0 0 0 0,0 0 0 15,0 0-10-15,0 0-2 0,0 0 0 0,0 0 0 16,-7-6-3-16,0 0-1 0,0 0 0 0,3-3 0 16,-3 3-12-16,4-5 0 0,-4-7 0 0,0 3-10 0,3 4 10 15,1-13 0-15,-4 6 0 0,0-8 8 0,3-4-8 0,-3 4 0 16,0 3 8-16,0-7-8 0,3 10 9 0,-3-10-9 16,0 12 12-16,4-2-12 0,-4 2 0 0,3-5 0 15,1 8 0-15,-1-3 0 0,1-969 0 0,3 1942-12 16,0-967 0-16,3 1 0 0,-3-1 12 0,4 6 0 15,3 0 0-15,-4 3 0 0,4-3 0 0,0 3-12 16,0 0 12-16,4 3-12 0,-1 0 12 0,1 0-12 16,0 3 12-16,-1 3-12 0,1-3 3 0,-1 6 1 15,1-3 0-15,0 0 0 0,-1 0 8 0,-3-6 0 16,0 11 0-16,0-11 0 0,4 6 0 0,-4 0 0 16,0-6 0-16,-3 6 0 0,3 0 0 0,-4 3 0 15,1 2 0-15,-1-5 0 0,-3 0 0 0,0 0 0 0,4 6 0 16,-4-6 0-16,0-6 0 0,-4 9 11 0,4-9-3 0,-7 11 0 15,4-5-8-15,-4 0 0 0,3 6 0 0,0-6 0 16,-3 0 8-16,0-1 0 0,0 1 0 0,0 3 0 16,7-9-8-16,-7 0 0 0,-3 6 0 0,10-6 8 15,-7 0-8-15,7 0 0 0,0 0 0 0,-8 6 0 16,8-6-13-16,0 0-8 0,0 0-2 0,0 0 0 31,-7-6-53-31,0 0-10 0,7 6-2 0,-3-9-468 0,3 3-92 0</inkml:trace>
  <inkml:trace contextRef="#ctx0" brushRef="#br0" timeOffset="15548.109">16489 4074 1162 0,'0'0'25'0,"0"0"6"0,0 0 1 0,0 0 1 0,0 0-33 0,0 0 0 0,0 0 0 16,0 0 0-16,0 0 53 0,0 0 4 15,0 0 1-15,0 0 0 0,0 0-10 0,0 0-1 0,0 0-1 0,0 0 0 16,0 0-23-16,0 0-5 0,0 0-1 0,0 0 0 16,0 0-17-16,0 0 0 0,-4-6 0 0,4 6 0 15,0 0 0-15,0 0 0 0,0 0 0 0,0 0 0 16,0 0 8-16,0 0-8 0,-7 0 0 0,7 0 0 15,-7 0 8-15,0 0-8 0,0 0 0 0,7 0 0 16,-3 6 0-16,-5 0 0 0,1 0 0 0,0-6 0 16,0 8 12-16,0-2-12 0,4 0 12 0,-1 0-12 15,1 0 12-15,-1 0-4 0,1 0 0 0,3-6-8 16,0 12 0-16,0-7 0 0,0 1 0 0,0-6 0 16,3 3 0-16,4 3 0 0,-3 0 0 0,-1 0 0 15,4 0 0-15,0-6 0 0,0 0 0 0,0 6 0 16,4 0 0-16,-4-6 0 0,7-6 0 0,-3 0 0 15,-1 0 0-15,-3 6 0 0,4-9 0 0,-4 3 0 16,4 0 0-16,-4 0 0 0,0 1 0 0,3-7 0 16,-3 0 10-16,1 6-10 0,-5-6 8 0,1 6-8 15,-1-2 9-15,-3 2-9 0,4-6 10 0,-1 12-10 0,-3-12 8 16,0 6-8-16,0 1 0 0,-3-4 0 0,3 3 9 0,-4 6-9 16,1-6 8-16,-1 0-8 0,4 6 8 0,0 0-8 15,0 0 0-15,0 0 8 0,0 0-8 0,0 0 0 16,0 0 0-16,0 0 0 0,0 0-10 0,0 0 10 15,0 0-13-15,0 6 5 0,0 6 8 0,4 2-8 16,-1-2 8-16,1-6-8 0,-4 0 8 0,3 6 0 16,4-6 0-16,-3 2 0 0,-1-5 0 0,1 6 0 15,-1-3 8-15,1 0-8 0,-1 0 0 0,1 0 0 0,-1 0 0 16,1-1-8 0,-1 1-32-16,1-6-7 0,3 3-1 0,0-3-421 15,-3 0-85-15</inkml:trace>
  <inkml:trace contextRef="#ctx0" brushRef="#br0" timeOffset="16139.186">16923 3989 990 0,'0'0'21'0,"0"0"5"0,0 0 1 15,0 0 1-15,-7 0-28 0,7 0 0 0,0 0 0 0,-11 0 0 0,4 0 83 0,7 0 10 16,0 0 3-16,0 0 0 0,0 0-26 0,-7 6-5 16,7-6-1-16,-7 0 0 0,0-6-43 0,7 6-9 15,0 0-1-15,0 0-1 16,-7 11-2-16,7-11 0 0,-4 12 0 0,4-12 0 0,-3 6-8 0,-1 0 0 15,4-6 0-15,-3 9 0 0,-1 3 0 0,1-1 0 16,3-11 0-16,0 6 0 0,0 0 0 0,0-6 0 16,0 0 0-16,3 6 0 0,1 0 10 0,-4-6 0 15,0 0 0-15,0 0 0 0,0 0-2 0,0 0 0 0,0 0 0 16,0 0 0-16,0 0-8 0,0 0 8 0,0 0-8 16,3 0 8-16,-3 0-8 0,0 0 0 0,0 0 0 15,4 6 0-15,3-6 0 0,0 6 0 0,0-6 0 0,0 0 8 16,4 0-8-16,-4 2 0 0,3 4 0 0,-3-3 0 15,0-3 0-15,0 3 0 0,0-3 0 0,0 6 8 16,4-6-8-16,-4 0 0 0,0 6 0 0,-7-6 0 16,4 6 0-16,3 0 0 0,0 0 0 15,-4 0 0-15,1-1 18 0,3 4 2 0,-4-3 0 0,1 6 0 16,-4-6-20-16,4 11 0 0,-1-5 0 0,1-6 0 16,-4 6 0-16,0 2-16 0,0-2 4 0,0-6 0 15,0-6 12-15,-4 6 10 0,4-6-2 0,-7 6 0 16,0 3 4-16,3-6 0 0,-3 0 0 0,-3-3 0 15,-1 3-12-15,1-3 0 0,-5-3 0 0,-2 3 0 16,3-3-46 0,-4 3-11-16,4-3-3 0,0 0 0 0,0-3-73 0,3 6-15 15,-3-6-4-15,4-6-411 0</inkml:trace>
  <inkml:trace contextRef="#ctx0" brushRef="#br0" timeOffset="17003.03">17762 3977 907 0,'0'0'20'0,"0"0"4"0,0 0 0 0,0 0 2 0,0 0-26 0,0 0 0 16,0 0 0-16,0 0 0 0,0 12 59 0,0-12 6 15,0 0 2-15,0 0 0 0,0 0-6 0,0 0-1 16,4 0 0-16,-1 11 0 0,4-11-26 0,-3 6-6 0,-4-6 0 16,11 6-1-16,-1-6 5 0,1 6 2 0,3-6 0 0,0 0 0 15,0 0-13-15,4 0-2 0,-1 0-1 0,-3 0 0 16,4 0-10-16,3 0-8 0,0 0 12 0,-3-6-12 15,3 6 11-15,-3-6-11 0,0 6 10 16,-1-6-10-16,-3 6 12 0,0-11-3 0,1 5-1 0,-8-3 0 16,3 3-8-16,-3 0 10 0,4-6-10 0,-8 1 10 15,1 5-2-15,-1-6-8 0,-3 3 12 0,0 3-4 16,-3-5-8-16,-1-1 0 0,-3 6 0 16,-3 0 0-16,-1 0 0 0,1 6 0 0,-5-6 0 0,1 6 0 15,0 6-14-15,0-6 5 0,0 6 1 0,-4 0 0 16,1 0 8-16,-1 0 0 0,4 0 0 0,0 5 0 15,0-5 9-15,0 3-9 0,3 3 12 0,0 0-12 16,4-1 0-16,0 1 0 0,4 0 0 0,-1 3 0 16,-3-4-9-16,4 1 9 0,6 0-8 0,-3-3 8 15,4 8 0-15,-1-5 0 0,1-6 0 0,-1 6-8 16,1-4 8-16,-1 1 0 0,4 0 0 0,4-3-8 0,-4 6 8 0,4-6 0 16,-4 0 0-16,3-1-8 0,1 4 8 0,3-3 0 15,0-3 0-15,4 6 0 0,-4-3 0 0,-4 6 0 16,5-12 0-16,-1 5 0 0,0-5 0 0,0 0 0 15,0 6 0-15,4 0 0 0,-1-6 0 0,-3-6-12 16,8 6 12-16,-5 0-12 16,1-6-17-16,-4 6-4 0,4-5-1 15,-4 5-444-15,0-12-89 0</inkml:trace>
  <inkml:trace contextRef="#ctx0" brushRef="#br0" timeOffset="17559.714">17967 3777 1029 0,'0'0'22'0,"0"0"5"0,0 0 1 0,0 0 2 0,0 0-30 0,0 0 0 0,0 0 0 0,0 0 0 0,0 0 20 0,0 0-1 16,0 0-1-16,0 0 0 15,0 0 4-15,7-6 1 0,4 0 0 0,-1-6 0 16,-3 7 1-16,4-7 0 0,-1 0 0 0,1-3 0 0,0 10-12 0,-1-7-1 15,1 0-1-15,-1 0 0 0,-3 0-10 0,4 4 0 16,0 2 0-16,-4 0 0 0,3-6 0 0,-3 6 0 16,0 0 0-16,0 0 8 0,0 1-8 0,-3 2 0 15,-1 0 0-15,-3 3 8 0,4-3-8 0,-4 3 8 16,7-6-8-16,-7 6 8 0,0 0 7 0,0 0 1 16,0 0 0-16,0 0 0 0,0 0 5 0,0 0 2 15,4-6 0-15,-4 6 0 0,3 6-8 0,1-6-2 0,-1 6 0 0,1-6 0 16,3 6 3-16,-4 0 1 0,1 2 0 15,-1 4 0-15,1-6 0 0,-1 6 0 16,4 0 0-16,-3 2 0 0,-1-2-9 0,1 0-8 16,0 0 9-16,-1 5-9 0,1-8 13 0,3 3-3 0,-4-1-1 15,4 7 0-15,-3-6-9 0,3-6 0 0,0 3 0 16,0-4 8-16,0 7-8 0,0-6 0 0,4 0-10 0,-8 0 10 31,-3-6-64-31,7 0-6 0,4 0-2 0,-1 0-381 0,1-6-77 0</inkml:trace>
  <inkml:trace contextRef="#ctx0" brushRef="#br0" timeOffset="18023.249">18514 3495 1285 0,'0'0'28'0,"0"0"5"0,0 0 2 0,0 0 2 0,-4 6-29 0,4-6-8 15,0 0 0-15,-3 6 0 0,-1-1 28 0,4 7 4 16,0-12 0-16,-3 6 1 0,3 3-17 0,0 3-3 15,0-1-1-15,0-5 0 0,3 12-12 0,-3-3 9 16,4 2-9-16,-4 1 8 0,0 2-8 0,3 4 12 0,1 0-12 0,-1 2 12 16,1 9-12-16,-1-11 0 0,1 8 0 0,-1-5-11 15,4 2 11-15,-3 0 12 0,0-2-2 0,3-4-1 16,-4 1 15-16,4 2 2 0,-3-2 1 0,-1 2 0 16,1-2-2-16,-1 2 0 0,4 4 0 0,-3-4 0 15,-1 4 1-15,1-13 0 0,-1 1 0 0,1 2 0 16,0-8-14-16,-1 6-4 0,-3-6 0 0,4-4 0 15,-1-2-8-15,-3-6 12 0,4 6-12 0,-4-6 12 16,0 0-12-16,0 0 0 0,0 0 0 16,0 0 0-16,0 0-28 15,0 0 0-15,0 0-1 0,0 0 0 0,0 0-21 0,0 0-4 16,-4 0-1-16,1-12-655 0</inkml:trace>
  <inkml:trace contextRef="#ctx0" brushRef="#br0" timeOffset="18402.952">18270 3974 1321 0,'0'0'28'0,"0"0"7"0,0 0 1 0,0 0 2 0,0 0-30 0,0 0-8 0,0 0 0 0,0 0 0 15,0 0 36-15,0 0 7 0,0 0 1 0,0 0 0 16,0 0-20-16,0 0-3 0,7 0-1 0,-3 0 0 16,3-3-20-16,0 3 0 0,0 0 0 0,4 0 0 15,-1 3 0-15,4-3 0 0,-3 0 0 0,3 0 0 16,4 0 0-16,-1-3 0 0,1 6 0 0,-4-3 0 16,4 0 0-16,-1-3 0 0,1 3 0 0,-4 3 0 15,4-3 8-15,-8 0-8 0,4-3 8 16,1 3-8-16,-5 0 8 0,1 0-8 0,-1 0 8 0,1 0-8 15,0 3 0-15,-1-3 0 0,1 0 0 0,-4 0 0 16,0 3-11-16,0-3-3 0,0 0-1 0,3 0 0 16,-2 0-17-1,-1 3-3-15,3-3-1 0,-3 0 0 0,4 0-60 0,-4 0-13 0,3 3-3 16,1-3-395-16</inkml:trace>
  <inkml:trace contextRef="#ctx0" brushRef="#br0" timeOffset="18923.176">18725 3989 1148 0,'0'0'25'0,"0"0"6"15,0 0 1-15,0 0 0 0,0 0-32 0,0 0 0 0,0 0 0 0,0 11 0 0,0-5 72 0,0-6 9 16,0 0 2-16,0 6 0 0,0-6-26 16,4 6-5-16,-4 0 0 0,3 0-1 0,1 3-36 0,-4-9-7 15,4 11-8-15,-1-5 11 0,1 0-3 0,3 0 0 16,-4 6 0-16,4 0 0 0,-3-1 3 0,-1 4 0 15,-3-3 0-15,4 0 0 0,-1-1 8 0,1 1 1 16,-1-3 1-16,1 3 0 0,3-1-21 0,-3 1 0 0,3-6 0 0,0 3 0 16,-4 3 0-16,1-7 0 0,-1 1 0 0,-3-6 0 15,0 0 11-15,0 0-3 0,0 0 0 0,0 0 0 16,0 0 16-16,0-6 4 0,0 1 0 0,0-10 0 16,-3 3 9-16,-1 6 3 0,1-11 0 0,-1 5 0 15,4-3-26-15,-7 3-5 0,4 1-1 0,-1-1 0 16,0 6-8-16,-3-6 0 0,4 0 0 0,-1 4 8 15,8 2-8-15,-1 0 0 0,-3 0 0 0,0 0 0 16,0 0 0-16,0 0 8 0,0 6-8 0,0 0 8 16,0-11-8-16,-3 5 0 0,-1 3 0 0,4 3 8 15,0 0-8-15,-3-6-11 0,3 0 3 0,-4 0 0 16,4 6 8-16,-3-6 0 0,3 6 0 0,0 0 0 16,-4-6 0-16,1-5 0 0,3 11 0 0,0-9 0 15,-4 6 0-15,4 3 0 0,0 0 0 0,0 0 0 16,0-6 0-16,0 6 0 0,0 0 0 0,0 0 0 15,0 0-9-15,4-3 0 0,-4 3 0 0,0 0 0 0,7 0 9 0,-7 0 0 16,0 0-9-16,0 0 9 0,7 0-11 0,0 0 3 16,3 3 0-16,1 3 0 15,3-3-26-15,0 6-5 0,0-3-1 0,1-1 0 16,-1 1-9-16,0 0-3 0,0-6 0 0,0 6 0 16,0 0-99-16,0-6-20 0,-3 0-4 0,-4 0-1 0</inkml:trace>
  <inkml:trace contextRef="#ctx0" brushRef="#br0" timeOffset="19594.861">19018 4024 1033 0,'0'0'22'0,"0"0"5"0,0 0 1 0,0 0 2 0,0 0-30 0,0 0 0 0,0 0 0 0,-3 6 0 16,3-6 38-16,0 0 2 0,0 0 0 0,0 0 0 15,0 0-12-15,0 0-3 0,0 0 0 0,0 0 0 16,0 0 31-16,0 0 5 0,0 6 2 0,3 8 0 16,1-2-29-16,-1-6-6 0,1 0 0 0,-1 0-1 15,4 0 1-15,0 0 1 0,4-1 0 0,-4-2 0 16,4-3-1-16,-1-3-1 0,1 0 0 0,-8 3 0 0,4-2-12 0,-7 2-3 15,11-6 0-15,-7 0 0 0,-4 6-12 0,0 0 9 16,7-6-9-16,-7 6 8 0,0 0 2 16,0 0 0-16,0 0 0 0,0 0 0 0,0 0 11 0,0 0 3 15,0 0 0-15,0 0 0 0,0 0 15 0,0 0 3 16,0 0 1-16,-7 0 0 16,3 0-18-16,-3-6-3 0,-4 6-1 0,4-6 0 0,0 0-21 0,0 6-8 15,0 0 0-15,0-6 0 0,0-5-8 0,0 5-2 16,0 6 0-16,0-3 0 15,0 3-10-15,3-6-3 0,-3 6 0 0,0-6 0 16,4 6-11-16,-1-6-2 0,-3 6-1 0,4 0 0 16,3 0 13-16,-8 0 4 0,5 0 0 0,3 0 0 0,0 0 12 0,0 0 2 0,-4 0 1 0,4 0 0 15,-3 6 5-15,3 0 8 0,-4 0-13 0,1-3 5 16,3-3 8-16,0 12 0 0,0-1 0 0,-4-5 0 16,4 6 0-16,0-6 16 0,4 8-4 0,-4-2-1 15,3 0-2-15,-3 0 0 0,4 5 0 0,-1-5 0 16,-3 3 0-16,4-3 0 0,3 5 0 0,-3-5 0 15,6-3-1-15,-3 3-8 0,0-1 12 16,4-5-4-16,-1 6-8 0,1 3 10 16,0-6-10-16,-1-1 10 0,8 4-10 0,-8-6 8 0,5 0-8 0,-1 0 8 15,3 0-8-15,4 0 0 0,-3-4 0 0,-4 1 0 16,0 0 0-16,4-3-11 0,-4 3 3 0,4 0 0 31,-1-6-31-31,1 0-5 0,0 0-2 0,-4-2 0 0,3 5 8 0,1-6 2 16,0-6 0-16,-4 6 0 0,3 0-13 0,-3 0-3 0,1 6 0 15,-1-6 0-15,0-2-113 0,-4-1-23 0</inkml:trace>
  <inkml:trace contextRef="#ctx0" brushRef="#br0" timeOffset="20890.152">20045 3889 997 0,'-4'26'21'0,"1"-2"5"0,-1-7 1 0,4-11 2 0,4 3-29 0,-4 0 0 0,0-9 0 16,0 0 0-16,0 0 48 0,0 0 3 15,0 9 1-15,0-9 0 0,0 0-15 0,0 0-2 16,0 0-1-16,3 6 0 0,-3-6-14 0,4 5-4 0,-4-5 0 16,7 0 0-16,3 6-4 0,1 0 0 15,0-6-1-15,-4 0 0 0,7 0-11 0,-4 6 12 0,5-6-12 0,-1 0 12 16,3-6-2-16,-3 6 0 0,-3-6 0 0,3 6 0 15,0-6-1-15,0 1 0 0,-3-1 0 0,-4 6 0 16,-7 0 7-16,10-6 0 0,-10 6 1 0,8-3 0 16,-1-3 2-16,0 3 0 0,-7 3 0 15,3-3 0-15,-3 3-7 0,0 0 0 0,0-6-1 0,0 0 0 16,0 0-3-16,-3 1-8 0,-4-1 12 0,0 6-4 16,-1-6-8-16,-2 0 0 0,3 6 0 0,-7 0 0 15,3-6-11-15,-3 3 11 0,0 6-8 0,3 3 8 16,-3-6 0-16,4 0 0 15,-1-6 0-15,1 6 11 0,-1-3-11 0,0 3 8 0,1 3-8 0,-1 3 8 16,8 6-8-16,-4-1 0 0,0 1-10 0,3 6 10 16,4 2-9-16,-4-2 9 0,1-3-8 0,3 8 8 15,0-11 0-15,0 6 0 0,0-4 0 0,3-2 0 0,-3 0 0 16,4 6 9-16,0-13-9 0,-1 4 10 0,-3-3-2 0,4 6 0 16,-4-12 0-16,10 6 0 0,4 0 12 0,0 0 1 15,1-1 1-15,2 1 0 0,1 0-22 0,3-6 0 16,0 6 0-16,-3-3 0 0,3 3 0 0,-3-3 0 15,3 6 0-15,0-9 0 0,0 5-18 0,-3-5-2 16,3 6 0-16,-3-6 0 16,-4 0-33-16,0 0-7 0,0 0-2 0,-4 0 0 15,5-6-126-15,-5 6-26 0</inkml:trace>
  <inkml:trace contextRef="#ctx0" brushRef="#br0" timeOffset="21475.838">20528 3906 1134 0,'0'0'32'0,"0"0"8"0,0 0-32 0,0 0-8 0,0 6 0 0,4 0 0 15,-4 3 32-15,3 3 6 16,1 5 1-16,-1-5 0 0,4 3-20 0,0 2-4 0,-3-5-1 0,3 0 0 16,0-3 14-16,0-3 2 0,0 5 1 0,-3 1 0 0,-1 6 3 0,4 2 1 15,-3-8 0-15,-1 0 0 0,1-6-4 0,-4-6-1 16,0 0 0-16,7 12 0 0,-4-7-12 0,-3-5-2 16,0 0-1-16,0 0 0 0,0 0 13 0,0 0 2 15,0 0 1-15,0 0 0 0,0 0 10 0,-3-5 3 16,-1-1 0-16,1 0 0 0,-1 0-10 0,4 0-2 15,-3 6 0-15,-1-6 0 0,4 0-19 0,-3 0-4 16,-1 0-1-16,4-2 0 0,0 8-8 0,0 0 0 16,0-6 0-16,0 0 0 0,4-6 0 0,-4 6-9 15,0-5 9-15,3 2-10 0,1 3 10 0,-4 6-8 16,7-6 8-16,-4 0-8 0,1 0 8 0,-4 6 0 16,3-6 0-16,1 0 0 0,-4 6-8 0,0 0 8 15,11 0-8-15,-11 0 8 0,7-11-10 0,3 11 10 0,-10 0-12 16,11 0 12-16,-1 0-23 0,-10 0 3 0,11 0 0 15,-1 11 0-15,5-5 1 0,-5 0 1 0,-3 0 0 0,4 0 0 16,-4 6 18-16,0 2-8 0,0-2 8 0,0 0 0 16,0 0 0-16,0 5 0 0,0 4 0 0,0 2 0 15,-3-11 0-15,3 9 0 0,-4-9 0 0,4 5 0 16,-3-5 0-16,-1 3 0 0,5-4 0 0,-5 1 0 16,-3-6 0-16,4 6 0 0,-1-6 8 0,-3-6-8 15,0 0 0-15,7 6 0 0,-7-6 0 0,4 8 0 16,-4-8-29-1,0 0-9-15,10 0-2 0,-10 0 0 0,0 0-55 16,7 0-11-16,-7 0-2 0,0 0-345 0,0 0-69 0</inkml:trace>
  <inkml:trace contextRef="#ctx0" brushRef="#br0" timeOffset="22967.954">21565 3980 1602 0,'0'0'35'0,"-7"-3"7"0,0 6 2 0,7-3 1 0,0 0-36 0,-10-3-9 0,3 6 0 0,-1-3 0 0,8 0 24 0,0 0 4 16,0 0 0-16,0 0 0 0,-3 3-28 0,3-3 8 16,0 0-8-16,0 0 0 0,0 0 0 0,0 0 0 15,0 0 0-15,0 12 0 0,0-1 0 0,3 1 0 16,5-6-11-16,-5 0 11 0,4 3 0 0,0 2-8 15,0-5 8-15,-3 6 0 0,3-6 0 0,0 0 0 16,-4 0 0-16,4 2 8 0,-3-2-8 0,0 6 0 16,-1-6 0-16,1 0 0 0,-4-6 0 0,0 0 0 15,0 0 0-15,0 0 0 0,0 0 36 0,0 0 5 16,0 0 2-16,-7-6 0 0,3-6-6 0,0 3-1 16,-3-2 0-16,0 5 0 0,0-6-23 0,0 0-5 15,-3 1 0-15,3-1-8 0,3 3 0 0,-3 3 0 0,0 0 0 16,3-6 0-16,-3 1 0 0,0 2 0 0,0 0 0 0,0 6 0 15,4-9 10-15,-4 1-10 0,3-1 8 0,1 0-8 16,-4 3 0-16,3 3 8 0,0-5-8 0,1-1 0 16,-1 6 0-16,1-6 0 0,-1-3 0 15,4 10 0-15,0-7 0 0,0 6 0 0,0-6 0 0,4 0 0 16,-1 7 0-16,1-1 0 0,-1 3 0 16,5-3 0-16,-1 6-20 0,0-6 0 0,0 6 0 0,0 0 0 15,3 0 8-15,1 0 3 0,-4 0 0 16,4 6 0-16,3-6-43 15,0 6-8-15,0 3-1 0,4-4-468 0,-4 13-94 0</inkml:trace>
  <inkml:trace contextRef="#ctx0" brushRef="#br0" timeOffset="23675.16">21791 4006 1082 0,'0'0'30'0,"0"0"8"0,0 0-30 0,0 0-8 0,0 0 0 0,0 0 0 16,0 0 40-16,0 0 8 15,0 0 0-15,0 0 1 0,0 0-1 0,0 0-1 0,0 0 0 0,0 0 0 16,0 0-22-16,0 0-4 0,0 0-1 0,0 0 0 16,0 0-11-16,0 0-9 0,0 0 12 0,4 6-12 15,3-6 11-15,0 6-11 0,0-6 10 0,3 6-10 16,-3-6 18-16,0 0-2 0,4 0-1 0,-4 0 0 15,0 0 10-15,0 0 3 0,4 0 0 0,-1 0 0 16,-3 0-16-16,1-6-2 0,-1 6-1 0,0 0 0 16,0-6 2-16,-4 0 0 0,4 6 0 0,-3-6 0 15,-1 1 1-15,1-1 1 0,-1 0 0 0,-3 0 0 16,4 0-3-16,-4-3-1 0,-4 3 0 0,4 0 0 16,0 1-9-16,0 5 0 0,-3-6 9 0,3 6-9 0,-4-6 0 15,-3 0 8-15,7 6-8 0,-7 0 0 16,0-6 0-16,0 3 0 0,0 3-12 0,0 0 4 0,0 0-1 0,-4-3 0 15,1 3 0-15,-1 0 0 0,1 0 9 0,-1 3 0 16,0 0 0-16,1 3-8 0,-1-6 8 0,1 6 0 16,-1-6 0-16,11 0 0 0,-3 6 0 0,-5 0 0 15,5 5-9-15,3-11 9 0,-4 6-12 0,1 0 3 16,3 3 0-16,3 3 0 0,-3-6 9 0,4-1 0 16,-1 1 0-16,1 6-8 0,3-6 8 0,0 3 0 15,0 3 0-15,0-7 0 0,0 7 0 0,4-6 0 16,-1 6 0-16,1-6 8 0,0 0-8 0,-1-1 8 0,1-2-8 15,3 3 8-15,-3 0-8 0,-1 0 8 16,4-6-8-16,-3 6 8 0,3-6-8 0,-4 0 0 0,5 0 0 16,-1 0 0-16,0 0 13 0,0-6-1 15,4 6-1-15,-1-6 0 16,4-3-61-16,1 6-12 0,-5-3-2 0,4-2-1 16,-10 2-130-16,7 0-25 0,-1 0-6 0</inkml:trace>
  <inkml:trace contextRef="#ctx0" brushRef="#br0" timeOffset="24147.478">22119 3395 989 0,'0'0'28'0,"0"0"6"0,-3 6-34 0,3 0 0 16,0-1 0-16,0 1 0 0,0-6 47 0,0 9 2 16,3 3 1-16,-3-6 0 0,0 0 2 0,0 0 0 15,0-6 0-15,4 5 0 0,-4 1 11 0,3-3 2 16,1 6 1-16,-1 0 0 0,1-3-31 0,-1 0-7 0,4 0 0 15,-3 5-1-15,-1 1 9 0,1-3 1 16,-4 3 1-16,4-1 0 0,-1 7-38 0,4-3 0 16,0 2 0-16,-3 7 0 0,6-4 0 0,-3 10 12 15,0 5-4-15,0-8 0 0,0 8-8 0,4-3 12 0,0-2-4 0,-4 2 0 16,3-9 2-16,-3 4 1 0,4-4 0 0,-1 1 0 16,1 2 6-16,-4-2 2 0,4 8 0 0,-4-8 0 15,0 8 2-15,0-2 1 0,0-10 0 0,-4 10 0 16,1-13-10-16,0-2-3 0,-1 2 0 0,1-5 0 15,-1 0-9-15,1 0 8 0,-4-6-8 0,0-6 8 16,0 0-8-16,0 0 0 0,0 0 0 0,0 0 0 16,0 0-11-16,-4-6-4 0,-3-6-1 0,0 0 0 15,0 0-131 1,0-8-26-16,-4 2-6 0</inkml:trace>
  <inkml:trace contextRef="#ctx0" brushRef="#br0" timeOffset="24494.742">21989 3753 1213 0,'0'0'26'0,"0"0"6"0,0 0 0 0,0 0 4 0,0 0-36 0,0 0 0 16,0 0 0-16,0 0 0 0,0 0 37 0,-4 6 1 15,4 6 0-15,0-12 0 0,0 0-18 0,0 0-4 0,0 0-1 0,4 6 0 16,-4-6-3-16,3 6-1 0,4-3 0 16,4 3 0-16,-1 0 21 0,1-1 5 0,0 7 1 0,-1-12 0 15,8 6-16-15,-4-6-3 0,7 6-1 0,-3-6 0 16,-4 0 2-16,3 0 0 0,1 0 0 0,0 0 0 16,-1 0-11-16,1 0-1 0,0-6-8 0,3 6 12 15,-4 0-12-15,1 0 0 0,0 0 0 0,-1 0 0 16,-3-6 0-16,1 6 0 15,-1 6 8-15,0-6-8 0,0 0-12 0,0 6-6 0,0 0-1 0,-3-6 0 32,-1 6-45-32,1 0-10 0,-4-6-2 0,4 5-376 0,-4 4-76 0</inkml:trace>
  <inkml:trace contextRef="#ctx0" brushRef="#br0" timeOffset="25029.611">22557 3939 630 0,'0'0'13'0,"0"0"3"0,0 0 1 0,0 0 2 0,-4 6-19 0,4-6 0 0,0 0 0 0,0 0 0 0,0 0 65 0,0 0 10 16,0 0 1-16,0 0 1 0,0 0 2 0,0 0 0 15,-7 5 0-15,7-5 0 0,-7 6 20 0,7-6 4 16,-7 0 1-16,0 6 0 0,-4-6-43 0,1 0-8 16,10 0-1-16,-7 6-1 0,-4-6-13 0,0 3-2 15,11-3-1-15,-7 6 0 0,7-6-19 0,-7 3-3 16,0 6-1-16,0-3 0 0,0 5-12 0,7-11 0 15,-7 6 0-15,7-6 0 0,0 6 0 0,0 6 0 0,0-12 0 0,0 6 0 16,4 8-10-16,-4-2 10 16,3-6-8-16,-3 0 8 0,4 0 0 0,-1 0-8 15,4 0 8-15,-3-4 0 0,3 4 0 0,-4-3 0 0,4 6 0 0,1-9-8 16,-1 0 8-16,0 0 0 0,3 0 0 0,-3 0 8 16,0 0 0-16,0-6 1 0,4 0 0 0,0 0 0 15,-4-2-1-15,3 8 0 0,-3-12 0 0,0 6 0 16,0 6-8-16,-3-12 10 0,3 6-10 0,-7-5 10 15,0 5-10-15,0 3 8 0,0-3-8 0,0 6 8 16,0 0-8-16,0 0 0 0,0 0 0 0,0-6 0 16,7 0 8-16,-7 6-8 0,0 0 8 0,0 0-8 15,0 0 8-15,0 0-8 0,0 0 0 0,0 0 8 16,0 0-8-16,0 0-9 0,0 6 9 0,0 0-13 16,0-6 13-16,0 9-12 0,0 3 12 0,4-7-12 15,-4 7 12-15,0-6 0 0,-4 0 0 0,0 6-9 16,4-4 9-16,0 1 0 0,4 0 0 0,-4-3-8 15,4 6 8-15,-1-12 0 0,1 12 0 0,-1-7 0 16,1-5 0-16,3 6 0 0,0-3 0 0,0-3 0 0,0 3-11 0,3 0 11 16,-6 0-13-16,3-3 5 15,4 0-29-15,-1 0-6 0,-3-3-1 0,0 3 0 16,4 3-149-16,-1-3-31 0,1 3-5 0</inkml:trace>
  <inkml:trace contextRef="#ctx0" brushRef="#br0" timeOffset="25492.908">22754 3968 1272 0,'0'0'36'0,"0"6"8"0,0 0-35 0,0 3-9 0,0 2 0 0,0-5 0 15,0 0 34-15,0 6 5 0,0-12 1 0,0 6 0 16,4 3-7-16,-4 2-1 0,0 1 0 0,3-6 0 16,1 0 0-16,-1 6-1 0,-3-12 0 0,4 8 0 15,-1 1-7-15,1 0 0 0,-1-3-1 0,1 6 0 16,3-6-8-16,-4 0-2 0,5-1 0 0,-5 1 0 16,1 0-5-16,-4-6-8 0,3 3 11 0,-3-3-11 15,0 0 15-15,0 0-4 0,0 0-1 0,0 0 0 16,0 0 19-16,4-3 4 0,-4-3 1 0,0 0 0 15,-4-11-2-15,1 5 0 0,-1 0 0 0,-3 0 0 0,3-2-21 0,1 2-11 16,-1 0 10-16,-3 1-10 0,4-4 0 16,-4 9 8-16,0-6-8 0,0 6 0 0,3 0 0 0,1-5 11 15,-4 11-11-15,3-9 10 0,4 9-2 0,0-6-8 16,-3 0 12-16,3 6-4 0,0 0-8 16,0 0 0-16,0-6 0 0,0 6 0 0,0-6 0 15,0 6 0-15,0 0-10 0,0 0 10 0,7-6-14 0,0 1 3 16,0 5 1-16,0 0 0 0,3-6-10 0,-3 6-3 15,4 0 0-15,0 0 0 16,-1 0-128-16,4 0-25 0,0 0-6 0,0 0-286 16,4 6-58-16</inkml:trace>
  <inkml:trace contextRef="#ctx0" brushRef="#br0" timeOffset="26224.736">23245 3956 1483 0,'0'0'32'0,"-8"0"8"0,-2 0 0 0,3 6 2 0,0-6-34 0,0 0-8 0,-4 0 0 0,4 0 0 0,-3 6 33 0,-1-6 5 16,0 3 1-16,-3 0 0 15,0 0-10-15,4 0-1 0,10-3-1 0,-11 3 0 0,0 3-5 16,1-6-1-16,-1 6 0 0,1-1 0 16,3-5-21-16,-1 6 0 0,1-6 0 0,0 6 0 0,4 0 0 0,-1 0-16 15,4 3 2-15,0 3 1 0,-3-1 13 0,3-5-9 16,0 0 9-16,0 6-8 0,0 0 8 0,3-1 0 16,1-2 8-16,-1 3-8 0,4 6 14 15,-3-13-2-15,3 4 0 0,-3-3 0 0,-1 6 6 0,1-6 1 16,3 0 0-16,-4 0 0 0,-3-6-7 0,7 0 0 15,0-6-1-15,4 0 0 0,-4 6 9 0,4-12 1 16,-4 3 1-16,3 3 0 0,-3-5 6 0,0-1 0 0,0 0 1 16,4-3 0-16,-4-2-3 0,0-1-1 0,0 6 0 15,0-5 0-15,0 8-6 0,4-3-2 16,-4-6 0-16,0-5 0 0,0 2-2 0,0-2-1 0,-3 2 0 16,3-2 0-16,-4-1-14 0,1-8 0 15,-1 2 0-15,-3 4 0 0,0-3 0 0,4-4 0 16,-8 4 0-16,4-1 0 0,-3 10 0 0,-1-12 0 0,1 8 0 0,-4 1 0 15,3 2 0-15,-3 3 0 0,-4 1 0 0,1-4 0 16,-1 3 0-16,4 7 0 0,0 5 0 0,0 0 0 16,0-6 0-16,3 6-12 0,4 6 12 0,0 0-13 15,0 0 13-15,0 0 13 0,0 0-2 0,0 0-1 16,0 0-10-16,0 0 12 0,-7 6-12 0,0 6 12 16,4-6-12-16,-1 0-12 0,4 5 2 0,4 1 1 15,-4 3 9-15,0-3 0 0,3 5 0 0,-3 1 0 16,4-3 0-16,-1 2 0 0,-3 10-8 0,4-4 8 15,-1 1 0-15,-3 8 0 0,4-2 0 0,0 8 8 16,-4-3-8-16,3 3 0 0,-3-8 0 0,4 2 0 0,-1 0 0 16,-3-2 0-16,0-7 0 0,0 4-8 15,0-4 8-15,4 1 0 0,-4 2 0 0,0-2 0 0,0 2 0 16,0 4 0-16,0-7 0 0,3 4 8 16,-3-4-8-16,4-2 0 0,-4-4 0 0,0-5 8 15,3 0-8-15,1-3 0 0,-4-4 0 0,0-5 0 16,0 0 0-16,0 0 0 0,3 6 0 0,-3-6 0 0,7 0 0 0,0-6-15 15,0 1 3-15,0-4-662 16,4 3-132-16</inkml:trace>
  <inkml:trace contextRef="#ctx0" brushRef="#br0" timeOffset="27084.034">23583 4241 1681 0,'0'0'36'0,"0"0"8"0,0 0 2 0,0 0 2 0,0 0-38 0,0 0-10 0,0 0 0 0,0 0 0 16,0 0 27-16,0 0 3 16,0 0 1-16,0 0 0 15,0 0-50-15,0 0-9 0,0 0-3 0,0 0 0 0,0 0 7 0,0 0 0 0,0 0 1 0,4-5-461 16,3-4-93-16</inkml:trace>
  <inkml:trace contextRef="#ctx0" brushRef="#br0" timeOffset="42536.648">25693 6432 630 0,'0'0'17'0,"0"0"6"15,0 0-23-15,0 0 0 0,0 0 0 0,0 0 0 0,0 0 48 0,0 0 6 16,0 0 1-16,0 0 0 16,-7 0-14-16,7 0-2 0,0 0-1 0,0 0 0 0,0 0 2 0,-4 0 0 15,4 0 0-15,0 0 0 0,-7-6-9 0,7 6-2 16,0 0 0-16,0 0 0 0,0 0-5 0,-3 12-2 15,-1 5 0-15,1-5 0 0,3-12-10 0,0 9-1 16,0 8-1-16,0-5 0 0,0 3 6 0,3 8 2 16,-3-5 0-16,0 6 0 0,0-10 7 0,4 4 2 15,-4-6 0-15,3 5 0 0,-3 10 4 0,4-1 1 16,-4 9 0-16,0-8 0 0,3 2-8 16,1 1-2-16,-4-7 0 0,3 4 0 0,1-10-5 0,-4 4-1 15,3 14 0-15,-3-2 0 0,0-16-8 0,0 1-8 0,0-1 12 16,0 4-12-16,-3-3 9 0,-1-7-9 15,4 4 0-15,-3 3 9 0,3-6-9 0,-4-1 12 16,4-11-12-16,0 3 12 0,0 9-12 0,-3 0 0 0,3-6 0 0,-4 5 8 16,4 1-8-16,-3-6 0 15,3 0 0-15,0-6 0 0,0 0 0 0,0 0-17 0,0 0 2 0,0 0 1 16,0 0-54 0,-4-3-12-16,-3-6-1 0</inkml:trace>
  <inkml:trace contextRef="#ctx0" brushRef="#br0" timeOffset="42941.158">25389 7061 823 0,'0'0'16'0,"0"0"7"0,0 0-23 0,0 0 0 16,0 0 0-16,-3-6 0 0,3 0 58 0,0 0 7 15,0 6 2-15,0 0 0 0,0 0-19 0,0-6-4 16,0-6-1-16,3 7 0 0,1-1-15 0,3 3-4 16,-3 3 0-16,3-12 0 0,0 12-24 0,3-6 0 15,-3 0 8-15,4 6-8 0,-1 6 0 0,5-6 0 0,-5 6 0 0,4-6 0 16,0 12 0-16,4 0 0 0,-4-7 0 0,0 4 0 15,0 3 0-15,-3 6 0 0,3-4 0 0,0-2 0 16,-3-6 0-16,-4 0-16 0,3-6 4 16,1 6 1-16,3 0 11 0,-3 5 0 0,-1-5 0 15,1-6 0-15,-1-6 0 0,1 1 0 0,3 5 0 0,-3-6 0 16,-4 0 9-16,3 0-9 0,4-6 12 0,1 6-12 16,-5 6 0-16,4-3 0 0,4-6 0 0,-4 1-372 15,0 2-71-15</inkml:trace>
  <inkml:trace contextRef="#ctx0" brushRef="#br0" timeOffset="43560.005">26053 6976 1267 0,'0'0'28'0,"0"0"5"0,0 0 2 0,0-9 1 0,0-6-36 0,0 6 0 0,0 9 0 0,0 0 0 16,0 0 51-16,0 0 3 0,0 0 1 0,0 0 0 15,0 0-37-15,0 0-7 0,-4 9-2 0,4 3 0 16,0-12 24-16,0 0 5 0,0 0 1 0,0 0 0 15,-3 6-19-15,-1 5-4 0,1-5-1 16,-1 6 0-16,0 0-4 0,1-9-1 16,3 3 0-16,-7 2 0 0,3 7-10 0,4-9 0 0,0-6 0 0,0 0 0 15,-3 6 0-15,-1 6 0 0,4-1 0 0,0-2 0 16,0-9 29-16,0 6 4 0,0 6 1 0,4 0 0 16,-1-1-22-16,1-2-4 0,3 9 0 0,-4-6-8 15,-3-12 11-15,8 5-11 0,-1 7 10 0,-4-6-10 16,8 3 20-16,-4 0-1 0,0 5-1 0,0-2 0 15,-4-6-18-15,-3-6-19 0,11 0 4 0,0-6 1 16,-11 6 14-16,10 6 0 0,-3-6 0 0,4 0 0 16,-1 6 12-16,-10-6-4 0,11 0 0 0,0 0-8 15,-11 0 9-15,10-6-9 0,1 0 0 0,-4 0 9 16,0 0-9-16,0 1 0 0,-4-1 0 0,1-3 0 0,3-3 0 16,-3 0 0-16,-1 6 0 0,-3 6 0 0,0 0 0 15,0 0 0-15,0 0 0 0,0-5 0 16,0-1 0-16,-3-6 0 0,-1-3 0 0,0 4 0 0,-3-13 0 0,0 9-20 15,0 6 3-15,-3 1 1 0,3 2 16 16,-4-6 0-16,0 6 0 0,-3 0 0 0,4-6 0 0,-1 4 12 16,1 8-1-16,-1 3-1 0,4 2-10 0,0 1 0 15,0-6 0-15,3 0 8 0,1-6-8 0,-1 4-17 16,1 4 4-16,-1 1 1 0,4-6-6 0,-3 3-1 16,3 0 0-16,0 0 0 15,3 12-101-15,-3 0-21 0,0 0-4 0</inkml:trace>
  <inkml:trace contextRef="#ctx0" brushRef="#br0" timeOffset="44136.364">26688 6999 1011 0,'0'0'28'0,"0"0"8"0,0 0-36 0,0 0 0 15,0 0 0-15,0 0 0 0,0 0 92 0,0 0 11 16,0 0 2-16,0 0 1 0,0 0-15 0,0 0-3 15,0 0-1-15,0 0 0 0,0 0-48 0,-4 12-10 16,4 5-1-16,0 4-1 0,0 3-27 0,0-10 0 16,0 10 0-16,0-7 0 0,4-5 16 0,-1 3-1 15,-3-15-1-15,0 0 0 0,0 6 4 0,4 0 1 16,-1 5 0-16,-3 7 0 0,4 3-2 0,-1 8 0 16,-3-14 0-16,4-7 0 0,-4-16-6 0,0 8-2 15,0 11 0-15,0 1 0 0,0-12 11 0,0 0 1 0,0 0 1 0,0 0 0 16,0 0 12-16,0 0 2 0,0 0 1 15,0 0 0-15,0 0-16 0,-4-9-3 0,-3-5-1 16,4-1 0-16,-4 3-17 0,3 0 8 16,1-8-8-16,-1 2 0 0,-3 1 0 0,3-7 0 0,1 9 0 0,-1-2 0 15,1-1 0-15,-1 3 0 0,1 4 0 0,3-7 0 16,0 12 0-16,0-6-17 0,0 4 3 0,0-1 1 16,3 6 3-16,1-9 1 0,-1 12 0 0,1-6 0 15,-1 0 9-15,5 6-13 0,-5-6 5 0,4 6 8 16,4-5-16-16,-4 10 4 0,0 7 0 0,3 0 1 15,-3-3-17 1,4-3-4-16,0-1-1 0,-1 1 0 0,1 0-19 0,6 6-4 16,-2-6-1-16,-5 0 0 0,4 6-20 0,0-12-4 0,-3 0-1 15,3 0-400-15,-3 2-80 0</inkml:trace>
  <inkml:trace contextRef="#ctx0" brushRef="#br0" timeOffset="44597.911">26945 7199 1094 0,'0'0'23'0,"0"0"5"0,0 0-28 0,0 0 0 0,0 0 0 0,0 0 0 16,0 0 56-16,0 0 7 0,0 0 1 0,0 0 0 15,0 0 0-15,0 0 0 0,0 0 0 0,0 0 0 16,0 0-52-16,-3 3-12 0,-1 3 0 0,1 3 0 16,-1 8 0-16,1-5 0 0,-1 0 0 0,4-3 0 15,0-9 0-15,0 0 0 16,0 8 0-16,4 1 0 0,-4-3 54 0,3 6 8 16,-3 0 2-16,4-4 0 0,-4-8-52 0,7 9-12 15,-4 6 0-15,4 8 0 0,-3 1 20 0,-1-15 2 0,1-18 0 16,-1 3 0-16,-3 6 7 0,4-12 2 0,3-5 0 0,-4-4 0 15,5 6-16-15,-1 7-3 0,-4-4-1 0,4 6 0 16,0-6-3-16,4 3 0 0,-11 9 0 0,7-8 0 16,3-7-8-16,-3-3-11 0,-3 6 3 0,0 1 0 15,-1 2 57-15,1-3 12 0,-4-6 3 0,3 7 0 16,1-7-52-16,-4 9-12 0,0-2 0 0,0-1 0 0,3-6 0 16,-3 6 0-16,0 4 0 0,-3-4 0 15,3 0 0-15,0 6 0 0,-4 0 0 0,4-3 0 16,-3 4-48-16,3-1-13 0,-4 0-3 0,1 6 0 15,3-12-153-15,0 12-31 0,0-6-7 0,0 0-1 16</inkml:trace>
  <inkml:trace contextRef="#ctx0" brushRef="#br0" timeOffset="45062.435">27234 7167 1267 0,'0'0'28'0,"0"5"5"0,0 7 2 0,0-12 1 0,4-12-36 0,0 7 0 0,-4 16 0 0,3-5 0 15,-3-6 58-15,4 6 5 16,-4 12 1-16,3-9 0 0,4-4 0 0,-3 7 0 0,3 18 0 0,-4-16 0 16,4-20-52-16,-7 1-12 0,0 5 0 0,4 8 0 15,-4 19 0-15,3-15 0 0,-3-12 0 0,0 0 0 16,0 0 54-16,0 0 8 0,0 0 2 0,0 0 0 15,0-6-52-15,-3-6-12 0,-1 0 0 0,1 0 0 16,3 1 54-16,-4 2 8 0,4-9 2 0,-3-2 0 16,3 2-52-16,0 0-12 0,-4 1 0 0,4 5 0 15,0-3 0-15,0 9 0 0,0 1 0 0,4-7 0 16,-4 6 0-16,0 6 0 0,0-6 0 0,0 6 0 16,0 0-48-16,0 0-13 0,0 0-3 0,3-6 0 0,4 6 52 0,0-3 12 15,0 3 0-15,4 0 0 0,-4 3 0 0,4-3 0 16,-1 6 0-16,-3 6 0 0,4 11 0 15,-1-17 0-15,1-9 0 0,0 0 0 0,-1 9 0 0,4 3 0 16,-3-9 0-16,-1 3 0 0,1 0 0 0,0 9 0 16,-1-7 0-16,1 7 0 0,-4-6 0 15,0 3 0-15,0-6 0 0,0 6 0 16,0 2-54-16,-3 1-8 0,-4-12-2 0,7 12 0 0,0 3 52 0,0-1 12 16,0 7 0-16,0-3 0 15,-4-4-183-15,1 4-33 0,10 5-8 0,-14-23 0 0</inkml:trace>
  <inkml:trace contextRef="#ctx0" brushRef="#br0" timeOffset="46248.658">20189 6646 485 0,'0'0'13'0,"0"0"4"0,-3-6-17 0,3 6 0 0,0 0 0 0,0 0 0 16,0 0 44-16,0 0 4 0,0 0 2 0,0 0 0 15,0 0 7-15,0 0 2 0,0-970 0 0,0 1940 0 16,-4-964-15-16,4-6-4 0,0 0 0 0,0 0 0 16,0 0-24-16,0 0-6 0,0 0-1 0,0 9 0 15,0-9 44-15,0 0 9 0,0 6 2 0,0-6 0 0,0 0 0 0,0 0 0 16,0 0 0-16,0 0 0 0,4 6 0 0,-4-6 0 15,0 0 0-15,0 0 0 0,3 6-54 0,-3 5-10 16,4 1 0-16,0 0 0 0,-4 0 0 0,3 14 0 16,-3-11 0-16,4 14 0 0,-8-5 30 0,4 2 2 15,0 10 0-15,-3-4 0 16,3-3-2-16,-4 4 0 0,0-4 0 0,4 9 0 0,-3-2-14 16,3-10-2-16,0-8-1 0,0-1 0 0,0 10-13 0,0-4 9 15,0-8-9-15,0 3 8 0,3-1-8 0,-3-5 8 16,0-12-8-16,0 0 8 0,0 0-8 0,0 0 0 15,0 0 0-15,0 0 0 0,0 0-11 0,0 0-4 16,0 0-1-16,0 0 0 16,0 6-143-16,0-6-29 0,0 0-5 0,0 0-273 0,-3 0-54 0</inkml:trace>
  <inkml:trace contextRef="#ctx0" brushRef="#br0" timeOffset="46688.842">19995 6981 1148 0,'0'0'25'0,"-3"0"6"0,-4 6 1 0,7-6 0 0,0 0-32 0,0 0 0 15,0 0 0-15,0 0 0 0,0 0 71 0,0 0 8 16,0 0 1-16,0 0 1 0,0 0-9 0,0 0-3 16,0 0 0-16,0 0 0 0,0 0-49 0,0 0-9 15,0 0-3-15,0 0 0 0,0 0-8 0,0 0 0 16,0 0-12-16,7 0 12 0,0 6 0 0,0 0 0 15,4-6 0-15,3 0 0 0,-4 12 0 0,4-12 0 16,4 3 0-16,-4 0 0 0,4 0 0 0,-4 0 0 16,7-9 0-16,0 6 0 0,-3 0 0 0,-4 3 0 15,4 0 0-15,-1-3 0 0,-3-3 0 0,4 0 0 16,-4 3 0-16,4-3 0 0,-1 3 0 0,-2 0 0 0,2-3 14 16,-3 3-4-1,0 0-59-15,1 0-12 0,-1 3-3 0,-4-3-640 0</inkml:trace>
  <inkml:trace contextRef="#ctx0" brushRef="#br0" timeOffset="47219.99">20458 7055 806 0,'0'0'17'0,"0"0"4"0,0 0 1 0,0 0 2 0,0 0-24 0,-4 12 0 15,4-6 0-15,0-6 0 0,-3 2 56 0,3 7 6 16,-4 12 2-16,4-9 0 0,0-12 0 0,-4 6 0 16,4 5 0-16,0-11 0 0,0 0-52 0,-3 3-12 15,3 9 0-15,0 0 0 0,0-12 34 0,0 6 4 16,0 11 1-16,0-2 0 0,3-3-11 0,-3-1-3 15,0-11 0-15,0 0 0 0,4 6-25 0,0 0 0 16,-1 6 0-16,1-6 0 0,-1 0 56 0,-3-6 7 16,0 0 1-16,0 0 0 0,0 0-52 0,7 3-12 0,0 0 0 0,-7-3 0 15,4 5 0-15,-4-5 0 0,0 0 0 0,0 0 0 16,0 0 33-16,10-5 4 0,-3 5 1 0,-3-6 0 16,3 0-25-16,-4 0-5 0,-3-6 0 0,4 6-8 15,0 0 15-15,-1-5-4 0,-3 5-1 0,0 0 0 16,0-3-10-16,4 3 12 0,-4 0-12 0,-4 0 12 15,4-5-12-15,-3 5 0 0,3 0 0 0,-4-3 8 16,4-3-8-16,-4 7 0 0,-3-7 0 0,0 6 0 16,7-12 0-16,-3 6 0 0,-1 10 0 0,1-4 8 15,-1 0-8-15,4 6 0 0,0 0 0 0,-7-12 0 16,-3 6-11-16,3 0 3 0,7 6 0 0,0 0 0 16,-7 6 0-16,-1 0 0 0,1 0 0 0,7-6 0 15,0 0-8-15,0 0 0 0,-7 12-1 0,4-6 0 16,3-6-24-16,0 0-5 0,0 5-1 0,0-5 0 15,3 9-102-15,4-3-21 0</inkml:trace>
  <inkml:trace contextRef="#ctx0" brushRef="#br0" timeOffset="47900.92">21322 7043 1497 0,'0'0'32'0,"0"0"8"0,-11-6 0 0,4 6 4 0,0-9-36 0,0 4-8 0,0-4 0 0,0 6 0 16,7 3 35-16,-7 3 5 0,0 0 0 0,0 0 1 15,7-3-14-15,-7 3-3 0,0 2-1 0,0-2 0 16,0 3-70-16,3 0-13 0,1 0-4 0,3-6 0 15,-7 6 52-15,7-6 12 0,0 0 0 0,-4 12 0 16,0 2 0-16,4-2 0 0,-3 0 0 0,-1 0 0 0,4-12 0 0,0 6 0 16,0-6 0-16,-3 5 0 0,-1 4 0 15,4-9 0-15,0 0 0 0,0 0 0 16,0 0 48-16,0 0 13 0,0 0 3 0,0 0 0 16,0 0-52-16,0 0-12 0,0 0 0 0,0 0 0 0,4 12 0 0,-1-6 0 15,4 0 0-15,-7-6 0 0,8 6 0 0,-5-6 0 16,4 0 0-16,0 0 0 0,0-6-13 0,4 0-6 15,-1 12-1-15,-3-6 0 0,0 0 20 0,1 0 0 16,-1 6-8-16,0-1 8 0,-7-5 0 0,7 0 0 0,-4 6 0 16,-3-6 0-16,0 0 0 0,7 6 0 0,-3 9 0 15,-1-9 9-15,4 0-9 0,-7-6 8 0,0 0-8 0,0 11 8 16,4-5 1-16,-1 6 0 0,1-6 0 0,-4 6 0 16,4-1 2-16,-4-2 0 0,0 3 0 0,0 0 0 15,0-6-3-15,0 0-8 0,0 2 12 0,0 1-4 16,-4 0 0-16,4-3-8 15,0-6 12-15,-4 6-4 0,1 0 0 0,3-6-8 0,0 0 12 0,-7 0-4 16,3 0 1-16,-3 0 0 16,7 0 0-16,-3 6 0 0,-4-6-9 0,0 0-16 0,3 0 4 0,-3 0 1 31,0 5-62-31,0-5-13 0,-7 0-2 0,7 6-632 0</inkml:trace>
  <inkml:trace contextRef="#ctx0" brushRef="#br0" timeOffset="48830.5">21421 7178 1065 0,'0'0'23'0,"0"0"5"0,0 0 0 0,0 0 4 0,0 0-32 0,0 0 0 0,-4 12 0 0,4-6 0 15,0-6 60-15,0 6 5 0,0 3 2 0,4 2 0 16,-4-5-18-16,0 6-3 0,3-6-1 0,1 6 0 16,-1-6-15-16,1 2-3 0,-1 4-1 0,1 6 0 15,-1-12-2-15,-3 0-1 0,0-1 0 0,0 4 0 16,4 0-6-16,-4-9-1 0,0 0 0 0,0 0 0 16,0 0-2-16,0 0-1 0,0 0 0 0,0 0 0 15,0 0 11-15,0 0 1 0,0 0 1 0,0 0 0 16,0 0 3-16,-4-9 1 0,4 0 0 0,-3-2 0 15,3-1-19-15,-4 0-11 0,4-3 12 0,0 4-12 16,0-1 0-16,0 0 0 0,0 6 0 0,4 0 0 16,-4-2 0-16,0 2 0 0,0 6 0 0,3-6-9 15,1-6 9-15,-4 6-13 0,3-6 5 0,-3 7 8 16,7-1-12-16,-7 6 12 0,0 0-10 0,0 0 10 16,8 6-12-16,-5-6 12 0,4-6-13 0,-3 12 5 0,-1-6 8 0,1 0 0 15,3 0-9-15,-4 0 9 0,4 0-8 0,0 0 8 16,-3 0-10-16,3 11 10 0,0-5 0 0,0 0-9 15,0-6 9-15,-3 6 0 0,-1-3 0 0,1 6 0 16,-1 0 0-16,1 2 0 0,-1 7 0 0,1-12 0 16,-4 3 0-16,3-3 0 0,-3-6 0 0,0 5 9 0,4 1-9 15,-4 6 10-15,0-6-2 0,0-6-8 0,0 0 12 0,0 0-4 16,0 0 2-16,0 0 0 0,0 12 0 0,3-12 0 16,-3 0-10-16,0 0 12 0,4 6-12 0,-4-6 12 15,0-6-12-15,3 6 0 0,-3 0 0 0,4 0 0 16,0-12 0-16,-4 12 0 0,3 6 0 0,1-6 0 15,-1-12 0-15,1 6 0 0,-1-3 0 0,1 3 0 16,-1-5 30-16,-3-1 4 0,4 6 1 16,-4 0 0-16,3 0-25 0,1 0-10 15,-1 1 8-15,1-1-8 0,-1 0 0 0,-3 3 0 0,4-3 0 0,-4 0 0 16,0 6-11-16,0 0 11 0,7 0-8 0,-3 0 8 16,-4 0-15-16,3 0 3 0,4 0 0 0,-3 0 0 15,-4 0-6-15,7 9-1 0,-4-6 0 0,4 3 0 16,-3 0 19-16,-1 2 0 0,1-2 0 0,-1 0 0 15,1-6 0-15,-1 12 0 0,4-6 0 0,-3 3 0 16,-4-9 0-16,4 8 0 0,-1 7 0 0,1-3 0 16,-4-12 0-16,7 6 0 0,-4 0 0 0,1 5 0 0,-4-11 0 0,0 0 0 15,3 3 0-15,1 3 0 0,-4-6 48 0,0 9 12 16,3 0 4-16,-3-9 0 16,0 0-103-16,0 0-20 0,4 6-4 0,-4-6-1 15,0 0 0-15,0 0 0 0,3 0 0 16,-3 0 0-16,0 0-102 0,0 0-21 15,0 0-4-15,11 0-1 0</inkml:trace>
  <inkml:trace contextRef="#ctx0" brushRef="#br0" timeOffset="49374.19">21890 7240 1157 0,'0'0'32'0,"-4"6"8"0,4-6-32 0,0 0-8 0,0 0 0 0,0 0 0 15,0 0 94-15,-3 6 17 0,3-6 3 0,-4 9 1 16,4-1-39-16,0-8-8 0,0 0-2 0,0 0 0 16,0 0-29-16,0 0-5 0,4 6-2 0,-4-6 0 15,3 9-16-15,-3-9-3 0,7 6-1 0,0 0 0 16,-3-6-10-16,3 6 8 0,-3-6-8 0,3 0 8 15,-7 0 0-15,3-6-8 0,4 6 12 0,0 0-4 16,0-6-8-16,0 0 10 0,-3 6-10 0,3 0 10 16,-4-6-10-16,1 0 10 0,0 1-10 0,-1-1 10 15,1 3-10-15,-1-3 10 0,1 0-10 0,-4-6 10 16,3 6-10-16,-3 0-17 0,4 6 4 0,-4-8 1 16,-4-1-20-16,4 3-3 0,0 6-1 0,0 0 0 15,0 0-16-15,-7-9-3 0,4 3-1 0,-4 0 0 16,-1 0 13-16,5 6 3 0,-8 0 0 0,4 6 0 0,-3-6 23 0,3 6 5 15,0-6 0-15,0 6 1 0,-4-6 11 0,4 9 14 16,3 3-3-16,-3-1-1 0,0 1 4 0,4 6 1 16,-1-6 0-16,1-1 0 0,-1 4 0 0,4-3 0 15,0 0 0-15,0-1 0 0,0-5-2 0,4 9 0 0,-1-9 0 0,1 6 0 16,-1-7 7-16,1 1 2 0,3 6 0 0,-4-3 0 16,4-3-3-16,-7-6-1 0,4 6 0 0,3 0 0 15,4-1-8-15,-4-5-2 0,3 0 0 16,-3 6 0-16,0 0-8 0,0-6 12 0,4 0-12 15,-4 0 12-15,4 0-12 0,-4 0-16 0,3 6 4 0,4-6 1 32,-3 0-134-32,0 0-27 0,-1-6-6 0,-3 0-1 0</inkml:trace>
  <inkml:trace contextRef="#ctx0" brushRef="#br0" timeOffset="49769.336">22200 6840 1074 0,'0'0'30'0,"0"0"8"0,0 0-30 0,0 0-8 15,0 0 0-15,0 0 0 0,0 0 0 0,4 12 0 16,-4-6 0-16,0 6 0 0,3-6 104 0,-3-1 19 15,0 7 4-15,4-3 1 0,-1 3-103 0,-3-6-25 16,4 5 0-16,-4-5 0 0,3 6 49 0,-3 3 5 16,4-3 1-16,-4 5 0 0,4 1-23 0,-1-1-4 15,-3 10 0-15,4-7-1 0,-1 4-11 0,-3 0-1 16,0-4-1-16,0 9 0 0,0 1-2 0,0-4-1 16,4-8 0-16,-4 3 0 0,3-4-3 0,-3 7-8 15,-3-10 12-15,3 10-4 0,3-1-8 0,-3-2 0 0,4-3 9 16,-1 5-9-16,1-2 0 0,-4-4 8 0,3 1-8 0,1-6 0 15,-1 0 0-15,1-7 0 0,-4-5 0 0,3 9 8 16,-3-9-8-16,0 0 0 0,4-9-11 0,-4 9 11 31,7 0-38-31,0-2-2 0,-3-4 0 0,-1 3 0 0,4-9-79 16,0 6-16-16</inkml:trace>
  <inkml:trace contextRef="#ctx0" brushRef="#br0" timeOffset="50207.7">22394 6814 638 0,'0'0'18'0,"0"0"4"0,0 0-22 16,0 0 0-16,0 0 0 0,0 0 0 0,0 0 92 0,0 0 15 15,0 0 2-15,0 0 1 0,-3 12-26 0,3-7-4 16,0-5-2-16,0 6 0 0,0 3-17 0,0 3-3 16,3 6-1-16,-3-7 0 0,0 4-16 0,0 3-3 0,0-1-1 15,0 1 0-15,0 3 1 0,-3 2 0 0,3-2 0 0,0 2 0 16,3 1-14-16,-3-4-2 0,0 10-1 15,0-7 0-15,-3 4-9 0,6-4-3 0,-3 1 0 16,0-4 0-16,4 4-9 0,-4-7 0 16,0 10 9-16,0-15-9 0,0-4 8 0,0 1-8 0,0 12 8 0,0-9-8 15,0-1 0-15,0 1 8 0,0 0-8 16,0 3 0-16,-4-10 0 0,4 1 0 0,0 6-12 0,0-12 4 31,0 0-20-31,0 0-3 0,4 6-1 0,-4-6 0 0,0 0-30 16,0 0-6-16,0 9-2 0,0-9 0 0,0 0-102 15,3 6-20-15</inkml:trace>
  <inkml:trace contextRef="#ctx0" brushRef="#br0" timeOffset="51471.142">15117 6858 563 0,'0'0'16'0,"0"0"4"0,3-6-20 0,1-3 0 16,-4 9 0-16,0 0 0 0,3-3 11 0,-3 3-2 0,0 0 0 15,0 0 0-15,0 0 7 0,0 0 2 0,0 0 0 0,0 0 0 16,0 0 5-16,0 0 1 0,0 12 0 0,4-6 0 16,-4 6 5-16,3-1 2 0,-3-2 0 0,0 3 0 15,0 6 5-15,4-7 2 16,-1 7 0-16,1-6 0 0,-4 3-13 0,3-10-2 16,4 7-1-16,-3-6 0 0,-1 6-3 0,1-6-1 0,3 0 0 0,0 2 0 15,-3 4 18-15,-1-6 3 0,1 6 1 0,-1-6 0 16,4 5-3-16,-3-2 0 0,-1-3 0 0,1 6 0 15,-1 0 5-15,1-6 1 0,-1 5 0 0,1 7 0 16,-1-3-3-16,1 2 0 0,-1-2 0 0,1 3 0 16,0-1-24-16,-1 1-6 0,1-3-1 0,-1 2 0 15,1 7-9-15,3-13 0 0,-7 7 0 0,3-3 0 16,1-3 0-16,3 5 0 0,-7-5 0 0,3 3 0 16,1-9 16-16,-1-1 2 0,-3-5 0 0,0 12 0 15,0-6-7-15,0-6-2 0,0 0 0 0,0 0 0 0,0 0-9 0,0 0 0 16,0 0-10-16,0 6 10 15,0-6-126-15,-3 3-19 0,-1 3-4 0,-3-3-1 0</inkml:trace>
  <inkml:trace contextRef="#ctx0" brushRef="#br0" timeOffset="52017.047">15000 7178 882 0,'0'0'19'0,"0"0"4"0,0 0 1 0,0 0 1 0,0 0-25 16,0 0 0-16,0 0 0 0,0 0 0 15,0 0 91-15,0 0 13 0,0 0 2 0,-3 0 1 0,3-6-86 16,0 6-21-16,3 0 0 0,1 0 0 0,-1-5 35 0,4-1 2 16,-3 0 1-16,3 3 0 0,0-6-29 0,0 6-9 15,0 0 0-15,0 6 0 0,4 6 12 0,-4-3-12 16,3 0 12-16,1 0-12 0,-1-6 15 0,1 5-4 16,0 7-1-16,-4 3 0 0,3-3-10 0,-3 5 10 15,0 7-10-15,0-9 10 0,4-4-10 0,-8 1 12 16,1 0-12-16,3-6 12 0,-7-6-12 0,4 0 8 15,-1 6-8-15,4-6 8 0,0 0 0 0,-3 0 0 16,3-6 0-16,3 6 0 0,1-12-20 0,0 6-5 16,-1 0-1-16,1-9 0 15,3 4-35-15,-4-1-7 0,8 12-2 0,-4-12 0 0</inkml:trace>
  <inkml:trace contextRef="#ctx0" brushRef="#br0" timeOffset="52658.36">15409 7308 836 0,'-3'6'24'0,"-1"-6"4"0,-3-6-28 0,4 6 0 16,-4 0 0-16,0 0 0 0,3 0 108 0,-3-6 16 15,3 6 4-15,-3 0 0 0,4 0-103 0,3 0-25 16,-4 6 0-16,-3-6 0 0,7 0 56 0,0 0 7 15,0-6 1-15,0 6 0 0,0 0-52 0,0 0-12 16,0 0 0-16,0 0 0 0,0 0 0 0,0 6 0 0,4 5 0 16,-4-2 0-1,0 0-48-15,0 6-13 0,0-9-3 0,3 11 0 0,-3-5 103 0,0 0 20 0,4 3 4 0,-4-4 1 32,3 1-103-32,1 0-20 0,-4 0-4 0,3 2-1 0,1-2 103 0,-4-6 20 0,4 6 4 0,-4-3 1 15,3 8-52-15,1-5-12 0,3-6 0 0,0-6 0 16,3 12 0-16,-3-7-13 0,4 7 2 0,-1-6 1 15,1 0 10-15,0-3 0 0,-1 3 0 0,1-6 0 16,-1 6 10-16,1-6-2 0,0 0-8 0,-4 0 12 16,3-6 4-16,-3-3 0 0,-3-3 0 0,3 0 0 15,-4 1 0-15,4-1 0 0,1-3 0 0,-5-5 0 16,1 5-16-16,-4 3-10 0,0-5 2 0,0 5 0 31,-4-3-64-31,4-3-12 0,-7-2-2 0,0 2-1 0,3 1 70 0,-3 5 17 0,0 0 0 0,0-3 0 16,-3 4 0-16,-1 5 0 0,-3-6 0 0,3 6 0 15,1 0 0-15,-1 6 0 0,1-9 0 0,-1 6 0 16,4 0 0-16,7 3 0 0,-4 3 0 0,4-3 0 0,0 0 0 16,0 0 0-16,-7 6 0 0,4 12 0 0,3-6 0 0,0-6 0 15,0 2 0-15,0 7 0 16,3-6-55-16,-3 9-7 0,4 20-2 0,3-21 0 0</inkml:trace>
  <inkml:trace contextRef="#ctx0" brushRef="#br0" timeOffset="53437.994">16344 7128 1033 0,'0'0'22'0,"0"0"5"0,-7 0 1 0,0 0 2 0,7 0-30 0,-7 0 0 16,0 0 0-16,0 0 0 0,0 0 56 0,0 6 4 15,0-6 2-15,-4 0 0 0,4 0-22 0,0 0-5 16,4 3-1-16,-5 0 0 0,1 6-1 0,0-6 0 15,7-3 0-15,-3 3 0 0,-4 3-1 0,3 0-1 16,-3-1 0-16,4-5 0 0,3 6-19 0,0-6-3 16,0 0-1-16,0 0 0 0,0 0 14 0,-4 6 2 15,4 0 1-15,0 0 0 16,0-6-71-16,0 0-14 0,0 0-4 0,4 6 0 0,3 0 52 0,-4 3 12 0,1-4 0 0,-1 1 0 16,1 0 0-16,3 6 0 0,-4 0 0 0,1-6 0 15,3 2 15-15,0-2 5 0,0 6 2 0,4 0 0 16,-4 0-22-16,0-1-8 0,3 4 0 0,1-3 0 15,3-12 8-15,-3 12 0 0,-4-7 0 0,3 1 0 16,-3 0 0-16,4-3 0 0,-4-3 0 0,0 0 0 16,-7 0-13-16,0 0-1 0,0 0 0 0,7 3 0 15,-7-3 14-15,0 0 0 0,0 0 0 0,0 0 0 16,11 0 0-16,-4 0 0 0,-7 0 0 0,0 0 0 16,3 12 0-16,1-3 0 0,-1 2 0 0,1 7 0 15,-1-12 48-15,-3 3 13 0,0-3 3 0,0 5 0 16,-3 7-52-16,3-6-12 0,0 0 0 0,0-4 0 15,-4 4 0-15,-3-6 0 0,7 6 0 0,-7 0 0 16,0-7 0-16,4 7 0 0,3-12 0 0,-4 3 0 0,-3 0 8 0,0 0-8 16,-4 3 11-16,1-6-11 0,3 0 0 0,-4 0 0 15,1-6 0-15,-1 3-12 0,0 0 24 0,1 0 4 16,-1 0 2-16,1-6 0 0,3 9-30 0,-4-5-7 16,8-1-1-16,-5 0 0 15,8 6-48-15,0 0-9 0,-7 0-3 0</inkml:trace>
  <inkml:trace contextRef="#ctx0" brushRef="#br0" timeOffset="54055.546">16510 7396 968 0,'0'0'21'0,"0"0"5"16,0 0 1-16,0 0 0 0,0 0-27 0,0 0 0 0,0 0 0 0,0 0 0 15,0 0 35-15,4 3 1 0,-1 6 1 0,4-3 0 0,-3-1 2 16,3 1 0-16,0 6 0 0,3-6 0 16,-3-3-11-16,4 0-1 0,-4 0-1 0,0 3 0 0,4 0 18 15,-1-4 3-15,-3-4 1 0,4-1 0 16,-4 3 19-16,-4-6 4 0,8-3 1 0,-4 0 0 16,0-3-34-16,4 1-6 0,-4-1-2 0,0 3 0 15,-4 3-17-15,1 0-3 0,-1-6-1 0,1 7 0 0,-1-1-1 0,-3 0 0 16,0 0 0-16,0 6 0 0,0 0-8 0,0 0 0 15,-7-9-10-15,0 3 10 0,7 6-16 0,0 0 4 16,0 0 0-16,-10-3 0 0,-1 3 12 0,4 3-9 16,-3 6 9-16,-1-3-8 0,4 0 8 0,0 0 0 15,-4 0 0-15,4-1 0 0,7-5 8 0,-3 6-8 0,3-6 8 16,-4 12-8-16,1-3 8 0,-1-3-8 0,4-6 8 0,-3 12-8 16,3-7 0-16,0 1 0 0,0 6 0 0,3-6 8 15,-3-6-8-15,4 6 9 0,3 6-9 0,-4-4 10 16,4 4-10-16,4 0 0 0,-4-6 0 0,0 3 0 15,0-3 0-15,0-4 0 0,-3 10 0 0,3-3 0 16,0-3 0-16,0 6 0 0,0-6 0 0,0-1 8 16,0 7-8-16,0-9 8 0,-7-3-8 0,4 3 8 15,3-3-8-15,0 0 0 16,0-6 0-16,-4 3-11 16,4 0-35-16,0-3-7 0,0 6-2 0,4 6 0 15,-4-12-7-15,0 6-2 0,0 0 0 0,4-5-409 0,-4-1-83 0</inkml:trace>
  <inkml:trace contextRef="#ctx0" brushRef="#br0" timeOffset="54521.143">16884 7328 1267 0,'0'0'28'0,"0"0"5"0,-4 9 2 0,1 0 1 0,-1 3-36 0,4-1 0 15,-3 7 0-15,-1-6 0 0,4-3 108 0,-3 2 16 16,3 7 2-16,-4-3 1 0,4-6-67 0,4-1-12 16,-1 4-4-16,1-6 0 0,-1 0-19 0,-3-6-4 15,0 0-1-15,4 6 0 0,-1 0-20 0,4-3 0 16,-7-3 0-16,4 8 8 0,3 1-8 0,-3-3 0 16,3 0 0-16,-4 0 0 0,4 6 0 0,-3-6 0 15,-4-6 0-15,0 0 0 0,0 0 0 0,0 0 0 16,7 0 0-16,-7 0 0 0,0 0 52 0,3 0 10 0,1-6 2 0,-4 6 0 31,0 0-103-31,0 0-20 0,3 0-4 0,-3-6-1 0,0 6 52 0,0-6 12 0,0 0 0 0,0-6 0 16,-3 3 0-16,3 1 0 0,-4 5 0 0,4-3 0 15,-3-6 0-15,-1 6 0 0,1-9 0 0,-1 4 0 16,1 2 48-16,-1 0 13 0,1-3 3 0,3 6 0 16,-4-5-52-16,4-1-12 0,0 0 0 0,0 3 0 15,0 9 0-15,0 0 0 0,0 0 0 0,0 0 0 16,0 0 0-16,4-6 0 0,-4 1 0 0,0 5 0 15,0 0-48-15,7-6-13 0,-4 0-3 16,4 0 0-16,0 6 52 0,4-6 12 0,-4 12 0 0,4-6 0 16,-1 0 0-16,1 0 0 0,-1 0 0 0,4 0 0 15,1 0-156-15,-1 6-29 0,-4 0-6 0,4 5-487 16</inkml:trace>
  <inkml:trace contextRef="#ctx0" brushRef="#br0" timeOffset="55108.192">17191 7419 806 0,'0'0'17'0,"-4"0"4"0,4 0 1 0,0 0 2 0,-7-5-24 0,4-1 0 0,3 6 0 0,0 0 0 16,0 0 112-16,0 0 19 0,0 0 3 0,0 0 1 16,0 0-25-16,0 0-5 0,0 0-1 0,0 0 0 15,0 0-69-15,0 0-15 0,0 0-2 0,0 0-1 16,0 0 27-16,0 0 6 0,0 0 1 0,0 0 0 15,0 0-31-15,0 0-5 0,7 6-2 0,-4 5 0 16,4 1-13-16,-3-6 0 0,3 3 0 0,-4 0 0 16,1 5 0-16,0-2 0 0,3-6 0 0,0 0 0 15,-4 0 0-15,4-3 0 0,0 5 0 0,-3 4 0 0,-1-3 54 0,1 3 8 16,3 0 2-16,-4-7 0 0,-3-5-52 0,4 6-12 16,0 0 0-16,-1 3 0 0,-3-9-11 15,4 6-5-15,-1 0 0 0,4 0-1 16,-3 0 27-16,3-6 6 0,-4 5 0 0,4 1 1 0,-7-6-17 0,4 0-11 15,-1 0 2-15,4 0 0 0,-3 0 9 0,0 0 0 16,3 0 0-16,-4 0 0 16,1-6 0-16,-4 6 0 0,3-5 8 0,1 5-8 0,-4-6 8 15,3 0-8-15,-3-6 10 0,4 3-10 0,-1 3 0 0,1 0 0 16,-4-5 0-16,3 5 0 0,1-6 0 0,-4-6-8 16,3 7-1-16,-3 2 0 0,0-3 9 0,4-6 0 15,-4 7 0-15,0-1 0 0,0-3-8 0,0-2 0 16,0-1 0-16,0 6 0 15,3-3-32-15,-3 10-5 0,4-7-2 0,-1 6 0 16,-3 0-13-16,0 6-4 0,0 0 0 0,0 0-477 0,0 0-96 0</inkml:trace>
  <inkml:trace contextRef="#ctx0" brushRef="#br0" timeOffset="55668.764">17533 7493 1494 0,'0'0'32'0,"0"0"8"0,0 0 0 0,0 0 3 0,-3 12-35 0,-1-6-8 15,4-6 0-15,0 0 0 0,0 0 45 0,0 0 7 16,0 5 2-16,0-5 0 0,0 0-34 0,0 0-8 15,7 9 0-15,-3-6-1 0,3-3 25 0,0 3 6 16,0 3 1-16,-4-6 0 0,4 6-27 0,-7-6-4 16,4 0-2-16,3 0 0 0,0-6-2 0,4 6-8 15,-4-6 12-15,-4 3-4 0,4-6 0 0,-3 4-8 16,3-1 12-16,-4 3-4 0,1-3-8 0,-1 6 0 0,1-6 0 0,-1 0 0 16,-3 6 0-16,4-6 0 15,-4 0 0-15,0 0 0 0,-4 1-14 0,4 2 5 0,0-3 1 0,0 0 0 16,0 0-4-16,-3 0-1 0,-1-6 0 0,4 12 0 31,0 0-24-31,0 0-5 0,-7-6-1 0,7 6 0 0,0 0 33 0,-3-5 10 0,-1-1 0 0,-3 0 0 16,7-3-16-16,0 9 4 0,0 0 1 0,0 0 0 15,-7-3 11-15,7 3 0 16,0 0 0-16,0 0 0 0,-7 3-9 0,4 3 0 0,-1 3 0 0,1-3 0 16,-1 5 9-16,0 1 0 0,4 0 0 0,0 3 0 15,0 2 10-15,0 1 4 0,0-9 1 0,4 2 0 16,0 1 4-16,-1 0 1 0,1 6 0 0,-1-4 0 15,4 4-7-15,-3 0-1 0,-1-7 0 0,1-5 0 16,3 6-29-16,0-6-7 0,-4-9 0 0,4 6-1 16,4 3 44-16,0 2 9 0,-1 4 1 0,-3-6 1 15,7 0-30-15,0 3 0 0,1-3 0 0,-1 8-10 16,0 1-12-16,0 3-2 0,0-12-1 0,4-3-499 16,-1-6-99-16</inkml:trace>
  <inkml:trace contextRef="#ctx0" brushRef="#br0" timeOffset="57048.957">10255 6887 468 0,'0'0'10'0,"0"0"2"15,0 0 1-15,0 0 0 0,0 0-13 0,-3 0 0 0,3-11 0 0,0 11 0 16,0 0 28-16,0 0 4 0,0 0 0 0,0 0 0 16,0 0-23-16,0 0-9 0,7 5 8 0,0-5-8 15,0-5 8-15,-7 5-8 0,3 5 0 0,1 1 8 16,-4-6 3-16,3 6 0 0,1 0 0 0,0 9 0 15,-4 2 19-15,0-5 4 0,0-3 1 0,-4 6 0 0,4-1 18 0,0-2 4 16,-4 6 1-16,4-12 0 0,-3 8-8 0,3-2-2 16,-4 0 0-16,4 0 0 0,0 2-13 0,-3-2-3 15,3-12-1-15,0 18 0 0,0-6 7 0,0-12 2 16,0 0 0-16,-4 5 0 0,1 16-6 0,3-9-1 16,0-12 0-16,-4 11 0 0,4 1-1 0,-3-6 0 15,3 9 0-15,-4-6 0 0,1 5-7 0,3-8-1 16,-4 12-1-16,-3-9 0 0,4 5-23 0,-4-5 0 0,3 3 0 15,-3-6 0-15,3 0 20 0,1 0 0 0,-1 8 0 16,1 4 0-16,3-12-20 0,0 0 0 16,-4 5 0-16,4-5 0 0,0-6-8 0,0 9-7 15,0-9-1-15,0 9 0 16,0-9-18-16,4 6-4 0,3 3-1 0,-4-3 0 16,-3-6-20-16,0 0-4 0,0 0-1 0,0 0-372 0,8 5-74 0</inkml:trace>
  <inkml:trace contextRef="#ctx0" brushRef="#br0" timeOffset="57488.676">10044 7078 655 0,'0'0'14'0,"0"9"3"0,0-9 1 0,0 12 1 0,0-12-19 0,0 0 0 15,0 0 0-15,0 0 0 0,3 12 37 0,-3 0 4 16,4-7 1-16,-1 1 0 0,-3-6 14 0,7 6 4 15,0 3 0-15,0-3 0 0,4-9-40 0,-1 3-8 16,-2 3-2-16,2 3 0 0,-3-6-1 0,0 0 0 0,4 0 0 0,-1 0 0 16,1 0-1-16,0 0 0 0,3 0 0 0,0 0 0 15,-4 6-8-15,1-6 0 0,0 5 0 0,3 1 0 16,-4-6 0-16,1 0 0 0,-1-6 0 0,5 6 0 16,-5 0 11-16,4 0 3 0,0-5 1 15,0 5 0-15,1-6-4 0,-1 6-1 0,0 0 0 0,-4 0 0 16,1 0 6-16,0 0 0 15,3 0 1-15,-7 0 0 0,3 6-17 0,1-6-11 0,-1 0 2 16,-2 0 0 0,-1-6-88-16,0 6-18 0</inkml:trace>
  <inkml:trace contextRef="#ctx0" brushRef="#br0" timeOffset="58012.357">10396 7261 694 0,'-3'0'15'0,"3"3"3"0,-4 2 1 0,1 1 1 0,3 3-20 16,-4-3 0-16,1 0 0 0,3-6 0 0,0 0 73 0,0 6 11 15,3 6 1-15,-3-1 1 0,4 4-32 0,-4-3-6 0,3-6-2 0,1 5 0 16,-1 1-18-16,4 0-3 0,-3-3-1 16,3 3 0-16,0-1-9 0,0 1-3 0,4-6 0 0,-4-3 0 15,0 0-12-15,0 3-12 0,0 0 3 16,-4-3 0-16,-3-3 49 0,0 0 9 0,11 2 3 0,-4 1 0 16,-7-3-32-16,4 0-7 15,3 6-1-15,-7-6 0 0,10 0 26 0,-6 0 5 0,3 6 1 0,-7-6 0 16,7 0-32-16,0 0-12 0,4 0 8 0,-4 0-8 15,0-6 18-15,-7 6-2 0,3-6 0 0,4 1 0 16,4 2-16-16,-8 0 0 0,-3 3 0 0,7-6 0 16,0 0-24-16,-3-3 2 0,-1-3 0 0,1-5 0 15,-4-1-36-15,0 3-7 0,-4 15-2 16,1-6 0-16,-1 1-26 0,4-1-6 0,-3-12-1 0,-1 6 0 16,-3 6 81-16,0 3 19 0,0 3 0 0,0 0 0 15,-3-5 0-15,3-1 0 0,-1 0 8 0,1 6-8 0,0 0 26 16,0 0 0-16,0 6 0 0,7-6 0 0,-7 0-26 0,0 6 8 15,0-1-8-15,4 4 0 0,-4 3 0 0,3 0 0 16,4-12 0-16,0 0 0 0,0 6 0 0,-4 5 0 16,8-5-11-16,-4 9 11 15,4-6-108-15,-4-9-17 0</inkml:trace>
  <inkml:trace contextRef="#ctx0" brushRef="#br0" timeOffset="58958.474">11335 7161 828 0,'0'0'18'0,"0"0"4"0,0 0 1 0,0 0 0 0,0 0-23 0,0 0 0 0,0 0 0 0,0 0 0 16,0 0 68-16,0 0 10 0,0 0 2 0,0 0 0 15,0 0-24-15,0 0-4 0,-4 6 0 0,1-1-1 16,3-5-15-16,-7 12-2 0,3-6-1 0,1 6 0 15,-4-6-6-15,3 0-2 0,0 2 0 0,-3-2 0 16,7-6-1-16,-3 0-1 0,-4 0 0 0,0 6 0 16,3 0 12-16,-3 6 2 0,0-3 1 0,0-1 0 15,4-2-7-15,-4 3-2 0,-1-3 0 0,5 0 0 16,3-6-15-16,0 0-3 0,-7 6-1 0,7-6 0 16,0 0-10-16,0 0 0 0,0 0 0 0,-4 6 0 15,4 5-11-15,-3-8 11 0,3 3-8 0,0 6 8 16,3-6-31-16,-3 0-1 0,7 0 0 15,-7-6 0-15,0 0 46 0,0 6 9 0,7 5 1 0,-7-11 1 16,0 0-25-16,0 0 0 0,0 0 0 0,0 0 0 16,8 0-15-16,-1 0-8 0,0 9-1 0,0-6-1 15,-4-3 25-15,4 3 0 0,0 0 0 0,0 3 0 0,0-3 0 0,4 3 0 16,-4 0 0-16,0-1 0 0,0-5 0 0,0 0 0 16,0 0 0-16,0 0 0 0,-3 6 0 0,3-6 0 15,-7 0 0-15,3 6 0 0,4 6 0 0,-3-9 0 16,-4-3 0-16,0 6 0 0,4 3 9 0,-1-4 7 15,-3-5 2-15,0 0 0 0,0 0-29 0,0 0-5 16,0 0-2-16,-3 9 0 0,3-9 18 0,0 0 0 16,0 0 0-16,0 0 0 0,-4 12 0 0,-3-6 0 0,3 0 0 15,4-6 0-15,-7 6 22 0,7-6 8 16,0 0 2-16,-7 0 0 16,7 0-52-16,-7 6-9 0,0-3-3 0,0 2 0 0,7-5 32 0,-7 6 8 0,0-3 1 15,7-3 0 1,-7 9-41-16,0-9-8 0,-4 0-1 0,4 6-1 15,0-12-95-15,4 6-19 0</inkml:trace>
  <inkml:trace contextRef="#ctx0" brushRef="#br0" timeOffset="59507.404">11479 6858 806 0,'0'0'17'0,"0"0"4"0,0 0 1 0,0 0 2 0,0 0-24 16,0 0 0-16,0 0 0 0,-3 12 0 0,-1-6 87 0,4-1 13 16,0-5 2-16,0 6 1 0,0 3-51 0,0 0-9 0,4 0-3 0,-4 3 0 15,0-1-3-15,3-5-1 0,-3 3 0 0,0 0 0 16,4 0 0-16,-1 2 0 0,-3 1 0 0,8 0 0 15,-5 0-3-15,4 2-1 0,0 10 0 0,-3 2 0 16,3 10-18-16,0-13-4 16,-4 9-1-16,4 1 0 0,-3-4-9 0,3 4 0 0,-4-4 0 15,-3 0 0-15,4 4 33 0,-4-4 5 0,0 3 1 0,-4-8 0 16,8-6-23-16,-4 8-5 0,-4-8-1 16,1-7 0-16,3 4 4 0,0-3 1 0,-4 0 0 0,1-1 0 15,3 4-15-15,0-3 0 0,0 0 0 0,0 5 0 16,0-11 0-16,0-6 0 0,0 0 0 0,0 0 0 15,0 0 0-15,0 0 0 0,0 0 0 0,0 0 0 16,0 0 0-16,0 0 0 0,0 0 0 0,3 0 0 16,1-6-100-16,-1 6-22 0,-3 0-5 15,8-11-1-15</inkml:trace>
  <inkml:trace contextRef="#ctx0" brushRef="#br0" timeOffset="60175.4">11638 7314 1267 0,'0'0'28'0,"0"0"5"0,0 0 2 0,0 0 1 0,0 0-36 0,-3 5 0 0,-1 1 0 0,4-6 0 16,0 0 58-16,0 0 5 16,-3 6 1-16,-1 9 0 0,4-9-52 0,0 6-12 0,0-12 0 0,0 0 0 15,0 5 0-15,4 1 0 0,-4-6 0 0,3 6 0 16,4-3 54-16,0 3 8 0,-3 3 2 0,3 0 0 16,0-9-52-16,0 6-12 0,0-6 0 0,0 0 0 15,0 0 8-15,0 0-8 0,0 0 11 0,0 0-11 16,0 5 20-16,0-5-2 0,0 0-1 0,0-5 0 15,1 5-2-15,-1-6-1 0,-4 0 0 0,4 3 0 16,0-3-14-16,4 0 9 0,-4 3-9 0,0 0 8 16,0-3-8-16,0 0 0 0,-3 6-10 0,-4 0 10 15,7-5-35-15,-7 5-1 0,0 0 0 0,3-6 0 16,1 6 6-16,-1-6 1 16,1 0 0-16,-1-3 0 0,-3 9-5 0,0 0-1 15,0 0 0-15,0 0 0 0,0 0 35 0,0 0 0 0,0 0 0 0,0 0 0 16,0 0 0-16,0 0-8 0,-3-6 8 0,-4 3 0 15,0 0-27-15,0 3-1 0,3-3-1 0,-7 3 0 16,4-3 13-16,-3 3 2 0,-1 0 1 0,4 0 0 0,-3 3 13 0,-1 3 0 16,0-6 12-16,1 9-12 0,3 0 8 0,0-3-8 15,0 0 0-15,3 5 0 0,1 4 0 0,3-3 0 16,0 0 0-16,0-1-12 0,0 1 12 0,3 3 0 0,-3 0 0 16,4 5 10-16,-1-2-2 0,-3-6-8 0,4 8 12 15,3-2-4-15,-4-12 8 0,-3 5 2 0,4-2 0 0,-1 3 0 16,-3-12 13-16,4 12 2 0,-1-6 1 0,4 5 0 15,-3-5-6-15,3 0-2 0,-3-3 0 0,3 3 0 16,0 0-8-16,-4 0-2 0,4-9 0 0,-3 3 0 16,3 0-5-16,0 0-2 0,0-6 0 0,0 3 0 15,0 3-9-15,4 0 12 0,-4 3-12 0,3 0 12 16,4 0-44 0,-3 0-8-16,-4-3-1 0,0 0-462 0,4-3-92 0</inkml:trace>
  <inkml:trace contextRef="#ctx0" brushRef="#br0" timeOffset="60757.287">11984 7443 1494 0,'0'0'32'0,"0"0"8"0,0 0 0 0,0 0 3 0,0 0-35 0,0 0-8 16,0 0 0-16,0 0 0 0,0 0 54 0,0 0 9 15,0 0 1-15,0 0 1 0,0 0-1 0,0 0 0 16,0 0 0-16,0 0 0 0,0 0-51 0,0 0-13 0,0 0 0 0,0 0 0 16,7 3 0-16,0 0 0 0,0 3 0 0,0-3 0 15,0 0 0-15,0 0 0 0,4 2 0 16,-4 1 0-16,0 0 18 0,0-6 1 15,0 6 0-15,0-12 0 0,4 0 21 0,-4 0 4 16,-4 1 0-16,8 2 1 16,-4 0-85-16,0-3-16 0,-4 0-4 0,-3 3-1 0,4-9 45 0,-1 6 16 0,1 0-9 15,3 1 9-15,-3-1-24 0,-4-3 0 0,3 3 0 0,-3-3 0 32,0 0-12-32,0 3-3 0,0 1 0 0,0 5 0 0,0 0-20 15,0 0-4-15,-3 0-1 0,3 0 0 0,-4-6 0 16,1 6 0-16,-8 0 0 0,4 0 0 0,-4 0 52 0,-3 0 12 0,4 6 0 0,-1-1 0 15,4 1 0-15,-4 0 0 0,-3 3 0 0,4 0 0 16,3 0 40-16,0-3 12 0,0 5 1 0,0 1 1 16,3-3-30-16,-3 3-5 0,3-4-2 0,1 7 0 15,3-9 11-15,0 6 1 0,0-6 1 0,0 0 0 16,0-6-10-16,0 5-1 0,0 7-1 0,3-3 0 16,1 3-8-16,-1-6-2 0,5 0 0 0,-5-1 0 15,4 4-8-15,0-6 0 0,4 0 0 0,-4 3 0 16,0 0 0-16,3 0 0 0,-3 0 0 0,4 0 0 15,0-1 0-15,-1 1 0 0,1-12 0 0,-1 1 0 0,1 5 0 0,0 0 0 16,-1-6 0-16,4 0 0 16,0-6-148-16,-3 3-36 0,21-8-6 0,-11-7-2 15</inkml:trace>
  <inkml:trace contextRef="#ctx0" brushRef="#br0" timeOffset="61448.936">12315 7352 1267 0,'0'6'28'0,"-3"0"5"0,3-1 2 0,0 7 1 0,3-6-36 0,-3 3 0 0,4 9 0 0,-4-7 0 16,4 10 58-16,-1-6 5 0,1-1 1 0,-1 4 0 15,-3-6-8-15,4-1 0 0,-1 10-1 0,1 3 0 16,-1-7-37-16,1-2-7 0,-1-3-2 0,1-1 0 16,-4 4 44-16,3-3 9 0,-3 5 2 0,4 1 0 15,-4 3-52-15,3 2-12 0,-3-5 0 0,4-6 0 16,-4 11 0-16,0-2 0 0,0 2 0 0,0-5 0 16,0-3 0-16,0-4 0 0,0 1 0 0,0-3 0 0,0 14 54 15,0-17 8-15,0-6 2 0,0 0 0 0,0 6-52 0,-4 0-12 16,4 6 0-16,0-6 0 0,0-6 0 15,0 0 0-15,0 0 0 0,0 0 0 0,0-6 0 0,0 6 0 16,0 0 0-16,0 0 0 0,-3-6 54 0,-1 0 8 16,1-6 2-16,-1 6 0 0,-3-14-52 0,7 8-12 15,-3-6 0-15,-1-2 0 16,1 2-48-16,3-5-13 0,-7 5-3 0,3-5 0 0,1 2 52 0,-1 3 12 16,0 4 0-16,1-4 0 0,-4-6 0 15,3 1 0-15,1-3 0 0,-1 2 0 0,1-2 0 0,-1 8 0 16,1-11 0-16,-1 8 0 0,-3-6 0 0,4 7 0 15,-1-1 0-15,4 4 0 0,-3-1-10 0,3 3 1 0,0 9 0 0,3-5 0 16,-3 5 9-16,4 0 12 0,-1-3-2 0,1 0-1 16,-1 3-9-16,1 3 0 0,-1-2 0 0,1-1 0 15,-4 6 0-15,7 0 0 0,-4 0 0 0,4 0 0 32,-3 0-49-32,-1-6-12 0,5 6-3 0,-5 0 0 0,4-6 52 0,-3 12 12 0,-1-6 0 0,4 6 0 15,0-6 0-15,0 6 0 0,0-1 0 0,0-2 0 16,0 0 0-16,4 0 0 0,-4 9 0 0,0 0 0 15,0 0 0-15,0-1 0 0,0 4 0 0,0-6 0 16,0 0 0-16,1 2 0 0,-8-5 0 0,3 12 0 16,1-9 0-16,-4 0 0 0,3 5 0 15,-3-2 0-15,0 0 0 0,-3-3 0 0,3-9 0 0,-7 8 0 16,7-8 48-16,-8 12 13 0,-2-3 3 0,-1-3 0 16,1 0-52-16,-1-6-12 0,1 0 0 0,-5-6 0 15,1 0-48-15,-7-3-13 0,4 6-3 0,-1-6-546 16,-3-2-110-16</inkml:trace>
  <inkml:trace contextRef="#ctx0" brushRef="#br0" timeOffset="63168.873">5874 6567 712 0,'0'0'20'0,"0"0"5"0,0 0-25 0,0 0 0 0,0 0 0 0,0 0 0 16,0 0 77-16,0 0 11 0,0 0 1 0,0 0 1 16,0 0-15-16,0 0-3 0,0 0-1 0,0 0 0 15,0 0-57-15,-4 6-14 0,4-6 0 0,0 0 0 16,0 0 0-16,0 0 0 0,0 0 0 0,0 0 0 15,0 0 0-15,0 0 0 0,0 0 0 0,0 0 0 16,0 0 0-16,0 0 0 0,0 0 0 0,0 3 0 16,4 6 0-16,-4-9 0 0,0 0 0 0,3 5 0 15,-3 4 0-15,4-3-15 0,-4 6 3 0,0 5 1 16,3 1 33-16,1 3 6 0,-4-4 2 0,0 1 0 16,0 8 12-16,0 1 2 0,0 2 1 0,0 1 0 15,0-7-45-15,0 10 0 0,-4-7 0 0,1 9 0 0,-1 4 0 16,1-10 0-16,-1-3 0 0,4 4 9 0,-3-10 44 15,3 4 9-15,-4-1 2 0,4-2 0 0,-3-3-52 0,-1-7-12 16,4 10 0-16,0-9 0 0,4 5 0 0,-1 1 0 16,1-6 0-16,-4 2 0 0,3 4 19 0,1 0 1 15,-4-7 0-15,0-2 0 0,3 3-11 0,1 0-1 16,-4 0-8-16,3-7 12 0,-3 7-12 0,0-3 8 16,-3 0-8-16,3 0 0 0,0 2 8 0,3-5-8 15,-3 12 0-15,0-9 0 0,0-9 9 0,-3 9-9 16,-1-1 8-16,4 10-8 0,-3-12 8 15,3 6-8-15,0-9 0 0,0 5 8 0,0 1-8 0,0-9 0 16,0 0 0-16,0 0 8 0,0 0-8 0,0 0 10 16,0 0-10-16,0 0 10 0,0 0-2 0,0 0-8 15,0 0 12-15,0 0-4 0,0 0-20 0,0 0-4 0,0 0 0 0,0 0-1 32,0 0-44-32,-4-6-9 0,8 3-2 0,-4 3-681 0</inkml:trace>
  <inkml:trace contextRef="#ctx0" brushRef="#br0" timeOffset="63605.712">5634 7055 806 0,'0'0'17'0,"-7"0"4"0,-4 0 1 0,4 0 2 0,7 0-24 0,-3 0 0 15,-4 0 0-15,7 0 0 0,0 0 0 0,0 0 0 16,-4 0 0-16,4 0 0 0,0 0 80 0,-7-6 12 15,7 6 3-15,0 0 0 0,0 0-50 0,0 0-9 16,0 0-3-16,0 0 0 0,11-6-33 0,-1 6 0 16,4 6 0-16,0 6 0 15,8-12-44-15,-8 6-16 0,7 0-4 0,0-1 0 0,0-2 83 0,-3 0 16 0,6 0 3 16,-6 3 1-16,3 6-31 0,-3-6-8 0,0-6 0 16,-1 6 0-16,1-6 21 0,0 6 3 0,-4-1 1 15,3 1 0-15,-3-6-25 0,4 3 0 16,0 0 0-16,-1 6 0 0,4-9 0 0,-10 3 0 15,7-3 0-15,-4-3 0 16,0 3-97-16,4-6-25 0,10 6-5 0,-4 0-1 0</inkml:trace>
  <inkml:trace contextRef="#ctx0" brushRef="#br0" timeOffset="64418.693">6286 7314 806 0,'-3'0'17'0,"3"0"4"0,-4 5 1 0,1 1 2 0,-8 0-24 0,8 3 0 0,-8 3 0 0,4-6 0 16,0 5 56-16,-3-5 6 0,2 3 2 0,1-3 0 16,-3 0 0-16,6 0 0 0,-3 0 0 0,0 5 0 15,4-5-18-15,-4-6-3 0,7 0-1 0,-4 12 0 16,1-12-17-16,-1 6-3 0,4 0-1 0,0-6 0 15,-3 6-21-15,3 0 0 0,-4 2 0 0,4 4 0 16,0-12 0-16,0 6-8 0,0 6 0 0,0-12 0 16,0 0 8-16,0 0 0 0,0 6 8 0,4 5-8 0,-1 10 8 0,-3-9-8 15,4 0 8-15,-1-7-8 0,-3-5 0 16,0 0 0-16,4 9 0 0,3-3 0 0,3 3 11 0,-3 0-3 16,0-9 0-16,0 0 0 0,4 0-8 0,0 0 0 15,-4 0 0-15,3 0 0 0,1 0 0 0,3 0 0 16,-4-12 0-16,5 9 0 0,-1 3 0 0,0-3-9 15,3-3 9-15,-2-3-13 0,-1 4 13 0,0-7 0 16,3 6 0-16,-9 0 0 0,2-6 0 0,-3 1 8 16,0 2 0-16,-3 3-8 0,-1 0 0 0,-3 0-17 15,0 0 1-15,0-6 1 16,-3 4-13-16,-1-1-2 0,1 3-1 0,-4 3 0 16,0-9 1-16,0 0 0 0,-1 7 0 0,-6-1 0 0,0 0 30 0,-3 3 0 0,2-3 0 15,1 3 10-15,0 0-10 0,4 0 0 0,-4-6 0 16,3 9 0-16,0-6 8 0,-3 6-8 15,4 0 12-15,-1 6-4 0,1 0-8 0,2 3-9 0,5 3 9 0,-1 5-13 16,4-11 13-16,-3 6 0 0,3-6 0 0,-4 6 0 16,8-1 0-16,-4 4 0 0,0 3 0 0,0-12 0 15,0-6 0-15,3 11 0 0,1 4 0 0,3-3 0 16,-3-6 0-16,3 0 0 0,-4 0 0 0,1 5-378 16,3-5-73-16</inkml:trace>
  <inkml:trace contextRef="#ctx0" brushRef="#br0" timeOffset="66397.356">7334 7284 1036 0,'0'0'23'0,"0"0"5"0,0 0 0 0,0 0 1 0,-7 0-29 0,7 0 0 0,0 0 0 0,0 0 0 16,-10 0 108-16,-1 0 16 0,4 0 4 0,-4 0 0 16,4 0-52-16,4 0-9 0,-4-6-3 0,-4 6 0 15,4 6-45-15,-3-6-10 0,2-6-1 0,1 3-8 16,0 3 0-16,-3 0 0 0,3 0-10 0,0 0 10 16,0 3 16-16,7-3 12 0,0 0 1 0,-7 6 1 15,0-6-30-15,-1 6 0 0,5 6 0 0,-4-6-10 16,7 0 10-16,-4 8-13 0,1 4 5 0,-4-6 8 15,7 5-12-15,-4-2 12 0,1 3-10 0,-1-1 10 16,4-5 0-16,0 6-9 0,0-4 9 0,0 10 0 16,0-12-14-16,0-3 2 0,4 5 1 0,-4-5 0 15,0-9 11-15,0 0 0 0,0 0 0 0,0 0 0 16,0 0 0-16,7 0 0 0,3-6 0 0,-6 0 0 16,-4-3 25-16,7 4 7 0,0-1 2 0,0-6 0 0,0-6-18 0,4-2-3 15,-4 2-1-15,3-11 0 0,-3 2-12 0,0-2 11 16,0-4-11-16,1-2 10 0,-1 3-10 0,0-3 8 15,0 2-8-15,0-8 8 0,3 15-8 0,-6-10 0 16,-1 4 0-16,-3 8 0 0,0-2-14 0,0 3 2 16,4-4 0-16,-4 9 0 0,3-8-6 0,1 8-1 15,-4 1 0-15,0 5 0 16,0-9-6-16,-4 7-2 0,4-1 0 0,-3 3 0 16,-4 0 6-16,3 4 1 0,1-4 0 0,-8 6 0 15,8-6-16-15,-4 6-2 0,0 0-1 0,0 1 0 0,-1-4 39 0,1 6 0 16,0 0 0-16,0 0 0 0,4 3 0 0,-4-3 0 15,7 3 0-15,-4 3 0 0,4-3 0 0,-3 6 0 16,-4 6 0-16,3-7 0 0,4 7-10 0,-3 0 10 0,-1-6 0 0,4 11-9 16,-3 4 9-16,6-3-12 0,-3-1 12 0,4 10-12 15,-1-4 12-15,-3 10 0 0,4-4 0 0,-1 9 0 16,1-2 0-16,-1-4 0 0,1 0 0 0,3 9 0 16,-4-2 0-16,1-1 0 0,-1 3 0 0,4-3-8 15,0-3 8-15,-3-2 14 0,0-10-3 0,-1 4-1 16,1-10-10-16,-1 7 0 0,1-6 0 0,-1 2 0 15,1-2 0-15,-1-6 0 0,8 8 0 0,-8 4 0 16,1-13 35-16,3 7 1 0,-4-3 1 0,4-3 0 16,1-1-29-16,-1 1-8 0,-4 0 0 0,8 2 0 15,-4-8-11-15,0 0-3 0,0-6-1 0,0 6-695 16</inkml:trace>
  <inkml:trace contextRef="#ctx0" brushRef="#br0" timeOffset="67108.85">7391 7328 673 0,'0'0'14'0,"0"0"3"0,0 0 1 0,0 0 2 0,0 9-20 0,0 0 0 0,0-9 0 0,3 6 0 15,-3-6 57-15,0 6 7 0,-3 5 2 0,3 1 0 16,0-12-6-16,0 0-2 0,0 0 0 0,3 6 0 16,-3 6-2-16,0-9 0 0,0-3 0 0,0 0 0 15,0 0-13-15,0 0-3 0,0 0-1 0,11 6 0 16,-8 0-11-16,4-1-3 0,0 1 0 0,1-6 0 0,2 0-25 16,1 0-19-16,-1 6 3 0,1 0 1 0,-1-6 29 0,-3 0 6 15,4 0 0-15,-4 0 1 0,4 0-33 16,3-6-8-16,-11 6 0 0,8-6-1 0,-4 0-3 15,0 6-1-15,0-5 0 0,0-1 0 16,0-3-44-16,0 0-9 16,-3 3-2-16,3-3 0 0,-4-2-5 0,4-1-2 0,-3 6 0 0,-4-9 0 15,0 6 19-15,0 6 3 0,0-2 1 0,-4-1 0 16,4-6 0-16,-3 6 0 0,-4 0 0 0,0 0 0 0,0 3 51 0,0-3 13 16,0 6 0-16,-4-2 0 0,0 4 48 0,1 1 13 15,3-3 3-15,-7 3 0 0,0 6 5 0,3 3 2 16,0-6 0-16,1 6 0 0,3-1-11 0,-4 4-3 15,4 3 0-15,0-7 0 0,0 4-46 0,4 0-11 0,-1 0 0 16,0-4 0-16,1 7 0 0,3-6 0 0,0-3 0 16,0 8 0-16,0-11 0 0,0 6 0 0,0-3 0 0,3-1 0 15,1 4 47-15,0-3 6 0,-1-3 2 0,4 0 0 16,0 0-37-16,0 5-7 0,0 1-2 0,4-6 0 16,-4 0-9-16,3 3 0 0,-6-3 0 0,3 5 0 15,4-5 0-15,-1 0 0 0,1-12 0 0,-4 12 0 16,-4-3 27-16,4 3 3 0,4 0 1 0,-4-6 0 15,4-3-31-15,-4 0-20 0,0 3 4 0,3 0-384 16,-3-3-76-16</inkml:trace>
  <inkml:trace contextRef="#ctx0" brushRef="#br0" timeOffset="67855.54">7814 7284 597 0,'0'0'16'0,"0"12"5"0,-4-6-21 0,4 6 0 0,-3-4 0 16,3 7 0-16,3-6 107 0,-3 3 17 0,-3-1 3 0,3 1 1 16,3 0-52-16,1 3-9 0,-4 2-3 0,4 1 0 15,-1 0 0-15,-3 2 0 0,4-2 0 0,-4 8 0 16,3-2 0-16,1 5 0 0,-1 4 0 0,1-4 0 16,-1-3 0-16,1-2 0 15,-1-1 0-15,1 4 0 0,-1-4-51 0,1 4-13 0,-4-10 0 0,3 4 0 16,1-3 0-16,-4-1 0 0,3-11 0 0,-3 3 0 15,0 0 54-15,0-3 8 0,0-6 2 0,0 14 0 16,0-14-52-16,0 6-12 0,0-6 0 0,0 0 0 16,0 0 0-16,0 0 0 0,0 0 0 0,0 0 0 15,0 0 0-15,0 0 0 0,0 0 0 0,0 0 0 16,0 0 0-16,-3-6 0 0,-4 6 0 0,3-5 0 16,1-7 0-16,-1 3 0 0,1 3 0 0,-1-12 0 15,-3 7 0-15,4-7 0 0,-4-3 0 0,3-2 0 0,1 2 0 16,-1-2 0-16,4-1 0 0,-4-2 0 15,1-9-48-15,-1 11-13 0,4-2-3 16,0 2 0-16,0-2 52 0,0-4 12 0,-3 4 0 0,3 2 0 0,0-2 0 16,0 2 0-16,0 7 0 0,0 2 0 15,0-3 0-15,0 1 0 0,0 5 0 0,-4-3 0 16,8 3-54-16,-4 1-8 0,0 5-2 0,0 0 0 16,0-6 52-16,0 12 12 0,0 0 0 0,3-6 0 0,1 3 0 0,-4 3 0 15,3-6 0-15,5 4 0 0,-1-4 0 0,3 3 0 16,-3 3 0-16,4 0 0 0,-1 0 0 0,1 0 0 15,3 3 0-15,-7 0 0 0,4 5 0 0,-4-2 0 16,0 12 0-16,3-12 0 16,-2 0-54-16,-1 5-8 0,-4-5-2 0,4 6 0 0,-3 3 52 0,-1-9 12 0,1 11 0 15,-4-8 0-15,-4 0 0 0,1 0 0 0,-1 3 0 0,-3-7 0 16,0 13 48-16,0-12 13 0,0 0 3 0,-4 0 0 16,1-3-52-16,6 0-12 0,-13-3 0 0,6 3 0 15,-3 2 0-15,3 1 0 0,-3-6 0 0,0 0 0 16,3-6 0-16,1 1 0 0,-1 2 0 0,1 0 0 15,-4-3 0-15,3 0-12 0,4 3 3 0,-4-3-498 16,4-6-99-16</inkml:trace>
  <inkml:trace contextRef="#ctx0" brushRef="#br0" timeOffset="68507.876">8142 7261 874 0,'0'0'19'0,"-7"6"4"0,0 2 1 0,0 1 1 0,0 3-25 0,0-6 0 0,0 0 0 0,0 0 0 15,-4-1 68-15,4-2 8 0,0 3 1 0,0 6 1 16,0-6-10-16,0 0-3 0,0 0 0 0,0 0 0 16,3-1-28-16,-6 1-5 0,10-6-2 0,-7 0 0 15,7 0 7-15,0 0 2 0,-7 6 0 0,7-6 0 16,0 0-22-16,0 0-4 0,-4 9-1 0,4-9 0 15,0 0-12-15,-4 9 0 0,4 0 8 0,0 2-8 16,4-5 0-16,0 6 0 0,-1-6 0 0,4 0 0 16,-3 3 0-16,6-1 0 0,-6 1 0 0,3-3 0 15,0 0 0-15,0 6 0 0,0-6 0 0,4-3 0 16,-4 0 8-16,3-3-8 0,-3 0 11 0,0-3-11 16,0 0 0-16,0-3 0 0,0 0-12 0,1 0 3 0,2 0 9 15,-6-6-10-15,6 4 10 0,-10-4-10 16,4 0-29-16,-1 0-5 0,-3 6-2 0,0 1 0 0,0-7 37 0,0 0 9 15,-3-3 0-15,3 9 0 0,0 6 0 0,-4-11 0 16,4 5 0-16,-7 0 0 0,7-3 0 0,0 9 0 16,0 0 0-16,0 0 0 0,0 0 0 0,0 0 0 15,0 0 0-15,0 0 0 0,0 0 0 0,0 0 0 16,0 0 0-16,0 9 0 0,0-3 0 0,0 6 0 16,7-1 0-16,-7 1 0 0,0 0 0 0,4 3 0 15,-4-4 0-15,3 1 0 0,1-3 0 0,-1 0 0 16,1 2 0-16,-1 4 0 0,1-9 0 0,-1 0 0 0,-3-6 0 15,0 6 0-15,4 3 28 0,-1-3 7 16,1-1 1-16,3 1 1 0,0 0-21 0,0 0-5 16,-3-6-1-16,3 6 0 15,3 0-46-15,-3 0-8 0,0 0-3 0</inkml:trace>
  <inkml:trace contextRef="#ctx0" brushRef="#br0" timeOffset="69018.76">8357 7393 679 0,'0'0'19'0,"0"0"5"0,0 0-24 0,0 9 0 0,-3 3 0 16,3-12 0-16,0 0 79 0,0 0 11 0,0 5 2 0,0 7 1 15,0-12-4-15,0 6-1 0,0-6 0 0,0 0 0 0,0 9-31 0,0-9-6 16,0 9-2-16,0-9 0 16,0 0-6-16,0 0-2 0,3 9 0 0,-3-9 0 0,0 0-13 0,0 0-2 15,4 17-1-15,-1-11 0 0,-3-6-25 0,7 12 8 16,-3-6-8-16,-4-6 0 0,0 0 11 0,0 0-3 16,0 0-8-16,0 0 12 0,7 9-4 0,-7-9-8 15,0 0 11-15,0 0-11 0,0 0 14 0,0 0-4 16,0 0-1-16,0 0 0 0,0 0 5 0,0 0 1 15,0 0 0-15,0 0 0 0,0 0-7 0,4-3 0 16,-1-3-8-16,1 0 12 0,-4 0-12 0,0 0 0 16,0 0 0-16,3-6 0 0,-3 4 0 0,-3-1 0 0,3 0 0 0,-4 3 0 15,4-12 0-15,-3 13 0 0,3-1 0 0,0-3 0 16,-4 0 0-16,4 0 0 16,-4 3 0-16,4-5 0 0,-3-1 0 0,3 6 0 0,0 6 0 0,3-6 0 15,-3-3-12-15,0 0-1 0,4 6-1 0,-4 3 0 31,7-5-19-31,-7 5-4 0,7-6-1 0,0 6 0 16,0 0-13-16,0 0-2 0,4-6-1 0,-4 0 0 0,4 6-8 16,-1 0-2-16,1 6 0 0,-1-6 0 0,-3 0 14 0,0 0 2 15,0 0 1-15,0 6 0 0,4-6-16 0,-4 6-3 0</inkml:trace>
  <inkml:trace contextRef="#ctx0" brushRef="#br0" timeOffset="69745.231">8664 6708 694 0,'0'0'15'0,"-3"6"3"0,3 0 1 0,-4 8 1 0,4-2-20 0,-3-6 0 0,3 3 0 0,-4-3 0 16,4 6 70-16,-3-1 10 0,3-5 1 0,-4 6 1 16,1-6 10-16,3 0 1 0,0-6 1 0,0 0 0 0,-4 9-50 0,0-1-11 15,1-2-1-15,-1 3-1 0,4-9 4 0,-3 6 1 16,3 6 0-16,-4-1 0 0,4-5-14 0,4 9-2 16,-4 3-1-16,3-7 0 0,4 7-19 0,-3 3 10 15,0 2-10-15,3 4 8 0,0-4 0 0,0 7 0 16,0 2 0-16,0-3 0 0,0 9 4 15,0-5 1-15,4-4 0 0,-1 4 0 0,1-4-13 16,-1 0 0-16,-3 10 0 0,4-13 0 0,-4-8 0 16,4-1 0-16,-8 4 0 0,1-1 0 0,-1 1 0 0,1 0 0 15,-4-1 0-15,3 1 0 0,1 5 0 0,-4-2 0 16,3-1 0-16,-3 1 0 0,0 2 28 0,0-5 4 16,0 8 0-16,0-5 0 0,0-4-22 0,0-2-10 15,0-6 10-15,0-1-10 0,4-2 13 0,-4-9-3 0,0 0-1 16,0 0 0-16,0 0 11 0,0 0 1 0,0 0 1 15,3-3 0-15,1-3-22 0,3-5 8 0,0 5-8 0,-4-9 0 32,4 3-52-32,-3 1-14 0,0-1-3 0,-4 6-741 0</inkml:trace>
  <inkml:trace contextRef="#ctx0" brushRef="#br0" timeOffset="70169.276">8488 7149 1036 0,'0'0'23'0,"0"0"5"0,0 0 0 0,0 0 1 0,0 0-29 0,0 0 0 15,0 0 0-15,-7 6 0 0,7-6 57 0,-7 6 6 0,7-6 1 0,0 0 0 16,0 0 29-16,0 0 7 0,0 0 0 0,0 0 1 16,0 0-59-16,0 0-12 0,0 0-2 0,0 0-1 15,0 0 29-15,0 0 7 0,0 0 1 0,0 0 0 16,7 0-64-16,3 0-15 0,1 0-1 0,0 0-1 15,6 6 7-15,-3-6 2 0,4 0 0 0,3 5 0 16,4-5 8-16,-1 0 0 0,-2 0 0 0,-1-5 0 16,4 5 0-16,-4 0-8 0,0 0 8 15,-4 0-8 1,1 0-22-16,0-6-4 0,3 6-1 0,-3-6 0 16,-1 6-177-16,1 0-35 0,17-6-7 0,-10-3-2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5:01:46.9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12972 3883 806 0,'0'0'17'0,"0"0"4"0,0 0 1 0,0 0 2 0,0 0-24 0,0 0 0 15,0 0 0-15,-7 0 0 0,7 0 107 0,0 0 17 16,0 0 3-16,0 0 1 0,0 0-76 0,0 0-14 15,0 0-3-15,0 0-1 0,0 0-3 0,0 0-1 16,0 0 0-16,0 0 0 0,0 0-30 0,0 0 0 0,0 0 0 0,0 0 0 16,-4 6 0-16,4-6 0 0,0 0 0 0,0 0 0 15,0 0 0-15,-3 17 0 0,-1-5 0 0,4 3 0 16,0-3 37-16,0-1 2 0,0 4 0 0,0-3 0 16,0 5-19-16,0 1-3 0,0 0-1 0,-4 8 0 15,4-2-6-15,4 2-2 0,-4-2 0 0,0 2 0 16,4 4-8-16,-4-7 0 0,0 3 0 0,3-2 0 15,1-3 0-15,-1 2 0 0,-3 1 0 0,4-10 0 16,-1 4 0-16,-3 5 0 0,4-11 0 0,-1 9 0 16,-3-9 0-16,0-1 0 0,4 7 0 0,-4-9 0 15,0 3 35-15,3-7 1 0,-3-5 1 0,0 6 0 16,0-6-25-16,0 0-4 0,0 0-8 0,0 0 11 16,0 0 1-16,0 0 0 0,0 0 0 0,0 0 0 15,0 0-24-15,0 0-5 0,0 0-1 0,0 0 0 16,0 0-56-16,0 0-11 0,0-6-3 0,0 6-651 15</inkml:trace>
  <inkml:trace contextRef="#ctx0" brushRef="#br0" timeOffset="449.73">12838 4180 669 0,'0'0'14'0,"-7"0"3"0,-1 0 1 0,1-6 2 0,7 6-20 0,-7 0 0 0,0-9 0 0,0 3 0 16,4 3 62-16,-4 0 8 0,0-3 2 15,3 1 0-15,4 5-9 0,0 0-2 0,-7 0 0 0,7 0 0 16,0 0-2-16,-3-6-1 0,3 6 0 0,0 0 0 15,0 0-16-15,0 0-3 0,0 0-1 0,0 0 0 16,0 0-12-16,0 0-2 0,0 0-1 0,0 0 0 16,0 0-36-16,0 0-7 0,0 0-2 0,7 6 0 15,0-6 58-15,0 0 11 0,0 0 2 0,0 0 1 16,3 0-24-16,-3 0-5 0,0 0-1 0,4-6 0 16,-4 6-6-16,0-6-2 0,0 6 0 0,0 0 0 15,0 0-2-15,4-6-1 0,-4 6 0 0,4-6 0 0,-4 6-9 16,3-6 0-16,1 6 9 0,3-6-9 0,0 3 8 0,0 3-8 15,0-3 8-15,4 3-8 0,-4-3 0 16,4 3 0-16,-1 3 0 0,-3 0 0 0,4 0 0 16,0 3 0-16,-1 0 0 0,-3 0 0 15,0 0-28-15,1 6-3 0,-5-7-1 0,4 1 0 16,-3-3-28-16,-1 3-7 0,1-3-1 0,-4 6-403 16,4-9-81-16</inkml:trace>
  <inkml:trace contextRef="#ctx0" brushRef="#br0" timeOffset="1086.39">13307 4241 1011 0,'0'0'22'0,"0"0"5"0,0 0 1 0,0 0 0 0,-7 0-28 0,0 6 0 0,7-6 0 0,-7 0 0 16,0 6 80-16,0-6 9 0,-1 0 3 0,1 0 0 15,0 6-27-15,0-6-5 0,0 0 0 0,4 6-1 16,-4 0-27-16,7-6-6 0,0 0-1 0,-7 9 0 0,3-3-17 0,4 5-8 15,-3 1 8-15,3 0-8 0,-4 0 0 0,4-6 0 16,0 2 0-16,4 4 0 0,-4 0 0 0,0 0 0 16,0-1 0-16,3 1 0 0,-3 3 0 0,4-3 0 15,-4-1 0-15,3-5 0 0,1 6 0 0,3-3 10 16,-4-3-1-16,1 5 0 0,-4-11 1 0,3 0 0 16,1 6 0-16,3 0 0 0,-4-6 0 0,8 0 0 15,-4 6 0-15,0-6 0 0,0 0 6 0,4 0 2 16,-4 0 0-16,0-6 0 0,3 6-6 0,-3-6 0 15,1 0-1-15,2 6 0 0,-3-5-3 0,0-4 0 16,0-9 0-16,0 6 0 0,0-5-8 0,0-4 12 16,0 9-12-16,1-5 12 0,-5-1-12 0,4-2 0 15,-3 2 0-15,-4 0 0 16,3 1-18-16,-3-4-9 0,0 9-1 0,0-5-1 0,0-1 5 0,0 9 2 16,-3-3 0-16,-1 7 0 15,1-7-34-15,-1 6-6 0,-3-3-2 0,0 9 0 0,7 0 52 0,-11-3 12 0,4 6 0 0,-3 0 0 16,-4 3-22-16,0 0-2 0,-4 6 0 0,0-1 0 15,1 1 24-15,3-3 0 0,-4 8-9 0,7 1 9 16,-3 0 0-16,4-4 12 0,3-2-1 0,-4 6-1 16,7 0-10-16,-3-10 12 0,4 4-12 0,-1-6 12 15,4 6-12-15,0-12 8 0,4 0-8 0,-1 6 8 16,-3-6-8-16,7 5 12 0,4-5-12 0,-4 0 12 16,4 0-43-16,3 0-8 0,0 0-1 0</inkml:trace>
  <inkml:trace contextRef="#ctx0" brushRef="#br0" timeOffset="1981.585">13917 4221 576 0,'0'0'12'0,"0"0"4"0,0 0 0 0,0 0 0 0,0 0-16 0,0 0 0 0,0 0 0 0,0 0 0 16,0 0 105-16,0 0 19 0,0 0 3 0,0 0 1 0,4-6-36 0,-4 0-8 15,0 0 0-15,3 0-1 0,-3 6-31 16,0-5-5-16,0 5-2 0,0 0 0 0,0-6 15 16,0 0 4-16,0 6 0 0,0-6 0 15,0 6-52-15,0 0-12 0,0 0 0 0,0 0 0 16,0 0 0-16,0 0 0 0,0 0 0 0,7 0 0 0,0 6 0 0,-3-6 0 16,3 12 0-16,0-12 0 0,0 5 0 0,-4 1 0 15,5 0 0-15,2 0 0 0,-3-6 0 0,0 3 0 16,0 0 0-16,0-3 0 0,0 0 0 0,0 0 0 15,1 0 0-15,-1-3 0 0,-4 0 34 0,4 3 4 16,0-6 1-16,-3 0 0 0,-1 0-24 0,4 1-5 16,-3 5-1-16,-1-12 0 0,1 6-9 15,-1 0 0-15,-3 6 9 0,0-6-9 0,4 0 8 0,-1 3-8 16,-3 3 8-16,0-6-8 0,-3 1 0 0,3 5 0 16,0 0 0-16,0 0 8 0,0 0-8 0,-4-12 0 15,1 12 0-15,-1-6-8 0,-3 0-7 0,4 6-1 16,-4-6 0-16,0 6 0 15,0-6-16-15,0 3-4 0,-4 3-1 0,4-3 0 0,-4 3 37 0,4-3 0 0,-3 3 0 16,-1-3 0-16,-3 3 0 0,3 0 0 0,1 3 0 0,-1 0 0 16,1 0-9-16,3 0 9 0,-4 3 0 0,0 0 0 15,4 0 0-15,0 6 0 0,0-1 0 0,4-2 0 16,-4 3 0-16,3 0-15 0,1 5 5 0,-1-5 1 16,1 3 9-16,-1 2 12 0,4-5-2 0,-3 0-1 15,3 3-9-15,0-4 0 0,3 1 0 0,-3 0 0 16,0-6 0-16,4 6 0 0,-1-6 0 0,1 2 0 15,-4-2 0-15,3 6 0 0,4-12 0 0,-3 12 0 16,3-6 0-16,0-6 0 0,-4 5 0 0,4 1 0 16,0 0 0-16,4-6 0 0,0 0 0 0,-1 3 0 0,4 0 0 15,-3-3 0-15,3 0 0 0,4 3 0 0,-1-3 0 16,1 0 0-16,3 0 0 0,-3 0 0 0,-1 0 0 0,-2 3 0 16,2-3 0-16,1 0 0 15,-4 0-130-15,0 0-28 0,0-3-6 0,-3 3-439 16</inkml:trace>
  <inkml:trace contextRef="#ctx0" brushRef="#br0" timeOffset="2404.862">14213 4124 836 0,'0'0'24'0,"0"0"4"0,0 0-28 0,0 0 0 0,0 0 0 0,-3-6 0 16,3 6 108-16,0 0 16 0,0 0 4 0,0 0 0 16,0 0-52-16,0 0-9 0,0 0-3 0,-7 6 0 15,7-6-52-15,0 6-12 0,0 6 0 0,0-1 0 16,0-5 17-16,3 3 3 0,1 3 1 0,-1 0 0 0,4-7 19 15,1 7 3-15,-5-6 1 0,8 3 0 16,-4 3-36-16,0-1-8 0,0-5 0 0,3 6 0 16,-3-6 24-16,1 6 2 0,2 2 1 0,-3-8 0 15,4 6-14-15,-4-6-2 0,0 6-1 0,3-4 0 16,1 1-2-16,-4 0 0 0,4 3 0 0,-4 0 0 0,0-7-8 0,3 1 0 16,-3 0 0-16,0 3 8 0,0 3-8 0,1-6 0 15,-1 5 0-15,-4-5 0 0,4-6 0 0,-3 6 0 16,-4-6 0-16,0 0 0 0,7 6 0 0,-7-6 0 15,3 0 0-15,4 0 0 16,-3-6-48-16,-1 6-4 0,1-6-2 0,-4-5-474 16,0-1-94-16</inkml:trace>
  <inkml:trace contextRef="#ctx0" brushRef="#br0" timeOffset="2784.097">14220 4406 1267 0,'0'0'28'0,"0"0"5"0,0 0 2 0,-7 6 1 0,7-6-36 0,-7 3 0 0,7-3 0 0,0 0 0 15,0 0 73-15,-7 6 8 0,7-6 2 0,0 0 0 16,0 0-31-16,0 0-5 0,0 0-2 0,0 0 0 15,0 0-17-15,-3-9-4 0,3 9-1 0,0-6 0 0,0 0-6 16,0 6-1-16,3-6 0 0,1-5 0 0,-1 5 7 16,1 0 1-16,3 0 0 0,0-6 0 15,0 6-10-15,4-2-2 0,-1 2 0 0,1-6 0 0,-4 6-3 0,3 0-1 16,1 0 0-16,0 0 0 16,-4-2-8-16,3-1 8 0,-3 0-8 0,4 3 8 15,-4 0-8-15,4-6 0 0,-1 6 9 0,-3-8-9 16,4 5 8-16,-4 0-8 0,0 3 10 0,0-5-10 0,0-1 0 15,0 0 0-15,0 0 0 0,-3 3 0 16,3 4-121-16,-4-7-31 0,4 6-5 0,-3-6-604 16</inkml:trace>
  <inkml:trace contextRef="#ctx0" brushRef="#br0" timeOffset="3147.655">14587 4247 836 0,'0'0'24'0,"-3"6"4"0,-4-6-28 0,7 6 0 0,0-6 0 0,-4 12 0 16,4-12 108-16,0 6 16 0,0-6 4 0,-3 9 0 16,3-9-52-16,0 11-9 0,0-5-3 0,0 0 0 0,0 0-20 15,0 0-4-15,0 0 0 0,0 0-1 16,0 0-11-16,0 2-3 0,0-8 0 0,0 6 0 0,0 0-25 0,0-6 0 16,0 6 0-16,0 6 0 0,0-6 0 0,0-1 0 15,0-5 0-15,3 12 0 0,-3-12 0 0,0 0 0 16,0 0 0-16,0 0 0 0,0 0 0 0,0 0-20 15,0 0 3-15,0 0-486 16,0 0-97-16</inkml:trace>
  <inkml:trace contextRef="#ctx0" brushRef="#br0" timeOffset="3348.039">14499 3927 1497 0,'0'0'32'0,"0"0"8"0,0 0 0 0,0 0 4 0,0 0-36 0,0 0-8 0,-7 0 0 0,7 0 0 16,0 0 0-16,0 0 0 0,0 0 0 0,0 0 0 31,0 0-49-31,0 0-12 0,0-15-3 0,11 12 0 0</inkml:trace>
  <inkml:trace contextRef="#ctx0" brushRef="#br0" timeOffset="3868.227">14841 3742 961 0,'0'0'20'0,"0"0"5"0,0 0 1 0,-3 0 2 0,3 0-28 16,0 0 0-16,0 0 0 0,0 0 0 0,0 0 68 0,0 0 8 16,0 0 2-16,0 0 0 0,0 0-32 0,0 0-6 15,0 0-2-15,0 0 0 0,0 0-15 0,-7 0-3 0,3 6-1 16,4-1 0-16,-3 7 13 0,3 0 4 0,0-6 0 0,0 9 0 15,0 2 4-15,0-5 2 0,0 0 0 0,0 8 0 16,0-2-12-16,0 0-2 16,3-1-1-16,1 4 0 0,-4 2 2 0,3-8 1 0,-3 3 0 0,4 5 0 15,-4-5-18-15,0 2-4 0,3-2-8 16,-3 8 12-16,4-2-12 0,-4 0 0 0,3-7 0 16,-3 10 0-16,0-4 0 0,0-5 0 0,0 8 0 0,0-8 0 15,0 8 27-15,0-8 2 0,4 6 1 0,-4-10 0 16,0 10-17-16,0-13-3 0,0 7-1 0,0-3 0 15,0-3-9-15,0-1 0 0,0-5 0 0,0 6 0 16,0-3 0-16,3 3 0 0,-3-12 0 0,0 0 0 16,0 5 0-16,0-5 0 0,4 6 0 0,-4-6 0 15,4 6-29-15,-4 0-8 0,3 0-2 0,-3 0 0 16,4 0 39-16,-4-6 0 0,0 0 0 0,3 9 0 16,-3-9-59-16,0 0-4 0,0 0-1 0,0 0 0 15,4 2 0-15,-4-2 0 0,0 0 0 16,0 0-409-16,3-2-83 0</inkml:trace>
  <inkml:trace contextRef="#ctx0" brushRef="#br0" timeOffset="4193.968">14668 4147 954 0,'0'0'20'0,"0"0"5"0,4 0 1 0,3 0 2 0,0-5-28 0,4 5 0 0,-1 0 0 0,4 5 0 16,-3-5 68-16,3 0 8 0,0 6 1 0,0-6 1 15,0 3-27-15,1-3-6 0,-1 0-1 0,0 3 0 16,0-3-23-16,0 0-5 0,0-3 0 0,0 3-1 15,0-3-1-15,0 3 0 0,1 0 0 0,-1 0 0 16,0-6-14-16,0 6 0 0,-4 0 0 0,5 0 0 16,-5 0 0-16,-3-5 0 0,4 5 0 0,-4 0 0 31,0 0-151-31,0 5-33 0,7-5-6 0,-14 0-2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0T15:28:58.8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21618 3989 554 0,'-7'17'24'0,"4"1"-24"16,-4-9 56-16,0 8 8 0,3-5 0 0,0 0 1 15,1 0-10-15,-4-1-3 0,3-2 0 0,1 3 0 16,-1-6-9-16,1 6-3 0,3-12 0 0,-4 11 0 16,4-11-3-16,0 0-1 0,0 0 0 0,-3 6 0 15,3-6 2-15,-7 9 0 0,7-9 0 0,0 0 0 16,-4 6 16-16,4-6 3 0,0 0 1 0,0 0 0 15,0 0-35-15,0 0-7 0,0 0-2 0,0 0 0 16,0 0-14-16,0 0 9 0,0 0-9 0,0 0 8 16,0 0-8-16,0 0 0 0,0 0 0 0,0 0 0 15,4 0 0-15,-1-3 0 0,1 0-12 0,-1-3 12 16,4-3-9-16,0 4 9 0,4-7 0 0,-4 0 0 16,4 0 0-16,-4 0 0 0,3-2 0 0,1-4 0 15,3 6 0-15,0-8-8 0,0 2 8 0,4-5 0 16,-4 2 0-16,4-2 0 0,-4 5 0 0,3-3 0 15,1-8 0-15,0 2 0 0,-4 4 0 0,3-1 0 16,-3 4 0-16,1-4 0 0,-5 7 0 0,4-4 0 0,-3-2 11 16,-1-7-11-16,-3 4 12 0,1-4-12 0,-1-2 0 0,0 3 0 15,-4-4 0-15,1-2 0 0,-1 3 14 0,-3-9-4 16,0 2-1-16,-3 1 0 0,-1 9-9 0,1-4 0 16,-1 4 0-16,-3 2 0 0,0-2 0 0,3 3 8 0,-3 2-8 0,0 1 8 15,0 2-8-15,0 3 0 0,0 7 0 16,-3-7 0-16,3 9 0 0,-1 3 0 0,1-5 0 15,0 5 0-15,0 0 12 0,0 0-4 16,4 0 0-16,-1 0 0 0,4 6-8 0,-3-6 10 16,-1 3-10-16,4 3 10 0,-7-6 1 0,7 6 0 15,0 0 0-15,0 0 0 0,-7 0-3 0,7 0-8 16,0 0 12-16,0 0-4 0,-7 0 1 0,7 0 0 0,-7-5 0 0,7 5 0 16,-7 5-1-16,-4-5-8 0,11 0 12 0,-10 3-4 15,3 3-8-15,-4 6 0 0,0-6 0 0,1 6 0 16,3-1-10-16,-4 1 10 0,4-3-13 0,4 9 5 15,-1-1 8-15,1 1-13 0,-1 2 5 0,4-2 8 16,-3 9-13-16,3 2 5 0,0 0 8 0,0 4-13 16,0-4 13-16,3 3 0 0,1 4 12 0,-1 2-12 15,1-12 0-15,3 10-9 0,-4-7-1 0,4-2 0 16,0 2 10-16,-3-3 0 0,3 4 8 0,0-4-8 16,-3-2 12-16,3-7-3 0,0 10 0 0,0-9 0 15,0 5 0-15,-4-2 0 0,4 2 0 0,0 4 0 16,0-10-1-16,-3 7-8 0,3-4 12 0,0-2-4 0,0 0 0 15,0-1 0-15,0 4 0 0,-3 2 0 0,3-8-8 0,-4 3 12 16,4 5-12-16,0-5 12 0,1 2-12 0,-1 4 0 0,0-6 0 0,0 2 0 16,0-2 0-16,0 5 0 0,0-11 0 0,0 3 0 15,0 2 0-15,0-11 8 0,0 0-8 0,-7-6 0 16,7 6 9-16,0-6-9 0,-7 0 10 0,7 0-10 16,0 3 24-16,-7-3 0 0,7 3-1 0,0 0 0 15,0-3-23 1,-7 0-18-16,8-3 3 0,-1 3 1 0,3 0 14 0,-3 3 0 15,4 9 0-15,-1-12 0 0,-3-9 15 0,4 3-4 0,-4 0-1 0,4-6 0 16,-1 1-10-16,1-1-9 0,-1-3 9 0,-3 3-13 16,4 1 13-16,-4-7 0 0,4 6 0 0,-8-3 0 15,4 4 0-15,-3-7 0 0,-1 6 8 0,1 1-8 16,-1-4 0-16,1 3 0 0,-1 0 0 0,-3 1 0 16,4-4 10-16,-4 6-10 0,0 0 8 0,0-3-8 15,-4 1 8-15,1-1-8 0,-1 3 0 0,1 0 8 16,-1 0-8-16,4-2 10 0,-3 5-10 0,-1 0 10 15,1 0-10-15,-4 0 10 0,0 0-10 0,0 6 10 16,0 0-2-16,7 0 0 0,-8-9 0 0,1 18 0 16,-3-9-8-16,3-9 0 0,0 9 9 0,-4 0-9 15,4 0 0-15,0 0 8 0,7 0-8 0,0 0 0 16,0 0 0-16,0 0 0 0,0 0 0 0,0 0 0 16,0 0-9-16,0 0 9 0,-4 9-10 0,4-9 10 0,0 0-11 15,0 0 11-15,0 0-12 0,0 0 12 0,0 6-16 16,0 0 4-16,0 0 1 0,4 0 0 0,-4 0 11 0,4 5 0 15,-4-5 0-15,3 3-8 0,1-3 8 0,-4 6-8 0,3 0 8 16,-3-1-8-16,4-5 8 16,-1 6 0-16,4 3 0 0,-3-4 0 15,-1 1 0-15,1 0 8 0,-4-3-8 0,3 3 11 0,-3-1-11 0,4 1-11 16,-1 0 3-16,1-6 0 0,-1 5 8 0,1-5 11 16,3 3-3-16,-3-3 0 0,-1 6-8 0,4 0-14 0,0-7 3 15,-3 4 1-15,-1 0 10 0,4 0 0 0,-7 9 0 16,7-13 0-16,-3 1 0 0,3 0 0 0,0 0 0 15,0 0 0-15,0 0 0 0,0 3-8 0,0-9 8 0,0 0 0 16,0 0 0-16,0-9-8 0,4 3 8 0,0 0 0 16,-4 0 0-16,3 0 0 0,1-5 0 15,-1-7 0-15,1 6 9 0,-4-3 1 0,4-2 0 0,-1-1 0 16,1-2-10-16,-1 2 0 0,1 0 9 0,0-8-9 16,-1 8 0-16,-3-5 8 0,4 5-8 0,-1 3 0 15,1-8 0-15,-4 5 8 0,4 3-8 0,-4-2 0 16,0 5 0-16,0 0 0 0,0-2 0 0,0 2 0 15,-4 6 8-15,4 0-8 0,0 0 8 0,1 6-8 16,-5-6 0-16,4 6 0 0,0 0 0 0,-3 6 0 16,-1-6 0-16,4 6-8 0,0 0 8 0,-3 0-8 15,3 0 8-15,-4 0 0 0,1-1 10 0,-1 10-10 16,1-9 8-16,0 0-8 0,-4 0 0 0,3 0 9 16,-3 5-9-16,4-5 10 0,-1 3-10 0,-3 3 10 15,4-6-10-15,-4 6 8 0,3 5-8 0,-3-8 8 16,0 0-8-16,4 6 0 0,-4-4 0 0,0 1 0 15,0-6 9-15,0 0-9 0,0-6 10 0,-4 9-10 0,4-9 15 16,-7 11-3-16,0-5-1 0,0 0 0 0,0-6 8 16,0 6 1-16,7-6 1 0,-11 0 0 0,4 6-5 0,-7-6 0 15,4 0-1-15,-1 0 0 0,-3 0-15 0,0 0 8 0,3-6-8 0,-3 6 0 16,4 0 8-16,-5 0-8 0,5 6 0 0,-1-6 0 16,1 0 0-16,3 0 0 0,-4 0 0 0,4 0 0 15,0 0-25-15,7 0-5 16,-11 0-1-16,4 0 0 15,7 0-36-15,-7 0-7 0,0 0-2 0,0-6 0 0,4 0-119 0,-5 0-24 16</inkml:trace>
  <inkml:trace contextRef="#ctx0" brushRef="#br0" timeOffset="1175.269">23834 3580 1184 0,'-7'-6'26'0,"0"6"6"0,-1-6 0 0,1 6 1 0,0 0-33 0,0 0 0 0,0 0 0 0,0 0 0 15,0-6 47-15,-3 6 2 0,3 0 1 0,-1 6 0 16,1-6 2-16,7 0 0 0,-7 0 0 0,0 6 0 15,0 0-21-15,4 6-4 0,-4-3-1 0,3 2 0 16,4 7-26-16,-3-6 0 0,3 2 8 0,3 10-8 16,1-6 0-16,-1 5 0 0,1-2 0 0,3 2 0 15,0 4 0-15,0 2 0 0,0 0 0 0,0 10 0 16,0-10 12-16,-3 9 9 0,3-5 3 0,0 2 0 16,0-3 8-16,-4-2 3 0,1 2 0 0,3-3 0 15,-4 4 11-15,1 2 2 0,-1 3 1 0,4-5 0 16,-3-4-30-16,0 6-7 0,3-2 0 0,-4-4-1 15,4 3-2-15,-3-5 0 0,-1-4 0 0,-3 7 0 16,4-10-1-16,-1 4 0 0,-3-7 0 0,4-5 0 0,-4 3 0 16,-4 3 0-16,4-13 0 0,-3 7 0 0,3-12 14 0,0 0 2 0,0 0 1 15,0 0 0-15,0 0-12 0,0 0-2 0,-4 3-1 0,4-3 0 16,-7 0-10-16,0 0 0 0,0 0 0 0,0-3 0 16,3 3 8-16,-3-6-8 15,0 6 0-15,4-6 8 0,-4 1-8 0,0-7 0 0,0 6 0 0,3-12 0 16,-3 4 0-16,4 2 0 15,-4-12 0-15,3 4 0 0,-3-4 0 0,3-2 0 16,-3-4 0-16,0 1 0 0,4 2-15 0,-1-8 5 0,1 3 1 0,-1 0 0 16,1-4 9-16,-1-8 9 0,1 0-1 0,-1 3-8 15,1 3 0-15,-1-3 0 0,1 2 0 0,-1-5 0 16,4 9 0-16,-4-3 0 0,1 8 0 0,-1-2 0 16,1 3 0-16,-1 2 0 0,1 4 0 0,-1 5 0 15,4 3 8-15,0 4-8 0,-3-1 0 0,3 0 0 16,0 6 0-16,0 6 0 0,0 0 0 0,3-6 0 15,1 0 0-15,3 0-11 0,-4 6 2 0,4 0 0 16,4-2 9-16,0 2 0 0,-1 0 0 0,4 0 0 16,-3-6 0-16,3 6 0 0,0 0 0 0,0 0 0 15,-3 0 0-15,-1 6 0 0,1-6 0 0,0 0 0 16,-4 2-14-16,3 1-4 0,-3 0-1 0,0 3 0 16,0 6 19-16,0-6 0 0,-3 6 0 0,3-6 0 15,-3-1 0-15,-1 10 0 0,-3-9 0 0,4 6 0 16,-4-1 19-16,0 7-3 0,0-3 0 0,-4 2 0 15,1 1-16-15,-1 0 0 0,0-7 0 0,-3 4 0 16,4-3 0-16,-1 0 0 0,1 5 0 0,-1-14 0 0,1 6 0 16,3-9 0-16,0 0 0 0,0 0 0 15,0 0 0-15,-4 3 0 0,4-3 0 0,0 0 0 16,-7 6 13-16,7-6-4 0,-7 0-1 0,7 0 0 0,0 0-8 0,0 0 0 0,-3 6 0 0,3-6 0 16,-7 0 0-16,-1 6 0 15,8-6 0-15,-10 0-11 0,3 6 11 0,0-6 0 0,0 11 8 0,0-11-8 16,-4 6 0-16,1-6 0 0,-1 0 0 0,0 0 0 15,-3 0 0-15,0 0 0 0,0 6 0 0,-4-6 0 16,4-6 0-16,-3 6-12 0,-5 0 12 16,8 0-12-1,0-6-42-15,4 6-9 0,10 0-1 0,-7-11-1 16,3 5-179-16,1 0-36 0</inkml:trace>
  <inkml:trace contextRef="#ctx0" brushRef="#br0" timeOffset="3664.709">24165 3692 686 0,'0'0'19'0,"0"0"5"0,0 0-24 0,0 0 0 0,0 0 0 0,0 0 0 15,0 0 72-15,0 0 8 0,0 0 3 0,0 0 0 16,-7 6-6-16,7-6-1 0,0 0 0 0,0 0 0 16,-7 0-6-16,7 0-2 0,0 0 0 0,-7 0 0 15,7 0-20-15,0 0-5 0,0 0-1 0,0 0 0 16,0 0-10-16,0 0-3 0,-10 0 0 0,10 0 0 15,0 0-4-15,-8 0-1 0,8 0 0 0,0 0 0 16,-10 0-12-16,10 0-2 0,-7 6-1 0,7-6 0 16,-7 0-9-16,0 5 8 0,7-5-8 0,-11 0 8 15,8 12 2-15,-4-6 0 0,7 3 0 0,0-9 0 16,-8 6-10-16,8-6 8 0,0 0-8 0,-3 6 8 16,-1-1-8-16,1 7 0 0,3-6 0 0,-4 6 0 15,4-3-12-15,0 2 1 0,4 1 1 0,-4 0 0 16,-4 0 10-16,4-3 0 0,-3 2 0 0,-1 1 0 15,4-6 0-15,0 0 0 0,4 0 0 0,-4 5 0 16,0-5 8-16,0-6-8 0,0 0 8 0,3 3-8 16,-3-3 0-16,0 0 0 0,0 0 0 0,0 6 0 15,0-6 11-15,0 0-3 0,0 6 0 0,0-6 0 16,0 0-8-16,0 6 0 0,0-6 0 0,0 0-11 16,0 0 11-16,4 0 0 0,-4 0 0 0,3 6 0 0,4-6-10 0,1 0 0 15,2 0 0-15,-3-6 0 0,0 6 10 0,0 0 8 0,0-6-8 16,0 3 11-16,0 0-11 0,1-3 0 0,-1 3 0 0,0-8-11 15,-4 5 11-15,1-6 11 0,-1 6-3 0,1-6 0 16,-1-2-8-16,-3 2 12 0,4 0-12 0,-4 0 12 16,0 1-12-16,-4-4 12 0,1 3-12 0,3 6 12 15,-4-6-4-15,4 12 0 0,0 0 0 0,-7 0 0 16,7 0-8-16,-7-5 0 0,0 5 0 0,0-6 8 16,3 6 8-16,4 0 2 0,-10-6 0 0,10 6 0 15,0 0-18-15,0 0 0 0,0 0 0 0,0 0 0 16,0 0 0-16,0 0-11 0,0 0 11 0,0 0-13 15,0 0 13-15,0 0 0 0,0 0 0 0,0 0-9 16,0 0-9-16,0 0-2 0,3 12 0 0,-3-12 0 16,0 0 20-16,0 0-10 0,0 0 10 0,0 0-8 15,0 0 8-15,4 0 0 0,-1 5 0 0,1 7 0 16,0-6 0-16,-1 0 8 0,4 0-8 0,-7 0 11 16,4 3-11-16,-1 2 0 0,-3 1 0 0,0-6 0 15,0 6 0-15,4-6 0 0,-4-1 0 0,0 10 0 16,3-9 0-16,1 6 0 0,-1 0 0 0,1-1 0 15,-1-5 0-15,4 9 0 0,-3-3 0 0,3-6 0 16,0 5 0-16,-3 1 0 0,3-3 0 0,0 3 0 16,0-6 0-16,0-1 0 0,3 7 0 0,-3-6 0 15,0 0 0-15,1-6 0 0,-1 6 0 0,0-6 0 0,3 3 0 16,-3-3 0-16,4 0 0 0,-1-3 0 0,1 3 0 16,0-6 0-16,-1 6 0 0,-3-6 0 15,4 0 16-15,-1 0 2 0,1 0 0 0,3-5 0 16,-3 2-18-16,-1-3 0 0,1 0 8 0,-1 1-8 15,1-1 16-15,-4-6-1 0,0-2 0 0,-3 2 0 0,3 0 1 16,0 4 0-16,0-4 0 0,-4-6 0 0,4 10-3 0,-3 2 0 0,-1-6 0 16,1 1 0-16,0-1 6 0,-4-2 1 0,0-4 0 0,3 0 0 15,-3 4-20-15,0 2 0 0,0-5 0 16,0 8 0-16,0-8 0 0,0 2 12 0,0-3-3 0,4 7 0 16,-4-4-9-16,0 4 0 0,0-1 0 0,3-3 0 15,-3 10 0-15,0-7 0 0,0-6 0 0,-3 4 0 16,3 2 0-16,0 1 0 0,3 5 0 0,-3-3 0 15,0-3 0-15,0 7 0 0,0-10 0 0,0 9 0 16,0 1 0-16,0-7 0 0,4 6 0 0,-4-2 0 16,0 2 0-16,0 0 0 0,0 6 0 0,0 0 0 15,0-6 0-15,0 7 0 0,0-4 0 0,0-3 0 16,0 6 0-16,0 0 0 0,0 6 0 0,3-6 0 16,-3 6 8-16,-3-5-8 0,3 5 0 0,0 0 8 15,0 0 0-15,0 0-8 0,0 0 12 0,0 0-4 16,0 0-8-16,0 0 12 0,0 0-12 0,0 0 12 15,0 0-12-15,0 0 0 0,0 0 0 0,0 0 0 16,0 11 0-16,0 1 0 0,0 0 0 0,0-3 0 16,0 2-12-16,0 7 12 0,3 0-12 0,-3-10 12 0,-3 4-9 0,-1 6 9 15,4-1 0-15,4-5 0 16,-4 3 0-16,3-3-8 0,1-1 8 0,-1-5 0 0,1 6 0 16,-1 0 0-16,1 3 0 0,-4-4 0 0,3 7 0 15,1-6 0-15,-4 2 0 0,3-2 0 0,1 6 0 0,-1-3 0 0,1 2 0 16,-1-5 0-16,-3 6 0 0,4-7 0 0,0 1 0 15,-4 3 0-15,3-3 0 0,-3-1 0 0,0 1 0 0,0 0 0 16,4 3 0-16,-4-4 9 0,3 1-9 0,-3 0 8 16,4 0-8-16,-1 8 0 0,-3-8 0 0,4 0 0 15,-1 2 0-15,1 10 0 0,-1-12 0 0,1-1 0 16,-4 4 0-16,3-3 0 0,4 0 0 0,-3-7 0 16,-1 13 0-16,1-12 0 15,0 3 0-15,-4 3 0 0,3 5 0 0,1-11 0 0,-1 6 0 0,1-6 8 16,-4 3-8-16,3 2 0 0,1-5 0 0,-4 6 0 15,3-6 0-15,1 0 0 0,-1 0 0 0,1 5 0 16,-4-8 0-16,3 6-11 0,1-6 11 0,-1 3-8 16,1 0 8-16,-1 0 0 0,1 0 0 0,-4-6-8 15,4 11 8-15,-1-11 0 0,4 6 0 0,0 0 0 16,-3-3 0-16,3 0 0 0,0 0 0 0,-4 0 0 16,4-3 0-16,0 3 0 0,0 3 0 0,-3-6 0 15,3 0 0-15,-7 0 0 0,7 0 0 0,-7 0 0 16,7 0 0-16,0 0 0 0,-7 0 0 0,4 0 0 15,3-9 0-15,0 6 0 0,-4 0 0 0,1 0 0 16,3 0 0-16,-4-3 0 0,1 0 0 0,3-5 0 16,-3 5 0-16,-1-6 8 0,1 3-8 0,-1 0 11 15,1-5-11-15,-1 2 0 0,1 6 0 0,-1-6 8 16,-3-5-8-16,4 8 0 0,-1-3 0 0,1 0 0 16,-1-5 0-16,-3 8 0 0,0 3 0 0,0-6 0 15,0 6 0-15,0 6 12 0,0 0-12 0,-3-12 12 0,-1 7-12 0,1-1 0 16,-1-6 0-16,-3 3 8 15,4-3-8-15,-4 7 0 0,0-7 0 0,0 6 0 16,-1 6 0-16,1-6 0 0,0 0 0 0,0 6 0 0,7 0 0 16,0 0 0-16,-7 0 0 0,7 0 0 0,0 0-14 0,0 0 2 0,0 0 0 0,-3 12 0 15,-4-6 0-15,3 0 0 0,4 5 0 16,0-11 0-16,0 0 12 0,0 0 0 16,0 0-10-16,0 12 10 0,4-6 0 0,-1 3 0 0,1 3 0 15,-1 5 0-15,1-11 0 0,-1 6 0 0,-3 3 0 0,4-4 0 16,-1 1 0-16,-3 0 0 0,0-6 0 15,4 3 0-15,-4 2 0 0,3 1 0 0,1 0 0 0,-4-6 0 16,3 5 0-16,-3-2 0 16,4-3 0-16,-4 0 0 0,0 6-8 0,4-6-1 0,-1 0 0 0,1-1 0 15,-1 1 9-15,4 0 0 0,0 0-9 0,0-3 9 16,4 3-9-16,-1 0 9 0,5 0-12 0,-1 5 12 16,0-11-11-16,0 6 11 0,0 0-10 0,-3-6 10 15,-1 6 0-15,1-6 0 0,-4 0 0 0,3 0 0 16,-3-6 0-16,4 6 0 0,0-6 0 0,-4 0 0 15,3 6 0-15,-3-11 8 0,0 11-8 0,0-6 10 16,-3 0 0-16,-1 0 0 0,1 3 0 0,-4-3 0 16,0 0 3-16,4 6 1 0,-4 0 0 0,0 0 0 15,0-11-2-15,0 5 0 0,0 0 0 0,0 0 0 16,0 6-12-16,0-6 0 0,3 0 8 0,-3 3-8 16,4-3 8-16,-4 6-8 0,3 0 11 0,1-11-11 0,-1 5 0 15,4 0-9-15,-3 0-1 0,-1 6 0 0,4-6 10 0,0 0 0 16,-3 0 0-16,3-5 0 0,0 8 0 0,0-3 0 15,0 0 0-15,0 0 0 0,-3 0 0 16,3 0 0-16,0 0 0 0,-4 0 0 0,4 1 0 16,1-1 0-16,-1 3 0 0,-4 0 0 0,4 0 0 0,0 3 0 15,0-6 0-15,-3 6 0 0,3-6 0 16,0 6 0-16,0-6 0 0,4 0 0 0,-4 0 0 0,0 6 0 16,0 0 0-16,0 0 0 0,0 0 0 15,0 0 0-15,0 0 0 0,0 0 0 0,-4 6 0 0,5 0 0 0,-1-6 0 0,0 6 0 16,0 0 0-16,0 0 9 0,0 0-1 0,0 3-8 15,0-4 0-15,0 7 0 0,0-6 0 0,0 6 0 16,-3 0 0-16,3-7 0 0,-4 10 0 0,1-3 0 16,-1 0 0-16,1-6 0 0,-1 5 0 0,1-2 0 15,-4 3 12-15,0-6 0 0,0 6-1 0,-4-7 0 16,4-5-11-16,-3 6 0 0,3-6 0 0,-7 6 0 16,0 0 18-16,-4 0 11 0,1 0 3 0,-1 3 0 15,0-9-32-15,-3 6 0 0,0-1 0 0,4-5 0 16,-5 6 12-16,1-6-3 0,4 0-1 0,-1 0 0 15,-3 0-8-15,3 0 0 0,-3 0 0 0,4-6 0 16,-1 6-30-16,1 0-8 0,-1-11-2 0,4 5 0 16,-4 0-19-16,4-3-4 0,0-3-1 0,0 1 0 15,0-7-172-15,0 3-36 0</inkml:trace>
  <inkml:trace contextRef="#ctx0" brushRef="#br0" timeOffset="4239.474">24380 3166 1190 0,'-3'14'33'0,"-1"-8"9"16,1 0-34-16,-1 6-8 0,4-12 0 0,0 0 0 16,0 0 73-16,0 0 13 0,0 0 2 0,0 0 1 15,0 0-17-15,0 0-4 0,0 0-1 0,0 0 0 0,0 0-37 16,0 0-7-16,0 0-2 0,4 0 0 0,3 0-30 0,4 0-7 15,-1 0 0-15,4-6-1 0,-3 6 7 0,3-6 2 16,4 6 0-16,-1 0 0 0,-3 0 8 0,4 0 0 0,0 6 0 0,-1 0-8 16,1-6 8-1,-1 6 0-15,5-1 0 0,-1 1 0 0,0-6 0 0,0 3 8 16,-3 0-8-16,-1-3 0 0,1 3 0 0,-4 0 0 16,0-3 0-16,0 0 0 15,4 3-25-15,-4-3-3 0,0 0-1 0,0-3 0 16,0 3-17-16,-3 0-3 0,0-3-1 0,3 3 0 15,-7 0-18-15,3-3-4 0,-3 3-1 0</inkml:trace>
  <inkml:trace contextRef="#ctx0" brushRef="#br0" timeOffset="5094.772">24063 3407 644 0,'-7'8'14'0,"7"-8"3"0,0 6 1 0,0 6 0 0,-4-6-18 0,1 0 0 0,-4 0 0 0,-4 0 0 15,4-1 55-15,-3 1 7 0,3-6 2 0,-4 0 0 16,4 0-32-16,0 0-7 0,0 0-1 0,0 0 0 15,0 3 13-15,3-3 3 0,-3 0 0 0,0 3 0 16,4-3-7-16,3 0-1 0,0 0 0 0,0 0 0 16,0 0 16-16,0 0 4 0,0 0 0 0,0 0 0 15,0 0-42-15,0 0-10 0,0 0 0 0,0 0 0 16,0 0 0-16,0 0 0 0,0 0 0 0,0 0 0 16,0 0 0-16,0 0 0 0,0 0 0 0,0 0 0 15,0 0 11-15,0 0 0 0,0 0 0 0,0 0 0 16,0 0 32-16,0 0 6 0,0 0 2 0,0 0 0 15,3-3-14-15,1 0-2 0,-1 3-1 0,1-6 0 16,-1 1-15-16,1-1-3 0,3 0-1 0,-4 0 0 16,1 0-5-16,-1 0-1 0,4-6 0 0,-3 7 0 15,3-4-9-15,-4 3 0 0,5 0 0 0,-5-6 0 16,4 6 0-16,0 0 0 0,0-2 0 0,-3 2 0 16,-1 0 0-16,-3 6 0 0,0 0 0 0,0-6 0 15,4 0 0-15,-4 6 0 0,3-6 0 0,1 0 0 16,-4 6 0-16,0 0 0 0,7-6 0 0,-7 6 0 15,3-5 0-15,-3 5 0 0,4 0 0 0,-4 0-11 0,0 0 11 16,0 0 0-16,0 0 0 0,0 0 8 0,0 0 0 16,0 0 1-16,0 0 0 0,0 0 0 0,0 0 3 0,0 0 0 15,0 0 0-15,0 0 0 0,0 0 1 16,0 0 1-16,0 0 0 0,0 0 0 0,0 0-14 16,0 0 8-16,0 0-8 0,0 0 0 15,0 0 0-15,0 0 0 0,0 0 0 0,3 0-10 0,1 5 10 0,0 1-13 16,-1-6 5-16,1 6 8 0,-1 0-10 0,1 6 10 0,3-6 0 0,-4 3-9 15,4-4 9-15,0 7 0 0,0 0 0 0,4-6-8 16,-4 0 8-16,4 3 0 0,-4-1 0 0,0 7 0 16,3-3 0-16,-3 0 0 0,0-1 0 0,4 4 0 15,-4-3 0-15,4 0 0 0,-4-1 0 0,3 1 0 16,-3-3 0-16,4 3 0 0,-4-6 0 0,4-1 0 16,-4 1-11-16,0 6 11 0,0-12-13 0,0 6 5 15,0-6-112-15,0 0-23 0,0-6-4 16</inkml:trace>
  <inkml:trace contextRef="#ctx0" brushRef="#br0" timeOffset="68105.591">22176 5967 775 0,'-7'0'32'16,"0"-3"-32"-1,-4 3 80-15,4 0 10 0,0-3 2 0,-4 0 0 0,4 3-29 0,0 0-6 16,0 0-1-16,0 0 0 16,0 0 6-16,0 0 1 0,3 3 0 0,-3-3 0 0,0 3-30 0,0-3-5 15,4 0-2-15,-4 3 0 0,0 6-10 0,-1-3-1 16,1 0-1-16,0 5 0 0,0 1-14 16,0 0 0-16,0 3 0 0,0 2 0 0,0 1 0 0,0-3 0 0,4 2 0 15,-5 7 0 1,1-7 0-16,4 10 0 0,-4-9 0 0,0 5 0 15,3-2 0-15,1 2 0 0,-1-8 0 0,1 3 0 0,-1-1 0 0,1 1 0 16,3-3 8-16,-4 2-8 0,4-5 0 0,-3 0 0 0,6-6 0 0,-3 2 0 16,0 1 0-16,0 0 0 0,0-9 0 0,4 0 0 15,-1 6 12-15,1 0-3 0,-4-6-1 0,7 0 0 16,0 0 5-16,0-6 1 0,0 0 0 0,0 6 0 16,0-12-14-16,4-2 0 0,-1 2 8 0,-3 0-8 15,4-9 10-15,-4 4-1 0,3-1 0 0,-3-5 0 16,4 2-9-16,0-8-16 0,-4-4 4 0,3 4 1 15,1-3 11-15,-4 8 0 0,4-14 0 16,-4 8 0-16,0 1 11 0,0 3 4 0,0-10 1 16,0 10 0-16,0-4-16 0,0 4 0 0,0-3 8 0,-3-4-8 15,3 4 0-15,0 2 0 0,-4-11 8 0,4 9-8 16,-3-4 0-16,3 4 0 0,-4 6 0 0,1-4 0 16,-1 4 0-16,-3-1 0 0,4 9 0 0,-4-8 0 15,0 2-13-15,0 4-6 0,-4-1-1 0,4-6 0 16,-3 7 31-16,3 2 5 0,-4-3 2 0,1-2 0 15,-1 8-18-15,-3-5 0 0,4 5 0 0,-4-6 0 16,3 9 0-16,-3 3 0 0,0-5 0 0,0-1 0 16,3 6 0-16,-3 6-9 0,0-6 9 0,4 0 0 15,-4 6-16-15,7 0 3 0,0 0 0 0,0 0 0 16,0 0 13-16,-4 12 0 0,1-6 0 0,-1 0 0 16,4 11 0-16,0-5 0 0,0 3 0 0,0-3 0 0,0 11-12 0,4-5 1 0,-1 2 0 15,-3 4 0-15,4-4 11 0,-1 4 0 0,1 2 0 16,-4 4-8-16,3-4 8 0,1 10 0 0,-1-4 0 0,1 9 0 15,-4-9 0-15,3 10 0 0,1-4 0 0,-4-9 0 16,0 4 0-16,0-1 0 0,0-9 0 0,-4 7 0 16,4-10 8-16,-3 4 4 0,-1-6 1 0,1-1 0 15,-1 10-13-15,-3-10-12 0,4 1 3 0,-1 2 0 16,1 4 9-16,-1-9 12 0,1 8-2 0,-1-5-1 16,4 2-9-16,-3 4 0 0,3-12 0 15,0 5 0-15,0 1 0 0,0-3 0 0,3 2 0 0,1-2 0 16,-1-3 0-16,1 0 0 0,-1-7 0 0,4 7 0 15,-3-6 14-15,3 0 1 0,0 0 0 0,0 0 0 16,-4 0-15-16,5 8 0 0,-1-8 0 0,0 6 0 16,-4-6 0-16,4 0 0 0,0 0 0 0,-3-6 0 15,-1 8 0-15,1-2 0 0,-4-6 0 0,3 6 0 16,-3 0 0-16,0 6 0 0,0-6 0 0,0 11 0 16,0-14 8-16,0 3-8 0,0-6 0 0,-3 6 0 15,3-6 8-15,0 0-8 0,0 0 0 0,0 0 0 16,0 0 0-16,0 0-16 0,0 0 1 0</inkml:trace>
  <inkml:trace contextRef="#ctx0" brushRef="#br0" timeOffset="68840.216">22257 6117 942 0,'-7'12'40'0,"3"-6"-32"15,1 0 68-15,3 2 13 0,-4-2 3 0,1 6 1 16,3-12-27-16,0 0-6 0,0 0 0 0,0 6-1 16,0-6-23-16,0 0-5 0,3 6-1 0,-3-6 0 15,7 6-2-15,-3-6-1 0,3 6 0 0,0-6 0 16,0 0-5-16,0 0-1 0,0-6 0 0,4 6 0 16,-4-6-10-16,3 6-3 0,1-6 0 0,-1 0 0 15,-3 6-8-15,4-6 0 0,0 0 9 0,-1 3-9 16,-3 0 0-16,4 0 0 0,-4 3 0 0,-4-2 0 15,4-1 0-15,1 3 8 0,-5 0-8 0,1 0 0 16,-1-6 0-16,-3 6 8 0,7 0-8 0,-3-6 0 16,-1 6 8-16,-3 0-8 0,4-6 10 0,-1 0-10 15,-3 0 13-15,4 0-3 0,-4-2-1 0,0 2 0 16,3 0-9-16,-3 0 0 0,0 0 9 0,0 0-9 16,0 0 0-16,0-6 0 0,0 7 0 0,-3-1 0 0,-1 0 0 15,4 0 0-15,-3 0 0 0,3 6 0 0,-4-3-8 0,-3-3 8 16,0 0-8-16,0 6 8 0,0-6-9 0,0 6 9 15,-4 0-10-15,1 0 10 0,-1-5-16 0,-3 5 4 0,0 0 0 16,0 5 0-16,0-5 12 16,0 6-12-16,-1-6 12 0,5 6-12 0,-4 6 4 15,3-3 8-15,1 3-13 0,-4-7 5 0,6 7 8 0,1 0 0 16,0 0 0-16,0 0-8 0,4 2 8 16,-1-2-10-16,-3 0 10 0,7-3-10 0,-3 2 10 0,3 1 0 15,0 0 0-15,0 0-8 0,3-1 8 0,1 4 0 0,-1-3 0 0,1 0 0 16,3-1 0-16,0 1 0 0,0-6 0 0,4 3 0 15,-1 3 0-15,4-1 0 0,0 7 0 0,0-9 0 16,1 3 0-16,-1-1 9 0,3 1-1 0,-3-6-8 16,1 0 14-16,-1 0-4 0,0-6-1 0,0 6 0 15,-4-6-1-15,5 0-8 0,-5 0 12 0,1 2-4 16,-1-2-8-16,1 0 8 0,-1 0-8 0,1-2 8 16,0 2-17-16,-1-12-4 0,1 6-1 0,-1-6 0 15,1-5-157-15,0 5-31 0</inkml:trace>
  <inkml:trace contextRef="#ctx0" brushRef="#br0" timeOffset="69324.445">22705 6005 1264 0,'0'0'26'0,"0"0"7"0,0 6-33 0,-4 6 0 0,1-3 0 0,3-3 0 15,0 5 84-15,-4-5 11 0,4 0 1 0,0 6 1 16,0 0-27-16,0-3-6 0,0 2 0 0,0 7-1 16,0-6-28-16,4 2-6 0,-1 4-1 0,-3 0 0 15,4-1-8-15,-1 1-3 0,4 3 0 0,-3 2 0 16,-1-5-8-16,4 8-1 0,-3-5-8 0,0 8 12 15,3-5-12-15,-4 2 8 0,1 4-8 0,3-4 0 16,0 9 8-16,-4-11-8 16,4 8 0-16,-3 0 0 0,3-2 0 0,-4-1 0 0,1-2 0 0,-4 2 0 15,3-2 8-15,1-4-8 0,0 4 0 0,-4-4 0 16,0-2 8-16,0-1-8 0,0 7 0 0,0-10 9 16,-4-2-9-16,4 3 0 0,-4-1 9 0,-3-2-9 15,4 0 18-15,-4-1-1 0,3-2 0 0,-3 0 0 16,-3-6-3-16,3 0-1 0,0-3 0 0,-4 0 0 15,0-6 0-15,-3-3 0 0,4 3 0 0,-8-9 0 16,4 0-4-16,-4-5-1 0,1-1 0 0,-1-3 0 16,0 4-8-16,1-4 0 0,3-2 0 0,0-1 0 15,-1 1 0-15,5 2 0 0,-1-5 0 0,1 2 0 16,-1 1 0-16,4-7 0 0,4 4 0 0,-5 2 0 16,8-2-68-16,-3 2-12 0,3-2-2 0</inkml:trace>
  <inkml:trace contextRef="#ctx0" brushRef="#br0" timeOffset="69593.917">22557 5697 1094 0,'-11'6'23'0,"11"-6"5"0,-7 3-28 0,7-3 0 0,0 0 0 0,-4 5 0 16,4-5 0-16,0 0 0 0,0 0 0 0,0 0 0 15,0 0-44-15,0-5-13 0</inkml:trace>
  <inkml:trace contextRef="#ctx0" brushRef="#br0" timeOffset="70248.068">22909 6067 1176 0,'0'0'33'0,"0"0"7"0,0 0-32 0,-3 6-8 0,3 3 0 0,0-3 0 16,0 0 40-16,0 5 7 0,3-5 1 0,1 0 0 15,-1 0-12-15,1 0-3 0,3 0 0 0,-3 0 0 16,3-6 14-16,0 3 2 0,0-1 1 0,0-2 0 16,0 0-14-16,0 0-2 0,3-2-1 0,1-1 0 15,-4 3-25-15,0-6-8 0,4 0 0 0,-4 6 0 16,0-6 35-16,0 0 3 0,0-6 1 0,0 6 0 16,-3-2-19-16,-1 2-3 0,1 0-1 0,-1 0 0 15,1 0-5-15,-4 0-2 0,3 0 0 0,-3 0 0 16,0 1-9-16,0-1 0 0,0 0 0 0,-3 0 0 15,3 0 0-15,-4-3 0 0,1 3 0 0,-1 6 0 16,4-6 0-16,-3 1 0 0,-1-1 0 0,0 6 0 16,4 0 0-16,-3-6 0 0,-1 0 0 0,4 6 0 15,-7-9 0-15,7 9 0 0,-3-3 0 0,3 3 0 16,-7 0 0-16,7 0 0 0,-7-3 0 0,3 0 0 16,-3 3-16-16,0 3-1 0,4 0-1 0,-4 0 0 15,-1 6-22-15,5 3-4 0,-4-6 0 0,0 11-1 16,3-2 36-16,-3 3 9 0,0-1 0 0,4 4 0 0,-4-4 0 0,3 7 0 15,1-3 0-15,-4 2 0 16,3-5 0-16,-3-1 0 0,3-2 0 0,-3 3 0 0,4-7 32 16,-4 1 9-16,3 3 2 0,1-6 0 0,-1 5-18 15,4-2-3-15,-3-6-1 0,3 6 0 0,0-6-21 0,0-3 0 0,0-3 0 0,0 0 0 16,0 8 56-16,3 1 6 0,-3-3 2 16,4 6 0-16,3-12-64 0,0 6-28 0,0 0 3 15,3 0 0-15,-2-6 25 0,2 2 8 0,1 4 0 16,-1-3 0-16,1 0-8 0,3 0-12 15,0-3 4-15,-3 3 0 0,3-6-25 0,-4 0-5 16,1 0-1-16</inkml:trace>
  <inkml:trace contextRef="#ctx0" brushRef="#br0" timeOffset="70804.924">23227 6073 843 0,'0'0'24'0,"0"0"5"0,0 0-29 15,0 0 0-15,0 0 0 0,0 0 0 16,-4 6 64-16,4 0 8 0,-3 0 0 0,3 0 1 16,0 2-16-16,-4 4-3 0,4 0-1 0,0-6 0 15,-3 5-13-15,3 4-2 0,0-3-1 0,0 0 0 0,0-1 11 0,0 1 1 0,3 0 1 0,-3 3 0 16,4-4-7-16,-1 1-2 0,-3-6 0 0,4 3 0 16,-4-3-2-16,3 6-1 0,1-12 0 0,-4 11 0 15,3-5-10-15,1 0-1 0,0 6-1 0,-1-6 0 16,4 0-26-16,-3-1 0 0,3 10 0 0,0-9 0 15,0 0 0-15,-4 0 0 0,8 0 0 16,-4 0 0-16,0-6 0 0,0 2 0 0,0-2 0 0,4 0 0 16,-4 0 0-16,0 0 0 0,3-2 0 0,-3 2 0 15,4 0 56-15,-4-6 7 0,4 6 1 0,-1-6 0 16,-3 0-64-16,0 6-15 0,0-12-1 0,1 6-1 16,-1-5 27-16,0 2 6 0,-4-3 0 0,1 0 1 15,-1 0-17-15,1-5 0 0,-1 2-13 0,1-3 5 16,-4 7 8-16,0-10 0 0,0 3 0 0,0 1 0 15,-4-1 0-15,1 1-18 0,-1 2 3 0,1 3 1 16,-1-6-26-16,-3 7-4 0,4-4-2 0,-4-3 0 16,3 7-14-16,-3-4-2 0,0 3-1 0,3 0 0 15,1 6-1-15,-1 1-1 0,1-1 0 0,3 6 0 16,0 0-89-16,0 0-18 0</inkml:trace>
  <inkml:trace contextRef="#ctx0" brushRef="#br0" timeOffset="71466.349">23668 6079 1094 0,'0'0'46'0,"0"0"-37"16,0 0 44-16,-4 3 9 0,4-3 2 0,-3 9 0 16,-1-3 51-16,1 2 10 0,3 4 3 0,-4-6 0 15,4 6-64-15,0-3-13 0,0-1-3 0,4 7 0 16,-4-3-25-16,0 0-6 0,0-1-1 0,0 4 0 15,0-3-16-15,0 0 0 0,3-7 0 0,-3 13 0 16,0-12 0-16,0 3 0 0,0-3 0 0,0-6 0 16,0 0 0-16,0 0 0 0,0 0 0 0,0 0 0 15,0 0 44-15,0 0 4 0,0 0 2 0,0 0 0 16,0 0-29-16,0-3-5 0,0 0-2 0,0 3 0 16,0-6 5-16,4 3 1 0,-4 0 0 0,0 0 0 15,3-3-32-15,1 6-7 0,-4-12-1 0,3 7 0 16,-3-1 33-16,0 0 7 0,4-3 0 0,-4 3 1 15,0-6-21-15,3 1 0 0,-3-1 0 0,4 0 0 16,0 0 0-16,-4-2-15 0,3 8 4 0,1-12 1 16,3 0-3-16,-4 1-1 0,4-4 0 0,-3 4 0 0,-1-1 14 0,4 3-11 15,-3 3 11-15,-1 1-10 0,4 5-2 0,-3-9 0 0,-1 9 0 16,5 3 0-16,-5 0 12 0,4 3 0 16,0 0 0-16,0 3 0 0,-3 3-12 0,3 6 4 15,-4-6 0-15,4 6 0 0,-3-7 8 0,-1 7 0 0,4 6 0 16,-3 2 0-16,0-8 0 0,-1 6 11 0,1 0-3 15,-1 2 0-15,1-2 1 0,-4 2 0 16,7 4 0-16,-7-1 0 0,3-5-9 0,1 3 8 16,-1-4-8-16,1 1 8 0,-1-3-8 0,1 2 0 15,-1 1 0-15,1-6 8 0,-1 2-8 0,1-2 0 0,0 0 0 0,-1 0 0 16,1-10 0-16,-1 10 0 0,1-9 0 0,-1 6 0 16,-3-9 0-16,0 0-17 0,0 0 4 0,0 0 1 15,0 0-47-15,4-6-9 0,-1 3-1 0</inkml:trace>
  <inkml:trace contextRef="#ctx0" brushRef="#br0" timeOffset="72072.084">23999 6117 1310 0,'0'0'37'0,"0"6"8"0,-3 0-36 16,3 0-9-16,0 3 0 0,3-4 0 0,-3 1 54 0,8 6 9 0,-5-12 1 0,4 6 1 16,0 0-22-16,-3-6-5 0,3 0-1 0,0 6 0 15,0-6-8-15,-7 0-1 0,3 0-1 0,4-6 0 16,0 6-27-1,4-6 0-15,0 0 0 0,-1-6 0 0,1 6 0 0,-4 1 0 0,3-4 0 0,-6 3 0 16,3 0 31-16,-3 0 1 0,3 6 0 0,-4-12 0 16,-3 6-22-16,4 4-10 0,-1-4 10 0,1 0-10 15,-4 0 11-15,3 0-11 0,-3 6 12 0,0 0-12 16,0-12 8-16,0 12-8 0,0-6 0 0,0 6 0 16,0-6 0-16,-3 1 0 0,3 5-8 0,0-6 8 15,-4 3-16-15,1-6 4 0,3 3 0 0,-4-3 0 16,1 3-21-16,-4 0-4 0,3 6-1 0,-3-5 0 15,0-1 18-15,3 0 3 0,-3 0 1 0,0-3 0 16,0 6 8-16,0 3 8 0,0-3-12 0,0 3 12 16,-4 0 0-16,4 3 0 0,0 0 8 0,-3 6-8 15,3-3 10-15,-4 0-10 0,4 0 10 0,0 5-10 16,0 4 8-16,3-3-8 0,1 5 0 0,-1-5 0 16,4 9 9-16,-3-6-9 0,3 5 8 0,0-2-8 15,0-4 11-15,3 10-3 0,-3-6-8 0,0 2 12 16,4-2-4-16,-1-1 0 0,1-5-8 0,0 0 12 15,-1 0-12-15,4-3 0 0,-3-4 8 0,3 7-8 16,-4-6 0-16,4 0 0 0,0 0 0 0,0-3 0 16,-3 0 0-16,-1 3 0 0,-3-6 0 0,7 3 0 15,1-1 0-15,-1 7 0 0,3-9 0 0,1 0 0 0,-1 0 0 0,1 0 0 16,3-9 0-16,-3 9 0 16,3 0-50-16,-4-2-13 0,1 2-2 0</inkml:trace>
  <inkml:trace contextRef="#ctx0" brushRef="#br0" timeOffset="72638.386">24363 6082 1265 0,'0'0'36'0,"0"0"8"16,0 0-36-16,0 0-8 0,0 0 0 0,-4 9 0 16,4-9 81-16,0 6 15 0,-3 2 2 0,3 4 1 15,0-6-46-15,0 6-9 0,0-6-1 0,0 2-1 16,3 4-34-16,1 0-8 0,-4 0 0 0,3-1 0 16,1 4 53-16,-1 3 9 0,1-6 2 0,-1 5 0 15,1-5-52-15,3 0-12 0,-3 2 0 0,-1 4 0 16,4-6 0-16,-3 0 0 0,-1 2 0 0,1-2 0 15,-1-6 0-15,1 0 0 0,-1 0 0 0,-3 0 0 16,4-4 0-16,-4 4 0 0,0-6 0 0,0 0 0 0,0 0 0 16,0 0 0-16,0 0 0 0,0 0 0 0,0 0 34 15,0 0 4-15,0 0 1 0,0-6 0 0,0-2-11 16,-4 2-3-16,4-6 0 0,0 0 0 16,-3 1-71-16,-1-4-14 0,1 3-4 0,-1-6 0 0,1 4 52 0,-4-4 12 15,3 0 0-15,-3 1 0 16,0-1 0-16,3-2 0 0,-3 8 0 0,0-6 0 0,4 3 0 0,-1 4 0 0,1 5 0 15,-1 0 0-15,4-6 12 0,0 6 6 0,0-8 1 0,0 8 0 16,4 0-19-16,-1 0 0 0,1-6 0 0,-1 0 0 16,4 7-22-1,0-7-8-15,4 3-2 0,3-3 0 0,-3 6 32 0,3-5 0 0,0 5 0 0,0 0 0 16,0-9 0-16,4 6 0 0,-4 1 0 0,4 2 0 16,-1 0 0-16,1-6 0 0,-1 6 13 0,-2 0-4 15,2-3-9-15,-3 4 0 0,0-1 0 16,1 0 0-16,-5 0 0 0,1 6-11 15,-1 0 3-15,1-6 0 0,-4 0 8 0,0 6 0 0,0 0 0 0,0-6 0 16,0 6-60-16,0 0-9 16,0 6-3-16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32" Type="http://schemas.openxmlformats.org/officeDocument/2006/relationships/customXml" Target="../ink/ink3.xml"/><Relationship Id="rId5" Type="http://schemas.openxmlformats.org/officeDocument/2006/relationships/image" Target="../media/image2.png"/><Relationship Id="rId3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y a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incendie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4821E6-D4A0-45F0-AE81-FC03AD8634D4}"/>
                  </a:ext>
                </a:extLst>
              </p14:cNvPr>
              <p14:cNvContentPartPr/>
              <p14:nvPr/>
            </p14:nvContentPartPr>
            <p14:xfrm>
              <a:off x="4595040" y="1347120"/>
              <a:ext cx="826920" cy="285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4821E6-D4A0-45F0-AE81-FC03AD8634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85680" y="1337760"/>
                <a:ext cx="845640" cy="30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272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sortir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leave, to exit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sors</a:t>
            </a:r>
            <a:r>
              <a:rPr lang="en-US" dirty="0"/>
              <a:t>		nous </a:t>
            </a:r>
            <a:r>
              <a:rPr lang="en-US" dirty="0" err="1"/>
              <a:t>sortons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sors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sortez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sort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sortent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11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8238" y="2248931"/>
            <a:ext cx="3756454" cy="33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7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quitter, </a:t>
            </a:r>
            <a:r>
              <a:rPr lang="en-US" sz="2800" b="1" dirty="0" err="1"/>
              <a:t>sortir</a:t>
            </a:r>
            <a:r>
              <a:rPr lang="en-US" sz="2800" b="1" dirty="0"/>
              <a:t>, </a:t>
            </a:r>
            <a:r>
              <a:rPr lang="en-US" sz="2800" b="1" dirty="0" err="1"/>
              <a:t>partir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quitte</a:t>
            </a:r>
            <a:r>
              <a:rPr lang="en-US" dirty="0"/>
              <a:t> la </a:t>
            </a:r>
            <a:r>
              <a:rPr lang="en-US" dirty="0" err="1"/>
              <a:t>boum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devient</a:t>
            </a:r>
            <a:r>
              <a:rPr lang="en-US" dirty="0"/>
              <a:t> trop </a:t>
            </a:r>
            <a:r>
              <a:rPr lang="en-US" dirty="0" err="1"/>
              <a:t>bruyante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sors</a:t>
            </a:r>
            <a:r>
              <a:rPr lang="en-US" dirty="0"/>
              <a:t> du </a:t>
            </a:r>
            <a:r>
              <a:rPr lang="en-US" dirty="0" err="1"/>
              <a:t>chunnel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Angleterre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partons</a:t>
            </a:r>
            <a:r>
              <a:rPr lang="en-US" dirty="0"/>
              <a:t> pour Denver à midi.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partent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vacances</a:t>
            </a:r>
            <a:r>
              <a:rPr lang="en-US" dirty="0"/>
              <a:t> </a:t>
            </a:r>
            <a:r>
              <a:rPr lang="en-US" dirty="0" err="1"/>
              <a:t>maintenant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Castors </a:t>
            </a:r>
            <a:r>
              <a:rPr lang="en-US" dirty="0" err="1"/>
              <a:t>Affamés</a:t>
            </a:r>
            <a:r>
              <a:rPr lang="en-US" dirty="0"/>
              <a:t> </a:t>
            </a:r>
            <a:r>
              <a:rPr lang="en-US" dirty="0" err="1"/>
              <a:t>partent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tournée</a:t>
            </a:r>
            <a:r>
              <a:rPr lang="en-US" dirty="0"/>
              <a:t> pour </a:t>
            </a:r>
            <a:r>
              <a:rPr lang="en-US" dirty="0" err="1"/>
              <a:t>trois</a:t>
            </a:r>
            <a:r>
              <a:rPr lang="en-US" dirty="0"/>
              <a:t> </a:t>
            </a:r>
            <a:r>
              <a:rPr lang="en-US" dirty="0" err="1"/>
              <a:t>mois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1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serve</a:t>
            </a:r>
          </a:p>
          <a:p>
            <a:pPr marL="0" indent="0">
              <a:buNone/>
            </a:pPr>
            <a:r>
              <a:rPr lang="en-US" dirty="0"/>
              <a:t>Ma </a:t>
            </a:r>
            <a:r>
              <a:rPr lang="en-US" dirty="0" err="1"/>
              <a:t>mère</a:t>
            </a:r>
            <a:r>
              <a:rPr lang="en-US" dirty="0"/>
              <a:t>,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élégante</a:t>
            </a:r>
            <a:r>
              <a:rPr lang="en-US" dirty="0"/>
              <a:t>, </a:t>
            </a:r>
            <a:r>
              <a:rPr lang="en-US" dirty="0" err="1"/>
              <a:t>vient</a:t>
            </a:r>
            <a:r>
              <a:rPr lang="en-US" dirty="0"/>
              <a:t> de nous </a:t>
            </a:r>
            <a:r>
              <a:rPr lang="en-US" dirty="0" err="1"/>
              <a:t>servir</a:t>
            </a:r>
            <a:r>
              <a:rPr lang="en-US" dirty="0"/>
              <a:t> </a:t>
            </a:r>
            <a:r>
              <a:rPr lang="en-US" dirty="0" err="1"/>
              <a:t>neuf</a:t>
            </a:r>
            <a:r>
              <a:rPr lang="en-US" dirty="0"/>
              <a:t> tartes.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servir</a:t>
            </a:r>
            <a:r>
              <a:rPr lang="en-US" dirty="0"/>
              <a:t> de</a:t>
            </a:r>
          </a:p>
          <a:p>
            <a:pPr marL="0" indent="0">
              <a:buNone/>
            </a:pPr>
            <a:r>
              <a:rPr lang="en-US" dirty="0"/>
              <a:t>to make use of</a:t>
            </a:r>
          </a:p>
          <a:p>
            <a:pPr marL="0" indent="0">
              <a:buNone/>
            </a:pPr>
            <a:r>
              <a:rPr lang="en-US" dirty="0"/>
              <a:t>Pour laver mon </a:t>
            </a:r>
            <a:r>
              <a:rPr lang="en-US" dirty="0" err="1"/>
              <a:t>hippopotame</a:t>
            </a:r>
            <a:r>
              <a:rPr lang="en-US" dirty="0"/>
              <a:t>, je me </a:t>
            </a:r>
            <a:r>
              <a:rPr lang="en-US" dirty="0" err="1"/>
              <a:t>sers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éponge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0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0FBC1-511F-4188-A292-BAC720C5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3107-FFDB-4A30-9081-B7F5A948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0526"/>
            <a:ext cx="10515600" cy="544643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sentir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smell</a:t>
            </a:r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sentent</a:t>
            </a:r>
            <a:r>
              <a:rPr lang="en-US" dirty="0"/>
              <a:t> du bacon,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sourient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je ne lave pas mon </a:t>
            </a:r>
            <a:r>
              <a:rPr lang="en-US" dirty="0" err="1"/>
              <a:t>chien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sent </a:t>
            </a:r>
            <a:r>
              <a:rPr lang="en-US" dirty="0" err="1"/>
              <a:t>mauvais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sentir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be of a certain mindset</a:t>
            </a:r>
          </a:p>
          <a:p>
            <a:pPr marL="0" indent="0">
              <a:buNone/>
            </a:pPr>
            <a:r>
              <a:rPr lang="en-US" dirty="0"/>
              <a:t>Mathilde se sent </a:t>
            </a:r>
            <a:r>
              <a:rPr lang="en-US" dirty="0" err="1"/>
              <a:t>confidente</a:t>
            </a:r>
            <a:r>
              <a:rPr lang="en-US" dirty="0"/>
              <a:t> </a:t>
            </a:r>
            <a:r>
              <a:rPr lang="en-US" dirty="0" err="1"/>
              <a:t>qu’elle</a:t>
            </a:r>
            <a:r>
              <a:rPr lang="en-US" dirty="0"/>
              <a:t>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réussir</a:t>
            </a:r>
            <a:r>
              <a:rPr lang="en-US" dirty="0"/>
              <a:t> à son </a:t>
            </a:r>
            <a:r>
              <a:rPr lang="en-US" dirty="0" err="1"/>
              <a:t>examen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819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quelle </a:t>
            </a:r>
            <a:r>
              <a:rPr lang="en-US" dirty="0" err="1"/>
              <a:t>heure</a:t>
            </a:r>
            <a:r>
              <a:rPr lang="en-US" dirty="0"/>
              <a:t> les </a:t>
            </a:r>
            <a:r>
              <a:rPr lang="en-US" dirty="0" err="1"/>
              <a:t>élèves</a:t>
            </a:r>
            <a:r>
              <a:rPr lang="en-US" dirty="0"/>
              <a:t> </a:t>
            </a:r>
            <a:r>
              <a:rPr lang="en-US" dirty="0" err="1"/>
              <a:t>sortent</a:t>
            </a:r>
            <a:r>
              <a:rPr lang="en-US" dirty="0"/>
              <a:t> de LCHS?</a:t>
            </a:r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d’heures</a:t>
            </a:r>
            <a:r>
              <a:rPr lang="en-US" dirty="0"/>
              <a:t> </a:t>
            </a:r>
            <a:r>
              <a:rPr lang="en-US" dirty="0" err="1"/>
              <a:t>dort</a:t>
            </a:r>
            <a:r>
              <a:rPr lang="en-US" dirty="0"/>
              <a:t> Justin le </a:t>
            </a:r>
            <a:r>
              <a:rPr lang="en-US" dirty="0" err="1"/>
              <a:t>soir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sert</a:t>
            </a:r>
            <a:r>
              <a:rPr lang="en-US" dirty="0"/>
              <a:t> le gâteau à la fête?</a:t>
            </a:r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sentez-vous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sentez-vous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court Hélène?</a:t>
            </a:r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partent</a:t>
            </a:r>
            <a:r>
              <a:rPr lang="en-US" dirty="0"/>
              <a:t> les </a:t>
            </a:r>
            <a:r>
              <a:rPr lang="en-US" dirty="0" err="1"/>
              <a:t>oyes</a:t>
            </a:r>
            <a:r>
              <a:rPr lang="en-US" dirty="0"/>
              <a:t> pour Canada?</a:t>
            </a:r>
          </a:p>
        </p:txBody>
      </p:sp>
    </p:spTree>
    <p:extLst>
      <p:ext uri="{BB962C8B-B14F-4D97-AF65-F5344CB8AC3E}">
        <p14:creationId xmlns:p14="http://schemas.microsoft.com/office/powerpoint/2010/main" val="393864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BD70-1C9D-4C2B-B7B9-CF0F50B71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5AD9E-DA01-4FE5-9343-88BB9B5BD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students will be able to use certain irregular « IR » verbs.</a:t>
            </a:r>
          </a:p>
        </p:txBody>
      </p:sp>
    </p:spTree>
    <p:extLst>
      <p:ext uri="{BB962C8B-B14F-4D97-AF65-F5344CB8AC3E}">
        <p14:creationId xmlns:p14="http://schemas.microsoft.com/office/powerpoint/2010/main" val="3318022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662131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768" y="19986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which uses the verb “</a:t>
            </a:r>
            <a:r>
              <a:rPr lang="en-US" dirty="0" err="1"/>
              <a:t>sentir</a:t>
            </a:r>
            <a:r>
              <a:rPr lang="en-US" dirty="0"/>
              <a:t>” and which talks about eating lunch in the Great Hall.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B1127E-CA07-414F-AC45-957CBF87EF0C}"/>
                  </a:ext>
                </a:extLst>
              </p14:cNvPr>
              <p14:cNvContentPartPr/>
              <p14:nvPr/>
            </p14:nvContentPartPr>
            <p14:xfrm>
              <a:off x="7755840" y="1068840"/>
              <a:ext cx="1405080" cy="1459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B1127E-CA07-414F-AC45-957CBF87EF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46480" y="1059480"/>
                <a:ext cx="1423800" cy="147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Respond to the question below with a complete sentence in French which is a negative reply.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Aimez-vous</a:t>
            </a:r>
            <a:r>
              <a:rPr lang="en-US" dirty="0"/>
              <a:t> faire de  </a:t>
            </a:r>
            <a:r>
              <a:rPr lang="en-US" dirty="0" err="1"/>
              <a:t>l’aérobic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D08C087-2C26-48F8-9BA9-83C4449E7489}"/>
                  </a:ext>
                </a:extLst>
              </p14:cNvPr>
              <p14:cNvContentPartPr/>
              <p14:nvPr/>
            </p14:nvContentPartPr>
            <p14:xfrm>
              <a:off x="2186249" y="4898309"/>
              <a:ext cx="11160" cy="198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D08C087-2C26-48F8-9BA9-83C4449E74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77249" y="4889669"/>
                <a:ext cx="2880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C28308DB-4CB8-4354-98BB-8D65FC9840F3}"/>
                  </a:ext>
                </a:extLst>
              </p14:cNvPr>
              <p14:cNvContentPartPr/>
              <p14:nvPr/>
            </p14:nvContentPartPr>
            <p14:xfrm>
              <a:off x="7288889" y="5246429"/>
              <a:ext cx="12960" cy="4284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C28308DB-4CB8-4354-98BB-8D65FC9840F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279889" y="5237789"/>
                <a:ext cx="3060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153A98-EA2F-4CF7-A9C2-801E4500A32E}"/>
                  </a:ext>
                </a:extLst>
              </p14:cNvPr>
              <p14:cNvContentPartPr/>
              <p14:nvPr/>
            </p14:nvContentPartPr>
            <p14:xfrm>
              <a:off x="6003360" y="4205520"/>
              <a:ext cx="4342320" cy="2080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153A98-EA2F-4CF7-A9C2-801E4500A32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994000" y="4196160"/>
                <a:ext cx="4361040" cy="209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472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903"/>
            <a:ext cx="10515600" cy="534906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Rah, rah, rah!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On-y </a:t>
            </a:r>
            <a:r>
              <a:rPr lang="en-US" dirty="0" err="1"/>
              <a:t>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 err="1"/>
              <a:t>Irregular</a:t>
            </a:r>
            <a:r>
              <a:rPr lang="fr-FR" dirty="0"/>
              <a:t> « IR » </a:t>
            </a:r>
            <a:r>
              <a:rPr lang="fr-FR" dirty="0" err="1"/>
              <a:t>verbs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use certain </a:t>
            </a:r>
            <a:r>
              <a:rPr lang="fr-FR" dirty="0" err="1"/>
              <a:t>irregular</a:t>
            </a:r>
            <a:r>
              <a:rPr lang="fr-FR" dirty="0"/>
              <a:t> « IR » </a:t>
            </a:r>
            <a:r>
              <a:rPr lang="fr-FR" dirty="0" err="1"/>
              <a:t>verbs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0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Paris Metro system has 214 kilometers (133 miles) of track </a:t>
            </a:r>
            <a:br>
              <a:rPr lang="en-US" sz="2800" b="1" dirty="0"/>
            </a:br>
            <a:r>
              <a:rPr lang="en-US" sz="2800" b="1" dirty="0"/>
              <a:t>and 303 stations.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36822" y="2150076"/>
            <a:ext cx="4127156" cy="3571101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39016" y="2150076"/>
            <a:ext cx="4361935" cy="357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6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pp. 190 - 191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en-US" sz="2800" u="sng" dirty="0" err="1"/>
              <a:t>partir</a:t>
            </a:r>
            <a:r>
              <a:rPr lang="en-US" sz="2800" dirty="0"/>
              <a:t>	</a:t>
            </a:r>
            <a:r>
              <a:rPr lang="en-US" sz="2800" u="sng" dirty="0" err="1"/>
              <a:t>dormir</a:t>
            </a:r>
            <a:r>
              <a:rPr lang="en-US" sz="2800" dirty="0"/>
              <a:t>	</a:t>
            </a:r>
            <a:r>
              <a:rPr lang="en-US" sz="2800" u="sng" dirty="0" err="1"/>
              <a:t>servir</a:t>
            </a:r>
            <a:r>
              <a:rPr lang="en-US" sz="2800" dirty="0"/>
              <a:t>		</a:t>
            </a:r>
            <a:r>
              <a:rPr lang="en-US" sz="2800" u="sng" dirty="0" err="1"/>
              <a:t>sentir</a:t>
            </a:r>
            <a:r>
              <a:rPr lang="en-US" sz="2800" dirty="0"/>
              <a:t>		</a:t>
            </a:r>
            <a:r>
              <a:rPr lang="en-US" sz="2800" u="sng" dirty="0" err="1"/>
              <a:t>courir</a:t>
            </a:r>
            <a:endParaRPr lang="en-US" sz="2800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	   pars		</a:t>
            </a:r>
            <a:r>
              <a:rPr lang="en-US" dirty="0" err="1"/>
              <a:t>dors</a:t>
            </a:r>
            <a:r>
              <a:rPr lang="en-US" dirty="0"/>
              <a:t>		</a:t>
            </a:r>
            <a:r>
              <a:rPr lang="en-US" dirty="0" err="1"/>
              <a:t>sers</a:t>
            </a:r>
            <a:r>
              <a:rPr lang="en-US" dirty="0"/>
              <a:t>		</a:t>
            </a:r>
            <a:r>
              <a:rPr lang="en-US" dirty="0" err="1"/>
              <a:t>sens</a:t>
            </a:r>
            <a:r>
              <a:rPr lang="en-US" dirty="0"/>
              <a:t>		</a:t>
            </a:r>
            <a:r>
              <a:rPr lang="en-US" dirty="0" err="1"/>
              <a:t>cours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	   pars		</a:t>
            </a:r>
            <a:r>
              <a:rPr lang="en-US" dirty="0" err="1"/>
              <a:t>dors</a:t>
            </a:r>
            <a:r>
              <a:rPr lang="en-US" dirty="0"/>
              <a:t>		</a:t>
            </a:r>
            <a:r>
              <a:rPr lang="en-US" dirty="0" err="1"/>
              <a:t>sers</a:t>
            </a:r>
            <a:r>
              <a:rPr lang="en-US" dirty="0"/>
              <a:t>		</a:t>
            </a:r>
            <a:r>
              <a:rPr lang="en-US" dirty="0" err="1"/>
              <a:t>sens</a:t>
            </a:r>
            <a:r>
              <a:rPr lang="en-US" dirty="0"/>
              <a:t>		</a:t>
            </a:r>
            <a:r>
              <a:rPr lang="en-US" dirty="0" err="1"/>
              <a:t>cours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	   part		</a:t>
            </a:r>
            <a:r>
              <a:rPr lang="en-US" dirty="0" err="1"/>
              <a:t>dort</a:t>
            </a:r>
            <a:r>
              <a:rPr lang="en-US" dirty="0"/>
              <a:t>		</a:t>
            </a:r>
            <a:r>
              <a:rPr lang="en-US" dirty="0" err="1"/>
              <a:t>sert</a:t>
            </a:r>
            <a:r>
              <a:rPr lang="en-US" dirty="0"/>
              <a:t>		sent		court	</a:t>
            </a:r>
          </a:p>
          <a:p>
            <a:pPr marL="0" indent="0">
              <a:buNone/>
            </a:pPr>
            <a:r>
              <a:rPr lang="en-US" dirty="0"/>
              <a:t>nous     </a:t>
            </a:r>
            <a:r>
              <a:rPr lang="en-US" dirty="0" err="1"/>
              <a:t>partons</a:t>
            </a:r>
            <a:r>
              <a:rPr lang="en-US" dirty="0"/>
              <a:t>	</a:t>
            </a:r>
            <a:r>
              <a:rPr lang="en-US" dirty="0" err="1"/>
              <a:t>dormons</a:t>
            </a:r>
            <a:r>
              <a:rPr lang="en-US" dirty="0"/>
              <a:t>	</a:t>
            </a:r>
            <a:r>
              <a:rPr lang="en-US" dirty="0" err="1"/>
              <a:t>servons</a:t>
            </a:r>
            <a:r>
              <a:rPr lang="en-US" dirty="0"/>
              <a:t>	</a:t>
            </a:r>
            <a:r>
              <a:rPr lang="en-US" dirty="0" err="1"/>
              <a:t>sentons</a:t>
            </a:r>
            <a:r>
              <a:rPr lang="en-US" dirty="0"/>
              <a:t>	</a:t>
            </a:r>
            <a:r>
              <a:rPr lang="en-US" dirty="0" err="1"/>
              <a:t>courons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     </a:t>
            </a:r>
            <a:r>
              <a:rPr lang="en-US" dirty="0" err="1"/>
              <a:t>partez</a:t>
            </a:r>
            <a:r>
              <a:rPr lang="en-US" dirty="0"/>
              <a:t>	</a:t>
            </a:r>
            <a:r>
              <a:rPr lang="en-US" dirty="0" err="1"/>
              <a:t>dormez</a:t>
            </a:r>
            <a:r>
              <a:rPr lang="en-US" dirty="0"/>
              <a:t>	</a:t>
            </a:r>
            <a:r>
              <a:rPr lang="en-US" dirty="0" err="1"/>
              <a:t>servez</a:t>
            </a:r>
            <a:r>
              <a:rPr lang="en-US" dirty="0"/>
              <a:t>		</a:t>
            </a:r>
            <a:r>
              <a:rPr lang="en-US" dirty="0" err="1"/>
              <a:t>sentez</a:t>
            </a:r>
            <a:r>
              <a:rPr lang="en-US" dirty="0"/>
              <a:t>	</a:t>
            </a:r>
            <a:r>
              <a:rPr lang="en-US" dirty="0" err="1"/>
              <a:t>courez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	   </a:t>
            </a:r>
            <a:r>
              <a:rPr lang="en-US" dirty="0" err="1"/>
              <a:t>partent</a:t>
            </a:r>
            <a:r>
              <a:rPr lang="en-US" dirty="0"/>
              <a:t>	</a:t>
            </a:r>
            <a:r>
              <a:rPr lang="en-US" dirty="0" err="1"/>
              <a:t>dorment</a:t>
            </a:r>
            <a:r>
              <a:rPr lang="en-US" dirty="0"/>
              <a:t>	</a:t>
            </a:r>
            <a:r>
              <a:rPr lang="en-US" dirty="0" err="1"/>
              <a:t>servent</a:t>
            </a:r>
            <a:r>
              <a:rPr lang="en-US" dirty="0"/>
              <a:t>	</a:t>
            </a:r>
            <a:r>
              <a:rPr lang="en-US" dirty="0" err="1"/>
              <a:t>sentent</a:t>
            </a:r>
            <a:r>
              <a:rPr lang="en-US" dirty="0"/>
              <a:t>	</a:t>
            </a:r>
            <a:r>
              <a:rPr lang="en-US" dirty="0" err="1"/>
              <a:t>courent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CB588BE-494F-405D-BB97-318EA505337F}"/>
                  </a:ext>
                </a:extLst>
              </p14:cNvPr>
              <p14:cNvContentPartPr/>
              <p14:nvPr/>
            </p14:nvContentPartPr>
            <p14:xfrm>
              <a:off x="2011680" y="1084680"/>
              <a:ext cx="7912440" cy="1775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CB588BE-494F-405D-BB97-318EA50533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2320" y="1075320"/>
                <a:ext cx="7931160" cy="179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469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33380</TotalTime>
  <Words>474</Words>
  <Application>Microsoft Office PowerPoint</Application>
  <PresentationFormat>Widescreen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PowerPoint Presentation</vt:lpstr>
      <vt:lpstr>Bonjour!</vt:lpstr>
      <vt:lpstr>Pourquoi tombons-nous?</vt:lpstr>
      <vt:lpstr>PowerPoint Presentation</vt:lpstr>
      <vt:lpstr>The Paris Metro system has 214 kilometers (133 miles) of track  and 303 stations. </vt:lpstr>
      <vt:lpstr>pp. 190 - 191 </vt:lpstr>
      <vt:lpstr>PowerPoint Presentation</vt:lpstr>
      <vt:lpstr>PowerPoint Presentation</vt:lpstr>
      <vt:lpstr>PowerPoint Presentation</vt:lpstr>
      <vt:lpstr>quitter, sortir, partir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363</cp:revision>
  <dcterms:created xsi:type="dcterms:W3CDTF">2016-10-03T16:25:09Z</dcterms:created>
  <dcterms:modified xsi:type="dcterms:W3CDTF">2025-01-10T17:10:18Z</dcterms:modified>
</cp:coreProperties>
</file>