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51" r:id="rId3"/>
    <p:sldId id="366" r:id="rId4"/>
    <p:sldId id="343" r:id="rId5"/>
    <p:sldId id="365" r:id="rId6"/>
    <p:sldId id="360" r:id="rId7"/>
    <p:sldId id="364" r:id="rId8"/>
    <p:sldId id="361" r:id="rId9"/>
    <p:sldId id="363" r:id="rId10"/>
    <p:sldId id="342" r:id="rId11"/>
    <p:sldId id="345" r:id="rId12"/>
    <p:sldId id="346" r:id="rId13"/>
    <p:sldId id="336" r:id="rId14"/>
    <p:sldId id="350" r:id="rId15"/>
    <p:sldId id="33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51"/>
            <p14:sldId id="366"/>
            <p14:sldId id="343"/>
            <p14:sldId id="365"/>
            <p14:sldId id="360"/>
            <p14:sldId id="364"/>
            <p14:sldId id="361"/>
            <p14:sldId id="363"/>
            <p14:sldId id="342"/>
            <p14:sldId id="345"/>
            <p14:sldId id="346"/>
            <p14:sldId id="336"/>
            <p14:sldId id="350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19:31:24.5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3542 5820 597 0,'0'0'16'0,"0"0"5"0,0 0-21 0,0 0 0 16,0 0 0-16,0 0 0 0,0 0 44 0,0 0 4 16,0 0 0-16,0 0 1 0,0 0 7 0,0 0 2 15,0 0 0-15,0 0 0 0,0 0 2 0,0 0 0 16,0 0 0-16,0 0 0 0,0 0-28 0,0 0-6 16,0 0-1-16,0 0 0 0,0 0 14 0,0 0 2 15,0 0 1-15,0 0 0 0,3 6-17 0,-3-6-3 16,0 0-1-16,0 0 0 0,7 6-21 0,-3-3 0 0,0 0 0 0,-1 12 8 15,4 26-8-15,0-21 0 0,-7-20 0 0,4 0 0 16,-1 6 12-16,1-6 2 0,-4 0 0 0,3 6 0 16,4 0-14-16,-7-6 0 0,4 0 0 0,-4 0 0 15,3 6 0-15,-3-6 0 0,0 0 0 16,0 0 0-16,0 0 12 0,0 0-4 16,0 0-8-16,0 0 12 0,0 0 12 0,0 0 1 0,0 0 1 15,0 0 0-15,0 0-8 0,0 0-2 0,0 0 0 0,0 0 0 16,0 0-5-16,0 0-2 0,0 0 0 0,0 0 0 15,0 0-9-15,0 0 8 0,0 0-8 0,0-6 8 16,0-6-16-16,0 6-4 0,0-3-1 0,0 6 0 16,0-2 13-16,-3-4 0 0,3 3 0 0,-4-6 0 15,-3 0 13-15,4 7 6 0,-4-4 1 0,0 0 0 16,0 0-20-16,0-3 0 0,-1 1 0 0,1 5 0 16,0-6-10-16,0 0 1 0,0 9 0 0,-3-3 0 15,-1 0-2-15,4 6 0 0,-4 0 0 0,1 0 0 16,3 6 11-16,-4-6-13 0,4 6 5 0,-3 0 8 15,-1 9-13-15,4-9 5 0,-4 5 8 0,1 1-13 0,-1 3 13 16,-6 3-9-16,6-1 9 0,-3 1-8 0,0-4 8 16,3 4 0-16,-3 0 0 0,3-1 0 0,1 4 0 0,-1-3 9 15,1-7-1-15,-4 7-8 0,3-3 13 16,0 2-4-16,4 1-1 0,-3-6 0 16,6 0 4-16,-3 8 0 0,4-14 0 0,-4 6 0 0,3-3 2 0,1-1 1 15,-1 7 0-15,4-9 0 0,-3 6-7 0,3-6 0 16,0-1-8-16,0 7 12 0,0-3-12 0,0 3 8 15,0 0-8-15,3-1 0 0,1 4 9 0,-4 0-9 16,3-1 8-16,1 4-8 0,3 0 0 0,-4 2 0 16,4-2 0-16,0-6 0 0,-3 5 0 0,3-2 0 0,0 3 0 15,0-1 0-15,4-8 0 0,-1 9 0 0,-3-6 0 16,0-1 0-16,0 1 0 0,4-6 0 0,-8 0 8 0,5 0-8 16,-1 2 0-16,3-2 0 0,1 0 0 0,-1-6 8 15,1 6-8-15,0-6 0 0,3 0 0 16,3 0 0-16,-6 0 0 0,3 0 8 0,-3 0-8 15,3 0 8-15,3 0-8 0,-3 0 0 0,4-6 0 0,3 6 0 16,-7-6 0-16,0 6 8 0,8-6-8 16,-5 1 0-16,1 5-14 0,0-3-8 0,3 3-2 0,-7-3 0 31,3 3-48-31,-6 0-11 0,3 0-1 0</inkml:trace>
  <inkml:trace contextRef="#ctx0" brushRef="#br0" timeOffset="851.396">4085 6208 1087 0,'0'0'24'0,"0"0"4"0,0 0 2 0,0 0 1 0,0 0-31 0,0 0 0 0,0 0 0 0,-7 3 0 15,7-3 69-15,-7 0 8 0,0 0 2 0,-4 0 0 16,4 0-27-16,4 0-4 0,-4 3-2 0,0-3 0 16,0 0-9-16,3 0-1 0,-6 0-1 0,-1 0 0 15,4 0-9-15,-4 0-2 0,4 3 0 0,0-3 0 16,0 3-24-16,-3-3 0 0,3 3-9 0,-4 3 9 0,7 0 0 15,-3 0 0-15,7-1 0 0,-7 1 0 0,4 6 0 16,-4-6 0-16,0 3 0 0,3 3 0 0,-3-7 0 0,4 13 11 16,-1-6 0-16,1 3 0 0,3-4-11 0,0 7-16 15,0-6 4-15,0-6 1 0,0 8 11 16,0-2 16-16,0-6-4 0,0 6-1 0,0-12-11 16,0 0 0-16,0 0 0 0,0 6 0 0,0-6 8 0,0 0-8 15,0 0 12-15,0 0-4 0,7 0 31 0,-7 0 5 16,3 0 2-16,8 0 0 0,-4-6-46 0,0 0 0 15,3 0-12-15,-6 0 2 0,6-6 10 0,1 0 0 16,3 4 0-16,0-4 8 0,-3 6-8 0,3-6 0 16,-3 1 0-16,3 5 0 0,0-3-15 0,-4 3 3 15,-3 0 0-15,0 0 0 16,4 0-33-16,0 0-7 0,-4 1 0 0,0 5-1 16,-4 0-7-16,-3 0 0 0,0 0-1 0,0 0 0 15,0 0 21-15,0 0 4 0,0 0 0 0,0 0 1 0,0 0 25 0,0 0 10 0,0 0-8 0,0 0 8 16,0 0 0-16,0 0 0 0,0 0 9 0,0 0-9 15,0 0 28-15,0 0 0 0,0 0-1 0,0 0 0 16,-7 0 4-16,7 0 1 0,0 0 0 0,-3 5 0 16,-1 7-14-16,4-6-2 0,0-6-1 0,0 6 0 15,0 0-15-15,4 3 0 0,-1-1 8 0,-3 7-8 16,4-3 0-16,-1-6 9 0,4 0-9 0,-3 0 8 16,-1 2 0-16,-3-2-8 0,4 0 12 0,3 0-4 15,-7-6 4-15,4 6 1 0,-4 0 0 0,3 0 0 16,1 0-13-16,3 5 8 0,-4-11-8 0,1 6 0 15,-1 0 0-15,1 0 0 0,-1 3 0 0,1-3 0 16,3 0-12-16,-7-1-9 0,7 1-2 0,-4 0 0 16,4 0-65-16,-3 0-14 0,0-3-2 0</inkml:trace>
  <inkml:trace contextRef="#ctx0" brushRef="#br0" timeOffset="1515.153">4343 6282 1036 0,'-7'-15'23'0,"3"12"5"0,4 3 0 0,-7-6 1 0,7 6-29 15,0 0 0-15,0 0 0 0,0 0 0 0,0 0 34 0,0 0 1 0,0 0 0 0,0 0 0 16,-3 9-7-16,-1-3-2 0,4-6 0 0,0 0 0 16,-4 9-18-16,4 5-8 0,0-2 0 0,0 0 8 15,0-3 45-15,4 0 9 0,-4 5 2 0,4-8 0 16,-1 0 0-16,1 0 0 0,-1 0 0 0,1 0 0 15,3 0-52-15,0 5-12 0,0-5 0 0,0 3 0 16,-4-3 0-16,4 0 0 0,1-6 0 0,2 6 0 16,-3 5 54-16,0-5 8 0,0-3 2 0,-3 3 0 0,-1 0-64 15,8 0-21-15,-1 0 0 0,-2 0 0 0,-1 0 21 16,0-1 0-16,-7-5 0 0,0 0 0 16,0 0 11-16,0 0-3 0,0 0-8 0,3 0 12 0,1 6 2 0,-4-6 0 15,0 0 0-15,0 0 0 0,0 0 2 0,3-6 0 16,-3 6 0-16,0-11 0 0,0 5-6 0,0-3-1 15,0 9 0-15,0-9 0 0,-3 0-9 0,-1-2 0 16,4 5 0-16,-3 0 0 0,-4 0 0 0,0 0 8 16,-1-6-8-16,1-2 0 0,0 8 0 0,0-6 0 15,7 6 0-15,-7-6 0 16,0 1-20-16,0 2-8 0,0 3-3 0,0 0 0 16,7 6 31-16,-3-6 0 0,-1-6 0 0,4 12 0 0,0-11 0 0,0 11 18 0,-4 0-2 15,4-12-1-15,0 3-25 0,0 3-5 0,0 6-1 16,0 0 0-16,8-6-6 0,-5 0-2 0,8 0 0 15,-4 1 0 1,-4-1-12-16,4 0-2 0,0 0-1 0,-3 3 0 0,6-3 23 0,-3 6 4 16,4-3 0-16,0 0 1 0,3-3-9 0,-4 6-1 0,1 0-1 0,-4 0 0 31,7 0-14-31,-3 6-2 0,-1 0-1 0,-6 3 0 16,10 3-33-16,-7-6-8 0,4 11 0 0,-1-11-1 0</inkml:trace>
  <inkml:trace contextRef="#ctx0" brushRef="#br0" timeOffset="2297.212">4745 6258 806 0,'0'0'17'0,"0"0"4"0,0 0 1 0,0 6 2 0,0-6-24 0,0 9 0 0,0-3 0 0,0 6 0 16,0-7 56-16,0 1 6 0,0-6 2 0,0 12 0 15,0 0 0-15,0-9 0 0,0 3 0 0,0 2 0 16,3 7 0-16,-3-9 0 0,0-6 0 0,0 6 0 16,4 6 0-16,-4-6 0 0,3 2 0 0,-3-8 0 15,0 0-52-15,4 9-12 0,-1 0 0 0,-3 3 0 16,8 0 0-16,-5-1 0 0,1-2 0 0,3 3 0 15,-4 0 0-15,1-1 0 0,-4 1 0 0,3 0 0 16,4-3 0-16,-3 8 0 0,-4-11 0 0,3 6 0 0,1-6 0 16,-4-6 0-16,0 0 0 0,0 0 0 15,0 0 0-15,0 0 0 0,0 0 0 0,0 0 0 16,3-6 0-16,-3-6 0 0,-3 0 0 0,3 1 0 16,0-1 0-16,0 3 0 0,-4-3 0 0,1 1 0 0,3-4 0 0,-4 6 0 15,4 0 0-15,-3-8 0 0,-1 5 0 16,1 6 0-16,3-9 0 0,0 4 0 0,-4-1 0 0,4 6 0 15,-3-6 0-15,3-3 0 0,0 7 0 0,0-1 0 16,0 3 0-16,3 0 0 0,1-6 0 0,-4 6-12 16,0 1 3-16,0-7 0 0,3 3 9 0,1-3 12 15,3 0-2-15,-4 7-1 0,4-1-9 0,0 0-12 16,1-3 2-16,2 3 1 0,-3 0 1 0,4 0 0 16,-4 6 0-16,0 0 0 0,3 0 20 0,1 9 4 0,0 0 0 15,-4 0 1 1,0-3-65-16,-4 5-12 0,4 1-4 0,0-3 0 0,0-3 52 0,4 12 12 15,-4-7 0-15,0 7 0 0,0-6 0 0,0 8 8 0,-3-2 0 16,-1-12-8-16,1 0 0 0,-4 2 0 0,3 7-10 0,-3 0 10 16,4-3 0-16,-4-1 0 15,3 1 0-15,1 0 0 0,-1 3 44 0,-3-4 16 0,4-11 3 16,-4 0 1-16,0 0-52 0,0 0-12 0,7 6 0 0,-7-6 0 16,0 0 0-16,0 0 0 0,7 6 0 0,-7-6 0 15,4-6 0-15,-1 6 0 0,1-6 0 0,-1-5-765 16</inkml:trace>
  <inkml:trace contextRef="#ctx0" brushRef="#br0" timeOffset="2750.765">5246 6220 1267 0,'0'0'28'0,"0"0"5"0,0 0 2 0,0 9 1 0,0-9-36 0,0 6 0 0,0 0 0 0,-4 5 0 16,4-5 58-16,0 3 5 0,0 0 1 0,-3 0 0 15,3 2 34-15,3 1 7 0,-3-6 2 0,0 6 0 16,0-6-69-16,4 3-14 0,-4 2-2 0,3 1-1 16,1-6-21-16,-4 0 0 0,3 6 0 0,-3-10 0 15,4 10 13-15,6-6-1 0,-6 0-1 0,0 6 0 16,-4-6-11-16,3 0-16 0,1-1 4 0,-4 1 1 15,3 6 11-15,1-3 0 0,-4 3 0 0,0-6 0 16,0-6 0-16,0 5 0 0,0 1 0 0,0 0 0 0,0-6 0 16,0 0 0-16,0 0 0 0,0 0-8 15,0 0-48-15,0 0-8 0,0-6-3 0,3 0-733 16</inkml:trace>
  <inkml:trace contextRef="#ctx0" brushRef="#br0" timeOffset="3026.15">5214 5753 1198 0,'-14'11'26'0,"10"-5"6"0,-3 0 0 0,4 9 3 0,-4-9-35 0,3 5 0 0,1-5 0 0,3 6 0 15,0-12 47-15,0 0 2 0,0 0 1 0,0 0 0 16,0 0-28-16,0 0-6 0,0 0 0 0,0-6-1 16,3 0-95-1,1-5-20-15</inkml:trace>
  <inkml:trace contextRef="#ctx0" brushRef="#br0" timeOffset="4040.061">5609 6202 583 0,'0'0'12'0,"0"0"4"0,0 0 0 0,0 0 0 0,0 0-16 0,0 0 0 0,0 0 0 0,0 0 0 15,-7 0 89-15,7 0 15 0,0 0 2 0,0 0 1 16,-7 0-22-16,7 0-4 0,-3-6-1 0,3 6 0 15,0 0-13-15,-4 0-3 0,4 0-1 0,0 0 0 16,0 0-15-16,0 0-2 0,-7-5-1 0,7 5 0 16,0 0-14-16,0 0-3 0,0 0-1 0,0 0 0 15,0 0-27-15,0 0 0 0,-4 0 0 0,4 0 0 0,0 0 0 16,0 0 21-16,0 0-2 0,-3 5-1 0,3 1-29 16,0-6-5-16,0 0-2 0,0 0 0 15,3 9 26-15,1-3 6 0,-1 0 1 0,1 0 0 16,0 0-15-16,-4-6 0 0,7 0 0 0,0 6 0 0,-4-6 8 0,4 0 4 15,0 0 2-15,-3 0 0 0,3 0 8 0,3 5 2 16,-2-5 0-16,-5 6 0 0,4-6 2 0,-3-6 1 16,-1 6 0-16,1-5 0 0,-1-1-8 0,4 0-2 15,-3 0 0-15,3 3 0 16,-4-3-38-16,1 3-8 0,-1-6-2 0,1 9 0 0,-4 0 31 0,0 0 0 16,3-6 0-16,1 1 0 0,-4 5 0 0,4 0 0 0,-4 0 0 15,0 0 0-15,0 0 0 0,0 0 0 0,3-12 0 0,-3 6 0 16,0 6 0-16,0 0 0 0,0-12 0 0,0 0 0 15,-3 4 0-15,3 2 0 0,-4 0 0 0,0-6 0 16,1 0 0-16,-4 4 0 0,3 2 0 0,-3 0 0 16,-3 0-19-16,3 0 3 0,0-6 0 0,3 12 0 15,-6-6 16-15,-5 6-10 0,8-6 10 0,-3 6-8 16,3 0 8-16,-4 0-13 0,1 6 5 0,-1 0 8 16,4 6-13-16,0-3 5 0,-4-3 8 0,4 0-13 15,0 5 13-15,4 1-11 0,-4-12 11 0,3 6-10 16,-3 6 10-16,0-6 0 0,3 2-9 0,1 4 9 15,3 0 0-15,0 0 0 0,0-1-9 0,0-5 9 16,0 9 0-16,3-3-10 0,1-6 10 0,3 0-8 16,-4 5 8-16,1 1 0 0,0-3 0 0,-1 0 0 15,1 0 0-15,-1 2 0 0,4 1 0 0,0 0 0 16,0-6-15-16,0 3-1 0,4 8 0 0,-4-5 0 16,4 0 64-16,-4-6 13 0,0 8 3 0,0-2 0 0,0 0-64 0,0 0-24 15,-4-1 0-15,8-2 1 0,-7 0 23 0,3 0 0 16,-4 8 0-16,1-11 0 0,3 0 0 0,-4 0 8 15,4-3-8-15,0 0 0 0,-3 3 9 0,3-3-9 16,3 3 10-16,-2-1-10 0,-1 1 16 0,0 0-2 16,0-6-1-16,3 6 0 0,-3-6-13 0,7 0 0 15,-3 0 0-15,-4 0 0 0,0 6 0 0,0-6-16 16,7 0 3-16,-3 0 1 16,-1 6-32-16,5-12-7 0,-1 6-1 0,-4 0 0 15,1 0-60-15,3-6-13 0,0 6-3 0,4-12-512 0</inkml:trace>
  <inkml:trace contextRef="#ctx0" brushRef="#br0" timeOffset="10129.229">6911 6211 550 0,'0'0'12'0,"0"0"2"0,0 0 1 0,0 0 1 0,0 0-16 0,0 0 0 0,0 0 0 15,0 0 0-15,0 0 53 0,0 0 7 0,0 3 2 0,0-3 0 16,0 0-18-16,0 0-4 0,0 0-1 0,0 0 0 16,0 0-16-16,0 0-3 0,0 0-1 0,0 0 0 15,-4 6 3-15,4-6 1 0,-3 9 0 0,3-9 0 16,0 0 14-16,0 0 3 0,0 0 1 0,-11 0 0 16,8 6 10-16,3-6 1 0,0 0 1 0,0 0 0 15,0 0-7-15,0 0-2 0,0 0 0 0,0 0 0 16,0 0-20-16,0 0-4 0,0 0 0 0,-4 6-1 15,4-6-19-15,-3 5 10 0,-4 7-10 0,3-6 8 16,1 0-8-16,3-6 0 0,-4 6 0 0,4 3 0 16,0-3 0-16,-3 5 0 0,3 1 0 0,0-12 0 15,0 0 0-15,0 6 0 0,0 0 0 0,0-6 0 16,0 0 0-16,0 0 0 0,0 0 0 0,0 0 0 16,0 0 0-16,0 0 0 0,0 0 9 0,0 0-9 0,0 0 18 0,0 0-1 15,0 0 0-15,0 6 0 0,0-6-17 0,0 0 0 16,0 0 0-16,3 3 0 0,-3 3 0 15,0-6 0-15,0 0 0 0,0 0 0 0,0 0 0 16,0 0 0-16,7 0 0 0,-3 2 0 0,-4-2 0 16,0 0 0-16,0 0 0 0,0 0 0 15,0 0 0-15,0 0 0 0,0 0 0 0,0 0 0 0,0 0 0 0,0 0 0 16,0 0 0-16,0 0 0 0,0 0 16 0,0 0-4 16,0 0-1-16,0 0 0 0,0 0 1 0,0 0 1 15,0 0 0-15,0 0 0 0,0 0-5 0,0 0 0 16,0 0-8-16,0 0 12 0,0 0-12 0,-4-5 0 15,1-4 0-15,-1 6 0 0,1-3 0 0,3 0 0 16,3 0 0-16,-3-6 0 0,0 1 0 0,4-1-12 0,-1 3 12 16,1-3-10-16,3 1-10 0,-4 5-1 0,4-9-1 0,0-967 0 15,0 1946 30-15,-3-975 5 0,-4 5 2 0,3-6 0 16,1 6-15-16,3-6 0 0,-3 3 0 16,-1 4 0-16,1-1 0 0,-1-6 0 0,1 6 0 15,-1-6 0-15,1 1 0 0,-1 5 0 0,1 3 0 0,-1 0 0 16,1 0-14-16,-4 3 1 0,3-6 0 0,4 6 0 15,-3 0 13-15,-1-6 0 0,1 6 0 0,0 0 10 16,-1 6-10-16,4-6 0 0,0 6 0 0,-3-3-11 16,3 6 11-16,3-1 0 0,-6-2-9 0,-1 6 9 15,4-6 0-15,-3 6 0 0,-1-12-9 0,1 9 9 16,0 2 0-16,-1 1 0 0,1 0 0 0,-1 0 0 16,-3-1 0-16,4 7 0 0,-1-3 0 0,-3-4 0 15,4 7 0-15,-4-3 0 0,3-3 0 0,-3 5 0 0,4-5 8 16,-4-3-8-16,3 3 0 0,-3 5 0 0,0-5 0 15,0 6 0-15,4-16 0 0,-4 13 0 16,0 0 0-16,0-9 0 0,0-6 0 0,0 0 0 0,0 0 0 0,0 0 0 16,0 0 0-16,0 0 0 0,0 0 0 0,0 0 0 15,0 0 0-15,0-6 0 0,-4 0-10 0,4-3-8 16,-3 0-2-16</inkml:trace>
  <inkml:trace contextRef="#ctx0" brushRef="#br0" timeOffset="10869.519">7317 6161 1036 0,'0'0'23'0,"0"0"5"0,-4 6 0 0,-3 6 1 0,3-6-29 0,1 0 0 0,-1 5 0 0,4-11 0 0,0 0 57 0,-3 6 6 15,3-6 1-15,-4 6 0 0,4-6 0 0,0 0 0 16,0 0 0-16,0 0 0 0,0 0-52 0,0 0-12 15,0 0 0-15,0 0 0 0,0 0 40 0,0 0 4 16,0 0 2-16,0 0 0 0,0 0-31 0,7-3-7 16,0 0 0-16,1 3-8 0,-8 0 0 0,0 0 0 15,10 3 0-15,-3 0 0 16,4-6 0-16,-4 3 0 0,3 9 0 0,-3-6 0 0,4-3 0 0,0 6 0 16,-4 0 0-16,3-6 0 0,-10 0 0 0,0 0 0 15,0 0 0-15,7 0 0 0,0 0 8 0,0 0-8 16,-7 0 0-16,0 0 0 0,8-6 16 0,-5-6-4 15,1-3-1-15,-1-2 0 0,-3-1-11 0,-3-3 8 16,3 4-8-16,0-7 8 0,0 4-8 0,-4 2 0 0,1 0 0 16,-1-2 0-16,0 2 0 0,-3 1 0 0,0-1-9 15,4 0 9-15,-8 10 0 0,4-4 0 0,-3 0 0 0,3 0 0 16,-4 12 0-16,4-6 0 0,0 3 0 0,-4 3 0 16,1 3 0-16,3 3 0 15,0-6 0-15,-1 6 0 0,1 6 0 0,0 0-10 0,4 2 10 0,-1 4-8 16,4 0 8-16,-3-1 0 0,-4 7 0 0,3-4 0 15,1-2 0-15,-1-3 0 16,4 2 0-16,0 1 0 0,0 0 0 0,0-18 0 0,4-12 0 0,-4 12 0 16,0 6 0-16,-4 8 0 0,4 4 0 0,0-12 0 15,0 0 0-15,0-6 0 0,0 0 0 0,11 6 0 16,-1 0 0-16,-3-1 0 0,0 1 0 0,4 3 0 16,-4 0 26-16,4 0 1 0,-1-3 0 0,1 0 0 15,-4 11-43-15,3-8-9 0,1 0-2 16,-4 0 0-16,0 2 27 0,0 1 0 0,7-12 0 0,-10 6 0 15,3 0 0-15,-4 6 0 0,1 8 0 0,0-8 0 0,-1 0 0 16,4-6-8-16,-3 2 8 0,-4 4 0 16,3 0-55-16,1-6-5 0,-4-6-2 0,3 0 0 15,1-6-7-15,3-6-2 0,0-2 0 0,0 8 0 0</inkml:trace>
  <inkml:trace contextRef="#ctx0" brushRef="#br0" timeOffset="12158.63">8121 5999 928 0,'0'0'20'0,"0"0"5"0,-4 12 1 0,4-12 0 0,0 0-26 0,-7 0 0 0,0 9 0 0,7-9 0 16,0 0 64-16,0 0 7 0,0 0 1 0,-7 3 1 15,0 0-26-15,0 3-6 0,4-3-1 0,3-3 0 16,0 0-18-16,0 0-4 0,0 0-1 0,-4 9 0 16,4 2 4-16,0-5 1 0,0 12 0 0,0-9 0 15,4 2-13-15,3 7-9 0,-4-6 12 0,4 5-12 16,-3 4 0-16,-1-9 0 0,1 5 0 0,-1-2 0 15,1 3 0-15,-1-1 0 0,1-5 0 16,-4 3 0-16,0-9 0 0,3 6 0 0,-3-7 0 0,0 7 0 16,0-12 44-16,0 0 1 0,0 0 1 0,0 0 0 15,0 0-22-15,0 0-5 0,-7 6-1 0,7-6 0 16,0 0 30-16,0 0 7 0,-3 0 1 0,-4 6 0 16,3-12-39-16,1 6-7 0,-1-6-2 0,4 6 0 15,0 0-8-15,-3 0 0 0,-1-6 0 0,4 0 0 16,-3 1 0-16,3-1-11 0,0 0 3 0,3-6 0 15,-3 3 8-15,4-3-12 0,-4 7 12 0,0-7-12 0,0 0 12 16,0-3 0-16,3 4 0 0,1 5-8 0,-4-6 8 16,3 6 0-16,-3-9 0 0,4 7 0 0,-1-1 0 0,-3-3 0 15,4 6 0-15,-1-6-8 0,1 4 8 16,-1-1 0-16,5 0 0 0,-5 3-8 0,4-6 8 16,-3 6 0-16,6 0-9 0,-3 1 9 0,4-1-10 0,-4 6 10 15,3-3-13-15,-2 3 5 0,2-6-9 0,-3 6-2 16,0 6 0-16,0-3 0 15,4 3-11-15,-4-1-2 0,0 7-1 0,0 0 0 0,4-6 10 16,-4 3 3-16,0 0 0 0,-4 5 0 0,1 4 20 0,-4-6 0 16,3-7-9-16,1 10 9 0,3-3 0 0,-4 0 8 15,-3-1-8-15,4-5 12 0,-4 9 12 0,0-3 1 16,0 0 1-16,0-7 0 0,0 7 8 0,3 0 2 0,-3-3 0 16,0 3 0-16,4-7-3 0,-4-5 0 15,0 0 0-15,0 0 0 0,0 0-10 0,0 0-3 0,0 0 0 0,0 0 0 16,0 0-7-16,0 0-1 0,0 0-1 0,0 0 0 15,0 0-3-15,-4 0-8 0,4-5 12 0,-3-4-4 16,3 0-8-16,0 0 0 0,3 3 0 0,-3-11 0 16,0 5-9-16,0 0 9 0,4-3 0 0,-4 9 0 15,4-5-8-15,-4 5 8 0,0-6 0 0,3 0 0 16,1 3 0-16,-1-2-8 0,1-1 8 0,-1 6 0 16,1-6-15-16,-1 4 1 0,4-4 0 0,-3 6 0 15,-1 0-10-15,4-6-3 0,-3 0 0 16,3 1 0-16,-3 5 11 0,3 0 1 0,0-3 1 0,0-3 0 15,0 1 14-15,-4 5 0 0,8-6-10 0,-4 0 10 16,0 6 0-16,0 3-11 0,4-2 11 0,-1 5-8 16,-3-6-18-16,0 6-3 0,0-6-1 0,0 6 0 15,0 6 30-15,1-6 0 0,2 0 0 0,-6 6 0 0,3-1 0 16,0 1 0-16,0 9 0 0,-4-3 0 16,4-1 21-16,-7 1 11 0,4 6 1 0,-4-3 1 0,0 2-6 0,0 1-2 15,0-3 0-15,0 8 0 0,0-11-18 0,0 5-8 16,0 4 8-16,-4-3-8 0,4-7 43 0,0 4 3 15,0 3 1-15,0-6 0 0,0-12-38 0,0 0-9 16,4 5 0-16,-4 7 0 0,0-12 0 0,0 0 0 16,3 6 0-16,-3-6 8 0,0 0-8 0,0 0 0 0,4 9 0 15,-4-9 0 1,3 6-42-16,1 6-4 0,-4-12-1 0,0 0 0 0,7 5 31 0,-7-5 7 0,0 0 1 0,0 0 0 31,0 0-90-31,4 0-18 0,6 6-3 0,-10-6-618 0</inkml:trace>
  <inkml:trace contextRef="#ctx0" brushRef="#br0" timeOffset="12959.566">8968 6035 1378 0,'0'0'30'0,"0"0"6"0,0 0 2 0,-7-3 2 0,3-3-32 0,4 3-8 16,0 3 0-16,0 0 0 0,0 0 78 0,0 0 14 0,0 0 4 0,-7 0 0 16,7 0-76-16,-7 3-20 15,0-6 0-15,0 3 0 0,0 3 57 0,0-3 6 16,0-3 1-16,0 3 0 0,0 3-52 0,3 0-12 16,-3-3 0-16,0-3 0 0,0 3 0 0,0 0 0 15,0 0 0-15,0 3 0 0,7-3 0 0,-4 3 0 0,-3 0 0 0,0 6 0 16,3-4 0-16,-3 7 0 0,4 0 0 0,-1-3 0 15,1 0 0-15,-1 5 0 0,1-2 0 0,-1 6 0 16,1-7 0-16,-1 4 0 0,1-3 0 0,-1 0 0 16,1 5-19-1,-1-5-6-15,4 3-2 0,0-3 0 0,0-7 27 0,-3 7 0 0,6-3 0 0,-3 0 0 16,0-9 0-16,-3 6 0 0,3-6 0 0,0 0 0 16,0 0 0-16,0 0 0 0,3 9 0 0,-3-9 8 15,0 0-8-15,7 0 0 0,0 0 8 0,0 0-8 16,0 0 12-16,0 0-3 0,4 0 0 0,-4-6 0 15,4 0-9-15,-4-3 0 0,0-3 9 0,0 0-9 16,3 7 0-16,-3-1 8 0,0 0-8 0,-3 0 0 16,3-3 0-16,0 3 0 0,-3 0 0 0,3 0 0 0,-4 6 0 15,1-11 0-15,-1 5 0 0,-3 0 0 0,4-12-9 16,-1 9 9-16,-3-2-10 0,0-1 10 16,0 6 0-16,0-6 0 0,0 1 0 0,0 5 0 0,0 6 0 0,-3-6 0 15,-1 3 0-15,4 3 0 0,0-6 8 0,-3-6-8 16,-1 6 9-16,4 6-9 0,0 0 12 0,0 0-4 15,0 0-8-15,0 0 12 0,0 0-12 0,0 0 8 16,0 0-8-16,0 0 0 0,-3 6 0 0,3 6 0 16,-4-6 0-16,1 6-10 0,3 2 10 0,0 4 0 15,0-6 0-15,0-1 0 0,0-2 0 0,0 3 9 0,3 0-9 0,-3 5 0 16,0-5 10-16,0 3-10 0,4-3 8 0,-4 5-8 16,3-5 8-16,1-3-8 0,-4 0 0 0,0 5 8 15,3-8-8-15,-3-6 0 0,0 0 0 0,7 6 8 16,0 0-8-16,0 0 0 0,1 0 0 15,-1-3-11-15,3 0-31 16,-3 0-6-16,-3-3-2 0,3-3-785 0</inkml:trace>
  <inkml:trace contextRef="#ctx0" brushRef="#br0" timeOffset="13735.829">9091 6085 645 0,'0'0'18'0,"0"0"5"0,0 0-23 0,-3 9 0 0,3 2 0 15,3-5 0-15,-3 6 96 0,4-6 16 16,-4 6 2-16,0-12 1 0,0 0-23 0,0 0-4 16,0 5 0-16,0 10-1 0,0-3-37 0,0 0-7 0,0-1-2 0,-4 1 0 15,4-12 33-15,-3 9 6 16,3 3 2-16,-4 0 0 0,4-12-29 0,0 0-5 0,0 0-2 0,0 5 0 15,0 7-37-15,0-12-9 0,0 0 0 0,0 0 0 16,0 0 20-16,0 0 3 0,0 0 0 0,0 0 0 16,0 0-15-16,0 0-8 0,0 0 8 0,0 0-8 31,0 0-17-31,0 0-8 0,0 0-2 0,0 0 0 0,4 9 40 0,-4-9 8 0,0 0 2 0,0 0 0 16,3 6-37-16,-3-6-7 0,0 0-2 0,0 0 0 15,0 0 43-15,0 0 9 0,7 0 2 0,-7 0 0 16,0 0 3-16,0 0 1 0,0-3 0 0,0-3 0 15,0-6 2-15,0 1 1 0,-3-1 0 0,3 3 0 16,-4 3-14-16,4-6-4 0,-3 1 0 0,-1-1 0 16,4 6-12-16,0-15-8 0,0 10 8 0,0-1-8 15,4 0 0-15,-4 0 0 0,0 4 0 0,3-1 8 16,4 0-8-16,-3 3 0 0,-1-6 0 0,1 6-8 0,-1 0 8 0,1 1-8 16,-1-4 8-16,1 3-8 0,3 0 8 0,0 3 8 15,0 0-8-15,0-3 11 0,4 6-24 0,-4 0-5 16,3 0-1-16,-3 0 0 0,4 0 7 0,0 0 0 15,-4 0 1-15,3 6 0 16,-3-3-18-16,4 0-4 0,-4-3-1 0,0 3 0 0,0 0 42 16,0 6 8-16,-3 2 1 0,-1 1 1 0,4 0-18 0,-3-6 0 15,-1 6 0-15,1 2 0 0,-1 4 0 0,1-6-9 16,-1-3 9-16,-3-1 0 0,0 7 0 0,0-3 0 16,0 5 0-16,0-5 0 0,0-6 0 0,4 3 0 15,-4-3 0-15,3 6 8 0,-3-1-8 0,4 1 8 16,-4-9-8-16,0-3 8 0,0 0-8 0,0 0 0 0,7 3 8 15,0 0-8-15,-4-3 0 0,5 0 0 16,-1 0 0-16,-4 0 0 16,1-3-21-16,-4 3-6 0,7 3-1 0,-7-973 0 15,7 1934-120-15,-4-973-24 0,4-8-4 0</inkml:trace>
  <inkml:trace contextRef="#ctx0" brushRef="#br0" timeOffset="14534.773">9659 6038 1267 0,'0'0'28'0,"0"0"5"0,0 0 2 0,0 0 1 0,0 0-36 16,-3-6 0-16,-1 0 0 0,4 6 0 0,0 0 58 0,0 0 5 15,-7-6 1-15,7 6 0 0,0 0 0 0,0 0 0 16,0 0 0-16,-7 0 0 0,7 0-52 0,-11 0-12 16,11 0 0-16,-7 3 0 0,7-3 0 0,-10 9 0 15,3 3 0-15,0-7 0 0,-4 7 0 0,4 0 0 16,3-3 0-16,1 3 0 0,-4 11 0 0,3-11 0 0,1 0 0 0,-1-4 0 15,1 10 48-15,-1 0 6 0,1-1 2 0,-1-2 0 16,4-3-27-16,-3 0-5 0,-1-1 0 0,4 1-1 16,0-12-8-16,0 0-2 0,0 0 0 0,7 6 0 15,0-3-13-15,0 0 11 0,4 0-11 0,-1 3 10 16,1 0-10-16,0-6-14 0,-1 0 3 0,1 0 1 16,-1-9-8-16,4 0-2 0,-3 0 0 0,3-9 0 15,-7 18 20-15,0-5-8 0,0-7 8 0,-7 12 0 16,0 0 0-16,0 0 0 0,7-12 0 0,-3-3 0 15,-1 9-20-15,1-5 4 0,-4 5 0 0,0 0 0 16,0 0 25-16,0-6 6 0,-4 3 1 0,4 9 0 16,0 0 2-16,0 0 1 0,0 0 0 0,-7-2 0 15,7 2-31-15,0 0-5 0,-3 5-2 0,3 1 0 16,-4 6 19-16,1 0 0 0,-4-6 0 0,3 5 0 16,4 4 0-16,0-6 0 0,0 0 11 0,4-3-11 15,-1 11 0-15,1-2 0 0,3-3 0 0,-4 23-12 0,4 9 12 0,0-6 0 16,-3-8 0-16,7-4 0 0,-8-11 0 0,4 0 0 15,0-4 0-15,0 1 0 0,0-6 0 0,-3 6 0 16,-1 8 0-16,4 13 0 0,-3 8 0 16,-1-6 0-16,5-3 0 0,-5-5 0 0,1 2 0 0,-1 7 0 15,1-4 0-15,-4 0 0 0,3-2 8 0,-3-7-8 16,0 4 0-16,0-10 0 0,0 1 15 0,-3 3-1 16,-1 2 0-16,1-5 0 0,-1 2 2 0,1-2 0 0,-1 0 0 0,0-7 0 15,-3 4-8-15,4-3 0 0,3-12-8 16,0 0 12-16,-7 6-12 0,0-6 8 0,-4 6-8 15,1-6 0 1,3-6-29-16,-8 0-12 0,5 0-3 0,-4-15 0 0,0 10 44 0,0-13 0 0,-4 6 0 16,0-2 0-16,4 2-13 0,-4-5 2 0,4 2 1 15,-3-2 0-15,3-10 10 0,3 16 0 0,-3-1 0 0,7 6-8 16,-4-5 8-16,4 2 0 0,4-3 0 0,-4 3-8 31,3-5-23-31,4 5-4 0,-3 3-1 0,3-5-508 0,3 2-103 0</inkml:trace>
  <inkml:trace contextRef="#ctx0" brushRef="#br0" timeOffset="15270.047">10005 5994 1267 0,'0'0'28'0,"0"0"5"0,0 0 2 0,0 0 1 0,0 0-36 0,0 0 0 0,-4 5 0 0,1 1 0 15,-1 0 57-15,1 3 5 0,-1-3 1 0,1 3 0 16,-1 0-11-16,4 2-3 0,-3-5 0 0,-1 6 0 16,4-12-28-16,0 6-5 0,0 0-2 0,0-6 0 15,0 0-5-15,0 9-1 0,0 2 0 0,4-5 0 16,-4-6-8-16,0 0 0 0,7 6-12 0,0-6 12 16,-4 6 29-16,4-6 14 0,0 0 2 0,0 0 1 15,0 0-23-15,0 0-5 0,1 0-1 0,-1-6 0 16,0 6-17-16,3 0 0 0,1 0 0 0,-4 0 0 15,0 0 30-15,3 0-1 0,-6-6 0 0,3 6 0 16,0 6-15-16,-3-6-3 0,6-12-1 0,-6 12 0 16,3-8-10-16,-4 2 12 0,4 0-12 0,-3 3 12 15,-1 0-12-15,-3 3 0 0,4-6 0 0,-4-6 8 16,4 6-8-16,-4-5 0 0,0-1 0 0,0 6 0 16,0 6 0-16,0-6-14 0,-4-3 3 0,-3-3 1 15,3 7 10-15,-3 5 0 0,0-6 0 0,0 6 0 0,0-12 0 0,0 3 0 16,-3 3 0-16,-1 0 0 0,0 1 9 15,1 5-9-15,3-6 12 0,-4 6-12 0,4 0 8 0,-3 0-8 16,2 6 0-16,-2-6 0 0,3 0 0 0,-4 5 0 16,8 4-12-16,-4 9 3 0,3-6-5 0,-3-1-1 15,0 4 0-15,4 3 0 0,3 5-7 0,-4-5-2 16,4-3 0-16,-4 8 0 0,1-11 32 0,3 5 7 16,0 4 1-16,0-3 0 0,0-1-16 0,0-2 0 15,3-3 0-15,1 0 0 0,0 5 0 16,-4-2 0-16,3-3 0 0,1 5 0 0,-1-5 0 0,1 0 0 15,-1 0 0-15,4 2 0 0,0-8 0 0,4 0 11 16,-4-6-2-16,3 0 0 0,5 0-9 0,-5 6 0 16,4 6 9-16,-3-4-9 15,6-2-16-15,-2 0-8 0,2-3-2 0,1 0 0 0,-4-3 39 0,0 6 8 0,0 0 2 0,-3 0 0 32,3 0-139-32,0-6-28 0,-3 0-6 0,3 0-606 0</inkml:trace>
  <inkml:trace contextRef="#ctx0" brushRef="#br0" timeOffset="17060.394">11508 6044 1280 0,'0'0'36'0,"0"0"8"0,0 0-35 0,0 0-9 0,-4 11 0 0,4-11 0 16,0 0 0-16,0 0-11 0,0 0 3 0,-3 6 0 15,3 0 20-15,0-6 4 0,-4 6 0 0,4-6 1 16,-3 6 18-16,3-6 3 0,-4 9 1 0,4-9 0 16,0 0-11-16,0 0-3 0,0 0 0 0,-11 0 0 15,4-6 11-15,0 3 3 0,-3-3 0 0,3 0 0 16,7 6-11-16,0 0-3 0,-7 6 0 0,7-6 0 16,-11 0-25-16,0 0 0 0,1 6 0 0,-1-3 0 15,4 3 34-15,7-6 2 0,-7 0 0 0,-3 0 0 0,2 3-7 0,1 3-1 16,0 2 0-16,-3-8 0 15,10 0-28-15,-7 12 0 0,-4-12 0 0,1 6 0 16,3-6 11-16,-1 0-11 0,1 0 12 0,-3-6-12 16,-1 6 0-16,1 0 0 0,-4-967 0 0,3 1934-12 15,0-967 12-15,-3-6 0 0,4 0 0 0,-1 6 0 0,1-6 0 16,-1 4 0-16,0 4 12 0,4-2-12 0,7 0 0 0,-10-2 0 16,-1-4 0-16,4 3 0 0,0 0 0 0,-4 3 0 15,1 3-12-15,-1 0 12 0,1 5 0 0,-1 4 0 16,-3 0 0-16,3 0 0 0,4-6-10 0,0-1 1 15,-3-2 0-15,-1 3 0 0,4 6 9 0,0 0 0 0,0-6 0 16,-4 0-8-16,1 5 8 0,3 1 0 16,0 3 0-16,3-3-8 0,-3-7 8 0,0 1 0 0,4-6 0 15,3 0 0-15,-4 6 0 0,0 0 0 16,1-6 8-16,3 0-8 0,0 0 0 0,0 0 0 16,-4 9 0-16,4-3 0 0,0 6 0 0,4-1 0 0,-4 1-9 15,7-6 9-15,-3 0 0 0,3 3-11 0,0-1 11 0,3 7-8 16,1-3 8-16,3-6 0 0,-3 6 0 15,3-10-8-15,0 4 8 0,-4 0 0 0,1-3 0 0,3-3 0 16,-3-3 0-16,-1-3-8 0,4-2 8 0,-3 2 0 16,3 0 0-16,-3-6-8 0,-1 0 8 0,1-2 0 15,-1 2 0-15,1 0 0 0,-4-6 0 0,0 4 8 16,0 8-8-16,4 0 0 0,-8-6 8 0,4 0-8 16,-3 1 8-16,-1 5-8 0,1 0 8 0,-4 6-8 15,0 0 0-15,3 6 0 0,1 6 0 0,-4-12 8 16,0 0-8-16,0 0 8 0,0 0-8 0,0 0 8 15,3-6-8-15,-3 0 0 0,0 6 8 0,0 0-8 0,0 0 8 0,0 0-8 16,0 0 8-16,0 0-8 0,0 0 0 0,0 0 0 16,0 0 0-16,0 0 0 0,0 0 0 0,0 0 0 15,0 0 0-15,0 0-8 0,0 0 8 0,0 6 0 16,-3 5 0-16,3 1-8 0,0-12 8 0,0 0 0 16,0 6 0-16,3 3 0 0,1 3 0 0,-1-1-8 15,1 1 8-15,0 6 0 0,-1-9 0 0,4 14-8 16,-3-11 8-16,-1 8 0 0,4 4 0 0,-3-6 0 15,-1 8 0-15,1-2-8 0,-1 5 8 0,1-3 0 16,-1-2 0-16,1 14 0 0,-1 0 0 0,-3-8 0 16,0 2 0-16,0-2 0 0,0-7 0 0,0 9 0 15,-3 4 0-15,3-4 8 0,-4 3-8 0,1 4 0 16,-1-1 0-16,1-3 8 0,-1 3-8 0,4 0 0 0,-3-2 0 16,-1-7 0-16,1 3 0 0,3-8 8 0,-4-3-8 0,4 2 0 15,-3-5 0-15,3-4 8 0,0-2-8 0,0 6 0 16,0-6 0-16,0-7 8 0,0-5-8 0,0 9 0 15,0-9 0-15,0 0 0 0,0 0 0 0,0 0 8 16,0 0-8-16,0 0 0 0,0 0 0 0,0 0 8 16,0 0-8-16,0 0 0 0,0 0 0 0,0 0 8 15,0 0-8-15,0 0 0 0,0 0 8 0,0 0-8 16,0 0 0-16,0 0 0 0,0 0-10 0,0 0 10 16,7-3 0-16,-4 0 16 0,1 0-2 0,-1-2 0 15,1-1-14-15,-1-6 0 0,1 0 0 0,-1 6 0 16,1-5 0-16,3 2 0 15,-4-3 0-15,5-6 0 0,-1 7 0 0,3-4 0 0,-3-3 0 0,4 1 0 0,-1 2-12 16,4-3-1-16,1 1-1 0,-1-1 0 16,3-3-12-16,-3 10-2 0,1-7-1 15,-1 6 0-15,0 3-4 0,0 1-1 0,4 2 0 0,-8 3 0 16,-3-9 34-16,0 12 0 0,0-6 0 0,0 0 0 0,0 6 0 0,-3-6 0 16,-1 6 0-16,1-5 0 0,3-1-20 0,0 0 4 15,-3-6 0-15,-1 3 0 16,4-3-158-16,-3 7-31 0,3-16-7 0,3 6-317 15</inkml:trace>
  <inkml:trace contextRef="#ctx0" brushRef="#br0" timeOffset="17747.006">11578 6191 672 0,'4'11'19'0,"-4"-11"4"16,3-6-23-16,1 6 0 0,-4-5 0 0,3 5 0 0,1 0 40 0,3 0 3 15,-7 0 1-15,0 0 0 0,3 5-36 0,-3-5-8 16,0 0 0-16,0 0 0 0,0 0 53 0,0 6 9 16,-3 15 2-16,3-3 0 0,-4-13-52 0,1 7-12 15,3-3 0-15,-4 0 0 0,4-3 53 0,-3 3 8 16,3-9 2-16,0 0 0 0,0 0-50 0,3 5-13 15,-3 1 0-15,0 6 0 0,0-12 49 0,0 0 5 16,0 0 1-16,4 6 0 0,3 0-37 0,-7-6-7 16,3 3-2-16,4 0 0 0,0 0 24 0,-7-3 5 15,8 3 1-15,-1 0 0 0,3-3-25 0,1 2-5 16,-4 7-1-16,0 3 0 0,0-12 8 0,0 6 0 16,0 0 1-16,0 0 0 0,0 0-17 0,-3-4-14 0,3 10 2 15,-4 0 1-15,1 0 11 0,-1 0 8 0,1-1-8 0,-1-5 11 16,-3-6-11-16,4 6 0 0,-4-6 9 0,0 0-9 15,0 0 8-15,3 6-8 0,-3-6 8 0,0 0-8 16,0 0 0-16,0 0 0 0,8-3 0 0,-1-6 0 16,0 3 0-16,3 0 0 0,-10 6 0 0,11-5 0 15,-4-7 49-15,3 6 12 0,-3 0 3 0,1 0 0 16,-1 0-52-16,3-6-12 0,-6 10 0 0,3-4 0 16,0-6 0-16,-4 6-8 0,1 0 8 0,-1-9-13 15,-3 4 13-15,4-7 8 0,-4-5 0 0,0 5-8 16,0 9 0-16,0-9 0 0,-4 1 0 0,4 2 0 15,0 3 0-15,-3 1 0 0,3-7 0 0,-4-3 0 0,1 4 0 16,-1 5 0-16,-3-6 0 0,0 4 0 16,0 2-73-16,0 0-22 0,-4 0-4 0,1 1-1 15,3 2-21-15,-4 3-5 0,4 3-1 0,-3-3-457 16</inkml:trace>
  <inkml:trace contextRef="#ctx0" brushRef="#br0" timeOffset="18500.058">12185 6161 608 0,'0'0'12'0,"0"0"4"0,-7-6-16 0,0 3 0 0,7 3 0 0,0 0 0 15,0 0 54-15,-4 9 8 0,1-3 2 0,-4 6 0 16,3-6 0-16,1 0 0 0,3-6 0 0,0 0 0 15,0 0 0-15,0 0 0 0,0 0 0 0,0 0 0 0,0 11 0 16,0-2 0-16,3-6 0 0,-3-3 0 0,0 0-52 0,4 6-12 16,-1 3 0-16,4-3 0 0,-3 0 32 0,-1-1 4 15,4 7 1-15,-3-12 0 0,3 6-23 0,0 0-5 16,0 3-1-16,-3-3 0 0,6 0-8 0,-10-6 0 16,0 0 0-16,7 5 8 0,4-5-8 0,-11 0 0 15,7 6 0-15,-7-6 0 0,7-6 16 16,-7 6 0-16,7-5 1 0,-3-1 0 15,3 0-17-15,-4 0 0 0,4-3 0 0,-3 3 0 16,-4 6 0-16,3-12 0 0,1 1 0 0,3-1 0 0,-4 3 0 0,1-3 0 16,-4 1 0-16,3 5 0 0,-3 6 0 0,0 0 0 15,0 0 0-15,0-6 0 16,4 6-48-16,-4 0-12 0,0 0-4 0,0 0 0 16,-4-6 12-16,4 6 3 0,-7-6 0 0,0 6 0 15,7 0-24-15,-10 0-5 0,-1 0-1 0,1 0 0 16,3-12 12-16,-4 9 3 0,0 3 0 0,1 3 0 0,3 9 51 15,0-6 13-15,-4 0 0 0,4 6 0 0,0-7 48 0,3 7 13 0,-3 3 3 0,4 3 0 16,-4-13-52-16,3 7-12 0,4 0 0 0,0-3 0 16,0 3 0-16,0-1 0 0,0 7 0 0,0-6 0 15,4-3 0-15,-4 2 0 0,3-5 0 0,-3 0 0 16,4 6 0-16,-1 2 0 0,1 10 0 0,3-12 0 16,-4 11 0-16,1-8 0 0,3 3 0 0,-3-1 0 15,-1-5 0-15,1 0 0 0,-1 8 0 0,4-2 0 16,-3-3 34-16,6-4 4 0,-3 1 1 0,0 0 0 15,4-6-17-15,-4 0-3 0,4 5-1 0,-1-5 0 16,1 9-18-16,3-9 10 0,-3-6-10 0,3 0 8 16,0 6-8-16,0-6 0 0,0 0 9 0,0 6-9 15,4 5 0-15,-1 1 0 0,-3-3 0 0,4 0-371 16,-4-6-78-16</inkml:trace>
  <inkml:trace contextRef="#ctx0" brushRef="#br0" timeOffset="38087.428">13381 5729 442 0,'0'0'9'0,"0"0"3"0,-7 12 0 0,0-6 1 0,3-6-13 0,4 0 0 0,0 0 0 0,-7 6 0 16,0-6 16-16,7 0 0 0,0 0 0 0,0 0 0 0,-7 5 4 0,7-5 0 15,0 0 1-15,0 0 0 0,-3-11 16 0,-1-1 3 16,0-3 1-16,1 6 0 0,3 9-13 0,0 0-2 16,3-5-1-16,-3 2 0 0,0-3-25 0,0 6 0 15,0-6 0-15,0 6 0 0,0 0 50 0,0-6 11 16,0 0 3-16,0 6 0 0,0 0-52 0,0 0-12 16,0 0 0-16,0 0 0 0,0 0 34 0,0 0 4 15,0 0 1-15,0 0 0 0,0 18-11 0,0-12-1 16,0 2-1-16,0 1 0 0,0 0-26 0,0 3 0 15,0-6 0-15,-3 0 0 0,3-6 0 0,0 11 0 16,0-2 0-16,3 9 0 0,-3-12 0 0,4 0 0 16,-4 5 0-16,4 1 0 0,-1 0 33 0,-3-3 5 15,4 2 1-15,-1 1 0 0,-3 0-19 0,4 6-3 0,-1 2-1 16,1-2 0-16,-1-6-5 0,-3 5-2 0,4 4 0 0,-4-4 0 16,3 1 11-16,1-3 1 0,-4 2 1 0,0 1 0 15,3 3-35-15,-3-4-7 16,0 1-2-16,0-6 0 0,-3-7 53 0,3 10 10 0,0-3 3 15,-4 0 0-15,4 5-20 0,0-2-3 0,-3-3-1 0,-1 5 0 16,1-5-20-16,3 0 0 0,-4-3 0 0,4 3 0 16,0-7 0-16,0 7 0 0,-3-6 0 0,3 6 0 15,0-12 33-15,0 9 3 0,0-3 0 0,0 5 0 16,0 1-7-16,0-6-1 0,0 12 0 0,0-10 0 16,0-2-44-1,0 0-10-15,0 0-2 0,0 6 0 0,0-6 28 0,0 0 0 0,-4-1 0 0,4 1 0 16,0-6 0-16,-3 0 0 0,3 0 0 0,0 0 0 15,-7 0-34-15,3 0-11 0,0-11-3 0,-3 5 0 16,4 0-83-16,-1 0-17 0,4 0-3 0,0-3-1 16</inkml:trace>
  <inkml:trace contextRef="#ctx0" brushRef="#br0" timeOffset="38989.944">13783 6149 586 0,'0'0'16'0,"0"0"4"0,0 0-20 0,0 0 0 0,-3 6 0 0,-1 6 0 0,0-6 51 0,1 0 5 16,-1 6 2-16,-3-1 0 0,0-5 12 0,0 3 2 16,4-3 1-16,-4 0 0 0,0 0 3 0,3 0 1 15,-3-1 0-15,0-5 0 0,3 0 11 0,4 0 1 16,-7 6 1-16,4 0 0 0,-1-6-29 0,-3 6-5 16,7-6-2-16,-3 0 0 0,3 0-16 0,-7 0-3 15,3-6-1-15,4 6 0 0,-7 0-15 0,7 0-3 16,0 0-1-16,-3 6 0 0,-1-3-15 0,0 3 0 15,1 0 0-15,-4 0 0 0,3 5-9 0,1 1 9 16,-4 0 0-16,0-3-9 0,3 3 1 0,-3 5 0 16,-3-5 0-16,6 0 0 0,-3 5 8 0,0-2 16 0,0 3-4 15,0-1-1-15,0-8-11 0,0 3-16 0,0 0 4 0,3-1 1 16,1 1 11-16,-1-6 0 0,4-6 0 0,0 3 0 16,0 3 0-16,-3 0 0 0,3-6 0 0,0 0 0 15,0 0 0-15,0 0 0 0,0 0 0 0,0 0 0 16,14 0 29-16,-4 0 8 0,1 3 2 0,-1-6 0 15,1 0-29-15,0-3-10 0,-1 3 0 16,1 0 9-16,-1 3-9 0,-3-12 0 0,0 6 0 0,0-11 8 16,4 5-8-16,-4 0 0 0,-3-2 0 0,3-4 0 15,-4 12 0-15,1-3-11 0,-4 0 3 0,3-5 0 16,-3 2-23 0,0 0-4-16,-3-8-1 0,3 11 0 0,0 6 36 0,-4-9 0 0,1-11 0 0,-1 11 0 15,1 6 0-15,-4 3 0 0,3-3 0 0,1 0 0 16,-5-11 0-16,5 5 0 0,-1-6-9 0,1 3 9 0,-1-2-11 15,4 11 11-15,-3 0-12 0,3 6 12 16,0 12-19-16,3 0 3 0,-3-7 1 0,0 1 0 16,4 6 6-16,-4-3 1 0,3 3 0 0,-3-1 0 15,0 1 8-15,4-6 0 0,-4-6 0 0,0 6 0 0,3 3 0 0,1 3 0 16,-4-1 0-16,4 1 0 0,-4-12 0 0,0 6 8 16,3 3-8-16,1 3 8 0,-4-1-8 0,3 1 0 15,-3 0 0-15,4 0 0 0,-4 5 0 0,0-2 8 16,3-9-8-16,1 6 0 0,-4-1 0 0,3-2 0 15,1 3 0-15,-1 0 0 0,-3-12 0 0,7 6 0 16,-3-1 0-16,3 1 0 16,0 0-33-16,4-6-5 0,-1 0-1 0,1 0 0 15,-4 0-20-15,3 6-4 0,1-6-1 0,0 0-640 0</inkml:trace>
  <inkml:trace contextRef="#ctx0" brushRef="#br0" timeOffset="39779.215">14136 6214 1155 0,'0'0'25'0,"0"0"6"0,-4 9 1 0,1-3 0 0,-1 6-32 0,4-7 0 0,0-5 0 16,0 0 0-16,-3 6 78 0,3-6 9 0,0 0 1 16,0 0 1-16,0 0-28 0,0 0-5 15,0 0-2-15,0 0 0 0,0 0-20 0,0 0-4 16,0 0-1-16,0 0 0 0,0 0-4 0,-4 6-1 0,1 0 0 0,3-6 0 16,0 0-2-16,0 0-1 0,0 0 0 0,0 0 0 15,0 0-1-15,-4 9 0 0,4-3 0 0,0 6 0 16,0-7-4-16,0 7 0 0,4-6-1 0,-4 0 0 15,0-6-2-15,3 6 0 0,1 0 0 0,-1 0 0 16,1-1-2-16,-1 4-1 0,4-3 0 0,-3 0 0 16,-1 0-10-16,4 0 0 0,-3 0 9 0,-1 0-9 15,5-6 0-15,-1 8 8 0,-4-2-8 0,4 0 0 16,0 6 0-16,0-6 8 0,-3 0-8 16,3 0 0-16,0 5 0 0,-4-5 0 0,5-3 0 0,-1 6 0 15,-4-6 0-15,4 9 0 0,-3-1 0 0,-1-5 0 16,-3-6 0-16,4 6 9 0,-1 0-9 0,1 3 0 15,-4-9 8-15,0 0-8 0,0 0 0 0,3 3 0 16,1 0 10-16,-4-3-2 0,0 0 0 0,0 0 0 16,3 0-8-16,-3 0 10 0,4-3-10 0,-1-3 10 15,-3 6-2-15,4-6 0 0,0 0 0 0,-1 0 0 16,1 6-8-16,-4 0 0 0,0 0 9 0,0 0-9 0,3-6 0 0,4-5 0 16,-3 5 0-16,-1-6 0 0,1 3-19 0,-1 3-1 15,4-5-1-15,-3-1 0 0,-1 0 33 0,1-6 6 16,-1 4 2-16,1-4 0 0,-1-5-32 0,5 8-7 15,-1-9-1-15,0 4 0 0,-4 5 20 0,4 6 0 16,-3-8 0-16,-1 5 0 0,1 0 0 0,3-3 0 16,-4 9 0-16,1-5 0 15,-1-1-28-15,-3 6-1 0,0 6-1 0,0 0 0 16,4-12-106-16,-4 9-20 0,0 3-5 0,0 0-1 16,0 0-24-16,0 0-5 0,0 0-1 0,-4 21 0 0</inkml:trace>
  <inkml:trace contextRef="#ctx0" brushRef="#br0" timeOffset="40188.657">14580 6214 1126 0,'0'0'24'0,"0"0"6"0,-3-12 1 0,3 12 1 0,0 0-32 0,0 0 0 16,0 0 0-16,0 0 0 0,0 0 38 0,0 0 1 15,0 0 0-15,0 0 0 0,0 0 20 0,0 0 4 16,0 15 1-16,3-9 0 0,-3 0-52 0,0 0-12 15,0 0 0-15,4-1 0 0,-4 7 0 0,0-6 0 0,3 9 9 16,-3-3-9-16,0 5 15 0,4-5-3 16,-4-3 0-16,0 3 0 0,3 5 16 0,-3-5 2 15,4-6 1-15,-4 6 0 0,0 2 4 0,0-2 1 16,3 6 0-16,-3-1 0 0,4-8 8 0,-4 9 1 16,0-1 1-16,0 1 0 0,0-18-37 0,0 0-9 0,0 9 0 15,0-9 0-15,0 0-9 0,0 0-4 0,0 0-1 0,0 0 0 31,0 0-122-31,0 0-25 0,0 0-5 0,0 0-1 0</inkml:trace>
  <inkml:trace contextRef="#ctx0" brushRef="#br0" timeOffset="40405.645">14609 5994 806 0,'0'0'36'0,"0"0"7"0,0 0-35 0,0 0-8 16,0 0 0-16,0 0 0 0,0 0 53 0,0 0 9 16,0 0 2-16,0 0-487 15</inkml:trace>
  <inkml:trace contextRef="#ctx0" brushRef="#br0" timeOffset="41121.03">14968 6291 1497 0,'0'0'32'0,"0"0"8"0,0 0 0 0,0 0 4 0,0 0-36 0,0 0-8 0,-3-9 0 0,3 9 0 15,-7 0 53-15,7 0 9 0,0 0 2 0,0 0 0 16,0 0-52-16,-4-3-12 0,1-6 0 0,-1 6 0 15,4 3 47-15,-3-3 6 0,3 3 2 0,-7 0 0 0,3-6-37 16,-3 0-7-16,3 12-2 0,-3-6 0 0,0 0-9 0,4 0 0 16,-4 0-10-16,3 6 10 0,-3-6-11 0,4 6 11 15,-4 3-12-15,3-6 12 0,4-3-8 0,-7 9 8 16,4-9 0-16,-1 5 0 0,0-5-8 0,-3 12 8 16,7 6 0-16,-3-12 0 0,-4 0 0 0,7-6 0 15,0 0 0-15,0 5 0 0,-4 4 0 0,4 3 0 16,-3-6 0-16,3 6 0 0,0 2 0 0,-4-8 0 15,4-6 0-15,0 0 0 0,4 12 10 0,-4 0 2 16,0 0 1-16,3-12 0 0,-3 0-13 16,0 0-12-16,0 0 3 0,0 0 0 0,7 0 9 0,0 0 11 15,0 11-3-15,1-5 0 0,-8-6-8 0,10-3 0 16,-3 0 0-16,0-3 0 0,0 1 0 0,0-1 0 16,0 0 0-16,-3 0 0 0,-1 0 0 0,-3-6 0 15,4 0 0-15,3 10 0 0,-3-4 0 0,3 0 0 0,-4 0 0 0,4 0 0 16,-3 0 0-16,-4 0 0 0,3-3 0 0,-3 9 0 15,4-5 0-15,-4-4 0 0,3 0 0 0,-3-3-11 16,0 0 11-16,0 12 0 0,0 0 10 0,0 0-10 16,0 0 0-16,0 0 0 0,0-5 0 0,0-1 0 15,0 6-45 1,0 0-15-16,0 0-4 0,4 6 0 0,-1-1 52 0,1 7 12 0,-1 0 0 0,1 3 0 16,-1 2 0-16,1-11 0 0,0 6 0 0,-1 0 0 15,1-4 0-15,-1 10 0 0,1-6 0 0,-1 6 0 16,1-1 0-16,-1 4 0 0,1-9 0 0,-4-1 0 15,3 1 28-15,1 0 9 0,-1-6 2 0,-3 2 0 0,0-2-11 16,0-6-3-16,0 0 0 0,0 0 0 16,0 0-25-16,0 0 0 0,4-11 0 0,-1 5 0 15,4 0-148-15,1 0-36 0,2 3-6 16,-3-9-2-16</inkml:trace>
  <inkml:trace contextRef="#ctx0" brushRef="#br0" timeOffset="41712.677">15127 6208 1267 0,'0'0'28'0,"0"0"5"0,0 6 2 0,0 3 1 0,0-9-36 0,0 12 0 0,0-6 0 0,4 5 0 16,-1 1 32-16,-3-3-1 0,4 9 0 0,-1-1 0 16,-3-5 1-16,4-6 0 0,-1 3 0 0,-3-1 0 15,4 1-9-15,-1 3-2 0,1 0 0 0,-1 0 0 16,4-1-1-16,-7-2-1 0,4 9 0 0,-1-12 0 15,-3 0-3-15,4 5-1 0,-4-11 0 0,0 0 0 16,0 0-4-16,0 9-1 0,0 0 0 0,0 0 0 0,0-9-10 16,0 0 0-16,0 0 0 0,-4-9 0 15,1 3 53-15,3 6 9 0,0 0 2 0,-4-6 0 0,1 0-52 16,-1-5-12-16,1-1 0 0,-1 0 0 0,4-3 0 0,0 4 0 16,0 5 0-16,0 6 0 0,0-6 0 0,4 0 0 15,-4 6 0-15,3-6 0 0,-3-6 0 0,4 3 0 16,-1-2 0-16,1 5 0 0,-1 0-11 15,1 0-5-15,-4 6 0 0,0 0-1 0,4 0 27 16,3 0 6-16,-7 0 0 0,3-6 1 0,4 0-33 0,0 0-8 16,-3 6 0-16,3-5-1 0,-7 5 10 0,7 0 3 15,-4 5 0-15,4 1 0 0,1 6 12 0,-1 0-9 16,-4-6 9-16,4 3-8 0,0 8 8 0,0-5 11 16,0-6-3-16,0 0 0 0,0 8-8 0,1-2 12 15,-1 0-12-15,0-6 12 16,3 0-40-16,-3 0-7 0,0 5-1 0,0 1-1 15,0 3 61-15,4-9 12 0,-7 5 2 0,3-11 1 0,0 6-51 16,0-6-9-16,-4 6-3 0,4 0-515 0,-3-6-103 0</inkml:trace>
  <inkml:trace contextRef="#ctx0" brushRef="#br0" timeOffset="42456.546">15692 6370 1591 0,'0'0'35'0,"-4"-6"7"0,4 0 2 0,-7 0 0 0,3-5-35 0,-3 2-9 16,4 3 0-16,-4-12 0 0,0 6 68 0,-4-5 11 16,4 2 2-16,0 3 1 0,-4 1-41 0,1-7-8 15,3 9-1-15,0-3-1 0,-4-5-31 0,8 5 0 16,-4 12 0-16,7 0 0 0,0 0-15 0,-7 0 1 16,0 6 0-16,-1 6 0 0,5-1-2 0,-4-2-1 0,3 3 0 0,1 6 0 15,-1 5 8-15,1 4 9 0,-1 2-13 16,-3-8 5-16,4 2 8 0,-1-11 0 0,4 8 0 15,0-2 0-15,4 0 0 0,-4-1 0 0,0-11 0 16,3 6 0-16,1 3 10 0,3-9-2 16,-4-1-8-16,4 1 12 0,0 0-1 0,0-6-1 15,4 0 0-15,-4 0 0 0,4-6 12 0,-1 0 2 0,1-5 1 0,-1 5 0 16,1 6-8-16,3-9-1 0,-3 0-1 0,3 0 0 16,0-2-5-16,0-1-1 0,0 0 0 0,0-12 0 15,0-8-9-15,0 0 10 0,1-3-10 0,-1 11 10 16,0 3-10-16,-4-5 8 0,1-3-8 0,-4 5 8 15,4-8 0-15,-4 2 0 0,0 4 0 0,0-4 0 16,-4 1-8-16,4 3 0 0,-3-10 0 0,-4 10 0 16,0-1 0-16,0 4 0 0,-4-6 0 0,1 2 8 15,-4-2-8-15,3 5 0 0,-3 4 0 0,0 2 0 0,0 0-24 16,-3 4 0-16,6 2 0 0,-3 0 0 16,3 6-10-16,4 6-2 0,0 0-1 0,0 0 0 15,0 0 1-15,0 0 1 16,0 0 0-16,-3 12 0 0,-1 6 20 0,4-1 4 0,0 4 1 0,-3 2 0 0,3 10 10 15,0-10 12-15,0 10-2 0,0-4-1 0,0-9 12 0,3 16 3 16,-3-7 0-16,4 9 0 16,-1-11-6-16,1 2-1 0,3 7 0 0,-3 2 0 0,-1-12-1 0,1 4 0 15,-1-7 0-15,1 4 0 0,-1-4-16 0,1-5 10 16,-1 8-10-16,1-5 8 0,-1 8-8 0,1-11 0 16,-1 2 0-16,-3 4 0 0,7-6 0 0,-3-4 0 15,-1-8 0-15,-3-6 0 0,0 0-13 0,7 6-5 0,-3 6-1 16,3 0 0-1,0-7-36-15,0 1-7 0,-7-6-2 0,7 6 0 16,-3 0 0-16,3-6 0 0,-4 9 0 0,-3-9-640 0</inkml:trace>
  <inkml:trace contextRef="#ctx0" brushRef="#br0" timeOffset="43028.796">16055 6223 1314 0,'0'0'37'0,"0"0"8"0,0 0-36 0,0 0-9 0,0 0 0 0,0 0 0 0,0 0 53 0,0 0 9 15,0 0 2-15,0 12 0 0,3-6 0 0,-3-1 0 16,4 7 0-16,0-12 0 0,3 6-52 0,-4-3-12 15,4 3 0-15,0 0 0 0,-3 6 0 0,3-7 0 16,0-5 0-16,-4 6 0 0,4 0 0 0,0-6 0 16,1 0 0-16,-1-6 0 0,0 0 37 0,0 1 5 15,0 5 1-15,0-12 0 0,0 0-18 0,-4 3-3 16,4-8-1-16,-3 5 0 0,3-3-1 0,-3 3-1 16,3 1 0-16,-4 5 0 0,1-6-19 0,-1 0 10 15,1-3-10-15,-1 4 8 0,-3-1-24 0,4 6-6 0,-8-6-1 0,4 4 0 16,-3 2 23-16,-1 0 13 15,4 0-1-15,-7 0-1 16,0-6-42-16,0 12-8 0,7 0-1 0,0 0-1 16,-7 0 5-16,-4 0 2 0,1 0 0 0,-1 0 0 0,1 0 11 0,3 12 3 15,-4-3 0-15,4 3 0 0,-4-1 32 0,4 1 6 0,0-6 2 0,4 6 0 16,-4 5-20-16,0 10 0 0,0-10-8 0,3 7 8 16,-3-3 0-16,3 2 0 0,1-5 0 0,3 8 10 15,0-8 23-15,0-1 5 0,0 10 1 0,3-9 0 16,-3 2-19-16,4-2-3 0,0-6-1 0,-1 5 0 15,4-5-5-15,-3 3-2 0,3-15 0 0,0 11 0 16,0-11-9-16,0 6 0 0,3 6 0 0,-3-3 0 16,1-6 20-16,-1 0 3 0,3 8 0 0,1 1 0 15,-4-6-23-15,3-6 0 0,1 0 0 0,0-6 0 0,3 12-15 16,-4-12-7-16,1 0-2 0,3 0 0 16,0 1-46-16,0-1-10 0,4 0-1 0,-4-3-706 15</inkml:trace>
  <inkml:trace contextRef="#ctx0" brushRef="#br0" timeOffset="43329.137">16566 6511 1497 0,'0'0'32'0,"-3"3"8"0,-1 6 0 0,4-3 4 0,0-6-36 0,0 0-8 0,-7 14 0 0,4-8 0 15,-1 6 104-15,1 0 18 0,-1 2 4 0,1-2 1 16,-1 0-101-16,1-6-26 0,-1 0 0 0,1 5 8 15,-1-5-8-15,1 0 0 0,-5 0 0 0,5 3-579 16,-4-3-117-16</inkml:trace>
  <inkml:trace contextRef="#ctx0" brushRef="#br0" timeOffset="45500.176">17547 6211 820 0,'0'0'18'0,"0"0"4"0,0 0 1 0,0 0 0 0,0 0-23 0,0 0 0 16,-3-9 0-16,3 9 0 0,0 0 56 0,0 0 6 16,0 0 2-16,0 0 0 0,0 0-12 0,-4 6-3 15,4 6 0-15,-3-970 0 0,3 1925-21 0,0-967-5 16,0 0-1-16,0 0 0 0,0 0-2 0,0 0 0 15,0 0 0-15,0 12 0 0,7-1-4 0,-7 1 0 16,0-9-1-16,0 9 0 0,0 11-1 0,0-5 0 0,0 3 0 0,0-4 0 16,3-5-14-16,1-6 8 15,-4 6-8-15,3-1 0 0,-3 4 8 0,0-9-8 0,0 6 0 16,0-12 0-16,0 0 9 0,0 0-9 0,0 0 8 0,0 0-8 16,0 0 8-16,0 0-8 15,0 0 8-15,0 0-8 0,0 0 12 0,0 0-2 0,0 0-1 0,0 0 0 16,0 0-9-16,0 0 8 0,0 0-8 0,7 6 8 15,-7-6-8-15,0 0 0 0,0 0 0 0,0 0 0 16,0 0 8-16,0 0-8 0,0 0 12 0,0 0-4 16,7-6 18-16,-3 6 3 0,-4 0 1 0,0 0 0 15,3-6-20-15,-3 6-10 0,4-12 10 0,-4 3-10 16,3-8 19-16,-3 5-3 0,0 0 0 0,0-9 0 16,0 4-8-16,0-1-8 0,0-8 12 0,0 2-12 15,0 1 9-15,4 5-9 0,-4 3 0 0,0 9 9 0,4-5-9 16,-4 5 0-16,0 6 0 0,-4 0 0 0,4-6-10 0,0 0 10 15,0 6-13-15,0 0 5 16,0 0-16-16,0 0-2 0,0 0-1 0,0 0 0 16,0 0-3-16,0 0-1 0,0 0 0 0,0 0 0 15,0 0 18-15,-4 6 3 0,1 0 1 0,-1 6 0 0,4-1 9 0,0-2 0 16,0 3 0-16,0-12-8 0,0 0 8 0,0 0-8 16,7 12 8-16,1-1-8 0,-1 1-4 15,0-6-1-15,0 0 0 0,0 3 0 0,3-6 13 0,-3 0-9 16,0 3 9-16,4-1-8 0,0-10 8 0,-1 5 0 15,1 5 0-15,-1 1-8 0,1 0 8 0,-4 6 0 16,0-6 0-16,0 6 0 0,4 2 0 0,-4-2 0 16,0 0 0-16,-4 0 0 0,4-10 10 0,-3 10-2 0,-4 0-8 0,0-6 12 15,0 6-12-15,0 5 8 0,0-8-8 0,-4 9 0 16,4-6 0-16,0-1 0 0,0-11 0 0,0 0 0 16,0 0 0-16,0 0 0 0,0 0 0 0,0 0 0 15,0 0 36-15,0 0 0 0,0 0 1 0,0 0 0 16,0-11-15-16,0 5-3 0,4-6-1 0,-4 3 0 15,0 3-18-15,3 0 0 0,-3-5 0 0,4-1 0 16,-1 6 0-16,1 0 0 0,3 0 0 0,-3 0 0 16,3-8 0-16,0 2 0 0,-4 0 0 0,4 0 0 15,0-2 0-15,0 2 0 0,-3 6 0 0,3 0-9 16,0-6 9-16,0 1 0 0,0-4 0 0,-3 3 0 16,3-6 0-16,-4 7 0 0,1-1 0 0,-1 0 0 15,4-3 0-15,-3 4 0 0,-4 5 0 0,0 6 0 16,0 0 0-16,0 0 0 0,3-6 0 0,-3 6 0 15,4-6 0-15,-4 6-13 0,0 6 5 0,3 0 8 0,-3-6 0 16,0 6 0-16,0 11 0 0,0-5 0 0,0 3 0 0,0-3 13 16,0 5-3-16,0-8-1 0,4 3-9 0,0 0 12 15,-4 5-12-15,3-5 12 0,4-3-12 0,-3 3 0 16,3 5 0-16,-4 1 0 0,8-12 0 0,-4 2 0 16,0 4 0-16,3 0 0 0,-2-6 0 0,-1 6 0 15,3-6 0-15,-3-6 0 0,-7 0 0 0,7 11 0 16,0-8 0-16,0 3 0 0,0 3 0 0,1 6 0 15,-5-9 0-15,4-1 0 0,-3 7 0 0,-1-6 0 16,1 0 0-16,3 3 0 16,-7-9-24-16,0 0-8 0,3 3 0 0,-3-3-1 15,7-3-47-15,4 3-10 0,-4 3-2 0,4-6-326 16,-1-3-66-16</inkml:trace>
  <inkml:trace contextRef="#ctx0" brushRef="#br0" timeOffset="46143.256">18369 6161 1036 0,'0'0'23'0,"0"0"5"15,0 0 0-15,0 0 1 0,0 0-29 0,0 0 0 0,0 0 0 0,0 0 0 0,0 0 108 16,0 0 16-16,0 0 4 0,0 0 0 0,0 0-52 16,0 0-9-16,0 0-3 0,-10 6 0 0,-1 0-23 0,0 0-5 15,1 0 0-15,-1 5-1 0,1-11-35 0,-1 6 0 16,0 12 0-16,1-3 0 16,-1-4-21-16,4 7-11 0,-3-3-3 0,3 8 0 0,0-5 35 0,3-3 0 15,-3 2 0-15,3 1 0 0,1-6 0 0,3-6 0 16,-4 8 0-16,4-2 0 0,-3 0 0 0,3 0 0 15,0-1 0-15,0-11 0 0,0 0 0 0,3 3 0 16,4 3 0-16,-7-6 0 0,4 6 21 0,-4-6 11 16,7 3 3-16,-7-3 0 0,11-3-25 0,-1-3-10 15,1 3 8-15,-1 0-8 0,-3 0 8 0,4 3-8 0,0-11 8 16,-4 5-8-16,0-6 0 0,-4 6 0 0,-3 6 0 0,7-9 0 16,0-8-9-16,0 11 9 0,0-6 0 0,-3 6 0 15,0 0 0-15,-1-9 0 0,1 4 0 0,-1 5 0 16,-3-6 0-16,0 0 9 0,0 1-9 0,-3 5 12 15,3-3-2-15,-4 3 0 0,4 6 0 0,-3-3 0 16,3 3-1-16,0 0 0 0,-4-3 0 0,4 3 0 16,-4-6-9-16,1 0 0 0,3 6 0 15,0 0 0-15,0 0 0 0,0 0 0 0,0-6 0 16,0 6 0-16,0 0 0 0,0 0 0 0,0 0 0 0,0 0 0 16,0 0 0-16,0 0-14 0,0 0 5 0,3 6 1 15,1 0 8-15,0 3 12 0,-1 0-2 0,-3 6-1 16,4-4-9-16,-1 7-16 0,1-3 4 0,-1 8 1 15,1-5 11-15,-1 2 0 0,4-2 0 0,-3 0 0 16,-1 2 0-16,-3-5 0 0,4 11 0 0,-4-14 0 16,0 3 12-16,3 2-3 0,1-5 0 0,-4-6 0 0,0-6-9 0,3 6 0 15,1 6 0-15,-1-12 0 0,5-6 0 0,-5 6 0 16,4-6 0-16,4 6 0 16,-1-12-69-16,-3 6-16 0,7-5-3 0</inkml:trace>
  <inkml:trace contextRef="#ctx0" brushRef="#br0" timeOffset="46555.731">18655 6343 1228 0,'0'0'35'0,"0"0"7"0,0 0-34 0,0 0-8 0,0 0 0 0,0 0 0 15,0 0 72-15,0 0 12 0,0 0 2 0,0 0 1 16,0 0-19-16,0 0-3 0,0 0-1 0,0 0 0 15,0 0-51-15,0 0-13 0,0 0 0 0,0 15 0 0,0-9 0 16,0 0 0-16,0 6 0 0,0-6 0 0,3 5 0 0,-3-2 0 16,4 3 0-16,-4 0 0 15,0-1 0-15,0 1 0 0,3 0 0 0,1 3 0 0,-4-4 8 0,4 7-8 16,-4-3 11-16,0 2-11 0,0-11 0 16,0 0-11-16,0 6 0 0,0-6 0 15,0-6 11-15,0 0-8 0,0 0 8 0,0 0-8 16,0 0-52-16,0 0-11 0,0 0-1 0,0 0-609 15</inkml:trace>
  <inkml:trace contextRef="#ctx0" brushRef="#br0" timeOffset="46746.777">18574 6073 1036 0,'0'0'23'0,"0"0"5"0,0 0 0 0,0 0 1 0,0 0-29 0,0 0 0 0,0 0 0 0</inkml:trace>
  <inkml:trace contextRef="#ctx0" brushRef="#br0" timeOffset="47422.135">19043 6117 1432 0,'0'0'32'0,"0"0"6"0,0 0 2 0,0 0 0 0,0 0-32 0,0 0-8 0,-7-6 0 0,0 6 0 16,0-6 90-16,7 6 17 15,-7 0 3-15,7 0 1 0,0 0-46 0,0 0-9 0,-7-8-1 16,0 8-1-16,0-3-35 0,-1 3-7 0,1-3-2 0,0 0 0 15,7 3-10-15,-7 3 0 0,0 0 0 0,0 2 0 16,4 1-9-16,-4 6-1 0,3-12 0 0,-3 6 0 16,4 6 1-16,-1-6 0 0,-3-1 0 0,3 4 0 15,4 3 9-15,-3 0 0 0,-1-6 0 0,4 5 0 16,0-5 0-16,-3 3 0 0,3-9 0 0,0 3 0 16,-4 6 0-16,4-3 0 0,0-6 0 0,0 0 0 15,0 0 0-15,0 0 0 0,0 0 0 0,4 6 0 16,-4-6 0-16,3 6 0 0,-3-6 0 0,0 0 0 15,4 0 0-15,3 5 0 0,-4-5 0 0,5 12 0 16,-1-12 0-16,0 0 0 0,-4 6 0 0,-3-6 0 0,7 3 0 16,0 0 0-16,-3 0 0 0,-4-3 0 0,0 0 0 15,7 6 0-15,-4 0 0 0,1 0 0 16,-1-1 0-16,-3-5 0 0,0 0 0 0,4 12 0 0,-1 0 0 16,1-3 0-16,-4-9 0 0,0 0 0 15,0 0 0-15,4 6 0 0,-4-6 10 0,0 6-10 16,0-6 8-16,0 0-8 0,0 11 0 0,3-5 0 0,-3 0 8 0,0-6-8 15,4 6 0-15,-4 0 0 0,3 6 0 0,-3-1 8 16,0-5-8-16,-3 3 0 0,3 3 0 0,-4 0 0 16,4-1 8-16,-3-8-8 0,3-3 0 0,-4 6 0 15,0-3 0-15,-3 6 0 0,4 3 0 0,-4-1 0 16,3-5 8-16,1 0-8 0,3-6 0 0,-4 6 0 0,1 3 0 0,-1-3 0 16,4-6-13-16,0 0-6 0,-7 3-1 15,4 0 0 1,3-3-100-16,-7-3-20 0,0 3-4 0</inkml:trace>
  <inkml:trace contextRef="#ctx0" brushRef="#br0" timeOffset="49836.526">19808 5770 836 0,'0'0'24'0,"0"0"4"0,0 0-28 0,-7 0 0 15,4 3 0-15,-1 3 0 0,1 6 57 0,3-6 6 16,-7 0 1-16,3 5 0 0,1 7 0 0,-1-6 0 16,4-3 0-16,-7 2 0 0,4 7-52 0,-1-6-12 15,4-1 0-15,-3 4 0 0,3 3 0 0,0-1 0 16,-4-5 0-16,0 9 0 0,4-4 34 0,4 4 4 15,-4 2 1-15,4 7 0 0,-1-4-24 0,-3 4-5 16,4 8-1-16,-4-9 0 0,3 4 6 0,-3-4 1 16,0-8 0-16,0 8 0 0,0 9 10 0,0-8 2 0,0-4 1 0,-3 4 0 15,3-4-13-15,0 3-4 0,-4-11 0 0,1 3 0 16,-5 8 9-16,8-11 2 0,-3 8 0 0,-1-8 0 16,1-4-23-16,-1-2 0 15,1 0 0-15,3-6 0 0,0-6 15 0,0 0-2 0,0 0 0 0,7 6 0 16,0 5-13-16,-4-5-18 0,-3-6 4 0,0 0 1 15,-3 6 13-15,3-6 0 0,0 0 0 0,0 0-515 16,3 9-100-16</inkml:trace>
  <inkml:trace contextRef="#ctx0" brushRef="#br0" timeOffset="50365.689">20108 5764 936 0,'-7'6'20'0,"4"0"5"0,-1 3 1 0,-3-3 0 0,4 0-26 0,-1 5 0 0,-3 1 0 0,4-6 0 16,-1 6 79-16,-3-3 10 0,3 2 3 0,-3 1 0 16,7 0-56-16,-3 0-10 0,-4-4-2 0,3 4-1 15,1 6 11-15,-1-6 2 16,4-1 1-16,-3-2 0 0,3 9-9 0,0-6-1 0,0 5-1 0,0-2 0 15,0 3 0-15,0-1 0 0,3 1 0 0,1 0 0 16,-4 2-14-16,3-2-2 0,1 14-1 0,-1-3 0 16,1-5-9-16,-1 2 0 0,-3 1 0 0,4-4 0 15,-4 1 0-15,3-1 0 0,-3 10 0 0,0-4 8 16,0-2-8-16,-3-1 0 0,-1 4 0 0,1-7 8 16,3-8-8-16,-4 14 0 0,1-5 0 0,-4 8 0 15,3-9 0-15,1-2 8 0,-1 3-8 0,1-7 0 0,-1-5 0 16,1 9 0-16,3-4 0 0,-4-2 0 0,0 0 28 0,4-7 1 15,-3 4 0-15,3-6 0 0,0-6-21 0,0 0-8 16,0 0 0-16,0-6 9 16,-4-9-33-16,1 10-6 0,3 5-2 0,-4-3 0 15,4-9-123-15,-3 9-25 16</inkml:trace>
  <inkml:trace contextRef="#ctx0" brushRef="#br0" timeOffset="50773.934">19689 6382 836 0,'0'0'24'0,"0"0"4"0,0 0-28 0,0 0 0 0,0 0 0 0,0 0 0 16,-4-12 108-16,-3 6 16 0,3 0 4 0,1 0 0 15,3-5-103-15,0 5-25 0,0 3 0 0,3-3 0 16,1 6 0-16,3-6 0 0,0 6 0 0,-3-6 0 16,3-6 0-16,0 1 0 0,0 11 0 0,0 0 0 15,0 0 0-15,3 0 0 0,5 11 0 0,-5 1 0 16,4-6 0-16,-3 3 0 0,-1 3 0 0,5 5 0 15,-5-5 0-15,-3 0 0 0,0 2 0 0,0 4 0 16,0-6 44-16,0 0 3 0,0 2 1 0,-3-5 0 0,3-6-8 16,-3 0-2-16,3 6 0 0,-4-3 0 0,1 5-4 15,-4-11-1-15,7 0 0 0,0 0 0 0,0-11-14 0,3 5-3 16,1-6-1-16,3 3 0 16,0 3-101-16,4-11-20 0,-1 5-4 0,1 0-1 0</inkml:trace>
  <inkml:trace contextRef="#ctx0" brushRef="#br0" timeOffset="51471.126">20094 6458 1036 0,'0'0'23'16,"0"0"5"-16,0 0 0 0,0 0 1 0,0 0-29 0,0 0 0 0,0 0 0 0,0 0 0 0,0 0 31 0,0 0 0 15,0 0 0-15,0 0 0 0,0 0 20 0,4 6 4 16,3-3 1-16,0 6 0 0,-7-9-27 0,3 0-5 16,4 12 0-16,1-7-1 0,-1-5-23 15,0 6 0-15,0 6 0 0,0-6 0 16,0-6 19-16,0 6-1 0,0 3 0 0,0 2 0 0,-7-11-18 0,7-6 0 16,0 12 0-16,-7-6 0 0,0 0 0 0,0 0 0 15,4-11 0-15,3 5 0 0,-4 3 55 0,-3 3 7 16,11-6 2-16,-8 0 0 0,4-6-52 0,-7 6-12 15,0 6 0-15,0 0 0 0,7-17 0 0,-7 5 0 16,4 3 0-16,-1-3 0 0,1-5 0 0,-1 11 0 16,-3 6 0-16,0 0 0 15,0-12-48-15,0 3-13 0,0-2-3 0,-3 5 0 16,3 6 0-16,0-6 0 0,-4 0 0 0,-3 0 0 0,4 0 52 16,-1 0 12-16,1 6 0 0,-4-9 0 0,3 7 0 0,-3-1 0 0,7 3 0 15,-3 3 0-15,-8 8 0 0,4-11 0 0,0 6 0 0,-4-6 0 16,4 0 48-16,-3 6 13 0,3 0 3 0,-4 0 0 15,4 0-52-15,0 0-12 16,0 5 0-16,0 4 0 0,3-3 0 0,-3 0 0 0,4 2 0 0,-1-2 0 16,4 6-16-16,-3-7-7 0,3 7-1 15,-4-9 0-15,4 0 39 0,-3 5 7 0,3 4 2 0,3-3 0 16,-3 2-24-16,0-5 0 0,7 0 0 0,-3-6 0 16,-1 11 0-16,1-8 0 0,-1-3 0 0,4 0 0 15,0 6 36-15,1-6 2 0,2-1 1 0,-3 1 0 16,4-6-11-16,-4 6-3 0,3 6 0 0,-3-3 0 15,0 3-25-15,4-12 0 0,-4 0 0 0,4-9 0 16,-4 6 0-16,3-3 0 0,1 6 0 0,-1-3-507 16,5-9-106-16</inkml:trace>
  <inkml:trace contextRef="#ctx0" brushRef="#br0" timeOffset="51980.827">20355 6449 892 0,'0'0'20'0,"0"0"4"0,0 0 0 0,0-6 1 0,-3 1-25 0,3 5 0 16,0 0 0-16,0 0 0 0,0 0 88 0,0 0 13 16,0 0 3-16,0 0 0 0,0 0-42 0,7 0-8 15,-4 11-2-15,1-11 0 0,-1 6-14 0,1 0-3 16,7 3-1-16,-8 3 0 0,1-6-10 0,-1 5-1 0,1-5-1 0,3 0 0 15,-4 3-7-15,1-3-2 0,-1 0 0 0,-3 5 0 16,4 1-5-16,-1 6 0 0,-3-4-8 0,4-2 12 16,-4-6-12-16,0 6 9 0,0-6-9 0,0-6 8 15,0 0-8-15,0 0 0 0,0 0 9 0,0 0-9 16,0 0 9-16,0 0-9 0,0 0 12 0,0 0-12 16,0 0 18-16,0 0-3 0,0 11-1 0,0-11 0 15,0-5-6-15,0 5 0 0,0 0-8 0,0 0 12 16,0-6-12-16,0 0 0 0,0 6 8 0,0 0-8 15,0-6 0-15,3-6 0 0,-6 0-12 0,3-2 12 16,0 8-9-16,0-6 9 0,0 6 0 0,3 0-9 0,-3-8 9 0,0 2 0 16,0 0 0-16,0 0-8 0,0 1 8 0,4-4 0 15,-4 3 0-15,0 0-8 0,3 1 8 16,-3-1 0-16,4-6 0 0,-1 4 0 16,1 8-10-16,3 0 10 0,-3 6-12 0,3-6 12 0,0 0-12 15,-4 6 4-15,8 0 8 0,-4 6-13 16,3-6 13-16,-3 0-11 0,4 0 11 0,0 0-10 0,-4 0-8 0,3 6-2 15,1-6 0-15,-1 6 0 16,1-6-22-16,-4 0-5 0,4 0-1 0,-1 6 0 16,1-12-12-16,-4 6-4 0,4 0 0 0,-1 0-537 0</inkml:trace>
  <inkml:trace contextRef="#ctx0" brushRef="#br0" timeOffset="52755.438">20754 5808 836 0,'0'0'24'0,"0"0"4"0,0 0-28 0,0 0 0 0,0 0 0 0,0 12 0 16,3-6 108-16,1 12 16 0,-1-4 4 0,-3-2 0 15,0 6-52-15,0-1-9 0,4 4-3 0,-4 3 0 0,0 2 0 0,0 3 0 16,0-8 0-16,4 8 0 0,-4-5-51 0,3 2-13 16,1-2 0-16,-1-4 0 0,-3 10 32 0,4-7 4 15,3 10 1-15,-4-1 0 0,1-3-18 0,-1 1-4 16,1-4-1-16,-1-2 0 0,1 2-6 0,-1-2 0 15,-3-1-8-15,4-2 12 0,-1 2-12 0,-3-5 0 16,4 3 8-16,-4 2-8 0,4-5 0 0,-4-1 8 16,0 4-8-16,0 2 0 0,0-17 0 0,0 3 8 15,0-3-8-15,0 6 0 0,-4 11 0 0,4-11 0 16,0 0 0-16,0 3 0 0,0-15 0 0,0 0 0 16,0 0 0-16,0 0 0 0,0 0 40 0,0 0 4 15,0-12 2-15,0 6 0 0,-4 0-28 0,4 0-6 16,0-3 0-16,0-2-1 0,0-1-11 0,0 6 0 0,0-6 0 0,0 3 0 15,4 3-12-15,-4-5 12 0,4 5-10 0,-1-6 10 16,1-3-12-16,-4 4 3 0,3 5 1 0,-3 0 0 16,4-6-8-16,-4 0 0 0,7 6-1 0,-4-2 0 15,1 2 1-15,-1 0 0 0,1 0 0 0,-1 0 0 16,1-6-8-16,3 1-2 16,-4 5 0-16,5-6 0 0,-5 6 7 0,4-3 2 0,-3-2 0 0,3 11 0 15,-4-6 9-15,4 0 8 0,-3 6-12 0,-1 0 12 16,1-6-11-16,3 6 11 0,-4 0-10 0,4 6 10 15,1-6 0-15,-5 6 0 0,4 5 0 0,-3-2 0 16,-1 3 0-16,1-6 0 0,-1 0 8 0,1 0-8 16,3 5 0-16,-4 1 0 0,-3-6 8 0,0-6-8 0,0 0 8 15,4 6-8-15,-1 9 9 0,-3 2-9 16,-3-5 11-16,3 3-11 0,0-1 12 0,0 1-12 16,0-15 11-16,0 0-11 0,-4 6 10 0,1 6-10 15,3-1 8-15,0-11-8 0,0 0 0 0,0 0 0 0,0 0 8 0,0 0-8 16,-4-5 0-16,4 5 9 0,0 0 1 0,-7 5 0 15,0 1 0-15,0-6 0 0,4-3-10 0,-1 0 12 16,4 3-12-16,0 0 12 0,-7 6-12 0,3 0-16 16,4-6 4-16,0 0 1 15,-7 3-42-15,0 0-9 0,7-3-2 0,-7 0 0 16,7 0-40-16,-10-3-9 0,3 0-2 0,0-3 0 0</inkml:trace>
  <inkml:trace contextRef="#ctx0" brushRef="#br0" timeOffset="53200.421">21135 6520 1026 0,'0'0'22'0,"0"0"5"0,0 0 1 0,0 0 1 0,0 0-29 0,0 0 0 15,0 0 0-15,0 0 0 0,3 6 46 0,-3 5 3 16,4 1 1-16,0-6 0 0,-1 6-26 0,-3-3-6 16,4 2-1-16,-4 1 0 0,0-6-17 0,0 6 0 0,3 0 0 15,-3-4 0-15,0 1 55 0,0-3 7 16,-3 3 2-16,3-3 0 0,0 11-52 0,0-17-12 0,0 0 0 0,0 0-441 15,-4 12-91-15</inkml:trace>
  <inkml:trace contextRef="#ctx0" brushRef="#br0" timeOffset="53401.918">21047 6161 1494 0,'0'0'32'0,"0"0"8"0,0 0 0 0,0 0 3 0,0 0-35 0,0 0-8 0,0 0 0 0,0 0 0 16,0 0 0-16,0 0 0 0,0 0 0 0,0 0 0 16,0 0-71-16,7 0-19 0,7-12-4 15,0 4-1-15</inkml:trace>
  <inkml:trace contextRef="#ctx0" brushRef="#br0" timeOffset="54068.845">21297 6476 1036 0,'0'0'23'0,"0"0"5"0,0 0 0 0,0 0 1 0,0 0-29 0,0 0 0 0,0 0 0 0,0 0 0 15,0 0 57-15,0 0 6 0,0 6 1 0,4 0 0 16,-4-6 0-16,0 0 0 0,7 5 0 0,-7-5 0 15,3 6-52-15,4 0-12 0,-3 0 0 0,-1-3 0 16,1 6 0-16,-1-3 0 0,1-3 0 0,3 2 0 16,0 1 0-16,-3 0 0 0,3 0 0 0,-4 0 0 15,1 0 0-15,-1 0 0 0,4-6 0 0,0-6 0 16,-3 6 0-16,3 0 0 0,0-6 0 0,0 6 0 0,0-6 38 0,-3 0 5 16,3 0 1-16,0-8 0 0,-4 5-27 0,4 0-5 15,-3 3 0-15,3-6-1 0,-4 1-28 16,1 5-6-16,0-6-1 0,-1 0 0 15,-3 3-33-15,0-2-7 0,0 5-2 0,0-6 0 16,0 6-2-16,-3-3 0 0,-1-2 0 0,0 5 0 16,4 6 35-16,-7-6 6 0,0 0 2 0,-3 6 0 0,3 0 25 0,0-6 0 15,0 6 0-15,-4 0 0 0,4 0 46 0,0 0 14 16,0 6 4-16,0-6 0 0,3 0-52 0,-3 6-12 16,4 0 0-16,-4 0 0 0,0 5 0 0,0-2 0 15,-1 3 0-15,5-6 0 0,3 6 0 0,-7-1 0 16,7-2 0-16,-4 3 0 0,4 0 0 0,4 5 0 15,-1-5 0-15,1 3 0 0,-1 2 54 0,5-5 8 0,-5 6 2 16,4-1 0-16,0-2-20 0,0 3-4 0,0-7-1 0,0 4 0 16,0 3-11-16,4-1-3 0,-4-5 0 0,4-6 0 15,-4 9 7-15,0 2 2 0,0-17 0 0,0 12 0 16,0-6-20-16,3 3-4 0,-2-9-1 0,2 0 0 16,-3 3-9-16,0 0 0 0,4-6 0 0,-1 6 0 15,1 3-37-15,-4 0-3 0,4-9-1 16,-1 3 0-16,1 0-19 0,-1 0-3 0,4-9-1 15,-3 9-409-15,0 6-83 0</inkml:trace>
  <inkml:trace contextRef="#ctx0" brushRef="#br0" timeOffset="56165.358">22066 6449 1074 0,'0'0'30'0,"0"0"8"0,0 0-30 0,0 0-8 0,0 0 0 0,0 0 0 15,0 0 23-15,0 0 3 0,0 0 1 0,0 0 0 16,0-6 8-16,0 6 1 0,0 0 1 0,0 0 0 15,0 0 2-15,0 0 0 0,0 0 0 0,0 0 0 16,0 0-21-16,0 0-4 0,0 0-1 0,0 0 0 16,0 0-13-16,0 0 8 0,-3 6-8 0,-4 3 0 15,7-9 13-15,0 0-3 0,0 9-1 0,-4 0 0 16,4-3-9-16,-3 5 0 0,3 1 0 0,0-6 0 16,3 3 0-16,-3 0 0 0,4-1 0 0,-1-2 0 15,-3 6 53-15,4-6 9 0,-1 0 2 0,-3 3 0 16,0-9-52-16,0 11-12 0,0 1 0 0,-3 6 0 0,3-1 0 0,0-11 0 15,0-6 0-15,0 0 0 0,0 12-12 0,0 3-6 16,0-3-1-16,0-12 0 0,0 0 19 0,0 0-10 16,-4 11 10-16,4-5-8 0,0 0 8 0,0 3 0 15,0-9 0-15,0 9 0 16,0-9 0-16,0 0 0 0,0 0 10 0,0 0-10 0,0 0 0 0,0 0 0 16,0 0 0-16,0 0 0 0,0 9 9 0,0-9-9 15,0 11 8-15,0-11-8 0,0 0 8 0,0 0-8 16,0 6 8-16,0-6-8 0,0 0 0 0,0 0 0 15,0 12 0-15,0-12 0 0,0 0 13 0,0 0-2 16,0 0-1-16,0 0 0 0,4-6 43 0,-4 0 9 0,0 6 2 16,3-6 0-16,-3-5-52 0,0-1-12 0,0 12 0 15,0-9 0-15,0-3 0 0,0 0 0 0,0 7 0 16,0-7 0-16,0 6 0 0,-3-3 0 0,3 3 0 0,0 6 0 16,0 0 0-16,0-6 0 0,0 0 0 0,-4-5 0 15,1 5 8-15,3 0-8 0,0-6 11 0,0 0-11 16,0 1-9-16,0 2-9 0,0-3-2 0,0 6 0 15,0 0 11-15,0 0 9 0,0-2-13 0,0 2 5 16,0-6 8-16,0 6 0 0,0 6 0 0,0-6-8 16,0 0 8-16,3 1 0 0,-3-1 0 15,4 0 0-15,-4 6 0 0,3-9 0 0,1 6 10 0,-4 3-10 16,0 0 15-16,0-6-3 0,3 3-1 0,1-3 0 16,-1 6-11-16,4 0 10 0,-3 0-10 0,-1 0 10 15,5-6-10-15,-1 6 0 0,0 6-12 0,3-6 12 16,-3 0-12-16,4 3 12 0,-1 0-10 0,1 6 10 15,-4-3-17-15,4 6 2 0,-1-6 1 0,1-1 0 0,-4 1-4 16,3 0-1-16,1 0 0 0,-4 3 0 0,0 3 8 16,4-1 2-16,-4 1 0 0,-4-6 0 0,4 6 0 0,0 0 0 15,-3 2 0-15,-1-8 0 0,1 6 9 0,3 0 9 16,-3-1-1-16,-4-2-8 0,0-3 8 0,0-6-8 16,0 0 0-16,0 0 0 0,0 0 12 0,3 12-12 15,-3-6 12-15,0 5-12 0,0-11 12 0,0 0-4 16,0 0 0-16,0 0-8 0,0 0 13 0,0-5-4 15,0-7-1-15,-3 6 0 0,3 6 3 0,0 0 0 16,0 0 0-16,0 0 0 0,0 0-11 0,0 0 0 16,0-12 0-16,0 12 0 0,0 0 0 0,0 0 0 0,0 0-10 15,0 0 10-15,0 0-9 0,3-3 9 0,1-6-8 16,-1 6 8-16,1-8-9 0,-4-1 9 16,3 6-10-16,1-6 10 0,-4-2 0 0,3 2-9 0,1 0 9 0,-4 6 0 15,3 0 0-15,1-5 0 0,-4 5 0 0,3-3 0 16,-3 3 0-16,0-6 0 0,4 6 0 0,-4 1 0 31,0-1-20-31,3 0-6 0,1-3-1 0,-4 6 0 0,0 3 40 0,0 0 8 0,0 0 2 0,0-6 0 16,0 3-37-16,0 3-7 0,0 0-2 0,0 0 0 15,7 0 23-15,-7 0 13 0,4 3-1 0,-1-3-1 16,-3 0-19-16,4 6-4 0,-1-3-1 0,1 6 0 16,-1-3 13-16,-3-6 0 0,0 0-10 0,0 11 10 15,4-5 0-15,-1 0 0 0,-3 0 8 0,0-6-8 0,0 0 0 16,0 0 0-16,4 6 0 0,-4-6 0 0,0 0 0 15,3 6 0-15,-3 3 0 0,0-9 0 0,0 0 10 0,0 0-10 16,0 0 12-16,0 0-12 0,0 0 24 0,0 0-3 16,0 0 0-16,0 0 0 0,0 0 3 0,0 0 0 15,0 0 0-15,0 0 0 0,-3-6-24 0,-1 6 0 16,4 0 0-16,-3-6-12 16,-4-3-36-16,7 3-8 0,-4 0-2 0,4-5 0 15,-3-1-38-15,3 0-7 0,3 3-1 0,-3 3-332 16,4-11-67-16</inkml:trace>
  <inkml:trace contextRef="#ctx0" brushRef="#br0" timeOffset="57111.101">21992 6634 1033 0,'0'0'22'0,"0"0"5"0,0 3 1 0,0-3 2 0,0 0-30 0,0 0 0 16,0 0 0-16,0 0 0 0,0 0 49 0,0 0 4 15,4-3 1-15,-4-2 0 0,3-1-19 0,-3 6-4 16,0 0-1-16,0 0 0 0,4-6-30 0,-1-961 0 16,4 1934 0-16,-3-967 0 0,-1 6 0 0,-3-6 0 0,7 0 0 15,-7 11 0-15,0-11 0 0,0 0 0 16,0 0 0-16,4 3 0 0,-4 6-9 0,3-3-8 16,-3 3-2-16,0-9 0 0,0 0 43 0,0 6 8 0,0 6 1 0,0-12 1 15,0 0-3-15,0 0-1 0,0 11 0 0,-3 1 0 16,3-3-22-16,0-9-8 0,0 0 0 0,-4-3 9 15,4 3 8-15,0 0 2 0,0 0 0 0,0 0 0 16,0-6 16-16,0 0 3 0,0 0 1 0,0 0 0 16,0 6-15-16,0 0-2 0,0 12-1 0,0-12 0 15,0 0-13-15,0 0-8 0,0 0 10 0,0 0-10 16,0 0 0-16,0 0 0 0,0 0 0 0,0 0 0 16,0 0 8-16,0 0 0 0,0 0-8 0,0 0 12 15,4-12 10-15,-1 1 2 0,1 5 0 0,0-6 0 16,3 6-3-16,-4-3 0 0,1 3 0 0,-1-5 0 15,4-1-21-15,-3 0-12 0,3-8 2 0,0 8 0 0,0-6 10 0,0 6 0 16,4-5 0-16,-4 2 0 16,0 3 27-16,0-5 7 0,3 2 2 0,-6 3 0 15,6 1-27-15,1-1-9 0,-4 0 0 0,4 3 9 16,-4 3 13-16,3 3 2 0,1-5 1 0,-1 8 0 16,1 0-42-16,0-6-9 0,-4 6-2 0,0 0 0 0,0 0 28 15,0-6 0-15,0 6 0 0,0 6 0 16,0 0-29-16,-3-6-7 0,3 2-2 0,0 7 0 0,-4-6 38 0,4 3 0 15,-3 0 0-15,-1 0 0 0,1 0 17 0,-1 0 11 16,-3 0 3-16,4 5 0 0,-1-5-22 0,1 6-9 16,-4 3 8-16,3-4-8 0,1 7 0 0,-4-6 0 15,-4 2 0-15,4 4 0 0,0 0 28 0,0 2 1 0,0-2 0 16,4 5 0-16,-4-11-29 0,0 3 0 0,0-9 0 16,0 6 0-1,0-7-45-15,0 7-15 0,0 0-4 0,0-6 0 0,0-6 103 0,0 0 20 0,4 15 4 16,-4-4 1-1,3 7-73-15,-3-12-15 0,0-6-2 0,0 0-1 0,0-3 43 0,4 0 9 16,-4 3 2-16,0 0 0 0,3 9-73 16,-3-9-14-16,0 0-4 0,0 0 0 15,0 0-39-15,0 0-8 0,0 0-1 0,4-6-1 0</inkml:trace>
  <inkml:trace contextRef="#ctx0" brushRef="#br0" timeOffset="57703.233">22490 6482 1250 0,'0'0'35'0,"0"0"9"0,0 0-36 0,0 0-8 16,0 0 0-16,0 0 0 0,0 0 67 0,0 0 11 16,0 0 2-16,-7 6 1 0,7-6 21 0,-4 5 4 15,4 1 1-15,0 0 0 0,0-6-64 0,0 6-13 16,0 6-2-16,4-3-1 0,-1 2-12 0,1 1-3 16,-1-12 0-16,1 6 0 0,-1 0-24 0,1 0-4 15,3-3-2-15,0 0 0 0,0-3 38 0,0 6 8 0,0-12 2 0,0 6 0 16,-7 0-20-16,0 0-10 0,11-6 10 0,-4 6-10 15,3-6 16-15,-10 6-4 0,4-6 0 0,3 0 0 16,-4-6-12-16,1-5 0 0,-1 5 0 0,1 3 0 16,-4-3 16-16,3 1 1 0,1 5 0 0,-4-3 0 15,0 0-33-15,-4 3-8 0,1 3 0 0,-1-8-1 16,4 11-11-16,-3-6-3 16,-4 0 0-16,0 6 0 0,0-6 31 0,7 6 8 0,-7 0 0 0,-4-6 0 15,11 6-9-15,-7 0 9 0,0 0-12 0,-4 0 12 16,11 0-13-16,-3 6 4 0,3-6 1 0,-7 6 0 15,0 6 18-15,3-1 4 0,1-5 1 0,-1 6 0 16,1 3-34-16,3-4-6 16,-4 1-2-16,1 3 0 0,3-3 27 0,0 5-10 0,0 1 10 0,0 2 0 15,0-2 0-15,3 0 0 0,-3-1 0 0,0 4 0 0,4-3 0 16,-1-1 0-16,-3 4 0 0,4 2 0 16,-1-5-34-16,1 0 0 0,-1-10 0 0,1 4 0 15,-1 0 78-15,4 0 16 0,-3-1 4 0,-4-11 0 0,0 0-64 0,0 0-18 16,10 9-1-16,-2-3 0 0,2 0 19 0,1-6 0 15,-1 6 0-15,4-6 0 16,1 0-91-16,2 0-14 0,4-6-3 0</inkml:trace>
  <inkml:trace contextRef="#ctx0" brushRef="#br0" timeOffset="58569.783">23103 6599 1267 0,'0'12'28'0,"-3"-6"5"0,-1 6 2 0,1-1 1 0,3-2-36 0,-4 3 0 0,4 6 0 0,-3-1 0 16,3 7 58-16,0 2 5 0,0-14 1 0,0 3 0 0,0-4 0 0,0 1 0 15,0 0 0-15,0 6 0 0,0-10-20 0,3 1-4 16,-6 6-1-16,3-15 0 0,0 0-11 16,0 0-3-16,0 0 0 0,0-970 0 0,0 1940-25 0,0-970 0 15,0 0 0-15,0 0 0 0,0 0 34 0,0 0 2 16,3-6 0-16,-3-6 0 15,4 1-58-15,-4-4-11 0,3 3-3 0,-3 0 0 0,0-5 36 0,4 2 0 16,-4-9 0-16,0 4 0 0,3 2-14 0,-3 1 4 16,0 5 1-16,4-3 0 0,-1 6 9 0,1 0 0 15,-4-2 0-15,4 5-8 0,-4 0 8 0,3 0 0 16,1 0 0-16,-1 6 0 0,-3 0 0 0,0 0 12 16,0 0-2-16,0 0-1 0,7 0 1 0,0 0 0 15,-3 6 0-15,-1 0 0 0,4 0-10 0,-3-6 10 16,-4 0-10-16,7 6 10 0,0 5-10 0,-3-8 0 0,3 0 0 15,0 3 0-15,0 0 0 0,0 3 0 0,0-3 0 0,-4 0 0 16,8 11 0-16,-8-8 0 0,1-3 0 0,-1 6 0 16,5 0-10-16,-5-1-4 0,1 1-1 0,-4 0 0 15,3 5 1-15,1-2 0 0,-4 3 0 0,0-6 0 16,0-4 14-16,0 1 0 0,0 0 0 0,-4 3 0 16,4 0 0-16,0-1 0 0,0-11 9 0,0 3-9 15,4 6 21-15,-4-9-1 0,0 0-1 0,0 0 0 16,0 0 20-16,0 0 4 0,-4-6 1 0,8 0 0 15,-1-11-33-15,4 5-11 0,0-12 0 0,-3 4 9 32,3-13-46-32,3 4-10 0,-3 6-1 0,8-10-1 0,-5-2 7 0,4 8 2 15,-3-8 0-15,-1 9 0 0,5 2 12 0,-5-2 4 0,1 8 0 0,-1 1 0 16,-3 5-2-16,4-3 0 0,-7 6 0 0,3 6 0 16,-4-8-14-16,4 11-4 0,-3 11 0 15,-1-8 0-15,-3 3 65 0,4 3 13 0,-4 0 2 0,0 3 1 0,0-1-9 0,0 1-3 16,-4 0 0-16,4 8 0 0,0-8 31 0,0 6 7 15,-3-4 1-15,3-2 0 0,0 6-16 0,0-1-2 16,0-2-1-16,0 3 0 0,0 5-21 0,0-8-5 16,3 0-1-16,-3-1 0 0,4-2-18 0,-1 0 0 15,-3-3 8-15,4 5-8 0,-1-5 0 0,1 3 0 16,-1-6 0-16,1 9 0 0,-1-7 0 0,1 4 0 16,-1 3 0-16,1-3 0 0,0-1 0 0,-1 1-16 15,1 0 4-15,3 9 0 16,0 2-32-16,-4-8-5 0,-3-15-2 0,0 0 0 0,0 0 23 0,4 3 4 15,-1 6 0-15,1-4-542 16,-4-5-109-16</inkml:trace>
  <inkml:trace contextRef="#ctx0" brushRef="#br0" timeOffset="59213.209">23841 6567 1314 0,'0'0'37'0,"0"0"8"0,0 0-36 0,0 0-9 15,0 0 0-15,-4 6 0 0,4-6 53 0,-7 6 9 16,0 2 2-16,-4-5 0 0,4 6 31 0,0-3 6 15,0 0 2-15,0 0 0 0,0 0-63 0,-3 5-12 16,3-16-2-16,0 10-1 0,3 1 23 0,-3 6 5 16,7 3 1-16,-7-3 0 0,3-1-38 0,1 1-8 15,-1-3-8-15,1 9 11 0,3-7-11 0,-4-5 0 16,4 6 0-16,0-6 8 0,0 9-8 0,0-4 0 16,0-5 0-16,0 6 0 0,4-6 0 0,-4 3 0 15,3-1 0-15,1 1 0 0,-1 3 0 0,-3-6 0 0,0 0 0 16,4 0 8-16,-1 0-8 0,1-1 0 0,-4-5 0 15,0 0 0-15,0 0 16 0,0 0 0 0,7 6 1 16,-3-12 0-16,3 1-6 0,-4 5-2 0,4 0 0 16,0-6 0-16,-3-6-9 0,3 12 8 0,0-6-8 0,-4-3 8 15,4-3-8-15,0 4 0 0,-3-1 0 0,0-3 0 16,-1 6 0-16,1-6-11 0,-1 1 11 16,1-1-12-16,-4 9 4 0,3-3 0 0,1 0 0 0,-4 6 0 15,0 0-5-15,0 0-1 0,0 0 0 16,0 0 0-16,0 0-1 0,0 0 0 0,0 0 0 0,0 0 0 15,0 0 15-15,0 0-12 0,0 0 12 0,0 0-12 16,0 0 12-16,0 0 0 0,0 0 0 0,0 0 0 16,0 0 0-16,0 0 0 0,0 0 0 0,3 0 0 15,-3 0 0-15,4 6 0 0,-1 3-8 0,1-3 8 16,-1 3 0-16,1-4 0 0,-1 10 0 0,1-3 0 16,-1-6 0-16,1 11 0 0,0-8 0 0,-1 9 0 15,4-6 0-15,-3-1 0 0,3 1 0 0,-4 0 0 0,1-3 0 16,-4 3 0-16,3-1 0 0,1-5 0 0,-1-6 0 0,1 6-9 15,-1-3 9-15,1-3 0 16,3-3-103-16,-3-3-15 0,-1 0-3 0,4 0-1 16</inkml:trace>
  <inkml:trace contextRef="#ctx0" brushRef="#br0" timeOffset="59805.106">24056 6820 836 0,'0'0'24'0,"0"0"4"0,0 0-28 0,0 0 0 0,0 0 0 0,0 0 0 15,0 0 108-15,0 0 16 16,0 0 4-16,0-6 0 0,0 6-52 0,0-6-9 0,0 0-3 0,0 6 0 16,0 0 0-16,0 0 0 0,0 0 0 0,0 0 0 15,0 0 0-15,0 0 0 0,0 0 0 0,0 6 0 16,0 0-15-16,0 3-3 0,0-9-1 0,0 8 0 15,3 4-21-15,-3 3-4 0,0-3 0 0,0-6-1 16,7 5-19-16,-7 1 0 0,0-3 0 0,0 9 0 16,0-13 0-16,4 7 0 0,-4-6 0 0,0-6 0 15,0 0 0-15,0 0 0 0,0 0 0 0,0 0 0 16,0 0 0-16,7 3 0 0,-3 6 0 0,-4-9 0 0,7-6 0 16,-4 3 0-16,-3 3 0 0,4-3 0 0,-1-9 55 0,1 6 7 15,-4 1 2-15,3-1 0 0,4-6-52 0,-3 3-12 16,-4-3 0-16,3 1 0 0,1-7 0 15,-1 3 0-15,1 1 0 0,-4-1 0 16,4 3-48-16,-4 0-13 0,3 1-3 0,-3-7 0 16,4 9 52-16,-1-3 12 0,-3 1 0 0,4-7 0 15,-1 6 0-15,-3 3 0 0,4 3 0 0,-1-5 0 0,4 5 0 0,-3 0 0 16,-1 0 0-16,4 0 0 0,0 3 0 0,-3-3 0 16,3 3 0-16,0 3 0 0,4 3 0 0,-4 3 0 15,0 0 0-15,0 3 0 0,-4-9 0 0,4 6 0 16,-3 6 0-16,-1-1 0 0,5-2 0 0,-5 0 0 0,1 3 0 15,-1 8 0-15,-3-14 0 0,0 6 0 0,0-3 0 0,-3 5 0 16,6 1 0-16,-3-3 0 0,0 3 0 0,0-4 0 16,0 1 0-16,0 0 0 0,4 6 0 0,-4-7 0 15,0-5 0-15,3 6 0 0,1 3 0 16,-1-4 0-16,1-5 0 0,3 0 0 0,-4 0 0 0,1-6 0 16,3 6 0-16,0 0 0 0,0-3 0 0,0 3 0 15,0 0-156 1,0-6-29-16,0 5-6 0,0-5-589 0</inkml:trace>
  <inkml:trace contextRef="#ctx0" brushRef="#br0" timeOffset="60475.695">24698 6690 1314 0,'0'0'37'0,"-4"-6"8"0,4 6-36 0,0 0-9 16,0-11 0-16,0 11 0 0,-3-6 53 0,3 6 9 16,0 0 2-16,-7-6 0 0,3 0 0 0,-3 0 0 15,0 6 0-15,-3 3 0 0,-1 0 0 0,0 3 0 16,1 0 0-16,-1 0 0 0,4-6-52 0,-3 11-12 16,3-5 0-16,0 6 0 0,-1-3 0 0,1 9 0 0,0-7 0 15,0 1 0-15,4 0 0 0,-1 3 0 0,1-4 0 16,-1 1 0-16,4 0 0 0,0 0 0 0,4-4 0 0,-4 4 0 15,3 0 0-15,1 0-12 0,-1-6 3 16,1-1 0-16,3 1 26 0,-4 0 6 16,4-3 1-16,1 0 0 0,-8-3-24 0,7 3-20 0,0 0 4 15,0-3 1-15,3 3 63 0,-3-3 13 0,0 0 3 16,0 0 0-16,1-3-52 0,-1-3-12 0,0 0 0 0,-4 3 0 16,4 0-11-16,-3-3-5 0,3 1 0 0,-4-1-1 15,1-6 17-15,3 6 0 0,-4 0 0 0,-3 3 0 16,4-3 0-16,-4 6 0 0,0-3 0 0,4-2 0 15,-1-4 0-15,-3 3 0 0,0 0 0 0,0 0 0 16,0 6 0-16,0-6 0 0,4 0 0 0,-4 6 0 16,0 0-11-16,0 0 11 0,0-6-10 0,0 6 10 15,0 0-12-15,0 0 12 0,3 6-13 0,-3-6 5 16,0 0 8-16,0 0 0 0,7 6 0 0,-3 6 0 0,-4-6 0 16,3 6 0-16,-3-1 0 0,4 4 0 15,-1 9-32-15,1-7 0 0,-4 10-1 16,0 2 0-16,3-2 53 0,1-4 10 0,-4 3 2 0,0 10 1 0,0 2-22 15,0 3-11-15,-4 3 10 0,4-6-10 0,-3-8 12 0,-1 2-3 16,4 6-1-16,-3-2 0 0,-1-7 5 16,1-2 1-16,3 2 0 0,-4-11 0 0,1-10-14 15,-1 4 9-15,4 6-9 0,-3-9 8 16,3-1-8-16,0-8 10 0,0 0-10 0,0 0 10 0,-4 15-10 0,4-15-12 16,-3-12 2-16,-1 7 1 0,0 2-6 0,-3-3-1 15,4 0 0-15,-1 0 0 16,-3-6-22-16,0-8-5 0,0 5-1 0,-3-6 0 0,-1-2 36 0,0 5 8 15,1 9 0-15,-4-8 0 16,3-1-53-16,1-3-9 0,2 10-2 0,1-13 0 16,4 1 0-16,-4 2 0 0,3 3 0 0,1 7-640 0</inkml:trace>
  <inkml:trace contextRef="#ctx0" brushRef="#br0" timeOffset="61134.079">24984 6634 1497 0,'0'0'32'0,"0"0"8"0,0 0 0 0,-7 3 4 0,3 6-36 0,-3 0-8 16,4 3 0-16,-4-6 0 0,3 0 104 0,-3 5 20 15,3-5 3-15,1 0 1 0,3 0-52 0,0-6-9 16,0 0-3-16,0 0 0 0,0 0-51 0,0 0-13 16,0 0 0-16,0 9 0 0,0-9 38 0,0 0 5 15,7 3 1-15,-4 6 0 0,5-9-20 0,-1 5-3 16,0-5-1-16,0 0 0 0,0 0-20 0,3 6 0 15,1-6 0-15,-1 0 0 16,-2 0-47-16,-1 0-13 0,-7-6-4 0,3 1 0 0,4-4 52 0,0 3 12 16,4 0 0-16,-4 0 0 0,0 0 0 0,-4-6 0 15,4 7 0-15,1-7 0 0,-5 0 16 0,1 3 5 0,-1 3 2 16,1-5 0 0,-4-1-49-16,3 0-10 0,1 0-1 0,-1 4-1 15,-3-4 3-15,-3 6 1 0,3 0 0 0,-4 0 0 0,1 0 15 0,-1 0 3 0,1-5 1 16,-4 5 0-16,-1 6-39 15,1 0-8-15,0-3-2 0,0 3 0 0,-3 3 52 0,3 3 12 16,3-1 0-16,-6 7 0 0,3-6 0 0,-4 0 0 0,0 6 0 16,1 0 0-16,-1 2 32 0,1 4 8 0,-4-12 3 0,3 11 0 15,0-2-15-15,4 3-4 0,0-1 0 0,0-2 0 16,0 9-11-16,4-7-2 0,-4 1-1 0,3-1 0 16,0 4-18-16,4-9-4 0,-3 5-1 0,3-2 0 15,0-3 30-15,3 6 7 0,-3-7 0 0,4-2 1 0,0 3-17 16,-1 0-8-16,4-1 8 0,-3-5-8 0,3 0 8 0,0 3-8 15,0 3 8-15,0 0-8 0,3-7 0 0,1 1 8 16,0 0-8-16,3 0 0 0,-4 6 0 0,-3-9 0 16,0 6 0-16,0-7 0 15,8-2-32-15,-1 3 0 0,-4 6 1 0,4-3 0 16,0-6-129-16,1 0-25 0,-5 0-6 0,1 0-1 0</inkml:trace>
  <inkml:trace contextRef="#ctx0" brushRef="#br0" timeOffset="62067.587">25964 6673 787 0,'-3'-12'22'0,"3"12"6"0,-4-6-28 0,4 0 0 0,-3 0 0 0,3 6 0 16,0 0 28-16,0 0 0 0,-4-6 0 0,4 6 0 15,0 0 3-15,0 0 1 0,0 0 0 0,0 0 0 16,0 0 0-16,-7 3 0 0,0 0 0 0,7-3 0 16,0 0 22-16,0 0 5 0,0 0 1 0,-7 6 0 15,0 0 0-15,4 0 0 0,3-6 0 0,-7 6 0 16,3-6-20-16,-3 6-4 0,0 5-1 0,3-5 0 16,1 0-11-16,-1 0-1 0,1 6-1 0,-1 3 0 15,1-4-22-15,3 1 0 0,-4 3 0 0,4 8 0 16,0-11 0-16,0 9 0 0,4 2 0 0,-1 7 0 15,1-10 37-15,-1 10 3 0,4-4 1 0,0 3 0 16,0-11-29-16,1 8-12 0,-1-2 11 0,0 0-11 16,0 2 12-16,-4 3-3 0,1 10-1 0,-1-16 0 15,-3 1-8-15,4-16 0 0,-4-8 0 0,0 0 0 0,3 12 0 0,-3 0 0 16,0 0 0-16,0-1 0 0,0 4 0 0,0 3 13 16,-3-6 0-16,3 2 0 0,0-2-23 0,-4 0-5 15,1 0-1-15,3-1 0 0,-4 13 0 0,4-9 0 16,-3-15 0-16,3 0 0 15,0 0-12-15,-4 5-4 0,4 13 0 0,0-9 0 16,0-3 32-16,0 0 0 0,0-3 0 0,0 0 0 0,-3-3 0 0,3 0 0 16,-4 0 0-16,1 0 0 0,-1 0 40 0,-3 2 15 0,0-2 2 15,-4 0 1-15,4 0-42 0,-3-2-8 0,-4-4-8 16,-1 3 12-16,1-3-12 0,0 0 0 0,-3-12 9 16,-1 7-9-1,-3-10-51-15,3 3-14 0,-3-5-3 0,0-10-1 16,3 4-46-16,1-3-9 0,-1-4-1 0,-3-2-1 15,7 3-22-15,-4 3-4 0,-14-36 0 0,15 30-1 0</inkml:trace>
  <inkml:trace contextRef="#ctx0" brushRef="#br0" timeOffset="62308.546">25573 6196 576 0,'0'0'12'0,"0"0"4"0,0 0 0 0,0 0 0 0,0 12-16 0,0-12 0 16,0 0 0-16,0 0 0 0,7 3-16 0</inkml:trace>
  <inkml:trace contextRef="#ctx0" brushRef="#br0" timeOffset="63029.248">26352 6667 1728 0,'0'0'38'0,"0"0"8"0,-7-12 2 0,0 3 0 15,4 6-39-15,-4 0-9 0,0-3 0 0,0 1 0 16,0-7-9-16,0 6-4 0,3 0-1 0,-3 0 0 16,0 6 31-16,3-9 7 0,-3 6 0 0,7 3 1 15,-10 0-11-15,10 0-2 0,0 0-1 0,-4 3 0 16,4-3-11-16,-7 3 0 0,0 3 0 0,0-6 0 0,0 6-16 0,4 0-4 15,-5 6-2-15,1-1 0 0,4-2 43 0,-8 0 9 16,8 0 2-16,-8 3 0 16,8-1-17-16,-4 1-3 0,3 0-1 0,-3 0 0 15,3 8 1-15,-3-8 0 0,4-3 0 0,-4 6 0 0,7-1-4 16,-4-8-8-16,8 6 12 0,-4 0-4 0,0-3-8 0,3-1 0 0,1 1 0 16,3 3 8-16,-4-6-8 0,-3-6 8 0,0 0-8 15,8 6 8-15,2 0-8 0,-3-1 8 0,4 1-8 0,-11-6 8 16,10 3-8-16,-10-3 12 0,11 3-12 0,-11-3 12 15,11-6 8-15,-4 6 1 16,0-6 1-16,-4-5 0 0,4-1-6 0,-3 6-2 16,-1-3 0-16,-3 3 0 0,4-2-14 0,-1-1 0 0,-3-3 0 0,-3 6 0 15,3-6-11 1,0 6-5-16,0 1 0 0,0-1-1 0,-4-3-14 16,4 6-2-16,-3 0-1 0,3 3 0 0,0 0-23 0,0 0-5 15,0 0-1-15,0 0 0 0,0 0 51 0,0 0 12 16,0 0 0-16,-4 3 0 0,4 0 0 0,-3 6 0 15,-1-1 0-15,4 1 0 0,-3-3 0 0,3 6 0 0,0-6 0 0,0 9 0 16,-4-7 0-16,4 1 0 0,4 3 0 0,-4 0 0 0,3-1 13 16,-3-2 6-16,4 3 1 0,-1 0 0 0,-3 0-20 15,4-7 0-15,-4-5 8 0,7 12-8 16,0 0 0-16,-4 9 0 0,4-10 0 0,0 1 0 16,-3 0-30-16,3-6-10 0,0 2-1 15,-3-2-720-15</inkml:trace>
  <inkml:trace contextRef="#ctx0" brushRef="#br0" timeOffset="64110.904">26469 6752 1267 0,'3'15'28'0,"-3"-15"5"0,0 0 2 0,0 0 1 0,0 0-36 0,0 0 0 15,0 0 0-15,0 0 0 0,0 0 58 0,0 12 5 0,0-12 1 0,-3 5 0 16,3-5 0-16,-4 6 0 0,4 6 0 0,-3 0 0 16,-1-12-14-16,1 9-2 0,3-1-1 0,0-8 0 0,0 0-38 0,0 6-9 15,-4 9 0-15,8-9 0 0,-1 6 0 0,-3-1 0 16,4-5 0-16,-4 0 0 0,3 3 16 0,1-3 0 15,-4 6 1-15,0-1 0 0,3-5-29 0,-3 0-7 16,4 3-1-16,-4-9 0 0,0 0 20 0,0 0 0 16,4 9 11-16,-4-9-11 0,0 0 18 0,0 0-3 15,0 6-1-15,0-6 0 0,0 0 40 0,0 0 8 16,0 0 2-16,-8-6 0 0,5-3 0 0,-1 0 0 16,4-3 0-16,0 1 0 15,-3-10-103-15,3 9-20 0,0-5-4 0,-4-1-1 0,1-3 52 0,3 4 12 16,0 5 0-16,0 0 0 0,0-5 0 0,0 5 0 15,0 3 0-15,0 3 0 0,3 0 0 0,-3 6 0 16,0 0 0-16,0-6 0 0,0 1 0 0,0 5 0 16,0 0 0-16,4-12 0 0,-4 12 0 0,0 0 0 0,0 0 0 15,0 0 0-15,7-3 0 0,-4 0 0 0,5 6 0 0,-8-3 0 16,7 0 0-16,-7 0 0 0,3 3 0 0,1 0 0 16,-1 6-10-16,1-4 1 15,3 1 0-15,-4 6 0 0,1-3 9 0,-1 3 0 0,-3-4 0 0,0 7 0 16,0-3 0-16,0 0 8 0,7-1-8 0,0 1 0 15,-3-3 0-15,3 9 0 0,-3-7 0 0,-1-5 0 16,1 0 0-16,-1 0 0 0,1 3 0 0,-1-3 8 16,-3-6-8-16,0 0 0 0,4 6 0 0,-1-6 0 0,1 0 0 15,-4 0-8-15,0 0 8 0,3 6-8 0,1-6 8 16,-4 0 12-16,0 0-2 0,0 0-1 0,0 0-9 16,0 0-14-16,3 0 3 0,-3 0 1 0,0 0 10 0,0 0-8 15,0 0 8-15,0 0-8 0,0 0-3 16,0 0 0-16,0 0 0 0,0 0 0 15,0 0-22-15,0 0-5 0,0-12-1 0,0 0 0 0,4 3 30 16,-1-3 9-16,1 1 0 0,-1-1 0 16,1-6-10-16,-1 1 10 0,1-4-8 0,3 0 8 0,-3 4 0 0,-1 5 0 15,1-6 0-15,-1 4 0 0,1 2 0 0,-1 3 0 16,1 6 9-16,-4-3-9 0,3-5 0 0,-3 11 0 16,0 0 0-16,0 0 0 0,0 0 0 0,0 0 0 15,0 0 0-15,0 0 0 0,4 5 0 0,-4 1 0 16,0-6 0-16,3 12 0 15,1-3 0-15,-4 9 0 0,0-13 0 0,3 7 0 0,-3 0 33 0,4-3 0 0,-4 5 0 0,3-5 0 16,-3-9-25-16,4 12-8 0,0 0 0 0,-1-3 0 16,1-1 0-16,-1 4 0 0,1-3 0 0,-1 3 0 15,1 0 0-15,-1-7 0 16,1 7 0-16,-1 0 0 16,1 3-24-16,-1-4-8 0,1 1-1 0,-4 0-1 0,3 3 34 0,1-4 0 0,-1 1 0 0,-3 6 0 15,0-6 21-15,0 2 11 0,0-2 3 16,0-12 0-16,0 0-56 15,0 0-11-15,0 0-3 0,0 0 0 0,0 0 35 0,0 0 0 0,0 0 0 0,0 0 0 16,0 0-58 0,0 0-5-16,4 0-1 0,-4 0 0 15,7 6-8-15,0-6-1 0,-3 0-1 0,3-6-620 0</inkml:trace>
  <inkml:trace contextRef="#ctx0" brushRef="#br0" timeOffset="64984.919">26991 6852 1036 0,'0'0'23'0,"0"6"5"0,-3 6 0 0,3-12 1 0,0 0-29 0,0 0 0 16,0 0 0-16,0 0 0 0,0 0 108 0,0 0 16 0,0 0 4 15,0 0 0-15,0 0-52 0,0 0-9 0,0 0-3 0,0-970 0 16,0 1940 0-16,0-970 0 0,0 0 0 0,0 0 0 16,0 0-51-16,0 0-13 0,0 0 0 0,0 0 0 15,0 0 0-15,0 0 0 0,0 0 0 0,0 0 0 16,0 0 0-16,0 0 0 0,-8 0 0 0,1 0 0 15,0 0 0-15,0 6 0 0,0-6 0 0,7 0 0 16,-3 11 0-16,-1-8 0 0,1 6 0 0,-1 0 0 16,4-9 0-16,4 12 0 0,-4-6 0 0,0-6 0 0,0 0 0 15,-4 5 0-15,1 1 0 0,3-6 0 16,0 0 0-16,-4 6 0 0,1 12 0 0,3-12 0 0,0-6 0 16,0 0 0-16,0 0 0 0,0 0 0 15,0 0 0-15,-8 0 0 0,1-3-9 0,7 3 9 0,0 0-9 0,0 0 9 16,-7 3-8-16,7-3 8 0,0 0 0 0,-7 3 9 15,0 3 0-15,0-6 0 0,4 5-18 16,-1 7-4-16,1-6-1 0,-1 6 0 16,4-9 14-16,0 3-9 0,-3-1 9 0,3-5-8 0,0 6 8 0,0-6 0 15,3 6 0-15,1 0 0 0,-4-6 0 0,3 6 0 16,1 6-9-16,-1-6 9 0,4 0 12 0,-3-6 8 16,3 0 0-16,0 0 1 0,0 0-31 0,0 0-6 15,0 0-2-15,-7 0 0 0,0 0 29 0,0 0 5 16,0 0 2-16,0 0 0 0,4-6-18 0,-4 6 0 15,0 0 0-15,7-6 0 0,-4 6 0 0,4-6 0 0,0 6 0 0,0 0 0 16,4-12 55-16,-4 6 7 0,0 0 2 0,-3 0 0 31,3-2-94-31,-4 2-18 0,4-6-4 0,0 6-1 16,0-6 39-16,0-2 14 0,0 2-9 0,-3 0 9 0,-1 6-11 0,1-5 11 0,0 5-13 0,-1-12 5 16,4 9-1-16,-7 3 0 0,4 0 0 0,-1 1 0 15,-3-1 9-15,4 6 0 0,-4-12 0 0,0 12-8 16,0 0 8-16,0 0 16 0,0 0-4 0,0 0-1 15,0 0-60 1,0 0-12-16,-7 0-3 0,7 0 0 0,0 0 52 0,0 0 12 0,0 0 0 0,-4 12 0 16,-3-6 0-16,4-1 0 0,3-5 0 0,0 0 0 15,0 12 0-15,-8-3 0 0,5 3 0 0,3 0 0 16,0-12 48-16,0 0 13 0,0 0 3 0,0 5 0 16,3 7-103-16,1-6-20 0,-4 0-4 0,0-6-1 15,0 0 103-15,4 12 20 0,-4-12 4 0,0 14 1 0,3-8-52 16,1 6-12-16,-1-6 0 0,1 3 0 0,-1-3 0 0,1 2 0 15,-1 1 0-15,-3-3 0 0,0-6 0 0,0 0 0 16,4 6 0-16,-1 6 0 16,4-6-48-16,0 0-13 0,-7-6-3 0,0 0-742 0</inkml:trace>
  <inkml:trace contextRef="#ctx0" brushRef="#br0" timeOffset="65312.162">27326 6758 1350 0,'0'0'29'0,"0"0"7"0,0 0 0 0,0 0 3 0,0 0-31 0,0 0-8 0,0 0 0 0,0 0 0 16,0 9 34-16,-3 3 6 0,3-7 0 0,0 1 1 16,-4 6 43-16,4-6 8 0,0 0 1 0,-3 3 1 15,3-1-48-15,0 4-10 0,3 3-1 0,-3 3-1 16,-3-7-34-16,3-5-16 0,0 9 2 0,3-3 0 16,-3-1 22-16,0 1 5 0,4-6 1 0,-4 0 0 0,3 6-14 0,-3-3 0 15,4-4 0-15,-1 1 0 16,1-6-100-16,-4 0-22 0,3 6-5 15,-3-6-1-15</inkml:trace>
  <inkml:trace contextRef="#ctx0" brushRef="#br0" timeOffset="65532.147">27280 6611 1497 0,'0'0'32'0,"-3"-6"8"0,3 6 0 0,0 0 4 0,0 0-36 0,0 0-8 0,0 0 0 0,0 0 0 31,0 0-26-31,0 0-7 0,0 0-2 0,-4 6 0 0,4-6 19 0,0 0 3 0,0 0 1 0,0 0 0 16,4 6-145-16,3-6-29 0</inkml:trace>
  <inkml:trace contextRef="#ctx0" brushRef="#br0" timeOffset="66093.435">27764 6714 1026 0,'-4'-18'22'0,"4"18"5"0,0 0 1 0,0 0 1 0,0 0-29 0,0 0 0 16,0 0 0-16,-7-6 0 0,7 6 60 0,-7 6 5 16,0 6 2-16,0 0 0 0,0-3-54 0,3 2-13 15,-3-5 0-15,0 0 0 0,4 3 54 0,-4 6 8 0,0-1 2 16,-1-2 0-16,1 0-52 0,0 5-12 0,4 4 0 0,-4-9 0 15,0-6 0-15,3 5 0 0,1 10 0 16,-4-3 0-16,7-18 0 0,0 0 0 0,-4 6 0 16,1 5 0-16,3-5 54 0,0-6 8 0,0 0 2 0,0 6 0 15,0 9 0-15,3-3 0 0,1-7 0 0,-4-5 0 16,3-5-52-16,1 5-12 0,3-6 0 0,-7 6 0 16,7 6 0-16,-4-6 0 0,4 0 0 0,-7 0 0 15,7 0 0-15,0 5 0 0,-3 7 0 0,0-12 0 16,3 0 0-16,-7 0 0 0,0 0 0 0,3 6 0 15,1 6 0-15,-1-6 0 0,1 2 0 0,-4-8 0 16,0 0 0-16,3 3-12 0,1 6 12 0,-1-3-13 16,-3 0 13-16,0-6 0 0,4 6-10 0,-4 6 10 15,0-6 0-15,0 2-9 0,0 1 9 0,0 6 0 16,0-9 0-16,0-6 0 0,0 0 0 0,0 0 0 16,-7 6 0-16,3 0 0 0,4-6 0 0,-3 5 0 0,-4 4 0 15,3 3 8-15,-3 0-8 0,4-6 0 16,-1-1 0-16,-3 1 0 0,3 0 0 0,-3-6 0 15,0 6-41-15,0-6-11 0,-3 6-3 0,3-6 0 16,0-6-7-16,-1 6-2 0,1-6 0 0,-3 0-409 16,3 6-83-16</inkml:trace>
  <inkml:trace contextRef="#ctx0" brushRef="#br0" timeOffset="73718.029">28751 6999 989 0,'0'0'28'0,"0"0"6"0,0 0-34 0,-7 0 0 0,0-6 0 15,4 0 0-15,3 6 64 0,-7 0 7 0,0-6 1 16,3 1 0-16,4 5-4 0,-7-6-1 16,0 0 0-16,0 3 0 0,0-3-29 0,3 6-6 0,-3-3 0 15,0 3-1-15,7 0-31 0,-7 0 0 16,0 3 0-16,0-3-10 0,0 0 10 0,0-3 0 0,0 3 0 0,-4 3 0 16,4 3 0-16,-3-3 8 0,3 0-8 0,0 6 0 15,0-4 12-15,-1-5-1 0,-2 6-1 0,-1 0 0 16,4 0 5-16,-3 6 1 0,-1-3 0 0,1 2 0 15,-1-5-4-15,4 6-1 0,-4 0 0 0,4-6 0 16,4 0-3-16,-4 2 0 0,0 4 0 0,3 0 0 16,4 0-8-16,0-6-11 0,0-1 3 0,0 1 0 15,4 3 8-15,-1 3 0 0,4 0 0 0,0-7 0 16,0 1-9-16,4-6 0 0,-4 6 0 0,0-6 0 16,0 6 9-16,0-6 0 0,7 6 0 0,-7-3 0 15,4-3 0-15,-1-3 0 0,-3-3 0 0,1 6 0 16,2 0 0-16,-3 0 0 0,0-6 8 0,4 0-8 15,-1 0 13-15,-3-5-1 0,0 2-1 0,4-6 0 16,3 1 8-16,-3 2 1 0,-1-12 1 0,1 4 0 16,3-10-21-16,-3 4 0 0,-1-4 0 0,1 4 8 0,3 2-8 15,-3 1-15-15,-1 2 4 0,1-2 1 0,-1-4 10 0,-3 4 0 16,0-1 0-16,0-5 0 0,-3 2 0 0,3-11 14 16,-3 3-3-16,-1 3-1 0,-3-4-10 0,0 4 0 15,4-6 0-15,-4 8 0 16,0-2-36-16,-4 3-5 0,1 2-2 15,-1 4 0-15,0-1 12 0,1-2 3 16,-4 2 0-16,3 1 0 0,-3 8 28 0,0 3 0 0,4-11 13 0,-4 8-4 16,0 3-22-16,3 6-5 0,4 6-1 0,0 0 0 0,0 0 19 0,0 0-8 15,0 0 8-15,-7 6 0 0,0 3 0 16,0 9 0-16,3-1 0 0,1 1 0 0,-1-6 0 0,1 8-12 0,-1 4 3 16,1-7 0-16,-1 16 9 0,4-7 11 0,0-2-3 15,-3 8 0-15,3 3-8 0,0-5 0 0,0 8 0 16,0 0 0-16,0-3 0 0,0-14 0 15,0 8 0-15,0-2 0 0,-4 2 8 0,4 4-8 0,-3-4 0 0,3-2 8 16,-4 2-8-16,4 3 12 0,-3 4-12 0,3-10 12 16,0 3 4-16,0 1 2 0,-4-4 0 0,4 4 0 15,0-7-18-15,0 4 0 0,4-4 8 0,-4 4-8 16,3-4 0-16,1-5 0 0,-1 2 8 0,1-2-8 16,-4-6 0-16,3 2 0 0,1-2 0 0,-1 6 0 15,1-12 0-15,-1 5 0 0,1-8 0 0,-1 6 0 16,-3-9 0-16,0 0 0 0,0 0-10 0,0 0 10 15,0 0-41-15,0 0-4 0,0 0-1 0,0 0 0 16,0-3-42-16,0-6-8 0,0 4-1 0,0-7-439 16</inkml:trace>
  <inkml:trace contextRef="#ctx0" brushRef="#br0" timeOffset="74326.154">28868 7049 918 0,'0'0'20'0,"0"0"4"0,0 0 0 0,0 12 3 0,3-6-27 0,-6 2 0 0,3 1 0 0,-4 0 0 15,8 3 76-15,-4-12 9 0,0 0 3 0,0 0 0 16,3 6-25-16,-3-6-5 0,0 0-1 0,0 0 0 16,0 0-18-16,0 0-4 0,0 0-1 0,0 0 0 15,4 0-10-15,3 0-3 0,0 0 0 0,0 0 0 0,0-6-10 0,0 0-3 16,4 0 0-16,-4 3 0 0,3-3-8 0,1 3 0 15,-4-5 0-15,0 2 0 0,7 6 0 16,-3-6 0-16,-4-6-10 0,0 6 10 0,0 0-15 16,0-6 3-16,-3 4 1 0,-1 2 0 15,1-6-29-15,-1 6-5 16,-3 0-2-16,0-5 0 0,7-1-30 0,-7 0-7 0,0 3 0 0,-3-3-1 16,-1 7-5-16,1-1-1 0,3 6 0 0,-4-12 0 0,-3 3 59 0,3-3 11 15,-3 6 2-15,0 1 1 0,0-7 41 0,0 6 8 16,-3 0 1-16,3-3 1 0,-4 3 29 0,0 6 6 15,-3 3 0-15,4 3 1 0,-1 0-11 0,1-6-2 16,-5 12-1-16,5 0 0 0,-1-7-44 0,4 7-11 16,4 3 0-16,-4 3 0 0,0-1 8 0,-4 1 0 0,4 2 0 0,0-2 0 15,0 8-8-15,3-2 0 0,1 5 0 0,-1-2 0 16,1-9 0-16,-1-4 0 0,8 10 0 0,-1-1 0 16,1-11 0-16,3 0 0 0,-4 2 0 0,4-8 0 15,0 6 0-15,-3 0 0 0,-4-12 0 0,4 6 0 16,3 0 0-16,3-1 0 0,1 1 0 0,-1 3 0 31,4-3-20-31,-3 0-7 0,3-6-1 0</inkml:trace>
  <inkml:trace contextRef="#ctx0" brushRef="#br0" timeOffset="75114.575">29460 6949 943 0,'0'0'20'0,"0"0"5"0,0 0 1 0,0 0 1 0,-3-6-27 16,3 6 0-16,0 0 0 0,0 0 0 0,0 0 72 0,0 0 8 0,0 0 3 0,0 0 0 16,0 0-21-16,0 0-4 0,0 0-1 0,0 0 0 15,0 0-9-15,0 0-3 0,0 0 0 0,0 0 0 16,0 0-20-16,-7 6-4 0,7-6-1 0,-7 3 0 16,7-3-5-16,0 0-2 0,0 0 0 0,0 0 0 15,-4 12-3-15,4-12-1 0,0 0 0 0,0 0 0 16,-3 12-9-16,3-7 12 0,3 1-12 0,-3 6 12 15,0 0-12-15,0-12 10 0,7 3-10 0,-3 6 10 0,-1 5-10 16,1-8 0-16,-1 12 9 0,5-6-9 16,-5-4 11-16,4 4-3 0,0 6 0 0,-3-6 0 15,3-1-8-15,-4-2 0 0,1 9 0 0,-4-7 0 16,3 7 0-16,1-3 0 0,-4-3 0 0,3-1 0 0,1 7 0 0,-4-12 0 16,0 3 8-16,0-1-8 0,0-2 12 0,0-6-2 15,3 9-1-15,-3-9 0 0,0 0 5 0,0 0 1 16,0 0 0-16,4-6 0 0,-4 6 9 0,7-3 3 15,0 0 0-15,0-5 0 0,-7 2-15 0,4 0-4 16,-1-6 0-16,4 6 0 0,-3-6-8 0,-4 7 0 16,7-4 0-16,-4 0 0 0,1 0 0 0,-4 3-11 15,0 0 3-15,3-5 0 0,1-1 8 0,-4 0-10 0,3 9 10 16,1-3-10-16,-4 0 10 0,4-5-10 0,-1 5 10 16,1-12-10-16,3 3-2 0,-4 4-1 0,1-7 0 0,3 0 0 15,-4 4-4-15,4-4-1 0,0 0 0 16,-3 1 0-16,3 2 18 0,-4-3-12 0,5 7 12 15,-1-10-10-15,0 9 10 0,-4-5-10 16,4-1 10-16,-3 3-10 0,-1 1-9 0,1-1-1 16,-1 3-1-16,1 0 0 15,-1 1-31-15,1-4-7 0,-1 9-1 0,1-6-429 0,-4 6-87 0</inkml:trace>
  <inkml:trace contextRef="#ctx0" brushRef="#br0" timeOffset="75574.19">29845 6926 832 0,'0'0'24'0,"0"0"4"0,0 5-28 0,0-5 0 0,0 0 0 15,-4 6 0-15,4 0 56 0,0 0 4 0,4-3 2 0,-4-3 0 16,0 0-8-16,0 0-2 0,4 12 0 0,-1-6 0 15,-3 5-14-15,0-5-3 0,0 6-1 0,-3 0 0 16,-5 0-34-16,5 2 0 0,-1 4 0 0,1 0 0 16,-4-4 0-16,3 10 0 0,-3-12 0 0,4-1 0 15,-4 4 13-15,3-3-4 0,-3-1-1 0,4 1 0 16,-4 3 3-16,3-6 0 0,0 5 0 0,1-2 0 16,3-6 9-16,0-6 3 0,0 0 0 15,0 6 0-15,0 6-23 0,0-12 0 0,0 0 0 0,0 3 0 16,0-3 0-16,0 0 0 0,0 0 0 0,0 0 0 31,0 0-145-31,0 0-34 0</inkml:trace>
  <inkml:trace contextRef="#ctx0" brushRef="#br0" timeOffset="75823.955">29849 6543 788 0,'0'0'17'0,"0"0"4"0,0 0 1 0,0 0 0 0,0 0-22 0,0 0 0 0,0 0 0 0,0 0 0 15,0 0 44-15,0 0 5 0,0 0 1 0,0 0 0 16,0 0-30-16,0 0-7 0,0 0-1 0,0 0 0 31,0 0-83-31,0 0-17 0</inkml:trace>
  <inkml:trace contextRef="#ctx0" brushRef="#br0" timeOffset="76718.637">30145 6981 768 0,'0'0'21'0,"0"-5"7"0,0 5-28 0,-4 0 0 0,1-9 0 0,3 3 0 16,0 6 45-16,-4-9 4 0,4 6 1 0,-3-3 0 15,3 6-8-15,-4-6-2 0,4 0 0 0,0 6 0 16,0 0-13-16,-7-5-3 0,0 5-1 0,7 0 0 15,-7 0-12-15,7 0-3 0,-7 5 0 0,0-5 0 16,-4 12 5-16,4-6 1 0,4-3 0 0,-4 9 0 16,0 0 10-16,0-7 1 0,0 7 1 0,3 0 0 15,-3 0 7-15,3-1 2 0,-3 4 0 0,-3 3 0 16,3-6-11-16,0-1-3 0,0-2 0 0,3 3 0 16,1 0-12-16,-1-1-9 0,1-5 12 0,-1 3-12 15,4 3 8-15,-4-6-8 0,1 5 0 0,-1-5 0 0,4 6 0 16,0-3 0-16,4 0 8 0,-4-3-8 15,0-6 0-15,0 8 0 0,3 4 0 0,1 0 0 16,0-6 0-16,-1 3 0 0,1-3 0 0,3-1 0 0,-4-2 0 16,1 0 10-16,3-3-10 0,0 0 8 0,0 6 6 0,0-12 1 15,0 6 0-15,4-3 0 0,-1 0-3 0,1 0-1 16,-1-2 0-16,1-1 0 0,-1-6-11 0,1 0 0 16,0 0 0-16,-1-2 0 0,-3-4 0 0,0 12-12 15,0-6 2-15,0 7 1 0,-3-7-3 0,3-3-1 0,-3 9 0 16,-4-5 0-16,0-1 13 0,0 0-11 0,0 0 11 15,0 3-10 1,-4 4-14-16,4-7-2 0,0 12-1 0,-7-6 0 0,7 0 27 16,0 6 0-16,0 0 0 0,0 0 0 0,-4-6 0 0,4 6 0 0,0 0-8 0,0 0 8 15,0 0-10-15,-3 6 10 0,3 12-12 0,-4-12 12 16,4 2-8-16,0 1 8 0,0-9 0 0,4 15 0 16,-4-3 0-16,0-6 0 0,3 8 0 0,-3 4 0 15,0-6 0-15,4-1 0 0,-4 1 0 0,0 0 0 16,0 3 0-16,0-4 8 0,0 7-8 0,0-6 0 15,0-1 0-15,0 4 0 0,0-3 0 0,-4 0 0 16,4-6-25 0,0 2-11-16,0 1-3 0,0 6-569 0</inkml:trace>
  <inkml:trace contextRef="#ctx0" brushRef="#br0" timeOffset="77363.442">30272 7043 1004 0,'0'0'22'0,"0"0"5"0,0 0 1 0,-4 6 0 0,4 0-28 0,0 0 0 0,0 6 0 0,0-10 0 15,0-2 79-15,0 12 10 16,4 6 3-16,-4-12 0 0,3 6-68 0,-3-7-12 0,-3 4-4 0,-1 3 0 16,4 0 4-16,0-1 0 0,0 1 0 0,4 0 0 15,-4-3-12-15,-4 0 0 0,4 5 0 0,-3-8 0 16,3 6 8-16,0 0 0 0,0-9 0 0,0 3 0 15,0-1-8-15,0-5 0 0,0 0 0 0,0 0 0 16,0 0 15-16,0 0 1 0,0 0 0 0,0 0 0 16,0 6 19-16,0-6 4 0,0 0 1 0,0 0 0 15,0 0-13-15,0 0-3 0,0-9 0 0,3 4 0 16,-3-1-24-16,4-6 0 0,-4 0 8 0,3 0-8 0,1 1 0 16,-1 2 0-16,-3-3 0 0,4 6 0 0,0-6 0 0,-1 7-14 15,1-1 5-15,-1-3 1 16,1-3 8-16,-1 6 0 0,-3-5 0 0,0 5 0 15,4-6-12-15,-1 6 4 0,1-3 0 0,-1 3 0 0,1 0 8 0,-1 3 11 16,-3-5-3-16,4 2 0 0,-1 0-8 16,1 0 0-16,-1 0 0 0,-3 6 0 0,4-6 0 0,-4 6-11 15,0 0 3-15,3 0 0 0,1-6 8 0,-4 6 0 16,0 0 0-16,4 6 0 0,3 0 0 0,0 0-12 16,-4 0 4-16,4 0 0 0,-3 6 8 0,3-7-8 15,-4 4 8-15,1 9-8 0,3-12 8 0,-4 6 0 16,-3-12 0-16,4 0 0 0,3 11 0 0,-3-8 0 0,-4 9-10 15,3 0 10-15,1-6-16 0,-1 5 3 0,-3 1 1 16,0 0 0 0,4-3-22-16,-1 2-4 0,-3-5-1 0,0 12 0 15,0-12 2-15,4 3 0 0,-4-3 0 0,0-1-560 0</inkml:trace>
  <inkml:trace contextRef="#ctx0" brushRef="#br0" timeOffset="78219.728">30759 7067 1235 0,'0'0'35'16,"0"0"8"-16,0 0-35 0,0 0-8 0,0 0 0 0,0 0 0 0,0 0 34 0,0 0 5 0,-11 0 1 15,4 6 0-15,7-6-32 0,-7 0-8 0,7 0 0 0,-11-6 0 16,4 6 0-16,4-6 0 0,-4 6 0 0,7 0 0 15,0 0 8-15,-4-6 0 16,-3 0 0-16,0 6 0 0,4 0-8 0,3 0 0 16,-7 6 0-16,7-6 0 0,-8 6 0 0,1 0 0 15,0 0 0-15,4-1 0 0,-4 4 13 0,0 3 2 0,0 0 0 0,3-6 0 16,-3 5-6-16,4-2-1 0,-1 9 0 0,1-6 0 16,-1-1-8-16,0 1 0 0,4 0 0 0,-3 0 0 15,3-4 0-15,0 4 0 0,-4-6 0 0,8 0 0 16,-1 6 18-16,1-9-2 0,-4-3 0 0,0 0 0 15,0 0-16-15,4 3 0 0,3 2 8 0,0-2-8 16,0 0 0-16,0-3-9 0,-4 0 1 0,4-6 0 16,0 4-1-16,4-1 0 0,0-3 0 0,-1 0 0 15,-3 0 9-15,4-6 0 0,-4 0 0 0,-4 1 0 16,4-1 0-16,-3 3 0 0,-1-3 0 0,5 1 8 16,-1-7 0-16,0-3 0 0,0 4 0 0,-4-7 0 15,8 4-8-15,-8-4 0 0,4 4-11 0,0-4 11 16,1 1-29-1,-1-4 0-15,0 4 0 0,0-10 0 0,0 4-40 0,-4-4-8 0,4-2-2 16,0 3 0-16,0 2 67 0,-3-8 12 0,-1-9 0 0,1 9 10 16,0-6-22-16,-1 0-4 0,-3 3 0 0,0 8-1 15,0-2 9-15,-3 9 8 0,-1-4-12 0,0 1 12 0,1 8-12 16,-1 4 4-16,1-1 8 0,-1 9-13 0,-3-3 13 0,4 6 15 16,-1 1-3-16,4 5-1 0,0 0-1 0,0 5 0 15,-3-5 0-15,3 12 0 0,0 0-10 0,-4 0 12 16,4-3-12-16,-3 8 12 0,3 1 20 0,-4 8 4 15,1-8 0-15,3 2 1 0,0 10 1 0,0-1 0 0,-4 4 0 16,4-4 0-16,0 15-10 0,0-9-3 0,-3 9 0 16,-1-11 0-16,4 8-8 0,-3-3-1 0,-1-3-1 15,0-2 0-15,1 5 1 0,-1-9 1 0,1 4 0 16,-4 2 0-16,3-3-6 0,1 4-2 0,-1-4 0 0,1-3 0 16,-4 4-9-16,3-16 0 0,1 4 0 0,-1-3 0 15,8-1 0-15,-4 1 0 0,0-3 0 16,0 2 0-16,0-5 0 0,0-6 0 15,0-6 0-15,0 0 8 0,0 0-8 0,0 0 0 0,0 0 0 0,0 0 0 32,3 0-20-32,1-6-7 0,-1 6-1 0,4-12-432 0,4 0-86 0</inkml:trace>
  <inkml:trace contextRef="#ctx0" brushRef="#br0" timeOffset="78637.626">30953 7005 1414 0,'0'0'31'0,"0"0"6"0,-4 6 2 0,4 3 1 0,0-1-32 0,0 1-8 16,-3-3 0-16,3 0 0 0,0-6 54 0,0 12 9 15,3 0 1-15,-3-12 1 0,4 2-45 0,-4-2-8 0,3 6-3 16,1 0 0-16,3-6-9 0,0-3 0 0,0 3 0 0,0-3 0 16,0 0 17-16,4-2 2 0,-1-1 0 0,1 0 0 15,-1 0-19-15,1-6 0 0,0 6 0 0,-1 0-9 16,1-2-2-16,-1 2 0 0,-3 0 0 0,0-6 0 31,0 6-12-31,-3 0-2 0,3 0-1 0,-3 1 0 16,-1-4-3-16,1 3-1 0,-4-6 0 0,0 6 0 0,0 0-32 15,0 0-6-15,0 1-2 0,-4-7 0 16,1 3-30-16,-1 3-7 0,4 6-1 0,-7-6-336 0</inkml:trace>
  <inkml:trace contextRef="#ctx0" brushRef="#br0" timeOffset="78799.906">30974 6920 828 0,'0'0'18'0,"-4"6"4"0,1 5 1 0,-1 1 0 0,1-6-23 0,-1 6 0 0,1 2 0 0,-1-2 0 0,4 6 66 0,0-6 9 16,0 2 1-16,0-2 1 0,0 6-52 0,4-4-10 15,-4 4-3-15,3-6 0 0,4-6-3 0,-3 0-1 16,3 5 0-16,0-8 0 0,0 9-8 0,0-6 0 16,4 0 0-16,-4 5 0 15,3-5-40-15,-3 6-9 0,4-6-3 0,0 0 0 0</inkml:trace>
  <inkml:trace contextRef="#ctx0" brushRef="#br0" timeOffset="140245.126">31422 7234 698 0,'0'0'14'0,"0"0"5"0,0 0-19 0,0 0 0 0,0 0 0 15,0 0 0-15,0 0 57 0,0 0 8 0,0 0 2 0,0 0 0 16,0 0-17-16,-7 0-3 0,7 0-1 0,-7-6 0 16,7 6 3-16,-4 0 1 0,-3 0 0 0,7 0 0 15,-7 0-7-15,7 0-2 0,-7 6 0 0,7-6 0 16,-3 0-11-16,3 0-2 0,0 0-1 0,0 0 0 15,0 0-17-15,0 0-10 0,0 0 12 0,0 0-12 16,0 0 10-16,0 0-10 0,0 0 8 0,0 0-8 16,0 0 8-1,0 0-8-15,-4 6 8 0,4-6-8 0,0 0 11 0,0 0-3 0,0 6-8 0,0-6 12 16,0 0-4-16,0 0-8 0,0 0 11 0,4 6-11 16,-4-6 9-16,0 6-9 0,3-3 0 0,-3-3 9 15,0 0 12-15,0 0 3 0,0 0 0 0,0 0 0 16,0 0 1-16,0 0 1 0,4-3 0 0,-4 3 0 15,0 0-8-15,0-6-2 0,0 6 0 0,0 0 0 16,0 0-16-16,0 0 0 0,0 0 0 0,0 0 0 16,0 0 0-16,0 0 13 0,0 0-2 0,0 0-1 15,0 0 7-15,-4 0 2 0,-3 0 0 0,0 6 0 16,3-6-11-16,-3 6-8 0,4-1 9 0,-4-2-9 16,7-3 8-16,-4 3-8 0,4-3 0 0,0 0 0 15,0 0 0-15,0 0 0 0,0 0 0 0,0 0 0 16,0 0 12-16,0 0-4 0,0 0-8 0,0 0 12 15,0 0 0-15,7-3-1 0,0 0 0 0,0 1 0 16,1-4-11-16,-1 3 0 0,0-3 0 0,-4 6 0 0,4-6-19 16,-7 6-2-16,4-6-1 0,-4 6 0 15,0 0-137-15,3 6-27 0,1 0-6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19:36:34.7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15889 1796 474 0,'0'0'9'0,"0"0"4"15,0 0-13-15,0 0 0 0,0 0 0 0,-7 0 0 16,7 0 34-16,-7-6 4 0,3 6 1 0,1-12 0 16,-4 12-14-16,3-6-2 0,4 6-1 0,-3-6 0 15,3 0 22-15,0 6 5 0,-4-6 1 0,1 1 0 16,3 5 26-16,0 0 6 0,0-6 1 0,0 6 0 0,0 0-3 15,0 0-1-15,-4 6 0 0,4-1 0 0,0-5-49 0,0 6-10 0,0 0-1 0,0-6-1 16,0 6 21 0,0-6 4-16,0 6 1 0,0 0 0 15,0 0-28-15,0-6-4 0,0 6-2 0,0-3 0 0,0-1-1 0,0 1 0 0,4 3 0 0,-4 0 0 16,0 0-9-16,0 0 0 0,0 6 0 0,0-6 0 16,3 5 0-16,-3 4 0 0,0-3 0 0,4 0 0 15,-1-1 0-15,1 1 0 0,-1 3 0 0,1 2 0 16,3-11 0-16,-3 12 0 0,3 2 0 0,-4-8 0 15,4 6 0-15,0 0 0 0,-3-4 0 0,3 4 0 16,0 5 0-16,-4-2 0 0,1 2 0 0,-1 1 0 16,1-3 21-16,3-4-1 0,-3 7 0 0,-1-4 0 15,1-2 5-15,-4 0 1 0,0-4 0 0,0 4 0 16,3 0-1-16,-3-7 0 0,0 10 0 0,0-3 0 0,0-1-10 16,0-2-3-16,0 3 0 0,0-1 0 0,4 1-24 15,-4-6-6-15,0 8-1 0,3-8 0 0,-3 6 40 16,0-7 8-16,0 4 2 0,0-9 0 15,0 6-50-15,4-7-9 16,-4 7-3-16,0-6 0 0,0 0 31 0,-4-3 0 0,4 3 0 0,0 0 0 0,0 0 31 16,0-6 12-16,0 5 2 0,-3-5 1 15,-1 6-22-15,1-6-5 0,3 0-1 0,0 0 0 0,0 0 9 0,-11-11 1 16,0 11 1-16,1 0 0 0,-1-6-20 0,1-3-9 16,-1 6 8-16,1 0-8 15,-1 0-21-15,0 0-10 0,1 3-1 0,-1-6-1 0,4 0 13 0,-3 0 2 16,3 6 1-16,-4 0 0 15,0-5-24-15,4-1-5 0,-3 0-1 0,3 6 0 0,0-6 38 0,0 0 9 0,-1 0 0 16,1-3 0 0,0 4-53-16,0-1-9 0,-3 0-2 0,-1 0 0 15,4-6 0-15,0 6 0 0,0-11 0 0,0 8-409 0,0-3-83 0</inkml:trace>
  <inkml:trace contextRef="#ctx0" brushRef="#br0" timeOffset="584.052">15614 1754 806 0,'0'0'17'0,"0"0"4"0,0-5 1 0,3-1 2 0,1-3-24 0,0-3 0 0,-1 6 0 0,1 0 0 15,-1 0 56-15,-3 1 6 0,4-7 2 0,-4 12 0 16,0-6 0-16,0 6 0 16,0 0 0-16,0 0 0 0,0 0 0 0,0 0 0 0,0 0 0 0,0 0 0 15,0 0-52-15,0 0-12 16,0 0 0-16,0 0 0 0,0 12 10 0,0-1-1 0,0 1 0 0,0-6 0 31,0 0 9-31,0 0 2 0,0 3 0 0,0-9 0 0,3 6-3 0,1-6 0 0,-4 0 0 0,3 5 0 16,4 1 6-16,0 0 1 0,0-6 0 0,0 6 0 15,4-6-10-15,3 6-2 0,-3-6 0 0,3 6 0 16,3-6-12-16,-2 6 0 0,-1-6 8 0,3 6-8 16,1-6 0-16,3 3 0 0,4-1 8 0,-4 1-8 15,4 3 0-15,-4 0 11 0,0-6-11 0,0 6 10 16,-3 0-10-16,-1-6 0 0,1 12 0 16,-4-12 0-16,0 6 0 0,0-6 0 0,1 5 0 0,-5-5 0 15,4 6 0-15,0-6 0 0,0 3 0 16,1-3 8-16,-1 0-8 0,0 0 0 0,0 0 0 0,0-3 0 15,0 3-39-15,0 0-9 16,0-6-3-16</inkml:trace>
  <inkml:trace contextRef="#ctx0" brushRef="#br0" timeOffset="1080.277">16231 2260 943 0,'0'0'20'0,"0"0"5"0,0 0 1 0,0 0 1 0,0 0-27 0,0 0 0 0,0 0 0 0,0 0 0 16,0 0 48-16,0 0 4 0,4 6 0 0,-4-6 1 15,3 6-13-15,1-6-4 0,-1 6 0 0,-3-6 0 0,4 6-6 0,-1-6-2 16,1 5 0-16,-4 4 0 16,4 3-5-16,-4 0-2 0,0 0 0 0,0-1 0 15,0 10-5-15,0 2 0 0,-4-5-1 0,0 9 0 0,-3 2-15 0,4-9 9 16,-4 16-9-16,0-13 8 0,0 4-8 16,0-4 0-16,0-2 0 0,0 2 8 0,-1 1-8 0,5-12 0 15,-1 2 0-15,4-8 8 0,0-6-8 0,0 0 0 16,0 0 0-16,0 0 0 0,4-12 0 0,7-2-9 15,-4 2 9-15</inkml:trace>
  <inkml:trace contextRef="#ctx0" brushRef="#br0" timeOffset="2157.124">16411 2295 836 0,'0'0'24'0,"0"-6"4"0,0 6-28 15,0 0 0-15,0 3 0 0,0 3 0 0,0 6 57 0,0-12 6 0,4 6 1 0,-8 0 0 16,8 0 0-16,-4 0 0 0,0 5 0 0,0-2 0 16,0 3 0-16,0-6 0 0,-4 6 0 0,1-1 0 15,6 1-52-15,-3 0-12 0,-3 3 0 0,3 2 0 16,0-5 0-16,0 0 0 0,-4 8 0 0,4-2 0 15,-3-6 0-15,3 5 0 0,0-2 0 0,0 3 0 16,0-7 0-16,0 1 0 0,-4 0 0 0,4-3 0 16,4-3 0-16,-4 5 0 0,0-5 0 0,-4 0 0 15,4-6 54-15,0 0 8 0,0 0 2 0,0 0 0 16,0 0-4-16,0 0-1 0,0 0 0 0,0 0 0 16,0 0-43-16,0 0-16 0,0 0 11 0,4-12-11 15,-1 1 0-15,1-1 0 0,-1 0 0 0,-3 3 0 16,4-8 0-16,-1 5 0 0,1-3 0 0,-1 3 0 15,1 1 0-15,-1-1 0 0,-3 0 0 0,0-3 0 0,4 4 0 16,-4 5-15-16,3-12 2 0,1 6 0 0,-4 12 5 16,0 0 8-16,0 0-13 0,0 0 5 0,0 0 8 15,0-5-13-15,0 5 5 0,0 0 8 16,0 0-37-16,0 0 0 0,0 0 0 16,0 0 0-16,0 0 37 0,7 0 0 0,0 5 0 0,-3-5 0 0,-1 0 0 15,1 12 18-15,-1-12-2 0,1 6 0 0,-1 0-16 16,1-6 0-16,-1 6 0 0,-3-6 0 0,4 0 0 0,-4 0 0 15,0 0 0-15,0 0 0 0,3 6 0 0,-3-6 0 16,0 0 8-16,0 0-8 0,0 0 0 0,0 0 0 16,0 0 8-16,0 0-8 0,4 0 0 0,-4 0 8 15,0 0-8-15,0 0 0 0,0 0 0 0,3 6 0 0,-3-6 0 16,0 0 0-16,0 0 8 0,0 0-8 0,0 0 0 16,0 2 0-16,4 10 0 0,-1-12 0 0,-3 0 0 15,4 6 0-15,-4-6 0 0,4 6 0 0,-4-6 0 0,3 6 0 16,1-6 0-16,-4 0 0 0,0 0 0 0,0 0 0 15,0 0 0-15,0 0 0 0,0 0 0 0,0 0 0 16,0 0 8-16,0 0-8 0,0 0 0 0,0 0 0 16,0 0 8-16,0 0-8 0,0 0 0 0,0 0 0 15,0 0 0-15,0 0 0 0,0 0 0 0,0 0 0 16,3-6 0-16,-3 6 0 0,0 0-10 16,0 0 10-16,0 0-25 0,7 6 2 0,0 0 1 0,-3 0 0 15,-1 5 22-15,1-5 0 0,-4 3 0 0,3 3 8 16,1 0 4-16,-4-7 0 0,3 7 0 0,1-6 0 15,-4 0 12-15,3 0 2 0,1-3 1 0,0 3 0 16,-4 0 0-16,0-6 0 0,0 0 0 0,7 0 0 16,-4 0-6-16,1 0-1 0,3 0 0 0,0 5 0 15,-4-5-12-15,-3 0-8 0,0 0 10 0,7-5-10 16,4 10-20-16,-4-5-9 0,-4 6-3 0,5-6-562 16,-1 0-113-16</inkml:trace>
  <inkml:trace contextRef="#ctx0" brushRef="#br0" timeOffset="3199.003">16849 2531 597 0,'0'0'16'0,"0"0"5"0,0 0-21 0,0 0 0 0,0 0 0 0,0 0 0 0,0 0 60 0,0 0 8 16,0 0 2-16,0 5 0 16,0-5-10-16,3 6-1 0,-3-6-1 0,0 0 0 15,0 9 5-15,0-9 1 0,4 6 0 0,-4-6 0 16,0 6 0-16,3 0 0 0,-3-6 0 0,0 11 0 15,0 1 0-15,4-6 0 0,-4 0 0 0,0-6 0 16,0 6-52-16,0 3-12 0,0-9 0 0,0 0 0 16,0 6 0-16,0-6 0 0,0 0 0 0,0 0 0 15,0 0 0-15,0 0 0 0,0 0 0 0,0 0 0 16,0 0 47-16,0 0 6 0,0 0 2 0,0 0 0 16,0 0-37-16,0 0-7 0,0-6-2 0,0 6 0 0,0-9-9 0,3 3 0 0,-3 0 0 15,0 6 0-15,0 0 0 0,0 0 0 0,0 0 0 16,0 0 0-16,4-6-12 0,-4 6-2 0,3-6 0 0,-3 6 0 31,0 0-28-31,4-6-6 0,-4 6 0 0,0 0-1 0,0 0 32 0,0 0 6 0,7 0 2 0,-7 0 0 16,0 0-37-1,0 0-7-15,7 0-2 0,-7 0 0 0,0 0 44 0,0 0 11 0,0 0 0 0,7 6 0 16,-7-6 0-16,0 0 0 0,11 6 0 0,-11-6 0 16,7 0 0-16,-7 0 0 0,7 6 0 0,-7-6 0 15,0 0 0-15,0 0 0 0,0 0 0 0,0 0 0 16,0 0 0-16,7 3 0 0,-7-3 0 0,0 0 0 15,0 0 49-15,7 6 12 0,-7-6 3 0,7 12 0 16,-7-12-52-16,0 0-12 0,0 6 0 0,0-6 0 16,3 11 0-16,-3 1 0 0,0-6 0 0,0-6 0 15,0 0 0-15,0 0 0 0,0 0 0 0,0 0 0 16,0 0 0-16,0 0 0 0,0 0 0 0,0 0 0 16,0 0 0-16,0 0 0 0,0 0 0 0,0 0 0 15,0 0 0-15,0 0 0 0,0 0 0 0,0 0 0 16,0 0 0-16,4 0 0 0,-1-6 0 0,1 6 0 15,0 0 0-15,-4-6 0 0,3 6 0 0,-3 0 0 16,4-6 0-16,-4 6 0 0,0 0 0 0,0 0 0 16,0 0 0-16,0 0 0 0,0 0 0 0,0 0 0 15,0 0 0-15,0 0 0 0,0 0 0 0,0 0 0 16,0 0-48-16,3 6-13 0,-3-6-3 0,7 12 0 0,-7-12 52 16,4 12 12-16,-1-6 0 0,-3 8 0 15,0-14 0-15,0 12 0 0,0-6 0 0,0 6 0 16,0-12 48-16,0 0 13 0,0 0 3 0,0 0 0 15,0 0-52-15,0 0-12 0,0 0 0 0,0 0 0 16,0 0 0-16,0 0 0 0,0 0 0 0,0 0 0 0,0 0 0 0,0 0 0 0,0 0 0 16,0 0 0-1,0 0 0-15,0 0 0 0,0 0 0 0,0 0 0 0,11 6 0 0,-11-6 0 16,10 8 0-16,-10-8 0 0,7 6 0 0,-7-6 0 0,8 12 0 16,-8-12 0-16,0 0 0 0,7 6 0 0,-7-6 0 0,0 0 0 15,3 6 0-15,-3-6-12 0,0 0 3 0,0 0 0 16,7 12-37-16,-7-12-7 0,0 0-2 0</inkml:trace>
  <inkml:trace contextRef="#ctx0" brushRef="#br0" timeOffset="3638.928">17244 2372 1060 0,'3'-6'44'0,"1"-3"-35"15,-4 6 70-15,0 3 13 0,3-9 4 0,-3 9 0 16,0 0-21-16,0 0-4 0,0 0-1 0,0 0 0 16,0 0-29-16,0 0-5 0,7 6-2 0,0 0 0 15,-3-3-14-15,0 3-4 0,3 0 0 0,-4 0 0 31,1 5-24-31,-1 7-6 0,1-3-1 0,-1 2 0 0,-3 1 43 0,4-6 9 0,-1-6 2 0,1 2 0 16,-1 4-28-16,4-6-11 0,-3 0 8 0,3-6-8 16,0 6 13-16,0-6-2 0,4 6-1 0,-4-6 0 15,0 0-10-15,0 0-14 0,0 0 3 0</inkml:trace>
  <inkml:trace contextRef="#ctx0" brushRef="#br0" timeOffset="3980.018">17494 2237 801 0,'-7'11'16'0,"4"1"5"0,-4-6-21 16,3-6 0-16,1 12 0 0,-5-6 0 15,1-1 66-15,0 1 9 0,4 3 1 0,-4 3 1 0,0 0 41 0,3 5 8 0,-3 4 2 0,0-3 0 16,0 11-103-16,4-3-25 0,-5 4 0 0,5 2 0 16,-1-2 43-16,1 2 3 0,3 3 1 0,-4 9 0 15,4-11-24-15,-3 8-5 0,3-3-1 0,0-3 0 16,-4-8-17-16,4 8 0 0,4-3 0 0,-4-2 0 15,0-4 0-15,0-8 0 0,0 8 0 0,0-8 0 16,0 5 0-16,0-11 0 0,0 3 0 0,0 3-508 16,-4-13-106-16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19:39:56.7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6047 2513 573 0,'-7'-12'12'0,"3"6"3"0,-3-8-15 0,0 8 0 0,0 0 0 0,0 0 0 16,7 6 66-16,0 0 10 0,0 0 3 0,0 0 0 16,0 0-29-16,0 0-6 0,0 0 0 0,-7 6-1 15,3-6-8-15,1 6-2 0,-1-3 0 0,1 2 0 16,-1 7 26-16,4-6 5 0,0 0 0 0,-3 0 1 15,3 0-37-15,0 0-7 0,-4 0-1 0,4 2-1 16,0 4 2-16,4 0 1 0,-1-6 0 0,1 5 0 16,-1 7-7-16,1-3-2 0,-1 8 0 0,1-5 0 15,-1 0-13-15,1 14 9 0,3-9-9 0,0 10 8 0,-4-4-8 0,4 9 0 16,-3-5 0-16,0 8 0 0,-1-9 12 0,4 4-2 16,-3-4-1-16,-4 3 0 0,3-2 19 0,-3-4 3 15,4 3 1-15,-4-2 0 0,3-4 0 0,-3 3 0 16,0-11 0-16,4 3 0 0,-4-4-10 0,3 4-2 15,-3-3 0-15,0-7 0 0,0-11-10 0,0 0-2 16,0 0-8-16,0 12 12 0,0 3-1 0,4-6-1 0,-4-9 0 0,0 0 0 16,0 0 6-16,0 0 2 0,0 0 0 0,0 0 0 15,0 0-10-15,3-6-8 0,1 0 9 0,-1-6-9 16,-3 0 0-16,4 1 0 0,-1-1 0 16,-3 6 0-16,0 6-12 0,4-6-4 0,0 3-2 0,-1-3 0 15,-3 0 0-15,0 0 0 0,0 1 0 0,0-7 0 31,0 0-22-31,0 3-5 0,-3 3-1 0,-1-5 0 0,4 5 37 0,-4-6 9 0,-3 0 0 0,4-2 0 16,-4 2 27-16,0 0 7 0,-4-6 2 0,4-2 0 16,-3-4-28-16,6 7-8 0,-7-10 0 0,1 4 0 15,-1-1 0-15,4-8 0 0,0 2 8 0,0-2-8 16,0-3 0-16,4 2 0 0,-5-2 0 0,1 3 0 16,7-6 19-16,-3 8 6 0,-1-2 2 0,4 2 0 15,0-2-43-15,0 3-9 0,4-1-2 0,-1 4 0 16,-3-4 27-16,0 4 0 0,0 3 0 0,0 2 0 15,4-3 0-15,-1 7 0 0,1 5 0 0,3-3 0 16,0-2 0-16,-3-1 0 0,3-3 0 0,0 10 0 16,0-1 0-16,-4 0-10 0,8 6 10 0,-4-5 0 15,0 5-10-15,4 3 10 0,-1-9-8 0,1 6 8 16,-1 0-29-16,4 6-1 0,1-6 0 0,-1 6 0 16,0 0 30-16,3 6 0 0,-6 0 0 0,3 6 0 15,4-6 0-15,-4 0 0 0,0 2 0 0,4 10 0 16,-4-6 0-16,-4 0 0 0,8 8 0 0,-11-2 0 15,0-1 20-15,0 4 9 0,-3 3 3 0,-1-1 0 16,-3-2-20-16,0 2-4 0,-3-5-8 0,-1-1 12 16,1 4-4-16,-4-3 0 0,-1-1-8 0,5-2 12 15,-4-3 2-15,-7-6 0 0,3-1 0 0,1 7 0 16,3-12-14-16,-8 0 9 0,5 0-9 0,-4 0 8 0,3 0 11 16,-3-6 1-16,4 0 1 0,-8 6 0 0,4-5-21 0,0-7 0 0,-4 6 0 15,0-3 0-15,1 3-24 0,-1 0 0 0,7-5 0 16,-6 5 0-1,3 0-30-15,0 0-6 0,7 6 0 0</inkml:trace>
  <inkml:trace contextRef="#ctx0" brushRef="#br0" timeOffset="702.86">6452 3063 1051 0,'-24'6'21'0,"24"-6"7"0,-7 0-28 16,7 0 0-16,0 0 0 0,-11 5 0 0,7 1 75 0,-10-6 9 0,4 6 1 0,-1-6 1 16,4 6-27-16,-3-6-6 0,-1 6-1 0,11-6 0 15,-7 0-40-15,-7 0-12 16,7 0 0-16,7 0 0 15,-11 0 0-15,11 0 0 0,-10 0 0 0,10 0 0 16,0 0 0-16,-8 6 0 0,8-6 0 0,0 0 0 0,-3 9 22 0,-4 2 0 0,3-5 0 0,-3 6 0 16,0 6-35-16,4-12-7 0,3 8-2 0,-4-2 0 15,4 0 22-15,0 5 0 0,0-5 0 0,0 3 0 16,4-9 0-16,-4-6 0 0,0 0 0 0,0 0 0 16,0 0 0-16,3 6 0 0,1-6 12 0,-1 0-4 15,4 0-8-15,0 0-9 0,0 0 9 0,-3 0-13 16,3-12 45-16,4-3 10 0,3 3 2 0,0-5 0 15,0-1-15-15,0-5-2 16,-3 2-1-16,3-3 0 0,3 4-26 0,-9 2 0 0,2 1-9 0,4-1 9 16,-7 3 0-16,4 4 0 0,-1-7 10 0,-3 6-2 15,4 6-8-15,-4-3-15 0,0 9 4 0,-7 0 1 16,0 0-8-16,0 0-2 0,0 0 0 0,0 0 0 16,7 0 1-16,-7 0 0 0,7 0 0 0,4 6 0 15,-8 3 9-15,-3-3 2 0,4 0 0 0,-4 12 0 16,0-7 17-16,3 1 4 0,-3 9 1 0,4-4 0 15,-4-5-1-15,3 9 0 0,1-4 0 0,0 1 0 16,3 0-13-16,-4-4 8 0,1-2-8 0,3 6 0 16,0-7 8-16,-4-5-8 0,8 0 0 0,-8 3 0 15,4-3 8-15,1-6-8 0,-1 0 0 0,0 0 0 16,0 6-12-16,0-6-8 0,0 6-1 0,3-1-1 16,-3-5-42-16,-7 6-9 0,8-6-2 0</inkml:trace>
  <inkml:trace contextRef="#ctx0" brushRef="#br0" timeOffset="1185.726">6657 2439 767 0,'0'0'32'15,"0"0"-32"1,0 12 72-16,0 0 8 0,0 0 2 0,3-1 0 0,-3 10-15 0,0-9-3 0,4 8-1 16,0 4 0-1,-1 5-15-15,4-2-2 0,-3 2-1 0,3-2 0 16,-4 2-17-16,4-3-3 0,4 4-1 0,-1-1 0 0,-3 4-24 16,4-1 0-16,-4 9 0 0,4-3 0 15,-1 3 56-15,4-8 7 0,-7 2 1 0,4 3 0 16,0-5-43-16,-4-4-8 0,3 3-1 0,-3-2-1 15,-3-10-11-15,-1 4 10 0,1-12-10 0,-1 5 10 0,1-2-10 0,-1-3 12 16,1-1-12-16,0 7 12 0,-1-6-12 0,1-3 0 16,-1 2 9-16,1 1-9 0,-1 0 0 0,1-6 0 0,-1 0 0 15,-3-6 0 1,0 0-58-16,0 0-6 0,0 0-2 0</inkml:trace>
  <inkml:trace contextRef="#ctx0" brushRef="#br0" timeOffset="1473.85">6618 2951 1094 0,'0'0'46'15,"0"0"-37"1,0 0 35-16,0 0 8 0,0 0 0 0,0 0 1 15,0 0-33-15,0 0-8 0,0 0 0 0,4-6-1 16,3 6 8-16,3-6 1 0,1 6 1 0,-1 0 0 16,1 6-33-16,0-6-8 0,3 12 0 0,3-6-1 15,-3 5 21-15,4-8 0 0,0 3 0 0,3 0 0 16,-7 6 47-16,4-6 13 0,-1 6 4 0,1-7 0 16,-4-5-64-16,0 0-26 0,0 0 2 0,4-5 0 0,-7 5 5 0,3 0 2 0,0 0 0 15</inkml:trace>
  <inkml:trace contextRef="#ctx0" brushRef="#br0" timeOffset="1936.389">7112 3107 1178 0,'-4'6'49'0,"1"-1"-39"15,3-5 41-15,-4 6 8 0,1 0 1 0,-1 0 1 16,1 0-20-16,3 6-4 0,0-3-1 0,0 2 0 16,0 1-5-16,0 6-2 0,3-12 0 0,1 5 0 15,-1 1-11-15,1 3-2 0,3-9-1 0,-3 0 0 16,-1 5-3-16,4-11-1 0,-3 6 0 0,-4-6 0 16,7 6-11-16,-7-6 12 0,3 3-12 0,-3-3 12 15,0 0 0-15,0 0 0 0,0 0 0 0,0 0 0 16,0 0 30-16,0 0 6 0,0 0 2 0,0 0 0 15,0 0 0-15,0 0 0 0,0 0 0 0,-3-3 0 16,3-3-32-16,0 0-6 0,-4-5-2 0,1 5 0 16,3 0-10-16,-4-9 0 0,1 3 0 0,-1 1 0 15,1-1 0-15,-1 0 0 0,0 0 0 0,1-2 0 16,3 8 0-16,0-6 0 0,-4 0 0 0,4 6 0 16,0-5 0-16,0 5 0 0,0-3 0 0,0 9 0 15,0 0 0-15,0 0 0 0,0 0-11 0,0 0 11 16,0 0-12-16,4-6 4 0,-1 6 0 0,-3 0 0 15,0 0-20-15,4-6-4 0,7 12-1 0,-4-6 0 0,0-6 41 16,0 6 9-16,7 0 2 0,-11-6 0 0,8 6-35 0,0-6-6 16,-1 1-2-16,1 5 0 15,-1-6-19-15,1 6-4 0,3 0-1 0,-3 6 0 16,-1-6-72-16,1 0-16 0,-1 5-2 0</inkml:trace>
  <inkml:trace contextRef="#ctx0" brushRef="#br0" timeOffset="2254.593">7458 3107 1124 0,'-4'11'48'16,"1"1"-39"0,3 0 88-16,-4 0 18 0,4-6 3 0,-3 2 1 15,3-2-35-15,-4 6-6 0,4-6-2 0,-3 6 0 16,3-1-32-16,0-5-8 0,0 3 0 0,0 3-1 16,0-6-23-16,0-6-4 0,0 0 0 0,3 12-8 15,-3-7 0-15,4 1 0 0,-1 0 0 0,4 3 0 16,-3 3-36-16,3 0-13 0,0-1-3 0,0 1-1 15,-4 3-119-15,4 2-23 0,1-5-5 0</inkml:trace>
  <inkml:trace contextRef="#ctx0" brushRef="#br0" timeOffset="2481.213">7320 2777 1337 0,'0'0'28'16,"0"0"6"-16,0 0-34 0,0 0 0 0,0 0 0 0,0 0 0 16,0 0 88-16,-3-11 10 0,3-1 2 0,0 6 1 15,3-6-101-15,4 6-21 0,0-2-4 0</inkml:trace>
  <inkml:trace contextRef="#ctx0" brushRef="#br0" timeOffset="2959.727">7842 3215 1094 0,'-21'-5'23'0,"14"-1"5"0,0 6-28 0,0-6 0 0,0 0 0 0,-4 6 0 16,11-6 108-16,-10 0 16 0,10 6 3 0,0 0 1 15,0 0-52-15,0 0-9 0,0 0-3 0,-11 6 0 16,11-6-3-16,-7 0-1 0,0-6 0 0,7 6 0 16,0 0-44-16,-11 12-16 0,4-6 9 0,0 6-9 15,7-12 0-15,-3 5 0 0,3-5 0 0,-7 9 0 16,0 3 0-16,3 0 0 0,1 0 0 0,-4-1 0 16,7-11 10-16,-4 12-10 0,4-12 12 0,-3 3-12 15,3-3 0-15,-4 12 0 0,4-12 0 0,0 12-12 16,0-12 12-16,0 5 0 0,0 1 0 0,0-6 0 15,4 6 0-15,3 0 0 0,-4-6 0 0,4 0-9 16,0 12 9-16,0-12 0 0,4 3 0 0,-1 3 0 16,1 0 0-16,3-1 0 0,-3 1 0 0,3 0 0 15,0-6 0-15,4 0 0 0,-4 0-11 0,3 0 11 16,1-6-71-16,0-8-8 0,3 2-1 0,-7 0-1 16,4 0-145-16,-4 1-29 0</inkml:trace>
  <inkml:trace contextRef="#ctx0" brushRef="#br0" timeOffset="3264.335">8079 3333 801 0,'-4'12'16'0,"1"-9"5"0,3 0-21 0,0 3 0 0,-4-3 0 0,0 2 0 16,4-5 30-16,0 6 2 0,0-6 0 0,0 6 0 15,0 6 10-15,0 0 2 0,4-6 1 0,-4 5 0 16,0-2-36-16,0 3-9 0,4 0 0 0,-4-1 0 16,0 1 51-16,3 3 8 0,-3-9 1 0,0 6 1 15,4-1-45-15,-4 1-16 0,3-3 9 0,-3 3-9 16,4-6 0-16,-1 5 8 0,1-11-8 0,-1 12 0 15,1-6 0-15,-1-6-17 0</inkml:trace>
  <inkml:trace contextRef="#ctx0" brushRef="#br0" timeOffset="3438.074">8001 2883 1094 0,'0'0'23'0,"0"0"5"0,0 0-28 0,0 0 0 0,0 0 0 0,0 0 0 15,0 0 0-15,0 0 0 0</inkml:trace>
  <inkml:trace contextRef="#ctx0" brushRef="#br0" timeOffset="4024.084">8516 3286 1337 0,'-18'0'28'0,"11"0"6"15,0 0-34-15,0 6 0 0,4-3 0 0,-4 0 0 16,-4-3 104-16,4 6 13 0,0-6 3 0,-4 0 1 16,4 0-61-16,4 0-13 0,-4 0-3 0,7 0 0 15,-7 0-26-15,7 0-6 0,0 0 0 0,-4 6-1 0,1-1-11 16,-1-5 0-16,1 6 0 0,-1 0 8 15,1 0-8-15,-5 0 0 0,5 0 0 0,-1 3 0 0,1 2-10 16,3-5 10-16,0 0 0 0,-4 6-9 0,4 0 9 0,-3-3 0 16,3 8 0-16,-4-5 0 0,4 0-8 0,-3-6 8 0,3 5-8 15,0-5 8-15,0 3 0 16,0-9 8-16,3 6 0 0,-3-6 0 16,0 0-8-16,4 6 0 0,6-6 0 0,-3 0 0 15,1 0 14-15,2-6 2 0,-3-9 0 0,4 9 0 0,-1-5-16 0,-3 5 0 0,4-6 0 16,-4 0 0-16,0-3 8 0,4 10-8 0,-4-7 0 15,-4 6 9-15,4-6-9 0,0 6 0 0,-3-5-12 16,3 5 12-16,-4 3-21 0,1 0 3 0,-4 0 1 0,0 3 0 16,0 0 0-16,0 0 0 0,0 0 0 0,0 0 0 15,4 3-1-15,-1 3 0 0,1 5 0 0,-1 1 0 16,1 6 18-16,3-3 8 0,-4 2-8 0,1 1 12 16,-1-1 8-16,1 4 2 0,3-3 0 0,0-1 0 15,-4 1 6-15,8-3 0 0,-4-4 1 0,4 1 0 16,-4-6-29-16,3 0 0 0,-3-6 0 0,4 0 0 15,0 0 0-15,-1 6 0 0,4-6 0 0,0 0 0 16,0 0-106-16,1-6-18 0</inkml:trace>
  <inkml:trace contextRef="#ctx0" brushRef="#br0" timeOffset="10344.778">3418 4483 608 0,'0'0'25'0,"0"0"-25"16,0 0 56 0,0 0 7-16,0 0 1 0,0 0 0 0,0 0-35 0,0 0-6 0,0 0-2 0,0 0 0 15,0 0-33-15,0 0-8 0,0 0 0 0,0 0-1 16,-3 5 68-16,3 1 13 0,0 6 4 0,0 0 0 15,0-6-46-15,0 3-9 0,3 2-1 0,-3-5-8 16,0 6 0-16,4-6 0 0,-4 6-10 0,0-7 10 16,0 4 36-16,0 0 16 0,3 6 2 0,-3 2 1 15,4-5-31-15,-4 3-7 0,7-3-1 0,-7 5 0 16,4-5-16-16,-8 0 0 16,4-3-13-16,-3 2 5 0,3-11 8 0,0 6 0 0,0-6 0 0,0 0 0 15,3 12 0-15,-3-12 0 0,0 0 0 0,0 6 0 16,0-6 49-16,4 6 12 0,-4-6 3 0,3 12 0 15,1-7-103-15,-1 4-20 0,-3 9-4 0,4-6-1 16,-4-1 83-16,3 4 16 0,-3-3 3 0,4 0 1 16,-1-1-31-16,-3 7-8 0,0-6 0 0,0 2 0 15,0-2 21-15,0 0 3 0,4-6 1 0,-1 3 0 16,-3-9-40-16,0 0-8 0,0 0-1 0,0 0-1 16,0 0 25-16,0 6 0 0,0-6 12 0,0 0-4 15,0 0 7-15,0 0 1 0,0 0 1 0,0 0 0 16,0 0-17-16,0 0 0 0,0 0 0 0,0 0 0 15,0 0 0-15,0 0 0 0,0 0 0 0,0 0 0 0,0 0 0 16,0 0 0-16,-3-6 0 0,3 6 0 0,0 0 0 16,0 0 0-16,0 0 0 0,0-3 0 0,0 3 0 15,0-6 0-15,3 0 0 0,-3 6 0 0,0-6 0 0,0-6 0 16,0 6 0-16,0 1 0 0,0-7 0 16,-3-3 0-16,3-3 0 0,0-5 0 0,-4 2 0 15,4-8 0-15,0 3 0 0,-3-4 0 0,3 4 0 16,-4 2 0-16,4 1 0 0,0-4 0 15,-3 4 0-15,3-16 0 0,0-2 0 0,0 3 0 0,-4 9 0 0,4-4 0 0,0 4 0 16,0 8 0-16,0-8 0 0,0 5 0 0,0-2 0 0,-3 2 0 16,6-2 0-16,-3 2 0 0,0-2 0 0,0 3 0 15,0 5 0-15,0-3 0 0,0 10 0 0,0-1 0 16,0 0 0-16,-3 0 0 0,3 6 0 0,0 0 0 16,0 6 0-16,0 0 0 0,0 0 0 0,0 0 0 15,0 0 0-15,0 0 0 0,0 0 0 0,7-2 0 16,-4-4 0-16,-3 6 0 0,4 0 0 0,3-6 0 15,0 6 17-15,0-6-3 0,3 6-1 0,1 6 0 16,3 0-13-16,0 0 0 0,-3 5 0 0,-1-2 0 16,1 3 0-16,3 6 0 0,0-7 0 0,0-2 0 15,-3 3 0-15,0 0 0 0,3-1 0 0,-4 1 0 16,1 3 0-16,-1 8-18 0,-6-11 4 0,3 12 1 16,0-4 22-16,0-2 5 0,0 2 1 0,-3 4 0 15,-1-1-24-15,1-8-5 0,-1 3-1 0,-3-1 0 16,0 1 28-16,0-3 6 0,0-3 1 0,-3 5 0 15,-1-5-20-15,1 3 0 0,-1-4 0 0,1 1 0 16,3-12 0-16,-11 0 13 0,4-12-2 0,-4 9-1 16,4 3 21-16,-3 3 4 0,-1 3 1 0,-3 0 0 0,4-6-36 0,-5-6-14 15,5-3 1-15,-4 1 0 0,3 5 13 16,-3-3 0-16,3-6 0 0,1 6 0 16,-1 0-46-16,1 0-3 0,-1 6-1 0,4 0 0 15,-4-5-11-15,4 5-3 0,7 0 0 0</inkml:trace>
  <inkml:trace contextRef="#ctx0" brushRef="#br0" timeOffset="10943.173">3782 4715 1094 0,'-7'-6'46'16,"0"0"-37"-1,-4 0 53-15,0 6 10 0,4 12 3 0,0-12 0 16,0 3-18-16,0 3-3 0,0-3-1 0,0 3 0 16,4 2-42-16,-8-2-11 0,8 6 0 0,-5 0 0 0,1 0 0 0,4 2 0 0,-1 10 0 0,-3-12 0 15,4-1 0-15,3 10 0 0,0-15 0 16,0 5 0-16,0 1 11 0,0 0 0 0,0-9 0 0,0-3 0 16,0 6-11-1,0-6 0-15,0 0 0 0,0 0 0 0,3 6 0 0,-3 0-11 16,4-1 11-16,3 1-8 0,-7-6 8 0,3 0 11 0,1 0-3 0,-4 0 0 15,7-6 8-15,-3 1 2 0,-1-1 0 0,1-3 0 16,3 3-8-16,-4 0-2 0,4-12 0 0,0 13 0 16,0-7-8-16,-3-3 0 0,-1-2 9 0,4 5-9 15,-3 0 0-15,-1 0 0 0,1 0 0 0,0 4 0 16,-1 2 0-16,4 6-8 0,-7 0 8 0,0 0-12 16,0 0-18-16,0 0-4 0,0 0-1 15,0 0 0-15,7-6 26 0,-7 6 9 0,7 0 0 0,0 6-9 16,-3 0 9-16,3 0-12 0,-7-1 12 15,7 4-12-15,-4 9 12 0,5-6 0 0,-1-1 0 16,0 1 0-16,0-3 0 0,3-3 0 0,-3 0 0 0,0 0 0 16,0-1 0-16,1 1 0 0,-1 6 0 0,-4-3-8 15,8-6 8-15,-4 0-12 0,0-6 12 0,0 0-12 16,-7 3-79-16,0 0-16 0</inkml:trace>
  <inkml:trace contextRef="#ctx0" brushRef="#br0" timeOffset="11350.174">4039 3962 874 0,'0'0'36'0,"-3"6"-28"15,-1 0 41-15,1 0 9 0,-1 3 2 0,4 2 0 16,0 7-14-16,0-3-2 0,0 14-1 0,0-11 0 16,0 5-30-16,0 4-5 0,0-4-8 0,0 4 11 15,4 2-11-15,3 3 0 0,3-2 0 0,-6 2 0 16,3 4 0-16,4-4 0 0,-8-3 0 0,8 4 0 15,-4 2 0-15,0-3 0 0,3 3 0 0,-3 4 0 16,0-13 0-16,1 9 18 0,-5-5-3 0,8 2-1 16,-8-2 5-16,1 2 1 0,-1-9 0 0,1 4 0 15,-1-4-10-15,1-5-2 0,3 3 0 0,-7-10 0 16,0 7 0-16,3-9 0 0,-3-9 0 0,0 0 0 16,0 0-8-16,0 0-17 0,0 0 4 0,0 0 1 15,0-6-37-15,4 3-7 0</inkml:trace>
  <inkml:trace contextRef="#ctx0" brushRef="#br0" timeOffset="11693.815">3859 4450 836 0,'0'0'24'0,"0"0"4"0,0 0-28 0,0 0 0 0,0 0 0 0,0 0 0 16,4 6 57-16,-1 0 6 0,1-6 1 0,3 9 0 15,0-3 0-15,4 0 0 0,-4-1 0 0,0 1 0 16,0 0 0-16,-4 0 0 0,1 6 0 0,3-6 0 15,0-6-52-15,0 3-12 0,4-3 0 0,-1 3 0 16,1 2 34-16,3 4 4 0,0 3 1 0,4 0 0 16,-4-6-29-16,0 0-10 0,4-6 0 0,3 0 9 15,-4 0-9-15,5-6 0 0,-1 0 0 0,0 6 8 16,-4-6-93-16,5 0-19 0,-5 6-4 16</inkml:trace>
  <inkml:trace contextRef="#ctx0" brushRef="#br0" timeOffset="12209.678">4364 4703 850 0,'-4'12'17'0,"4"-3"6"0,0-4-23 0,0-5 0 16,0 0 0-16,-3 12 0 0,3-12 107 0,3 6 17 0,1 0 3 0,-4 0 1 15,7 0-84-15,-7 0-17 0,3 0-3 0,1 2-1 16,0 4 14-16,6-6 3 0,-3 0 1 0,0 6 0 16,-3-1-33-16,3-5-8 0,-4 9 0 0,1-3 0 15,-1-1 0-15,4 7 0 0,0-12 0 0,-3 9 0 16,3-4 0-16,-3-5 0 0,-4 6 0 0,3-6 0 15,-3 0 0-15,4 0 0 0,-4-6 0 0,0 0 0 16,0 0 0-16,0 0 0 0,0 0 0 0,0 0 0 16,0 0 53-16,0 0 9 0,-4-6 2 0,-3 0 0 15,0 0-52-15,0-6-12 0,3 1 0 0,-3-4 0 16,4 3 0-16,-1-6 0 0,-3 7 0 0,4-4 0 16,-4 3 0-16,0-5 0 0,3 5 0 0,-6 0 0 15,6-3 0-15,0 4 0 0,1-1 0 0,3-6 0 16,-4 12 0-16,4-8 0 0,-3 5 0 0,3 6 0 15,0-9 0-15,0 0 0 0,3 7 0 0,1-1 0 16,-1 0-48-16,5 3-13 0,2 3-3 0,-3-3 0 16,0 0 52-16,0-6 12 0,0 6 0 0,4-3 0 15,-1 6 0-15,5 0 0 0,-1 6 0 0,-4-3 0 16,4 3-54-16,0 0-8 0,4-3-2 0,-7 6 0 16,-1-3 0-16,1 5 0 0</inkml:trace>
  <inkml:trace contextRef="#ctx0" brushRef="#br0" timeOffset="12511.043">4717 4815 1337 0,'0'17'28'15,"0"1"6"-15,0-3-34 0,0-4 0 0,0 7 0 0,0-9 0 16,0 0 58-16,3 5 5 0,1-8 1 0,-4 6 0 16,3 0-12-16,1-6-1 0,-4-3-1 0,3 3 0 15,-3-6-29-15,0 0-5 0,0 0-2 0,0 0 0 16,0 5 1-16,0-5 0 0,4 12 0 0,-4-12 0 15,0 0-75-15,0 0-16 0,0 0-2 0</inkml:trace>
  <inkml:trace contextRef="#ctx0" brushRef="#br0" timeOffset="12687.818">4703 4580 0 0,'0'0'0'0</inkml:trace>
  <inkml:trace contextRef="#ctx0" brushRef="#br0" timeOffset="13135.331">5034 4709 899 0,'0'0'18'0,"0"0"6"16,0 0-24-16,0 0 0 0,0 0 0 0,0 0 0 15,0 0 84-15,0 0 11 0,0 0 2 0,0 0 1 0,0 0-15 0,0 0-3 16,0 0-1-16,0 0 0 0,-7 0-37 0,7 0-7 16,-7 6-2-16,-7 0 0 0,10 0-1 0,-3 2-1 15,4-2 0-15,-1 6 0 0,-3-6-23 16,4 6-8-16,-1-6 0 0,1 2 0 15,-1 4 0-15,1 0 0 0,-1 0 0 0,1-6 0 16,3 5 0-16,0 1 0 0,0 3 0 0,0-9 0 0,0 5 0 0,3 1 0 16,-3-3 0-16,0 0 0 0,4 0 0 0,-4-4 0 0,0 1 0 0,3 6 0 15,-3-12 20-15,4 6-1 0,3 0-1 16,-4 0 0-16,4 0-18 0,-3 0 0 0,-1 2 8 0,4-2-8 16,-3 6 0-16,-1-6 0 0,8 0 0 15,-4 0 0-15,-3-1-12 0,3 4-7 0,0 3-1 0,0-6 0 16,0 0-1-16,3-6-1 0,1 6 0 15,-4-6 0-15,4 0-62 0,-1 0-12 16,1-6-2-16</inkml:trace>
  <inkml:trace contextRef="#ctx0" brushRef="#br0" timeOffset="13427.573">5274 4850 794 0,'0'0'33'16,"0"0"-33"-1,0 0 70-15,4 9 7 0,-4-3 2 0,3 0 0 0,1-1-12 0,-4 1-3 0,3 12 0 0,1-12 0 16,-4 0-51-16,3 3-13 0,1-4 0 0,-1 1 0 15,-3 6 8-15,0 0 0 0,0-6-8 0,0 6 12 16,4 2-12-16,-4-8 9 0,3 6-9 0,-3-6 8 16,0-6-8-16,0 0-16 0,0 0 4 15</inkml:trace>
  <inkml:trace contextRef="#ctx0" brushRef="#br0" timeOffset="13606.221">5235 4624 1579 0,'0'0'32'0,"-3"6"10"0,3-6-34 0,0 0-8 0,0 0 0 0,0 0 0 15,0 0 0-15,0 0 0 0,0 0 0 0</inkml:trace>
  <inkml:trace contextRef="#ctx0" brushRef="#br0" timeOffset="14232.919">5623 4865 1317 0,'0'0'27'0,"-7"0"8"0,7 0-35 15,-3 0 0-15,-4-6 0 0,7 6 0 0,-4 0 95 0,4 0 12 0,0 0 2 0,-7 0 1 16,7 0-54-16,0 0-10 0,-3-6-2 0,3 6-1 15,0 0-32-15,-8 0-11 0,8 0 0 0,-7 0 9 16,7 0-9-16,0 0 0 0,-7 0 0 0,7 0 8 16,0 0-8-16,-3 0 0 0,3 0 0 0,-7 6 0 15,7-6 0-15,-7 6 0 0,3-6 0 0,4 0 0 16,-7 6-11-16,4-1 11 0,3 1-8 0,0 6 8 16,-4-3-20-16,1 3 2 0,3-1 0 0,0-5 0 15,-4 12 18-15,4-6 0 0,0 0 0 0,0 2 0 16,0-2 0-16,0 0 0 0,4-1 0 0,-4 1 0 15,3-3 9-15,1 3 6 0,-4-6 1 0,0 0 0 16,0-6 0-16,3 5 0 0,4-5 0 0,-7 0 0 16,4 0 1-16,3-5 1 0,0-1 0 0,-4 0 0 15,4 0-8-15,0-6-2 0,1-3 0 0,-5 10 0 16,4-7-8-16,0 12 0 0,-3-6 0 0,-1 0 0 16,1 0 0-16,-1 6 12 0,-3-14-12 0,4 8 12 15,-4 6-21-15,0 0-4 0,0 0-1 0,0 0 0 0,0 0 14 16,0-6 0-16,0 0 0 0,0 0 0 0,0 6 0 15,0 0-9-15,0 0 9 0,0 0-8 0,0 0 8 16,0 0 0-16,0 0-9 0,0 0 9 0,0 0-10 16,0 0 10-16,0 0-13 0,0 0 5 0,3 6 8 15,1 0-12-15,-1 6 12 0,4 2-12 0,-3-8 12 16,3 6 0-16,0-6-9 0,-3 0 9 0,-1 2-26 16,1 10-1-16,3 0 0 0,-4-7 0 15,4 1 27-15,-3-9 0 0,3 0 0 0,0-3 0 16,0 0-56-16,0-3-7 0,4 0-1 0</inkml:trace>
  <inkml:trace contextRef="#ctx0" brushRef="#br0" timeOffset="109447.882">3768 5685 698 0,'-4'18'14'0,"-3"-13"5"16,7 1-19-16,-3 9 0 0,-1-3 0 0,4 0 0 15,-4 2 87-15,1-2 13 0,-1 6 4 0,1-1 0 16,-1 1-46-16,1-3-9 0,3 8-1 0,-4-5-1 16,4-1-24-16,0 4-5 0,0 3-1 0,0-10 0 15,0 10 15-15,0-7 4 0,4 1 0 0,-4 3 0 16,0-4-21-16,3 4-4 0,1 2-1 0,-4-5 0 0,3 0 3 16,-3-4 1-16,0 4 0 0,4 0 0 0,-4-1-14 15,0-2 11-15,3 3-11 0,-3-1 10 0,0-2-10 16,0-3 0-16,0-1 0 0,0 1 0 15,0 0 9-15,0-6 3 0,0 3 1 0,-3-3 0 16,3 5-13-16,0-5-18 0,0-6 4 0,0 6 1 0,-4 0 26 0,4-6 6 16,0 6 1-16,0 0 0 0,0 0-32 0,0-4-7 0,0 7-1 15,0-3 0-15,0-6 35 0,0 0 6 0,0 0 2 0,0 9 0 16,0-9-23-16,0 0 0 0,0 0 0 0,0 0 0 16,0 0-21-16,0 0 1 0,0 0 0 0,0 0 0 15,0 0 40-15,0 0 9 0,0 0 2 0,0 0 0 16,0 0-16-16,0 0-3 0,0 0-1 0,0 0 0 15,0 0-3-15,-3-9 0 0,3 3 0 0,-4-3 0 16,4 7-8-16,-3-4 0 0,3 0 0 0,0 0 0 16,-4 0 0-16,4 0 0 0,0-9 0 0,0 7 0 15,-3-7 0-15,3-3 0 0,0-2 0 0,0 2 0 16,0-5 0-16,0 2 8 0,0 3-8 0,0-5 0 16,3-1 8-16,-3 4-8 0,0 2 8 0,4-8-8 15,-4 8 0-15,0-6 8 0,3-966-8 0,-3 1936 0 16,0-969 0-16,4-1 8 0,-1 10-8 0,-3-10 0 15,4 1 8-15,-1 8-8 0,-3-14 0 0,4 8 8 16,0-3-8-16,-1 7 0 0,4-10 0 0,0 10 0 16,-3-1 0-16,-1 0 0 0,4 10 0 0,-3-10 0 15,-1 12 0-15,1-6 0 0,-1 1 0 0,1 2 0 16,-1 3 0-16,1 0-11 0,-4 0 11 0,4 0-12 16,-4 6 12-16,3 0-12 0,4-6 12 0,-3 6-12 0,3 6 12 15,0-6-10-15,0 6 10 0,0-6-10 0,0 6 10 16,4-6 0-16,-1 9 0 0,4-3 0 0,-7 0-8 15,4-1 8-15,-4 7-8 0,0-6 8 0,4-6 0 0,3 6 0 0,0-6 0 16,-4 6 0-16,1 0 0 0,-1 0 0 16,5 2 0-16,-8 1 0 0,3 0-8 0,-3 3 8 0,-3 0-8 15,-1-7 8-15,1 10-8 0,-4 3 8 0,3-1-8 16,-3 1 8-16,-3 0 0 0,3-4 0 16,-4 4 0-16,4 0 0 0,-3-4 0 15,-4-2 0-15,0 6 0 0,0-6 0 0,0 2 0 0,-4-2 11 0,4 0-11 0,0-1 12 16,0-5 6-16,0 0 2 0,-4-6 0 0,4 6 0 15,-3-6 4-15,-1 3 0 0,0-3 1 0,4-3 0 16,-3-3-12-16,-4 0-2 0,0 0-1 0,-4 1 0 16,4-1-10-16,-4-6 0 0,1 0 0 0,2 3 0 15,1 4-14-15,0-7-8 0,0 6-2 0,0-6 0 16,3 6-21-16,4 0-5 0,0 6-1 0</inkml:trace>
  <inkml:trace contextRef="#ctx0" brushRef="#br0" timeOffset="110138.91">4078 6241 957 0,'-10'-6'20'0,"2"6"4"0,1-6-24 0,0 0 0 0,0 6 0 0,-3-3 0 15,3 3 83-15,7 0 11 0,-7 0 2 0,-4-3 1 16,11 3-45-16,-7-3-8 0,0 3-3 0,7 0 0 16,-11 0-26-16,11 0-6 0,-7 3-1 0,0 0 0 15,0 6-8-15,4-3 0 0,-1 0 0 0,-3-1 0 16,4 7 0-16,-5-3 0 0,5 0 0 0,-1 0 0 16,4 2 0-16,-3-5 0 0,3-6-9 0,0 6 9 15,0-6 0-15,0 0 0 0,0 0 0 0,0 0 0 16,0 0 0-16,0 0 0 0,0 0 0 0,0 0 0 15,0 0 0-15,0 0 0 0,0 0-8 0,0 12 8 16,0-12 0-16,0 6-10 0,0-6 10 0,3 6-8 16,4 0 8-16,-3-1 0 0,3 4 0 0,4-3-8 15,-1 0 8-15,-3-6 0 0,4 6 0 0,-1-6 0 16,1 0 0-16,0 0 0 0,-1 0 0 0,-3 0 0 16,4 0 8-16,-8 0-8 0,4 0 8 0,0 0-8 15,1-6 8-15,-1 0-8 0,-4 0 8 0,1-3-8 16,-1 7 20-16,-3-4 0 0,0 0 0 0,4 3 0 15,-4-3-20-15,0 6-12 0,0 0 2 0,0-6 0 16,0 6 10-16,0 0 0 0,0 0 0 0,0-6 0 0,-4-6 0 16,4 7 0-16,0-1 0 0,0 6 0 15,0 0 0-15,0 0 0 0,0 0 0 0,0 0 0 16,0 0 0-16,0 0 0 0,0 0 0 0,0 0-8 16,0 0 8-16,0 0 0 0,0 11 0 0,4-5-8 0,-1 6 8 0,1-6 0 15,-4-6 0-15,3 6-8 0,1-3 8 0,-4-3 0 0,7 6 0 0,-4 0 0 16,-3-6 0-16,7 2 0 0,1 7 0 0,-1-9 0 15,3 0-8-15,1 0-7 0,-4 0-1 0</inkml:trace>
  <inkml:trace contextRef="#ctx0" brushRef="#br0" timeOffset="119575.362">4487 5591 1004 0,'0'0'28'0,"0"0"7"0,0 0-35 0,0 0 0 0,0 0 0 0,0 0 0 16,0 0 73-16,0 0 8 0,0 0 2 0,0 0 0 15,0 0-59-15,0 0-12 0,0 0-3 0,0 0 0 16,0 0-9-16,0 0-12 0,0 0 2 0,0 0 1 15,-3 9 58-15,-1 2 12 0,4-5 3 0,0 6 0 16,0 3-52-16,0-3-12 0,0 5 0 0,4 1 0 16,-4 5-12-16,3 4-4 0,1-4-2 0,-1 10 0 15,1-4 29-15,-1 3 5 0,1-2 2 0,-4 8 0 16,3-6-27-16,5 9-6 0,-1-5-1 0,-4 2 0 16,1-6 16-16,-4 9 0 0,3-2 0 0,-3-1 0 0,4-3 10 0,-4-2 5 15,3-10 1-15,-3-2 0 0,0 2-3 16,-3 1 0-16,3-4 0 0,0-2 0 0,-4-6 31 0,4-1 5 15,0-2 2-15,-3 0 0 16,-1-3-41-16,4-3-10 0,-3 3 0 0,3-6 0 16,-4 0 0-16,1 0 12 0,3 0-12 0,0 6 12 0,-8-6-12 0,5 0 10 15,3 0-10-15,-4 0 10 16,1 0-46-16,3 0-8 0,-4-6-3 0,1 6-449 16,3 0-89-16</inkml:trace>
  <inkml:trace contextRef="#ctx0" brushRef="#br0" timeOffset="119970.38">4406 5932 900 0,'0'0'20'16,"0"0"4"-16,-3 6 0 0,3-6 1 0,0 0-25 0,0 0 0 0,-4 6 0 0,4-6 0 16,0 0 36-16,0 0 1 0,0 6 1 0,4-1 0 15,-4-5 21-15,0 0 4 0,0 0 1 0,3 6 0 16,1-3-52-16,3 0-12 0,-4 6 0 0,-3-9 0 0,0 0 40 0,4 0 6 15,3 6 1-15,0 0 0 16,0-6-32-16,4 6-7 0,-1-6 0 0,4 0-8 16,-3 5 8-16,3-5-8 0,4 0 0 0,-4 6 0 15,-4-6 13-15,1 6-4 0,3-6-1 0,0 9 0 16,-3-6-8-16,3 0-12 0,0 0 2 0,-3 0 1 16,3 0 9-16,-4 0 12 0,-3 3-2 0,-7-6-1 15,4 5-46-15,-4-5-10 0,7 6-1 0</inkml:trace>
  <inkml:trace contextRef="#ctx0" brushRef="#br0" timeOffset="120586.983">4727 6105 850 0,'0'0'17'0,"0"0"6"0,-3 0-23 0,3 12 0 0,0 0 0 0,0-6 0 15,0 0 56-15,0-6 6 0,0 0 2 0,0 5 0 16,3 4 0-16,-3 3 0 0,0-6 0 0,4 6 0 15,-4-1-27-15,0 4-5 0,3-3 0 0,-3 6-1 16,4-1 1-16,-4-8 1 0,3 3 0 0,1 0 0 0,-1 5 25 0,1-5 5 16,-4 0 1-16,3-3 0 0,1 8-52 15,-1-5-12-15,-3-6 0 0,8 6 0 0,-5-4 0 0,-3 1 0 16,4 6 0-16,-4-3 0 0,0-12 0 0,0 6 0 16,0-6 0-16,0 0 0 0,0 0 0 0,0 0 0 15,0 0 0-15,0 0 0 0,0 0 54 0,0 0 8 16,0 0 2-16,0 0 0 0,0 0-24 0,0-6-5 15,-4 0-1-15,4 0 0 16,-3-6-54-16,3 0-12 0,0 4-1 0,-8-4-1 0,8 0 34 16,-3 6 0-16,3-9 0 0,0 7 0 0,-4-1 0 0,4 3 0 0,-3-6 0 0,3 0 0 15,0 7 0-15,0-7 0 0,0 3 0 0,0 3 0 16,0 0 0-16,-4-6 0 16,4 7 0-16,0-7 0 0,-3 6 0 0,3-3 0 15,0-3 0-15,-4 6 0 0,4-5 0 16,0 5 0-16,0-6 0 0,0 6 0 0,0-6-16 0,4 7 4 0,-4 2 1 0,3-3 0 15,-3 0 11-15,4-6 16 0,-1 6-4 16,1 0-1-16,-1 0-11 0,-3 6 0 0,0 0 0 0,8-2 0 16,-1 2-18-16,0 0-6 0,0 2 0 0,-4-2-1 15,4 6-11-15,0 0-3 16,4 0 0-16,0 0 0 0,-4 0 31 0,0 0 8 0,3-6 0 0,1 0 0 16,-4 0-55-16,3 6-6 0,5-6-2 15</inkml:trace>
  <inkml:trace contextRef="#ctx0" brushRef="#br0" timeOffset="120950.56">5045 6258 824 0,'0'6'35'16,"0"3"-35"-16,0 0 109 0,0 0 15 16,3 8 4-16,-3-5 0 0,-3-6-46 0,3 3-9 0,3 8-1 0,-3-5-1 15,0-6-24-15,0 0-5 0,0 6-1 0,0-4 0 16,4-2-14-16,-4 6-3 0,0-6-1 0,3 6 0 15,1-6-35-15,-4 5-6 0,0-2-2 0,0 0 0 16,0 0-1-16,0-9-1 0,3 6 0 0,-3-6 0 16,0 0-16-16,4 11-3 0,-4-5-1 0,0-6 0 15,0 6-2-15,0-6 0 0,0 0 0 0,0 6 0 16,0-6-23-16,0 0-5 0,0 0 0 0</inkml:trace>
  <inkml:trace contextRef="#ctx0" brushRef="#br0" timeOffset="121136.583">5105 6005 1242 0,'0'0'27'0,"0"0"5"0,0 0 2 0,0 0 2 0,0 0-36 0,0 0 0 15,0 0 0-15,0 0 0 0,0 0 43 0,0 0 1 16,0 0 1-16</inkml:trace>
  <inkml:trace contextRef="#ctx0" brushRef="#br0" timeOffset="121678.633">5514 6235 1074 0,'0'0'30'0,"0"0"8"0,0 0-30 0,0 0-8 16,0 0 0-16,0 0 0 0,0 0 104 0,0-6 19 16,-4 0 4-16,4 0 1 0,-3 0-52 0,-1-3-9 0,1 9-3 0,3 0 0 15,0-6 0-15,-4 1 0 16,4 5 0-16,-3 0 0 0,-4-6 0 0,3 6 0 15,-3-6 0-15,0 6 0 16,0 0-102-16,-4 0-21 0,1 0-4 0,-1 0-1 0,1 6 64 0,3-6 12 0,-4 6 2 16,4-6 1-1,-4 5-15-15,1 1-10 0,3 3 2 0,0 0 0 16,0 6 8-16,3-4-13 0,-3 7 5 0,4-6 8 0,-1 3-9 0,0-4 9 0,4 1 0 16,0 0 0-16,-3-3 0 0,3-3 0 0,0 5 0 0,0-11 0 15,0 0 0-15,3 6 0 0,5 6 0 0,-1-6 0 16,-4 0 0-16,4 0 0 0,0 2 0 0,4-2 0 15,-4-3 0-15,7 6 0 0,-14-9 0 16,11 0 0-16,-1 6 0 0,-3 0 0 0,4 0 0 0,-1 0 0 16,1-1 0-16,0 1 0 0,3 0 0 0,-4-6 0 15,4 0-156-15,-3 0-28 16</inkml:trace>
  <inkml:trace contextRef="#ctx0" brushRef="#br0" timeOffset="122002.16">5761 6264 1116 0,'0'0'24'0,"0"0"6"0,0 0 1 0,0 0 0 0,0 0-31 0,0 0 0 16,0 0 0-16,0 0 0 0,0 0 72 0,0 0 8 15,0 0 1-15,0 0 1 0,0 0-36 0,0 0-7 0,0 0-2 0,0 0 0 16,0 0-28-16,0 0-9 0,0 0 0 0,0 6 0 16,3 3 0-16,-3-3 0 0,0 0 0 0,0 5 0 15,7 1 0-15,-7-6 0 0,4 3 0 0,-4 3 0 16,0 5 0-16,0-5 0 0,0 0 0 0,0 5 0 16,0-2 0-16,0 3 0 0,3-1 0 15,-3 10 0-15,4-10 0 0,-4 1 0 0,4 0 0 0,-4-4 0 16,0-14 0-16,0 0 0 0,3 6 0 15,-3-6-686-15</inkml:trace>
  <inkml:trace contextRef="#ctx0" brushRef="#br0" timeOffset="122798.624">6142 6229 1267 0,'0'0'28'0,"0"0"5"0,0 0 2 0,0 0 1 0,0 0-36 0,0 0 0 0,0 0 0 0,0 0 0 16,0 0 98-16,-4-6 13 0,4 0 2 0,-3 0 1 16,3-3-67-16,-4 3-14 0,1 1-2 0,3 5-1 15,-4-6-30-15,4 0-20 0,-3 6 4 0,3 0 0 16,-4-6 31-16,4 6 6 0,-7 0 2 0,4 6 0 15,-4-6-37-15,7 0-7 0,0 0-2 0,-4 6 0 16,-3-6 15-16,3 6 8 0,1 5-10 0,-8 1 10 16,8 3-12-16,-1 2 3 0,-3 1 1 0,4-3 0 15,-1 2 16-15,1 1 4 0,3-3 1 0,-4-1 0 16,1 7-13-16,-1-3 0 0,4-1-9 0,0-2 9 0,0-3 0 0,0-6 0 16,0 5 0-16,0-5 10 0,0-6 23 0,0 0 5 15,0 0 1-15,0 0 0 0,4 6-15 0,-4-6-4 16,0 0 0-16,10-3 0 0,1 0-7 0,-11 3-1 15,10 0-1-15,1-6 0 0,-4 1-11 0,0-7 0 16,0 6-12-16,0-9 12 0,-3 0 0 0,3 7 0 0,-4-4 0 16,1 0 0-1,-1 6-25-15,-3-5-7 0,4-1-2 0,-4 9 0 16,0 3-3-16,0 0-1 0,0 0 0 0,0 0 0 0,0 0 19 0,0 0 4 0,0-6 1 0,0 6 0 16,0 0 0-16,0 0 0 0,0 0 0 0,0 0 0 15,0 0 2-15,3 0 1 0,-3 12 0 0,0-1 0 16,0 4 11-16,0 3 0 0,0-6 0 0,0 5 0 15,4-2 23-15,3-3 0 16,-4 5 0-16,1-5 0 0,0 3-11 0,-1 2-1 0,-3-11-1 0,7 6 0 16,-3-6-2-16,3 0 0 0,0 0 0 0,-7-6-515 15,0 0-103-15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19:44:53.6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11956 9125 940 0,'0'0'26'0,"0"0"7"0,0 0-33 0,0 0 0 0,0 0 0 0,0 0 0 15,0 0 60-15,-7-9 6 0,7 9 1 0,0 0 0 16,-4 0-22-16,4 0-4 0,0 0-1 15,-7-6 0-15,7 6-19 0,0 0-4 0,0 0-1 0,-7 0 0 16,7 0 20 0,0 0 4-16,-4 0 1 0,-3 0 0 15,0 6-33-15,4-6-8 0,-8 9 0 0,8-7 0 0,-4-2 0 0,3 3 0 0,1 3 0 0,-1-3 0 16,0-3 16-16,4 0 2 0,-3 0 0 0,3 0 0 16,0 0 8-16,0-3 2 0,-4 3 0 0,4 3 0 15,0-3-11-15,0 0-1 0,0 0-1 0,0 3 0 16,0-3-15-16,4 3 0 0,-4 0-12 0,3 3 12 15,1-6-10-15,0 0 10 0,-1 6-8 0,1-6 8 16,-1 6 0-16,1 0 0 0,-4-1 0 0,3 1-8 16,1 0 8-16,-1-3 0 0,1 0 0 0,-1 0 0 15,1 0 0-15,-1 0 0 0,4 0 0 0,-3 0 0 16,-4-3 0-16,7-3 0 0,-3 0 0 0,-4 3 0 16,7-3 0-16,0 0 0 0,0 0 0 0,-7 3 8 15,7-6-8-15,-4 3 8 0,4 0-8 0,-7 3 8 16,7 0-8-16,-7 0 11 0,0 0-11 0,7 0 12 15,-3-6-24-15,3 6-4 0,0 0 0 0,-3 6-1 16,3-6-126-16,-4 6-25 0</inkml:trace>
  <inkml:trace contextRef="#ctx0" brushRef="#br0" timeOffset="6429.83">7631 7666 364 0,'0'0'16'0,"0"0"-16"16,0-6 54-16,3 1 8 0,-3-1 2 0,4 3 0 15,-1 0-52-15,-3 3-12 0,0 0 0 0,4-3 0 16,3 0 0-16,-4 0 0 0,1-3 0 0,-1 6 0 15,-3 0 13-15,7 3 0 0,0 0 0 0,-3 6 0 16,3 3-13-16,0 5 0 0,0 1 0 0,-3-3 0 16,3 2-20-16,0 1 0 0,-4-6 0 0,4 5 0 15,-3-2-28-15,-1-3-5 0,1-1-2 0,-1 1 0 16,5-6-13-16,-1-3-4 0,0-3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20:06:30.6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5719 6370 553 0,'0'18'11'0,"0"-4"5"0,0-8-16 0,0 6 0 0,-4-6 0 0,4 6 0 15,0-7 74-15,-4 4 12 0,4-3 2 0,0 3 1 16,-3 0-29-16,3-9-5 0,0 6-2 0,0-6 0 16,0 0-19-16,0 0-4 0,0 0-1 0,0 0 0 15,0 0 7-15,0 0 2 0,0 0 0 0,0 0 0 16,0 0-11-16,0 0-3 0,0 0 0 0,0 0 0 15,0 0-40-15,-7 0-9 0,7 0-2 0,0 0 0 16,0 0 27-16,0 0 0 0,0 0 0 0,0 0 0 16,0 0 20-16,-4 6 8 0,4-6 3 0,0 0 0 15,-3 5-21-15,3-5-10 0,0 0 10 0,-4 6-10 16,4-6 11-16,0 0-11 0,0 0 12 0,0 0-12 16,0 0 10-16,0 0-10 0,0 0 8 0,0 0-8 15,0 0 8-15,0 0-8 0,0 0 8 0,0 0-8 16,0 0 8-16,7 0-8 0,-3 6 8 0,3-6-8 15,0 0 0-15,-3 0 0 0,3 0 0 0,0 6 0 0,0-6 0 16,0 0 0-16,0 0 0 0,0 0 0 16,7 3 0-16,-7 0 0 0,0 3 8 0,-3-3-8 0,6-3 0 0,-3 3 0 15,4-3 0-15,-4 3 0 0,3-3 0 0,-2 0 0 16,-1 0 0-16,0 0 0 16,0-3 0-16,0 3 15 0,-7 0-4 0,3-3-1 0,4 0-10 15,-3 0 0-15,-1 0-12 0,8-3 12 16,-7 6 0-16,3-6 0 0,0 0 0 0,-4 0 12 0,4 1-12 0,0-1 0 15,-3 0 0-15,3-3 0 0,0 3 0 0,0 0 0 16,-4 0 0-16,5 0 0 0,-1 1 8 0,-4-1-8 16,1-6 12-16,-1 6-4 0,1 6-8 0,-1-9-9 0,1 3 9 0,-4-5-13 15,0 5 13-15,0 0 0 0,0 0 0 0,-4-6 0 16,1-3 0-16,-1 4 0 0,-3 5 0 0,4-6 0 16,-4-6-19-16,-1 4 3 0,1 2 0 0,-3 0 0 15,3 0 5-15,-4 1 2 0,4-1 0 16,-3 3 0-16,6-3 28 0,-7 6 5 0,-3 6 2 0,7 0 0 15,-3 0-26-15,-1 6 0 0,1 0 0 0,-5 3 0 16,1 3 0-16,-3 0 0 0,3 5 0 0,-1-2 0 16,-6 3 0-16,7 5 0 0,0-5 0 0,0 8 0 15,3-8 0-15,1 8-20 0,-1-2 3 0,1 8 1 16,3-2 16-16,-4-7 0 0,0 9-8 0,4-14 8 16,4-3 0-16,-1 2 0 0,-3 1 0 0,4-6 0 0,3 5 0 0,0-2 0 15,-4 3-8-15,4-1 8 0,4-5 0 0,-4 0 0 16,0 3 0-16,7-4 0 0,-4-5 0 0,4 6 0 15,0-6 8-15,8 3-8 0,-5-1 0 0,-3 1 0 16,4-3 0-16,-1 0 0 0,4 0 0 0,1-6 0 16,2 6 0-16,-3-6 0 0,0 6 0 0,8-3 9 0,-8 0-9 15,3-3 8-15,4 0-8 0,-3 0 0 16,-4 0 0-16,4 0-11 0,0 0 11 0,-8 3 0 0,4-3 0 16,-3 2 0-16,3-2 0 0,0 3-8 0,-3-3 8 0,3 0-8 31,-4 0-25-31,1 0-5 0,-1 0-1 0,-10 0-360 0,11-3-72 0</inkml:trace>
  <inkml:trace contextRef="#ctx0" brushRef="#br0" timeOffset="1238.16">6237 6420 576 0,'0'0'12'0,"0"0"4"0,0 0 0 0,0 0 0 0,0 0-16 0,0 0 0 0,0 0 0 0,0 0 0 16,4 0 54-16,-4 0 8 0,0 0 2 0,3 6 0 15,-3-6-52-15,0 0-12 0,0 0 0 0,4 6 0 16,3 0 63-16,-4-6 9 0,-3 11 3 0,4-8 0 16,-1 3-18-16,-3 0-3 0,0-6-1 0,7 6 0 15,-7 0-42-15,4 0-11 0,-4 5 0 0,0-5 0 31,3 6 20-31,-3-6 3 0,0 6 0 0,4 2 0 0,-4-2-2 0,0 0 0 0,3 0 0 0,-3 2 0 16,0 4-1-16,0 0 0 16,0-1 0-16,0 4 0 0,0-4-5 0,0-2-2 0,4 0 0 0,-4 0 0 15,0 2-13-15,0-11-18 0,4 3 4 0,-4 3 1 16,0-12 13-16,0 0 0 0,0 0 0 0,0 0 0 16,0 0 46-16,0 0 12 0,0 0 2 0,0 0 1 15,0 0-12-15,0 0-2 0,0 0-1 0,0 0 0 16,0 0-24-16,-4-6-5 0,0 3-1 0,4-3 0 15,0 6-16-15,-3-6 0 0,3 0 0 0,0 0 0 16,0-5 0-16,-4 2 0 0,4 0 0 0,0 3 0 16,0-3 0-16,-3-3 0 0,-1 1 0 0,4 5 0 0,0-6 0 15,0 3 0-15,-7 0 0 0,4 1 0 0,3-4 0 0,0 6 0 16,0-6 0-16,0 3 0 0,3-2 0 16,-3 5 0-16,0-6-8 0,0 6 8 0,7 0 0 15,-7 0 0-15,4-5 0 0,-1 5-9 0,1-3 9 16,-1 3 0-16,-3 0-9 0,8 6 9 0,-8 0-9 15,7-6 9-15,0 0-12 0,0-5 12 0,3 5-13 0,1 0 4 16,-4 0 1-16,0 0 0 0,4 3-10 0,-1 0-2 16,-3 0 0-16,4 3 0 0,-11 0-2 0,10-6-1 15,-10 6 0-15,11 0 0 16,-11 0-4-16,7 0-1 0,-7 0 0 0,11 0 0 0,-11 0 10 0,0 0 2 0,14 6 0 16,-7 0 0-16,-7-6 6 0,0 0 2 0,7 6 0 0,0 3 0 15,-7-9 8-15,3 6 0 0,4 0 0 0,-3 5 0 16,-4-5 0-16,0-6 0 0,4 12 0 0,-4-12 0 15,7 3 0-15,-4 6 0 0,1 0 0 0,-4 2 0 16,3-5 0-16,1 0 0 0,-1 6 0 16,1-3 0-16,-1 0 0 0,-3-1 0 0,4-2 0 0,-4 6 0 15,7-6 0-15,-4 11 8 0,1-5-8 0,-4-3 0 16,3 3 0-16,-3-6 8 0,0 5-8 0,0-5 0 16,4 3 0-16,-4-3-13 0,0-6 1 0,0 0 1 15,0 0 20-15,0 0 4 0,0 0 1 0,0 0 0 16,0 0-6-16,0 0-8 0,0 0 11 0,0 0-11 15,0 0-9-15,0 0-9 0,0 0-2 0,0 0 0 16,0 0 40-16,0 0 7 0,0 0 1 0,0-6 1 16,0 3-46-16,0-3-10 0,0 0-1 0,0 1-1 15,3-1 46-15,-3 0 10 0,4 0 1 0,-4 0 1 16,0-3-46-16,4 3-10 0,-4 0-1 0,0 1-1 16,3-1 45-16,-3 6 10 0,4-6 2 0,-4 6 0 0,0-6-28 0,0 6 0 15,0 0 0-15,0 0 0 16,3-6-17-16,1 0-9 0,-4 6-2 0,3-6 0 0,1 0 44 15,3-2 8-15,-4 5 1 0,-3 3 1 0,11-3-26 0,-4-3 0 16,0 0 0-16,0-6 0 0,4 6-20 0,-4-5-4 16,3 5 0-16,4 0 0 0,-7 0 36 0,1 3 6 0,2-9 2 15,-3 6 0-15,4-5-20 0,-4 5 0 16,0 6 0-16,-7 0 0 0,0 0-12 0,10-6-7 0,-10 6-1 0,0 0 0 16,0 0 20-16,11 6 0 0,-11-6 0 15,7 6 0-15,0 11 0 0,-3-5 0 16,3-3 0-16,-4 8 0 0,-3 1 0 0,0 0 0 15,4-1 0-15,-4 10 0 0,0-10 0 0,-4 1 0 0,4-3 0 0,0 2 0 16,4-2 0-16,-4-3 0 0,0 6 0 0,3-7 0 16,-3 1 24-16,7-6 9 0,-7-6 2 0,0 0 0 15,0 0-27-15,7 3-8 0,-7-3 0 0,0 0 0 16,0 0 8-16,0 0-8 0,4 6 0 0,-4-6 0 16,10-3-24-16,-10 3-12 0,11 3-3 15,-11-3 0-15,0 0-85 0,0 0-16 0,21 0-4 16,-21 0-1-16</inkml:trace>
  <inkml:trace contextRef="#ctx0" brushRef="#br0" timeOffset="2275.359">7130 6523 1058 0,'0'0'23'0,"0"0"5"0,0 0 0 0,0 0 3 0,0 0-31 0,0 0 0 0,0 0 0 0,0 0 0 15,0 0 52-15,0 0 5 0,0 0 1 0,0 0 0 16,0 0 5-16,0 0 1 0,0 0 0 0,0 0 0 15,-4 3-52-15,1 3-12 0,3 5 0 0,-4-5 0 16,4 0 13-16,0 0 0 0,0 0 0 0,0 3 0 16,0 5-13-16,4-5-18 0,-4 3 4 0,0 0 1 0,3 5 61 15,1-2 13-15,-4-3 3 0,3 11 0 0,1-8-56 16,-4 9-8-16,7-7 0 0,0 10-10 0,-4-4 10 16,1 4 0-16,-1 2 10 0,1-5-10 0,-1-1 13 0,1 4-3 15,0-4-1-15,-1 4 0 0,1-4-9 0,-4 1-12 16,3 2 2-16,1-2 1 0,-1-7 36 0,-3 4 7 15,4 2 2-15,-4-5 0 0,0-3-6 0,3-4-1 16,-3 1 0-16,0 0 0 0,0 3-29 0,0-4 0 16,0-11 0-16,0 0 0 15,0 0 0-15,0 0 0 0,0 0 0 0,0 0 0 16,0 6 0-16,0 6 0 0,0-6 0 0,0-6 0 16,0 0 29-16,0 0 3 0,0-6 1 0,-3 0 0 0,3 0-19 0,0 6-4 15,0 0-1-15,-4-6 0 0,4-5-9 0,-3 2 10 0,-1 0-10 16,1-6 10-16,-1 3-10 0,1 7 0 0,-5-7 0 0,5-3 0 15,-4 3 0-15,7-5 0 0,-4 5 0 0,1-6 0 16,-4 4 0-16,0-10 0 0,3 9-11 0,1-2 11 16,-4-1 0-16,3 1 0 0,1-7 0 0,-1 3-8 15,-3-2 8-15,3 2 0 0,1 4 0 0,-1-10 0 16,4 10 0-16,-3-1 0 0,3 0 0 0,0-8-8 16,0 8 8-16,0 1 0 0,3-4 0 0,1 3 0 15,-1-5 0-15,4 2 0 0,-3 4-9 0,3-1 9 16,0-3 0-16,-3 4 0 0,3-1-9 0,0-5 9 15,0 8 0-15,0 3 0 0,-4-5 0 0,4 5 0 16,1 0-8-16,-1 3 8 0,0 6 0 0,0 0 0 16,0-3-32-1,0 1 1-15,-7 5 0 0,0 0 0 0,10 0 31 0,-10 0 0 0,14 0 0 0,-14 0 0 16,15 0 0-16,-1 5 0 0,-14-5 0 0,17 6 0 16,-6-3 0-16,-11-3 0 0,0 0 0 0,10 6 0 15,-10-6 0-15,11 9 0 0,-11-9 0 0,11 9 0 16,-4 3 0-16,3-7 0 0,-6 7 0 0,3-6 0 0,-7-6 0 0,3 12 0 15,1-3 0-15,-1 8 0 0,-3-5 0 0,0 3 0 16,0-1 0-16,-3 7 0 0,-1-9 0 0,4 8 0 16,-3-2 0-16,3 0 0 0,-4-1 0 0,1-5 0 15,-1 0 0-15,1 2-9 0,-1-8 9 0,-3 0 0 16,0 0 0-16,-3 0 0 0,2 0 0 0,1 3 0 16,0-9 0-16,0 0 0 0,-7-9 32 0,7 6 6 0,-3 0 1 15,3-3 0-15,-4 0-25 0,4 0-5 0,-4-5-1 0,1-1 0 16,-1 3-8-16,1-3-11 0,3 6 3 0,-4-11 0 31,4 11-128-31,3-6-24 0,1 3-6 0,-8-3-600 0</inkml:trace>
  <inkml:trace contextRef="#ctx0" brushRef="#br0" timeOffset="3175.465">7694 5826 1074 0,'0'9'30'0,"0"0"8"0,-3 0-30 0,3-4-8 0,0 1 0 0,0 0 0 15,0 6 31-15,-4 0 5 0,1-6 0 0,-1 8 1 16,4-8 11-16,-4 6 1 0,4-6 1 0,0-6 0 16,0 0-7-16,0 0-2 0,0 0 0 0,4 6 0 15,-4-6 1-15,0 6 0 0,4-1 0 0,-1 4 0 16,-3 3-16-16,4-6-3 0,-4 6-1 0,3-7 0 15,1 7 8-15,-1 0 2 0,1 0 0 0,-1 2 0 16,1-2 0-16,-1 9 0 0,1-4 0 0,-4 7 0 16,3-6-32-16,-3 2 0 15,4-2 0-15,-1 5 0 0,-3 4 0 0,4-4 0 0,-4 4 0 0,3 2 0 16,-3-5 0-16,4 2 0 0,-1 4 0 0,1-4 0 16,-4-2 0-16,4-7 0 0,-1 4 0 0,-3-4 0 15,4-5 0-15,-1 3 0 0,-3-3 0 0,0 5 0 16,0-5 0-16,0 0 0 0,4-6 0 0,-1 5 0 15,-3-2 0-15,4-3 0 0,-4-6 0 0,0 6 0 0,7 0 0 0,-4 0 0 16,-3 5 0-16,4-5 0 0,-1 6 0 16,-3-3 0-16,4-3 0 0,-4 0 0 0,3 5 0 0,-3 1 0 15,4-6 0-15,-4 3 0 0,0-6 0 0,3 3 0 16,-3 3 0-16,4-4 0 0,-4-5 0 0,0 6 0 16,3 0 0-16,-3-6 0 0,0 0 31 0,0 0 0 15,0 0 0-15,0 0 0 0,0 0-23 0,0 0-8 0,0 0 0 16,0 0 0-16,0 0 11 0,0 6-11 0,0-6 12 0,0 0-12 15,0 0 11-15,0 0-11 0,0 0 10 0,0 0-10 16,0 0 0-16,4 6-15 0,0-3 2 0,-1 0 0 31,4-3-46-31,-3 0-9 0,3 9-1 0,-4-6-1 16,1 0-16-16,-1 2-3 0,1 7-1 0,-1-6 0 16,1 6 22-16,-1-3 4 0,1-3 0 0,-1 2 1 15,-3-2 24-15,4 3 5 0,-4-3 1 0,0-6 0 0,0 0 53 0,0 0 10 0,0 12 2 0,0-12 1 16,0 0 0-16,0 0 0 0,0 0 0 0,0 0 0 15,0 0-1-15,0 0-1 0,0 0 0 0,0 0 0 16,0 0 0-16,0 0 0 0,0 0 0 0,0 0 0 16,0 0-101-16,0 0-20 15,4 0-4-15</inkml:trace>
  <inkml:trace contextRef="#ctx0" brushRef="#br0" timeOffset="14676.741">8318 6599 474 0,'0'0'9'0,"0"0"4"0,0 0-13 0,0 0 0 0,-7 0 0 0,0-6 0 15,4 3 21-15,-1-2 2 0,1-4 0 0,-1 6 0 16,1-3-2-16,-1 0 0 0,1 0 0 0,3 0 0 16,0 6-6-16,0 0-2 0,-7-6 0 0,7 6 0 15,-4 0 16-15,-3-11 3 0,0 8 1 0,3-3 0 16,4 6 8-16,0 0 2 0,-3-3 0 0,3 3 0 15,-4-6-11-15,4 6-1 0,-7-3-1 0,4 3 0 16,3 0 27-16,-7 0 6 0,0-6 1 0,7 6 0 16,0 0-52-16,0 0-12 0,0 0 0 0,-7 6 0 15,0-6 54-15,0 3 8 0,3 0 2 0,-3 0 0 16,7-3-52-16,-7 6-12 0,3-3 0 0,1 5 0 0,3-8 0 16,-7 6 0-16,7-6 0 0,-7 12 0 15,3-6 0-15,4 0 0 0,-7 0 0 0,7-6 0 16,-3 6 0-16,3-6 0 0,0 0 0 0,0 0 0 15,-4 8 0-15,4 4 0 0,-3-6 0 0,3 0 0 0,0 6 0 0,0-6 0 16,0 2 0-16,0 1 0 0,0 0 19 0,0-3 1 0,0 0 0 0,3 6 0 16,1-7-32-16,-1 1-7 0,4 3-1 0,-3-3 0 15,-1 0 20-15,-3 3 0 0,4 0 0 0,-1-4 0 16,-3 1 0-16,4 6 0 0,-1-6 0 0,1 0 0 16,-4 3 0-16,3-3 0 0,1-1 0 0,-1 1 0 15,-3-6 40-15,0 0 12 0,0 0 3 0,0 0 0 16,8 6-37-16,-5-6-7 0,1 0-2 0,-1 0 0 15,4 0-9-15,-3 0 0 0,3 0 0 0,-4 0 0 16,4 0 24-16,0 0 2 0,-3 0 1 0,3 0 0 0,0 0-27 16,0 0 8-16,4 0-8 0,-8 0 0 15,4 0 0-15,0 0 0 0,-3 0 8 0,3 6-8 0,0-6 0 16,4 6 0-16,-4-6 0 0,0 0 0 16,0 0 0-16,0 0 0 0,0 0 0 0,0 0 0 15,0 6 0-15,0-6 0 0,-3 0 0 0,3 0 0 0,0-6 0 0,3 6 0 16,-3 0 0-16,4-6 0 0,-1 6 0 15,-2-6 8-15,2 0-8 0,-3 0 8 0,0 1-8 0,-3-1 0 16,3-3 9-16,0 3-9 0,0 0 9 0,0 0-9 16,0 6 12-16,0-6-12 15,-3 0 9-15,-1 1-9 0,-3-4 0 0,4 6 9 16,-4 3 1-16,0-6 0 0,0 6 0 0,-4-6 0 16,4 0-2-16,-3 3 0 0,-1-9 0 0,1 1 0 15,-1 5-8-15,0-6 0 0,4 0 0 0,-7 3 0 0,4-2-11 16,-1-1-4-16,-3 0-1 0,4-2 0 15,-4 2-25-15,3 0-6 0,-6 0-1 0,3-5 0 16,0 8 48-16,-1-3 0 0,1 6 0 0,0 0 0 16,0 0-13-16,0 6 0 0,0-5 0 0,-3-1 0 0,3 6 13 0,-4 0 0 15,0 0-10-15,1 0 10 0,-1 0 0 0,4 0-11 16,-3 6 11-16,2-1-8 0,-2-5 8 0,3 0 0 0,-4 6 0 16,4 0 0-16,4-6 0 0,-8 6 0 0,8-6 0 0,-4 0 0 15,3 3 0-15,4-3 0 0,0 0 8 0,-7 3-8 16,0-3 0-16,7 0 0 0,-4 0 0 0,4 0 8 15,0 0-8-15,0 0-15 0,0 0 4 0,0 0 1 16,0 0-46-16,0 0-8 0,-3-6-3 16,3 6 0-16,0 0-118 0,0 0-24 0</inkml:trace>
  <inkml:trace contextRef="#ctx0" brushRef="#br0" timeOffset="15179.03">8717 6523 1074 0,'0'0'30'0,"0"0"8"0,0 0-30 0,0 0-8 0,0 0 0 0,0 0 0 15,0 0 52-15,0 0 10 0,0 0 2 0,0 0 0 16,0 0-11-16,0 0-1 0,0 0-1 0,0 0 0 15,0 0-38-15,-3 3-13 0,3-3 9 0,-4 6-9 16,4 5 12-16,0-5-4 0,4 0 0 16,-1 6 0-16,-3-6-8 0,4 6 0 0,-1-4 0 0,1 4 0 15,-4 0 17-15,3-6-1 0,1 11-1 0,-4-5 0 16,3 3-24-16,1-3-5 0,-4 5-1 0,3-8 0 16,-3 0 15-16,4 6 0 0,-1-4 0 0,1 1 0 15,-4 0 0-15,0 5 0 0,3-2 0 0,1-3 0 16,-4 0 0-16,4-3 0 0,-8-1 0 0,4-2 0 0,0-6 48 0,0 0 13 15,4 9 3-15,-4-9 0 0,0 0-52 0,0 0-12 16,0 0 0-16,0 0 0 16,3-9-48-16,1 0-13 0,-4 1-3 0,3-4-409 15,1-6-83-15</inkml:trace>
  <inkml:trace contextRef="#ctx0" brushRef="#br0" timeOffset="15410.46">8685 6073 1337 0,'-14'12'28'0,"14"-12"6"0,-7 3-34 0,7-3 0 0,0 0 0 0,-3 0 0 15,3 0 93-15,0 0 12 0,0 0 3 0,0 0 0 16,0 0-71-16,-7-3-13 0,3 0-4 0,1 0 0 15,3-3 15-15,0 6 2 0,0-12 1 0,0 6 0 16,3 0-68-16,1 1-14 0,-1-7-2 0</inkml:trace>
  <inkml:trace contextRef="#ctx0" brushRef="#br0" timeOffset="16836.487">9088 6505 948 0,'0'0'27'0,"0"0"5"0,-4 0-32 0,4 0 0 0,0 0 0 0,0 0 0 16,0 0 34-16,0 0 0 0,0 0 0 0,0 0 0 16,-7 0 30-16,7 0 5 0,0 0 2 0,0 0 0 15,-4 0-63-15,4 0-8 0,0 0-9 0,0 0 9 16,-7 6 44-16,7-6 16 0,-3 6 3 0,3-6 1 16,0 6-64-16,0-6-20 0,3 6 0 0,-3 2 0 15,4-2 20-15,3 0 0 0,-4 0 11 0,5-6-11 16,-1 6 18-16,3-6-3 0,-3 6-1 0,4 0 0 15,-1-6-14-15,5 0 0 0,-5 3 0 0,1-3 0 16,-1 0 0-16,1 3 0 0,-1-3 0 0,-2 0 0 16,6 6 0-16,-7-4 0 0,3-2 0 0,1 3 0 15,-4-3 0-15,3 0 0 0,-2 0 0 0,-1 0 0 16,-4 0 0-16,4 0 0 0,-3 0 0 0,-4 0 0 16,7 0 0-16,0 0 0 0,0 0 0 0,-7 0 0 15,0 0 43-15,0 0 5 0,3-5 2 0,-3 5 0 16,4-9-29-16,-4 9-5 0,3-3-2 0,-3-3 0 15,4 0 1-15,-4 0 0 0,0-6 0 0,0 6 0 16,0-2-15-16,0 2 0 0,0 6 0 0,-4-6 0 16,1 0 0-16,-1 0-20 0,1 0 4 0,-1 0 0 15,1 1 16-15,-1-1 0 0,1 6 0 0,-4-6 0 0,0 0 0 16,0 3 0-16,-4 3 0 0,0-3 0 0,4 3 0 0,-3 0 0 16,3-3 0-16,-4 6 0 15,4-3-55-15,-3 6-7 0,2 0-2 16,1 0 0-16,0 5 52 0,0-5 12 0,0 0 0 0,0 0 0 0,0 0 0 0,0 0 0 15,4 0 0-15,-5 2 0 0,5-2 0 0,-1 6 0 0,4-6 0 16,-3 0 0-16,-1 0 0 0,4-6 0 0,-3 6 0 16,3-6 0-16,0 0 0 0,0 0 0 0,0 0 0 0,0 0 0 15,0 0 0-15,0 0 0 16,-4 11 0-16,4-11 0 0,-3 9 0 0,3-9 0 16,0 0 0-16,-4 6 0 0,4-6 0 0,0 6 0 0,0-6 0 0,0 12 0 15,4-1 0-15,-4-5 0 0,3 3 0 0,-3-3 0 16,4 6 0-16,-1-6 0 0,1 0 0 15,-1 5 0-15,1-5 0 0,-1 3 0 0,1 0 0 0,0 6 0 16,-4 2 0-16,0-5 0 0,3 3 0 0,-3-4 0 16,4 1 0-16,-4 6 0 0,3-6 0 0,-3-4 0 15,4 1 0-15,-1 0 0 0,1-3 0 0,-4 6 0 16,3-6 0-16,1 5 0 0,-1-8 0 0,1 3 0 16,3-3 0-16,-4 3 0 0,4-3 0 0,1 3 0 15,2 0 48-15,-3-6 13 0,0 6 3 0,0-6 0 16,4 5-52-16,-1 1-12 0,1 0 0 0,-4-6 0 15,7 6-8-15,-3-6-5 0,3-6-1 0,-4 6 0 16,5 0 14-16,-5-6 8 0,4 6 0 0,-3-6-8 0,-1 6 10 16,1-5-10-16,-4 5 8 0,4-6-8 15,-4 0-19-15,0 0-9 0,3 0-1 0,-3 3-1 16,0 3-43-16,1 0-9 0,2 3-2 0,-3 0 0 16,-3 0-113-16,3-3-23 0</inkml:trace>
  <inkml:trace contextRef="#ctx0" brushRef="#br0" timeOffset="18704.154">2187 5920 573 0,'0'0'12'0,"-3"-6"3"16,3 6-15-16,-4-9 0 0,4 4 0 0,0 5 0 15,-3-6 43-15,3 6 5 0,-4-6 2 0,4 6 0 0,0 0 30 0,0 0 5 0,0 0 2 16,0 0 0-16,0 0-29 16,-7 0-6-16,4 6 0 0,-5-6-1 0,5 3-25 0,3-3-5 0,0 0-1 15,-7 5 0-15,0-2-1 0,3 6-1 16,-6-9 0-16,3 6 0 15,3 6-4-15,4-12-1 0,-3 6 0 0,3 0 0 16,-4 0-13-16,4-1 9 0,0 4-9 0,0 3 8 0,0 0-8 0,0-1 8 0,0 1-8 0,4 6 8 16,-1-3-8-1,1 2 0-15,3 4 0 0,7 2 0 0,-7 1 0 0,3-4 0 16,5 10 0-16,-8-7 0 0,3 10 0 0,4-4 8 0,0 3-8 16,-3 1 8-16,0 2-8 0,-1-11 8 0,4 8-8 0,-3-3 8 15,-4-2-8-15,4-4 8 0,-8-2-8 0,4 2 8 16,-3-5 4-16,-4 0 1 0,3 2 0 0,-3-2 0 15,4-1 9-15,-4-5 2 0,0 3 0 0,0-3 0 16,0-1-9-16,-4 1-2 0,4-6 0 16,-3 0 0-16,3 3 2 0,0 3 0 0,-4-1 0 15,1-5 0-15,-4 0-15 0,7-6 11 0,-8 6-11 0,1-6 10 16,0 3 2-16,-3 3 1 0,-4 3 0 0,3-4 0 16,0-2-13-16,1 3 8 0,-1-12-8 0,-3 6 0 15,4-3 9-15,3 3-9 0,-8-2 8 0,1-1-8 16,-3 0 0-16,6-6 0 0,-3 6 0 0,0-6 0 15,0 3-15-15,-4-6 5 0,8-2 1 0,-5 2 0 16,1 0 1-16,-3 6 0 0,3-5 0 0,-1-1 0 16,1-6-4-16,0 3 0 0,4-2 0 0,-1-7 0 15,1 4-31-15,-1 2-6 0,0 0-2 0,-3-2 0 16,4 2 25-16,-1 1 5 0,4-1 1 0</inkml:trace>
  <inkml:trace contextRef="#ctx0" brushRef="#br0" timeOffset="19163.599">1616 5747 850 0,'0'0'17'0,"0"0"6"16,0 0-23-16,0 6 0 0,0-6 0 0,0 0 0 15,0 0 48-15,0 0 6 0,0 0 1 0,3 5 0 16,4 1-37-16,4-6-7 0,-1 6-2 0,-2-3 0 15,6 0 19-15,-4 0 4 0,4-3 1 0,4 0 0 16,-4 6-20-16,4-6-4 0,-1 0-1 0,1 6 0 16,0-6-8-16,-4 6 12 0,3-6-12 0,5 6 12 15,-5-1-4-15,8-5 0 0,-7 0 0 0,3 6 0 16,0 0-8-16,0-6 0 0,0 6 0 0,7 3 0 16,-6-3 0-16,-1 0 0 0,3 5-12 0,1-5 12 15,3 0 0-15,-3 6 0 0,-7-6 0 0,6 0 0 0,-2 0 0 16,-5-1 0-16,4 4 0 0,-3-9 0 15,-4 6 0-15,0-6 8 0,4 0-8 0,-4 0 0 0,0 0 0 0,0 0 0 16,4 0 0-16,-4 0 0 16,-3 0-48-16,-1-6-3 0,4 6 0 0</inkml:trace>
  <inkml:trace contextRef="#ctx0" brushRef="#br0" timeOffset="20044.42">2448 6482 535 0,'0'0'23'0,"0"0"-23"15,0 0 76-15,0 0 10 16,0 0 2-16,0 0 1 15,0 0-25-15,0 0-4 0,0 0-2 0,0 0 0 0,0 0-46 0,0 0-12 0,0 0 0 0,0 0 0 16,0 11 53-16,0-5 9 0,0 6 2 0,0-3 0 16,0 3-33-16,0 5-7 0,0-5 0 0,0 0-1 15,4 0 7-15,-1-4 2 0,1 4 0 0,-1-6 0 16,-3 6-13-16,4-1-3 0,-1-5 0 0,-3 3 0 16,4 3-16-16,-1 0 0 0,1 5-13 0,0 1 5 15,3-6 8-15,0 8 0 0,7-8 0 0,-7 9 0 16,3-4 0-16,5-5 0 0,-8 0 0 0,3 5 0 15,1-8 0-15,-1-3 0 0,-3 0 0 0,0 0 0 16,4-6 29-16,-4 6 8 0,0-6 2 0,7 6 0 16,-7-6-11-16,0 0-3 0,0-6 0 0,-3 0 0 15,-4 6-25-15,7 0 0 0,0-6 0 0,-7-3 0 16,7 0 0-16,-3 1 0 0,3-4 0 0,-4 0 0 16,4 0 56-16,-7 1 7 0,4-1 1 0,-1 3 0 15,-3-9-52-15,0-2-12 0,0-1 0 0,-3 1 0 16,3 2 0-16,-4-6 0 0,1 4 0 0,-1 2 0 15,1-2 0-15,3 8 0 0,-4 0 0 0,1-6 0 16,3 4-48-16,-4 2-13 0,4 0-3 16,-3 1 0-16,3-1 0 0,0 0 0 0,0 3 0 0,3 3 0 15,1-5-51-15,-1-1-10 0,4 0-3 0</inkml:trace>
  <inkml:trace contextRef="#ctx0" brushRef="#br0" timeOffset="21350.447">3023 6326 1094 0,'-10'6'23'0,"-1"3"5"0,8 2-28 0,-4-5 0 0,3 0 0 0,-3 0 0 15,3 0 56-15,1 0 7 0,-4 0 1 0,3 2 0 16,1-2 38-16,3-6 8 0,0 0 2 0,0 0 0 16,0 0-77-16,0 0-15 0,0 0-4 0,0 0 0 15,0 0 17-15,0 0 3 0,0 0 1 0,0 0 0 16,0 0-23-16,0 0-5 0,0 0-1 0,0 0 0 16,0 0 9-16,0 0 2 0,0 0 0 0,0 0 0 15,0 0-67-15,-7 3-12 0,7-3-4 0,-4 9 0 16,1 3 52-16,-1-6 12 0,4 11 0 0,0-8 0 15,0-3 0-15,0 6 0 0,-3-6 0 0,3 5 0 16,0 1 0-16,0-3 0 0,0 3 0 0,3-1 0 0,-3 1 0 16,4-6 0-16,-4-6 0 0,3 6 0 15,1 0 0-15,-1 0 0 0,-3-6 0 0,4 6 0 0,-4-6 0 0,3 8 0 16,1-5 0-16,-4-3 0 0,7 3 0 0,-4 3 0 0,-3-6 0 0,4 0 0 16,-4 0 0-16,7 0 0 0,-3 6 0 0,-4-6 0 15,7 0 0-15,-7 0 0 0,3-6 0 0,8 6 0 16,-11 0 0-16,7 0 0 0,-4 6 0 0,-3-6 0 15,7 0 0-15,-3 0 0 16,-4 0 0-16,7 0-9 0,-7 0 9 0,3 6 0 16,1-6 0-16,0 6 0 0,3 0 0 0,-4 5 0 15,1-8 0-15,-4 6 0 0,3 0-10 0,-3 3 10 0,4 0-12 16,-8-1 12-16,4 4-26 0,-3 0 2 0,3 5 0 16,-4-2 0-16,1 3 12 0,-1-4 2 0,1 1 1 15,-1-1 0-15,0-2-11 0,-3-3-1 0,0 6-1 0,0-7 0 16,4-5 22-16,-4 0 0 0,-4 3 0 0,4 3 0 15,0-12 0-15,7 0 0 0,-4 6 0 0,4-6 0 16,-7 0 27-16,0 5 9 0,7-5 3 16,-10-5 0-16,3-1-31 0,-7-6-8 0,3 0 0 0,0-3 0 15,1-2-48-15,-4-7-10 0,-4-2-2 0</inkml:trace>
  <inkml:trace contextRef="#ctx0" brushRef="#br0" timeOffset="21942.295">3175 5838 608 0,'0'0'25'16,"0"0"-25"0,0 0 56-16,0 0 7 0,0 6 1 0,0-6 0 15,-4 9 51-15,4-9 10 0,-3 5 3 0,3-5 0 16,0 0-52-16,0 0-9 0,0 0-3 0,-4 6 0 16,4-6-51-16,0 6-13 0,-3 0 0 0,3 0 0 15,0 6 0-15,0-6 0 0,3 8 0 0,1-2 0 16,-1 6 0-16,1-7 0 0,0 10 0 0,3 2 0 15,0 1 0-15,0 2 0 0,0 4 0 0,3-4 0 16,-3 4 0-16,4 2 0 0,-4-3 0 0,4 4 0 0,-1-4 0 0,-3 4 0 16,0 2 0-16,0-3 0 0,0-8 0 0,-3 8 0 15,-1-3 0-15,1 4 0 0,0-4 26 0,-1-2 2 16,1 8 1-16,-1-3 0 16,1-2-46-16,-4-4-10 0,3 3-1 0,-3-2-1 0,0 2 53 0,-3-5 10 0,3 8 2 0,-4-5 1 15,4-7-29-15,0 7-8 0,-3-10 0 0,3 1 0 16,0 3 0-16,0-4 0 0,0-5 0 0,3 9 8 15,-3-10 13-15,4 1 3 0,-1 3 1 16,-3-4 0-16,0-5-33 0,4 6-8 16,-4-12 0-16,0 0-1 0,0 0-7 0,0 0 0 0,3-6-1 0,1-3 0 15,-1 1-37 1,1-1-7-16,-1-15-2 0</inkml:trace>
  <inkml:trace contextRef="#ctx0" brushRef="#br0" timeOffset="22270.756">3235 6514 995 0,'0'0'20'0,"0"0"6"0,0 0-26 16,0 0 0-16,0 0 0 0,0 0 0 0,0 0 52 0,0 0 6 16,0 0 1-16,0 0 0 0,0 0-23 15,3 6-4-15,1 0 0 0,3 0-1 16,-3-1-13-16,-1 1-2 0,8-6-1 0,-4 6 0 0,0-6-15 0,0 6 9 0,0-6-9 0,-4 6 8 16,8-6-21-16,-4 0-5 0,4 0-1 15,-4-6 0-15,3 6 19 0,1 0 0 0,0-6 0 0,-1 6 0 16,4-6 0-16,-3-5 0 0,-1 2 0 0,-3 3 0 15,0 0-55 1,4 6-7-16,-4-6-2 0</inkml:trace>
  <inkml:trace contextRef="#ctx0" brushRef="#br0" timeOffset="22634.84">3574 6605 1117 0,'0'0'47'16,"0"0"-38"0,0 0 42-16,0 0 8 0,0 0 1 0,0 0 1 15,0 0-17-15,0 0-4 0,0 0-1 0,0 0 0 16,0 0-25-16,0 0-5 0,0 0-1 0,0 6 0 15,3 6-8-15,-3-1 0 0,-3-5 0 0,3 6 8 16,3 3-8-16,-3-3 0 0,4-1 0 0,-4-2 0 0,0 3 0 0,0 6 0 0,0-7 0 16,0 7 8-16,0-9-8 0,0 8 0 0,3-5 0 15,-3 6 8-15,4-3-8 0,-1-1 0 16,1 1 0-16,-1 8 0 0,1-14 0 0,-1 3 12 0,1 0-2 16,-1 0 0-16,1-1-10 0,0-5-11 0,-1 0 3 0,1 0 0 31,-4-6-20-31,0 0-4 0,3 0-1 0,-3 0 0 15,4-6-29-15,3 0-6 0,-4-6 0 0</inkml:trace>
  <inkml:trace contextRef="#ctx0" brushRef="#br0" timeOffset="22842.159">3461 6302 1094 0,'-4'12'23'0,"4"-12"5"16,-3 6-28-16,3-6 0 0,0 0 0 0,0 0 0 15,0 0 56-15,0 0 7 0,0 0 1 0,0 0 0 16,0 0-52-16,0 0-12 0,0 0 0 0,0 0 0 16,0 0 0-16,3 0 0 0,4-6 0 0</inkml:trace>
  <inkml:trace contextRef="#ctx0" brushRef="#br0" timeOffset="23407.444">3718 6523 965 0,'0'20'40'0,"0"-8"-32"16,0 0 68-16,0 6 14 0,0-4 2 0,0 4 1 16,0-1-26-16,0-5-6 0,0 3-1 0,4 3 0 15,-4-1-40-15,0 1-9 0,3 2-2 0,-3-2 0 16,0-3 26-16,4 2 5 0,-4 1 0 0,0-6 1 16,0 3-25-16,3-1-6 0,-3 1-1 0,0 3 0 15,0-13-9-15,0 4 10 0,0-3-10 0,0-6 10 16,0 0-10-16,0 0 8 0,0 0-8 0,0 6 8 15,0-6 0-15,4 6-8 0,-4 0 12 0,0-6-4 16,0 0 4-16,0 0 1 0,0 0 0 0,0 0 0 16,0 0-22-16,3-12-5 0,1 6-1 0,-1-3 0 15,1 3 15-15,-4-5 0 0,4-1 12 0,-1-3-12 16,4 3-24-16,-3-5-12 0,-1 5-3 0,1 0 0 16,-1-2-1-16,-3-1-1 0,4 6 0 0,-1-3 0 15,1 1 17-15,-1-1 3 0,-3 3 1 0,4 3 0 16,-4 0 20-16,0 6 0 0,0-6 0 0,0 6 0 15,0 0 8-15,0 0 5 0,0 0 2 0,0 0 0 16,0 0-7-16,3 0-8 0,4-6 11 0,-7 6-11 16,4 6 11-16,3-6-11 0,0 0 10 0,-3 6-10 15,3 0 9-15,-4 0-9 0,4 3 8 0,0 3-8 16,0-1 0-16,0 1 0 0,1-3 0 0,2 6 0 16,1-1 0-16,-1-8 0 0,-3 6 0 0,0 0 0 15,-3-3 0-15,3 2 0 0,0 1 0 0,0-6 0 16,0 12 0-16,-3-13 0 0,3 7 0 0,-4-3 0 15,1 9 16-15,-1-12-3 0,4 5 0 0,-3 1 0 0,-1-6-23 16,-3 9-5-16,4-4-1 0</inkml:trace>
  <inkml:trace contextRef="#ctx0" brushRef="#br0" timeOffset="24600.135">4646 6388 608 0,'0'0'12'0,"0"2"4"16,0 10-16-16,0-6 0 0,0 0 0 0,0 6 0 16,0 0 93-16,0-1 16 0,0-2 3 0,0 9 1 15,4-1-45-15,-4 1-10 0,0-3-2 0,3 8 0 0,-3 1-12 0,0-7-4 0,0 10 0 0,0-7 0 16,0 4 6-16,0-6 1 0,4-1 0 0,-4 4 0 16,0-4-20-16,3 1-4 0,-3-3-1 0,4 2 0 15,-4-5 7-15,0 0 2 0,0 3 0 0,0-7 0 16,0 1-11-16,0 3-1 0,3-6-1 0,-3-6 0 15,0 0-10-15,0 0-8 0,0 0 12 0,0 0-12 16,0 0 8 0,0 12-8-16,0-6 0 0,0-1 0 0,0-5 0 0,0 0-17 0,0 0 1 0,0 0 1 15,0 0 39-15,0 0 8 0,0 0 2 16,0-11 0-16,0 5-3 0,0 0-1 0,0 0 0 0,0-6 0 16,0 3-30-16,-3 1 0 0,3-7 0 0,0 3 0 15,-4-3 0-15,4-2 0 0,0-1 0 0,0 1 0 16,0-4 17-16,4 3-2 0,-4-5-1 0,0-1 0 15,3 4-14-15,-3-4 0 0,0 4 0 0,4 2 0 16,-1-6 0-16,1 4 0 0,3 2 0 0,-4-5 0 16,1 5 0-16,-1 9 0 0,1-8-10 0,0 5 10 15,-1 6-12-15,1-3 2 0,-1 3 1 0,1 3 0 16,-1-5 9-16,1 8 0 0,-1-6 0 0,-3 6 8 16,7 0-8-16,-3-6-13 0,-1 6 3 0,4 0 1 15,-3 0 1-15,3 0 0 0,4 6 0 0,-4 0 0 16,0-6 17-16,0 11 4 0,0-2 1 0,0 3 0 15,0 0-62-15,3-6-13 0,-2 8-3 0,2-2 0 16,-3 0 52-16,0 5 12 0,0-5 0 0,0 0 0 16,0 8 0-16,0-2 0 0,4 3 0 0,-4 2 0 15,-3 1 0-15,-1-4 0 0,1 4 0 0,-1-7 0 16,1 4 0-16,-4 3 0 0,0-1 0 0,0 1 0 16,0 2 20-16,0-2 8 0,0 2 0 0,0-2 1 0,0-10-29 15,3-2 0-15,4 0 0 0,0 0 0 0,-3-7 0 16,3 7 0-16,-4-3 0 0,1 3 0 0,0 0 0 0,-1-12 8 0,4 5-8 15,-7-5 0-15,4 6-8 0,-4-6-5 0,0 0-1 0,7-6 0 32,-7 6-134-32,3 0-26 0</inkml:trace>
  <inkml:trace contextRef="#ctx0" brushRef="#br0" timeOffset="27032.058">5024 5914 581 0,'0'0'24'0,"0"0"-24"31,0 0 55-31,0 0 5 0,0 0 2 0,0 0 0 0,0 0-15 0,0 0-3 0,0 0-1 0,0 0 0 16,0 0-3-16,0 0-1 0,0 0 0 0,0 0 0 16,0 0-27-16,0 0-12 0,0 0 10 0,0 0-10 15,0 0 18-15,0 0-2 0,0 0-1 0,0 0 0 16,0 6 17-16,-4 0 3 0,4 6 1 0,0-6 0 16,0-6 2-16,-7 6 1 0,7-1 0 0,0-2 0 15,-4 6-22-15,4 0-4 0,0 3-1 16,4-6 0-16,-4-6-12 0,0 5 0 0,0-5 0 0,0 0 0 15,11 6 0 1,-4 0 0-16,0-6 8 0,-4 6-8 0,8-3 0 0,-4 0 0 0,0-3 8 0,3 3-8 16,-2 3 0-16,-1 0 0 0,0 0 0 0,0-1 0 15,3 1 0-15,-3 0 0 0,4 6 0 0,0-6 0 16,-4-3 0-16,-4 6 9 0,1 5-9 0,3-2 8 16,-7 0-8-16,0 0 8 0,0-1-8 0,0 10 8 15,0-9-8-15,0 5 0 0,-4-2 0 0,1 3 0 16,3-7-13-16,-4 7-2 0,1-9 0 0,3 0 0 15,-4 0-41-15,4 2-9 0,0-11-2 0,0 0 0 16,0 0-33-16,0 0-8 0,0 0 0 0</inkml:trace>
  <inkml:trace contextRef="#ctx0" brushRef="#br0" timeOffset="28252.491">5835 7834 775 0,'0'0'32'15,"0"0"-32"1,-7 6 74-16,7-6 8 0,-4 6 2 0,4-6 0 15,0 0-16-15,0 0-4 0,0 0 0 0,0 0 0 16,0 0-51-16,0 0-13 0,0 0 0 0,-7 6 0 16,7-6 47-16,0 0 6 0,-7 11 2 0,7-11 0 15,-3 6-37-15,3-6-7 0,-4 6-2 0,4-6 0 16,0 0-9-16,0 0 0 0,0 0 0 0,0 0 0 16,0 0 0-16,-7 3 0 0,4 3 0 0,-1 3 0 15,4 5 0-15,-3-2 0 0,3-6 0 0,0 6 0 16,0 3 0-16,0-4 0 0,3 7 0 0,-3 0 0 15,4-10 0-15,3 4 0 0,-4 0 0 0,4 6 0 16,0-7 0-16,4 1 0 0,-4 0 0 0,4 3 0 16,-4 2 0-16,-4-5 0 0,4 3 0 0,0-4 0 0,0 1 0 15,0-6 0-15,7 6 0 0,-6-6 0 16,-1 0 14-16,7 2 1 0,-4-2 0 0,4 0 0 0,0 0-24 16,1 0-5-16,-1-6-1 0,-4 6 0 0,1-12 30 15,3 6 5-15,-7-6 2 0,4 0 0 0,-1 0-4 0,1 0-1 0,-1-2 0 16,1-4 0-16,-4 0-5 0,4-6 0 15,-1 4-1-15,1-4 0 0,-4 0 1 0,0-5 0 0,7 2 0 0,-7-2 0 16,-3-4-12-16,3-2 0 0,-4 0 0 0,1 2 8 16,-1-2-8-16,1 8 0 0,-1 3 0 0,1-5 0 15,-4 5 20-15,3-2 3 0,-3-1 0 0,0 1 0 16,-3 5-37-16,3 3-7 0,0 6-2 16,-4-8 0-16,1 5 23 0,3 0 0 15,-4 3 0-15,1 0 0 0,3 6 8 0,0 0 5 0,0 0 2 0,0 0 0 16,0 0-35-16,-4-6-8 0,1-6 0 0,-1 4-1 15,4 8-90-15,0 0-17 16</inkml:trace>
  <inkml:trace contextRef="#ctx0" brushRef="#br0" timeOffset="31022.884">6593 7449 850 0,'0'0'17'0,"0"0"6"0,0 0-23 0,0 0 0 0,0 0 0 0,0 0 0 15,-3 6 0-15,3-6 0 0,0 0 0 0,0 0 0 16,0 0 0-16,0 0 0 0,7 6 0 0,-7-6 0 16,7 3 42-16,-3 2 4 0,3 1 1 0,-4 6 0 15,4-6-26-15,-3 0-5 0,-1 0 0 0,4 0-1 16,-3 2 13-16,-4 4 2 0,7 0 1 0,-4 0 0 16,-3-1 3-16,0 4 1 0,0-3 0 0,0 0 0 15,0-12 12-15,0 0 2 0,0 0 1 0,0 0 0 16,-10 11-29-16,6 1-5 0,-3-3-2 0,0 6 0 15,4-7 36-15,-1 10 7 0,1-12 2 0,3 6 0 16,0 0-43-16,0 8-16 0,0-8 11 0,0 11-11 16,3 4 0-16,1 2 0 0,-1 4 0 0,4-4 0 15,0 3 0-15,7-8 0 0,-7-1 0 0,-3-2 0 0,3 2 19 0,0-11-3 16,0 9 0-16,0 2 0 16,-3-8-25-16,-1 3-6 0,1-7-1 0,-4 7 0 0,3-9 32 15,-3 6 5-15,4-7 2 0,-4 4 0 0,-4-6-37 0,4 6-7 16,0-12-2-16,-7 6 0 0,7-6 51 0,-3 3 11 0,3-3 1 15,-7 3 1 1,0-6-65-16,-4 0-14 0,4-3-2 0</inkml:trace>
  <inkml:trace contextRef="#ctx0" brushRef="#br0" timeOffset="31343.448">6537 7672 851 0,'0'0'36'0,"0"0"-36"16,-4-6 109-16,-3 0 15 0,7 6 4 0,0 0 0 16,0 0-52-16,-3 12-9 0,3-6-3 0,0 6 0 15,0-6-8-15,3 3-3 0,-3-1 0 0,4 1 0 16,-1-3-25-16,1 6-4 0,7-6-2 0,-4 3 0 15,0 2-6-15,0-2-2 0,3 0 0 0,-3-3 0 16,4 0-2-16,0-6 0 0,-1 0 0 0,1 6 0 16,-1-1-4-16,4 1 0 0,-3 3-8 0,0-3 12 15,6-3-4-15,1 0 0 0,-1-3-8 0,1-3 12 16,0 3-12-16,3-3-10 0,-11 0 2 0,8 0 0 16,0 3-125-16,3-3-25 0,0 0-5 0</inkml:trace>
  <inkml:trace contextRef="#ctx0" brushRef="#br0" timeOffset="31555.985">7073 7954 1503 0,'-7'9'31'0,"0"9"9"0,0-6-32 0,3-1-8 0,1 4 0 0,-1 3 0 15,1-1 17-15,-1-5 3 0,4 3 0 0,0 3 0 16,0-1 20-16,-3-5 5 0,3 3 1 0,0-4 0 15,0 1-33-15,0-6-13 0,0-6 11 0,0 0-11 16,0 0 0-16,0 0-16 0,0 0 1 0,0 0 1 16,3-6-143-16,-3 0-29 0</inkml:trace>
  <inkml:trace contextRef="#ctx0" brushRef="#br0" timeOffset="31688.676">6999 7660 767 0,'0'0'16'0,"0"0"4"15,0 0-20-15,0 0 0 0</inkml:trace>
  <inkml:trace contextRef="#ctx0" brushRef="#br0" timeOffset="31989.747">7176 7587 1189 0,'3'12'50'0,"-3"-6"-40"15,0-6-28-15,0 0-6 0,7-6 0 16,0 6-1-16,-3 6 70 0,3 0 15 0,0 5 2 0,-4 1 1 15,4 0-50-15,-3 2-13 0,3 4 0 0,-4-6 0 16,1 6 36-16,0 8 3 0,-1-8 0 0,-3 8 0 16,4-2-25-16,-4 2-5 0,0-2-1 0,3-1 0 15,-3 9-8-15,0-8 12 0,0 5-12 0,0-2 12 16,-3-1-1-16,-1-2 0 0,1-1 0 16,3-8 0-16,-4 9-11 0,8-13 0 0,-4 7 0 15,3-9 0-15,1 0-12 0,-1-4-5 0,4-2-1 16</inkml:trace>
  <inkml:trace contextRef="#ctx0" brushRef="#br0" timeOffset="32263.842">7426 8007 1272 0,'4'-26'26'0,"-4"20"7"0,0 6-33 0,0 0 0 16,7-6 0-16,-7 6 0 16,3 0 45-16,-3 0 3 0,4-6 0 0,-4 6 0 0,0 0 2 0,3 6 1 0,1 0 0 0,-1 0 0 15,1 12-10-15,-1-7-1 0,1 1-1 0,-4 3 0 16,0 2-21-16,0 1-4 0,0 3-1 0,-4-4 0 16,1 1-13-16,3 0 11 0,0-4-11 0,0-2 10 15,0 6-19-15,0-10-4 0,-4 4-1 0,8 0 0 31,-1-6-89-31,1 6-17 0,-4-12-4 0</inkml:trace>
  <inkml:trace contextRef="#ctx0" brushRef="#br0" timeOffset="33759.436">10739 6593 1074 0,'0'0'30'0,"-4"-6"8"0,4-2-30 0,-3 2-8 0,-1 0 0 0,0-6 0 16,1 6 52-16,-1-6 10 0,4 1 2 0,-3 2 0 16,3 3 0-16,-4 0 0 0,-3 0 0 0,4 6 0 15,-4-6-52-15,0 6-12 0,3 0 0 0,-6 0 0 16,2 0 0-16,-2 6 0 0,-1 0 0 0,1 0 0 15,-4 3 0-15,-4 0 0 0,0 5 0 0,1-2 0 16,3 6 29-16,-4-4 3 0,4 4 1 0,0 0 0 16,0-4-23-16,0 4-10 0,-1 6 8 0,5-7-8 15,-1 1 9-15,4 2-9 0,-3-2 10 0,6 3-10 16,1-4 0-16,-1-5 0 0,4 6 0 0,0-7 0 16,0-2 0-16,0 3 0 0,4-6 0 0,-4 6 0 15,3-6 0-15,1 5 0 0,3-5 0 0,0 3 0 16,0-6 8-16,3-3 0 0,1-3-8 0,0 0 12 0,-1 0 4 15,1-3 0-15,3 3 0 0,-4-3 0 0,4-5-16 0,1-1 0 16,-1-6 0-16,0 1 0 0,3-4 34 0,-2-2 4 0,2-4 1 16,-3-5 0-16,-3 8-23 0,-1 1-4 0,1-1 0 15,-4 9-1-15,-3-8-11 0,3 11 0 0,-4-8 0 0,4 8 0 16,-3 0 0-16,-4 6 8 0,3-6-8 16,-3 4 0-16,0 8 0 0,0 0-11 0,0 0 1 15,0 0 0 1,0 0-26-16,0 0-6 0,0-6-1 0,0 6 0 0,0 0 35 0,0 0 8 0,0 0 0 0,-3 9 0 15,-1 2 0-15,1 1 0 0,-1 6 0 0,1-4 0 16,-1-2 0-16,4 6 0 0,-3-1 0 0,3-2 0 16,0 3 0-16,0-1 0 0,0-2 0 0,0 3 0 15,0 5 0-15,0-5 0 0,-4 5 0 0,4-2 0 16,0 6 0-16,0 2 0 0,4 0 0 0,-4 4 0 16,-4-4 0-16,1 9 0 0,-1-2 0 15,-3 8 0-15,3-12 0 0,-3 3 0 0,0 3 0 16,-3 1 0-16,3-4 0 0,0 3 0 0,0-3 0 0,-4 4 0 15,4-7 0-15,0-3 0 0,0 4 0 0,0-4 0 16,0-5 0-16,3-4 0 0,1-2 0 0,-1 0 0 0,-3 8 0 16,4-2 0-16,3-7 0 0,0 1 0 15,-4-4 18-15,4 4 6 0,0 0 0 0,0 2 1 16,0-2-40-16,4 0-8 0,-1-7-1 0,1 1-1 16,-4 3 40-16,0-9 8 0,3 5 1 0,-3-5 1 0,4 3-17 0,-4-9-8 15,0 0 8-15,0 0-8 0,0 0 12 0,0 0-2 16,0 0-1-16,0 0 0 0,0 0 8 0,0 0 2 15,0 0 0-15,3-9 0 0,1-8-9 0,-4-4-2 16,3-2 0-16,1-7 0 16,-1 1-8-16,4 8 0 0,0-8 0 0,-3 8 0 0,7-14 0 15,-4 9 0-15,0-7 0 0,0 4 0 0,0-4 0 0,0 10 0 16,0-6 0-16,0 8 0 0,0 3-10 0,-3 1 10 16,3 5 0-16,-4-6-9 0,4 9 9 0,0-2 0 0,0-1-9 15,0 0 9-15,0 12-12 0,0-6 1 16,1 6 1-16,2-3 0 15,-3-3-31-15,4 1-7 0,-1-7 0 0</inkml:trace>
  <inkml:trace contextRef="#ctx0" brushRef="#br0" timeOffset="34228.906">11067 6684 1029 0,'0'0'21'0,"-7"6"6"16,3 0-27-16,1 0 0 0,-1 0 0 0,0 3 0 15,4-9 50-15,-3 12 5 0,3-12 1 0,-7 5 0 0,7 1-25 0,-4 0-5 0,4 0-1 16,0-6 0-16,0 0-25 0,0 0 0 16,0 6 0-16,4 0 0 15,-4 3 36-15,3-3 1 0,-3-1 1 0,4 1 0 16,-1 6-27-16,5-6-11 0,-5 6 8 0,4-3-8 16,-3-4 8-16,3 4-8 0,0 0 8 0,0 3-8 0,0-6 20 0,0 0-2 15,-4 5 0-15,4-8 0 0,-3 3 23 0,3-3 5 0,-3 3 1 0,-1-3 0 16,-3-3 27-16,0 0 6 0,0 0 0 0,0 0 1 15,0 0-65-15,0 0-16 0,4-6 0 0,3-3 0 16,-4 3 0-16,4 0 0 0,-3-5 0 0,-1-1 0 16,1 0 55-16,-1-3 7 0,1-2 2 0,-1-1 0 15,1-2-64-15,-4 2-28 0,4-6 3 16,-4-2 0-16,3 8-11 16,-3-5-3-16,4-4 0 0,-1 4 0 0,-3 5-122 0,0-2-25 15,4 8-5-15</inkml:trace>
  <inkml:trace contextRef="#ctx0" brushRef="#br0" timeOffset="34481.2">11356 6690 1437 0,'0'9'40'0,"0"3"10"0,0-3-40 0,3 0-10 0,1 2 0 16,3-5 0-1,-3-6 27-15,-4 0 3 0,3 6 1 0,4-6 0 0,0 0-31 0,0 0 0 0,4-6 0 16,-1 6 0-16,1-6 0 0,0-5 0 0,-1-1 0 0,1 0 0 31,3 3-52-31,-4-8-8 0,1-1 0 0</inkml:trace>
  <inkml:trace contextRef="#ctx0" brushRef="#br0" timeOffset="34747.539">11437 6529 1094 0,'-7'3'23'0,"0"8"5"0,0-11-28 0,0 6 0 0,0 0 0 0,0 6 0 16,0-6 48-16,0 0 4 0,3 5 0 0,-3-2 1 15,0 3-3-15,3-6-1 0,1 6 0 0,-4-1 0 16,3 1-7-16,1 3-2 0,-1 2 0 0,4 1 0 15,0-3-13-15,0 2-3 0,0 1-1 0,4-6 0 16,-4 3-11-16,3 2-1 0,4-5-1 0,-3 0 0 16,6-1-2-16,-2-2 0 0,2 3 0 0,1 0 0 15,3 0-8-15,-4-7 0 0,1 1 0 0,3 3 0 16,0-6 8-16,0 0 0 0,0-3 0 0,-3 0 0 16,3 0-8-16,-3 0 0 0,-1 0 0 0,1 0 0 15,-1-3-25-15,1 3-7 0,0-3-2 0,-1 0 0 16,1 0-47-16,3 0-10 0,-4-3-1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61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2513"/>
            <a:ext cx="10515600" cy="534445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M. Colère n’a pas un chat.</a:t>
            </a:r>
          </a:p>
          <a:p>
            <a:pPr marL="0" indent="0">
              <a:buNone/>
            </a:pPr>
            <a:r>
              <a:rPr lang="fr-FR" dirty="0"/>
              <a:t>Il n’a aucun animal.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Voyez-vous des fantômes chez vous?</a:t>
            </a:r>
          </a:p>
          <a:p>
            <a:pPr marL="0" indent="0">
              <a:buNone/>
            </a:pPr>
            <a:r>
              <a:rPr lang="fr-FR" dirty="0"/>
              <a:t>Non, je ne vois jamais de fantômes. </a:t>
            </a:r>
          </a:p>
          <a:p>
            <a:pPr marL="0" indent="0">
              <a:buNone/>
            </a:pP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DC58F38-767B-4611-915A-60F3FDD3F67D}"/>
                  </a:ext>
                </a:extLst>
              </p14:cNvPr>
              <p14:cNvContentPartPr/>
              <p14:nvPr/>
            </p14:nvContentPartPr>
            <p14:xfrm>
              <a:off x="2747160" y="2746080"/>
              <a:ext cx="1582560" cy="569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DC58F38-767B-4611-915A-60F3FDD3F6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7800" y="2736720"/>
                <a:ext cx="1601280" cy="58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662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61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2513"/>
            <a:ext cx="10515600" cy="5344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Qu’est-ce que vous avez reçu du Père Noël?</a:t>
            </a:r>
          </a:p>
          <a:p>
            <a:pPr marL="0" indent="0">
              <a:buNone/>
            </a:pPr>
            <a:r>
              <a:rPr lang="fr-FR" dirty="0"/>
              <a:t>Je n’ai rien reçu.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Est-ce que vous apercevez le roi et la reine de Suède le mardi?</a:t>
            </a:r>
          </a:p>
          <a:p>
            <a:pPr marL="0" indent="0">
              <a:buNone/>
            </a:pPr>
            <a:r>
              <a:rPr lang="fr-FR" dirty="0"/>
              <a:t>Non, nous n’apercevons ni le roi ni la reine.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Pierre dit qu’il a € 547.296.</a:t>
            </a:r>
          </a:p>
          <a:p>
            <a:pPr marL="0" indent="0">
              <a:buNone/>
            </a:pPr>
            <a:r>
              <a:rPr lang="fr-FR" dirty="0"/>
              <a:t>Il ment: il n’a que € 2,77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Aimes-tu les chansons d’</a:t>
            </a:r>
            <a:r>
              <a:rPr lang="fr-FR" dirty="0" err="1"/>
              <a:t>Adele</a:t>
            </a:r>
            <a:r>
              <a:rPr lang="fr-FR" dirty="0"/>
              <a:t>?</a:t>
            </a:r>
          </a:p>
          <a:p>
            <a:pPr marL="0" indent="0">
              <a:buNone/>
            </a:pPr>
            <a:r>
              <a:rPr lang="fr-FR" dirty="0"/>
              <a:t>Non, je n’aime que les chansons de Barry </a:t>
            </a:r>
            <a:r>
              <a:rPr lang="fr-FR" dirty="0" err="1"/>
              <a:t>Mannilow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67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61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2513"/>
            <a:ext cx="10515600" cy="5344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Y a-t-il quelqu’un qui mange de la craie?</a:t>
            </a:r>
          </a:p>
          <a:p>
            <a:pPr marL="0" indent="0">
              <a:buNone/>
            </a:pPr>
            <a:r>
              <a:rPr lang="fr-FR" dirty="0"/>
              <a:t>Il n’y a personne qui la mange.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Jacques aime les hamburgers, n’est-ce pas?</a:t>
            </a:r>
          </a:p>
          <a:p>
            <a:pPr marL="0" indent="0">
              <a:buNone/>
            </a:pPr>
            <a:r>
              <a:rPr lang="fr-FR" dirty="0"/>
              <a:t>Il est devenu végétarien. Il ne mange plus de viande.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Qui aime recevoir une amende?</a:t>
            </a:r>
          </a:p>
          <a:p>
            <a:pPr marL="0" indent="0">
              <a:buNone/>
            </a:pPr>
            <a:r>
              <a:rPr lang="fr-FR" dirty="0"/>
              <a:t>Personne n’aime recevoir une amende.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Est-ce que les indices ont échappé l’attention de Sherlock Holmes?</a:t>
            </a:r>
          </a:p>
          <a:p>
            <a:pPr marL="0" indent="0">
              <a:buNone/>
            </a:pPr>
            <a:r>
              <a:rPr lang="fr-FR" dirty="0"/>
              <a:t>Rien n’échappe l’attention de Sherlock Holmes.</a:t>
            </a:r>
          </a:p>
        </p:txBody>
      </p:sp>
    </p:spTree>
    <p:extLst>
      <p:ext uri="{BB962C8B-B14F-4D97-AF65-F5344CB8AC3E}">
        <p14:creationId xmlns:p14="http://schemas.microsoft.com/office/powerpoint/2010/main" val="232042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0195"/>
            <a:ext cx="10515600" cy="55467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aucun</a:t>
            </a:r>
            <a:r>
              <a:rPr lang="en-US" dirty="0"/>
              <a:t>(e)</a:t>
            </a:r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jamais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ni</a:t>
            </a:r>
            <a:r>
              <a:rPr lang="en-US" dirty="0"/>
              <a:t> ________</a:t>
            </a:r>
            <a:r>
              <a:rPr lang="en-US" dirty="0" err="1"/>
              <a:t>ni</a:t>
            </a:r>
            <a:r>
              <a:rPr lang="en-US" dirty="0"/>
              <a:t> __________</a:t>
            </a:r>
          </a:p>
          <a:p>
            <a:pPr marL="0" indent="0">
              <a:buNone/>
            </a:pPr>
            <a:r>
              <a:rPr lang="en-US" dirty="0"/>
              <a:t>ne ___________</a:t>
            </a:r>
            <a:r>
              <a:rPr lang="en-US" dirty="0" err="1"/>
              <a:t>personne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plus</a:t>
            </a:r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rien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que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94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438000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 Justin uses nothing but wood to build his dam.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C3C9CFE-5F7A-4B3F-90F2-D2D20BBD885E}"/>
                  </a:ext>
                </a:extLst>
              </p14:cNvPr>
              <p14:cNvContentPartPr/>
              <p14:nvPr/>
            </p14:nvContentPartPr>
            <p14:xfrm>
              <a:off x="581760" y="2068920"/>
              <a:ext cx="3601800" cy="897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C3C9CFE-5F7A-4B3F-90F2-D2D20BBD88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2400" y="2059560"/>
                <a:ext cx="3620520" cy="91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993C41-5D10-400F-B556-98A1D9512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53D24B-E417-422E-8C20-CD4E9E585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Carnie eats nothing but meat, but Herbie never eats meat.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64D36BE-676C-4904-B710-F570D01B340A}"/>
                  </a:ext>
                </a:extLst>
              </p14:cNvPr>
              <p14:cNvContentPartPr/>
              <p14:nvPr/>
            </p14:nvContentPartPr>
            <p14:xfrm>
              <a:off x="1144440" y="1854000"/>
              <a:ext cx="10167840" cy="857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64D36BE-676C-4904-B710-F570D01B34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5080" y="1844640"/>
                <a:ext cx="10186560" cy="87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2647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0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7903"/>
            <a:ext cx="10515600" cy="534906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Rah, rah, rah!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On-y </a:t>
            </a:r>
            <a:r>
              <a:rPr lang="en-US" dirty="0" err="1"/>
              <a:t>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B295-6528-422D-9A9D-C36947D7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EA978-986A-4D48-918F-F83FE8ED9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Students will be able to use negations other than ne…pas when speaking and writing in French.</a:t>
            </a:r>
          </a:p>
        </p:txBody>
      </p:sp>
    </p:spTree>
    <p:extLst>
      <p:ext uri="{BB962C8B-B14F-4D97-AF65-F5344CB8AC3E}">
        <p14:creationId xmlns:p14="http://schemas.microsoft.com/office/powerpoint/2010/main" val="315615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Emeline Michel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peut-être</a:t>
            </a:r>
            <a:r>
              <a:rPr lang="en-US" sz="2800" b="1" dirty="0"/>
              <a:t> la chanteuse le </a:t>
            </a:r>
            <a:r>
              <a:rPr lang="en-US" sz="2800" b="1" dirty="0" err="1"/>
              <a:t>mieux</a:t>
            </a:r>
            <a:r>
              <a:rPr lang="en-US" sz="2800" b="1" dirty="0"/>
              <a:t> </a:t>
            </a:r>
            <a:r>
              <a:rPr lang="en-US" sz="2800" b="1" dirty="0" err="1"/>
              <a:t>connu</a:t>
            </a:r>
            <a:r>
              <a:rPr lang="en-US" sz="2800" b="1" dirty="0"/>
              <a:t> de </a:t>
            </a:r>
            <a:r>
              <a:rPr lang="en-US" sz="2800" b="1" dirty="0" err="1"/>
              <a:t>Haïti</a:t>
            </a:r>
            <a:r>
              <a:rPr lang="en-US" sz="2800" b="1" dirty="0"/>
              <a:t>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4F91078-FE60-4D98-A56F-08381E877AD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89952" y="2035689"/>
            <a:ext cx="4280491" cy="4186207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F2E441-27C2-4ACF-8390-CEB04EE7DF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0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821040-7F15-4BA7-954B-F42C7122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Voici</a:t>
            </a:r>
            <a:r>
              <a:rPr lang="en-US" sz="2800" b="1" dirty="0"/>
              <a:t> ____________.</a:t>
            </a:r>
            <a:br>
              <a:rPr lang="en-US" sz="2800" b="1" dirty="0"/>
            </a:br>
            <a:r>
              <a:rPr lang="en-US" sz="2800" b="1" dirty="0"/>
              <a:t>Il ne </a:t>
            </a:r>
            <a:r>
              <a:rPr lang="en-US" sz="2800" b="1" dirty="0" err="1"/>
              <a:t>peut</a:t>
            </a:r>
            <a:r>
              <a:rPr lang="en-US" sz="2800" b="1" dirty="0"/>
              <a:t> pas </a:t>
            </a:r>
            <a:r>
              <a:rPr lang="en-US" sz="2800" b="1" dirty="0" err="1"/>
              <a:t>jeter</a:t>
            </a:r>
            <a:r>
              <a:rPr lang="en-US" sz="2800" b="1" dirty="0"/>
              <a:t> le </a:t>
            </a:r>
            <a:r>
              <a:rPr lang="en-US" sz="2800" b="1" dirty="0" err="1"/>
              <a:t>balon</a:t>
            </a:r>
            <a:r>
              <a:rPr lang="en-US" sz="2800" b="1" dirty="0"/>
              <a:t> de football </a:t>
            </a:r>
            <a:r>
              <a:rPr lang="en-US" sz="2800" b="1" dirty="0" err="1"/>
              <a:t>américain</a:t>
            </a:r>
            <a:r>
              <a:rPr lang="en-US" sz="2800" b="1" dirty="0"/>
              <a:t>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6405706-5F69-4FBF-A1F9-1A5BD406C4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1088" y="1935168"/>
            <a:ext cx="2502078" cy="375995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F8FF73B-014C-4648-9C71-6C35BCF1CBDD}"/>
                  </a:ext>
                </a:extLst>
              </p14:cNvPr>
              <p14:cNvContentPartPr/>
              <p14:nvPr/>
            </p14:nvContentPartPr>
            <p14:xfrm>
              <a:off x="5621040" y="605160"/>
              <a:ext cx="677160" cy="501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F8FF73B-014C-4648-9C71-6C35BCF1CB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11680" y="595800"/>
                <a:ext cx="695880" cy="52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002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59DF0E-827B-4DA7-BC45-DCC2B2F9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951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B0E6B-63A6-4007-8349-05EC2DF3B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368"/>
            <a:ext cx="10515600" cy="521259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Voici</a:t>
            </a:r>
            <a:r>
              <a:rPr lang="en-US" dirty="0"/>
              <a:t> ________________________.</a:t>
            </a:r>
          </a:p>
          <a:p>
            <a:pPr marL="0" indent="0">
              <a:buNone/>
            </a:pPr>
            <a:r>
              <a:rPr lang="en-US" dirty="0"/>
              <a:t>_______________ </a:t>
            </a:r>
            <a:r>
              <a:rPr lang="en-US" dirty="0" err="1"/>
              <a:t>est</a:t>
            </a:r>
            <a:r>
              <a:rPr lang="en-US" dirty="0"/>
              <a:t> un chat.</a:t>
            </a:r>
          </a:p>
          <a:p>
            <a:pPr marL="0" indent="0">
              <a:buNone/>
            </a:pPr>
            <a:r>
              <a:rPr lang="en-US" dirty="0"/>
              <a:t>_______________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l’animal</a:t>
            </a:r>
            <a:r>
              <a:rPr lang="en-US" dirty="0"/>
              <a:t> de compagnie de Valérie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C7B050-0E1B-4AA9-AE3B-EB1B1B381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0706" y="2835356"/>
            <a:ext cx="4480948" cy="303607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0674690-7CD5-4427-A57B-C9A5ADD131D1}"/>
                  </a:ext>
                </a:extLst>
              </p14:cNvPr>
              <p14:cNvContentPartPr/>
              <p14:nvPr/>
            </p14:nvContentPartPr>
            <p14:xfrm>
              <a:off x="1229400" y="791280"/>
              <a:ext cx="1905480" cy="15667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0674690-7CD5-4427-A57B-C9A5ADD131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0040" y="781920"/>
                <a:ext cx="1924200" cy="158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02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89003-AF34-4055-A244-7B21682E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Voici</a:t>
            </a:r>
            <a:r>
              <a:rPr lang="en-US" sz="2800" b="1" dirty="0"/>
              <a:t> M. </a:t>
            </a:r>
            <a:r>
              <a:rPr lang="en-US" sz="2800" b="1" dirty="0" err="1"/>
              <a:t>Colère</a:t>
            </a:r>
            <a:br>
              <a:rPr lang="en-US" sz="2800" b="1" dirty="0"/>
            </a:br>
            <a:r>
              <a:rPr lang="en-US" sz="2800" b="1" dirty="0"/>
              <a:t>Il </a:t>
            </a:r>
            <a:r>
              <a:rPr lang="en-US" sz="2800" b="1" dirty="0" err="1"/>
              <a:t>n’aime</a:t>
            </a:r>
            <a:r>
              <a:rPr lang="en-US" sz="2800" b="1" dirty="0"/>
              <a:t> pas les </a:t>
            </a:r>
            <a:r>
              <a:rPr lang="en-US" sz="2800" b="1" dirty="0" err="1"/>
              <a:t>animaux</a:t>
            </a:r>
            <a:r>
              <a:rPr lang="en-US" sz="2800" b="1" dirty="0"/>
              <a:t> de compagnie.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360550A-22DB-46CE-A328-434A80F10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188" y="2325756"/>
            <a:ext cx="5235015" cy="348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0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29283</TotalTime>
  <Words>325</Words>
  <Application>Microsoft Office PowerPoint</Application>
  <PresentationFormat>Widescreen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PowerPoint Presentation</vt:lpstr>
      <vt:lpstr>PowerPoint Presentation</vt:lpstr>
      <vt:lpstr>Emeline Michel est peut-être la chanteuse le mieux connu de Haïti.</vt:lpstr>
      <vt:lpstr>Voici ____________. Il ne peut pas jeter le balon de football américain.</vt:lpstr>
      <vt:lpstr>PowerPoint Presentation</vt:lpstr>
      <vt:lpstr>Voici M. Colère Il n’aime pas les animaux de compagnie.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348</cp:revision>
  <dcterms:created xsi:type="dcterms:W3CDTF">2016-10-03T16:25:09Z</dcterms:created>
  <dcterms:modified xsi:type="dcterms:W3CDTF">2025-01-10T20:33:43Z</dcterms:modified>
</cp:coreProperties>
</file>