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356" r:id="rId2"/>
    <p:sldId id="365" r:id="rId3"/>
    <p:sldId id="396" r:id="rId4"/>
    <p:sldId id="272" r:id="rId5"/>
    <p:sldId id="261" r:id="rId6"/>
    <p:sldId id="360" r:id="rId7"/>
    <p:sldId id="348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2" r:id="rId24"/>
    <p:sldId id="391" r:id="rId25"/>
    <p:sldId id="393" r:id="rId26"/>
    <p:sldId id="370" r:id="rId27"/>
    <p:sldId id="397" r:id="rId28"/>
    <p:sldId id="353" r:id="rId29"/>
    <p:sldId id="394" r:id="rId30"/>
    <p:sldId id="395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56"/>
            <p14:sldId id="365"/>
            <p14:sldId id="396"/>
            <p14:sldId id="272"/>
            <p14:sldId id="261"/>
            <p14:sldId id="360"/>
            <p14:sldId id="348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2"/>
            <p14:sldId id="391"/>
            <p14:sldId id="393"/>
            <p14:sldId id="370"/>
            <p14:sldId id="397"/>
            <p14:sldId id="353"/>
            <p14:sldId id="394"/>
          </p14:sldIdLst>
        </p14:section>
        <p14:section name="Untitled Section" id="{6B2FDA42-E83C-46BA-9F96-D3ED0EDCB642}">
          <p14:sldIdLst>
            <p14:sldId id="395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1B7447-D8FB-466C-91C8-F3D7682DE1D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D57689-A5D2-4626-ABAF-9F226B4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13T14:54:36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3041 3495 694 0,'-7'0'20'0,"3"0"4"0,1 0-24 0,-4 0 0 0,0 6 0 0,0-6 0 16,0 0 52-16,3 0 5 0,1 0 2 0,-1 0 0 16,0 0-34-16,-3 6-6 0,4-6-2 0,-4 0 0 15,3-6 6-15,4 6 1 0,-3 0 0 0,-1 0 0 16,1 0 0-16,-4-6 0 0,3 6 0 0,4 0 0 16,0 0-3-16,0 0 0 0,0 0 0 0,0 0 0 15,0 0-1-15,0 0 0 0,0 0 0 0,0 0 0 16,0 0-11-16,0 0-9 0,0 0 12 0,0 0-12 0,0 0 16 0,0 6-3 15,0-6-1-15,0 6 0 0,-3 5 2 0,3-5 0 16,3 3 0-16,-3 0 0 0,-3 0 5 0,3 2 1 16,0 1 0-16,0 6 0 0,3-6 17 0,-3 8 4 15,4 4 1-15,-4-4 0 0,0 4-14 0,3-7-4 16,1 10 0-16,-1-10 0 0,1 7-12 16,-1 2-4-16,1-2 0 0,-1-6 0 0,1 8-8 0,-1-2 0 15,1-4 0-15,-4 4 0 0,3-7 0 16,1 4 0-16,0-3 0 0,-1-1 0 0,1 1 12 0,-1 8-4 15,1-8 0-15,3 2 0 0,-4-2 8 0,1 6 0 16,-1-4 1-16,1-2 0 0,-1 0 3 0,1-7 1 16,-4 1 0-16,3 9 0 0,-3-10-5 0,4-5 0 15,-4 6-1-15,0-6 0 0,0 3 5 0,0-3 2 16,0-6 0-16,0 5 0 0,0-5-22 0,0 0 8 0,0 0-8 0,0 0 0 16,0 0 0-16,0 0 0 0,0 0 0 0,0 0 0 15,0 0 0-15,0 0 0 0,0 0 0 0,0 0 0 16,0 0-12-16,0 0 4 0,0 0 0 0,0 0 0 15,-7-5 8-15,3-4-8 0,1-3 8 0,-1 6-8 16,1 0 8-16,-1-6 0 0,1-5 0 0,-4 8 0 16,3-9 0-16,1 1-8 0,-1-1 8 0,1 3 0 15,-5-8 0-15,1 5 0 0,0-2 0 0,4-4 0 16,-4-2 0-16,-4 8 0 0,4-11 0 0,0 8 0 16,0-2 14-16,4-4 2 0,-8 4 0 0,7-1 0 15,-3-2-16-15,0 8 0 0,0-6 0 0,-3 7 0 16,6 2 0-16,-3-8 0 0,7 2 0 0,-3-2 0 15,-1 5-10-15,4-9-5 0,0 10-1 0,0-1 0 16,0-8 16-16,0 8-9 0,0 0 9 0,-3 1-8 16,6 2 8-16,-3-3 0 0,0 7 0 0,0-1 0 0,0-9 0 0,0 10-10 15,0 5 10-15,0 0-10 0,0-6 10 0,0 6-10 16,0-3 10-16,0 9-10 0,0-6 10 0,0 6 0 16,0 0 0-16,0 0-8 0,4-5 8 0,-4 5 0 15,3 0-9-15,1-6 9 0,-4 6-8 0,7-6 8 16,3 6-10-16,-3-6 10 15,-3 6-12-15,6 0 12 0,1 0-13 0,-4 0 5 0,4 0 8 0,-1 0-12 16,1 6 12-16,3-6-12 0,-4 0 12 0,5 6 0 16,6-6 0-16,-7 6 0 0,0-3 0 0,0 2 0 15,4 1 0-15,-1 6 0 0,-2-6 0 0,2 6 0 16,1-1 0-16,-4-2 0 0,0 3 0 0,-7 6 0 16,7-7 0-16,-3 1 0 0,-1 0 0 0,1-3 0 0,-4 3 0 15,0-1 0-15,4 1 0 0,-1 0 0 16,-6-6 0-16,3 2 0 0,0-2 0 0,-4 6 0 15,1-6 0-15,-1 6 0 0,1-6 0 0,-1 0 0 0,-3-1 8 0,0 4-8 16,0 3 0-16,0-6 9 0,0 0-9 0,-3 0 0 16,3 0 12-16,-4-1-4 0,-3 7 0 0,4-6-8 15,-4 3 12-15,0-3-4 0,-4 0 0 0,1-1-8 16,2 7 11-16,-6-12-11 0,4 6 10 0,-4 0-10 16,-4-6 0-16,7 6 0 0,-6-6-13 0,-1 3 4 15,1-3 18-15,-1 0 4 0,4 0 1 0,3 0 0 16,-3 0-14-16,4 0 0 0,2 0 0 0,-2-3 0 15,-1 3-9-15,4 0 9 0,7 0 0 0,-3 0-9 16,3 0 9-16,-11 0 0 0,4 0 0 0,7 0 0 16,-3-6 0-16,3 6-8 0,0 0 8 0,0 0 0 0,-4 0 0 15,4 0-10-15,0 0 10 16,0 0 0-16,0 0-8 0,0 0 8 0,0 0 0 0,0 0 0 16,0 0-10-16,0 0 10 0,0 0-8 0,0 0 8 0,0 0 0 0,0 0 0 15,0 0 0-15,0 0 0 16,0 0 0-16,0 0 0 0,0 0 0 0,0 0 0 15,0 0 0-15,0 0 9 0,0 0-9 0,0 0 10 0,0 0-10 16,0 0 0-16,0 0 0 0,0 0 0 0,0 0 0 0,0 0 0 16,4-6-10-16,3 0 10 0,-4 0-8 0,-3 6 8 15,0 0 0-15,14-6-9 0,-3 6 9 0,-1 0 0 16,1 0 0-16,-4 12 0 0,4-12 0 0,-1 6 0 16,1-6 0-16,-1 6 0 0,1 0 0 0,0 0 0 0,6 3 0 15,-6-4 0-15,-1 1 0 0,1 6 0 0,-4-6 0 0,4 6 0 16,-1-6 0-16,1-1 0 0,-4 10 0 0,3-9-8 15,1 0 8-15,0 0 0 0,-1 0 0 0,4 5 0 16,-3-5 0-16,3 0 0 0,-7 0 0 0,4 3 0 16,-1-3 0-16,1 0 0 0,-1-6 0 0,1 6 0 15,0-1 0-15,-1 1 0 0,1 0 0 0,3 0 0 16,-4 0 0-16,1 0 0 0,-8 3 0 0,5-3 0 16,-1-1 0-16,0 1 0 0,-4 0 0 0,1 0 8 15,-1 0-8-15,-3 0 11 0,4-6-11 0,-4 6 12 16,0-3-4-16,0 8 0 0,-4-5 0 0,1 0 0 15,-1 0 1-15,1 0 0 0,-4 0 0 0,-4 6 0 16,4-4 3-16,0 4 1 0,-4 0 0 0,1-6 0 16,-8 11-13-16,8-11 0 0,-5 6 0 0,5-3 0 15,-1 3 0-15,-3-1 0 0,4-5 0 0,2 0 9 16,-2 0-9-16,-1-3 12 0,1 3-12 0,-4-3 12 0,3 6-12 0,4-9 0 16,0 5 0-16,-4-5 8 0,4 0-8 0,0 0 0 15,-3 6 0-15,3-6 0 0,0 0 0 0,3 0 8 16,-3-6-8-16,0 6 0 0,0 0 13 0,-4 0-2 15,8 0-1-15,-8 0 0 0,4 0-10 0,4 0 0 16,-4 0 0-16,3-5 8 0,-3 5-8 0,3 0 0 16,-3 0 0-16,4-9 0 0,3 9-21 0,0 0 3 15,-4-3 1-15,4 3 0 16,0 0-37-16,0 0-7 0,0 0-2 0,0 0 0 16,0 0-151-16,0 0-30 0</inkml:trace>
  <inkml:trace contextRef="#ctx0" brushRef="#br0" timeOffset="2869.538">3591 3771 687 0,'0'0'15'0,"0"0"3"0,-3 6 1 0,-1 0 1 0,4-6-20 16,-3 3 0-16,3-3 0 0,0 0 0 0,-4 3 20 0,4-3 0 16,0 0 0-16,-7 9 0 0,7-9 9 0,0 0 3 15,0 0 0-15,0 0 0 0,-7 0-32 0,7 0 0 16,0 0 0-16,0 0 0 0,0 0 8 0,0 0-8 16,0 0 0-16,0 0 0 0,0 0 16 0,0 0-2 15,0 0-1-15,0 0 0 0,0 0-3 0,4 5-1 16,-4-5 0-16,3 6 0 0,4 0 1 0,-3 0 0 15,-1 0 0-15,1 0 0 0,-1-6 6 0,1 6 0 16,-1 0 1-16,4-3 0 0,-3-1 5 0,3 7 1 16,-3-9 0-16,-1 6 0 0,4-6 1 0,4 6 0 0,-4-6 0 15,0 6 0-15,0-6-8 0,0 0-2 16,0 0 0-16,4 0 0 0,-4 0 0 0,3 0 0 0,1 0 0 0,-4 0 0 16,0 0-3-16,0 0-1 0,0 0 0 0,0 0 0 15,0 0-2-15,0-6 0 0,-3 6 0 0,-4 0 0 16,7-6 6-16,-4 6 1 0,-3 0 0 0,4-6 0 15,-1-3-2-15,1 4 0 0,-1 5 0 0,1-6 0 16,-4 0 3-16,0 0 0 0,0 0 0 0,3 0 0 16,-3-6-4-16,4 7-1 0,-4-1 0 0,0 0 0 15,0 3-11-15,0-3 0 0,0 0 0 0,0 0 0 16,0 6 0-16,0-12 0 0,0 12 0 0,0 0 8 16,0 0-28-16,0-5-7 15,0 5-1-15,-4-6 0 0,4 6 70 0,-3-6 14 0,3 6 2 0,0 0 1 0,-4-9-43 16,1 6-16-16,-1 0 11 0,1-3-11 0,-1 0 30 0,4 6 0 15,-3-5 0-15,-4 5 0 0,3 0-21 0,-6 0-9 16,2-6 8-16,1 6-8 16,4 0 11-16,-4 0-3 0,0 0-8 0,0 0 12 15,0 0-4-15,0 0 0 0,0 0-8 0,0 0 12 16,3 6-12-16,4-6 0 0,0 0 0 0,-7 5 0 0,3 1 0 0,4 0-12 16,0-6 3-16,-3 3 0 0,3 9 9 0,0-6-13 15,0 5 5-15,0 1 8 0,0-6-10 0,0 6 10 16,0 3 0-16,3-10-9 0,-3 13 9 0,0-6 0 15,0 0 0-15,4 2 0 0,-1-2 0 0,1 0 0 16,-4 0 0-16,0-1 0 0,4-2 0 0,-4 3 0 0,3-6 10 0,-3 6-10 16,4-1 13-16,-4-5-3 0,3 3-1 0,-3 0 0 15,4 0-9-15,-4 2 10 0,3-5-10 0,-3 6 10 16,4-6-10-16,-1 3 0 0,1-3 0 16,3 5 0-16,-4 1 0 0,1-6 0 0,3 0 0 0,-4 6 0 15,4-6 0-15,-3-1 0 0,0 1 0 0,6-3 0 16,-10-3 0-16,4 6 0 0,3 0-9 0,-7-6 9 15,7 0 0-15,3 0-12 0,-6 0 12 0,-4 0-10 16,7 6-2-16,4-6 0 0,-4 0 0 0,3 0 0 31,-3 0-13-31,0 0-3 0,0 0-1 0,-7 0 0 16,11 0-19-16,-4 0-4 0,0 0-1 0,7 0 0 0,-3 0-20 0,-4-6-4 16,3 6-1-16</inkml:trace>
  <inkml:trace contextRef="#ctx0" brushRef="#br0" timeOffset="3588.54">4096 3753 742 0,'0'0'20'0,"0"0"7"0,0 0-27 15,0 12 0-15,-4-6 0 0,4 0 0 0,0 3 66 0,0 3 8 0,0-7 2 0,-3 7 0 16,3 0 22-16,0-6 5 0,0 6 1 0,0-7 0 16,0 10-64-16,3-9-13 0,1 6-3 0,-1 0 0 15,4-1 13-15,-3-2 3 0,-1 3 0 0,4 0 0 16,1 5-29-16,-1-5-11 0,0 0 8 0,0-3-8 16,0 8 12-16,0-11-4 0,0 6 0 0,-7-3 0 15,7 3 4-15,0-7 0 0,-4 7 0 0,1-6 0 0,0 0 12 0,3 0 4 16,-7-6 0-16,0 0 0 0,3 6-16 0,-3-6-4 15,0 0 0-15,0 0 0 0,0 0 7 16,0 0 1-16,0 0 0 0,0 0 0 0,0 0 32 16,0 0 6-16,0 0 2 0,-3 0 0 15,-4-6-29-15,-1 0-6 0,1 0-1 0,0 6 0 0,4-12-20 0,-1 6 0 16,-3-8 0-16,4 8 0 0,-4-6 0 0,3 0 0 16,-6 1 0-16,6-4 0 0,1 6 0 0,-1 0 0 15,0-8 0-15,1 5 0 0,-1-3 0 0,4 6 0 16,0-5 0-16,-3 2-8 0,3 6 0 0,-4-6 0 15,4 6 0-15,-3-8 0 0,-1 2 0 0,4 6 0 0,-3-6 0 16,-1 0 0-16,4 7 8 0,-3-4-8 0,-1 3 8 0,1 0-8 16,3 0 8-16,0 6 0 0,0 0 0 0,0 0 0 15,0 0-8-15,0 0 0 0,0 0 0 0,7-6 0 16,-7 6 8-16,10-6 0 0,1 0 0 16,-1 6 0-1,1 0-28-15,7 0-3 0,-8-5-1 0,1 5 0 0,-1 5 7 0,1-5 1 0,3 0 0 0,-3 0 0 31,-1 0-12-31,1-5-1 0,3 10-1 0,0-5 0 16,-14 0 9-16,11 6 1 0,-1 0 1 0,-10-6 0 16,0 0-10-16,7 6-3 0,-7-6 0 0,0 0 0 15,0 0-85-15,0 0-18 0</inkml:trace>
  <inkml:trace contextRef="#ctx0" brushRef="#br0" timeOffset="4457.189">4593 3271 990 0,'0'0'21'0,"0"0"5"0,0 0 1 0,0 0 1 0,0 0-28 0,0 0 0 16,0 0 0-16,-7 0 0 0,0 0 59 0,7 0 5 0,0 0 2 0,0 0 0 16,-7 0-18-16,7 0-3 0,0 0-1 15,0 0 0-15,0 0-32 0,0 0-12 0,0 0 0 0,0 0 9 16,0 0-9-16,0 0 0 0,0 6-10 0,7 0 10 16,-3 6 0-16,3 3 0 0,0-4 0 0,0 13 10 15,0-9 0-15,0 8 0 16,3 1 0-16,-2-4 0 0,2 4 22 0,-3 5 4 0,4-2 0 15,-8 2 1-15,1 3-9 0,3 4-3 0,-4 2 0 16,4 0 0-16,-3-9 18 0,-1 4 3 0,1 2 1 0,0 3 0 16,-1-8-19-16,1 2-4 0,-4 0-1 0,0-2 0 15,3-1 5-15,-3-2 2 0,0-4 0 0,0 4 0 16,4-4-30-16,-4-5 0 0,3-1 0 16,-3-2 0-16,0 3 0 0,0-7 0 0,4-2 0 0,-4-3 0 15,0-6 8-15,0 0-8 0,0 0 0 0,0 0 9 16,0 0-9-16,0 0 0 0,0 0 0 0,0 0 0 15,0 0-50-15,0 0-2 16,0 0-1-16,0 0 0 0,0-6-33 0,0 6-6 0,0 0-2 16,3-3-390-16,1-8-79 0</inkml:trace>
  <inkml:trace contextRef="#ctx0" brushRef="#br0" timeOffset="4839.066">4590 3748 1072 0,'0'0'24'0,"0"0"4"0,0 0 2 0,0 0 0 0,0 0-30 0,0 0 0 0,0 0 0 0,0 0 0 16,7 5 36-16,0-5 0 0,0 0 1 0,0 0 0 15,0 0-5-15,4 0-2 0,-1 0 0 0,-3-5 0 16,4 5-8-16,-8-6-2 0,8 0 0 0,-1 6 0 16,-3-9-10-16,4 6-2 0,-4 3-8 0,4-3 12 15,-1 3-12-15,-3 0 0 0,4 0 0 0,-4 0 0 16,7 0 0-16,-3 3 8 0,-4 0-8 0,3 6 0 15,1-9 0-15,-1 6 0 0,5 0 0 0,-5-6 0 16,1 5-8-16,-1 1 8 0,1 0-12 0,-4 0 12 16,11 0-54-16,-11 0-4 0,0-3-1 15</inkml:trace>
  <inkml:trace contextRef="#ctx0" brushRef="#br0" timeOffset="5477.725">5154 3809 975 0,'0'0'21'0,"0"0"5"0,0 0 1 0,0 0 1 0,0 0-28 0,-3 6 0 0,3-6 0 0,0 0 0 15,0 0 76-15,-4 6 9 16,4-6 3-16,0 0 0 0,0 0-26 0,-3 6-5 15,3-6-1-15,0 0 0 0,-8 6-32 0,8-6-6 0,-3 6-2 16,3 0 0-16,0 8-6 0,0-8-2 16,0 0 0-16,0 0 0 0,3 6 0 0,5-6 0 0,-8 5 0 0,3-2 0 15,4 3-8-15,-3 0 0 0,-1-1 0 0,1 1 0 16,-4-3 15-16,3 3 1 0,1 5 0 0,-1-11 0 16,1 6 16-16,-1-6 3 0,1 3 1 0,-4-3 0 15,0-6-23-15,3 11-4 0,-3-11-1 0,4 6 0 16,-4-6 4-16,0 0 0 0,0 0 0 0,0 0 0 15,0 0-4-15,0 0 0 0,0 0 0 0,0 0 0 16,0 0 4-16,0 0 0 0,0 0 0 0,0 0 0 0,0 0 9 16,0 0 3-16,0 0 0 0,0 0 0 0,0 0-10 15,-4-6-2-15,4-5 0 0,-3 2 0 16,-1 3-3-16,1 0-1 0,-1-6 0 0,1 6 0 0,-1-5-8 0,1-4 0 16,3 9 0-16,-7-6 0 0,3-5 0 0,1 5 0 15,-1 3 0-15,1-3 0 0,-5 1 0 16,5-7 0-16,-1 6 0 0,1-8 0 15,-1 8 0-15,1-6 0 0,3 6 0 0,-4-5 0 16,4 2-29-16,0 3-8 0,4 1-2 0,-1-1 0 0,1 0 39 0,3 3 0 16,-4-2 0-16,8 5 0 0,-4 0 0 0,0 0 0 15,0 0 0-15,0 0 0 0,0 0 0 0,0 6 0 16,4-6 0-16,0 6 0 0,-1 0 0 0,1 0 0 16,-1 6 0-16,-3-6 0 0,4 6-18 0,-1-6 4 0,-2 6 1 15,-1 0 0-15,0 0-7 0,-4-6-2 0,4 6 0 0,-3 0 0 16,-1-1 0-16,-3-5 0 0,7 0 0 0,-3 12 0 31,-1-12-20-31,-3 0-4 0,7 3-1 0,-7-3 0 16,8 3-17-16,-5 0-4 0,4 3-1 0,0-6 0 15,-3 0 4-15,6 0 1 0,-3 0 0 0,4 6 0 16,3-6-58-16,0 6-11 0</inkml:trace>
  <inkml:trace contextRef="#ctx0" brushRef="#br0" timeOffset="6195.33">5659 3777 900 0,'0'0'20'0,"0"0"4"0,-7 0 0 0,-1 0 1 0,-2 0-25 0,-1 0 0 16,4 0 0-16,0 0 0 0,-3 0 86 0,-1 0 12 15,0 0 2-15,1 6 1 0,-1-6-18 0,4 0-4 16,-3 0-1-16,3 0 0 0,-1 3-34 0,-2 0-8 0,3-3 0 0,0 0-1 16,3 0-15-16,-3 3-4 15,7-3 0-15,-3 6 0 0,-1-6-16 0,1 5 10 0,-1-5-10 16,1 12 8-16,-1-6-8 0,4 6 0 15,-3-6 0-15,3 5 0 0,-4 4 0 0,4-3-11 0,0 6 11 0,-4-7-8 16,4 1 8-16,0 3 0 0,0-3 0 16,0-1 0-16,4 4 0 0,-4-6 0 0,4 0 0 0,-1 2 0 15,-3 1 0-15,4-6 0 0,-4 0 0 0,0-6 0 16,0 0 0-16,7 6 0 0,-4-6 0 0,-3 0 0 16,7 0 19-16,0 0-1 0,0-6 0 0,0 6 0 15,7-6-29-15,-6 0-5 0,-1 6-2 0,0-6 0 16,0 0 18-16,0-5 0 0,0 2 0 0,0 0 0 15,0 0 0-15,0 3 0 0,4-5 0 0,-8-1 0 16,4 6 0-16,0-6 9 0,-3 6-9 0,-1-3 8 16,1-2-8-16,-4 5 0 0,0 0 9 0,0 0-9 15,0 0 13-15,-4 0-1 0,1-8-1 0,3 8 0 0,-4 0-3 16,1 6-8-16,-1-6 12 0,1 0-4 16,-4 0 1-16,0 6 0 0,7 0 0 0,-8-12 0 0,5 12-1 15,3 0-8-15,0 0 12 0,0 0-4 16,0 0 0-16,0 0-8 0,0 0 12 0,0 0-4 15,0 0-8-15,0 0-9 0,0 0 9 0,0 0-13 0,0 0 3 0,0 6 1 16,3 0 0-16,-3 6 0 0,4-6 9 0,0 6-8 16,-1-7 8-16,4 10-8 0,-3-3 8 0,-1-6 0 15,4 6 0-15,-3 2 0 0,3-5 0 0,-4 6 0 16,1-3 0-16,6 5 0 0,-6-8 0 0,0 0 0 16,-1 6 0-16,1-4 0 0,-1 1 0 0,1-6 0 15,-4 0 0-15,3 3 0 0,1 2 0 0,-1-5-10 16,-3-6 10-16,4 6-10 15,-1 0-22-15,-3-6-5 0,7 6-1 0,-7-6 0 16,7 0-23-16,-3 6-5 0,6-6-1 0,-2 0-391 0,2 0-78 0</inkml:trace>
  <inkml:trace contextRef="#ctx0" brushRef="#br0" timeOffset="6926.192">5909 3783 1364 0,'0'0'30'0,"0"0"6"0,0 0 2 0,0 0 0 0,0 0-30 0,0 0-8 16,0 0 0-16,0 0 0 0,0 0 16 0,0 0 3 16,0 0 0-16,0 0 0 0,0 0 9 0,0 0 3 15,0 0 0-15,0 0 0 0,0 0-31 0,4 6 0 16,-4 3 0-16,0 2 0 0,3 1 0 0,1 6 0 16,-1 2 0-16,4-2 0 0,-3 0 0 0,-1 2 17 15,1 4-1-15,-4-7-1 0,0 1 7 0,0-3 2 16,0 8 0-16,3-11 0 0,-3 3 11 0,0 2 2 0,-3-5 1 15,3 0 0-15,3-6-15 0,-3 2-3 16,0-8-1-16,0 0 0 0,0 0-4 0,0 0-1 0,0 0 0 16,0 0 0-16,0 0 7 0,0 0 2 0,0 0 0 0,0 0 0 15,0 0 8-15,0 0 1 0,0 0 1 0,-3-8 0 16,3 2-12-16,-7 0-2 0,3-6-1 0,1 0 0 16,-4 1-18-16,3 2 0 0,1-3 0 0,3 0 0 15,0-5 0-15,-4 5 0 0,4-3-10 0,4 3 10 16,-4 1 0-16,-4-1-9 0,4-3 9 0,0 3 0 15,0-5 0-15,0 5 0 0,4 0 0 0,-4 1 0 16,0 2-11-16,0 3 11 0,3-6-10 0,-3 6 10 16,0-6 0-16,0 7-9 0,0 5 9 0,0 0 0 15,4-6-8-15,-4 0 8 0,0-3-8 0,0 9 8 16,0 0-11-16,0 0 11 0,0 0-13 0,7-6 5 0,0 6 8 0,-7 0-8 16,10 0 8-16,1 0-8 0,-1 0-4 0,1 6 0 15,0-6 0-15,-4 9 0 0,0-3-2 16,0 5-1-16,0 1 0 0,0 0 0 15,0 0 7-15,0-3 8 0,-7 8-13 0,7-5 5 0,-3 0 8 0,3 5 0 16,-4-2 0-16,-3 3 0 0,4-1 0 0,-4-2 0 16,3 3 0-16,1-1 0 0,-4 1 0 0,3-3 0 15,-3 2 0-15,4 1 0 0,3 0 0 0,-7-4 0 16,3-2 0-16,1 0 0 0,-1 5 0 0,1-11 0 16,0-3 0-16,-4 3 0 0,0 6 0 0,0-12 0 15,0 0-9-15,0 0 9 16,0 0-31-16,0 0-1 0,0 0-1 0,0 0 0 15,0 0-22-15,0 0-4 0,0 0-1 0</inkml:trace>
  <inkml:trace contextRef="#ctx0" brushRef="#br0" timeOffset="8037.769">6502 3753 1034 0,'-11'-5'29'0,"4"-1"7"0,4 6-36 16,-5-6 0-16,1 0 0 0,0 3 0 0,-3 0 48 0,3 0 4 0,0 3 0 0,0 0 0 15,7 0-7-15,-7-6-1 0,7 6 0 0,-11 0 0 16,11 0-7-16,0 0-1 0,-7 6-1 0,7-6 0 16,-11 0-15-16,4 6-2 0,4 3-1 0,-1-3 0 15,4-6-9-15,-3 11-8 0,-1 1 9 0,4 0-9 0,-3 3 8 16,3 8-8-16,0-5 0 0,-4-3 0 0,4 8 9 16,0-5-9-16,-3 5 8 0,-1-2-8 15,4 2 20-15,-3-5 0 0,-1 3-1 0,0-4 0 16,4-5 1-16,0 3 0 0,0 2 0 0,0-5 0 15,0-6-8-15,4 0 0 0,-4-6-1 0,0 0 0 0,0 0-11 16,0 0 0-16,0 0 9 0,4 6-9 0,3-6 13 0,3 0-1 16,-3-6-1-16,4 6 0 0,-1-6 1 0,1 0 0 15,-4-6 0-15,4 6 0 0,-4-11-3 0,3 2 0 16,-3 3 0-16,4-11 0 0,-1 2 1 0,-2-2 0 16,-1-7 0-16,0 4 0 0,0-12-2 0,0 8-8 15,-4-2 12-15,8-3-4 0,-8-4-8 0,1-2 10 16,-1 3-10-16,-3-6 10 0,0-6-10 0,0 9 0 15,0-3 0-15,-3 0 8 0,-1 2-8 0,1 4 10 0,-4-3-10 16,0 9 10-16,3-1-10 0,-3-2 0 16,4 9 0-16,-4 2 0 0,3 6 0 0,-3-8 0 0,0 8 0 15,0 7 8-15,0-13-8 0,0 9 0 0,0 4 9 0,0-1-9 16,0 0 8-16,0 0-8 0,0 4 10 0,3-4-10 16,-3 0 8-16,3 6-8 15,-6-6 0-15,3 7 9 0,0-4-9 0,3-3 0 0,-3 6 0 16,4 0 0-16,-1 0 0 0,4 6 0 0,0 0 0 0,0 0 0 15,0 0 0-15,0 0 0 0,0 0 0 0,0 0 0 16,0 0 0-16,-3 12 0 0,3 0-10 0,-4 3 10 16,4 2-10-16,4 7 10 0,-1 2-10 0,1 4 10 15,3 2-8-15,-4 3 8 0,4 3 0 0,0-2-9 16,7-4 9-16,-3 3 0 0,-4 9 0 0,4 0 0 16,-4-2 0-16,3 2 0 0,-3-6 0 0,4-6 0 15,-4 4 0-15,0-4 0 0,0-3 0 0,0 1 0 16,0 2 0-16,0-8 0 0,0 2 0 0,4 3 0 15,-4-2 0-15,0 2 0 0,0-5 0 0,0 2 0 0,4-2 0 16,-4 2 0-16,0-2 0 0,3-7 0 0,-3 4 0 16,0-3 0-16,1-1 0 0,-5-2 0 0,4-3 0 15,0-1 0-15,-3 1 0 0,3 0 0 0,-4-6 8 0,8 0 3 16,-4 3 1-16,-4-4 0 0,-3-5-25 16,0 6-5-16,0-6-1 0,0 0 0 15,0 0-16-15,8 6-3 0,-8-6-1 0,7 0 0 16,0 0-67-16,-7 0-14 0,3-6-2 0,1 0-1 0</inkml:trace>
  <inkml:trace contextRef="#ctx0" brushRef="#br0" timeOffset="22626.719">7691 3686 452 0,'0'0'9'0,"0"0"3"0,0 0-12 0,0 0 0 0,-4 6 0 0,1 6 0 16,3-12-16-16,-4 5-6 0,0 1-1 0,4-6 0 16,0 0 70-16,-3 6 13 0,-1 0 4 0,4-6 0 0,0 0-32 15,0 0-7-15,0 0-1 0,0 0 0 0,0 0 12 0,0 0 1 16,0 0 1-16,0 0 0 0,0 0-5 0,0 0-1 16,-7 3 0-16,7-3 0 0,0 0-4 0,0 0 0 15,-3 6-1-15,3-6 0 0,0 0-7 0,0 0 0 16,0 0-1-16,-4 6 0 0,4 5 5 0,0-5 0 15,0-6 1-15,4 12 0 0,-1-12-7 0,-3 0-2 16,0 0 0-16,0 0 0 0,4 6-6 0,3 0-2 16,-4-6 0-16,5 0 0 0,-8 0 15 0,7 0 2 15,0 0 1-15,3 0 0 0,-3-6-4 0,4 0-1 16,-4 0 0-16,0 0 0 0,4 0-21 0,-4 6 0 16,3-5 0-16,4 5 0 0,-7 0 0 0,0-6 8 15,0 6-8-15,4-6 0 0,-4 0 0 0,4 3 0 16,-4 3 0-16,0-3 0 0,0-12 14 0,3 10 5 0,-3-7 1 0,1 6 0 15,-5 0-32-15,4 6-7 0,-3-6-1 16,-4-6 0-16,3 6 12 0,-3-2 8 0,0 2-12 0,0-6 12 16,-3 6-16-16,-1-6 4 0,1 6 1 0,-1 1 0 31,-3 2-13-31,0-3-2 0,0 6-1 0,0-6 0 0,-4 0 27 0,1 6 0 0,-1 0 0 0,-3 0 0 16,0 0-56-16,3 0-7 15,-6 0-1-15,3 12 0 0,-1-9 52 0,1 6 12 0,0 5 0 0,0-2 0 16,0 0 38-16,0 0 10 0,3 8 3 0,-3-2 0 15,4-6-35-15,-1 5-6 0,4-2-2 0,0 2 0 16,0 1-8-16,3-3 0 0,-3-3 0 0,4 5 8 16,-1-11-8-16,1 6 0 0,3 0 0 0,0 2 8 0,0-2 0 15,3-6 0-15,-3-6 0 0,4 6 0 16,3 0 5-16,-4 5 1 0,4-2 0 0,0 0 0 16,0 0 1-16,4-3 0 15,-4 0 0-15,0 0 0 0,4-6 1 0,-4 5 0 0,0 1 0 0,3-6 0 16,-2 6-8-16,2 0 0 0,1-6-8 0,-4 0 12 0,3 0-12 15,-3 3 0-15,-7-3 8 0,11 0-8 0,0-3 0 0,-1 3 0 16,1-6 0-16,-1 6 0 0,-3-6 0 0,0 6-10 16,0-11 2-16,4 11 0 15,-4-6-20-15,-7 6-3 0,7 0-1 0,0-6 0 16,0 0-4-16,4-3-2 0,-4 0 0 0,3 6 0 16,-2-8-33-16,2-1-6 0,-3 6-2 0</inkml:trace>
  <inkml:trace contextRef="#ctx0" brushRef="#br0" timeOffset="23258.524">8047 2957 418 0,'0'0'12'0,"0"0"2"0,0 0-14 0,-4-6 0 15,4 6 0-15,-7 0 0 0,4-6 46 0,-1 0 6 16,4 6 2-16,0 0 0 0,0-6-22 0,0 6-4 16,0 0 0-16,0 0-1 0,0 0-1 0,0 0 0 15,0 0 0-15,0 0 0 0,0 0 12 0,0 0 2 16,0 0 1-16,0 0 0 0,0 0-5 0,0 0-2 16,0 0 0-16,-7 6 0 0,7 0 9 0,-3 6 1 15,3 0 1-15,0-7 0 0,0 4-25 0,0 3-6 16,0 6-1-16,0-7 0 0,0 1 27 0,0 3 4 0,3 8 2 15,-3 1 0-15,0-4-18 0,7 4-4 16,-7 8-1-16,0-2 0 0,0-4 4 0,0 9 1 0,0 4 0 0,-7-10 0 16,7 9-5-16,0-2-1 15,0-4 0-15,0-3 0 0,0 4-5 0,0-4-1 0,0 3 0 0,7 1 0 16,-7 2-2-16,0-11-1 0,0 8 0 0,0-9 0 16,0 4 3-16,0 2 0 0,0-5 0 0,-7 8 0 15,4-8 3-15,-1-4 1 0,-3 4 0 0,4-4 0 16,3-2-10-16,-4 0-2 0,0 5 0 0,1-11 0 15,-1-3-8-15,4 8 0 0,-3-5 0 16,-1 0 0-16,1-6 0 0,3 3 0 0,-4-4 0 0,1 1 0 16,3-6 17-16,0 0 2 0,-4 0 0 0,1 0 0 15,3 0-31-15,-7 0-5 0,3 0-2 0,1-6 0 16,-1 6 9-16,1 0 2 0,3 0 0 0,-7 0 0 16,3-11-137-16,-3 5-27 15,7 3-6-15</inkml:trace>
  <inkml:trace contextRef="#ctx0" brushRef="#br0" timeOffset="23771.99">7743 3389 806 0,'-10'0'17'0,"10"0"4"0,0 0 1 0,-7 0 2 0,7 0-24 0,0 0 0 0,0 0 0 0,0 0 0 16,-7 0 56-16,7 0 6 0,0 0 2 0,0 0 0 16,0 0 0-16,0 0 0 0,0 0 0 0,0 0 0 15,0 0-52-15,0 0-12 0,0 0 0 0,0 0 0 16,0 0 0-16,0 0 0 0,0 0 0 0,0 0 0 16,7 6 0-16,-4-6 0 0,4 6 0 0,0 0 0 0,1-3 54 0,2-1 8 15,1 1 2-15,-1 0 0 16,1 0-64-16,-1 3-10 0,5-6-3 0,-5 0-1 15,8 0 25-15,-4 0 5 0,4-6 0 0,-4 3 1 0,3 0-5 16,1 0 0-16,0 1-1 0,-4-1 0 16,3 3-11-16,1-6 12 0,-4 0-12 0,0 6 12 0,4-6-26 15,-4 0-5-15,-4 12-1 0,1-6 0 16,3 0 20-16,-3 0 0 0,3 6 0 0,-4-6 0 16,5 6 0-16,-5 0 0 0,1-1 0 0,-1 1 0 15,1 3-55-15,-4-3-7 0,4 0-2 0,-4 0 0 0</inkml:trace>
  <inkml:trace contextRef="#ctx0" brushRef="#br0" timeOffset="26053.603">8816 3630 741 0,'0'0'16'16,"0"0"3"-16,0 0 1 0,0 0 2 0,0 0-22 0,0 0 0 0,0 0 0 0,0 0 0 0,0 0 63 15,0 0 8-15,0 0 1 0,0 0 1 16,0 0-15-16,0 0-3 0,0 0-1 16,0 0 0-16,0 0-22 0,0 0-5 0,0 0-1 0,0 0 0 0,0 0 0 15,0 0 0-15,-7 0 0 0,7 0 0 0,-4 6-17 0,-3 0-9 16,4 6 10-16,-1-4-10 0,1 4 9 0,-1 0-9 16,1 6 8-16,-1-13-8 0,4 10 12 0,-3-3-4 15,6 0 0-15,-3 5 0 0,0 1 0 0,-3 2 0 16,6-2 0-16,-3-6 0 15,4 0-8-15,-4 8 10 0,0-8-10 0,3 0 10 0,1-1-10 0,-4-2 0 16,3 0 0-16,-3 0 8 0,4 9-8 0,-4-7 0 0,0-5 0 16,0 6 8-16,0-3 0 0,0-3 0 0,0-6 0 0,0 0 0 15,0 0 8-15,0 0 0 0,0 0 1 0,0 0 0 16,0 0 3-16,0 0 0 0,0 0 0 0,0 0 0 16,0 0-4-16,0 0 0 0,-4 0 0 0,4-12 0 15,-3 3 5-15,3 3 1 0,0-6 0 0,0 1 0 16,0 5-22-16,0-6 0 15,3 3 0-15,-3 3 0 0,0-5-13 0,4-1-7 0,-4 6-2 0,3-6 0 16,-3 6 35-16,4-5 7 0,-4 2 2 0,0 3 0 16,3 0-22-16,-3 0 0 0,0-6 0 0,4 1 0 15,-1 2 0-15,-3 3 0 0,4-6 0 0,-4 12-8 16,0 0 8-16,0 0-10 0,3-6 10 0,-3-6-10 16,4 7 10-16,-1-1-13 0,-3 0 5 0,4 0 8 15,0 0-14-15,-4 6 5 0,3-3 1 0,4 3 0 16,-3-12 8-16,3 12 0 0,-4 0-9 0,4 0 9 0,-7 0-11 15,4 0 3-15,3-5 0 0,0 5 0 0,0 0 8 16,0 0-13-16,0 5 5 0,-7-5 8 0,4 0-9 0,3 0 9 16,0 0 0-16,-7 0 0 0,7 6-9 0,0 0 9 15,-7-6 0-15,3 3-9 0,4 0 9 0,-7-3-8 16,8 3 8-16,-1 3-8 16,-4 0 8-16,1 0-8 0,-1 11 8 0,1-5-8 15,-1-3 8-15,-3 3 0 0,4 5 0 0,-4 1 0 16,0-6 9-16,0 2-9 0,0 4 12 0,0-6-12 15,3 5 16-15,-3-8-4 0,0 3-1 0,0 0 0 0,0 5-2 0,4-11 0 16,-4 3 0-16,0-9 0 0,0 0-9 0,0 0 10 16,0 0-10-16,0 0 10 0,0 0-10 0,0 0 0 15,0 0 0-15,0 0 0 0,0 0 44 0,0 0 8 0,0 0 0 0,0 0 1 16,0 0-33-16,3-3-8 0,-3-3 0 0,0 0-1 16,4-5-11-16,-4 5 0 0,3 0 0 0,1-6 0 15,-4 3 0-15,3 3 0 0,1-5 0 0,-1-1 0 16,1 0 0-16,0-9 0 0,-1 10 0 0,1-1 0 15,-1-6 0-15,1 1 0 16,-1 8 0-16,1-3 0 0,-1 0 0 0,1 1 0 0,-1-1 0 0,1 0 0 16,-1-3 0-16,-3 10 0 0,4-7-12 0,-1 6 12 15,1 0-10-15,-1 0 10 0,-3 0 0 0,4-3-9 16,-4 9 9-16,0 0-10 16,0 0 10-16,0 0-10 0,0 0-1 0,7 3 0 0,-3 9 0 0,3-6 0 15,0 0 11-15,0 6-13 0,-4-6 5 0,4 5 8 16,-3-5-9-16,-1 3 9 0,4 9 0 0,-3-1 0 15,3-5-31-15,-3 9 1 16,3-4 0-16,-4 1 0 0,4-3 30 0,0 8 0 0,-3-5 0 0,3-1 0 16,0-5 0-16,0 3 0 0,-4 2 0 0,5 1 0 15,-5-9 0-15,4 3 0 0,-3-1 0 0,-1 1 0 0,1 0 0 0,-1-6 0 16,1 9 0-16,-1-4 0 0,1-5 0 0,-1 0 0 16,-3 0 0-16,0-6 0 0,0 0 0 0,0 0 0 15,0 6 0-15,0-6 0 0,0 0 0 0,0 0 0 16,0 0 0-16,0 0 0 15,0 0-160-15,0 0-25 0,4-18-6 0,-1 1-1 0</inkml:trace>
  <inkml:trace contextRef="#ctx0" brushRef="#br0" timeOffset="26792.625">9574 3759 1036 0,'0'0'23'0,"0"0"5"0,-7 6 0 0,0 0 1 0,7-6-29 0,-7 6 0 0,4 0 0 0,-4-3 0 16,0 3 79-16,0 0 9 0,3-1 3 0,-3 1 0 0,0 0-8 0,0 0-2 16,0 6 0-16,0-12 0 0,0 6-17 15,0 0-4-15,0-6-1 0,0 0 0 0,3 0-27 0,4 0-4 16,-7 0-2-16,7 0 0 0,0 0-14 16,-7 0-4-16,7 0 0 0,0 0 0 0,-4 3-8 0,4-3 0 15,0 0 0-15,0 0 0 0,-7 11 0 0,4-5 0 16,-1 0-11-16,4 0 11 0,-3 6 0 0,3-6 0 15,0 5 0-15,0-5-8 0,0-6 8 0,0 9 0 16,0 3 0-16,3 0-8 0,-3-1 8 0,4 1 0 16,-1-3 0-16,1 3 0 0,3-1 0 0,-4-5 0 15,-3-6 0-15,7 12 0 0,1-6 0 0,-1 6 0 16,0 2 0-16,0-8 8 0,0 0-8 0,3 0 0 0,-3-6-8 16,4 6 8-16,-4-6 0 0,0 6 12 0,0-6 0 0,0 0-1 15,4 0-3-15,-4-6-8 0,3 6 12 0,-3-6-4 16,8 6-20-16,-5-6-5 0,1 6-1 0,-1-6 0 15,1 0 33-15,-4 1 6 0,4-4 2 0,-1 6 0 16,-3 0-37-16,0-3-7 0,0 0-2 0,-3 0 0 16,-1-6 23-16,4 7 0 0,-3-7 0 0,3 3 0 15,-3 3 0-15,-1-6 0 0,1 1 0 0,-4-1 0 16,0 0 0-16,0 3 0 0,0 3 0 0,0-5 0 16,-4-1-9-16,1 0 9 0,-1 6-12 0,0-9 12 15,4 10 0-15,-3-1 0 0,-4-6 8 0,0 6-8 16,-4 0-16-16,1 0-8 15,-1 0-3-15,-3 1 0 0,3-1 27 0,1 3 0 0,-4 0 0 0,3 3 0 16,0 3 0-16,4-3 0 0,-3 3 0 0,3 3 0 16,0-1 0-16,0 1 0 15,3 6-11-15,-3-6 11 0,4 6-9 0,-1-6 9 0,1 8-8 0,-1-8 8 16,4 6 0-16,0-6 0 0,-4 6 0 0,4-7 0 0,0 1 0 0,-3 3 0 16,3-3 0-16,0-6-8 0,0 12 8 0,3 0-12 15,1-1 12-15,0 1-12 16,-1-9-24-16,1 6-4 0,3 0-2 0,0 2-470 15,-4-5-93-15</inkml:trace>
  <inkml:trace contextRef="#ctx0" brushRef="#br0" timeOffset="27176.221">9906 3765 1418 0,'0'0'31'0,"0"0"6"0,0 0 2 0,0 0 1 0,-4 6-32 0,4-6-8 0,0 0 0 0,0 0 0 16,-3 0 60-16,3 0 11 0,0 0 1 0,0 0 1 16,-4 12-29-16,4-9-7 0,0-3-1 0,-3 12 0 15,3-7-20-15,0 7-4 0,3 0 0 0,-3-6-1 0,4 6-11 0,-4 2 0 16,3-2 9-16,1 0-9 0,-4 0 0 0,4-1 8 16,-1 1-8-16,-3 3 0 0,0-3 0 0,4 5 0 15,-4-5 0-15,3 3 0 0,-3-4 0 16,4-5 0-16,-4 6-12 0,3-6 4 15,-3-6-112-15,0 0-21 0,0 0-5 0</inkml:trace>
  <inkml:trace contextRef="#ctx0" brushRef="#br0" timeOffset="27569.129">9892 3233 990 0,'0'0'21'16,"-7"9"5"-16,7-9 1 0,-7 6 1 0,3 0-28 0,-3 5 0 0,7-5 0 0,-3 0 0 0,-1 0 25 16,1 3-1-16,3-9 0 0,0 0 0 0,0 0 4 0,3 6 0 15,1 0 0-15,3 0 0 16,-4-1-51-16,4-5-9 0,14 0-3 0,-6 0 0 0</inkml:trace>
  <inkml:trace contextRef="#ctx0" brushRef="#br0" timeOffset="41186.861">11342 3221 1029 0,'0'0'22'0,"0"0"5"0,0 0 1 0,0 0 2 0,0 0-30 0,0 0 0 0,0 0 0 0,0 0 0 16,0 0 37-16,0 0 2 0,-4-6 0 0,-3 1 0 15,4 5 1-15,-1-6 0 0,1-6 0 0,-1 0 0 16,1 6-16-16,-1-8-2 0,1-4-1 0,3 6 0 16,-4 0-12-16,0-2-9 0,1-4 12 0,-1 6-12 15,1 1 16-15,-1-7-3 0,4 9-1 0,-3-3 0 16,-1 1 11-16,1-1 1 0,-1 0 1 0,1 0 0 16,-4 4-2-16,3-4-1 0,-3 6 0 0,0 0 0 0,0 0-3 15,0 0-1-15,3 6 0 0,-6-6 0 0,6 1-8 0,-6 5-2 16,-1 0 0-16,1 0 0 0,10 0 12 0,-8 5 1 15,8-5 1-15,-10 6 0 0,3 0-22 0,-4 0 0 16,-3 6 0-16,4 0 0 0,-1-4 0 0,4 10 0 16,-4 0 0-16,4-7 0 0,0 7 10 0,0 3-2 15,4 2-8-15,-1-2 12 0,4 2-12 0,0 1 0 16,0-4 0-16,0 10 0 0,0-13 0 0,4 10 8 16,-1-4-8-16,1-2 9 0,-1 8-9 0,1-2 8 15,-1-4-8-15,4 7 8 0,0-4 2 0,0 4 0 16,-3-7 0-16,-1 4 0 0,1 5 1 0,-4-3 0 15,4 1 0-15,-1 2 0 0,1-6-3 0,-1 10 0 16,1-7 0-16,-4-8 0 0,3 8 1 0,-3-2 0 16,0 2 0-16,0-8 0 0,0 2 0 0,0 1 0 0,4-7 0 0,-4 4 0 15,0-9-9-15,3 5 0 0,-3-8 0 0,0 3 0 16,4 0 0-16,-4-7 0 0,0-5 0 0,0 6 0 16,0-6 0-16,0 0 0 0,0 0 0 0,0 0 0 31,0 0-36-31,0 0-5 0,0 0-2 0,0 0 0 15,0 0-35-15,0 6-7 0,0-6-2 0,0 0 0 0,0 0-33 0,0 0-6 16,0 0-2-16,3 6-253 0,-3-6-51 0</inkml:trace>
  <inkml:trace contextRef="#ctx0" brushRef="#br0" timeOffset="41623.469">10922 3501 828 0,'0'0'23'0,"0"0"6"0,0 0-29 0,0 0 0 0,0 0 0 0,0 0 0 15,0 0 40-15,4 0 3 0,3 6 0 0,0-6 0 16,0 5-3-16,0-5-1 0,0 0 0 0,0 6 0 16,3-6 3-16,1 6 1 0,-4 0 0 0,4-6 0 15,-1 3 0-15,1 0 0 0,-1 0 0 0,1 0 0 16,0 0 1-16,-4 3 1 0,3-6 0 0,-3 6 0 15,4-1-45-15,3-5 0 0,-3 6 0 0,-1-6-10 16,4 0 10-16,-3 6 0 0,3 0 0 0,0-6 0 16,0 0 0-16,0 0 0 0,0 0 0 0,4 6 0 15,-4-6-9-15,4 0-3 0,-4 0-1 0,0-6 0 16,0 6-46-16,0 0-9 16,0 0-1-16,4 0-334 0,-4 0-66 0</inkml:trace>
  <inkml:trace contextRef="#ctx0" brushRef="#br0" timeOffset="42428.735">11638 3662 1220 0,'0'0'27'0,"0"0"5"0,0 0 2 0,0 0 0 0,0 0-34 0,0 0 0 0,0 0 0 0,0 0 0 16,0 0 56-16,0 0 4 0,0 0 0 0,-10 0 1 15,2 0-15-15,5 0-3 0,3 0-1 0,-7 0 0 16,0 0-19-16,0 0-4 0,-4 6-1 0,1-6 0 16,3 6 17-16,-4-6 3 0,0 6 1 0,1 0 0 15,-4 0-23-15,3 0-4 0,1 5 0 0,-1-5-1 16,-3 3 1-16,3-3 1 0,1 6 0 0,-1-1 0 16,4 1-5-16,0 0 0 0,0 0-8 0,0 2 12 15,3 4-12-15,-3-6 0 0,4 0 0 0,3 2 0 16,-4-2 0-16,1 0 0 0,3 0 0 0,-4-1 0 15,4 1 0-15,0 3 0 0,0-3 0 0,0-1 0 0,0 4 0 16,0-3 0-16,0 5 0 0,4-5 0 0,-1 0 0 16,-3-3 0-16,4 3 0 0,-1-1 0 0,4 1 0 0,-3-6 0 15,-4-6 0-15,7 6 0 0,-4 0 13 0,5-6-3 16,-1 6-1-16,3-6 0 0,1-6-1 0,-1 0-8 16,1 0 12-16,0 0-4 0,3-6 0 0,0 1 0 15,0-4 0-15,-4 3 0 0,5-6-8 0,-5-5 0 16,1 8 0-16,-1-2 0 0,4-7-9 15,-3 9 9-15,0-8-12 0,-4-1 12 0,3-2-8 16,1 2 8-16,-4 1 0 0,0 8 0 0,-4-8-16 0,1 11 3 0,-1-3 1 16,-3-2 0-16,4 5 12 0,-4 0-11 15,0 6 11-15,0-6-10 0,0 6 10 0,0 6 0 16,0 0 0-16,0 0 0 0,0 0 0 0,0 0 0 16,0 0 0-16,-7 6 8 0,-4 6-8 0,8-6 0 15,-4 6-11-15,3 0 11 0,4-7-10 0,-3 10 10 0,3-3-10 0,0-6 10 16,3 5 0-16,-3 1-9 0,4 0 9 0,-1-3 0 15,1 3 0-15,-1 5-8 0,1-11 8 0,3 6 0 16,-4-6 0-16,1 3 0 0,0 2 0 0,3-5 0 16,-4 6 0-16,1-6 0 0,-1 0 0 0,1 5 0 15,3-2 0-15,-4 0 0 0,-3-9 0 0,0 9 0 16,4-3 0-16,-1 0 0 0,1 0 0 0,-4 5 0 16,0-11 0-16,0 0 0 0,0 0 0 0,3 6 8 15,-3-6-8-15,0 0 0 0,0 0 0 0,4 6 0 16,-4-6-32-16,3 3 0 0,-3-3-1 0,4 6 0 15,3-3-118-15,-3 6-23 16,3-9-5-16</inkml:trace>
  <inkml:trace contextRef="#ctx0" brushRef="#br0" timeOffset="42882.619">11949 3789 990 0,'0'0'21'0,"0"0"5"0,0 0 1 0,0 0 1 0,0 0-28 0,0 0 0 0,0 0 0 0,0 0 0 16,0 0 96-16,0 0 12 0,0 0 4 0,0 0 0 16,0 0-49-16,0 0-10 0,0 0-1 0,0 0-1 15,0 0-35-15,0 0-8 0,0 9 0 0,0-4-8 16,0 7 16-16,0 0-3 0,3-6-1 0,-3 6 0 15,4 2-12-15,-4-2 11 0,0-6-11 0,0 6 10 16,0 5-10-16,0-8 0 0,3 3 0 0,-3 0 8 0,0 5-8 16,4-11 0-16,-4 0 0 0,0 3 0 0,0 3 0 15,0-12 12-15,0 0-12 0,0 0 12 0,0 0-12 0,0 0 0 16,0 0-12-16,0 0 12 16,0 0-109-16,0 0-15 0,0 0-2 0,-4-12-1 15</inkml:trace>
  <inkml:trace contextRef="#ctx0" brushRef="#br0" timeOffset="43121.745">11874 3483 1278 0,'0'0'28'0,"0"0"5"0,0 0 2 0,0 0 1 0,0 0-28 0,0 0-8 0,-7 6 0 0,7-6 0 15,0 0 0-15,-7 0-12 0,7 0 4 0,0 0 0 16,-7-6-94-16,7 6-18 0</inkml:trace>
  <inkml:trace contextRef="#ctx0" brushRef="#br0" timeOffset="43932.875">12541 3612 1272 0,'0'0'36'0,"-7"0"8"0,0 12-35 15,0-12-9-15,0 6 0 0,-4-6 0 0,1 6 76 0,3-6 12 0,-7 6 4 0,3-6 0 16,4 0-44-16,-4 6-8 0,1-6-1 0,3 0-1 16,7 0-9-16,-7 0-1 0,-4 0-1 0,4 0 0 15,0 6-27-15,7-6-14 0,-11 0 2 0,4 0 0 16,7 0 12-16,-7 2 0 0,7-2 0 0,0 0-9 16,0 0 9-16,-7 3 0 0,7-3 0 0,0 0 0 15,-7 9 0-15,7-9-8 0,-7 6 0 0,7-6 0 16,0 0 8-16,0 0 0 0,0 6-9 0,0 6 9 15,-3-6 0-15,3 0-11 0,0-6 11 0,3 5-8 16,1 7 8-16,-1-6 0 0,1 3 0 0,-1-3 0 16,-3-6 0-16,0 0 0 0,7 6 0 0,-3-1 0 0,-1 1 0 0,1 0 9 15,3 0-1-15,-3 0-8 0,3-6 21 0,-4 0-2 16,4 6-1-16,0-3 0 0,0 0-18 0,0-3 0 16,-3 0 0-16,3 0 0 0,0 3 0 0,0 3 0 15,0-6 0-15,-3 0 0 0,3 0 12 0,0 5-4 16,-7-5 0-16,7 0-8 0,0 0 8 0,0 0-8 15,0 12 0-15,0-12 0 0,-3 0 0 0,-4 0 0 16,7 6 0-16,-4 0 0 0,4 0 0 0,0 0 0 16,-3-6 0-16,-1 6 0 0,4-1 0 0,-3 4 0 15,-4-9 8-15,0 6-8 0,3 0 0 0,-3 0 8 0,4 0-8 16,-4-6 0-16,0 0 12 0,0 0-12 16,0 0 12-16,0 6-12 0,0-6 12 0,0 0-4 15,0 0 0-15,0 6-8 0,0-6 13 0,-4 5-4 16,4-5-1-16,-3 9 0 0,-1-3 3 0,4-6 0 0,-7 3 0 0,4 6 0 15,3-9 13-15,-11 0 4 0,4 6 0 0,-3 0 0 16,-1-6-12-16,0 6-3 0,1-6 0 0,-4 0 0 16,3 5-4-16,-3 1-1 0,3-6 0 0,1-6 0 15,-1 6-8-15,4 0 0 0,-3 0 0 0,-1 0 0 16,4 0-12-16,0 0-5 0,0-5-1 0,0 5 0 31,0-6-18-31,7 6-3 0,-7 0-1 0,7 0 0 0,-7 0-5 0,3-6-2 0,4 6 0 16,0 0 0-16,0 0-5 0,0 0 0 0,0 0-1 0,0 0 0 15,0 0-36-15,0 0-7 0,0 0-2 16,0 0-497-16</inkml:trace>
  <inkml:trace contextRef="#ctx0" brushRef="#br0" timeOffset="44713.508">12845 3803 1476 0,'0'0'32'0,"0"0"8"0,0 0 0 0,0 0 1 0,0 0-33 0,0 0-8 0,0 0 0 0,-4 12 0 16,4-12 78-16,0 0 14 0,0 0 2 0,-10 0 1 16,2 0-48-16,8 0-10 0,-7 0-1 0,7 0-1 15,-7-6-22-15,7 6-4 0,0 0-1 0,-10 0 0 16,10 0-8-16,0 0 0 0,-7 0 0 0,7 0 0 15,0 0 0-15,-7 6 0 0,0-6 0 0,7 0 0 16,-7 6-9-16,7-6 9 0,-4 6 0 0,1 0 0 16,-1 6-9-16,4-9 9 0,0-3 0 0,0 11-9 15,-4-5 9-15,4 6 0 0,0-6 0 0,4 0-8 0,-4 5 8 0,0-2 0 16,4-3 0-16,-4 6 0 0,3-6 0 0,-3 6 0 16,4-7 0-16,-1 1-8 0,1 0 8 0,-1 0 0 15,1 0 0-15,-1 0 0 0,-3-6 0 0,7 9 0 16,0-9 0-16,-3 11 8 0,3-11-8 0,0 6 0 15,0-6 0-15,0 0 0 0,4 0 0 0,-4 0 8 16,3 0-8-16,-3-6 8 0,0 1-8 0,4-1 11 16,0-3-11-16,-4 3 12 0,3 0-12 0,1-6 12 15,-1 1-12-15,1 5 12 0,0-6-4 0,-4 0-8 16,3 3 12-16,-3-2-4 0,0 5-8 0,0-6 10 16,-3 6-10-16,-1 0 10 0,1 0-10 0,-4-5 12 0,3 8-12 15,-3-3 12-15,-3 0 3 0,3-6 1 16,-4 6 0-16,4-6 0 0,-3 7-7 0,-1-4-1 15,1 3 0-15,-4 0 0 0,3 0-8 0,-3 0 0 0,4 0 0 0,-4 0 8 16,0 6 0-16,-1 6 0 0,-2-12 0 0,3 6 0 16,-4 0-8-16,1 0 0 0,3 0 0 0,-4 0 0 15,4 0-9-15,-4 0 9 0,4 0-12 0,-3 0 12 16,3 12-15-16,-4-12 4 0,4 6 1 0,0 0 0 16,0 0 10-16,0-3-12 0,0 3 12 0,0 0-12 15,3-1 2-15,1 7 0 0,3-12 0 0,-4 6 0 16,4 0-6-16,0 6-2 0,0-6 0 0,0 8 0 15,4-8-11-15,-1 6-3 0,-3-6 0 16,4 0 0-16,3 0-24 0,0 5-4 0,-4-8-2 16,4 3 0-16,1 0-27 0,-1 0-6 0,0-6-1 0,3 6-545 15</inkml:trace>
  <inkml:trace contextRef="#ctx0" brushRef="#br0" timeOffset="45422.564">13166 3753 1119 0,'0'0'24'0,"0"0"6"0,0 0 1 0,0 0 1 0,0 0-32 0,0 12 0 0,3-6 0 0,-3 0 0 16,4 0 28-16,-1-6 0 0,1 6 0 0,3 3 0 15,-4-4 10-15,1 7 2 0,3-6 0 0,-4 6 0 16,1-6-32-16,0 5-8 0,-1 4 0 0,1-3 0 16,-1 0 0-16,1-1 0 0,-1-2 0 0,1 3 0 15,-4 0 10-15,3 0 1 0,-3-1 0 0,0-5 0 16,4 3 24-16,-4 0 5 0,3 0 0 0,-3-9 1 15,0 11-7-15,0-11-2 0,0 0 0 0,0 0 0 16,0 0 4-16,0 0 0 0,0 0 0 0,0 0 0 16,0 0-4-16,0 0 0 0,0 0 0 0,0 0 0 15,0 0 0-15,0-11 0 0,0 2 0 0,0 3 0 0,0 0-32 16,0 0 0-16,0 0 0 0,0-5 0 0,0 5 10 0,4-6-2 16,-4 3 0-16,0 3 0 0,-4 0-8 0,4-5 0 15,0-1 0-15,0 6 0 0,0-6 8 0,0-3-8 16,0 10 8-16,0-7-8 0,0 0 12 0,0-6-4 15,0 7 0-15,-3 2 0 0,3 3-8 0,0 0 0 16,0 0 0-16,0-6 0 16,0 12 0-16,0 0 0 0,0 0 0 0,0 0 0 0,0 0 0 0,3 0 0 15,1-5 0-15,-4 5 0 0,7 0 0 0,0 0-17 16,-4 0 4-16,5 0 1 0,-1 0 12 0,0 5 0 0,3 1 0 16,-3 0 0-16,4 0 0 0,-4 0 0 15,3 0 0-15,-2 0 0 0,2 3-14 0,-3-4 3 16,4 7 1-16,-4-6 0 0,3 0 10 0,-3 0 14 15,0 6-3-15,1-7-1 0,-5 4-10 0,4 3-11 0,0-6 3 0,-3 0 0 16,-1 6 8-16,1-1 0 0,-1-2 0 0,1 3 0 31,-4 0-24-31,3-1-7 0,1 1-1 0,-1 0 0 0,1 3 20 0,-1-4 3 0,1 7 1 0,0-6 0 16,-1-3 8-16,1 8-8 0,-1-11 8 0,-3 6-8 16,7-6-4-16,-3 0 0 0,-4-6 0 0,0 0 0 15,0 0-25 1,0 0-6-16,0 0-1 0,0 0 0 0,0 0-86 0,0-6-18 15,3-12-3-15,-6-5-1 0</inkml:trace>
  <inkml:trace contextRef="#ctx0" brushRef="#br0" timeOffset="46743.145">13928 3612 1134 0,'0'0'24'0,"0"0"6"0,0 0 1 0,0 0 1 0,0 0-32 0,0 0 0 0,0 0 0 0,0 0 0 16,0 0 58-16,0 0 5 0,0 0 1 0,0 0 0 15,0 0-18-15,0 0-3 0,0 0-1 0,0 0 0 16,0 0-8-16,0 0-2 0,0 0 0 0,0 0 0 16,0 0 5-16,0 0 1 0,0 0 0 0,0 0 0 15,-7 0-21-15,0-6-4 0,-1 4-1 0,8 2 0 16,-7-3-2-16,0-3-1 0,0 3 0 0,7 3 0 16,0 0-9-16,-7 0 10 0,-3 0-10 0,10 0 10 0,-7 6-1 15,-4-3 0-15,11-3 0 0,-7 5 0 0,0 1-9 0,3 6 0 16,-3-6 0-16,4 6 0 0,-1-6 0 0,1 0 0 15,-1-1 0-15,1 4 0 0,3-9 0 0,0 12 0 16,0-12 0-16,-4 6 0 0,4 0 0 0,0-6 0 16,0 0 0-16,0 6 0 0,0 0-9 0,0-6 9 15,0 0 0-15,0 5 0 0,0 7-8 0,4-6 8 16,-4-6 0-16,0 0 0 0,0 0 0 0,0 0 0 16,0 0 0-16,0 9 0 0,0-9 0 0,0 0 0 15,0 0 0-15,3 6 0 0,4 0 0 0,-3-1 0 16,-1 7 0-16,1-6 0 0,-1-6 0 0,1 6 0 15,-4-6 0-15,7 6 0 0,-3-6 0 0,-1 3 0 16,-3-3 0-16,7 6 0 0,0 0 0 0,0-1 0 16,-7-5 0-16,4 0 0 0,3 0 0 0,-4 6 0 0,4-6 0 0,0 6 0 15,-3-6 0-15,3 0 8 0,-7 0-8 0,7 0 0 16,0 0 0-16,-3 0 9 0,-4 0-9 0,0 0 8 16,7 6-8-16,0-6 0 0,-4 6 0 0,4-6 0 15,0 6 0-15,-3 0 0 0,3 0 0 0,-3-3 8 16,3 8-8-16,-4-11 0 0,1 6 0 0,3 0 0 15,-4 0 0-15,4 0 0 0,-3 6 0 0,3-7 0 16,0 1 0-16,-4 0 0 0,1 0 0 0,-4-3 0 16,4 9 0-16,3-6 0 0,-7-6 0 0,3 6 0 15,1-1 0-15,-1 1 0 0,-3-6 0 0,0 6 0 16,0 3 0-16,0-9 0 0,0 0 0 0,-3 6 0 0,-1 0 0 16,4-6 0-16,-3 6 0 0,-4 5 0 0,-1-5 0 15,8-6 8-15,-7 6-8 0,-3 0 0 0,3 0 9 16,-7-6-9-16,0 6 10 0,3-6-10 0,-3 0 9 15,3 3-9-15,-3-3 8 0,0 0-8 16,3 0 0-16,-3 0 0 0,7 0-9 0,-3 0 9 16,3 0-32-16,0 0 1 0,-4 0 0 0,7 0 0 15,4 0-20-15,0 0-4 0,0 0-1 0,0 0 0 16,0 0-17-16,0 0-4 0,0 0-1 0,0 0-354 16,0 0-72-16</inkml:trace>
  <inkml:trace contextRef="#ctx0" brushRef="#br0" timeOffset="53153.82">15113 3777 1036 0,'0'0'23'0,"0"0"5"0,0 0 0 0,0 0 1 0,0 0-29 0,0 0 0 0,-4-6 0 0,4 6 0 16,0-6 79-16,0 6 9 0,0 0 3 0,0 0 0 15,0 0-43-15,-7-12-9 0,0 7-2 0,7 5 0 16,0 0 22-16,-7 0 4 0,0 0 1 0,7 0 0 15,-10 0-22-15,10 0-4 0,-7 0-1 0,-4-6 0 16,4 0-8-16,-4 6-1 0,11 0-1 0,-10 6 0 16,3 0-27-16,-4 11 0 0,4-11 0 0,-3 6 0 15,-1 3-21-15,4 2-10 0,-4 1-1 0,4-3-1 16,0 14 1-16,0-6 1 0,0 4 0 16,4-9 0-16,-5-1 76 0,5-2 15 0,-1 8 4 0,1-5 0 15,-1-6-64-15,4-3-28 0,-3 2 3 0,3-5 0 16,0-6 25-16,3 12 0 0,1-6 0 0,-4-6 8 0,7-6-8 0,4 6 0 15,3 0 0-15,3 6 0 0,4-6 0 0,1 6 0 16,-1-12 0-16,0 6 0 0,4-6 13 0,-4 0 8 16,0-6 2-16,0-5 0 15,0 2-43-15,0-3-8 0,-3-2-1 0,3-4-1 16,-3-14-3-16,0 3-1 0,-4-3 0 0,-4-9 0 16,1 2-26-16,-1 13-4 0,-6-9-2 0,0-3 0 15,-1 3 3-15,-3-3 1 0,-3 5 0 0,-1 1 0 16,-3 3 50-16,0-3 12 0,0 8 0 0,-4-2 0 15,1 3-54-15,3 2-8 0,-4 9-2 0,-3 1 0 0,3-1 52 16,1 9 12-16,3-2 0 0,0 5 0 0,7 6 0 0,0 0 0 16,-7 6 0-16,-1 5 0 0,5-5 0 0,3 9 0 15,-4-3 0-15,4 5 0 0,0 4 0 0,0 2 0 16,0 1 0-16,4 2 0 0,-1 4 0 0,5 2 0 16,-5-2 0-16,4 2 0 0,0-3 0 0,-3 10 0 0,3-4 0 15,-4 9 0-15,4-6 16 0,-3 3 5 16,-1-3 2-16,1 7 0 0,-1-4 14 0,-3 3 3 0,-3-9 1 15,3 3 0-15,0-5-33 0,-4-4-8 0,4 3 0 0,-3-8 0 16,-1-1 52-16,1-2 9 0,-1 3 2 0,4-10 0 16,-3-5 1-16,3 6 1 0,-4-3 0 0,4-7 0 15,0 7-52-15,-3-12-13 0,3 0 0 0,0 0 0 16,0 0 0-16,0 0 0 0,0 0 0 0,0 0 0 16,0-6 0-16,0 6 0 0,0 15 0 0,0 3 0 15,3-13-12-15,-3 1-4 0,4 0-2 0,-4-6-732 16</inkml:trace>
  <inkml:trace contextRef="#ctx0" brushRef="#br0" timeOffset="53640.487">15388 3962 570 0,'0'0'16'0,"0"0"4"0,0 0-20 0,0 0 0 0,0 9 0 0,0-3 0 15,4 0 66-15,-1 0 9 0,1 5 1 0,-1-5 1 16,4 0-12-16,-3 6-2 0,-1 0-1 0,1 2 0 16,-1-2-2-16,4 0 0 0,-3 8 0 0,0-2 0 15,-1-12-16-15,-3 12-3 0,4 2-1 0,-1-2 0 16,1 5-1-16,3-11-1 0,-4 15 0 0,1-16 0 16,-1-5-3-16,4 6-1 0,0 9 0 0,0-10 0 15,-3-11-13-15,7 0-2 0,-4 6-1 0,0-6 0 16,0 6-3-16,0-6-1 0,3-6 0 0,-3 0 0 15,4-5 0-15,-4 2 0 0,4 9 0 0,-1-6 0 0,1-12-1 16,-4 1 0-16,0-4 0 0,0-2 0 16,4 5-5-16,-8-3 0 0,4-2-8 0,-3 5 12 15,-1-2-12-15,-3-4 0 16,4 12 0-16,-4-8 0 0,0 8 0 0,-4 0-15 0,1 0 3 0,3-8 1 16,-4 8-26-16,-3 0-6 0,4-5-1 0,-1 5 0 15,4 0-98-15,-3 3-20 0,3-8-4 0</inkml:trace>
  <inkml:trace contextRef="#ctx0" brushRef="#br0" timeOffset="54273.223">16531 3759 741 0,'0'0'16'0,"0"0"3"15,0 0 1-15,-3 6 2 0,-1 0-22 0,1 0 0 0,3 3 0 0,0-9 0 0,0 0 76 0,0 0 12 16,0 3 1-16,-4 6 1 0,4-9-10 0,0 0-3 16,0 0 0-16,0 0 0 0,0 0-21 0,-3 5-5 15,-1 1-1-15,4 0 0 0,-4 0-7 0,4 6-2 16,0-6 0-16,-3 14 0 0,3-8-9 0,3 6-3 15,-3-1 0-15,4 10 0 0,0-4-15 0,-1 10-3 16,1 2-1-16,3 3 0 0,-4 3-1 16,4 3 0-16,-3 6 0 0,3-6 0 0,-4-8-9 0,4-4 10 15,-3 6-10-15,-1 3 10 0,1-2-10 0,-4-4 8 16,4 3-8-16,-4 0 8 0,3-2-8 0,-6-13 10 16,-1 4-10-16,4-10 10 0,-4 4-10 0,1-9 10 15,-1-1-10-15,1-5 10 0,-4 0 1 0,3-6 0 0,-3 0 0 0,0 0 0 16,4 0 3-16,-4 0 1 0,7 0 0 0,-7 0 0 15,-1 0-6-15,1 0-1 0,-3-6 0 0,3 6 0 16,-4-6-8-16,4-5-9 0,0-4 9 16,-4-3-13-16,8-5 1 0,-8 2 1 0,4 4 0 0,0 5 0 15,0-6-13 1,0 6-4-16,0-2 0 0,0-4 0 0,-4 6-14 16,-3 1-3-16,4-10-1 0,-1-3 0 0,1 1-9 15,-1 8-1-15,0-2-1 0,4-1-643 0</inkml:trace>
  <inkml:trace contextRef="#ctx0" brushRef="#br0" timeOffset="54506.947">16312 3480 345 0,'0'0'0'0,"0"0"14"0,0 0-4 0,0 0 2 0,4-9-12 0,-4 9 0 0,0 0 0 0,7 0-152 16</inkml:trace>
  <inkml:trace contextRef="#ctx0" brushRef="#br0" timeOffset="55058.545">16799 3889 1263 0,'0'0'28'0,"-3"6"5"0,-1 5 2 0,-3-5 1 16,4 0-36-16,3-6 0 0,-4 9 0 0,4-9 0 0,-7 0 37 0,7 0 1 16,0 0 0-16,0 0 0 0,0 0 21 0,0 0 4 15,-3 12 1-15,-5-6 0 16,8-6-30-16,0 0-6 0,-3 5 0 0,3-5-1 0,0 0-27 0,0 0 0 15,-4 12 0-15,-3-6 0 0,7 3 10 0,-3 3-10 16,3 5 12-16,3 1-12 0,-3 8 0 0,4-8 0 16,-4 6 0-16,7-4 0 0,-4 4 0 0,1-4 0 15,3-2 0-15,-3 0 0 0,3-7 0 0,-4-5 0 16,8 0 0-16,-4 0-12 0,3-6 12 0,-3 0 0 16,1-3 0-16,2 0 0 0,1-3 0 0,-1-6 0 0,1-5 0 15,-1-1 0-15,-3-2 0 0,1-4 0 0,-1 6 0 16,0-2 0-16,0 2 0 0,-4-5 0 0,4 8 0 0,-7-3 0 15,4 1-13-15,-4-1 0 0,0 9 0 0,-4-3 0 32,4-5-31-32,-7 5-5 0,4 3-2 0,-4 3 0 0,0-5 41 0,0 5 10 0,-1 6 0 0,-2-6 0 15,-1 6 0-15,1 0 0 0,-1 0 0 0,1 6 0 16,-5 0 0-16,5 8 9 16,-1-2-1-16,1 0-8 0,-1 0 0 0,1 5 0 0,2 1 0 0,1 2 0 15,4-8 0-15,-1 0 0 0,1-3-12 0,-1-3 3 16,4-6 9-16,4 11 0 0,-1-5 0 0,4 0 0 15,0-6-47 1,1 0-7-16,13 0-2 0,-4-6 0 0</inkml:trace>
  <inkml:trace contextRef="#ctx0" brushRef="#br0" timeOffset="55721.643">17258 3989 836 0,'0'0'24'0,"-4"-9"4"0,1 3-28 0,-1 0 0 16,-3 0 0-16,4 0 0 0,-4-5 66 0,0 11 7 15,7 0 2-15,-7-6 0 0,-1 6-6 0,1 0-1 0,0 6 0 0,-3 5 0 16,3-5-41-16,0 0-9 0,-4 3-2 0,4 3 0 15,0 5-16-15,-4 1 0 0,4-3 0 0,0 8 0 16,4-5 17-16,-1 2 0 16,1-2 0-16,-1-6 0 0,1 5 2 0,3-5 0 0,3 3 0 0,1-9 0 15,-1 0-2-15,4 0 0 0,-3 5 0 0,3-5 0 16,0-6-5-16,-4 6 0 0,5-6-1 0,-1 3 0 16,0-3 4-16,3 3 1 0,-3 0 0 0,0-6 0 15,4-3 0-15,-4 0 0 0,4-6 0 0,-1-5 0 16,-3-1-16-16,0 3 0 0,4 4 0 0,-8-7 0 15,4 6 0-15,-3-2-8 0,-1 2-1 0,1 0 0 16,-4 0-14-16,4 1-2 0,-4-1-1 0,0 3 0 16,0 3-2-16,0 6-1 15,0 0 0-15,0 0 0 0,0 0 29 0,0 0 0 0,-4 6-8 0,0 3 8 0,4 3-12 16,-3-1 0-16,3 7 0 0,0 0 0 16,0 2 12-16,0 4 10 0,0-1-2 0,3-2 0 0,1 2 10 0,0-5 2 15,-1 8 0-15,1 7 0 0,-1-4-28 0,4 1-6 16,-3 8-1-16,-1-9 0 0,4 3 35 0,-3 1 8 15,3 2 0-15,-4-3 1 0,1-2-9 16,-4 2-1-16,0 9-1 0,0-2 0 0,0 2-8 16,-4-3-2-16,1 0 0 0,3-3 0 15,-4-8 1-15,-3-4 0 0,4 1 0 0,-1-4 0 0,-3 4 24 0,0 0 5 16,0-4 1-16,0-2 0 0,0 2-25 0,0-8-5 16,0-6-1-16,-4 0 0 0,8-6 8 0,-4 0 0 15,-4 0 1-15,0-6 0 0,1-9-17 0,-1-2 0 0,1-1 0 16,-4-6 0-16,0 4 0 0,-1-10-11 0,1-2 2 0,-3-3 0 31,3-3-37-31,-1 2-7 0,5 4-2 0,-1-6 0 16,1 8-20-16,-1-5-4 0,4 9-1 0,0-7 0 15,0 10-25-15,3-10-6 0,-3 16-1 0,7-7 0 0</inkml:trace>
  <inkml:trace contextRef="#ctx0" brushRef="#br0" timeOffset="56469.728">17776 3962 1036 0,'0'0'23'0,"0"0"5"0,0-6 0 0,0 6 1 0,-7-6-29 0,7 6 0 15,-3-5 0-15,3 5 0 0,-7 0 92 0,-4-6 13 16,4 0 3-16,0 6 0 0,0-6-18 0,-4 6-3 16,4 6-1-16,0 0 0 0,-3 0-39 0,3-1-8 0,-4 1-2 0,1-6 0 15,3 6-23-15,-4 3-5 0,4 3-1 0,0 0 0 16,0-1-8-16,-4 1 8 15,8 0-8-15,-4 8 8 0,3-2-8 0,1 0 0 0,-1 2 0 16,1-2 0-16,3 0 0 0,0-7 0 16,0-11 0-16,0 9 0 0,3 9 0 0,4-1 0 0,-3-11 0 0,-1 6 0 15,4-6 0-15,4-3 0 0,-8-3 0 16,4-3 0-16,4-3 8 0,0 0-8 0,-4 12 12 0,3-6-4 16,1 0-8-16,-1-6 12 0,4 0-12 0,-3-5 12 15,0-7-12-15,-4 3 0 0,0 3 0 0,0-5 0 16,0 5 0-16,-4-6-12 0,1 4 2 0,-1 2 1 15,1 0-14-15,-1 0-2 0,-3 1-1 16,0 2 0-16,0 9-2 0,0 0-1 0,0 0 0 0,0 0 0 16,0 0 19-16,0 0 10 0,0 0-10 0,-3 3 10 15,-4 9-18-15,3-1 2 0,-3 7 1 0,4-6 0 16,-4 5 28-16,3 4 6 0,1 2 1 0,-1-2 0 16,1 14-20-16,3-2 0 0,0-4 0 0,0 3 0 15,3-2 0-15,1-4 0 0,3 4 0 0,0-1 0 16,0 3 31-16,0-2 2 0,0-4 1 0,0 1 0 15,-3 2-22-15,3 0-4 0,0-2 0 0,0-4-8 16,0 7 8-16,0 2-8 0,-4-8 0 0,1 8 0 16,-4-8 9-16,0 2-9 0,0-2 0 0,0-1 9 0,-4-2-9 0,1 8 10 15,-1-8-10-15,1 8 10 0,-4-11-10 0,3 2 0 16,-3-2 0-16,0-1 0 0,0 4 0 0,-4-9 10 16,4 5-10-16,-3-5 10 0,-4-6-10 0,3 3 0 15,0-3-10-15,1 0 10 0,-4 0-16 0,3-6 4 16,1 0 0-16,-4 0 0 0,3-6-8 0,-3 0 0 15,-4-9-1-15,8-3 0 16,-4 7-12-16,3-1-3 0,0-6 0 0,-3-2 0 16,0 8-8-16,4-12-3 0,2 4 0 0,-2-4 0 15,3 7-37-15,3 2-8 0,1-9-2 0,3 7 0 0</inkml:trace>
  <inkml:trace contextRef="#ctx0" brushRef="#br0" timeOffset="57471.464">18150 4039 799 0,'0'0'17'0,"-7"11"4"0,4-5 1 0,-1 0 1 0,4 6-23 0,-3-6 0 0,-1 11 0 0,1-2 0 0,-1 3 79 0,1-1 11 16,-1-5 2-16,4 3 1 0,-3-9-28 0,3 6-5 15,-4 5-2-15,4-8 0 0,0 0-30 0,0 5-5 16,0-8-2-16,0-6 0 0,0 0-10 0,0 0-3 16,0 0 0-16,0 0 0 15,0 0-29-15,0-6-7 0</inkml:trace>
  <inkml:trace contextRef="#ctx0" brushRef="#br0" timeOffset="57656.176">18034 3736 806 0,'0'0'17'0,"0"0"4"0,0 0 1 0,0 0 2 0,0 0-24 0,0 0 0 0,0 0 0 0,0 0 0 31,0 0-32-31,0 0-12 0,0 0-1 0,0 0-1 0</inkml:trace>
  <inkml:trace contextRef="#ctx0" brushRef="#br0" timeOffset="58197.477">18309 3945 1267 0,'0'0'28'0,"-3"11"5"0,-1-5 2 0,1 3 1 0,3 0-36 0,0 6 0 16,-4-4 0-16,4 7 0 0,4-9 58 0,-4 8 5 16,0-5 1-16,0-6 0 0,3 6 0 0,-3 0 0 15,4-4 0-15,-4 4 0 0,-4-6-52 0,4-6-12 16,0 0 0-16,0 0 0 0,0 6 0 0,0-6 0 15,0 0 0-15,0 0 0 0,0 0 0 0,0 6 0 0,4 6 0 16,-4-12 0-16,0 0 0 0,0 0 0 0,0 0 0 16,0 5 0-16,0 1 0 0,0-6 0 0,0 0 0 0,0 0 0 15,3-6 0-15,-3 6 0 0,4 0 0 16,-1 0 0-16,1-5 0 0,-1-1 0 0,-3 0 0 0,4 0 0 16,3 0 0-16,-4 0 0 0,4 0 0 15,1-3 0-15,-5-2 0 0,1 5 0 16,-1 0 0-16,4 0 0 0,-3 6 21 0,3-6 2 0,0 0 0 0,-4 0 0 15,4 6-23-15,0-5 0 0,0-1 0 0,1 3 0 16,-1 0-8-16,-4 0 8 0,4 6-8 0,0-3 8 16,0 3-11-16,0 0 11 0,0 3-13 0,0-1 5 15,4 1 8-15,-4 0-10 0,0 0 10 0,0-6-10 16,0 6 10-16,0 0 0 0,0 0 0 0,4 2 0 16,-4-5 0-16,0 3 0 0,0-3 0 0,-3 3 0 15,3 0 10-15,-4 0-2 0,4 0-8 0,-3 6 12 16,-4-7-4-16,3 1 0 0,-3 3-8 0,4 3 12 15,-4 0-4-15,0-1 0 0,0-11-8 0,0 0 12 0,0 0-24 16,0 6-4-16,0-6-2 0,0 0-775 16</inkml:trace>
  <inkml:trace contextRef="#ctx0" brushRef="#br0" timeOffset="58871.172">18891 4024 1267 0,'0'0'28'0,"0"0"5"0,0 0 2 0,0 0 1 0,0 0-36 0,0 0 0 0,0 0 0 0,0 0 0 16,0 0 58-16,0 0 5 0,0 0 1 0,-3 0 0 15,-4-6 0-15,0 0 0 0,0 6 0 0,7 0 0 16,0 0-52-16,-7 0-12 0,-4 0 0 0,4 0 0 15,-4 0 0-15,4 6 0 0,4 0 0 0,-4 3 0 16,3 3 27-16,1-1 2 0,-1 1 1 0,-3 0 0 16,3 5-17-16,4-2-3 0,-3 3-1 0,3-1 0 15,-4-5-9-15,1 3 0 0,3 3 0 0,3-13 0 16,-3 7 0-16,0-12 0 0,0 0 0 0,4 6 8 16,-4-6-8-16,0 0 12 0,3 0-12 0,5-6 12 15,-1 6 4-15,0 0 0 0,0 0 1 0,0-6 0 16,3 0-17-16,-3 1 0 0,4-1-11 0,-4 0 11 15,0 0 0-15,0-6 0 0,0 3 0 0,0 3 0 16,-3 1 0-16,3-7 0 0,-4 0-10 0,1 6 10 16,-1-3-12-16,-3 9 4 0,0 0 0 0,0 0 0 0,0 0 8 15,0 0-13-15,0 0 5 0,0 0 8 16,0 0-40-16,0 0-1 0,0 0 0 0,0 0 0 0,0 0 33 0,0 0 8 16,0 9 0-16,0-3 0 0,0 6 0 0,4 0 0 15,-4-1 0-15,3 1 0 0,-3 3 0 0,0 2 0 16,0-5 0-16,0 15 0 0,4-10 0 0,-4 10 0 15,0 2 0-15,4 1 0 0,-4-4 31 0,0 3 8 16,0 4 1-16,-4-4 1 0,4 3-21 0,0 4-4 16,0-4 0-16,-4-3-1 0,1-2-6 0,-1 2-1 15,1 10 0-15,-1-4 0 0,1 3-8 0,-1-9 0 16,-3 4 0-16,4-1 0 0,-4-3 0 0,3-5 0 16,-6-3 0-16,3 2 0 0,-1-5 0 0,-2-4 0 15,3 4 0-15,-4 0 0 0,4-7 30 0,-3-8 4 16,6 9 1-16,-7-6 0 0,4-6-35 0,0 0-12 0,-7 0 0 0,0-6 0 15,0 0-10-15,0-8-2 0,0 2 0 0,-4-12 0 16,4 4 2-16,-4-10 0 0,4 4 0 0,-3-4 0 31,-1 1-6-31,4 3-2 0,0-10 0 0,3 10 0 0,1-4-11 16,-1 10-3-16,4-4 0 0,3 4 0 0,1 2-92 16,-1 6-18-16,4-20-4 0,0 14-1 0</inkml:trace>
  <inkml:trace contextRef="#ctx0" brushRef="#br0" timeOffset="59773.882">20394 3909 1036 0,'-3'-3'23'0,"3"3"5"0,0 0 0 0,0 0 1 15,-4-11-29-15,-3 11 0 0,7 0 0 0,0 0 0 0,0 0 108 0,-7-6 16 16,0 6 4-16,0 0 0 0,7 0-103 0,-7 0-25 16,0 6 0-16,0-6 0 0,0 0 56 0,-4 0 7 15,4 11 1-15,-4-8 0 0,1 0-52 0,-1 3-12 16,1 3 0-16,-1 3 0 0,4 5 40 0,-4-5 6 15,4-3 1-15,-3 3 0 0,3-1-35 0,-4 7-12 16,1-6 0-16,-1 3 9 0,4-4-1 0,0 1 0 0,0 6 0 16,3-7 0-16,1-2-8 0,-1 3 8 15,1-6-8-15,3-6 8 0,0 0 4 0,0 0 1 0,3 6 0 0,-3-6 0 16,0 0 3-16,0 0 0 0,7 6 0 0,4-6 0 16,-1-6-4-16,1 0 0 15,0-6 0-15,-1 6 0 16,-3-3-40-16,4-2-9 0,-1-1-2 0,1 6 0 0,0-6 56 0,-1 6 11 0,1-5 3 15,-4 2 0 1,0 3-50-16,0-6-9 0,0 6-3 0,-4 0 0 0,1 1 31 0,0-1 0 0,-1-3 0 0,1 6 0 16,-4 3-9-16,0 0 9 0,0 0-8 0,0 0 8 15,0-6 0-15,0 6 0 0,0 0 0 0,0 0 0 16,0 0 0-16,0 0 0 0,0 0 0 0,0 0 0 16,0 0 0-16,0 0 0 0,0 0 0 0,0 0 0 15,0 0 0-15,0 0 0 0,0 0-8 0,0 0 8 16,0 0 0-16,0 0-10 0,0 6 10 0,0 6 0 15,0-1 0-15,0 1 0 0,0 0 0 0,0 0 0 16,0 2 0-16,0 4 0 0,-4 0 11 0,4-1-11 16,0 4 8-16,-3-3-8 0,3-4 0 0,0 4 0 0,3-12 0 15,-3 6 0-15,4-1 0 0,-4 1 0 0,3-9 0 16,1 3 0-16,-1 6 0 0,1-7 0 0,-1 1 0 16,4-6 0-16,-3 0 0 0,3 0-12 15,3-6-140-15,1 6-27 0,-4-5-5 16,0 5-2-16</inkml:trace>
  <inkml:trace contextRef="#ctx0" brushRef="#br0" timeOffset="60286.11">20507 3968 1029 0,'0'0'22'0,"-4"6"5"0,1 0 1 0,-1 3 2 0,4-9-30 0,0 11 0 0,-3-5 0 0,3-6 0 15,0 0 97-15,0 0 14 0,0 0 2 0,0 0 1 16,0 0-24-16,0 0-5 0,0 0-1 0,0 0 0 15,0 0-28-15,3 6-5 0,4 0-2 0,-3 0 0 16,3 3-23-16,-3-3-5 0,3 0-1 0,-4 5 0 16,1-5-8-16,3 0-3 0,-4 0 0 0,1 0 0 15,3 0-9-15,-4 2 0 0,1-2 0 0,-1 0 0 0,1 0 8 16,-1 6-8-16,1 6 8 0,0-7-8 0,-1-8 0 0,1 6 0 16,-1 0 0-16,1-3 0 15,-1 6 0-15,1-1 0 0,-1-5 0 0,1-6 0 0,3 6 10 0,-4-6-10 16,4-6 12-16,-3 6-12 0,7-6 21 0,-4 0-2 15,0-5-1-15,0-1 0 0,0 0-3 0,3 3-1 16,-3-2 0-16,0-7 0 0,0 6-5 0,-3-8-1 16,0 2 0-16,-1 0 0 0,1 1-8 15,-1 2 0-15,1-3-10 0,3 1 10 0,-4 2-15 16,1 3 3-16,-1-5 1 0,1 5 0 16,-1-3-33-16,-3 3-8 0,4 1 0 0,-1-1-1 0,-3 6 42 0,0-6 11 15,0 6 0-15,0-8 0 16,0 8-156-16,4-6-28 0,-4 12-7 0,-4-6-1 0</inkml:trace>
  <inkml:trace contextRef="#ctx0" brushRef="#br0" timeOffset="61395.823">21498 3809 672 0,'-7'-11'19'0,"7"11"4"0,0 0-23 0,-3-9 0 0,-1 3 0 0,4-6 0 15,0 12 80-15,0 0 12 0,0 0 3 0,0 0 0 16,0 0-14-16,0 0-2 0,0 0-1 0,0 0 0 16,0 0-34-16,0 0-8 0,0 0 0 0,0 0-1 15,0 0-7-15,-3 12 0 0,3-3-1 0,0 2 0 16,0 7 12-16,0-6 2 0,3 3 1 0,-3 8 0 0,4-5-14 0,-4 5-2 16,0 4-1-16,3-4 0 0,1 4-1 0,-4-4-1 15,3 10 0-15,1-4 0 0,-4 9-9 0,7-3-2 16,-4-14 0-16,1 14 0 0,-4-2-4 0,3 2-8 15,1-3 11-15,-1 6-11 0,-3-2 9 0,4-4-9 16,-4 3 0-16,0 4 9 0,0-16 1 0,0 15 0 16,0-8 0-16,0-1 0 0,0-2-2 0,-4-1 0 15,4-8 0-15,-3-1 0 0,-1-5-8 0,4 0 0 16,-3-6 0-16,3-6 0 0,0 0 29 0,0 6 4 16,0-6 1-16,0 0 0 0,-4-6-9 0,1 0-1 15,3 6-1-15,-7-6 0 0,3-12-13 0,1 1-2 0,-1-7-8 0,1 4 12 16,3 2-12-16,0-9 0 15,-4 10 0-15,4-13 0 0,4 4 0 0,-4 2 0 16,3-2 0-16,-3 2 0 0,4-8-8 0,-4 9-5 0,0-1-1 0,3-2 0 31,-6-4-29-31,3-2-5 0,0 8-2 0,3-8 0 0,-3 9 40 0,-3-13 10 0,3 10 0 0,0-7 0 16,3 4 0-16,-3-3-8 0,0 8 8 0,4 1-8 16,-4-4 8-16,3 4-10 0,1 2 10 0,-1-2-10 15,1 5 10-15,-1 0 0 0,-3 4 0 0,4 2 0 16,-1 0 0-16,1 6 0 0,-4-11 0 0,7 5 0 15,-3 9 0-15,3-3 0 0,0-6 0 0,0 6 0 16,0 0 0-16,7 6 0 0,0 0-11 0,-3 0 11 16,-1-5-10-16,8 10 10 0,-4-5-10 0,4 6 10 0,-1 0-8 15,1 0 8-15,-4 6 0 0,4-6-9 16,-4 8 9-16,0-2-12 0,-4 6 12 0,1-1-12 0,-4 4 12 16,-3-3-13-16,-1 5 5 0,-3 4 8 15,0-4-37-15,-7-2 0 0,0 8 0 16,-4-11 0-16,-6 8-16 0,-1-8-3 0,1 2-1 0,-1-2 0 15,-3-6 97-15,3 0 19 0,-3-6 4 0,0-1 1 16,3 1-30-16,0-6-6 0,1-6 0 0,-1 1-1 0,4-1 1 0,0 0 1 16,-4-6 0-16,8 6 0 0,-1-6-17 0,4-2-4 15,4 8-8-15,-4-6 12 0,3 6-27 0,4-6-5 16,0 7-2-16,0-4 0 16,0 3-35-16,0 6-7 0,4-6-2 0,-1 6 0 15,1-6-51-15,3 6-11 0,0-6-1 0,0 0-1 0</inkml:trace>
  <inkml:trace contextRef="#ctx0" brushRef="#br0" timeOffset="61919.828">22020 3906 1342 0,'0'0'29'0,"0"0"7"0,0 0 0 0,-7-6 3 16,0 1-31-16,0-1-8 0,4 6 0 0,3 0 0 0,-7-6 24 16,0 0 4-16,0 6 1 0,-1 0 0 0,8 0-13 0,-7 0-2 15,-3 6-1-15,3 0 0 0,0 5-13 0,0-2 0 16,0 3-9-16,0 6 9 0,0-1-9 0,-1-5 9 15,5 3-8-15,-1 2 8 0,1 1 12 0,3-3 7 16,0 2 1-16,0 1 1 0,3-6 23 0,-3-6 5 16,0 2 1-16,4-2 0 0,-1 0-6 0,1 0-2 15,3 0 0-15,0-6 0 0,0-6-15 0,0 6-3 16,0 0-1-16,4-9 0 0,-1-2-23 0,1-1 8 16,0 0-8-16,-4 0 0 0,3-5 0 0,-3 2 0 15,4 9 0-15,-4-6 0 0,0-5 0 0,-4 5 0 16,1 3 0-16,0 3 0 0,-1 0 0 0,-3 0-16 15,0 6 2-15,0 0 1 0,0-5 2 0,0 5 1 16,0 0 0-16,0 0 0 16,0 0-25-16,0 0-5 0,-3 0 0 0,-1 11-1 0,4 1 33 0,-4 0 8 0,1 3 0 0,-1 2 0 15,4-5 24-15,0 9 6 0,0-4 2 0,-3 1 0 16,3 2-20-16,0-2-4 0,0 0-8 0,0-1 12 16,3-8 0-16,-3 3 0 0,7 0 0 0,-7-1 0 15,4-5 0-15,-4-6 0 0,4 0 0 0,3 6 0 16,-4-6-12-16,4-6-10 0,4 6 2 0,-4-6-567 15,3 1-113-15</inkml:trace>
  <inkml:trace contextRef="#ctx0" brushRef="#br0" timeOffset="62422.171">22292 3850 1314 0,'0'0'37'0,"0"0"8"0,0 0-36 0,0 0-9 15,-7 9 0-15,3-3 0 0,4-6 53 0,-7 6 9 16,4 0 2-16,-4 0 0 0,3 0 0 0,1 5 0 16,-1-5 0-16,1 3 0 0,3 3-52 0,0-6-12 15,0 6 0-15,0-1 0 0,0 1 34 0,3 0 4 0,-3 8 1 16,0-8 0-16,4 0-18 0,-4-3-3 0,7 8-1 0,-7-11 0 15,0 6-7-15,0-6-2 0,3 0 0 0,1 0 0 16,-4-6 16-16,0 0 4 0,0 0 0 0,0 0 0 16,0 0 6-16,0 0 2 0,0 0 0 0,0 0 0 15,0 0-36-15,0 0 0 0,0 0 0 0,-4-6 0 16,4 0 30-16,0 0-1 0,0-6 0 0,0 6 0 31,0-11-46-31,0 8-10 0,4-3-1 0,-1 0-1 0,-3 1 41 0,0-1 9 0,7 3 2 0,-3 3 0 16,-4-6-37-16,3 1-7 0,1 5-2 0,-4-6 0 15,0 0 23-15,4-2 0 0,-4 2 0 0,0 0 0 16,3 0 0-16,1-2 0 0,-1 8 0 0,-3-6 0 16,4 0 0-16,-1 0 0 0,1 1 0 0,-1 5 0 15,-3-3 0-15,4 3 0 0,-1 0 0 0,1 0 0 16,-1 0 0-16,-3 6 0 0,0 0 0 0,0 0 0 16,7 0-49-16,0 0-6 0,1 6-1 0,-1-12 0 15,0 1-14-15,0-1-3 0,0 6-1 0,3 0 0 16,1 6-33-16,3-6-6 0,0 0-2 0,-3 5-535 15</inkml:trace>
  <inkml:trace contextRef="#ctx0" brushRef="#br0" timeOffset="63203.225">22772 3865 1134 0,'0'0'24'0,"0"0"6"0,0 0 1 0,0 0 1 0,0 0-32 0,0 0 0 16,0 0 0-16,0 0 0 0,0 0 76 0,-4 6 8 16,4-6 1-16,-7 6 1 0,7-6 10 0,0 0 1 15,-7 6 1-15,4 0 0 0,3-6-46 0,0 0-8 16,0 0-3-16,-7 0 0 0,7 0-2 0,0 0-1 15,-7 6 0-15,7-6 0 0,0 0 7 0,0 0 2 16,0 0 0-16,0 0 0 0,0 0-16 0,-8 0-3 0,8 0-1 16,0 0 0-16,-7 0-16 0,0 0-3 0,0 0-8 0,-3 0 12 15,10 0-12-15,-7 0 0 0,0 0 0 0,7 0 0 16,-11 0 0-16,11 0-10 0,-7 5 2 0,-4 1 0 16,1-3-5-16,3 0-1 0,-4 3 0 0,1 3 0 15,-1-3 14-15,4 0 0 0,-4 5 0 0,1 1-9 16,-1-6 9-16,4 3-13 0,0 3 5 0,0-1 8 15,0 1 0-15,0-6 0 0,3 0 0 0,1 3 0 16,-1 3 0-16,1-7 0 0,3 1 0 0,0-6 0 16,-4 12 0-16,8-6 0 0,-4 0 9 0,3 6-1 15,-3-4 0-15,4 4 0 0,-1-6 0 0,4 6 0 16,4 0 16-16,-4-1 4 0,4 1 1 0,3 3 0 16,0-3-29-16,-4-1 0 0,1-5 0 0,3 0 0 15,0-6 0-15,4 6 0 0,-4 9 0 0,4-4 0 16,-1 1-37-16,1 0-14 0,-4-3-2 0,4-3-1 15,-1-1 2-15,1 1 1 0,-4-6 0 0,4-6 0 16,-4 4-39-16,0-4-8 0,0 0-2 0,-3 0-444 16,3 0-90-16</inkml:trace>
  <inkml:trace contextRef="#ctx0" brushRef="#br0" timeOffset="66268.028">23827 3945 858 0,'0'0'24'0,"0"0"6"0,0 0-30 0,0 0 0 0,0 0 0 0,0 0 0 16,0 0 80-16,0 0 11 0,0 0 1 0,0 5 1 15,0 1-42-15,0 0-9 16,-4 0-2-16,4 3 0 0,0 3-13 0,0-1-3 0,0 7-1 0,0-3 0 16,0 2 5-16,0 7 2 0,0-6 0 0,0 8 0 15,0 3 13-15,0-2 2 16,0 2 1-16,0-5 0 0,0 2-22 0,0 7-5 0,0-4-1 0,0 0 0 15,0 4 22-15,0-4 5 0,0 9 1 0,-3-8 0 0,3 2-26 16,-4 0-4-16,4 4-2 0,-4-10 0 0,1 9 5 16,-1-2 1-16,1-4 0 0,-1-2 0 0,1 2 2 15,-1-11 1-15,1 2 0 0,3 4 0 0,-4-12-13 0,4-1-2 16,0-2-8-16,0-9 12 0,0 0-12 0,0 6 9 16,0-6-9-16,0 0 8 0,0 0 2 0,0 0 0 15,0 0 0-15,0 0 0 0,0-6-2 0,0-3 0 16,0-2 0-16,0 5 0 15,0-12-8-15,0 0 0 0,0 4 0 0,-3-4 0 0,3-6 0 16,0 4-16-16,0-9 4 0,-4-1 1 0,4 4-9 0,0-13-3 16,-3 10 0-16,3-3 0 15,0-4-1-15,-4 4-1 0,4-3 0 0,0 2 0 0,-3-8 13 0,-1 9 4 16,4 6 0-16,-3-4 0 0,3-5 8 0,0 8 0 16,0-8-9-16,0 3 9 0,0 5-9 0,0-2 9 15,3 5-12-15,-3-2 12 0,7 2 0 0,-7 4-8 0,7 2 8 0,-3 1 0 16,3-1 0-16,-4 6-12 0,1 3 12 0,3-2-10 15,0 11 10-15,0-6 0 0,0 6 0 0,4-6-8 16,-4 6 8-16,7 6-13 0,-4 0 5 0,5-1 8 16,2 4-11-16,-3-3 11 0,0 6-8 0,4-6 8 15,-4 6 0-15,4-1 0 0,-4 1 0 0,-4-3 0 16,5 3 0-16,-5 5 0 0,-6-5 0 0,3 0 0 16,0-6 0-16,-4 8 11 0,1-2-11 0,-4 0 12 15,0 0-12-15,0-1 10 0,0-2-10 0,-4 3 10 16,1-6-10-16,-4 0 0 0,-4 6 0 0,-3-7 0 15,-4 4 0-15,4-3 0 0,-3 0 0 0,-4 0 0 16,3 0 0-16,0-6 10 0,-3 0-10 0,3 0 10 16,1 0-2-16,-1-6-8 0,0 6 12 0,4-6-4 15,-3 3-8-15,-1 0 0 0,4-6 9 0,0 3-9 16,3 6 0-16,1-5 0 0,-1-7 0 0,4 12 0 16,4-6-26-16,3 6 0 0,0-6 0 0,0 0 0 15,7-6-67-15,0 6-14 0,3-2-2 0</inkml:trace>
  <inkml:trace contextRef="#ctx0" brushRef="#br0" timeOffset="66800.803">24172 4086 1074 0,'0'0'30'0,"0"0"8"0,0 0-30 0,0 0-8 0,0 0 0 0,0 0 0 15,0 0 104-15,0 0 19 0,0 0 4 0,0 0 1 16,0 0-52-16,0 0-9 0,0 0-3 0,-7 0 0 16,7 0 0-16,-3 8 0 0,-1 1 0 0,1 0 0 15,-1 3-51-15,4-6-13 0,-3 11 0 0,-1-11 0 16,4 3 34-16,-3 3 4 0,-1 6 1 0,4-7 0 15,-3 1-11-15,3-6-3 0,3 9 0 0,-3-4 0 16,0 1-33-16,4 0-8 0,-1-3 0 0,-3 0-1 16,4-1 27-16,-1-8 6 0,-3 0 0 15,4 6 1-15,-4-6-17 0,0 0 0 0,0 0-13 0,0 0 5 16,0 0 8-16,0 0 9 0,0 0-1 0,0 0-8 16,0 0 0-16,3-6 0 0,-3 0 0 0,0 6 0 15,4-5 0-15,-1-1 0 0,-3-3 0 0,4 3 0 16,-4-6 0-16,0 6 0 0,3 0 0 0,-3 1 0 0,0-10 0 0,0 3 0 15,0 0 0-15,0-5 0 0,0 5 0 0,4-3 0 16,-4 4 0-16,0-7 0 0,0 6 0 0,0-3 0 16,3 4 0-16,1-1 0 0,-1 6 0 0,5-6-12 15,-5 1 0-15,1-1 0 0,3 9 12 0,-4-3-11 16,4 0 11-16,-3 0-10 0,3 0 1 0,0 0 0 0,-4-5 0 16,4 11 0-16,0-9-4 0,1 3-1 15,-1 0 0-15,0 6 0 0,0-6-7 0,3 6-2 0,-3-6 0 0,0 6 0 31,4 0-55-31,-4 0-11 0,0 6-3 0,4 0-688 0</inkml:trace>
  <inkml:trace contextRef="#ctx0" brushRef="#br0" timeOffset="67443.959">24437 4086 1047 0,'0'0'23'16,"0"0"5"-16,0 0 0 0,0 0 2 0,0 0-30 0,0 0 0 0,0 0 0 0,-4 8 0 0,1-2 85 0,3-6 11 15,-4 12 3-15,4-6 0 0,0-6-25 0,0 6-5 16,0 0-1-16,0 6 0 0,4-7-36 0,-4 1-8 16,7 0-2-16,-4 0 0 0,5 3 9 0,-5-3 1 15,4-6 1-15,0 6 0 0,0 0-10 16,0-6-3-16,0-6 0 0,0 6 0 16,4 0-7-16,-4-6-1 0,0 6-1 0,0-6 0 0,4 0-11 0,-4 0 0 15,0 0 0-15,0 3 0 0,0-3 0 0,0 1 0 16,-4-7 0-16,1 6 0 0,0 6 0 0,-1-6 0 0,1 0 0 0,-1 6 0 15,-3-9-14-15,0 9-5 16,0 0-1-16,0 0 0 16,0-6-19-16,-3 1-4 0,3-1-1 0,0 6 0 0,0 0 36 0,-7-6 8 0,7 6 0 0,0 0 0 15,-11 0 0-15,11 0 0 0,-11-6 0 0,1 6 0 16,3 0 0-16,-4 0 0 0,4 0 0 0,-7 0 0 16,3 6 25-16,4-6 7 0,-3 0 2 0,3 6 0 15,0 2-22-15,0-2-4 0,3-3 0 0,1 6-8 16,-4 3 10-16,3-6-10 0,0 11 8 0,1-8-8 15,-4 3 20-15,7 0 0 0,-4 0-1 16,4-1 0-16,0-11-19 0,0 0-9 0,0 12 1 0,0-3 0 16,0 3 8-16,0-1 11 0,4-5-3 0,-1 6 0 15,1-6-8 1,-1 6 0-16,-3-4 0 0,4 4 0 0,0-6 0 0,3 6 0 0,-4 0 0 0,4-6 0 16,4-1 33-16,-4 4 5 0,3 3 1 0,1-6 0 15,0 0-28-15,-1 0-11 0,-3-1 8 0,4-5-8 16,-1 6 22-16,4 0-1 0,-3-3 0 0,3 0 0 15,0 0-68-15,0-3-13 0,-3-3-4 0,3-3 0 16,0 6-102-16,-3-6-21 0,-1 0-4 0,1-5-1 0</inkml:trace>
  <inkml:trace contextRef="#ctx0" brushRef="#br0" timeOffset="67835.785">24511 3742 1062 0,'0'0'23'0,"0"0"5"0,0 0 0 0,0 0 3 0,0-6-31 0,0 6 0 0,0-6 0 0,0 0 0 15,0 3 79-15,0 3 9 0,0 0 3 0,0 0 0 16,0 0-24-16,4 3-5 0,3 3-1 0,-4 0 0 16,-3-6-22-16,4 6-5 0,-1 0-1 0,1 5 0 0,-1 7-33 15,1-9 0-15,3 8 0 0,-4 1 0 0,1-6 58 0,3 0 5 16,-7 2 1-16,3-2 0 0,1-6-64 0,-1 6 0 15,5 5-9-15,-5-11 0 0,4 3 9 0,-3 3 12 16,3-6-2-16,-4 0-1 16,4-1-58-16,-3 1-12 0,3 0-3 0,3-6-477 15,-2 6-96-15</inkml:trace>
  <inkml:trace contextRef="#ctx0" brushRef="#br0" timeOffset="68483.929">25097 4045 961 0,'0'0'20'0,"0"0"5"0,0 0 1 0,0 0 2 0,0 0-28 0,0 0 0 0,0 0 0 0,0 0 0 15,-7 5 96-15,-1-5 12 0,1 0 4 0,7 0 0 16,0 0-28-16,-7 0-4 0,-3-5-2 0,3 5 0 16,-4 0-22-16,1 0-5 0,-5 0-1 0,5 5 0 15,-1-5-11-15,1 6-3 0,-1-6 0 0,1 6 0 16,3 0-25-16,-4 0-11 0,4 0 8 0,0 0-8 16,0 8 0-16,0-2 0 0,3-6 0 0,-3 6 0 15,4 0 0-15,-1-7 0 0,1 4 0 0,-1 0 0 16,0 6 0-16,4-3 0 0,0-12 0 0,0 0 0 15,0 0 0-15,0 5 0 0,4 1 8 0,-4-6-8 0,0 0 13 0,0 6-2 16,0-6-1-16,0 0 0 0,4 6-2 0,-4-6 0 16,0 0 0-16,0 0 0 0,7 6-8 0,-7-6 0 15,10 3 9-15,-10-3-9 0,7 12 8 0,-7-12-8 16,7 0 8-16,0 0-8 0,0-12 0 0,-7 12 0 16,0 0 0-16,7 0 0 15,-7 0-20-15,8 0-8 0,-8 0-1 0,7 0-1 0,3 3 30 0,-3 6 0 16,-7-9 0-16,4 5 0 0,3 1 0 0,-4 0 0 15,4-6 0-15,-3 12 0 16,-1-6 0-16,1 0 0 0,-1 0 0 0,-3 0 0 0,8 2 0 0,-5-2 0 16,1 6 0-16,-4-6 0 0,3 0 0 0,-3 6 0 15,0-7 0-15,0 4 0 0,0-3 45 0,0 0 15 0,0 6 4 16,0-6 0-16,-3-1-64 0,3 1-15 16,0 0-1-16,-4 0-1 0,1-3 27 0,-1 3 6 15,0 0 0-15,1 0 1 0,-1 0-17 0,-3-1 0 0,4 1 0 0,-4-6 0 16,0 6 0-16,0 0 0 0,0 0 0 0,-4-6 0 15,4 9 0-15,-4-3 0 0,1-6 0 0,-4 0 0 16,3 0 0-16,-3 0-11 0,3 0 2 0,-3 0 0 31,4-3-37-31,-4-3-7 0,-1 0-2 0,1 0 0 0,4 0-109 0,-4 0-23 16,-11-17-4-16,11 8-1 0</inkml:trace>
  <inkml:trace contextRef="#ctx0" brushRef="#br0" timeOffset="69352.584">25961 3674 720 0,'0'0'16'0,"-4"6"3"0,1 0 1 0,-4 6 0 0,7-1-20 0,0 1 0 0,-4-9 0 0,-3 9 0 15,4 0 92-15,-1-1 16 0,1 7 2 16,-1-3 1-16,1 8-26 0,-4-5-5 0,3-1 0 0,-3 10-1 16,7-9-11-16,-4-1-3 0,1 4 0 0,3 2 0 15,-4-5-13-15,4 8-2 0,0-8-1 0,0 0 0 16,0 8-29-16,0-2-7 0,0 2-1 0,0-2 0 16,0 2-4-16,0-2 0 0,0-7-8 0,-3 4 12 15,3 2-12-15,-4 1 11 0,4 2-11 0,-3-2 10 16,-1-6 5-16,4 2 1 0,-3-2 0 0,-1-7 0 0,1 1-16 0,3 0-10 15,-4 3 2-15,4-4 0 0,0-5 8 0,0-6 11 16,0 6-3-16,0-6 0 16,0 0-57-16,0 6-12 0,0-6-3 0,0 0 0 15,0 0 0-15,0 0-1 0,0 0 0 16,0 0-639-16</inkml:trace>
  <inkml:trace contextRef="#ctx0" brushRef="#br0" timeOffset="69942.506">26123 4236 974 0,'0'0'28'0,"0"0"5"0,-7 0-33 0,0 0 0 0,7 0 0 0,0 0 0 16,0 0 69-16,0 0 7 0,0 0 2 0,0 0 0 16,0 0-11-16,0 0-3 0,0 0 0 0,0 0 0 15,0 0-27-15,0 0-5 0,0 0-2 0,0 0 0 16,0 0-17-16,4 0-3 0,-1-9-1 0,4 9 0 16,0 0 7-16,0 0 2 0,4 9 0 0,-1-9 0 15,-2 0-6-15,2-9 0 0,1 6-1 0,-1 3 0 16,1-3 3-16,-4 0 1 0,4 6 0 0,-1-3 0 15,1-3 1-15,-4 0 0 0,3 3 0 0,-3-6 0 16,0 0-7-16,-3 0-1 0,3 1 0 0,-3-7 0 16,-1 6 0-16,1-6 0 0,-1 3 0 0,-3 3 0 0,0 1-24 15,0-7-4-15,0 12-2 0,-3-6 0 0,-1 0-1 0,1 0 0 16,3 6 0-16,-8-6 0 0,1 3 23 0,-3 3-11 16,3 0 11-16,-4 0-8 0,1 3 8 0,-1 3 11 15,0-6-3-15,1 6 0 0,-1-6 0 0,-3 6-8 16,4 6 12-16,-5-1-4 0,5-2 6 0,-1 0 1 15,1 6 0-15,-1-3 0 0,4-1-15 16,0 1 0-16,0-6 0 0,0 9 0 0,7-10-12 0,-4 7-6 16,4-6-1-16,0 6 0 0,0-6 19 0,0 3 0 15,4 2 0-15,-4-5 0 0,3 6 26 0,1-6 9 16,-1 6 1-16,5-6 1 0,-5-1-20 0,4 4-4 0,4-3-1 16,-4 6 0-16,0-6-12 0,3 5 9 0,5-5-9 15,-5 0 8-15,8 0-8 0,-4 3 0 16,4 3 0-16,-4-6 8 0,3-1-20 0,-3 1-4 15,8 6 0-15,-8-6-1 16,3-6-45-16,-3 0-9 0,0 0-1 0,1 0-437 0,-5 0-87 0</inkml:trace>
  <inkml:trace contextRef="#ctx0" brushRef="#br0" timeOffset="70734.14">26635 4159 990 0,'0'0'21'0,"0"0"5"0,0 0 1 0,0 0 1 0,0 0-28 0,0 0 0 0,0 0 0 0,0 0 0 15,0 0 57-15,0 0 6 0,0 0 1 0,0 0 0 16,0 0 31-16,0 0 6 0,0 0 2 0,0 0 0 16,0 0-40-16,0 0-8 0,0 0-2 15,0 0 0-15,-4 0-23 0,-3 0-5 0,4 0-1 0,-4 0 0 16,3 0-11-16,-3 0-2 0,7 0-1 0,-4-3 0 16,-3 3-10-16,7 0 0 0,-7 0 0 0,0 0 8 15,7 0-8-15,-7 0 0 16,0 0 0-16,0 3 0 0,0 0 0 0,0-3 0 15,3 6 0-15,-3 0 0 0,4 0 0 0,3 6 0 0,0-12-12 0,0 0 12 16,0 0-9-16,-7 0 9 0,3 11 0 0,1-5 0 0,-1 0 0 16,1 0 0-16,-1 9 0 0,1-10 0 0,3 1 10 15,0 0 9-15,0-6 1 0,0 6 1 0,0 0-21 0,0-6 0 16,0 0 0-16,3 6 0 0,-3-6 0 0,4 9 0 16,-1-3 0-16,1-3 0 0,-1-1 0 0,4-2 0 15,0 6 0-15,-3-6 0 0,-1 6 0 0,5-6 0 16,-1 6 0-16,0 0 0 0,-4-6-14 0,4 6-7 15,0 0-2-15,-3 0 0 0,3-6 23 0,-4 6 0 16,4-4 0-16,0 1 0 0,-3 0 0 0,0 3 0 16,-1 0 0-16,1 0 0 0,-1 0 0 0,-3 0 0 15,4 0 8-15,-1-1-8 0,-3 1 9 0,0-6-9 16,0 0 10-16,4 6-10 0,-4 3 9 0,3-3-9 16,-3 6 8-16,0-6-8 0,0 5 0 0,-3-5 8 15,3 6-8-15,-4-6 0 0,4 3 0 0,-3-3 8 0,-4-1-8 16,3 1 0-16,-3 0 0 0,0 0 8 0,3 6-8 0,-6-12 0 15,3 6 8-15,-4-6-8 0,1 0 0 0,-4 0 8 16,3 0-8-16,-3 0 0 0,0 0 0 0,0-6 0 16,7 0 0-16,-4 0 0 0,-3 0 0 0,3 0 0 31,-3 0-100-31,4 1-23 0,-1-7-4 0,0 3-1 0</inkml:trace>
  <inkml:trace contextRef="#ctx0" brushRef="#br0" timeOffset="71860.273">27471 4162 730 0,'0'0'16'0,"0"0"3"0,0 0 1 0,0 0 1 0,0 0-21 0,0 0 0 0,0 0 0 0,0 0 0 16,0 0 97-16,0 0 15 0,0 0 4 0,0 0 0 16,0 0-29-16,0 0-6 0,0 0-1 0,0 0 0 0,0 0-25 0,0 0-6 15,0 0-1-15,0 0 0 0,0 0 4 16,0 0 0-16,0 0 0 0,0 0 0 0,0 0-36 0,0 0-6 16,0 0-2-16,0 0 0 0,0 0-8 0,-4 12 0 15,1-6 0-15,3 11 8 0,-4-5 0 0,4 6 0 16,0 2 0-16,-3-2 0 0,3 6 3 0,-4-4 0 15,-3 4 0-15,4-10 0 0,-1 4-11 0,1 5 0 16,-1-11 0-16,0 0 8 0,-3 9 20 0,4-16 3 16,3 7 1-16,-4-6 0 0,4-6-19 0,0 0-3 15,0 0-1-15,0 0 0 0,0 0 12 0,0 0 3 16,0 0 0-16,0 0 0 0,0 0 6 0,0 0 2 16,0 0 0-16,0 0 0 0,0 0-21 0,0-6-11 15,0 0 12-15,4 0-12 0,-4 1 8 0,7-7-8 16,-4 0 0-16,1 3 0 0,0 3 0 0,-1-5 0 0,1-7-13 15,-1 12 5 1,1-9-15-16,-1 4-2 0,1-1-1 0,3-6 0 0,-4 12 13 0,4-8 2 0,-3 2 1 0,-1 0 0 16,1 0 10-16,-1 6-12 0,1 1 12 0,0-7-12 15,-1 9 12-15,1 0-10 0,-1 0 10 0,-3 3-10 16,0 0 10-16,0 0-13 0,0 0 5 0,0 0 8 16,0 0-12-16,0 0 12 0,7 9-10 0,-3 3 10 15,3-7 0-15,-4 7 0 0,-3-6-8 0,0 6 8 16,4-3 0-16,-8 0 0 0,4 5 0 0,0-8 0 15,-3 6 11-15,3 0-11 0,-4-6 10 0,4 2-10 16,0-8 12-16,0 0-4 0,-3 6-8 0,3-6 12 16,0 0-4-16,0 0-8 0,0 0 11 0,0 0-11 0,0 0 11 15,0 0-11-15,0 0 10 0,0 0-10 0,0 0 0 16,0 0 8-16,7-3-8 0,0 0 0 0,0-3 0 16,0 4 0-16,3-4 0 0,-2-6-10 15,-1 0-2-15,0 0-1 0,0 4 0 0,0-1 0 16,0 0 5-16,0-3 8 0,-4 6-13 0,4 0 5 0,-3 0 8 0,-1 1 0 15,1-4 0-15,0 3 0 0,-4 6 16 0,3-3-2 16,-3 0 0-16,0 3 0 0,0 0-1 0,0 0 0 16,4 0 0-16,-4 0 0 0,0 0-13 0,7 0 0 15,0 3 0-15,0 0 0 0,0 3 0 0,-4 3 0 16,4-4-10-16,0 1 10 0,1 0 0 0,-5 0 0 0,4 0 0 16,-3 6-8-16,3-3 8 0,-4-4 0 0,1 1 0 0,-1 6 0 15,1-6 0-15,-1 0 0 0,1 6 0 0,-4-6 0 16,3-4 0-16,-3-2 8 0,0 0-8 0,0 6 8 15,4 6-8-15,-4-12 0 0,0 0 0 0,0 6 0 16,0-6 8-16,0 0-8 0,0 0 8 0,0 0-8 16,0 0-14-16,0 0-7 0,0 0-2 0,0 0 0 31,0 0-124-31,3 6-25 0,1 0-4 0,-4-6-336 0,4 0-66 0</inkml:trace>
  <inkml:trace contextRef="#ctx0" brushRef="#br0" timeOffset="72382.706">27989 4209 1220 0,'0'0'27'0,"0"0"5"0,0 0 2 0,0 0 0 0,-3-6-34 0,3 6 0 15,-4 0 0-15,4 0 0 0,-3-6 135 0,3 6 20 16,-7-5 4-16,7 5 1 0,-7 0-77 0,0 0-15 16,3 0-4-16,-6 5 0 0,2-5-35 0,1 6-7 15,0 6-2-15,0-6 0 0,4 9-9 0,-1-4-3 16,-6-5 0-16,3 6 0 0,3 3-8 16,-3-6 0-16,0 5 0 0,0-2 0 0,3 6 0 0,-3-12 0 15,4 8 0-15,-1-2 0 0,1 0 0 0,-1-1 0 16,4 1 0-16,-3-3 0 0,3 3 0 0,0 0 0 15,3-7 0-15,-3 1 8 0,4 0 4 0,-1 0 1 0,4 0 0 16,0 0 0-16,0-3-13 0,0 3 8 0,1 0-8 0,-1-6 0 16,0 5 10-16,3-5-10 0,4 0 10 0,-3 0-10 15,0 0 15-15,-1-5-3 0,1 5-1 0,-1-9 0 16,1 3-11-16,-1 0 0 0,-2-6 0 0,2 6-11 16,-3 0 11-16,-3-5 0 0,-1-1 0 0,4 3 0 15,-7 3-24-15,0-6-4 0,0 7 0 16,0-7 0-16,-3 0 15 0,-1 3 2 0,1 0 1 0,-4 1 0 15,3-4 10-15,-6 6 0 0,2 0-9 0,-2 0 9 16,3 0 0-16,-4 6 0 0,4-8 0 0,-3 5 0 16,-1-3 0-16,0 6 10 0,4-3-10 0,7 3 10 15,0 0-10-15,0 0 0 0,0 0-12 0,0 0 12 16,-7 3-19-16,7-3 4 0,0 0 1 0,-3 9 0 16,-1-1-96-16,4 4-19 0,4-6-4 0,3 0-640 15</inkml:trace>
  <inkml:trace contextRef="#ctx0" brushRef="#br0" timeOffset="73150.085">28289 4236 1170 0,'0'0'25'0,"0"0"6"0,0 0 1 0,0 0 1 15,0 0-33-15,0 0 0 0,-7 5 0 0,7-5 0 0,0 0 66 0,-3 6 6 16,3-6 2-16,-4 6 0 0,1 0-23 0,-1 0-5 16,4 0-1-16,-3 6 0 0,-1-4-25 0,1 4-4 15,3 0-2-15,-4-6 0 0,0 12-1 0,4-13 0 16,0 10 0-16,-3-3 0 0,3 0 11 0,-4-1 3 16,4-5 0-16,0 3 0 0,-3-3-27 0,3 6 0 15,0-12 0-15,0 0 0 0,0 0 0 0,0 0 12 16,0 0-4-16,0 0 0 0,0 0 15 0,0 0 2 15,0 0 1-15,0-12 0 0,3 3 5 0,-3 3 1 0,4 0 0 0,-1-5 0 16,1 5-32-16,0-6 0 0,-1 6 0 0,1-3 0 16,3 0 0-16,-4 1 8 0,1 2-8 0,-1-6 0 31,1 6-24-31,-1-6-7 0,1 1-1 0,-1 2-1 0,1-3 33 0,-1 0 0 0,1 6 0 0,-1-5 0 16,4-1 0-16,-3 3 0 0,0 3 0 0,-4 0 0 15,3 6 0-15,-3 0 0 0,0 0 0 0,0 0 0 16,0 0 0-16,0 0 0 0,0 0 0 0,0 0 0 15,0 0 0-15,4 6 0 0,-1 0-8 0,4 3 8 16,-3 3-8-16,-1 5 8 0,1-5-12 0,3 3 12 16,-4 2-8-16,1-5 8 0,-1 0 0 0,-3 6 0 15,4-4 0-15,-1-2 0 0,4 6 0 0,-3-7 0 16,3 1 0-16,0-3 0 0,-3 9 0 0,-1-13 0 16,1 1-24-16,-1 0 1 0,-3 0 1 0,0-6 0 15,0 0-126-15,0 0-26 0,4 6-5 0,-4-6-1 16</inkml:trace>
  <inkml:trace contextRef="#ctx0" brushRef="#br0" timeOffset="73621.425">28571 3586 1404 0,'0'0'31'0,"0"0"6"0,0 0 2 0,0 0 0 0,0 0-31 0,0 0-8 0,0 0 0 0,0 0 0 15,0 0 61-15,0 0 11 0,0 0 3 0,0 0 0 16,0 0-28-16,0 0-6 0,0 0-1 0,0 0 0 15,0 0-28-15,0 0-12 0,0 6 8 0,4 3-8 16,0 14 10-16,-1-5-10 0,1 8 12 0,3 4-12 16,-4 2 19-16,1 3-3 0,3-2-1 0,-4 2 0 15,1 3-15-15,3-9 0 0,-7 4 0 0,3 2 0 16,1-8 29-16,-4 2 3 0,0 3 1 0,0-8 0 16,0 8-33-16,0-2 0 0,-4-4 0 0,4 3 0 0,-3-5 0 15,3 8 0-15,-4-8 0 0,1-4 0 0,-1 4 0 16,1-4 0-16,-1-2 0 0,4 6 0 0,-3-7 0 15,3-5 0-15,0 3 0 0,0-4 0 0,0 1 0 0,3-6 0 16,-3 6 0-16,0-3 0 16,4 2-28-16,-1-5-13 0,1 0-3 0,-4 0 0 15,3 0-7-15,1 0-1 0,-4-6-1 0,0 0 0 16,3 6-27-16,-3-6-6 0,0 0-1 0,4-6-357 16,-1-6-72-16</inkml:trace>
  <inkml:trace contextRef="#ctx0" brushRef="#br0" timeOffset="73931.13">28367 4124 1263 0,'0'0'28'0,"0"0"5"0,0 0 2 0,0 0 1 0,0 0-36 0,0 0 0 0,0 0 0 0,0 0 0 15,-4-6 82-15,1 0 10 0,3 0 1 0,3 0 1 16,-3-2-8-16,0 2-2 0,4 0 0 0,-1-6 0 16,4 6-40-16,0 0-9 0,8 0-2 0,-1 1 0 15,3-1-33-15,1 3 0 0,0 0 0 0,3 0 0 16,0 3 0-16,0 0 0 0,0 0 0 0,0 0 0 0,-3 0 0 16,3 0 0-16,-3 0 0 0,3 0 0 15,0 3-19-15,-3-3-10 0,0 0-3 0,-4 3 0 16,3 0 1-16,1-3 0 0,0 6 0 15,-1-6 0-15,-3 5-42 0,0-5-9 0,1 0-2 0,-1 0-397 16,0 6-80-16</inkml:trace>
  <inkml:trace contextRef="#ctx0" brushRef="#br0" timeOffset="74432.485">29062 4106 1364 0,'0'0'30'0,"0"0"6"0,0 0 2 0,0 0 0 0,-7-3-30 0,0 3-8 0,0 0 0 0,0-3 0 16,7 3 101-16,-7 0 19 0,-4-3 4 0,4 3 1 15,-4 0-53-15,4 0-10 0,-3 3-2 0,-4-3-1 16,3 3-42-16,0 0-8 0,1 3-1 0,-4 0-8 16,3 0 0-16,1 6 0 0,-1-1-12 0,4-2 3 15,3 9 9-15,-3 0 0 0,4-7 0 0,-4 7 0 16,3 2 0-16,1-8 0 0,-1 6 0 0,4 0 0 15,0-4 0-15,0-2 0 0,0 6 0 0,0-12 0 16,4 2 0-16,-1 4 11 0,1-6-3 0,-1 0 0 16,-3-6 4-16,4 6 1 0,-1 0 0 0,4-6 0 15,0 0-1-15,0 0 0 0,4 0 0 0,0 0 0 16,-4-6-12-16,3 6 0 0,-3-12 0 0,0 6 0 16,4-3 0-16,-4 0 0 0,0 1 0 0,0-4 0 0,0 6 0 15,0-6 0-15,-3 6 0 0,-1-8 0 0,-3 2-18 16,4 0 0-16,-1 0 0 0,-3 6 0 0,0 1 5 0,0-10 1 15,-3 9 0-15,3 0 0 0,0 6 12 0,0 0 0 16,0 0 0-16,0 0 0 0,0 0 0 0,0 0 10 16,-7 0-2-16,0 6 0 0,0 0-8 0,3 9 0 15,1-10 0-15,-1 7 0 0,1 0 0 0,3 3 0 16,-4-6 0-16,4 5 0 0,4-2 0 0,-4 6 0 16,3-10 0-16,1 4 0 0,-4 0 0 15,3 0-12-15,1-6 4 0,3 5 8 0,-4-5-8 0,4 3 8 16,0 3 0-16,0 0 0 15,4-7-49-15,0 1-6 0,-1 0-1 0,4 0-509 16,-3-6-103-16</inkml:trace>
  <inkml:trace contextRef="#ctx0" brushRef="#br0" timeOffset="75239.52">29386 4174 1119 0,'0'0'24'0,"-3"-9"6"0,3 9 1 0,-7-3 1 0,7 3-32 0,-4-6 0 0,-3 3 0 0,7 3 0 15,-7 0 79-15,7 0 9 0,-3-6 3 0,-4 1 0 16,0 5 5-16,-1 0 0 0,8 0 1 0,-7-6 0 0,-3 6-54 0,3 0-11 16,3 6-3-16,-3-1 0 0,0-5 5 0,0 6 1 15,4-3 0-15,-4 3 0 0,3 6-35 0,-3-6 0 16,3 6 0-16,-3-7 0 0,7-5 11 0,-3 12-2 16,3 0 0-16,-4 8 0 0,8-8-9 0,-4 6 8 15,3 8-8-15,4-8 8 0,-3 0 6 0,3 2 1 16,-3-8 0-16,3 6 0 0,3-1 0 0,1-8 0 15,-4 3 0-15,3-6 0 0,-6 5-5 0,6-11-1 16,-2 6 0-16,2-6 0 0,1 0-9 0,-1-6 0 0,1 6 0 16,-1-5 0-16,-3-1 0 0,1-6-12 15,2 3 0-15,-3 3 1 0,0 0-2 0,0 0-1 16,-3-5 0-16,-1-1 0 0,1 6 6 0,-1-3 8 16,-3 0-13-16,0 7 5 0,0-4 8 0,0-6-12 0,0 6 12 15,-3 0-12-15,3 0 12 0,-4 0 8 0,1-5-8 0,3 11 11 16,0-6-3-16,0 6 0 0,0 0 0 0,0 0 0 15,0 0-8-15,0 0 10 0,0 0-10 0,0 0 10 16,0 0-10-16,0 0 0 0,0 0 0 0,-7 6 0 16,0-3-13-16,3 5 5 0,1 4 8 0,-1 0-13 15,4 0 13-15,0 2-9 0,0 4 9 0,4 5-8 16,-1-8 8-16,1 9-8 0,-1-1 8 0,1 1-8 16,3 2 8-16,0 1 0 0,0 2 0 0,0 6 0 15,-3 4 0-15,-1-7 0 0,1-3 0 0,-1 4 0 16,1 2 0-16,-1 3 0 0,-6-3 0 0,3-8 0 15,0-4 0-15,-4 4 0 0,4-4 0 0,0 7 0 0,-3-4 0 16,-1-8 9-16,1 8-9 0,-1 10 0 0,0-7 8 0,1 3-8 16,-1-5 0-16,1 2 0 15,-1-5 12-15,1 2-12 0,-4-2 12 0,3-7-12 16,1 4 20-16,3-9-2 0,-4-1-1 0,4 1 0 0,0-12-17 16,0 0-17-16,0 0 3 0,0 0 1 0,0 0 13 0,0 0 0 15,0 0 0-15,-10 0-9 0,-1 0-1 0,4-6 0 16,0 0 0-16,0-11 0 15,0 5-23-15,0-6-5 0,0-2-1 0,0 2 0 0,-4-8 39 16,0 2 0-16,-3-2 0 0,0 2 0 0,-3-5 44 0,-1 8 16 16,4-8 3-16,-4-1 1 15,1 4-154-15,2-3-30 0,1 2-7 0,0-2-1 16,0 8-51-16,4-8-10 0,-8-15-3 0,7 11 0 0</inkml:trace>
  <inkml:trace contextRef="#ctx0" brushRef="#br0" timeOffset="75889.045">29665 4142 1105 0,'0'0'24'0,"-7"5"4"0,7-5 2 0,-4 6 2 0,1 0-32 0,-4 0 0 16,3 3 0-16,1-3 0 0,3-6 64 0,-4 12 7 15,1-7 1-15,3-5 0 0,0 0-16 0,0 0-4 0,0 12 0 16,-4-6 0-16,4 0 13 0,0 9 3 0,0-4 0 0,0 1 0 16,0 6-48-16,0-4-10 0,0-2-2 0,0 6 0 15,0 0 7-15,0-4 1 0,-3 4 0 0,3-6 0 16,-4-1-4-16,1 1 0 0,3-6 0 0,0-6 0 16,0 0 3-16,0 0 0 15,0 0 0-15,0 0 0 0,0 0 20 0,0 0 4 16,0 0 1-16,0 0 0 0,0-6-21 0,0 0-4 0,0-11-1 0,0 5 0 15,3-6-24-15,1 4-5 0,-1-4-1 0,4 0 0 32,0 1-8-32,-3 2-1 0,3 3-1 0,0 0 0 0,0 1 6 0,4-4 0 0,-4 3 1 0,0 0 0 15,0 7 19-15,-4-7-12 0,4 6 12 0,-3 6-10 16,-4 0 10-16,7-6 0 0,-7 6-9 0,0 0 9 16,4 6-16-16,3 0 2 0,-4 6 0 0,1-1 0 15,-1-5 14-15,-3 9-9 0,4 2 9 0,-4 7-8 0,0-3 8 16,0 2 0-16,-4 1 0 0,1 2 0 15,3-2 0-15,-4 2 11 0,1-2-1 0,3-1 0 16,-4-2 9-16,1-4 1 0,3 1 1 0,-4-6 0 0,4 2-11 16,0-2-2-16,0-6-8 0,0-6 12 0,0 0-12 15,0 0-8-15,0 0 8 0,0 0-13 16,0 0-29-16,4 0-6 0,-1 0 0 0,4 0-1 16,0 0-113-16,0-6-22 0,7-6-5 15,-3-2-1-15</inkml:trace>
  <inkml:trace contextRef="#ctx0" brushRef="#br0" timeOffset="76406.638">29880 4321 1466 0,'0'0'41'0,"0"0"11"0,0 0-42 0,-7 0-10 0,7 0 0 0,0 0 0 15,0 0 44-15,0 0 8 0,0 0 0 0,0 0 1 16,0 0 5-16,0 0 1 0,0 0 0 0,0 0 0 16,0 0-33-16,0 0-6 0,4-6-2 0,3 0 0 15,0 6 18-15,3 0 3 0,-3 0 1 0,4-6 0 16,0 6-26-16,-1 0-5 0,-3 0-1 0,4 0 0 16,-4 0-8-16,4 0 0 0,-4-6 0 0,3 6 0 15,-3 0 0-15,-3-8 0 0,3 5 0 0,-4 0-11 16,1 0 11-16,-4-6-8 0,0 9 8 0,3 0-8 15,-3 0-11-15,0-6-1 0,0-6-1 0,-3 6 0 16,-1 6 1-16,1-6 1 0,-1 1 0 0,1-4 0 0,-1 3 19 0,1 0 0 16,-1-6-8-16,-3 6 8 0,4 1 0 0,-4-7 0 15,-1 6 0-15,5-3 0 0,-1 6 11 16,4 3-11-16,-7-3 12 0,7 3-12 0,-7 3 0 0,0 0 0 16,0 6 0-16,0-3 0 0,0 6 0 0,4-7 0 15,-5 7-10-15,1-6 10 0,0 3 0 16,0 3 0-16,0 5 12 0,0-5-4 0,4 0 20 15,-1 2 3-15,1 4 1 0,-1-6 0 0,4 6-24 16,0-4-8-16,4 4 0 0,-4-6 0 0,7 5 13 0,-4-5-3 16,4 3-1-16,-3-4 0 0,3 1-9 0,0-6 0 15,0 6 0-15,0 3 0 0,4-10 0 0,3 7 0 16,-4-6 0-16,4 6 0 0,1-3-11 0,-1-3-7 16,0 5-2-16,0-5 0 15,0 0-104-15,0-6-22 0,-3 0-4 0,-1 6-351 16,1 0-71-16</inkml:trace>
  <inkml:trace contextRef="#ctx0" brushRef="#br0" timeOffset="76934.011">30395 4203 1465 0,'-10'-11'32'0,"6"-1"6"0,1 6 2 0,-4 0 2 0,3-3-34 0,-3-3-8 0,4 7 0 0,-5-13 0 0,5 6 0 0,-1 3 12 16,1 0-12-16,3 1 12 16,0 2 0-16,0 6 0 0,0 0 0 0,-7-6 0 0,7 6-12 0,0 0 0 15,0 0-12-15,0 0 12 16,-7 0-13-16,0 6 5 0,3 0 8 0,1 2-13 0,-4 4 13 0,0 0-9 15,3 6 9-15,-3-1-8 0,0-2 8 0,0-3 0 16,0 5 8-16,0-11-8 0,3 6 28 0,1 0 0 16,-1 2 1-16,1-2 0 0,-1 0 8 0,1 3 2 0,-1 2 0 15,4-11 0-15,-3 6-2 0,3-6 0 0,3 6 0 16,-3-4 0-16,4-2-13 0,-1 0-2 0,1 0-1 16,-4-6 0-16,7 6 5 0,0-6 1 0,0 0 0 0,-7 0 0 15,7 0-1-15,3 0 0 0,1 0 0 16,0 0 0-16,-4 0-14 0,3 0-4 0,-3 0 0 0,4 0 0 15,-1 6-8-15,1-6 0 0,0 0 0 0,-1 6 0 16,1-6 0-16,-1 6 0 0,-3-1-10 0,0 1 10 16,1 0 0-16,-1 0 0 0,-4 9-8 15,1-3 8-15,-1-7 0 0,-3 7 0 0,0 0 0 0,0 3-9 16,0-4 9-16,-7 1 0 0,4 6 0 0,-4-6 0 16,-1 2 0-16,-2-2 11 0,-1 6-3 0,1-4 0 15,-4 1-8-15,0 0 0 0,-1-3 0 0,5-1 0 16,-1-5 0-16,1 3-11 0,-4-3 3 0,-1-3 0 15,-2-3-97-15,3 3-19 0,-4-3-4 0,-3-3-425 16,0 0-85-16</inkml:trace>
  <inkml:trace contextRef="#ctx0" brushRef="#br0" timeOffset="78667.857">3150 5764 1206 0,'0'0'26'0,"-3"-6"6"0,-4 1 0 0,3 5 3 0,4 0-35 0,-10-6 0 16,3 6 0-16,7 0 0 0,-4-6 34 0,1 0 0 16,3 6 0-16,-8-6 0 0,5-3-10 0,-4 3-3 15,3 0 0-15,-3 4 0 0,4-1-7 0,3 3-2 16,-4-6 0-16,4 6 0 0,0 0 2 0,0 0 0 0,0 0 0 0,0 0 0 15,-10-6-14-15,10 6 0 0,0 0 0 0,-7 6 0 16,7-6 0-16,-7 6 0 0,3-1 0 0,4 1 0 16,-7 9 32-16,0-3 4 0,3 0 1 0,-3 2 0 15,4 10-28-15,-4-7-9 0,0 1 0 0,0 0 0 16,0 2 0-16,-1 4 0 0,5-7 0 0,-4 4 0 16,3 3 8-16,1-10 0 0,-1 4 1 0,1-1 0 15,-1 7-1-15,4-3 0 0,-3-4 0 0,6 1 0 16,-3 0-8-16,4 2 0 0,-1-8 0 15,4 0 0-15,-3-9 0 0,3 2 0 0,4 1 0 0,-4 0 0 16,0-12 8-16,3 6-8 0,-3 0 8 0,4 6-8 16,-1-12 14-16,1 6-2 0,0-6-1 0,3 3 0 15,-4-2-3-15,1-1-8 0,0-6 12 0,-1 0-4 16,-3-2 0-16,4 2-8 0,-4 0 12 0,0-6-4 16,-4 7 0-16,1-4-8 15,-1-3 12-15,-3 6-4 0,0-5-8 0,0-7 0 0,-3 4 9 0,-1-4-9 16,-3 7 0-16,0 2 0 0,4-9 0 0,-11 4 0 0,7 2 0 0,0 6-16 15,-4-5 4-15,4-1 0 0,-4 9 0 0,4 3 0 16,-3-5 0-16,3 5 0 0,0 6 3 0,3-12 0 16,-7 12 0-16,1 6 0 0,3 0 9 0,0 0-13 15,-7 5 5-15,3-5 8 0,4 9-21 0,3 3 3 16,-3-1 1-16,4-5 0 0,-4 9 17 0,3-4 0 16,1 7-8-16,-1-10 8 0,1-2 0 0,-1 6 0 15,4-6 0-15,4-1 0 16,-1-5-34-16,4 0-10 0,-3 3-1 0,-4-9-634 0</inkml:trace>
  <inkml:trace contextRef="#ctx0" brushRef="#br0" timeOffset="79218.468">3418 5747 1220 0,'0'0'27'0,"0"0"5"0,0 0 2 0,0 0 0 0,0 0-34 0,0 0 0 15,0 0 0-15,0 0 0 0,-3 11 61 16,-1-5 6-16,1 3 1 0,3-3 0 0,0-6-12 0,-4 12-1 16,4 0-1-16,-3-1 0 0,3 1-28 0,-4-3-6 15,4 3 0-15,0-1-1 0,0 1-19 0,0-6 0 16,0-6 0-16,0 12 0 0,0-6 0 0,0 2 0 16,0-2 0-16,0 6 0 0,4 0 38 0,-4-6 4 15,0-6 1-15,3 6 0 0,-3 5-25 0,4-2-5 16,-4 3-1-16,3 0 0 0,1-1-2 0,-4 1-1 15,3 6 0-15,1-3 0 0,-4 2-9 0,3 4 0 16,1-6 0-16,0 5 0 0,3-8 0 0,-4 3 0 0,4 2 0 0,-3-5 0 16,3 0 0-16,-7-6 0 0,0-6 0 0,0 0 0 15,7 5 0-15,0-5 0 16,0 0 0-16,0 0 0 0,0 0 28 0,0-5 4 0,7-1 1 16,-3 0 0-16,-4 0-20 0,3 0-4 15,-6 0-1-15,7-3 0 0,-1 3-8 0,1-5 0 16,-4 5 9-16,0-6-9 0,-4 0 0 0,4 4 8 15,-3-1-8-15,3 3 0 0,0 3 0 0,-3-3 0 0,-1-6 0 0,8 6 0 16,-8 0-9-16,1 6-7 0,-1-5 0 0,1-1-1 16,-1 3-115-16,1-3-22 15,-1 0-5-15,1-6-597 0</inkml:trace>
  <inkml:trace contextRef="#ctx0" brushRef="#br0" timeOffset="79672.551">3436 5147 806 0,'0'0'17'0,"0"0"4"0,-3 9 1 0,-1 3 2 0,4-1-24 0,4-5 0 0,-4 6 0 0,3-6 0 16,4 6 56-16,-3 2 6 0,3 4 2 0,0-6 0 15,3 11 0-15,-3-2 0 0,4-4 0 0,0 1 0 16,3-3-52-16,0 8-12 0,-4-11 0 0,1 3 0 16,3 2 30-16,0-5 3 0,0 0 1 0,-3 6 0 15,3-7-22-15,-3 4-12 0,6-9 12 0,-6 11-12 16,-1-8-28-1,-3 3-12-15,0 0-2 0,1 0-1 0</inkml:trace>
  <inkml:trace contextRef="#ctx0" brushRef="#br0" timeOffset="97628.013">4688 5758 352 0,'0'0'8'0,"0"0"1"0,0 0 1 0,0 0 0 0,-7 0-10 0,7 0 0 0,0 0 0 0,0 0 0 15,-3 9 0-15,-1-3 0 0,4-6 0 0,0 0 0 16,0 0 0-16,0 0 0 0,0 0 0 0,0 0 0 15,0 0 0-15,-7 0-11 0,7 0 11 0,-3 0-8 16,3 0-6-16,0 0-1 0,-7-3 0 0,7 3 0 16,0 0 15-16,-7-3 0 0,3 0-10 0,4 3 10 15,-10-6-8-15,6 1 8 0,4-1-10 0,-4 0 10 16,4-6-36-16,-3 6 0 0,3 0-1 0,0 0-37 16</inkml:trace>
  <inkml:trace contextRef="#ctx0" brushRef="#br0" timeOffset="98189.177">4621 5529 576 0,'0'0'12'0,"0"0"4"0,0 0 0 0,0 0 0 0,0 0-16 0,0 0 0 15,0 0 0-15,0 0 0 0,-3-3 54 0,3 3 8 16,-7-3 2-16,7 3 0 0,0-6-40 0,-4 0-7 15,1 6-1-15,3 0-1 0,-4-5 36 0,4 5 7 16,0 0 2-16,-7-12 0 0,0 12-6 0,4-6-1 16,-1 0 0-16,-3 0 0 0,3 0-42 0,1 0-11 15,3 6 0-15,0 0 0 0,0-5 0 0,0 5 0 16,0 0 0-16,-4-3 0 16,4 3-20-16,0 0-5 0,0-6-2 0,0 0 0 0,0 0 43 0,0 6 9 15,0 0 2-15,0 0 0 0,0 0-27 0,0 0-9 0,0 0 0 0,0 0 0 16,0 0 26-16,0 0 6 0,0 0 1 0,0 0 0 15,0 0-13-15,0 0-3 0,0 6 0 0,-3 0 0 16,3 6 6-16,0-4 1 0,0 4 0 0,-4 0 0 16,4 0 2-16,0-1 1 0,0-2 0 15,4 3 0-15,-4 0-8 0,0-1-2 0,3 1 0 16,-3-6 0-16,0 6 24 0,4 8 4 0,-4-8 0 0,0 0 1 16,0 3-8-16,0 2-1 0,0 1-1 0,-4 0 0 15,4-1-27-15,0 10 0 0,-3-10 0 0,3 10 0 16,-4-10 0-16,1 10 0 0,3-4 0 0,-4 1 0 15,4-1 31-15,0 4 1 0,-3-9 0 0,3-1 0 16,0 4-20-16,0-4-4 0,0-2-8 0,0 0 12 16,0-1 0-16,0 4 0 15,0-6 0-15,0 0 0 0,0 2-2 0,0-2-1 0,-4 0 0 0,4-6 0 0,0-6-9 16,0 0 8-16,0 0-8 0,0 0 8 0,0 6-8 0,0-1 0 16,0-5 0-16,0 0 0 0,0 0-9 0,0 0-4 15,0 0-1-15,4 6 0 16,-4-6-40-16,0 0-8 0,0 0-2 0,0 9 0 15,0-3-28-15,0 0-5 0,0 0-2 0,3 0 0 16,-6 0-93-16,3 5-20 0</inkml:trace>
  <inkml:trace contextRef="#ctx0" brushRef="#br0" timeOffset="98645.857">4339 5882 882 0,'0'0'19'0,"0"0"4"0,0 0 1 0,-7 6 1 0,7-6-25 0,0 0 0 0,0 0 0 0,-7 0 0 15,0 6 57-15,7-6 7 0,0 0 0 0,0 0 1 0,0 0-18 0,0 0-4 16,0 0-1-16,0 0 0 0,0 0-3 16,0 0-1-16,0 0 0 0,0 0 0 0,0 0-26 0,0 0-12 15,0 0 10-15,0 0-10 0,0 0 23 0,11 0-2 16,-4 3 0-16,0 0 0 0,3-1-21 0,-3 1 0 16,4-3 0-16,0 3 0 0,3 3 0 0,0-6 0 15,-4 0 0-15,1 6 0 0,-1-6 0 16,5 0 0-16,-5 0 0 0,1 0 8 0,-1 0-8 0,1 0 0 15,-1-6 0-15,5 6 0 0,-1 0 33 0,-4 0 9 16,4 0 2-16,1 0 0 0,-1-9-32 0,0 6-12 16,0 3 8-16,-4 0-8 0,5 0 0 0,-5 0 0 15,1-5 0-15,-4 5 0 0,3 3 0 0,1-1 8 16,0-2-8-16,-1 3 0 0,1-3 0 0,-4 0 0 0,3 0 0 16,-3 3 0-1,4-6-44-15,0 3-2 0,-4 0 0 0,3-3-647 0</inkml:trace>
  <inkml:trace contextRef="#ctx0" brushRef="#br0" timeOffset="99336.947">4953 5982 943 0,'0'0'20'0,"0"0"5"0,0 0 1 0,0 0 1 0,0 0-27 0,0 0 0 0,-7-6 0 0,7 6 0 15,-7-9 80-15,7 9 10 0,0 0 2 0,-7-3 1 16,7 3-25-16,-7-3-6 0,0 0-1 0,3 3 0 0,-3-3 3 0,4-2 0 16,-4 5 0-16,7 0 0 0,-11 0-52 0,7 0-12 15,-3-6 0-15,7 6 0 0,-7 0 54 0,4 0 8 16,-4-6 2-16,7 6 0 0,0 0-52 0,0 0-12 15,0 0 0-15,-7 0 0 0,3-6 0 0,-3 6 0 16,0 0 0-16,7 0 0 16,0 0-48-16,-3 6-13 0,-5-6-3 0,5 12 0 0,-1-7 52 0,1 4 12 15,3 3 0-15,-4 0 0 0,1-6 0 0,3 5 0 0,0-5 0 16,-4 9 0-16,4-6 0 0,0 5 0 16,-3-8 0-16,3 6 0 0,3-6 0 0,-6 3 0 15,3-3 0-15,3 0 0 0,-3-6 0 0,0 5 0 0,0-5 0 16,4 6 0-16,3 6 0 0,-4-6 0 15,-3-6 0-15,7 0 0 0,4 0 26 0,-4 0 8 0,0 0 2 0,0 0 0 16,0 0-27-16,4 0-9 0,-1 6 0 0,1-6 9 16,-4-6-9-16,0 6 8 0,0 0-8 0,0-6 8 15,0-6-8-15,0 1 0 0,0 2 9 0,4-3-9 16,0 0 8-16,-4-5-8 0,3 5 8 0,-3 0-8 16,0-3 0-16,-3 4 0 0,3-1 0 0,-4-3 8 15,1 6 4-15,-4 1 0 0,7-4 1 0,-7 6 0 16,0 6-13-16,4-12 0 0,-4 6 0 0,0 6 0 15,0 0 0-15,0 0 0 0,0 0 0 0,0 0 0 16,0 0-16-16,0 0-5 0,0 0-2 0,-4 12 0 16,4 0 23-16,0-6 0 0,-7 5-9 0,7-8 9 0,0 6 0 15,0 6 0-15,0-3 0 0,0-1 0 0,0-5 0 16,7 9 0-16,-7-6 0 0,4 5 0 0,-1-2 0 16,1 0 0-16,-1-3-8 0,1 3 8 0,-1-1 0 15,1-5 0-15,-1 0 0 0,4 6 0 16,-3-6 0-16,3 0 0 0,0-6 0 0,4 5 0 0,-8-5 0 0,8 6 0 15,-4 3 0-15,0-3 0 16,3 0-29-16,-3-6-9 0,8 6-2 0,-8-6 0 16,3 6-131-16,-3-6-26 0,11 11-6 0,-8 1-1 0</inkml:trace>
  <inkml:trace contextRef="#ctx0" brushRef="#br0" timeOffset="100556.683">5800 5938 806 0,'0'0'17'0,"0"0"4"0,0 0 1 0,0 0 2 0,0 0-24 0,0 0 0 0,0 0 0 0,0 0 0 16,0 0 56-16,0 0 6 0,0 0 2 0,0 0 0 15,0 0 0-15,0 0 0 0,-4 12 0 0,4-7 0 16,0-5-52-16,0 3-12 0,0 3 0 0,0 6 0 15,0-6 53-15,0 6 8 0,0-7 2 0,-3 1 0 16,3 0-19-16,0 3-3 0,0 0-1 0,0-3 0 16,0 3-12-16,0-4-2 0,0 1-1 0,0 6 0 0,0 0 11 15,0-3 3-15,0-3 0 0,0 5 0 0,0-5-11 0,0 6-3 16,0-6 0-16,0 6 0 0,0-9-25 0,0-3 0 16,0 0 0-16,0 0 0 15,0 0 0-15,0 0 0 0,0 0 0 0,0 0 0 0,0 0 0 16,0 0 0-16,0 0 0 0,-4-9 0 0,4 3 56 15,0-6 7-15,0 0 1 0,0-2 0 16,0 5-64-16,0 0-28 0,4 3 3 0,-4-6 0 16,3 1-11-16,-3-1-3 0,4 6 0 0,3 0 0 0,-7-3 39 0,3 3 0 15,1 0 0-15,-1 1 0 0,-3 5 0 0,0 0 0 16,0-6 0-16,0 6 0 0,0 0 0 0,0 0 0 16,0 0 0-16,0 0 0 0,0 0 0 0,0 0 0 15,0 0 0-15,0 0 0 0,7-6 0 0,-7 6 0 0,0 0 0 0,0 0 0 16,7 6 0-16,-3-6 0 0,3 6 0 0,-3 5 0 15,3-5 0-15,-4 3 0 0,1 0 0 0,-1 6 0 16,1-4 0-16,-1 1 0 0,1 0 0 0,-4 0 0 16,3 2 0-16,1 4 0 0,-1-12 0 0,1 6 0 15,-1-7 0-15,4 1 0 0,-7 3 0 0,4-3 0 16,0 0 0-16,-4 0 0 0,0-6 0 0,0 0 12 16,0 0-12-16,0 0 0 0,0 0-12 0,0 0 12 15,0 0 0-15,0 0 0 0,7 0 0 0,-7 0 0 16,0-6 0-16,3 6 0 0,1-12 0 0,-1 0 0 15,1 4 0-15,-1-4 0 0,1 0 0 0,-1 0 0 16,1-2 0-16,-1 2 0 0,-3 6 0 0,4-6 0 16,-1 0 0-16,1 7 0 0,-1-7 0 0,-3 6 0 15,4-3 0-15,-1 3 0 0,1 0 0 0,-4 0 0 16,4 6-8-16,-4 0 8 0,0 0 0 0,0 0 0 16,3-5 0-16,-3 5 0 0,7 0 0 0,-3 0 0 0,3-6 0 15,-4 6 0-15,4-6 0 0,-3 6 0 0,3-6 0 0,3 6 0 16,-6 6 0-16,3-6 0 0,-3 0 0 0,-1 6 0 15,4 0 0-15,-3-1 0 0,3 1-8 0,-4 0-1 16,1 3 0-16,3-3 0 0,-4 6 9 0,1-1 12 16,-1 1-2-16,1 0-1 0,-4 3-9 0,0-4-16 15,3 7 4-15,-3-6 1 0,0 0 11 0,4-1 16 16,-4 4-4-16,0-3-1 0,0 0-11 0,4-1 0 16,-4 1 0-16,0-6 0 0,0-6 0 0,0 0 0 0,0 0 0 15,0 0 0-15,0 0 0 0,3 3 0 0,4-3 0 16,-3 0 0-1,3-6-69-15,0 0-16 0,3 3-3 0,4-3-694 0</inkml:trace>
  <inkml:trace contextRef="#ctx0" brushRef="#br0" timeOffset="101151.883">6495 6049 900 0,'0'0'20'0,"0"0"4"0,0 0 0 0,0 0 1 0,0 0-25 0,0 0 0 0,0 0 0 0,0 0 0 0,-4 0 86 16,1-5 12-16,-1-4 2 0,1 3 1 0,-1 3-1 0,-3-6 0 15,0 3 0-15,3 0 0 0,-3 0-28 0,0 1-5 16,0 5-2-16,-3-6 0 0,6 0-13 0,-6 0-2 15,6-6-1-15,-7 6 0 0,-3 3-23 0,4 3-5 16,-1-5-1-16,4 5 0 0,7 0-20 0,-11 0 0 16,1 5 0-16,-1-2 0 0,4 3 0 0,0 6 0 15,-3 0 0-15,3-1 0 16,-1 1-33-16,5 6-5 0,-4-3-1 0,-4 2 0 0,8 1 39 0,-4-3 0 16,0 8 0-16,3-5 0 0,1-4 0 0,-1 10 0 15,4-12 0-15,0-1 0 0,-3-5 0 0,3 9 0 16,0-3 0-16,3-6 0 0,1 0 0 0,-1-1 0 0,4 7 0 15,-3-6 0-15,3-6 0 0,7 3 0 0,-7-3 0 0,0-3 0 16,4 3 24-16,-1-6 12 0,1 6 2 0,3-6 1 16,-4 0-29-16,5 1-10 0,-5-7 0 15,4 6 9-15,0-6 2 0,-3 3 0 0,0-2 0 16,-1-1 0-16,4-6-11 0,-7 3 0 0,4 4 0 0,-4-1 0 16,0 6 0-16,0-6 0 0,-3 1 0 15,-1 5 0-15,1-3 0 0,-1 9-11 16,1-6 3-16,-4 6 0 0,0 0 8 0,0 0-13 0,0 0 5 0,0 0 8 31,0 0-38-31,0 0 0 0,0 0 0 0,0 0 0 0,0 0 49 0,-7 6 9 0,3-3 3 0,4-3 0 16,-3 9-37-16,-1-3-7 0,1 2-2 0,-1 4 0 15,4-12 37-15,0 0 7 0,0 0 2 0,0 0 0 16,4 6-37-16,-4-6-7 0,0 0-2 0,0 6 0 16,0-6 23-16,0 0 0 0,0 0 0 0,0 0 0 0,7 6 0 15,-4 0 0-15,1-6 0 0,-4 0-875 16</inkml:trace>
  <inkml:trace contextRef="#ctx0" brushRef="#br0" timeOffset="101921.859">6357 6029 836 0,'0'0'24'0,"0"-6"4"0,-3-6-28 0,-1 6 0 0,0 0 0 0,1 1 0 16,-1-1 57-16,4-6 6 0,-3 3 1 0,-1 3 0 16,1 0 0-16,3 6 0 0,-7 0 0 0,7 0 0 15,-4-5 0-15,4 5 0 0,0 0 0 0,0 0 0 16,0 0-52-16,0 0-12 0,0 0 0 0,0 0 0 15,-7 5 0-15,4-2 0 0,3-3 0 0,3 6 0 16,-3 6 54-16,0-6 8 0,4 6 2 0,-1-7 0 16,4 1-52-16,-3 0-12 0,6 0 0 0,-6-3 0 15,3 0 0-15,0 0 0 0,4 0 0 0,-4 0 0 16,0 0 49-16,0-3 7 0,7 0 2 0,-7 0 0 16,4 0-30-16,-1 0-7 0,1 0-1 0,-1 0 0 15,4 0-10-15,-3-3-2 0,0 3-8 0,3 0 12 16,-4 0-12-16,4 3 0 0,-3-3 8 0,-4 3-8 15,4-3-16-15,-1 0-5 0,-3 0-2 0,0 6 0 16,0-6 38-16,0 0 7 0,4 0 2 0,-7-6 0 0,-4 6-24 0,0 0 8 16,0 0-8-16,7 0 0 0,-7 0 8 0,0 0-8 15,3-6 8-15,1 0-8 0,-4 0 10 0,0-3-2 16,0 3-8-16,-4 0 12 0,1-5-12 0,-1 5 0 16,-3-12 0-16,0 9 0 0,-4-2 0 0,1-1 0 15,-1 0-12-15,-3 6 12 0,0-6-13 0,7 7 4 16,-11 2 1-16,4-3 0 0,0 0-5 0,3 6-1 15,-3 0 0-15,4 6 0 0,-1 0 2 0,1-3 1 0,-1 2 0 0,4 7 0 16,0 0 2-16,-7 6 0 0,3-7 0 16,4 10 0-16,0-3 9 0,4-1 0 0,-4-2-9 0,-1 3 9 15,5-1 0-15,-1 1 0 0,1-6-9 16,3 2 9-16,0-2 0 0,0 0 0 0,3 0 0 16,1-4 0-16,-1 10 0 0,5-6 0 0,-1 0 0 0,0-1 0 15,0-2 0-15,0 0 9 16,0 6-1-16,7-4 0 0,-7 1 4 0,4-6 0 0,-1 0 0 0,1 0 0 15,-1 0 2-15,1 3 1 0,-1-4 0 0,5-5 0 16,-5 6-4-16,1 0-1 0,3-6 0 0,-4 6 0 16,1-6-2-16,0 0 0 0,-1 0 0 0,-3 6 0 15,4 0-8-15,-1-6 0 0,-3 6 0 0,1-6 0 16,-1 3 0-16,0-3 0 0,-7 0 0 0,3 0 0 16,-3 0 0-16,7 0 0 0,0-3 0 0,4 3 8 15,-8 0-36-15,4-6-8 0,-3 6-2 0,3-12 0 16,0 0-37-16,0 1-7 0,4-4-2 0,-1 3-447 15,1-6-89-15</inkml:trace>
  <inkml:trace contextRef="#ctx0" brushRef="#br0" timeOffset="102337.809">6477 5611 576 0,'0'0'12'0,"0"0"4"0,0 0 0 0,0 0 0 0,0 0-16 0,0-5 0 0,0 5 0 0,0-6 0 15,0 6 105-15,0 0 19 0,0 0 3 0,0 0 1 16,0 0-103-16,0 0-25 0,0 0 0 0,0 0 0 16,7 6 56-16,0 5 7 0,4-5 1 0,-4 6 0 15,0 0 0-15,7-1 0 0,-7 4 0 0,0-3 0 16,0 11-52-16,4-2-12 0,-4-3 0 0,0-1 0 15,3-5 0-15,1 9 0 0,-4-15 0 0,4 5 0 16,-4-5 0-16,0 0 0 0,0 0 0 0,7-3 0 0,-7 0-11 0,0-3-5 16,0 3 0-16,4 0-1 0</inkml:trace>
  <inkml:trace contextRef="#ctx0" brushRef="#br0" timeOffset="102852.845">6911 5864 1036 0,'0'0'23'0,"0"0"5"0,0 6 0 0,-4 12 1 0,1-12-29 0,-8 5 0 0,8 4 0 0,-1 3 0 15,1-6 108-15,-4 5 16 0,3 4 4 0,1-4 0 16,-1 7-52-16,1 2-9 0,-1-8-3 0,4 3 0 15,0 2-14-15,0-5-3 0,0-1-1 0,0 4 0 16,-4-9-22-16,8 5-5 0,-4-5-1 0,4 3 0 16,-4-3-3-16,0-1-1 0,3 1 0 0,1-6 0 15,-4 3-6-15,0 3 0 0,3-7-8 0,-3-5 12 16,4 6-12-16,-4-6 11 0,0 0-11 0,0 0 10 16,0 0-10-16,0 0 10 0,0 0-10 0,7 6 10 15,-7-6 0-15,0 0 0 0,0 0 0 0,0 0 0 0,3-6 1 16,1-5 0-16,-1 2 0 0,-3-3 0 0,7-6-3 15,-7 1-8-15,4-7 12 0,-4 4-4 0,-4-4-8 0,4-2 0 16,0 2-10-16,-7-5 10 0,4 2-22 0,3 1 2 16,-4-4 0-16,1 7 0 0,-1-9 1 15,1 14 1-15,3-12 0 0,-4 16 0 0,4-4 2 0,0 1 1 16,0 8 0-16,4 0 0 0,-4 0-1 16,0 9-1-16,0 0 0 0,0 0 0 15,7-6-1-15,-4 6 0 0,4 0 0 0,7 6 0 0,-10 0 5 0,7 0 1 16,-4 0 0-16,7 3 0 0,-4-4 12 0,4 7 0 15,-3 0-10-15,0 0 10 0,3-4 0 0,0 4 0 16,3-6 0-16,-10 0 0 0,8 0 0 0,-5 0 0 16,4 0-9-16,0-6 9 15,0 6-96-15,1-6-16 0,-1 0-4 0,3-6-556 0</inkml:trace>
  <inkml:trace contextRef="#ctx0" brushRef="#br0" timeOffset="103357.596">7257 6011 1314 0,'-11'0'37'0,"11"0"8"0,-7 6-36 0,0-3-9 0,0 0 0 0,0 0 0 16,7-3 53-16,-4 3 9 0,4-3 2 0,0 0 0 15,-7 6-8-15,7-6 0 0,0 0-1 0,0 0 0 16,0 0 3-16,0 0 1 0,0 0 0 0,0 0 0 15,0 0-36-15,0 0-7 0,0 0-2 0,0 0 0 0,0 0-14 0,7 0 0 16,0 3 0-16,4 3 0 16,-4-6 0-16,0 0 0 0,4 0 0 0,-4 0 0 0,7 0 0 0,-11-6 0 15,4 3 0-15,0 0 0 0,0 0 0 0,4 0 0 16,-4-3 0-16,4-3 0 0,-1 3 0 0,-3 0 0 16,-3 1 0-16,3-1 0 0,-4 0 0 0,1 0 0 15,-4-6 0-15,4 6 0 0,-4 6 0 0,0 0 0 16,0 0-12-16,-4-3 12 15,0-2-53-15,4 5-4 0,-7-6-1 0,0 6 0 0,0-6 46 0,7 6 12 16,-10 0 0-16,3 0 0 0,7 0 0 0,-11 0 0 0,4 0 0 16,-4 6 0-16,4-6 0 0,0 6 0 0,4-1 0 15,-8 1 0-15,4 9 0 0,0-9 0 16,0 6 0-16,0-1 0 0,3 7 0 0,1 3-8 0,-1-4 8 16,4 1 0-16,-3 2 0 0,3 4 0 0,3-12 0 15,1 5 0-15,3 4 0 0,0-3 0 16,0 2 0-16,0-2 0 0,4-1 0 0,-1 1 0 0,1-3 0 0,-1 2 0 15,8 1 32-15,-4 0 1 0,4 2 1 0,-4-8 0 16,4 6-25-16,3-10-9 0,-7 7 0 0,4-6 9 31,-1-3-37-31,1 0-7 0,-1 0-1 0,1 0-1 0,3-6-93 0,-3-6-18 16,24-6-4-16,-10-6-1 0</inkml:trace>
  <inkml:trace contextRef="#ctx0" brushRef="#br0" timeOffset="104138.371">8177 6032 1036 0,'0'0'23'0,"-10"3"5"0,3-3 0 0,-4 0 1 0,4 0-29 0,0 3 0 0,0-6 0 0,-4 3 0 16,4 0 57-16,0 0 6 0,0-3 1 0,7 3 0 16,0 0 17-16,0 0 4 0,-7-3 1 0,7 3 0 15,0 0-46-15,0 0-10 0,0 0-2 0,0 0 0 16,0 0-11-16,0 0-2 0,0 0-1 0,0 0 0 15,0 0-14-15,0 0-8 0,0 0 8 0,7 0-13 16,4 3 13-16,-4 0 8 0,3 0 0 0,-2 3-8 16,2-1 0-16,4 1 0 0,-3 0 0 0,-1 0 0 0,1 0 0 15,0 0 0-15,-1-3 0 0,4 0 0 0,-3 0 0 16,-4-3 0-16,0 0 0 0,0 0 0 0,0-3 0 0,0-3 0 16,4 0 0-16,-4 0 0 0,-4 0 0 0,4-6 0 15,0 7 0-15,-3-7 0 0,-1 3 0 0,1-3 0 16,-1 6 0-16,-3-5 0 0,0 5 36 0,-3 0 0 15,3-9 0-15,-4 6 0 0,1 1-28 16,-1 8-8-16,4 0 0 0,-7-6 0 0,0 0 25 0,0 6 2 16,4-6 0-16,3 6 0 0,0 0-27 0,-11 0 0 15,1 0 0-15,2 6 0 16,1-6-23-16,-3 6-9 0,3 0-3 0,0 2 0 0,-4 1 23 0,4 12 4 16,4-10 8-16,-5 1-13 0,5 3 13 0,-4 3-9 15,3-7 9-15,1 7-8 0,-1-9 8 0,4 3 0 0,0 5 0 16,0-5 0-16,4 0-16 0,-1-6-2 0,1-1 0 0,3 4 0 15,0 3 36-15,4 0 7 0,-1-6 2 0,1 5 0 16,-4-5 8-16,3 6 1 0,1-3 1 0,0 3 0 16,3-6-48-16,-4-1-9 0,4 7-3 0,-3-6 0 15,3 0 23-15,-3 0 0 0,3 0 0 0,-4-3 0 16,1 3 0-16,3-6 0 0,-3 0 0 0,3 0-11 16,-4-9-42-16,4 3-9 0,1-6-2 15,-1 6-451-15,0-11-90 0</inkml:trace>
  <inkml:trace contextRef="#ctx0" brushRef="#br0" timeOffset="104517.65">8569 5488 1026 0,'0'0'28'0,"0"0"8"0,0 0-28 0,-7 6-8 16,7-6 0-16,0 0 0 0,-4 0 8 0,4 12 0 15,-3-7 0-15,3 1 0 0,3 6 22 0,1-3 5 0,-1 3 1 0,1 5 0 16,3-5 12-16,-3 9 4 0,3 2 0 0,3-2 0 16,-3-4-14-16,0 7-2 0,0-1-1 0,0 10 0 15,4-7 9-15,0 10 3 0,-1-1 0 0,1-3 0 16,-4 6-16-16,3 4-3 0,-3 2-1 0,-3 0 0 15,0-3-27-15,-1-3 0 0,-3 0 0 0,0 3 0 16,0-2 56-16,0-7 7 0,0-3 1 0,0 1 0 16,0-13-52-16,-3 4-12 0,3-3 0 0,0-4 0 15,-4-5-17-15,4 0-7 0,0-9 0 0,0 0-1 16,0 0 25-16,0 0 0 0,0 0 0 0,0 0 0 16,0 0-44-16,0-9-3 15,4 0-1-15,-1-5-476 0,1 2-96 0</inkml:trace>
  <inkml:trace contextRef="#ctx0" brushRef="#br0" timeOffset="104798.904">8562 5988 1256 0,'-18'6'28'0,"11"-6"5"0,-3 0 2 0,3 5 0 0,0-5-35 0,-1 6 0 15,1-6 0-15,0 6 0 0,0-6 92 0,0 0 11 16,7 0 2-16,-7 0 1 0,7 0-42 0,0 0-8 15,0 0-1-15,0 0-1 0,0 0-11 0,0 0-3 16,0 0 0-16,0 0 0 0,-3 0-40 0,3 0 0 16,0 0 0-16,0 0 0 0,0 0 19 0,0 0 11 15,0 0 2-15,7 0 1 16,3 0-53-16,1 0-10 0,3 0-2 0,4-6-1 0,-1 6 47 0,4 0 10 16,4 0 1-16,0 0 1 0,3 0-26 0,-3-6 0 15,3 6 8-15,0 0-8 16,-3-5-31-16,3 5-8 0,-3 0-1 0,3 0-544 15,-3-6-109-15</inkml:trace>
  <inkml:trace contextRef="#ctx0" brushRef="#br0" timeOffset="105367.588">9708 5482 1220 0,'0'0'27'0,"0"0"5"0,-3 6 2 0,-1 0 0 0,1 6-34 0,-1-1 0 0,1-8 0 0,-4 6 0 16,0 6 90-16,3-3 11 0,1-1 3 0,-1 1 0 16,1 6-31-16,-1-4-5 0,4-2-2 0,4 0 0 15,-4 3-34-15,0 2-6 0,3-5-2 0,1 6 0 16,-1-1-11-16,4 10-2 0,0-10-1 0,0 4 0 16,-3 3 8-16,3-1 2 0,4 4 0 0,-1 2 0 15,-3-9-20-15,0 4 0 0,-3 5 0 0,3-2 0 16,-4 2 0-16,1-2-17 0,-4 8 3 0,3-9 1 15,-3 4 13-15,0-7 0 0,0 4 0 0,0-4 0 16,0-2 0-16,0 2 0 0,4-5 0 0,-4-6 0 16,0-3-16-16,0 2-6 0,0 1-2 0,0-6 0 15,0-6-30-15,0 0-6 0,0 0-2 0,0 0 0 16,0 0 10-16,0 0 1 0,3-12 1 0</inkml:trace>
  <inkml:trace contextRef="#ctx0" brushRef="#br0" timeOffset="105741.798">9493 5932 1022 0,'0'0'22'0,"0"0"5"0,0 0 1 0,0 0 1 0,0 0-29 15,0 0 0-15,0 0 0 0,0 0 0 0,0 0 50 0,0 0 4 0,0 0 1 0,0 0 0 16,0 0-7-16,0 0 0 0,0 0-1 0,0 0 0 16,7 0-13-16,0 0-2 0,0-6-1 0,4 6 0 15,3 0-11-15,-3 0-3 0,6 0 0 0,-3 0 0 16,8-6-4-16,-5 6-1 0,4 0 0 0,1 0 0 15,-5-6-12-15,1 6 0 0,7 0 0 0,-4 0 0 16,0 0 0-16,-3 0 0 0,-1-6 0 0,1 6 0 16,-1-3 0-16,-2 3-12 0,-1 0 12 0,0 0-13 15,-4 0-28 1,1-3-6-16,0 3-1 0,-4-2 0 0,3-1-98 0,1 0-20 0</inkml:trace>
  <inkml:trace contextRef="#ctx0" brushRef="#br0" timeOffset="106225.075">10054 5905 940 0,'0'0'26'0,"0"0"7"0,0 0-33 15,0 0 0-15,0 0 0 0,-7 0 0 0,7 0 99 0,-10 0 13 0,2 0 2 0,-2 0 1 16,3 3-27-16,-4 3-4 0,4-6-2 0,-3 6 0 15,3 6-50-15,-4-6-9 0,4 0-3 0,0 5 0 16,0-2-20-16,3 3 0 0,1 0 0 0,-4-1 0 16,3 1 0-16,4 3 0 0,-3 3 0 0,3-7 0 15,3 7 0-15,1-3 0 0,-1-4 0 0,4 7 0 16,0-6 0-16,-3 0 16 0,3 2-4 0,0-2-1 16,0 0 1-16,0-6 1 15,0 0 0-15,0-6 0 0,0 5-13 0,0-5-15 0,0 0 3 0,4-5 1 16,-4-1 44-16,0 0 9 0,4 0 2 0,-4-6 0 15,3-3-25-15,1 4-5 0,-1-1-1 0,1-6 0 16,-4-2-13-16,0 8 0 0,0-6 8 0,0 7-8 16,-3-4 0-16,-1 3 0 0,1 0 0 0,-4 1-10 15,3 5-13-15,-3 0-2 0,0 0-1 0,-3-6 0 16,3 12-5-16,-4-3-1 0,-3 0 0 16,-3 0 0-16,3-2 19 0,-4 5 3 0,0-6 1 0,1 6 0 0,-4 0 9 0,3-6-12 15,1 6 12-15,-5 0-12 0,5 0 12 16,-1 0 0-16,1 6 8 0,-1 0-8 0,4-1 0 0,0 1 0 15,-4 9-10-15,8-3 10 0,-4-1-9 0,3 1 9 16,1 3 0-16,3 3-9 0,0-1 9 0,0 1-8 16,3 0 8-16,4 2-8 15,-3-8-74-15,3 0-14 0,4-1-4 16</inkml:trace>
  <inkml:trace contextRef="#ctx0" brushRef="#br0" timeOffset="106555.77">10319 5982 1105 0,'0'0'24'0,"0"0"4"0,0 0 2 0,-7 6 2 0,7-6-32 0,0 0 0 0,0 0 0 0,0 0 0 16,-4 6 23-16,1-1-3 0,3-5 0 0,-4 6 0 15,4 0 26-15,0 3 5 0,0-3 1 0,4 3 0 16,3 0-39-16,-4 2-13 0,1-5 9 0,-1 6-9 0,1-3 15 0,-1 0-3 16,1 5 0-16,-4-2 0 15,3 0-3-15,1-6-1 0,-4 5 0 0,3 4 0 0,-3 3 4 0,0-6 1 16,0-1 0-16,0 4 0 15,0-3-13-15,0 0 0 0,-3-7 0 0,3 13-441 16,3-12-91-16</inkml:trace>
  <inkml:trace contextRef="#ctx0" brushRef="#br0" timeOffset="106782.225">10248 5600 1566 0,'0'0'34'0,"-7"0"7"0,0 6 2 0,0-6 1 0,-4 0-35 0,4 5-9 0,0 1 0 0,0 0 0 16,7-6 24-16,-7 6 2 0,4 0 1 0,-1 0 0 16,1 0-15-16,3-6-4 0,0 0 0 0,0 0 0 31,0 0-120-31,0 0-25 0,14 6-5 0,0-9-1 0</inkml:trace>
  <inkml:trace contextRef="#ctx0" brushRef="#br0" timeOffset="114388.281">11723 5229 892 0,'0'0'20'0,"-4"-14"4"0,-3 8 0 0,0-6 1 0,0 0-25 0,0 0 0 0,-4-2 0 0,1 2 0 16,-1 6 37-16,1-6 3 0,-4 1 0 0,-1 5 0 15,1 0 19-15,0 6 4 0,-3-6 1 0,6 6 0 16,4 6-64-16,-4-6-18 0,-3 6-1 0,0 0 0 16,4 5 19-16,-4-5 9 0,3 0-1 0,-7 0 0 15,4 6 16-15,0-3 4 0,3 8 0 0,-3-5 0 16,4 0 12-16,-1-1 4 0,4 4 0 0,0 3 0 15,4-1-33-15,-1-2-11 0,0 9 0 0,1-1 9 0,3-5 21 0,3 8 4 16,-3-2 1-16,4 2 0 0,-4-2-21 0,4 8-4 16,-1-3-1-16,1-5 0 0,3 2-1 0,-4 1-8 15,1 8 12-15,-1 0-4 0,1 4 4 0,-1-13 1 16,1 9 0-16,-1-2 0 0,1-4-13 0,-1 4 0 16,-3-4 0-16,4-9 0 0,-4 4 0 15,0 0 0-15,0-7 0 0,3 10 0 0,-3-10 0 0,4-2 0 16,-4 3 0-16,0-1 0 0,4-5 32 0,-4 0 3 15,0 0 1-15,0 2 0 0,0-2-28 0,0 0-8 16,0-12 0-16,3 9 0 16,-3-4 25-16,0 7 2 0,4 0 0 0,-4-6 0 15,0 6-73-15,0-7-14 0,0 1-4 0,0 6 0 16,0-6 64-16,0-3 0 0,0 9 14 0,3-12-2 0,-3 6-12 0,0-1-16 0,0 7 4 0,0-12 1 31,0 0-93-31,0-12-20 0,0 1-3 0</inkml:trace>
  <inkml:trace contextRef="#ctx0" brushRef="#br0" timeOffset="114790.656">11162 5814 694 0,'0'0'20'0,"0"0"4"0,0 0-24 15,0 0 0-15,0-6 0 0,0 6 0 0,0 0 79 0,0 0 11 16,0 0 2-16,0 0 1 0,0 0-23 0,0 0-5 16,0 0-1-16,0 0 0 0,3 6-12 0,1 0-4 15,-4-6 0-15,0 6 0 0,3 6-18 0,-3-6-4 16,0-6-1-16,0 0 0 0,8 9 11 0,-1-4 3 15,-4-5 0-15,4 6 0 0,0 0-23 0,0-6-4 16,0 6 0-16,4 0-1 0,0-6-3 0,3 6-8 16,0-6 12-16,0 0-4 0,0 0 0 0,4 0-8 15,-1 0 12-15,4 0-4 0,1 0-8 0,-5 0 0 0,4 0 0 16,1 0 0-16,-1 6 0 0,0-3 0 0,0-3 0 0,0 3 0 16,-3-3 0-16,-4 2 0 0,0 1 0 0,0 6 0 31,-3-9-49-31,-1 6-12 0,1 6-3 0,-4-6 0 15,0 0 0-15,0 0 0 0,0-1 0 0</inkml:trace>
  <inkml:trace contextRef="#ctx0" brushRef="#br0" timeOffset="115482.995">11839 6029 1060 0,'0'0'30'0,"0"0"6"0,-3-3-28 15,3 3-8-15,0 0 0 0,0 0 0 0,-4-6 82 0,4 6 15 16,-3-3 3-16,3 3 1 0,0 0-7 0,-7-6-2 15,0 6 0-15,3-6 0 0,-3 6-30 0,7 0-6 0,-4-6-2 16,-3 6 0-16,0 0-33 0,7 0-6 16,-7 0-2-16,7 0 0 0,-7 0-13 0,-3 6 9 15,3 0-9-15,0 3 8 0,-4-3-8 0,4 0 0 0,-4 6 0 16,1-1 0-16,3 1-9 0,0 0 9 0,0-3 0 16,-1 8 0-16,1-5 0 0,0 6 0 0,4-12 0 0,-1 2 0 15,1 4 0-15,-1 0 0 0,1-6 0 0,-1 0 0 16,4 0 0-16,0-1 0 0,0 1 0 0,4 3 0 15,-1-3 12-15,1 0-3 0,-4 0-1 0,3 0 0 16,4-6 4-16,0 0 0 0,0 0 0 0,4 6 0 16,-4-6-4-16,0 0 0 0,4 0 0 0,-1 0 0 15,1 0 0-15,0 0 0 0,-1-6 0 0,-3 0 0 16,4-3 0-16,-4 0-8 0,0 0 12 16,0 3-4-16,0 1-8 0,0-7 12 0,0 6-12 0,-3 0 12 15,3-6-12-15,-4 1 0 0,1 2 9 0,-4-3-9 16,3 0 0-16,-3 6 0 0,0-2 0 0,0 2 0 15,0 0 0-15,0 0 0 0,0 0 0 0,0 6 0 16,-3-12 0-16,3 12 0 0,0 0-11 0,0 0 11 16,0 0-12-16,0 0 3 0,0 0 1 0,0 0 0 0,0 0-2 15,0 0 0-15,0 0 0 0,0 0 0 16,0 0 2-16,3 0 0 0,1 12 0 0,-1-6 0 0,4 3 8 0,-3 0-8 16,-1-1 8-16,4 4-8 0,-3 0 8 0,-1 0 0 15,1-7 0-15,0 10 0 0,-4-3 0 0,3 0 0 16,-3-1 0-16,4-5 0 0,-1 12 0 0,-3-3 0 15,4-4 0-15,-1 1 0 0,-3-6 0 16,0-6 0-16,4 9 0 0,-4-9 0 0,7 6-8 0,-4 0 0 16,4 0 0-16,0-6 0 15,0 5-129-15,1-5-26 0,2-5-5 0,1-1-322 16,-1-6-65-16</inkml:trace>
  <inkml:trace contextRef="#ctx0" brushRef="#br0" timeOffset="115730.648">12125 6017 836 0,'0'0'24'0,"0"0"4"0,-4 9-28 0,4-9 0 0,0 0 0 0,-3 6 0 16,-1 6 95-16,1-7 13 0,-1 7 2 0,1-6 1 15,3 0-31-15,0 3-7 0,0 0-1 0,3 5 0 16,-3 4-50-16,0-6-10 0,4-3-3 0,-4 8 0 15,3-5 44-15,-3 0 9 0,4-6 2 0,-4 5 0 16,0-2-52-16,3-3-12 0,-3-6 0 0,0 0 0 0,0 0 0 0,0 0 0 16,0 0 0-16,0 0 0 15,4-3-48-15,3 0-13 0,0 0-3 0,-3-3 0 0</inkml:trace>
  <inkml:trace contextRef="#ctx0" brushRef="#br0" timeOffset="115911.531">12033 5747 1552 0,'0'0'44'0,"-7"0"10"0,0-6-43 0,7 6-11 0,-7-6 0 16,7 6 0-16,0-6 14 0,-3 0 1 0,3-3 0 0,3 1 0 31,1-1-127-31,3-9-24 0,14-14-6 0,-4 8-1 0</inkml:trace>
  <inkml:trace contextRef="#ctx0" brushRef="#br0" timeOffset="116374.872">12534 5279 1267 0,'0'0'28'0,"0"0"5"0,0 0 2 0,-7 6 1 0,4 0-36 0,-1 0 0 15,1 0 0-15,-4 0 0 0,3 5 60 0,0 1 6 16,1-6 1-16,-1 6 0 0,1 2-25 0,-1-2-5 16,1 0-1-16,-1 9 0 0,4-4-9 0,0 1-3 15,0 2 0-15,4 4 0 0,-4-1-24 0,3-2 0 16,1 8 8-16,-1-11-8 0,1 9 20 0,3 2 3 0,-3-6 0 0,3 10 0 16,-4-7-15-16,1 10-8 15,3-13 8-15,-4 9-8 0,-3-2 8 0,4-4-8 0,-1 4 8 16,1-4-8-16,-4 4 0 0,0-13 9 0,3 10-9 15,-3-4 0-15,0-5 8 0,0 2-8 16,0 4 0-16,0-9 0 0,0-4 0 0,0 7 10 16,0-6-10-16,0-6 8 0,0-6-8 0,-3 5 8 0,3-2-8 0,0-3 8 15,0 0-8-15,0 0 8 0,0 0-8 0,0 0 8 32,0 0-44-32,0 0-8 0,0 0-3 0,0 0-487 0,0 0-98 0</inkml:trace>
  <inkml:trace contextRef="#ctx0" brushRef="#br0" timeOffset="116751.068">12358 5785 1101 0,'0'0'24'0,"0"0"4"0,0 0 2 0,0 0 2 0,0 0-32 0,0 0 0 16,0 0 0-16,0 0 0 0,0 0 33 0,7 6 0 0,0 0 0 15,0-6 0-15,0 6 31 0,4-6 5 0,-4 5 2 0,3-5 0 16,4 0-15-16,-3 6-4 0,3-12 0 0,0 6 0 15,4 0-27-15,-4 6-5 0,0-6-2 0,0 0 0 16,0 0-18-16,0 6 0 0,0-12 0 0,1 12 0 16,2-6 0-16,1 0 0 0,-1 0 0 0,-2 6 0 15,2-6-12-15,1 6-7 0,0-3-1 0,-4 0 0 32,3 0-121-32,-6-3-25 0,7 3-5 0,-8-3-1 0</inkml:trace>
  <inkml:trace contextRef="#ctx0" brushRef="#br0" timeOffset="117261.734">12834 5882 1130 0,'0'0'32'0,"0"0"8"0,0 0-32 0,0 0-8 16,-3 6 0-16,3-6 0 0,0 0 49 0,0 6 9 15,0 0 2-15,0-6 0 0,0 0 4 0,7 8 2 16,-4-2 0-16,1 6 0 0,3-6-12 0,0 0-2 16,0 0-1-16,0 0 0 0,0-6-36 0,0 5-7 15,-4-5-8-15,5 3 11 0,-1 0 2 0,0 0 1 16,0-3 0-16,0 0 0 0,0 0-6 0,-4 0 0 16,4-3-8-16,-3 0 12 0,3 3-4 0,-3-3 0 0,-1-2-8 15,1 5 12-15,-1-6-4 0,1 0 0 16,-1 0-8-16,-3-6 12 0,4 6-12 0,-1-3 11 0,-3-2-11 0,0 5 10 15,-3-12-10-15,3 12 8 16,-4-5-8-16,1 5 8 0,-1-3-8 0,1-3 0 16,-1 6 0-16,1 0 0 0,-5 0 0 0,1 1 0 0,0-1 0 0,4 6 0 15,3 0 0-15,-7 0-12 0,-4 0 2 0,4 6 1 16,4-1-3-16,-4 1 0 0,-1 6 0 0,1-3 0 16,0 3 12-16,0 5-12 0,0 1 12 0,0-6-12 15,4 8 12-15,-4-2 0 0,3 0 0 0,1-7 0 16,-1 10 8-16,1-4-8 0,-1 1 10 0,0-3-10 15,4 2 12-15,-3-5-4 0,6 6-8 0,-3-6 12 16,4 2 12-16,0-2 3 0,-1 0 0 0,1-6 0 16,3 0-27-16,-4-1 0 0,4 4 0 0,0 3 0 15,0-6 0-15,4 0 8 0,-4-6-8 0,4 6 12 16,-1 0-12-16,1-1 0 0,-1-10 0 0,4 5 8 16,1 0-62-16,-1 0-13 0,0 0-2 15,3-6-475-15,-2 0-96 0</inkml:trace>
  <inkml:trace contextRef="#ctx0" brushRef="#br0" timeOffset="117837.259">13314 5758 1461 0,'0'0'32'0,"0"0"6"0,0 0 2 0,0 0 2 0,0 0-34 0,-11 6-8 0,11-6 0 0,-7 0 0 16,0 0 51-16,0 0 8 0,0 0 1 0,7 0 1 15,-7 3-20-15,0 0-4 0,0 0-1 0,0 3 0 16,0 6-25-16,3-6-11 0,1 0 8 0,-4-1-8 16,0 1 0-16,3 0 0 0,1 0 0 0,-1 6 0 15,4-3-21-15,-4 2-3 0,4 1-1 0,-3 0 0 16,3-6 25-16,0 0 0 0,0 2 0 0,0-2 0 15,0-6 0-15,0 6 0 0,3 6 0 0,-3-12 0 16,4 6 19-16,-4 0 9 0,4 0 1 0,-1 0 1 16,1-6-21-16,-4 0-9 0,3 5 8 0,1-2-8 15,-4-3 0-15,7 3 8 0,-4 0-8 0,4 0 0 16,-7-3 0-16,4 9 0 0,3-9 8 0,-4 0-8 16,-3 0 0-16,7 0 0 0,-7 0 0 0,4 0 0 0,-4 0 0 15,7 6 0-15,0-6 0 0,-7 0 0 0,4 6 0 0,-1 0 0 16,4-6 0-16,-3 5 0 0,3 1 0 0,-4 0 0 15,4 0 0-15,-3 3 0 0,-4-9 0 0,3 6 0 16,1 6 0-16,-1-7 0 0,1 7 0 0,-4-6 0 16,4 0 0-16,-4 3 8 0,0-9-8 0,3 6 10 15,-3 3-10-15,4-1 10 0,-4 4-1 0,0-6 0 16,-4 6 0-16,4-6 0 0,0-6 1 16,0 0 0-16,-3 5 0 0,-1 1 0 0,0 3-2 0,-3 3-8 15,4-12 12-15,-4 6-4 0,3 0-8 0,-3 0 10 16,0-1-10-16,-3 1 10 15,3 0-10-15,0-3 0 0,-4 0 0 0,0-3 8 0,1 0-8 0,-1 0-14 16,1-3 3-16,-1 0 1 16,0-3-51-16,-3 6-11 0,4-6-1 0,3 1-728 0</inkml:trace>
  <inkml:trace contextRef="#ctx0" brushRef="#br0" timeOffset="118803.234">14552 6149 1177 0,'-14'0'25'0,"14"0"6"0,0 0 1 0,-7-3 2 0,0 1-34 0,3-1 0 0,-3-3 0 0,0 0 0 15,4 0 93-15,-4 0 12 0,-4 0 3 0,4 0 0 16,-4-5-46-16,1 5-9 0,-1-3-1 0,1 3-1 16,-1-6-22-16,-3 0-4 0,3 1-1 0,-3 2 0 15,4 0-13-15,-4 0-3 0,-1 9-8 0,5-6 12 16,-4 6-12-16,0 0 0 0,3 0 0 0,-3 6 0 16,3 3 0-16,-3-3-8 0,0 6 8 0,0-1-13 15,0 7 13-15,0-3 0 0,3 2-10 0,1 1 10 0,-1 0 0 0,0-9-11 16,4 8 11-16,0 1-8 0,4-1 8 15,-4 1 0-15,7-3 0 0,0-3 0 16,0 5 0-16,3-11 0 0,1 0 0 0,3 3 0 0,0 3 0 16,4-7 0-16,-1-5 0 0,1 6 0 0,3-6 0 0,0 0 8 15,0 0-8 1,4-6 11-16,-1 1-3 0,1-7 0 0,0-3 0 0,-1-3 0 16,4-5 16-16,-3 2 2 0,3-2 1 0,0-4 0 0,-3-2-27 0,0-3-16 15,-1 2 3-15,-3-5 0 0,1 3-3 0,-1-4-1 16,-4 4 0-16,1 0 0 0,-4-9 1 0,0 8 1 15,0-2 0-15,-3 3 0 0,-4 2-5 0,0 4-2 16,0 2 0-16,-4-5 0 0,-3 2 22 0,0-5 0 16,0 8 0-16,-4 1 0 0,1 2-12 0,-1-2 1 0,-3 11 1 15,3-3 0-15,1 4 10 0,-1-1 0 0,1 6 0 0,-1 0 0 16,4 6 0-16,0 0-12 0,3 0 12 0,-3 6-12 16,4 0 4-16,-4 0 0 0,7 6 0 0,-4-1 0 15,4 4 8-15,0 3-8 0,4 2 8 0,-1 4-8 16,4 5 8-16,0-2 0 0,0-4 0 0,-3 9 0 15,7 10 0-15,-4-4 0 0,0-3 8 0,0 9-8 16,3-6 10-16,-6 4-2 0,3-4-8 0,0 6 12 16,0-6 0-16,-3-3-1 0,-1-2 0 0,1 2 0 15,-4-12-2-15,0 10 0 16,3-10 0-16,-3 4 0 0,-3-10-9 0,3 7 0 0,3-12 0 0,-3 2 0 16,0-2 0-16,0 0 0 0,0-6 0 0,0-6 0 15,0 0 0-15,0 0 0 0,0 0 0 0,0 0 0 16,7 0-100-16,0-6-23 0,4-6-4 15,-1 0-1-15</inkml:trace>
  <inkml:trace contextRef="#ctx0" brushRef="#br0" timeOffset="119188.695">14658 6044 1004 0,'0'0'28'0,"0"0"7"0,0 0-35 0,0-6 0 0,0 3 0 0,0 3 0 16,0 0 72-16,0 0 8 0,0 0 2 15,0 0 0-15,0 0-26 0,0 0-6 0,0 0-1 0,0 9 0 16,3-4-6-16,-3 7-2 0,4 6 0 0,-4-9 0 16,0 8-16-16,3-5-3 0,-3 0-1 0,0 0 0 15,4-1 5-15,0 4 1 0,-1-3 0 16,1 0 0-16,-1-1-3 0,1 4-1 0,-1-3 0 0,4-6 0 15,-3 5 0-15,3-11 0 0,0 12 0 0,3-6 0 16,1-6-3-16,-4 0 0 0,4 0 0 0,-1 0 0 16,1 0-1-16,3-6-1 0,-3 0 0 0,-1-5 0 15,4 5 0-15,-3-6 0 0,-1 0 0 0,1-3 0 16,0 4-2-16,-4-1 0 0,3-6 0 0,-3 4 0 16,-3-10 4-16,-1 4 0 0,4 2 0 0,-3-6 0 15,-4 4-20-15,0-4 0 0,0 7 0 0,0 5 0 16,-4-6-32-16,1 4-11 15,3 2-1-15,-7 0-1 0,0 0-77 0,3-2-15 16,-3 8-3-16,0-6-396 0,0 0-80 0</inkml:trace>
  <inkml:trace contextRef="#ctx0" brushRef="#br0" timeOffset="120052.513">16080 5994 981 0,'0'0'28'0,"0"0"6"0,0 0-34 0,-7 0 0 15,0 0 0-15,-1 0 0 0,8 0 101 0,-7 0 14 16,0 0 2-16,-3 0 1 0,-1 0-32 0,4 0-6 15,-3 0-2-15,-1 5 0 0,-3-5-24 0,3 0-5 16,1 0-1-16,3 0 0 0,-4 0-16 0,0 0-3 0,4 0-1 16,-3 0 0-16,3 0-28 0,3 0 0 0,4 0 0 15,-7 0 0-15,7 0 0 0,-3 6 0 0,-4 0 0 16,7-6 0-16,-4 0 0 0,1 6 0 0,3-6 0 0,-4 9 0 16,0 0-13-16,1 0 4 15,3-4 1-15,-4 7 0 0,1 0 8 0,-1-3-8 0,4 0 8 0,-3 5-8 16,3-2 8-16,-4-6 0 0,4 0 0 0,0 0 0 15,0 0 0-15,0-6 0 0,0 0 0 0,0 0 0 16,0 0 0-16,0 0 0 0,0 0 0 0,0 0 0 16,0 0 18-16,7 5 6 0,-3 1 0 0,3-3 1 15,0 3-40-15,-3-6-8 0,3 0-1 0,0 0-1 16,0-6 17-16,0 6 8 0,3 0-8 0,-3 0 8 16,0 0 0-16,0 0 0 0,1 0 0 0,-1 0 8 15,0 0-8-15,0 0-12 0,0 6 4 0,0 0 0 16,0 0 8-16,0 0 0 15,-4 6 0-15,1-1-8 0,0-2 8 0,-4 0 0 0,0 6 0 0,0-4 0 16,0 1 0-16,-4 0 0 0,4 0 0 0,-4 2-8 0,1-2 8 16,-4 0 0-16,3-6 0 0,-3 3 0 0,4-3 14 0,3-6-2 15,-7 2 0-15,0 7 0 0,0-3 24 0,-4-6 4 16,0 6 0-16,1-6 1 16,-4-6-25-16,0 6-6 0,0-6-1 0,-4 6 0 0,4-11-9 0,0 5 8 15,3-3-8-15,-3 3 8 16,0-6-36-16,3 0-7 0,4 7-1 0,0-4-1 15,0 0-106-15,4 3-21 0,-4 3-4 0,-1-3 0 0</inkml:trace>
  <inkml:trace contextRef="#ctx0" brushRef="#br0" timeOffset="120541.906">16154 5488 1177 0,'0'0'25'0,"0"0"6"0,-4 6 1 15,1 6 2-15,-1-1-34 0,1-2 0 0,-1 0 0 0,-3 6 0 0,3-4 68 0,4 1 6 16,-3-3 2-16,-1 9 0 0,8-1-8 0,-4-5-2 16,0 3 0-16,0-1 0 0,3 7-29 0,1 6-5 15,3-4-2-15,0 6 0 0,-3 4-10 0,3-4-1 16,3 4-1-16,-3 2 0 0,0-3-6 0,0-2-2 15,0 8 0-15,1-6 0 0,-1-3-10 0,-4 4 8 16,1-4-8-16,-1 1 8 16,-3 2-8-16,4-9 0 0,-4 4 0 0,0-4 0 15,0 1 0-15,-4-3 8 0,4 2 0 0,-3-11 0 16,3 3-8-16,0 2 0 0,-4-5-12 0,4-6 12 16,0 0 18-16,0-6 11 0,0 0 3 0,0 0 0 15,0 0-61-15,0 0-12 0,0 0-3 0,0 0 0 16,0 0-124-16,4-6-26 0,3-6-5 0,0-11-1 0</inkml:trace>
  <inkml:trace contextRef="#ctx0" brushRef="#br0" timeOffset="121031.178">16436 5882 1105 0,'0'0'24'15,"0"0"4"-15,0 0 2 0,0 0 2 0,3-12-32 0,-3 12 0 0,0 0 0 0,0 0 0 0,0 0 77 0,0 0 9 16,0 0 2-16,0 0 0 0,-7 12-64 0,0-6-13 16,0 0-3-16,-3 0 0 0,-1-1 25 0,1 10 5 15,-1 3 1-15,-3-1 0 0,3 4-10 0,1-3-1 16,-1-1-1-16,0 7 0 0,1-4-8 0,-4 4-2 15,3-9 0-15,4 8 0 0,-3-17 3 16,3 6 0-16,3-6 0 0,-3-3 0 0,7-3 8 0,-4 5 3 16,4-5 0-16,0 0 0 0,0 0 4 0,0 0 1 15,0 0 0-15,0 0 0 0,0 0-20 0,0 0-3 0,0 0-1 16,0 0 0-16,0 0-3 0,0 0-1 0,0 0 0 16,0 0 0-16,0 0-8 0,0 0 0 0,0 0-12 0,0 0 12 15,0 0-11-15,7 0 11 0,1 3-8 0,-5 0 8 16,4 3-12-16,-3 0 4 0,3 0 0 0,0 0 0 15,-4 0 8-15,4 0-8 0,0-1 8 0,-3 1-8 16,3 3 8-16,0-3 0 0,0 0 0 0,0 6 0 16,0-6 0-16,0-1 0 0,0 1 0 0,4 6 0 15,-4-6 0-15,4 0 0 16,-4 0 0-16,0 3 0 0,0-4 0 0,-4 7 0 0,1-6 0 16,-1-6-8-16,4 6 8 0,-3 0-12 0,3-6 12 15,0 6-12 1,0-3-67-16,-3 3-13 0,3-4-4 0,0 7-447 0,0-3-89 0</inkml:trace>
  <inkml:trace contextRef="#ctx0" brushRef="#br0" timeOffset="121346.964">16619 6155 1378 0,'-7'12'30'0,"7"0"6"0,0-12 2 0,-3 6 2 0,-1 5-32 0,1-5-8 16,3 3 0-16,-4 0 0 0,4 0 59 0,-3-3 10 0,3-6 3 0,0 11 0 16,0-11-23-16,3 12-4 15,-3-3-1-15,0 0 0 0,4 0-28 0,-4 2-7 0,0 1-1 0,0-6 0 16,0-6 0-16,0 12 0 0,0-9 0 0,3 6 0 15,-3-9-8-15,0 0 8 0,0 0-8 0,0 0 8 16,0 0-16-16,0 0-4 0,0 0-1 0,0 0 0 31,0 0-125-31,0 0-25 0,0 0-5 0,4-3 0 0</inkml:trace>
  <inkml:trace contextRef="#ctx0" brushRef="#br0" timeOffset="121539.778">16542 5826 1504 0,'0'0'43'16,"-7"0"9"-16,7 0-42 0,-7 0-10 0,7 0 0 0,0 0 0 0,0 0 0 0,0 0 0 15,0 0 0-15,0 0 0 0,0 0 0 16,0 0 0-16,0 0 0 0,0 0 0 0</inkml:trace>
  <inkml:trace contextRef="#ctx0" brushRef="#br0" timeOffset="121788.022">16852 6279 1638 0,'0'0'36'0,"0"0"7"0,-3 12 1 0,-1-7 3 0,1 7-38 0,-4-6-9 0,3 0 0 0,1 3 0 16,3-3 0-16,0-6 0 0,0 0 0 0,0 0 0 15,0 0 0-15,0 0 0 0,0 0 0 0,0 0-484 16,0 0-98-16</inkml:trace>
  <inkml:trace contextRef="#ctx0" brushRef="#br0" timeOffset="124743.77">4046 7302 712 0,'0'0'16'0,"0"0"3"0,0 0 1 0,0 0 0 0,0 0-20 0,0 0 0 16,0 0 0-16,0 0 0 0,0 0 31 0,0 0 2 15,0 0 1-15,0 0 0 0,0 0 6 0,-7 0 0 16,7 0 1-16,0 0 0 0,0 0 6 0,0 0 1 0,-7 6 0 0,7-6 0 15,0 0-26-15,0 0-5 16,0 0-1-16,0 0 0 0,0 0-16 0,0 0 0 0,-3 6 8 0,3-6-8 16,0 0 0-16,0 0 0 0,0 0 0 0,0 0 0 15,-4 5 0-15,1-2-9 16,3 3 9-16,0 6-8 0,0-12 8 0,3 6 0 0,1 0 0 0,-4 0 0 16,3 0 0-16,1-1 0 0,-4 1 0 0,3 3 0 15,4 0 18-15,-3 0-1 0,-1-3 0 0,4 5 0 16,-3-5-5-16,0 6 0 0,-1-3-1 15,1 0 0-15,3 0 4 0,-4 2 1 0,4 1 0 16,0 0 0-16,-3 3-1 0,3 2 0 0,-4-5 0 0,1 0 0 16,3-1 3-16,-3 1 1 0,-1-3 0 0,1 3 0 15,3-6-2-15,-4 11 0 0,1-11 0 0,-1 6 0 16,1 3-2-16,-1-4-1 0,1 1 0 16,-1-6 0-16,-3 3-6 0,4 3 0 0,-4-1-8 0,3-5 12 15,-3-6-12-15,0 0 9 0,0 6-9 0,0-6 8 0,0 0 4 16,0 0 0-16,0 0 0 0,0 0 0 15,0 0 0-15,0 0 1 0,0 0 0 0,0 0 0 16,7-6 25-16,-3 0 5 0,-4-2 1 0,3-1 0 16,-3 3-32-16,0 6-12 0,4-3 8 0,0-3-8 0,-4 0 0 15,3-12 0-15,1 4 0 0,-1 2 0 0,-3 6 0 16,4-11 8-16,-1 5-8 0,1-3 0 0,3-3 0 0,-4 7 0 16,1-7 0-16,-1-5 0 0,4 8 0 0,-3-3 0 15,3-5 0-15,-4 8 0 0,8-3-16 0,-4 1 5 16,-3-1 1-16,3 3 0 15,3-2-21-15,-6 5-4 16,-1-9-1-16,4 10 0 0,4-1 28 0,-4 0 8 0,0 0 0 0,4 1 0 0,-4 2-27 0,0-3 2 16,0 0 0-16,0 12 0 15,0-6-17-15,-7 6-3 0,7-6-1 0,-7 6 0 16,7 0-110-16,-7 0-21 0,0 0-5 0,0 0-286 0</inkml:trace>
  <inkml:trace contextRef="#ctx0" brushRef="#br0" timeOffset="125340.256">4544 7437 836 0,'0'0'24'0,"-4"6"4"16,4-6-28-16,-7 3 0 0,0 0 0 0,0 0 0 0,7-3 108 0,-11 3 16 15,4-3 4-15,0 3 0 0,7-3-52 0,-7 3-9 16,7-3-3-16,0 0 0 0,-3 3-51 0,-4 2-13 16,7-5 0-16,-7 12 0 0,7-12 0 0,-4 6 0 15,1 0 0-15,-1 6 0 0,1-3 0 0,-1 2 0 16,4 1 0-16,-3-6 0 0,3 6 0 0,0-1 0 15,-4-2 0-15,4 0 0 0,0-9 0 0,0 9 0 16,0 3 0-16,4-6 0 0,-1 5 0 0,-3-5 0 16,4 0 0-16,-1 3 0 0,4 0 0 0,-3-6 0 15,-4-3 0-15,3 5 0 0,4-5 54 0,-3 6 8 16,3-6 2-16,0 0 0 0,0 0-64 0,4 0-8 0,-4 0-4 16,0-6-1-16,3 6 13 0,-6 0 10 15,6-5-2-15,-3-1 0 0,0 0-8 0,4 3 0 0,0 0 0 0,-4-3 0 16,3 6 0-16,-3-3 0 0,4 3 9 0,-4-6-9 15,4-5 8-15,-4 5-8 0,0-6 8 0,-4 0-8 16,1-3 0-16,-1 4 0 0,-3-1 0 0,0-6 0 16,0 1 0-16,0 2 0 0,0 3 0 0,-3-5 0 15,-1 2-32-15,1 3-5 16,-4 0-1-16,3 1 0 0,-6-1 24 0,2 6 5 0,1 0 1 0,0 0 0 16,-3 3 8-16,-1 3-10 0,1-6 10 0,-5 12-10 15,5 0-2-15,-4 0-1 0,7 3 0 0,-4 3 0 16,-7-7 13-16,8 13 0 0,-4-3 0 0,3-1 0 15,1 7 0-15,3-9 0 0,0-3 0 0,-1 2 0 16,1 7 0-16,4-12 0 0,-1 6 0 0,4-6 0 16,0-6-54-16,0 0-8 0,0 0-2 0,0 0-537 15</inkml:trace>
  <inkml:trace contextRef="#ctx0" brushRef="#br0" timeOffset="125790.254">4985 6943 806 0,'0'0'17'0,"0"0"4"0,-4 9 1 0,4 3 2 0,0 0-24 0,-3-1 0 0,-1 7 0 0,4 0 0 15,0 2 56-15,0 4 6 0,0-7 2 0,0 22 0 16,4-1 0-16,-4-3 0 0,0 3 0 0,0-3 0 15,-4 4 0-15,4-1 0 0,0 0 0 0,0-3 0 16,-3 1 0-16,6 2 0 0,-3-6 0 0,0-2 0 0,0-10-30 0,0 4-6 16,0-1 0-16,0-5-1 0,0 2 8 0,-3 4 1 15,-1-9 1-15,1 2 0 0,3-5-29 0,0 0-8 16,3 3 0-16,-3-4 0 0,0-11 0 0,0-3 0 16,0 0 0-16,0-5 0 15,-3 2-50-15,-1-6-11 0,1 6-3 16,3-9 0-16,-4 1 0 0,4 5 0 0,-4 3 0 0,4-6 0 0</inkml:trace>
  <inkml:trace contextRef="#ctx0" brushRef="#br0" timeOffset="126101.951">4794 7358 806 0,'0'0'17'0,"0"0"4"0,0 0 1 0,0 0 2 0,0 0-24 0,0 0 0 0,0 0 0 0,0 0 0 16,0 0 56-16,0 0 6 0,0 0 2 0,0 0 0 16,0 0 0-16,4 0 0 0,6 0 0 0,-3 6 0 15,8-6-52-15,-5 5-12 0,1-5 0 0,-1 6 0 16,4-6 54-16,-7 0 8 0,8 6 2 0,-5-3 0 0,1 0-52 15,3 3-12-15,-4-3 0 0,5 0 0 16,-1 0 8-16,3 3 0 0,1-6-8 0,0 0 12 0,-1 0-12 0,-3 0-8 16,0 0 8-16,4-6-13 15,-4 0-41-15,0-3-8 0,0-3-2 0,4 6 0 16</inkml:trace>
  <inkml:trace contextRef="#ctx0" brushRef="#br0" timeOffset="126569.568">5196 7384 1062 0,'0'0'23'0,"-3"3"5"0,-4 3 0 0,0-3 3 0,3 0-31 0,4-3 0 0,-3 9 0 16,-1-3 0-16,4 5 52 0,-3-5 4 0,3-6 0 0,0 12 1 15,0-6-33-15,3 3-8 0,1 2 0 0,-1 7-1 16,1-6 27-16,-1-3 6 0,4 8 0 0,-3-5 1 15,-1 6-49-15,4-7-17 16,-3 7 0-16,3-3 0 0,-3-3 17 0,-1-1 0 0,4-5 0 0,-3-3 0 16,-4 6 0-16,0 3 0 15,-4-4 0-15,4-2 9 0,0 0 3 0,0-6 0 0,0 0 0 0,0 0 0 16,0 6 28-16,-3 0 7 0,-1 6 1 0,4-12 0 16,-7-6-25-16,0 0-5 0,0 6-1 0,3-6 0 15,-3 0 38-15,0 0 7 0,4-8 2 0,-4 5 0 16,3-3-52-16,1 9-12 0,3-3 0 0,-7-5 0 15,3-1 10-15,1 3-1 0,-1-3 0 0,1-5 0 16,3 5-9-16,-8 0-12 0,5-6 2 0,-1 7 1 16,4 2 9-16,0-3 8 0,-3-9-8 0,3 10 11 15,0-1-11-15,0 0 0 0,3 0 0 0,-3 1 0 16,4 2 0-16,-4 0-11 0,3-6 11 0,5 9-8 16,-8 1-18-16,3-7-3 0,4 12-1 15,0-6 0-15,-3-3 10 0,-1 3 1 0,8 3 1 0,-4 3 0 16,0 0-7-16,3 0-2 0,1 3 0 0,0 3 0 15,-1 3-17-15,1-3-3 0,-1-6-1 0,4 6 0 16,-3-6-32-16,0 6-6 0,-4-1-2 0,3 1-497 16</inkml:trace>
  <inkml:trace contextRef="#ctx0" brushRef="#br0" timeOffset="127095.122">5440 7481 1314 0,'0'0'37'0,"0"0"8"0,0 0-36 0,0 0-9 0,0 0 0 0,0 0 0 15,0 0 53-15,0 0 9 0,0 0 2 0,0 0 0 16,0 0 0-16,7 6 0 0,0 0 0 0,4-6 0 15,-4 6-52-15,3-6-12 0,1 6 0 0,-1-6 0 16,1 3 0-16,3-3 0 0,-3 3 0 0,-4 0 0 16,3-3 17-16,1 0 1 0,-1 0 0 0,1 0 0 15,-4 0-10-15,4 2-8 0,-4-2 9 0,0 0-9 16,-4 0 11-16,-3 0-11 0,7-2 12 0,-3-1-12 0,-1-3 0 16,4 0 0-16,-3 0 0 0,0 0 0 15,-4 0-16-15,3 0-11 0,-3-5-1 0,0 5-1 16,0 0-27-16,-3-973-6 0,-1 1943-1 0,0-970 0 15,-3-6 29-15,4 7 6 0,-4-1 0 0,0 0 1 16,0 0-9-16,0 3-1 0,0-3-1 0,0 6 0 0,-1-3 82 0,1 3 16 16,0 0 3-16,0 3 1 0,0 3-52 0,0 0-12 15,4 3 0-15,-1 2 0 0,1 1 0 0,-4 3 0 16,3 0 0-16,0 5 0 0,1-2 0 0,-4-1 0 16,0 4 0-16,3 3 0 0,4-7 0 0,0 4 0 15,0-9 0-15,0 5 0 0,0-2 0 0,4 2 0 0,-1 1 0 16,1-6 0-1,6 0 36-15,-2 2 5 0,-1-2 1 0,0 0 0 0,3-6-25 0,1 3-5 16,-1 2 0-16,5-2-1 0,-5 0-11 0,4-3 0 0,4 0 0 16,0 0 0-1,-4 5-60-15,3-11-13 0,-3 3-3 0,4 0-1 0</inkml:trace>
  <inkml:trace contextRef="#ctx0" brushRef="#br0" timeOffset="128777.956">9359 7214 725 0,'0'0'15'0,"0"0"4"0,0 0-19 0,0 0 0 0,0 0 0 0,0 0 0 16,0 0 81-16,0 0 13 0,0 0 2 0,0 0 1 0,0 0-22 0,0 0-5 15,0 0-1-15,0 0 0 0,0 0-14 16,0 0-3-16,0 0-1 16,0 0 0-16,0 0-8 0,0 0-2 0,0 0 0 0,0 0 0 0,0 0-19 0,0 0-4 31,0 0-1-31,0 0 0 0,0 0-9 0,0 0-8 0,0 0 9 0,4 3-9 0,3 2 13 0,-4 1-3 15,-3-6-1-15,7 6 0 16,-3 6-9-16,3 0 0 0,-4-6 0 0,5 2 0 0,-5 4 12 0,4 0 1 16,0-6 0-16,-3 6 0 0,3-4-13 0,-4 1 8 15,4 12-8-15,0-9 0 0,-3-1 11 0,3-2-11 16,0 3 12-16,0 0-12 0,-3-1-11 0,3 7-9 16,-4-12-1-16,1 3-1 0,-1 0 46 0,-3-1 10 15,4 4 2-15,-1-6 0 0,-3-6-23 0,0 0-4 0,0 0-1 16,0 6 0-16,4 0-8 0,-4-6 12 0,0 0-12 0,0 0 12 15,0 6-4-15,0-6 0 0,0 0 0 0,0 0 0 16,0 0 12-16,0 0 1 0,0 0 1 0,0 0 0 16,0 0-30-16,0-6-7 0,3 0-1 0,-3 0 0 15,0-6 42-15,4 1 8 0,-4 2 2 16,3 0 0-16,1 0-27 0,-1-3-9 0,1 6 0 16,0-5 9-16,-1 2-9 0,4 0 0 0,-3-6 0 15,-1 9 0-15,4-5 0 0,-3-1 0 0,-1-3 0 0,1 6 0 16,-1-5 0-16,1 2 0 0,-1 0 0 0,4-5 0 15,-3 8 0-15,-1-9 8 0,-3 6-8 0,4-5 8 16,-4 5-8-16,4-3 0 0,-4 3 0 0,3 7-11 16,-3 5-22-16,4-6-5 15,-1-3-1-15,-3-3 0 0,4 6 25 0,-1 0 5 0,1 1 1 0,-1-1 0 16,1 0-33-16,-4 0-7 0,3 0 0 0,-3 6-1 16,0 0-18-16,0 0-3 0,7-6-1 0,-7 6 0 15,7 0-27-15,4 0-6 0,0 0 0 0,-4 6-457 16</inkml:trace>
  <inkml:trace contextRef="#ctx0" brushRef="#br0" timeOffset="129410.458">9881 7205 1267 0,'0'0'28'0,"-7"3"5"0,0 0 2 0,0 0 1 0,-3 0-36 0,2 2 0 0,1 1 0 15,0 0 0-15,4-6 58 0,-4 12 5 0,0-12 1 0,0 6 0 16,3-6-52-16,-3 6-12 0,0-6 0 0,7 0 0 16,-3 3 54-16,-5 0 8 0,5-3 2 0,3 0 0 15,0 0-52-15,0 0-12 16,0 0 0-16,-7 3 0 0,3-3 54 0,-3 2 8 0,4 1 2 0,-1 0 0 15,4-3-52-15,-3 9-12 0,-1-3 0 0,-3 0 0 16,4 0 0-16,-1 0 0 0,1 5 0 0,-4-8 0 16,3 3 0-16,0 6 0 0,1 0 8 0,3-6-8 15,-4 5 0-15,4-5 0 0,0 3 0 0,-3 0 0 16,6 0 0-16,-3 3 0 0,0-7 0 0,4 1 0 16,3 0 12-16,-3 0 5 0,-4-6 2 0,7 9 0 15,-4-3-31-15,-3-6-5 0,0 0-2 0,0 0 0 16,7 6 37-16,-7-6 7 0,11 3 2 0,-11-3 0 15,0 0-43-15,0 0-9 0,7 0-2 0,-7 0 0 16,10 0 53-16,-3-3 10 0,0-3 3 0,1 3 0 0,-5-3-27 0,1 0-12 16,-1-6 10-16,1 6-10 0,-1 1 10 0,1-1-10 15,-1-6 10-15,1 3-10 0,-4 3 0 0,3-6 8 16,1 1-8-16,-4 5 0 0,3-6 0 0,1 3 0 16,-1 0 0-16,1 1 0 0,-1 2 0 0,-3 0 0 15,4 0 0-15,-4-6 0 0,0 6 0 0,0 3 0 16,0-3 0-16,0 6-10 15,-4-2-14-15,4-1-4 0,-3 0 0 0,-1 0 0 16,1 3-43-16,-4-6-9 0,0 6-1 0,-4 0-1 0,4-6 66 0,-7 6 16 16,3 0 0-16,1 0 0 15,-4-6 0-15,3 6 0 0,4-6 0 0,-7 6 0 0,3 0 0 0,1 0 0 0,-1 0 0 16,1 0 0-16,3 0 0 0,0 6 0 16,7-6 0-16,-4 6 0 0,0-6-9 0,4 0 9 0,0 0-13 15,0 6 5 1,4 3-40-16,3-3-7 0,0 2-1 0,4 1-644 0</inkml:trace>
  <inkml:trace contextRef="#ctx0" brushRef="#br0" timeOffset="129982.696">10044 7246 1141 0,'0'0'24'0,"0"0"6"0,0 0 1 0,0 0 2 0,0 0-33 0,0 0 0 0,0 0 0 0,-7 6 0 16,7-6 76-16,0 0 9 0,0 0 2 0,-4 6 0 16,0-3-43-16,4-3-8 15,0 6-1-15,0-6-1 0,0 8-22 0,0 1-4 0,0-3 0 0,0 6-8 16,4-6 20-16,-4 0-4 0,4-1 0 0,-1 4 0 16,1 3 3-16,-1 0 0 0,1-6 0 0,-1 5 0 15,1 1-11-15,-1 0-8 0,1 3 12 0,-1-4-12 16,1 1 15-16,-1 0-4 0,1-3-1 0,-4 0 0 15,3 11 1-15,1-8 0 0,-1-6 0 0,4 0 0 16,-7 0 1-16,4-1 0 0,3 7 0 0,-7-12 0 16,0 0 12-16,0 0 4 0,0 0 0 0,0 0 0 15,0 0 11-15,11-3 2 0,-1-6 1 0,1 1 0 16,-4 5-18-16,-4-9-4 0,4 6-1 0,-3-6 0 16,3-2-19-16,-3 2 0 0,-1 0 0 0,4-6 0 0,-3 7 0 15,-1-4 0-15,1-3 0 0,-4 7 0 16,3-7 0-16,-3 0 0 0,4 9 0 0,-4-2 0 15,0-7 0-15,0 6 0 0,0 3 0 0,-4 1 0 16,4-1 0-16,-3-9-14 0,3 6 2 0,0 1 1 16,-4 2-85-16,4-3-16 0,0 0-4 0,0 6-1 15,0 1-60-15,4-1-12 0,-4-3-3 0,0 0 0 0</inkml:trace>
  <inkml:trace contextRef="#ctx0" brushRef="#br0" timeOffset="130593.879">10513 7208 1080 0,'0'0'24'0,"0"0"4"0,0 0 2 0,0 0 0 0,0 0-30 0,0 0 0 0,0 0 0 0,0 0 0 16,0 0 86-16,-4-6 11 0,4 6 3 0,0 0 0 15,0-12-32-15,0 12-7 0,0 0-1 0,0 0 0 16,0 0-23-16,0 0-5 0,0 0 0 0,0 0-1 16,-7 0-31-16,7 0-12 15,-7 0 1-15,0 9 0 0,0-3 11 0,0 0 8 0,-4 0-8 0,4-1 11 0,4 7-11 0,-1 0 0 16,-3 0-12-16,4-3 12 15,-1 2 0-15,-3 7 0 0,4-6 0 0,-1-1 0 0,1-5 0 16,-1 6 0-16,0-3 0 0,1 3 0 16,-1-6 0-16,4-6 0 0,0 0 0 0,0 0 0 0,-3 5 14 0,3-5 10 15,0 0 3-15,0 0 0 0,0 0-15 0,0 0-2 16,3 6-1-16,-3-6 0 0,0 0-1 0,4 0 0 16,-1 6 0-16,1-3 0 15,3-3-8-15,-3 3 8 0,3-3-8 0,-4 0 8 0,4 3-8 0,-3 0 0 16,3 0 0-16,-4 0 0 0,4-3 0 0,-3 3 0 15,3 3-9-15,-3 0 9 0,3-6 0 0,-4 5 0 16,4 1 0-16,-3 0 0 0,-1 0-8 0,1 3 8 16,-1-3 0-16,1 3 0 0,-1-1 0 0,-3 4 0 15,4-6 0-15,-4 6 0 0,3-6 0 0,-3 3 0 0,4 5 0 16,-4 1 0-16,0-9 0 0,0 6 8 0,-4-1-8 0,4-5 9 16,0-6-1-16,-3 6-8 0,-1 3 12 15,1 3-4-15,-1-6-8 0,1 11 0 16,-1-14 0-16,4-3 0 0,0 0 10 0,-10 6-10 0,3-6 12 15,0 3-12-15,-1 0 8 0,-2 0-8 0,10-3 0 16,-7 0 0-16,-4-6-44 16,1 6-16-16,3 0-4 0,-4-3 0 15,4 0-76-15,0 0-15 0,3 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13T14:59:22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11296 14196 712 0,'0'0'16'0,"0"0"3"0,-7-6 1 0,0 6 0 0,0 0-20 0,3-3 0 0,-3 0 0 0,0 0 0 16,0 3 100-16,4-3 17 0,3 3 3 15,-7-3 1-15,-1 3-40 0,8 0-8 0,0 0-1 0,-7 0-1 16,7 0-15-16,-7 0-4 0,7 0 0 0,0 0 0 15,0 0-9-15,-3 0-3 0,-4 0 0 0,7 0 0 16,0 0 18-16,0 0 3 0,0 0 1 0,-4 6 0 16,1-3-53-16,-1 3-9 0,4 6 0 0,-3-4 0 15,-1 4 0-15,4 0 8 0,-3 6 2 0,-1-1 0 16,4 1-10-16,-3 5 0 0,3-2 0 0,-4 2 8 16,4-2-8-16,0 5 0 0,0-8 0 0,-4 12 0 15,1-7 0-15,3 1 0 0,-4-4 0 0,1 7 0 0,3-10 0 0,-4 7 0 16,4-1 0-16,-3-2 0 0,-1-4 0 15,4-8-11-15,-3 3 3 0,3 3 0 0,0-6 8 0,-4 2 0 16,4-5 0-16,0-3 0 0,0 6 0 0,-3-6 0 16,3-3 0-16,0 3 0 0,0 3 29 0,0-3 8 15,0-3 2-15,0 0 0 0,0 0-19 16,0 0-4-16,0 0-1 0,0 0 0 0,0 0-15 0,0-9 11 16,3-3-11-16,-3 0 10 0,0 1-10 0,0 2 0 15,-3 0 0-15,3-6 0 0,0-2 0 0,0-4 8 16,0 6-8-16,0-2 0 0,0-7 0 0,0 7 0 15,0-4 8-15,0 0-8 0,0-8 0 0,3 3 0 0,-3-4 0 16,0 4 8-16,0-4-8 0,-3 4 0 0,3-4 0 0,0 4 0 16,7 2 0-16,-7 1 0 0,3 5 0 0,-3-2 0 15,7 5 0-15,-3 3 0 0,-4-2 0 0,3-1 0 16,1 3 0-16,-1 0 0 0,1 4 0 0,0-1 0 16,-1 3-9-16,-3 6 9 0,4-6 0 0,-4 6 0 15,0 0 0-15,0 0-8 0,0 0 8 0,0 0 0 16,0 0 0-16,0 0-12 0,3-3 12 0,4 3-10 15,-3 0-2-15,-1 0 0 0,4 0 0 0,-3 3 0 16,6 0 4-16,-3 3 0 0,1 0 0 16,-1 0 0-16,3-1 8 0,-3-2 0 0,0 0 0 0,4 0 0 31,-1 0-32-31,1 0 0 0,-4 3-1 0,4 0 0 0,-4 0 51 0,7-6 10 0,-4 3 3 0,1 3 0 16,0-1-50-16,-4 1-9 0,0 3-3 15,0 0 0-15,0 3 31 0,-4-1 0 0,4-2 0 0,-3 3 0 16,-1 0 22-16,1 11 10 0,-4-8 3 0,0 6 0 0,0-1-25 15,0-2-10-15,0 2 8 0,0 4-8 0,-4-4 10 16,1 4-10-16,-1 0 12 0,1 2-12 0,-1 0 12 0,1 4-4 16,3-7 0-16,-4 7-8 0,1-13 16 0,3 1-3 15,0 3-1-15,3-7 0 0,-3 4-12 0,0-6-13 16,4-1 2-16,-4 1 1 0,3-6 10 0,-3 6 14 16,0-6-3-16,0 0-1 0,0 0-10 0,4-1-12 15,-4-2 2-15,0 3 1 0,0-6 9 0,0 0 0 16,0 0 0-16,0 0-8 15,0 0-36-15,0 0-8 0,0 0 0 0,0 0-1 16,0 0-9-16,0 0-2 0,0 0 0 0,0-9 0 16,0-2-116-16,-4-1-23 0,4-6-5 0</inkml:trace>
  <inkml:trace contextRef="#ctx0" brushRef="#br0" timeOffset="368.293">11271 14478 1425 0,'0'0'31'0,"0"0"6"0,0 0 2 0,0 0 2 0,0 0-33 0,0 0-8 0,0 0 0 0,0 0 0 0,0 0 62 16,0 0 10-16,0 0 3 0,0 0 0 0,0 0-19 15,0 0-3-15,0 0-1 0,0 0 0 0,0 0-24 0,0 0-6 16,0 0-1-16,0 0 0 16,0 0-21-16,0 0 0 0,0 0 0 0,0 0 0 15,0 0 27-15,0 0 1 0,0 0 0 0,7 0 0 0,4 6-28 0,-1-3 0 16,1-3 0-16,0 3 0 16,3 0-22-16,-7-3-3 0,7 0-1 0,-7 3 0 0,7 0 26 0,-3-3 0 15,3 2 0-15,-4 1 0 0,1 3 0 0,3 0 0 16,0-12 0-16,-3 6 0 15,-1 6-67-15,-3-6-8 0,4 0-1 0,-4 0-1 16,0 0-25-16,-7 0-5 0,11 0-1 0,-11 0-531 0</inkml:trace>
  <inkml:trace contextRef="#ctx0" brushRef="#br0" timeOffset="727.4">11691 14454 1267 0,'0'0'28'0,"0"0"5"0,0 0 2 0,0 0 1 0,0 0-36 0,0 0 0 0,0 0 0 0,0 0 0 15,0 6 108-15,-3 0 16 0,-1 0 2 0,0 6 1 0,4-12-50 0,-3 6-9 16,-1 3-3-16,1 2 0 0,-1-5-52 0,1 0-13 16,-4 6 0-16,3 0 0 0,-3-4 0 0,4 1 0 15,-1 6 0-15,1-6 0 0,3 2 0 0,-4 1 0 16,4 3 0-16,0 0 0 0,-3-10 0 0,3 4 0 16,0 0 0-16,-4 3 0 0,4-3 18 0,-4 2 1 15,4-5 0-15,4 3 0 16,-4 0-31-16,4 0-5 0,-4-9-2 0,3 6 0 15,-3-6-221-15,0 0-45 0</inkml:trace>
  <inkml:trace contextRef="#ctx0" brushRef="#br0" timeOffset="971.757">11666 13987 836 0,'-14'12'24'0,"7"-1"4"0,0 1-28 0,-3 0 0 0,-1 0 0 0,0 8 0 15,1-2 108-15,-1 0 16 0,1 5 4 0,-1-2 0 16,4-1-52-16,0-2-9 0,-4 5-3 0,4-11 0 16,4 3-51-16,3-6-13 0,-4 0 0 0,4-9 0 15,0 0 0-15,0 0 0 0,4 5 0 0,-4-5 0 16,3 0 0-16,4-8 0 0,0-1 0 0,4 0-663 15</inkml:trace>
  <inkml:trace contextRef="#ctx0" brushRef="#br0" timeOffset="4912.8">11815 14516 759 0,'0'0'16'0,"-8"6"4"0,5 3 1 0,3-9 1 0,0 0-22 0,0 0 0 0,0 0 0 0,0 0 0 16,0 0 66-16,0 0 9 0,0 0 1 0,0 0 1 16,0 0-6-16,0 0-2 0,0 0 0 0,0 0 0 15,0 0-8-15,0 0-1 0,0 0-1 0,0 0 0 16,0 0-25-16,0 0-5 0,0 0-1 0,0 0 0 15,0 0-9-15,0 0-3 0,0 0 0 0,0 0 0 16,0 0-16-16,0 9 0 0,0-9 0 0,3 8 0 16,1 1 0-16,0-3 0 0,-1 3 0 0,4 3 0 15,-3-6 0-15,3 0 0 0,0 2 0 0,3 1 0 16,-3-3 0-16,0 0 0 0,0 3 0 0,1-3 0 16,-1-6 0-16,0 5 0 0,-4-5 8 0,4 3-8 15,0 0 9-15,0 0-1 0,-3-3-8 0,3 3 12 16,0-3-12-16,0 3 9 0,0 0-9 0,0 0 8 15,0 3-8-15,0-3 12 0,0-3-12 0,0 6 12 0,0-3-12 0,-3 0 0 16,3 0 0-16,0 2 0 0,0 1-12 0,-3 0-4 16,3-3 0-16,-4 6-1 15,1-3-26-15,3-3-5 0,-7-3 0 0,3 6-1 16,-3-6-109-16,0 0-22 0,4-21-4 0,-1 9 0 0</inkml:trace>
  <inkml:trace contextRef="#ctx0" brushRef="#br0" timeOffset="5274.378">11755 14819 892 0,'0'0'20'0,"0"0"4"0,0 0 0 0,0-12 1 0,3 6-25 0,1 0 0 0,3 1 0 0,-4-4 0 16,1 3 67-16,3 0 8 0,-4-6 1 0,1 3 1 15,3 1 2-15,-4-4 0 0,4 3 0 0,1-9 0 16,-1 7-8-16,3-1-2 0,1-6 0 0,-1 3 0 16,1-5-26-16,-1 2-6 0,-2 4-1 0,2-1 0 15,1-3-17-15,-4 9-4 0,3-2-1 0,1-4 0 0,-4 6 6 0,4 3 0 16,-1-5 1-16,-3 5 0 0,4-3-21 0,-1 0 0 15,1 0 0-15,-4 3 0 16,4 0-49-16,-4 1-15 0,3-7-2 16,1 0-1-16,-4 3 5 0,3 0 1 0,-2 1 0 15,2 2 0-15,1-6-54 0,-4 0-10 0,3 6-3 16</inkml:trace>
  <inkml:trace contextRef="#ctx0" brushRef="#br0">10904 14928 954 0,'0'0'20'0,"0"0"5"0,0 0 1 0,0 0 2 0,0 0-28 0,0 0 0 0,0 0 0 15,0 0 0-15,0 0 40 0,4-3 2 0,-1-3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13T14:59:2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11829 14360 746 0,'0'0'20'0,"0"0"7"0,0 0-27 0,0 0 0 0,0 0 0 0,0 0-208 16,0 0-48-16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13T15:18:22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19876 2339 638 0,'0'0'18'0,"0"0"4"0,0 0-22 0,-8-5 0 0,5-1 0 0,3 6 0 16,0 0 72-16,0 0 9 0,-7 0 3 0,0-6 0 15,3 0-7-15,1 0-1 0,-1-6 0 0,4 12 0 16,0 0-27-16,0 0-5 0,0 0-2 0,0 0 0 16,0 0-14-16,-10 0-2 0,10 0-1 0,0 0 0 15,0 0-6-15,-7 6-2 0,3 0 0 0,4-6 0 16,-7 0-7-16,3 6-2 0,1 6 0 0,-1-6 0 16,1 5-8-16,3 1 0 0,-4 3 0 0,4-3 0 15,0-1 0-15,0 7 0 0,0-3 0 0,0-4 0 16,0 13 16-16,-3-6 0 0,3 8 1 0,-4-8 0 15,1 2 15-15,-1-2 2 0,4 5 1 0,-3-2 0 16,3 2-6-16,-4 1-1 0,4-3 0 0,0 8 0 16,0-11-13-16,0 8-3 0,0-2-1 0,0-1 0 15,4 4-3-15,-4-4-8 0,3 4 12 0,1-4-4 16,-1 1-8-16,1-4 0 0,3-2 0 0,-4-1 8 16,1-2-8-16,-1 3 0 0,5-1 0 0,-5-5 0 15,1-3 0-15,3 3 0 0,-4 0 0 0,1-1 0 0,-1-5 0 0,4 0 0 16,-3 6 0-16,3-3 0 0,0-4 0 0,-4 1 0 15,5 6-12-15,2 0 12 0,-3 0-10 0,4-4 10 16,-4 4 0-16,0 0-9 0,3 0 9 0,-3 5 0 16,1-11 0-16,2 9-8 0,1-3 8 0,-1-1 0 15,1 1 0-15,-1 3-8 0,1 3-4 0,0-7-1 16,-1 1 0-16,1 0 0 16,-1-6-134-16,1-3-26 0,0 0-6 0,-4 0-1 0</inkml:trace>
  <inkml:trace contextRef="#ctx0" brushRef="#br0" timeOffset="1228.936">20130 2366 846 0,'0'0'18'0,"0"0"4"0,0 0 1 0,-8 6 1 0,8-6-24 16,-3 0 0-16,-1 6 0 0,4-6 0 0,-7 11 56 0,7-11 7 15,-3 6 1-15,3 6 0 0,0-6-16 0,0-6-4 16,0 0 0-16,0 9 0 0,3-3-12 0,-3 5-4 0,0 1 0 0,4-6 0 15,-1 0-2-15,1 0-1 0,-1 3 0 0,1-4 0 16,0 7 10-16,-1 0 1 0,1-6 1 0,-1 6 0 16,4-6-21-16,-3 8-4 0,-1 4 0 0,1-6-1 15,-1 5 11-15,4-5 2 0,-3 9 1 0,-1-4 0 16,-3 1 1-16,4-3 0 0,-1 2 0 0,-3 1 0 16,4 2-3-16,-1-2-1 0,-3 0 0 0,0-1 0 15,0-2-3-15,0 3-1 0,0-1 0 0,0-5 0 16,-3 3-4-16,3 2-1 0,0-5 0 0,0 6 0 15,0-6-3-15,0 2-1 0,0-8 0 0,0 6 0 16,0 6-9-16,0-13 10 0,0 4-10 0,0 3 10 16,0-6-10-16,0 6 10 0,0-12-10 0,3 6 10 15,-3-6-10-15,0 5 0 0,0-5 9 0,0 0-9 0,4 6 0 16,-4-6 8-16,0 0-8 0,0 0 0 16,0 0 0-16,0 0 9 0,0 0-9 0,0 6 0 15,0-6 11-15,0 0-11 0,0 0 10 0,0 0-10 0,0 0 8 0,0 0-8 16,0 0 0-16,0 0 0 0,0 0 9 0,0 0-9 15,0 0 8-15,0 0-8 0,0 0 15 0,0 0-3 16,0 0 0-16,0 0 0 0,0 0 2 0,0 0 0 16,0 0 0-16,0 0 0 0,0 0-6 0,0-6-8 15,0 0 11-15,-4 1-11 0,4-7 8 0,-3 0-8 16,3 6 0-16,0-6 0 0,-4 4 0 0,4-4 0 16,0 0 0-16,0 0 0 0,0 6 0 0,0-8 0 15,0 2 0-15,0 6-9 0,4 0 9 0,-4-6-12 0,0 7 12 0,3-7-12 16,1 3 12-16,-4 3-12 15,4 0 12-15,-4 0-12 0,0 0 12 0,3-5-8 0,-3 5 8 16,4 0-8-16,3 6 8 0,-4 0 0 0,4-6 0 16,-3 3 0-16,6-3-8 0,-3 6 8 15,0-6-8-15,4 6 8 0,0-6 0 0,-4 6-10 16,3 0 10-16,-3-5 0 0,4-1-9 0,-4 6 9 0,0 0 0 0,4-6-9 16,-4 6 9-16,0 0 0 0,0 0-9 0,0 0 9 15,0 0-8-15,3 6 8 0,-2-6-10 0,-5 6 10 16,4-1 0-16,0 1-9 0,0-6 9 0,-3 6 0 15,3 3 0-15,-4 3 0 0,4-6 0 0,-3 5-8 16,-1 1 8-16,1 0 0 0,-4-6 0 0,3 9 0 16,1-4 0-16,0-5 0 0,-4 6 0 0,3-6 0 15,-3 3 0-15,0 2 0 0,0-11 0 0,0 0 0 0,0 6 0 16,0-6 8-16,0 6-8 0,0-6 8 0,0 0-8 16,-3 6 8-16,3-6-8 0,0 0 8 0,-4 6-8 15,4-6 9-15,-4 6-9 0,-3 6 10 0,4-7-2 0,-4-2-8 16,0 0 12-16,-4 0-4 0,4 3 1 0,0-6 0 15,0 6 0-15,-4-6 0 0,4 6 2 0,0-6 0 16,0 0 0-16,0 6 0 0,0 0 5 0,0-6 0 16,-3 0 1-16,10 0 0 15,-8 0-7-15,1 0-2 0,-3 0 0 0,-1 6 0 0,4-6-8 0,0 0 0 16,-3 0 0-16,-1 0 0 0,0 5 0 0,11-5 0 16,-7 0-10-16,0 0 10 0,0 0-9 0,0 0 9 15,0 0-8-15,0 6 8 0,4-6-9 0,-5 0 9 16,1 0-10-16,0 6 10 0,7-6-13 0,-3 0 3 0,3 0 1 15,-7 0 0-15,7 0-7 0,-7 0 0 0,7 0-1 16,0 0 0 0,0 0-13-16,0 0-2 0,0 0-1 0,0 0 0 15,0 0-23-15,0 0-4 0,0 0 0 0,0 0-1 16,0 0-55-16,0 0-12 0,0 0-1 0,0 0-555 0</inkml:trace>
  <inkml:trace contextRef="#ctx0" brushRef="#br0" timeOffset="2005.647">20641 2789 757 0,'0'0'21'0,"0"0"6"0,0 0-27 0,0 0 0 15,-7 3 0-15,0 0 0 0,7-3 79 0,0 0 10 0,-7 3 3 0,7-3 0 16,-7 6-12-16,0-6-1 0,0 6-1 0,7-6 0 15,0 0-13-15,-7 0-2 0,7 0-1 0,-7 0 0 16,7 0-29-16,-11 6-5 0,11-6-2 0,-7 0 0 16,0 6-6-16,7-6-2 0,0 0 0 0,-7 5 0 15,7-5 2-15,-7 6 0 0,3 6 0 0,1-6 0 16,3-6-20-16,0 6 0 0,-4 9 0 0,4-10 0 16,0 7 0-16,0-6 0 0,0 6 0 0,4-3 0 15,-4 2 0-15,0 1 0 0,3-6 0 0,1 6 0 16,-4 0 0-16,3-7 0 0,1 4 0 0,-1 3 0 15,-3-6 0-15,4 6 0 0,-4-6 0 16,0-6 0-16,3 11 10 0,1-5-2 0,-4-3 0 0,3 3 0 16,1 0-8-16,-4-6 0 0,7 0 0 0,-3 6 0 15,3 0 0-15,0-6 8 0,0 0-8 0,3 0 8 16,-3 0 0-16,4 0 0 0,-4 0 0 0,4 0 0 16,-1 0-8-16,-3-12 0 0,7 12 0 0,-3-6 0 0,3 3 0 15,-3 0 0-15,3 0 0 0,-4-3 0 0,4 0 0 16,-3 1 8-16,0-1-8 0,-1 0 8 15,-3 0-8-15,4 0 0 0,-8 0 0 0,4 0 0 16,-3-3 8-16,3 4 0 0,-3-7 0 0,-4 6 0 0,0 0 20 16,3 0 3-16,-3 0 1 0,-3-5 0 0,3 5-16 15,-4-3-4-15,0-3 0 0,1 6 0 0,-1-6-3 0,1 7-1 16,-4-10 0-16,0 9 0 0,0-6-8 0,0 6 0 16,0 0 0-16,0 1 0 0,-1-7 8 0,1 6 0 15,0 0 0-15,-3 0 0 0,10 6-8 0,-7 0 0 16,0-3 0-16,0 3 0 0,-4-6 0 0,4 6 0 15,0-6 0-15,0 1 0 0,0-1 0 0,-4 0 0 0,4 0 0 16,-3 0 0-16,-1 6 0 0,4-6-14 0,0 0 3 16,0 6 1-16,0-3-6 0,0 3-2 0,7 0 0 15,-7 3 0 1,7-3-19-16,-4 6-4 0,1 0-1 0,-1 0 0 16,4 6-14-16,0-6-4 0,0-1 0 0,0 7 0 15,4-6-111-15,-4 3-22 0</inkml:trace>
  <inkml:trace contextRef="#ctx0" brushRef="#br0" timeOffset="2869.624">20941 2833 410 0,'0'0'8'0,"0"0"3"0,0 0 0 0,0 0 1 0,0 0-12 0,0 0 0 0,0 0 0 0,0 0 0 16,3 0 64-16,-3 0 11 0,4 6 1 0,-4-6 1 16,7 6-9-16,-3 0-3 0,-1 0 0 0,-3 3 0 15,4-3-13-15,-4 5-4 0,0-5 0 0,0 0 0 16,0 6-4-16,3-6 0 0,-3 3-1 0,0 2 0 15,0-5-15-15,4 6-4 0,-4-6 0 0,0 11 0 16,3-11-2-16,1 3-1 0,-1-3 0 0,-3 0 0 16,4 12 0-16,-1-13 0 0,1 1 0 0,-1 0 0 15,1-3 7-15,-4 3 0 0,0-6 1 0,0 0 0 16,0 0-10-16,0 0-3 0,7 6 0 0,-7-6 0 16,0 0 1-16,0 0 0 0,0 0 0 0,0 0 0 15,0 0 5-15,0 0 1 0,0 0 0 0,0 0 0 16,0 0-2-16,0 0 0 0,0 0 0 0,0-6 0 0,0 0-4 15,0 3-1-15,0-3 0 0,0 0 0 0,-4-5-6 16,4-1-2-16,-3 6 0 0,3-9 0 16,-4 9-8-16,4-5 0 0,-3-1 0 0,3 0 8 15,-4 0 8-15,4-2 2 0,0 2 0 0,0 0 0 0,0 6-27 0,0-5-6 16,0-1-1-16,0 3 0 0,0 3 16 0,0-6 0 16,0 6 0-16,0-5-9 0,0 5 20 0,0 0 4 15,0 6 1-15,0-6 0 0,0 6-28 0,0 0-4 16,0 0-2-16,0 0 0 0,0 0 9 0,4-3 9 15,-4 3-13-15,7 0 5 0,3 0 8 0,-3 3 0 16,1-3-9-16,-1 6 9 0,0-6 0 0,0 0 0 16,0 6 0-16,0 0 0 0,0-6 0 15,0 0 0-15,4 6-9 0,-4-1 9 0,0-5 0 0,3 6 0 16,1 0 0-16,-4 0 0 0,3 0 0 0,1-3 0 16,-4 3 0-16,-3 6 0 0,-1-7 0 0,4 1 0 0,0 0 0 15,0 0 0-15,-3 0 0 0,3 0 0 0,0 3 0 0,-4 2 0 16,5-5 0-16,-1 0 0 15,-4 0 8-15,4 0-8 0,-3 0 0 0,-1 6 0 0,1-7 0 0,3 1 0 16,-4-3 0-16,-3 3 0 0,4 0 0 0,-1 0 0 16,1-6 0-16,-4 0 0 0,0 0 0 0,0 0 0 15,3 12 0-15,-3-12-21 0,0 0 3 0,0 0 1 32,0 0-123-32,0 0-24 0,0 0-4 0</inkml:trace>
  <inkml:trace contextRef="#ctx0" brushRef="#br0" timeOffset="3890.419">21361 2087 1176 0,'-11'-12'33'0,"11"12"7"0,0 0-32 0,-7 0-8 0,4 0 0 0,-5-12 0 0,8 12-8 15,0 0-4-15,-3 0-1 0,-4-6 0 0,7 6 13 0,-4-6 0 16,1 0 0-16,-1 4 10 16,4 2-10-16,0 0 0 0,0 0 0 0,0 0 8 15,0 0 8-15,0 0 0 0,0 0 1 0,0 0 0 16,0 0 14-16,0 0 2 0,0 0 1 0,0 0 0 0,0 0 2 0,0 0 1 16,0 0 0-16,0 0 0 0,0 0-8 0,0 0-1 15,0 0-1-15,0 0 0 0,0 0-7 0,0 0 0 16,0 0-1-16,4 5 0 0,-1 4-3 0,1-3 0 15,-1 6 0-15,4-6 0 0,-3 0-2 0,3-1-1 16,0 1 0-16,0 3 0 0,0 3 3 0,0 0 0 16,0-1 0-16,0-5 0 0,0 6 0 0,1-3 0 15,-1 3 0-15,0-1 0 0,0-5 0 0,0 12 0 16,0-6 0-16,0-3 0 0,3 2 5 0,-3 1 2 0,1 0 0 0,2 0 0 16,1 2-2-16,-4 4 0 0,3 0 0 15,1-7 0-15,-1 10-10 0,1-9-3 16,0-1 0-16,-4 7 0 0,3 3-8 0,-3-10 0 15,4 7 0-15,-4-6 0 0,0 2 0 0,4 4 0 0,-4 0 0 0,0-6 0 16,0 2 9-16,0-2 0 0,0 0 0 0,-4-1 0 16,1 7 2-16,3-6 0 0,-3 3 0 0,3 2 0 15,-4-5-11-15,1 3 10 0,-1 2-10 0,1 1 10 16,-1 0-10-16,1-4 0 0,-1-2 9 0,1 6-9 16,-1-1 8-16,-3-5-8 0,4 3 8 0,-4 2-8 15,3-5 0-15,-3 3 0 0,4 3 0 0,-1-7 8 16,-3 1-8-16,4 6 0 0,-4-4 0 0,0-2 0 15,4 0 0-15,-4 0 0 0,0-1 0 0,0-2 0 0,-4 3 0 16,4 6 0-16,-4-7 0 0,4 4 0 16,-3-3 0-16,-1 0 0 0,1-1 8 0,-1-5-8 0,1 6 0 15,-1-6 8-15,4-6-8 0,0 0 0 0,0 9 8 16,0-9-8-16,-3 6 10 0,3-6-10 0,0 0 0 0,-4 11 8 16,1-5-8-16,-4 6 0 0,3 0 11 15,1-6-1-15,-1 2 0 0,-3 4 0 16,4-6-21-16,-1 6-4 0,0 0-1 0,1-7 0 0,-1 4 16 0,1 0 0 15,-1 0 0-15,4-9-9 0,0 0 9 0,0 0 0 16,-3 6 0-16,3-6 0 0,-4 6 0 0,4-6 0 16,0 0 0-16,0 0 0 0,0 11-15 0,0-11-1 15,0 0 0-15,0 0 0 16,0 0-9-16,0 0-3 0,0 0 0 0,0 0 0 16,0 0-45-16,0 0-10 0,0 0-1 0,0 0-1 15,0 6-95-15,0-6-18 0,0 0-4 0,0 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13T15:30:14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12778 4253 629 0,'-11'0'12'0,"11"0"6"0,0 0-18 0,-7 6 0 0,0-6 0 0,7 0 0 16,-7 0 31-16,7 0 2 0,-7 0 1 0,7 0 0 16,0 0 2-16,0 0 1 0,0 0 0 0,0 0 0 15,-7 6-7-15,7-6-2 0,0 0 0 0,0 0 0 16,-7-6-11-16,0 6-2 0,7 0-1 0,-7-6 0 16,7 6 16-16,0 0 3 0,-4 0 1 0,4 0 0 15,0 0 16-15,0 0 3 0,0 0 1 0,0 0 0 16,0 0 2-16,0 0 0 0,0 0 0 0,0 0 0 15,0 0-28-15,0 0-6 0,0 0-1 0,0 0 0 16,0 0-8-16,0 0-1 0,0 6-1 0,0-6 0 16,0 6 2-16,0 0 1 0,0-6 0 0,4 6 0 15,-4-6 5-15,0 0 1 0,0 0 0 0,3 3 0 16,-3-3-5-16,4 3-1 0,-1 0 0 0,4-3 0 16,-7 0 0-16,4 3 0 0,3-3 0 0,-7 0 0 15,3 0-6-15,4 0-8 0,-7 0 11 0,4 0-11 16,3 0 9-16,0 0-9 0,0 0 0 0,0 0 9 15,0 0-9-15,4 0 0 0,-4 0 0 0,3 2 8 16,1-2-8-16,-4 6 0 0,4-6 9 0,-1 0-9 16,1 0 0-16,-1 0 8 0,-3 0-8 0,4-6 0 15,0 6 0-15,-4-2 8 0,3-1-8 0,1 0 0 16,-4 0 0-16,0 0 0 0,4 3 0 0,-4-6 8 16,0 6-8-16,0 0 8 0,0-6-8 0,0 6 8 0,0-6-8 15,-7 6 0-15,7 0 8 0,0 0-8 0,-3-6 12 16,3 0-3-16,0 0 0 0,-4 1 0 0,-3 5-9 15,0 0 12-15,0 0-12 0,4 0 12 0,-1-15 0 0,1 9 1 0,-4-6 0 16,3 1 0-16,-3-1-13 0,-3 0 0 16,3 3 0-16,-4 3-10 0,1 0 10 0,3-5 0 15,-4 5 8-15,1-6-8 0,-1 6 0 16,1 6 9-16,-1-9-9 0,-3 6 0 0,3 0 8 0,-3 0-8 0,4 1 0 16,-4-4 0-16,0 6 0 0,7 0 0 0,-11 0 0 0,4 0 0 15,0 0 0-15,-4 0 0 0,4 0 0 0,0 0 0 16,-3 0 0-16,3 0 0 0,-4 0 0 0,1 0 0 15,2 0 0-15,1 0 0 0,-3 0 0 0,3 0 0 16,0 6 0-16,-4-4 0 0,4 1 0 0,0 0 0 16,-4 0 0-16,4 0 0 0,7-3 0 0,-7 6 0 15,0-6 0-15,-3 6 0 0,3 0 0 0,0 0 0 16,0 6 0-16,7-12 0 0,-7 5 0 0,3 1 0 16,-3-3 0-16,3 3 0 0,-3 0 0 0,4 6 0 15,-1-6-9-15,4 5 9 0,-3-5-8 0,-1 6 8 16,4-6 0-16,0 9-10 0,4-10 10 0,-4 7 0 15,0 0 0-15,3 3 0 0,-3 2 0 0,4-5 0 16,-4 0-8-16,3 6 8 0,1-4 0 0,-4 4 0 16,3-1 0-16,1-5 0 0,-4 3 0 0,3 3 0 15,1-7 0-15,0 1 8 0,-1 0-8 0,1 3 9 16,-1-10-1-16,1 1-8 0,-1 6 12 0,1-6-4 16,-1 0-8-16,1 0 0 0,-1 0 0 0,1-3 0 15,-1 2 8-15,-3-5-8 0,7 6 8 0,0-6-8 16,-3 6 10-16,3-6-10 0,0 0 12 0,0 0-12 15,0 0 11-15,4-6-11 0,-4 6 10 0,3-6-10 0,1 3 8 16,0 1-8-16,-1-1 0 0,1 0 0 0,3 0 0 0,-4 3 0 0,5 0 0 16,-5 0 0-16,4 0 0 0,0 0 0 15,-3 0 0-15,0 0 0 0,-1 0-12 0,1 0-3 16,-1 3 0-16,1 0 0 16,-1-3-17-16,1 0-3 0,0 3-1 0,-1-3 0 15,4 0-29-15,-3 0-7 0,-1 0 0 0,1-3-1 16,-4 3-138-16,4-3-27 0</inkml:trace>
  <inkml:trace contextRef="#ctx0" brushRef="#br0" timeOffset="1178.548">13240 4153 866 0,'0'0'24'0,"0"0"6"0,0 0-30 0,0 0 0 0,-4 3 0 0,4-3 0 16,-3 6 56-16,3-6 4 0,-7 3 2 0,7-3 0 16,0 0-18-16,0 0-4 0,0 0-1 0,-4 9 0 15,4-9-11-15,0 0-1 0,0 0-1 0,0 0 0 16,0 0-16-16,0 0-10 0,0 0 12 0,0 0-12 16,0 0 0-16,0 0 0 0,0 0 0 0,0 0-12 15,0 6 12-15,4 0 0 0,-1 0 0 0,1 5-9 16,-1-5 20-16,1 0 4 0,-1 0 1 0,1 9 0 15,-1-10 16-15,1 7 4 0,-1 0 1 0,4 0 0 16,-3 0-1-16,0 2-1 0,3 4 0 0,-4-6 0 16,1 2-2-16,-1-2 0 0,1 6 0 0,-1-7 0 15,4 1 1-15,-3 0 0 0,-1 3 0 0,1-4 0 16,-1 1-8-16,1 0-2 0,-1-3 0 0,1 3 0 16,-4-1-9-16,3-5-3 0,1 0 0 0,0 6 0 15,-4-12-4-15,0 6 0 0,0-6-8 0,0 0 12 16,0 0 1-16,0 0 0 0,0 0 0 0,0 0 0 15,0 0 10-15,0 0 1 0,0 0 1 0,0 0 0 16,0 0-5-16,0 0 0 0,0 0-1 0,0 0 0 16,0 0-11-16,0 0-8 0,0 0 9 0,-4-6-9 0,0-6 0 15,4 12 8-15,-3-6-8 0,-1 0 0 0,4 6 0 0,0-6 0 16,0 6 0-16,-3-5 0 0,3 5 0 16,0-9 0-16,-4 3 0 0,4 0 0 0,0 6 0 15,0-6 0-15,-3 0 0 0,3 0-10 0,0 0 10 16,0-5 0-16,0 5 0 0,-4-6-8 0,4 6 8 15,0-3 0-15,0-2 0 0,0 5-8 0,0-12 8 0,0 6 0 16,0 4 0-16,0-10 0 0,0 12 8 0,0-6 6 0,0-2 2 16,0 5 0-16,0 0-28 0,0-3-4 0,0 6-2 0,4 0 0 15,-4 0 18-15,0 1 0 0,3-7 0 0,-3 6 0 16,4-3 0-16,-1 9 0 0,-3-6 0 0,4 0 0 16,-1 1-9-16,-3 5 9 0,0-6 0 0,0 6-9 15,4-6 9-15,-4 6 0 0,4-6 0 0,-4 6-8 16,0 0 8-16,3 0 0 0,-3 0 0 0,7-6-8 15,-7 6 0-15,4-3 0 0,3 0 0 0,0 3 0 16,0 0 8-16,-4 0 0 0,4 0 0 0,0 3-8 16,0 0 8-16,1 3 0 0,-1-6 0 0,0 0-8 15,0 6 8-15,0-6 0 0,-4 12 0 0,4-12 0 16,0 5 0-16,0 1 0 0,1 0 0 0,-1-6 0 16,3 6 0-16,-3-6 0 0,0 0 0 0,0 6-8 15,-3-3 8-15,-1 9 0 0,4-7 0 0,-3 1 0 16,0 0 0-16,3 6 0 0,-4-6 0 0,4 3 0 15,-3 0 0-15,3-1 0 0,-4 4 0 0,1 0 0 16,-1 0 0-16,1-4 0 0,-4 1 0 0,3 6 0 0,1-3 0 16,-1-1 0-16,1-5 0 0,-1 6 8 0,-3-3-8 0,4 3 0 15,0-1 0-15,-1-5 0 16,1 6 0-16,-1-6 0 0,1 6 0 0,-1-3 0 16,1-4 0-16,-1 1 0 0,1 6 0 0,-1-12 0 0,1 12 0 0,-4-6 0 15,3-6 0-15,-3 0 0 0,4 6 0 0,-1-3 0 0,1 2 0 0,-4-5 0 16,0 0 0-16,0 0 0 0,0 0 0 0,0 0 0 15,0 0 0-15,0 0-10 0,0 0 10 0,0 0 0 32,0 0-33-32,0 0 0 0,0 0 0 0,0 0 0 0,0 0-102 0,0 0-20 15,0 0-4-15</inkml:trace>
  <inkml:trace contextRef="#ctx0" brushRef="#br0" timeOffset="2668.576">14686 4124 957 0,'0'0'20'0,"0"0"4"0,0 0-24 16,0 0 0-16,0 0 0 0,0 0 0 0,-3 6 52 0,3-6 4 0,0 6 2 15,0-6 0-15,-4 11-12 0,4-5-2 0,0-3-1 0,0 3 0 16,0 6-20-16,0-6-4 0,0 0-1 0,0 5 0 15,4-5-1-15,-4 0 0 0,0-6 0 0,3 6 0 16,1 3 6-16,-1 3 1 0,-3-1 0 0,4 1 0 16,-1 0 6-16,1 3 2 15,-1 2 0-15,1 1 0 0,-1 0-6 0,1 2-1 0,-1 4 0 0,1-7 0 16,-1 10 10-16,1-4 1 0,0 4 1 0,-1-4 0 16,1 7-19-16,-1-4-4 0,1 3-1 0,-1-2 0 15,1-4-1-15,-1 7 0 0,1-4 0 0,-1-2 0 16,4 2 0-16,-3 4 0 0,-1-10 0 0,1 10 0 15,-1-13 6-15,1 10 1 0,0-10 0 0,-1 7 0 16,1-4-19-16,-1-2 0 0,1 0 0 0,-1-6 0 16,1 2 12-16,-4 4-2 0,3-6 0 0,1-4 0 15,-4 4-2-15,3-6-8 0,1 0 12 0,-4-6-4 16,0 0 2-16,0 0 0 0,0 0 0 0,0 0 0 16,0 0 17-16,0 6 3 0,0-6 1 0,0 0 0 0,0 0-5 0,0 0-1 15,0 0 0-15,-7 6 0 16,-4-6-15-16,8 0-10 0,3 0 12 0,-11 0-12 15,4 0 8-15,0 0-8 0,-4-6 0 0,4 6 0 16,0 0 0-16,-3-6 0 0,-1 6 0 0,0-6 0 16,1 0 0-16,-1 0 0 0,-3 0 8 0,4 3-8 15,-5-2 0-15,1-1 0 0,-3 0 0 0,3 0 0 0,-4-6 0 0,4 0 0 16,-4 4 0-16,4 2 0 16,-3-6 0-16,6 0 0 0,-7 0 0 0,8 1 0 15,-4-4 0-15,-1 3 0 0,5 0-10 0,-4-5 10 0,3 5-16 0,1-3 0 16,-1 4 1-16,4-7 0 15,-4 3-25-15,4 4-6 0,0-1-1 0,0 0 0 16,4 0-26-16,-1 0-6 0,1 7-1 0,3-4 0 16,0 3-148-16,0-6-31 0</inkml:trace>
  <inkml:trace contextRef="#ctx0" brushRef="#br0" timeOffset="3043.936">14563 3956 1078 0,'0'0'22'0,"0"0"6"0,0 0-28 0,0 0 0 0,0 0 0 0,0 0 0 16,0 0 0-16,0 0-8 0,0 0-1 0</inkml:trace>
  <inkml:trace contextRef="#ctx0" brushRef="#br0" timeOffset="4135.863">15194 4315 760 0,'0'0'16'0,"0"0"3"0,0 0-19 0,0 0 0 0,0 0 0 0,0 0 0 16,0 0 22-16,-3-6 1 0,3 6 0 0,-4-6 0 15,-3 0-12-15,3-2-3 0,1 2 0 0,-1-6 0 16,-3 6 0-16,4 0 0 0,-1 0 0 0,-3 0 0 16,0 0 6-16,4 1 1 0,-4 5 0 0,3-12 0 15,4 12 40-15,-10-3 8 0,2 3 1 0,1 0 1 16,7 0 3-16,-10 3 0 0,3 0 0 0,-4 6 0 15,4-4 0-15,-3 1 0 0,3 0 0 0,-1-6 0 16,1 6-14-16,-3 0-2 0,6 0-1 0,-3 3 0 16,0-3-37-16,0 5-14 0,0-5 11 0,0 0-11 15,0 0 0-15,3 0 0 0,4-6 0 0,0 12 0 0,-3-6 0 16,-1-1 0-16,1 4 0 0,-1-3 0 0,4-6 0 16,-3 6 0-16,-1 6 0 0,1-6 0 0,-1-1 0 15,4 7 0-15,0-12 0 0,-3 3 0 0,3 3 0 0,0-6 0 16,0 12 0-16,0-6 0 0,0 0 0 0,0 5 0 15,0-5 0-15,3 0 0 0,1 0 0 0,-1 6 0 0,1-3 0 16,-1-4 0-16,1 1 0 0,-1 0 0 16,-3-6 0-16,7 6 0 0,0 0 0 0,1 0 0 15,-1 0 0-15,3-6 0 0,1 0 9 0,-1 0-9 0,1 0 8 16,3 0-8-16,0 0 8 0,-3-6-8 0,3 6 8 0,-4-6-8 16,5 0 8-16,-5 6-8 0,1-6 8 0,-4 6-8 15,3-6 8-15,-6 0-8 0,3 1 0 0,0-1 8 16,-4 0 0-16,-3-3-8 0,4 9 12 0,-4-6-4 15,0 0 0-15,0 0 0 0,0 0 0 0,-4 1 0 16,4-1 0-16,-3 0 0 0,-1 0 0 0,-3 0 0 16,4 3-8-16,-1 0 12 0,-3 0-12 0,7 3 12 15,-3 0 2-15,-4-6 1 0,7 6 0 0,0 0 0 16,-4-6-15-16,4 6 0 0,0 0 0 0,0 0 0 16,0 0 0-16,0 0-10 0,0 0 10 0,0 0-12 15,0 0 0-15,0 0 0 0,0 0 0 0,0 0 0 16,0 0-6-16,0 0-2 0,0 0 0 0,0 0 0 15,0 0 20-15,0 0-10 0,4 6 10 0,-1 0-8 16,1-3 0-16,-1 3 0 0,1 6 0 0,-1 0 0 16,-3-7 8-16,4 7 0 0,-1 0 0 0,1 0 0 15,-1 2 0-15,1-2 0 0,-1 6 0 0,1-9 0 16,3 2 0-16,-3 1 0 0,3 0 0 0,-4 0 0 16,4-6 0-16,0-1 0 0,0 1 0 0,0 0 0 15,4 0-8-15,-4 3 0 0,0-9 0 0,4 6 0 16,-1-6-1-16,1 0 0 0,-1 0 0 0,1 0 0 15,0 0-37-15,-1 0-7 0,-3 0-2 0</inkml:trace>
  <inkml:trace contextRef="#ctx0" brushRef="#br0" timeOffset="5131.778">15395 4438 1165 0,'0'0'24'0,"0"0"7"0,0 0-31 16,-7 0 0-16,7 0 0 0,0 0 0 0,0 0 32 0,0 0 0 0,0 0 0 16,0 0 0-16,0 0 24 0,0 0 6 15,0 0 1-15,0 0 0 0,0 0-24 0,0 0-5 0,0 0-1 0,0 0 0 16,0 0-17-16,0 0-4 0,0 0-1 0,0 0 0 16,0 0-3-16,0 0-8 0,0 0 12 0,0 0-4 15,0 0 8-15,-3 6 2 0,3 6 0 0,0-6 0 16,0 3 7-16,0 3 2 0,3-7 0 0,-3 7 0 15,4-6-27-15,-1 12 0 0,1-12 8 0,-1 2-8 16,4 4 0-16,-3-6 0 0,-1 12 0 0,-3-12 0 16,4-1 0-16,-1 4 0 0,1-3 0 0,-4-6 0 15,3 12 12-15,-3-12 3 0,0 0 1 0,0 0 0 16,0 0 8-16,0 0 1 0,0 0 1 0,0 0 0 16,4 0 1-16,0-12 0 0,-4 9 0 0,3-3 0 15,1 0-14-15,-1 1-2 0,1-7-1 0,-4 6 0 16,0 0-10-16,0 0 0 0,0-6 0 0,0 7 0 15,0-1 0-15,0 3 0 0,-4-9 0 0,4 6 0 16,0 0 0-16,-3 0 0 0,3 0 0 0,-4-5 0 16,4 2 0-16,-3 3 0 0,3-6 0 0,-4 6 0 15,4-5 0-15,-4-1 0 0,1 0 0 0,-1 3 0 16,1 3 0-16,-1-5 0 0,4-1 0 0,0 0 0 16,-3 3 0-16,3 0 0 0,0 1 0 0,0 2 0 15,0 0 0-15,0-6 0 0,0 6 0 0,0 0 0 0,3-2 0 16,-3 5 0-16,0-6 0 0,4 3 0 0,-1 0 0 15,-3-6 0-15,4 6 0 0,-4 6 0 0,3 0 0 16,-3 0 0-16,8-6 0 0,-5 6 0 0,4 0 0 0,0 0 0 16,0 0 0-16,0 0 0 0,0 0-10 0,-3-5 10 15,6 5-13-15,-2 0 5 0,-1 0 8 0,0 0 0 16,3 5 0-16,1 1 0 0,-4 6 0 0,3-6 0 16,1 6 0-16,0 0 8 0,-1-4-8 0,-3 4 0 15,4 0 0-15,-1 0 0 0,1 2 0 16,0-2 0-16,-4 6 0 0,3-1 0 0,-3-2 0 0,0 3-13 15,0-1 5-15,-3 1 8 0,3-3 0 0,0 2 0 0,0-5 0 16,0 6 0-16,0-4 8 0,-3-2-8 0,-1 6 0 0,4-12 8 16,-3 5-8-16,-1-5 0 0,1 0 0 0,-4-6 0 15,3 6 0-15,-3-6 0 0,0 0 0 0,0 0 0 16,0 0 0-16,0 0-9 0,0 0 9 0,0 0-13 16,0 0-18-16,0 0-3 0,0 0-1 15,0 0 0-15,0 0-19 0,0 0-4 0,0 0-1 0,0 0 0 16,0 0-137-16,0 0-27 0</inkml:trace>
  <inkml:trace contextRef="#ctx0" brushRef="#br0" timeOffset="5900.001">15938 4277 573 0,'-3'-6'12'0,"3"6"3"0,0 0-15 0,0 0 0 0,0 0 0 0,-4 0 0 16,1 0 10-16,-1 0-1 0,1 0 0 0,3 0 0 15,-4 0-9-15,4 0 0 0,-3 6 0 0,-1-3 8 16,4-3-8-16,-3 3 0 0,-1 3 0 0,1-6 0 16,-1 2 0-16,1-2-9 0,-1 0 9 0,4 0 0 15,0 0-16-15,0 0 4 0,0 0 1 0,0 0 0 16,0 0 2-16,0 0 0 0,0 0 0 0,0 0 0 15,0 0-28-15,0 0-6 0</inkml:trace>
  <inkml:trace contextRef="#ctx0" brushRef="#br0" timeOffset="6437.201">15879 4315 759 0,'0'0'33'0,"0"0"8"16,0 0-33-16,0 0-8 0,0 0 0 0,0 0 0 16,0 0 53-16,0 0 9 0,0 0 2 0,0 0 0 15,0 0-10-15,0 0-2 0,0 0 0 0,0 0 0 16,0 0-6-16,-8-6-2 0,8 6 0 0,0 0 0 15,0 0-20-15,0 0-4 0,0 0 0 0,0 0-1 16,0 0 3-16,0 0 1 0,0 0 0 0,0 0 0 0,0 0 3 16,0 0 1-16,0 0 0 0,0 6 0 0,0 0-1 0,4 6 0 15,-4-6 0-15,4-1 0 0,-1 4 6 0,1-3 0 0,-1 0 1 16,4 6 0-16,0-6-17 0,-3 5-4 0,6-5-1 0,-3 6 0 16,0 3 2-16,0-4 1 0,1-5 0 15,2 6 0-15,1 0 2 0,-1 3 0 16,-3-10 0-16,4 7 0 0,0 6-3 0,-4-12 0 15,3 8 0-15,-3-2 0 0,0 0-1 16,0-6 0-16,-3 6 0 0,3-7 0 0,-4-2-4 0,1 0 0 16,3 3-8-16,-3-3 12 0,-1 9-4 0,1-12-8 0,-1 0 11 15,-3 0-11-15,0 0 15 0,0 0-4 0,0 0-1 0,0 0 0 16,4 0 9-16,-4 0 1 0,3 0 1 0,-3 0 0 16,0 0 3-16,4 0 1 0,-1 0 0 0,-3 0 0 15,0-9-6-15,0 3-2 0,4 0 0 0,-4 3 0 16,0 0-9-16,0-2-8 0,0-1 12 0,0 0-12 15,-4-6 8-15,4 6-8 0,0 0 0 0,0-3 0 16,0 1 0-16,0-1 0 0,4-3 8 0,-4 0-8 16,0 6 0-16,0-11 0 0,3 2 0 0,-3-3 0 15,0 1 0-15,4-4 0 0,-1 4 0 0,-3-1 0 16,7-3 0-16,-3-2 0 0,-1 5 0 0,5 1 0 16,-5 2 0-16,1 3 0 0,3 0 0 0,-4 1 0 15,1-1-10-15,3 3 10 0,-4 3-10 0,1 0 10 16,-1 0-14-16,-3 1 3 0,0 5 1 0,0 0 0 15,0 0-9-15,0 0-1 0,0 0-1 0,0 0 0 16,0 0-15-16,0 0-2 0,0 0-1 0,0 0 0 16,0 0-45-16,0-6-10 0,0 0-2 0,0 0 0 15,0 0-45-15,4 0-10 0,-4 0-1 0</inkml:trace>
  <inkml:trace contextRef="#ctx0" brushRef="#br0" timeOffset="7053.822">16443 4271 1257 0,'0'0'26'16,"0"0"6"-16,0 0-32 0,0 0 0 0,0 0 0 0,0 0 0 16,0 0 63-16,0 0 5 0,0 0 2 0,0 0 0 0,0 0-10 0,0 0-3 0,0 0 0 0,0 0 0 15,0 0-7-15,-4 6-2 0,4-6 0 16,0 0 0-16,0 0-32 0,0 0-6 16,0 0-2-16,-3 6 0 0,3-6-8 0,0 0 0 0,0 6 9 0,-4 2-9 15,4 4 9-15,0-6-9 0,0 6 12 0,0 0-12 16,0-1 17-16,0 4-3 15,0-3-1-15,0-1 0 0,0 1 2 16,0 3 0-16,0 3 0 0,0-7 0 0,0 7-15 0,0-3 0 16,0 2 0-16,0-5 0 0,0 6 10 0,4-7 2 0,-4 4 1 15,0 3 0-15,0-6-13 0,3-4-10 0,-3 4 2 0,0 0 0 16,0 0 8-16,0-6 0 0,0-1 0 0,0-5 8 16,0 6-8-16,0-6 8 0,0 9-8 0,0-9 8 15,0 0-8-15,0 0 9 0,0 0-9 0,0 0 10 16,0 0-10-16,0 0 0 0,0 0 9 0,0 0-9 15,0 0-16-15,0 0-7 0,0 0-1 0,0 0-1 16,0 0-17-16,0 0-3 16,0 0-1-16,0 0 0 0,-3-3-110 0,-1-3-23 0,4 6-4 15</inkml:trace>
  <inkml:trace contextRef="#ctx0" brushRef="#br0" timeOffset="7413.077">16443 3971 922 0,'0'0'19'0,"0"0"5"0,0 0-24 0,0 0 0 0,-4-3 0 0,4 3 0 16,0 0 56-16,0 0 7 0,0 0 1 0,0 0 0 16,0 0-34-16,0 0-6 0,0 0-2 0,0 0 0 15,0 0 13-15,-3 6 2 0,3-6 1 0,-4 6 0 16,4-6-9-16,-3 9-1 0,3-9-1 0,-4 0 0 15,4 0-15-15,-3 11-2 0,3-11-1 0,0 0 0 16,0 0-61-16,-4 6-13 16,4-6-3-16</inkml:trace>
  <inkml:trace contextRef="#ctx0" brushRef="#br0" timeOffset="8477.843">16686 4327 900 0,'0'0'38'0,"0"0"-30"16,0 0 34-16,0 0 7 0,0 0 2 0,0 0 0 16,0 0-2-16,0 0 0 0,0 0 0 0,0 0 0 15,0 0 13-15,0 0 2 0,0 0 1 0,0 0 0 16,0 0-23-16,0 0-5 0,0 0-1 0,0 0 0 16,0 0-20-16,0 0-4 0,0 6 0 0,0-6-1 15,4 6 3-15,-4-6 1 0,0 5 0 0,0-5 0 16,7 6 5-16,-4 3 2 0,1-9 0 0,3 6 0 15,-3-6-10-15,-1 6-3 0,4 0 0 0,-3-6 0 16,3 6-1-16,0-6-8 0,0 0 12 0,0 0-4 16,0 0 1-16,4 0 0 0,-4 0 0 0,0-6 0 15,3 6-1-15,-3 0 0 0,4-6 0 0,-4 0 0 0,4 6 0 16,-8 0 0-16,4-6 0 0,0 6 0 0,0-6 0 16,-3 0 0-16,3 0 0 0,-4 4 0 0,4-4 0 0,-3 6 0 15,-1-12 0-15,1 12 0 0,0-6 10 0,-4 6 2 16,3-6 0-16,-3 6 0 0,0-6-11 0,4 0-1 0,-4 0-8 0,0 1 12 15,0-1-12-15,0 3 11 0,0-3-11 16,-4 0 10-16,1 0 5 16,3 0 1-16,-8 0 0 0,8 6 0 0,0 0-16 15,0 0 0-15,0 0 0 0,-10 0 0 0,3-6 8 0,-4 1-8 0,4 5 11 16,0-12-11-16,0 9 0 0,0-3 0 0,4 6 0 0,-5-6-12 16,5 6 12-16,-4-6-12 0,0 6 12 0,0 0-12 15,0 0 12-15,0 0-12 0,7 0 12 0,-7 0-12 16,0 6 2-16,-1-6 1 0,1 6 0 0,0-6 0 15,0 0 9-15,7 0-10 0,-7 3 10 0,0 0-10 16,4 0 10-16,-4 9 0 0,3-7-9 0,1 7 9 16,-1-6-10-16,0 0 10 0,1 6-13 0,-1-3 5 15,4 2 8-15,-3-5 0 0,-1 6 0 0,4 0 0 16,-3 0 0-16,-1-4 0 0,1 4 0 0,-1-6-8 16,4 6 8-16,-3-6 0 0,3-1 0 0,0 7 0 15,0-9 0-15,3 6 0 0,-3 0 0 0,0 3 0 16,4-7 0-16,-4-5 11 0,0 6-3 0,3 6 0 15,1-6-8-15,-1 3-9 0,1 3 9 0,3-7-13 16,-4 1 13-16,5 6 0 0,-1-6 12 0,0 6-12 16,0-6 9-16,0-1-9 0,3 4 0 0,-3 3 9 0,0-6-9 15,-3 0 0-15,3 0 0 0,0 0 0 0,-3-1 11 0,-1 1 0 16,4-3 0-16,-3 3 0 0,-1-3-11 0,4 6 0 16,-3-3 0-16,-4-6 0 0,3 6 0 15,-3-6 0-15,4 6 0 0,-4-6 0 16,3 0 0-16,1 5 0 0,3 1 0 0,-7-6 0 0,4 0 12 15,3 6-4-15,-4-3 0 0,4-3 0 0,-3 6 0 16,3-6 0-16,0 3 0 0,0-3 0 0,0 0-8 0,0 0 0 0,0 0 0 16,4 0 0-16,-4-3 0 0,3 3 0 0,-3-6 0 0,0 3 0 31,4-3-20-31,-4 0-7 0,4 1-1 0,-4 5 0 0,0-6-42 16,0 0-9-16,0 0-1 0,0-3-1 0,0 6-24 15,-4 0-5-15,5 0-1 0</inkml:trace>
  <inkml:trace contextRef="#ctx0" brushRef="#br0" timeOffset="9424.315">17145 4415 1362 0,'0'0'38'0,"0"0"10"0,0 0-39 15,0 0-9-15,0 0 0 0,0 0 0 0,0 0 32 0,0 0 4 0,-4-6 0 0,4 6 1 16,0 0-13-16,0 0-2 0,0 0-1 0,0 0 0 16,-3-3 3-16,3 3 0 0,0 0 0 0,0 0 0 15,0 0-4-15,0 0-1 0,0 0 0 0,0 0 0 16,0 0 0-16,0 0 0 0,0 0 0 0,0 0 0 15,0 0-19-15,0 0 0 0,0 0 8 0,0 0-8 16,0 0 0-16,0 0 0 0,0 0 0 0,0 0 0 16,0 0 12-16,3 6 0 0,1 3-1 0,0-3 0 15,-1 0 4-15,1-1 1 0,-1 7 0 0,1-6 0 16,3 0 10-16,-4 9 2 0,1-4 1 0,3-5 0 16,-4 6-10-16,1 0-3 0,3-3 0 0,-4 2 0 15,1 1-16-15,-1-6 10 0,5 6-10 0,-5 0 8 16,1-7-8-16,-1-5 8 0,-3 0-8 0,0 0 8 15,0 0-8-15,0 0 0 0,0 0 0 0,0 0 0 16,0 0 16-16,0 0-1 0,0 0-1 0,0 0 0 16,0 0 7-16,0 0 2 0,0 0 0 0,0 0 0 15,0 0 0-15,0-5 0 0,0-1 0 0,0 0 0 16,0-6-3-16,-3 6-1 0,3 0 0 0,-4-3 0 16,1 1-19-16,-1-1 0 0,0-3 0 0,1 0 0 0,-1 6 0 15,1-5 0-15,-1-4 0 0,1 9 0 0,-1 0 0 16,1 0 0-16,-1 0 0 0,1-5 0 15,-1 5 0-15,1-3 0 0,-1 3 0 0,1 0 0 0,-1 0 0 0,1 0 0 0,3 1 0 16,-4-1 0-16,1 0 0 0,3-6 0 0,-4 3 0 16,0 0 0-16,4 1 0 0,-3-4 0 0,-1 6 0 0,1-6 0 15,-1 6 0-15,4 0 0 0,-3 1 0 0,3-1 0 16,0 3 0-16,0-3 0 0,0 0 0 0,0 0 0 16,0 6 0-16,0-6 0 0,0 6 0 0,0-6 0 15,0 0-8-15,3 1-3 0,1 5 0 0,-1-9 0 16,4 9 11-16,1 9-12 0,-1-9 12 0,0 0-12 15,3 0 12-15,1 0 0 0,-1 0 0 0,1-9-8 16,0 6 8-16,-1 0 11 0,4 3-3 0,-3-3 0 16,-1 0-8-16,1 3-11 0,0-6 3 15,-1 6 0-15,4 0 8 0,-3 0 0 0,-1 0 0 0,1 0 0 16,0 0 0-16,-4 0 0 0,0 6 0 0,3-6 0 16,-3 0 0-16,0 6 0 0,0-3 0 0,1 0 0 15,-5 6-28-15,4-9 0 0,0 5 0 0,0-5 0 16,-3 0-5-16,-1 0-2 0,4 0 0 0,-3 0 0 15,3-5-24-15,-4 5-5 0,4 0 0 0,-3 0-1 16,3 0-34-16,-3 5-6 0,-4-5-2 0,7 0 0 16,-7 0-94-16,3 0-19 0</inkml:trace>
  <inkml:trace contextRef="#ctx0" brushRef="#br0" timeOffset="18116.367">20528 3704 1052 0,'-10'0'44'0,"2"0"-35"16,1 0 0-16,7 0 0 0,-7 0 0 0,0 0 0 16,7 0 18-16,-7 5 3 0,7-5 1 0,0 0 0 15,-7 0-3-15,7 0 0 0,0 0 0 0,0 0 0 16,-7 6-4-16,7-6-2 0,-3 6 0 0,-1 3 0 16,4-3-22-16,0 6 0 0,0-1 0 0,0 1 0 15,4 3 8-15,-4 2 3 0,0 7 1 0,3-6 0 16,-3 8 24-16,0-8 4 0,4 5 2 0,-1 4 0 15,-3-4-1-15,4-2 0 0,-1 8 0 0,-3-11 0 16,4 8 4-16,-4-8 1 0,0-6 0 0,3 8 0 16,-3-2-23-16,0 0-5 0,4-4-1 0,-4 4 0 15,0-6 2-15,0-1 0 0,0 1 0 0,0-3 0 16,0 0 5-16,-4 5 2 0,4-2 0 0,0 0 0 16,0 3-16-16,-3-4-10 0,3 1 12 0,0 0-12 15,0 0 8-15,0 0-8 0,0-7 0 0,0 4 0 16,-4 3 12-16,4-12 0 0,0 0-1 0,0 0 0 15,0 12 3-15,0-12 1 0,0 0 0 0,0 0 0 16,0 0 7-16,0 0 2 0,0 0 0 0,0 0 0 0,0 0-9 16,0 0-2-16,0 0 0 0,0 0 0 0,0 0-1 15,0 0-1-15,0 0 0 0,0 0 0 0,0 0-11 0,0 0 0 16,0 0 0-16,0 0 0 0,0 0-10 0,0 0-1 16,0 0 0-16,7 0 0 0,0 0-4 15,0 0-1-15,4 0 0 0,-4 0 0 0,4-6 2 16,-4 6 0-16,3-6 0 0,1 6 0 15,3 0 5-15,0 6 1 0,0 0 0 0,0-6 0 0,0 0-2 0,1 6 0 16,-1-6 0-16,-4 0 0 0,8 5-3 0,-4 1-1 0,0 0 0 16,0-6 0-16,0 6-9 0,0 0-1 0,1 3-1 0,-5-3 0 15,1 0 9-15,-1-1 1 0,-3-5 1 0,4 6 0 16,-4-6-6-16,0 0-2 0,-3 0 0 0,3 0 0 16,0 0-22-1,-4 0-5-15,1-6-1 0,-4 6 0 0,7-5-104 0,-4 5-21 0</inkml:trace>
  <inkml:trace contextRef="#ctx0" brushRef="#br0" timeOffset="18701.322">20846 4118 1317 0,'0'0'27'0,"0"0"8"0,0 0-35 16,0 0 0-16,0 0 0 0,0 0 0 16,-4 6 40-16,4-6 0 0,-3 6 1 0,3-6 0 0,0 0-6 0,0 0-2 0,0 0 0 0,3 12 0 15,1-7-19-15,-1 1-4 0,4-3-1 0,-3 0 0 16,3 0-9-16,3 0 0 0,-3 0 0 0,4 3 8 15,0-6-8-15,-1 0 0 0,1 0 0 0,3 0 0 16,-4 0 0-16,1 0 8 0,3 0-8 0,-3 0 8 16,3 0 1-16,-4 0 0 0,1-9 0 0,0 6 0 15,-1 0 1-15,1 0 0 16,-1 0 0-16,-3 3 0 0,0-6 3 16,1 6 1-16,-5-5 0 0,1-1 0 0,-4 6-14 0,3-6 0 0,-3 0 8 0,0 6-8 15,0-6 0-15,-3 0 0 0,-1-3 0 0,-3 3-10 16,3-5 10-16,-6 5-13 0,3-6 5 0,-4 6 8 15,-3 0-12-15,4-5 12 0,-5-1-10 0,-2 9 10 16,3-3 0-16,0 0 0 0,-1 0 0 0,5 6 0 16,-4 0 8-16,3 0 0 0,4 0 1 0,0 6 0 15,0 0-9-15,7-6 0 0,-3 6 0 0,-1-3 0 16,4 9 0-16,0-1 0 0,0 1 0 0,0 0-11 16,4 0 11-16,-1-1 0 0,1 4 0 0,-1 3-8 15,4-1 8-15,0-5 0 0,-3 3 0 0,3-3 0 16,0-1 0-16,-4 1 0 0,4-6 0 0,0 9 0 15,-3-10 0-15,3 1 8 0,-3 6-8 0,3-6 11 16,0 0-11-16,-4 3 10 0,4-6-10 0,0 3 10 16,4-4-10-16,-1 4 8 0,1-6-8 0,0 6 8 15,-1 0-8-15,4-6 0 0,0 6 0 0,1-6-11 16,2 6-42-16,-3-6-9 0,4 6-2 0</inkml:trace>
  <inkml:trace contextRef="#ctx0" brushRef="#br0" timeOffset="19814.759">21837 3692 923 0,'0'0'39'0,"0"0"-31"31,0 0 40-31,0 0 9 0,0 0 2 0,0 0 0 0,0 0 28 0,0 0 5 0,0 0 2 0,-4 6 0 16,1 5-45-16,-1-5-9 0,1 0-1 0,-1 3-1 15,1 3-14-15,-1 5-2 0,1 1-1 0,-1 3 0 16,4-4-21-16,-3 7 9 0,-1 2-9 0,1-2 0 16,-1 5 0-16,1-2 0 0,-1 5 0 0,0-3 0 15,4 4 20-15,-3 2-2 0,-1-6-1 0,4 10 0 16,-3-16 7-16,3 9 0 0,0-5 1 0,0 2 0 16,0-2-13-16,0-4-2 0,0 7-1 15,3-10 0-15,-3 4 3 0,0-7 0 0,4-2 0 16,-4 3 0-16,0-7 1 0,3-5 1 0,-3 0 0 0,0-6 0 15,0 0 10-15,0 0 3 0,0 0 0 0,0 0 0 16,0 0 8-16,0 0 1 0,0 0 1 0,0 0 0 16,-3-6-21-16,-1 0-4 0,4-5 0 0,-3-4-1 15,-1 3-11-15,4 0 0 0,-3-11 0 0,3 8 0 16,-4-2-15-16,1-7 5 0,3 1 1 0,0 2 0 16,0-3-10-16,0-2-1 0,3 3-1 0,-3-7 0 15,4 4 3-15,-4-4 1 0,0 4 0 0,0-4 0 16,0 4 8-16,0 2 9 0,-4-8-13 0,1 3 5 15,3 8 8-15,-4-2-10 0,1-1 10 0,-1-2-10 16,1 8 10-16,-1-6-12 0,1 7 12 0,-1 2-12 16,1 9 12-16,3-6 0 0,0 12 0 0,0 0 0 0,0 0 0 15,0 0 0-15,0 0 0 0,0 0-8 0,0 0 8 16,0 0-8-16,3 0 8 0,1 0-8 0,3 0 8 16,-4 0 0-16,4 0 0 0,4 6 0 0,-4 0 0 15,0-6 8-15,0 6-8 0,0-6 0 0,0 6 0 0,4 0 0 16,-4 0 0-16,3 3 0 0,1 2 0 15,0 1 0-15,3 0 0 0,-4 0 0 0,1 2 0 16,-1 4 0-16,1 0 0 0,0 2 0 16,-1-2 0-16,1 5 8 0,-4-8-8 0,3 9 0 0,1-1 0 0,0-5 9 0,-1 8-9 15,1-2 0-15,-1-4 15 0,1 4-4 0,-1-7-1 0,1 1 0 16,0-3 5-16,-1-3 1 0,1-1 0 0,-4-5 0 16,3 0-16-16,-3 0 9 0,1-3-9 0,-1 9 8 15,0-12 0-15,-4 0 0 0,-3 0 0 0,0 0 0 16,7 0 4-16,-7 0 1 0,0 0 0 0,0 0 0 15,7 0 0-15,-7 0 0 0,0 0 0 0,0 0 0 16,0 0-5-16,0 0-8 0,0 0 11 0,0 0-11 16,4 0 11-16,3-12-11 0,-4 9 10 0,1-3-10 15,-4 0 8-15,0-6-8 0,0-5 0 0,-4 11 9 16,8-12-9-16,-4 4 10 0,3-10-10 0,-3 0 10 16,4-2-10-16,-4-3 0 0,0 2 0 0,0-5 0 15,0-3 0-15,-4-1 8 0,4-2-8 0,-3 0 0 16,-1-3 8-16,1 2-8 0,-1-5 0 0,1 9 8 15,-1 3-8-15,1-4 10 0,-1 10-10 0,1-3 10 16,-1 8-10-16,1-2-17 0,-4 5 4 0,3 0 1 16,-3 9-14-16,0-2-2 0,3 5-1 0,-3 0 0 15,0-6-99-15,4 12-20 0,3 0-4 0</inkml:trace>
  <inkml:trace contextRef="#ctx0" brushRef="#br0" timeOffset="20485.937">22348 3980 1265 0,'0'0'53'0,"-7"-6"-42"16,0 3 40-16,4 0 8 0,3 3 1 0,-11 0 1 15,4-6 11-15,0 0 3 0,-3 6 0 0,-1 0 0 16,4 0-17-16,7 0-3 0,-7 0-1 0,0 0 0 16,7 0-27-16,-11 0-6 0,1 6-1 0,3 0 0 15,0 0 0-15,-1 0-1 0,1 3 0 0,4-3 0 16,-1 5-9-16,1-5-2 0,3 0 0 0,0 6 0 0,0-3-8 0,0 8-11 16,3-5 3-16,-3 0 0 0,4 5 8 0,-1-2 0 15,1 3 0-15,-1-1 0 16,1-5 0-16,0 3 0 0,3 3-9 0,-4-7 9 0,4 1 0 15,0-6 0-15,0 0 0 0,0 3 8 0,0-4 4 0,0 1 0 16,0 0 0-16,1-6 0 16,2 6-4-16,-3-6 0 0,4 0 0 0,-1 0 0 0,4 0 0 0,-3 0 0 15,0-6 0-15,3 6 0 0,0 0-8 0,-4-6 0 0,1 6 0 16,0-6 0-16,-1 1 0 0,1-7 12 0,-4 3-12 0,0-3 12 16,0 1-12-16,-4-7 0 0,1 6 0 0,-4-3 8 15,0 4 0-15,0-1 0 0,-4 0 0 0,1-3 0 16,-1 4 0-16,1-7-8 0,-1 6 12 0,-3 1-4 15,0-1-8-15,0 3 8 0,-3 3-8 0,-1-6 8 16,0 6 1-16,1-5 0 0,-4 5 0 0,3 0 0 16,-3-3-26-16,0 3-6 0,0 0-1 0,0-5 0 15,0 11 1-15,-1-6 0 0,1 0 0 0,0 6 0 16,4-6-4-16,-1 0-1 16,4 3 0-16,0 0 0 0,7 3-9 0,-7-3-3 0,7 3 0 15,0 0 0-15,0 0-44 0,0 0-8 0,0 0-3 16</inkml:trace>
  <inkml:trace contextRef="#ctx0" brushRef="#br0" timeOffset="21227.113">22493 4062 1241 0,'0'0'25'0,"0"0"8"0,0 0-33 0,0 0 0 0,0 0 0 0,0 0 0 15,0 0 60-15,0 0 6 0,0 0 1 0,0 0 0 16,0 0-21-16,0 0-4 0,0 0-1 0,0 0 0 16,0 0-7-16,0 0-2 0,0 0 0 0,4 6 0 15,3-6 15-15,-4 6 2 0,4-6 1 0,0 6 0 16,4 0-18-16,-4-6-3 0,4 6-1 0,-1-4 0 16,1 1-6-16,-1 0-2 0,-3-3 0 0,4 3 0 15,-4-3-4-15,4 3 0 0,3-3-1 0,-4 0 0 16,1-3-6-16,-1 3-1 0,1-3 0 0,0 0 0 15,-4 0-8-15,0-5 12 0,0 8-12 0,-4-6 12 16,1-6 0-16,3 6 0 0,-4 0 0 0,1-5 0 16,-4-1 5-16,3 9 2 0,-3-9 0 0,0 6 0 15,-3 0-28-15,-1-5-6 0,1-1-1 0,-1 6 0 16,-3-3 16-16,4 3 0 0,-4 0 0 0,7 6-9 16,0 0-3-16,-7 0 0 0,7 0 0 0,0 0 0 15,-7 0-3-15,7 0-1 0,-11 0 0 0,4 0 0 16,7 0 16-16,-11 0-9 0,11 0 9 0,-7 6-8 15,7-6 8-15,0 0 0 0,-10 0 0 0,10 0-8 16,-11 0 8-16,11 0 0 0,-7 6 0 0,7-6 0 0,0 0 0 16,-7 0 0-16,7 0 0 0,-7 6 0 0,0-3-9 0,0 3 9 15,0 0-10-15,3 5 10 0,4-11 0 0,-3 6 0 0,3 0-8 16,0 0 8-16,0 6-8 0,0-3 8 0,0 2-13 0,-4 7 5 16,8-6 8-16,-4 0 0 0,3 2 0 0,1-2 0 15,-1 6 0-15,1-7 0 0,-1 4 0 16,4-3 0-16,-3 6 0 0,3-13 0 0,-3 7 8 0,3-6-8 15,0-3 0-15,7 0 0 0,-4 0 0 0,1 0-12 16,3 6 12-16,0-9 9 0,-3 0-1 0,3 5-8 16,0-5 9-16,0 0-9 0,4 0 0 0,-4 0 9 15,0 0-9-15,0-5-16 16,0 5 4-16,-3 0 1 0,-1-9-31 0,1 9-6 16,0 0-2-16,-4 0 0 0,3-3-64 15,1 3-13-15,-4-3-2 0</inkml:trace>
  <inkml:trace contextRef="#ctx0" brushRef="#br0" timeOffset="21556.624">22542 3686 1257 0,'0'12'26'0,"0"-1"6"0,0 1-32 0,0-9 0 0,4 3 0 0,-4-6 0 15,4 6 39-15,-4-6 1 0,0 0 0 0,0 0 0 16,3 6-32-16,-3-6-8 0,0 0 0 0,0 0 0 31,7 6-44-31,-3-6-9 0,-4 0-3 0</inkml:trace>
  <inkml:trace contextRef="#ctx0" brushRef="#br0" timeOffset="21823.698">22782 3727 1804 0,'0'9'37'0,"0"-9"10"0,0 0-38 16,0 0-9-16,0 0 0 0,0 0 0 0,0 0 20 0,0 0 1 0,0 0 1 0,0 0 0 16,0 0-22-16,0 0 0 15,0 0 0-15,0 0 0 16,0 0-128-16,0 0-31 0,-7 6-5 0</inkml:trace>
  <inkml:trace contextRef="#ctx0" brushRef="#br0" timeOffset="22603.287">23580 4159 1409 0,'0'0'29'0,"0"0"7"0,0 0-28 0,0 0-8 0,0 0 0 0,0 0 0 16,0 0 33-16,0 0 6 0,0 0 1 0,0 0 0 15,3-3-13-15,1 0-3 0,3-3 0 0,3 6 0 16,1-5-24-16,0 5 0 0,3 0 0 0,0-6 0 15,0 0-11-15,0 6-7 0,0 0-2 0,0 0 0 16,0 0 20-16,-3 0 9 0,3 0-1 0,-3 0 0 16,3 0-8-16,-4 0 0 0,4 6 0 0,-3 0 0 15,0-6 0-15,-4 5 0 0,3-5 0 0,1 0 0 16,-4 0 0-16,3 0 18 0,-3 0-3 0,-3-5-1 16,0 5-14-16,-4 0 0 0,3-6-12 0,1 0 12 15,-4 0 0-15,0 0 20 0,0 0-2 0,-4-6-1 16,1-2-17-16,-5 8 0 0,5-6 0 0,-4 6 0 15,0-6-29-15,-4 7-3 0,1-7-1 0,-1 9 0 16,-3-3 6-16,0 0 2 0,0 0 0 0,0 0 0 16,0 0 16-16,-1 1 9 0,1-1-10 0,4 0 10 0,-4 3-14 15,7 3 3-15,-4-3 1 0,4 3 0 16,7 0-18-16,0 0-3 0,-7 0-1 0,7 0 0 0,0 0 16 0,0 0 4 16,0 0 0-16,0 0 0 15,0 0-56-15,-4 6-12 0</inkml:trace>
  <inkml:trace contextRef="#ctx0" brushRef="#br0" timeOffset="23311.788">22955 3536 1045 0,'0'0'44'0,"0"0"-36"16,0 0 42-16,0 0 8 0,0 0 2 0,0 0 0 15,0 0-16-15,0 6-4 0,0-6 0 0,0 9 0 16,-3-3-15-16,3-6-3 0,0 5-1 0,0 1 0 16,0 6 3-16,3-6 1 0,-3 3 0 0,0 0 0 15,0-1 12-15,0 4 3 0,0 0 0 0,0 0 0 16,0-4-7-16,4 10-1 0,-4 0 0 0,0-6 0 15,3 5-1-15,-3-2-1 0,4-3 0 0,-1 11 0 16,-3-11-4-16,4 8-1 0,-1 4 0 0,1-6 0 16,-1 8-9-16,1-8-1 0,3 5-1 0,-3-2 0 15,-1 2-5-15,-3 1-1 0,4 2 0 0,-4-8 0 16,3 3 1-16,1-4 0 0,-1 1 0 0,-3-4 0 16,0 4-9-16,0-6 8 0,0-6-8 0,0 11 8 15,0-11 0-15,-3 3 0 0,3-3 0 0,0-6 0 16,-4 6 0-16,4-6 0 0,-3 6 0 0,3-6 0 15,-4 12-8-15,4-12 0 0,-3 5 0 0,3-5 0 0,0 0 0 16,-7 6 0-16,7-6 0 0,0 0 0 16,0 0-28-16,0 0-7 0,0 6-1 0,0-6-1 15,0 0-43-15,3 6-9 0,4 0-2 0</inkml:trace>
  <inkml:trace contextRef="#ctx0" brushRef="#br0" timeOffset="24212.751">23745 4056 908 0,'0'0'19'0,"4"-6"4"0,0 1-23 0,-1-4 0 15,1 3 0-15,-4 0 0 0,3 0 16 0,4 0-2 0,-3 0 0 0,-1 6 0 16,-3 0-26-16,4-6-4 0,-1-5-2 0,-3 11 0 16,4 0-46-16,-4 0-8 0,3-9-3 0,-3 9 0 15,0 0-16-15,0 0-3 0,0 0-1 0,0 0 0 16,0 0 82-16,0 0 13 0,0 0 8 0,0 0 0 15,0 0 94-15,0 0 19 0,0 0 4 0,0 0 1 16,0 0-34-16,0 0-8 0,-3 9 0 0,-1-3-1 16,1-1-30-16,-1 1-5 0,1 0-2 0,-4 0 0 15,0 0-14-15,0-6-4 0,-1 0 0 0,1 0 0 16,-3 6 0-16,-1-6 0 0,1 3 0 0,-1 3 0 16,1 0 20-16,-1-1 3 0,0 1 1 0,4 0 0 15,0 0-26-15,-3-6-5 0,3 6-1 0,0 0 0 16,-1 0 3-16,5 2 0 0,-1 1 0 0,1 0 0 15,3-3-11-15,-4 6-3 0,4 0 0 0,0-1 0 16,4-2 3-16,-4 3 0 0,3 0 0 0,1-1 0 16,-4-5-12-16,3 0 0 0,1 0 0 0,-4 0 0 15,4 0 0-15,-1 3 0 0,1 2 0 0,-1-5 0 16,1 0 0-16,-1 6 0 0,-3-6 0 0,4 3 0 0,-1-4 8 16,-3 1 0-16,4 0 0 0,-1 0 0 0,1 0 15 15,-1 0 2-15,1 6 1 0,3-6 0 0,0-4 6 0,0 4 2 16,4-3 0-16,-1 6 0 0,4-9-18 0,-3 6-4 0,3-6-1 15,0 12 0-15,0-12-11 0,0 0 10 0,0 6-10 16,1-6 10-16,-5 5-10 0,4-5-17 0,-3 0 4 0,3 6 1 31,-3-6-20-31,-1 0-3 0,1 0-1 0,-1 0 0 16,-3 0-30-16,4 0-6 0,-4 0-2 0,0 0 0 0,0 0-13 16,0 0-2-16,0 0-1 0</inkml:trace>
  <inkml:trace contextRef="#ctx0" brushRef="#br0" timeOffset="24813.825">24109 4086 1257 0,'0'0'26'0,"0"0"6"0,0 0-32 15,0 0 0-15,0 0 0 0,0 0 0 0,-4 0 13 0,4 0-4 0,0 0-1 16,-3-6 0-16,3 6 24 0,-4-6 5 0,4 6 1 0,-3-6 0 16,-1 0-10-16,1 6-1 0,-1-6-1 0,4 6 0 15,0 0 10-15,0 0 3 0,0 0 0 0,0 0 0 16,-7 0-11-1,0 0-3-15,0 0 0 0,0 0 0 16,-4 6 6-16,4-6 1 0,0 6 0 0,-3 0 0 0,-1 0-20 0,4 0-3 0,0-6-1 0,0 11 0 16,0-5 16-16,3 3 4 0,1-3 0 0,-1 6 0 15,1 0-16-15,3-7-4 0,0 1 0 0,0-6 0 16,3 3 10-16,-3-3 2 0,4 9 0 0,-4-9 0 16,3 9-29-16,4-9-6 0,4 6-1 0,-4-6 0 15,0 6 26-15,4-6 5 0,-4 0 1 0,0 0 0 16,0-6-16-16,-7 6 0 0,7 0 0 0,-4 0 0 15,4 0 0-15,0 0 0 0,-3 0 0 0,3 0 0 16,0 0 0-16,-3 6 0 0,3 0 0 0,0-6-10 16,-4 0 10-16,4 5 0 0,0 1 0 0,0-6-8 15,1 6 8-15,2-6 0 0,-3 6 0 0,4-3 0 16,-4 0 0-16,3 3 0 0,-3 3 0 0,4-4 0 16,-4 7 0-16,0-6 0 0,0 0 0 0,0 6 0 15,-3-6 0-15,3 2 0 0,-4-2 0 0,-3 0 0 16,0-6 0-16,0 0 0 0,0 0 0 0,-3 6-8 15,3-6 8-15,-7 6 0 0,0-6 0 0,-4 0 0 16,1 0 0-16,-5 0 11 0,-2-6-3 0,-1 0 0 16,1 0-8-16,2 0 0 0,-2 1 0 0,-1-1 0 15,4-3-49-15,-4 3-12 0,4 0-3 0</inkml:trace>
  <inkml:trace contextRef="#ctx0" brushRef="#br0" timeOffset="25381.186">24324 3474 1497 0,'-7'9'63'16,"3"3"-51"0,1-6 24-16,-1 5 4 0,1-5 0 0,-1 9 1 0,1-6-27 0,3 0-6 0,-4 2 0 15,4 7-8-15,0-6 0 0,0 0 0 16,0 8 0-16,4-8 0 0,-4 6 0 0,0 2 0 0,0-2 0 16,0 5 0-16,3-2 0 0,-3-4 0 0,4 7 13 15,-4-3-4-15,3 2 10 0,-3 1 1 0,4 2 1 0,-4 3 0 16,3-2 23-16,-3 2 5 0,4 4 1 15,-4-4 0-15,3-2-3 16,-3 2-1-16,4 0 0 0,0-2 0 0,-4-1-34 0,3-2-12 16,1-1 9-16,-1-5-9 0,1 2 12 0,-1-2-4 0,1 3 0 15,-4-4 0-15,3-5-8 0,1 0 0 16,-1 6 0-16,1-13 0 0,-1 1 0 0,-3 3 0 0,0-9 0 0,0 0 0 16,0 0 0-16,0 0-17 0,0 0 4 0,0 0 1 31,0 0-30-31,0 0-6 0,0 0 0 0,0 0-1 0,0 0-98 0,0 0-19 15,0 0-4-15</inkml:trace>
  <inkml:trace contextRef="#ctx0" brushRef="#br0" timeOffset="25703.716">24088 3915 1429 0,'0'0'40'0,"0"0"10"0,0 0-40 16,0 0-10-16,0 0 0 0,0 0 0 0,7 3 44 0,0-3 6 15,3 0 2-15,-3 0 0 0,4 3-32 0,0-3-7 0,-1 0-1 0,1 6 0 16,-1-6-4-16,4 0-8 0,-3 0 11 0,0 0-11 15,3 0 8-15,-4 6-8 0,4-6 0 0,1 6 0 16,-1 0 0-16,-4-1 0 0,4 1 0 0,-3 6 0 16,3-9 0-16,-3 3-16 0,3 6 5 0,-4-6 1 31,4-1-53-31,1 7-10 0,-1-6-3 0</inkml:trace>
  <inkml:trace contextRef="#ctx0" brushRef="#br0" timeOffset="26718.327">24959 4174 1212 0,'0'0'51'0,"0"0"-41"16,0 0 40-16,-7 6 8 0,7-6 2 0,-4 0 0 0,4 0 11 0,0 0 2 15,0 0 1-15,0 0 0 16,0 0-10-16,0 0-3 0,0 0 0 0,0 0 0 16,0 0-22-16,0 0-5 0,0 0-1 0,0 0 0 15,0 0-13-15,-3 12-4 0,3-12 0 0,0 0 0 16,7 5-3-16,0-5-1 0,0 6 0 0,0-6 0 16,0 0 0-16,0 0 0 0,0 0 0 0,0-6 0 15,4 6-12-15,0 0 8 0,-4 0-8 0,0 0 0 0,3-5 0 16,1 5 8-16,-4 0-8 0,3 0 0 0,-3 0 0 0,1 0 0 15,-1 0 8-15,3-6-8 0,-6 6 0 0,3-6 0 0,0 6 0 16,-4 0 0-16,1-6 0 0,-1 6 8 0,-3 0-8 16,0 0 0-16,4 0 8 0,-4 0-8 0,0-9 0 0,0 9 0 15,-4-6 0-15,1 0 0 0,-1 0 0 0,1 1 0 16,-1-1 0-16,-3 0 0 16,0 0 0-16,0 0 0 0,-3 6 0 0,-1-6-8 15,0 6 8-15,-3 0-10 0,4 0 10 0,-1 0 0 0,1 0 0 16,-5 6 0-16,8-6 0 0,-3 6 0 0,3 0 0 15,0-6 0-15,3 12 0 0,-3-7 0 0,4 1 0 0,-1-3 0 16,1 6 0-16,3 0-8 0,-4-3 8 0,4 6-8 16,0-7 8-16,0 7-8 0,0-6 8 0,0-3-8 15,0-3 8-15,0 0 0 0,0 0 0 0,0 9 0 16,0 0 0-16,4 2 0 0,-4-5 0 0,3 0 0 16,-3 6 0-16,4-3 0 0,-4-3 0 0,3 5 0 15,1-5 0-15,-4 0 0 0,3 0 8 0,1 0-8 16,-1 6 14-16,4-6-2 0,0-4 0 0,0 4 0 15,0 0-12-15,0 0 9 0,1 0-9 0,2-6 8 16,4 6-8-16,-3 0 0 0,3-6 0 0,0 0 0 16,0 0-12-16,4 0-5 0,-4-6-1 0,4 0 0 15,-8 6-46-15,4-6-10 0,-3 0-2 0,-1 0 0 16,1 0-56-16,3 4-11 0,-7-4-2 0,4 0-1 16,-4 0-68-16,3 0-14 0</inkml:trace>
  <inkml:trace contextRef="#ctx0" brushRef="#br0" timeOffset="27305.716">25351 4142 1242 0,'0'0'35'0,"0"0"9"0,0 0-36 0,0 0-8 0,0 0 0 0,0 0 0 15,0 0 42-15,0 0 6 0,-4 5 2 0,4-5 0 16,-3 6-31-16,3 0-7 0,0 0 0 0,0 3-1 15,0-3 13-15,0 6 2 0,0-7 1 0,0-5 0 16,3 6-3-16,-3-6 0 0,4 6 0 0,-1 0 0 16,1 0 5-16,-4 9 1 0,3-10 0 0,1 7 0 15,-1-6 10-15,-3 6 1 0,4-3 1 0,-1 0 0 16,-3-1-14-16,4-2-2 0,-4-6-1 0,3 6 0 16,-3-6-3-16,4 6-1 0,-1 0 0 0,-3-6 0 15,0 0-10-15,0 0-3 0,4 6 0 0,-4-6 0 16,0 0 8-16,0 0 2 0,0 0 0 0,0 0 0 15,0 0 15-15,0 0 3 0,7-6 1 0,-3 6 0 16,-4-6-37-16,3-6 0 0,-3 6 0 0,0-5 0 16,0 2 0-16,-3-3 8 0,-1 6-8 0,0 0 11 15,1-6-11-15,-1 7 0 0,4 5 0 0,0 0 8 16,-3-9-8-16,3 3 0 0,0 0 0 0,0 0 0 16,0 0 0-16,3 0 0 0,-3 6 0 0,4-5 0 15,3-7-10-15,0 12 10 0,-3-6 0 0,6-3-9 16,-3 6 9-16,4-3-8 0,3 3 8 0,-3 3-8 15,3-6 8-15,-4 6-12 0,4 0 12 0,0 6-12 0,1-6-3 16,-1 3-1-16,-4 0 0 0,4 3 0 16,-3 3-12-16,-4-3-4 0,4 0 0 0,-4 5 0 0,-4-5 16 15,1 0 4-15,-1 0 0 0,1 0 0 16,-1 9 12-16,-3-10 0 0,0 7 0 0,4 0 0 16,-4 0 0-16,0 0 10 0,3 2-2 0,-3 4 0 0,0 0-8 0,0-7 0 15,0 4 0-15,4 3 0 0,-4-1 0 16,3-8 0-16,1 9 0 0,-1-7 0 0,4 1 0 0,-7-6 0 0,4 6 0 0,0-3 0 31,-1 2-20-31,1-5-7 0,-1 0-1 0,1 0 0 16,-1 0-41-16,1 0-9 0,-4-6-2 0,3 6 0 0,4-6-38 15,-3 6-8-15,-4-6-2 0</inkml:trace>
  <inkml:trace contextRef="#ctx0" brushRef="#br0" timeOffset="28564.319">26804 4118 319 0,'0'0'13'15,"0"0"-13"1,0 0 64-16,0 0 9 0,0-6 3 0,0 6 0 16,0-9-8-16,0 9-2 0,0-6 0 0,0 6 0 15,0-5 25-15,0 5 5 0,-3-6 0 0,3 6 1 16,0 0 12-16,0 0 3 0,-4-6 0 0,4 6 0 15,-4 0-38-15,-3-6-7 0,0 6-2 0,-3 0 0 0,10 0-25 16,-7 0-6-16,0 0-1 0,-4 0 0 16,1 6-14-16,-1-6-3 0,0 6-1 0,1-6 0 0,-1 6-4 15,1-4-1-15,-1 1 0 0,4 3 0 0,-4 3-10 0,1-3 0 16,3 0 0-16,0 0 8 0,-4 6-8 16,4-1 0-16,3-5 0 0,-3 3 8 15,0 3-8-15,4 0 0 0,-4-1 0 0,3-5 0 16,1 6 0-16,-1-6-9 0,4-6 9 0,0 9 0 0,-3 2-10 0,3-5 10 15,0 6-8-15,0-6 8 0,3 3-15 0,-3-3 3 0,4 5 0 0,-1-5 0 32,1 0-12-32,-1 0-3 0,4 0 0 0,-3 6 0 0,-1-12 27 0,4 6-10 15,1-4 10-15,-1 1 0 0,0 0-10 0,0 0 10 0,0-3-8 16,3 0 8-16,1-3 0 0,0 0 14 0,-1-2-2 0,1-1 0 16,3-6-12-16,0 0 0 0,0 0 0 0,0-5 0 15,0 2 0-15,0-3 9 0,4 7-9 0,-4-10 8 16,0-2-8-16,0-1 0 0,0 3 0 0,-3-8 8 15,0 5-8-15,-1-2 8 0,-3 3-8 0,0 2 8 16,-3-3-8-16,-1-5 8 0,-3 3-8 0,0 8 8 16,0-3 0-16,-3-8 0 0,-1 11 0 0,1-2 0 15,-1 2 11-15,1 0 1 0,-4 4 1 0,3 2 0 16,-3 0 0-16,0 0 0 0,0-5 0 0,0 8 0 16,0-3 2-16,0 1 0 0,-4-1 0 0,4 6 0 15,0-6-5-15,0 0-1 0,0 4 0 0,0 2 0 0,0 0-17 16,3-6 0-16,-3 6 0 0,0 0 0 15,4 0 10-15,-4 0-2 0,7 6 0 0,-4-2 0 0,4 2-8 0,-3-3 0 16,-4-3 0-16,7 6 0 16,0 0 0-16,0 0 0 0,0 0 0 0,0 0 0 15,-4 0 0-15,4 0 0 0,-7 6 0 0,3-1 0 0,-3 13 0 0,4-12 0 16,-1 12 0-16,4-7-11 0,-3 10 11 0,3-3 0 0,0-7 0 16,0 16 0-16,3-10 0 0,-3 7 0 0,4-3 0 0,-1 8 0 15,1-11 0-15,-1 8 0 0,1-2 0 0,0-1 0 16,-1-2-8-16,4 2 0 0,0-5 0 0,0 2 0 15,0 4 8-15,0-12 0 0,4 8 0 0,-1-2 0 16,1-6 0-16,-4 5-8 0,0-2 8 0,4-3-8 16,-4 5 16-16,0-2 3 0,3 3 1 0,-3-1 0 15,-3-5-12-15,3-3 0 0,-3 0 0 0,-1 5 0 16,1-8 0-16,-4 6 0 0,0 6 0 0,0-6 0 16,0-4 0-16,-4 4 0 0,1 0 0 0,-1 0 0 15,1-1 0-15,-1-2 0 0,0 3 0 0,1-6 0 16,-1 0 0-16,4-6 12 0,-3 11-12 0,3-11 12 15,0 0-12-15,0 0 0 0,0 0 0 0,0 0 8 16,0 0-8-16,0 0-11 0,0 0 3 0,0 0 0 16,0 0-42-16,0 0-8 0,0 0-2 0,0 0 0 15,0 0-28-15,3-5-7 0,1-1-1 0</inkml:trace>
  <inkml:trace contextRef="#ctx0" brushRef="#br0" timeOffset="29281.806">27037 4168 1288 0,'0'0'54'15,"0"0"-43"-15,0 6 49 0,0-6 9 0,0 6 3 0,0-6 0 16,0 0-13-16,0 0-3 0,0 0 0 0,0 12 0 16,3-7-3-16,-3-5-1 0,4 6 0 0,3 0 0 15,-3 0-17-15,-1-3-4 0,4 0-1 0,0 0 0 16,0-3-10-16,0 0-1 0,4 0-1 0,-1 0 0 15,-3 3-8-15,4 6-2 0,0-9 0 0,-1 5 0 16,1-5 0-16,-1 6 0 0,1 0 0 0,3-6 0 16,-3 0-8-16,-1 0 12 0,1 0-12 0,-1 0 12 15,1-6-12-15,0 6 0 0,3 0 0 0,-4-6 8 16,1 6-8-16,-4-5 0 0,4-7 0 0,-4 3 0 16,0 3 0-16,0 0 0 0,0-5 0 0,-4 5 0 15,1-6 0-15,-4 3 0 0,0 3 0 0,0 0 0 16,0 0 0-16,-4 1-11 0,1-7 3 0,-1 6 0 15,-3 0-4-15,4 6-1 0,-4-6 0 0,-4 6 0 16,4-6-8-16,-4 3-2 0,-3 3 0 0,4-3 0 16,-1 0 23-16,1 3 0 0,-1 0 0 0,0 3 0 15,1 0 11-15,3 0-3 0,0 3-8 0,0 0 12 16,0 0-4-16,-1-6-8 0,8 0 11 0,-7 6-11 0,0 6 0 0,4-7 0 16,-4 4-12-16,0 3 3 0,3 0 9 0,1 0 0 0,-4-7 0 0,3 7 0 15,1-6 0-15,3-6 11 0,-8 3-3 0,1 3 0 16,4 6-8-16,-4-7 0 0,3 1 0 0,1 0 0 15,-1 0 0-15,1 6 0 0,-1-6 0 0,1 3 0 16,-1-4 8-16,4 7 0 0,0-6 0 0,0 6 0 16,0 0-8-16,0-6 0 0,4 5 0 0,3-2 0 15,-4-3 0-15,4 6 0 0,4-6 9 0,-4 5-9 16,4-5 12-16,-4-6-3 0,3 0 0 0,1 3 0 16,-1 0-9-16,1 0 8 0,3-3-8 0,-3 0 8 15,-1 0-8-15,4 0-17 0,0 0 4 0,-3 0 1 16,0 0-29-1,-1 0-6-15,1 0-1 0,-1 0 0 16,-3-3-28-16,0 3-7 0,1-3-1 0,-1 0 0 0,0 3-144 0,-7 0-28 0</inkml:trace>
  <inkml:trace contextRef="#ctx0" brushRef="#br0" timeOffset="29734.166">27157 3883 1652 0,'0'0'34'0,"0"0"9"0,0 0-35 0,0 0-8 0,0 0 0 0,0 0 0 15,0 0 69-15,0 0 12 0,0 0 3 0,3 6 0 16,-3-6-36-16,7 6-6 0,-7-6-2 0,7 0 0 15,-7 0-4-15,8 0-2 0,2 0 0 0,-6 0 0 16,3-6-16-16,3 6-3 0,-3-6-1 0,0 0 0 16,4 0 5-16,-4 0 1 0,4 0 0 0,-1-5 0 15,1 2-42-15,-1 3-8 0,4-6-2 0,-3 6 0 16,3-6-4-16,-3 7 0 0,3-7-1 0,-4 9 0 16,1-3-27-16,0 0-6 0,-1-6-1 0,-3 6 0 15,4 1-45-15,-1 5-10 0,1 0-2 0</inkml:trace>
  <inkml:trace contextRef="#ctx0" brushRef="#br0" timeOffset="30386.969">27714 4068 1634 0,'0'0'34'0,"0"0"7"0,0 0-33 0,0 0-8 0,0 0 0 0,0 0 0 16,0 0 38-16,0 6 6 0,0-6 0 0,0 0 1 16,0 6-14-16,0-6-3 0,0 0-1 0,0 6 0 15,0-6-8-15,0 11-2 0,0-11 0 0,4 6 0 16,-4-6-9-16,0 0-8 0,3 9 12 0,-3-9-12 16,0 0 15-16,0 0-4 0,0 0-1 0,0 0 0 15,0 0 23-15,0 0 5 0,0 0 1 0,0 0 0 16,0 0-18-16,-7-9-3 0,4 0-1 0,-4 1 0 15,0 2-17-15,0 0-9 0,-1 0 1 0,-2 0 0 16,-1 0-4-16,-3 0-1 0,4 1 0 0,-1-1 0 16,0 3-15-16,1 0-4 0,-1 3 0 0,1 3 0 15,3 0 20-15,0 3 12 0,7-6-13 0,-7 5 5 0,-1 1-4 16,5 6 0-16,-1-6 0 0,1 6 0 0,-1-1 12 16,1 4 0-16,3-3 0 0,-4 6-8 15,4-7 8-15,-3-2 0 0,3 3 0 0,-4 0 0 0,4-1 0 16,-3-5 14-16,3 6-3 0,0-6-1 0,-4 0 21 15,4 8 4-15,0-8 1 0,4 0 0 0,-4 6-36 0,0-6 0 16,3 3 0-16,1 0 0 0,-1-1 11 0,1-2-2 16,-1 6 0-16,1-6 0 0,3 6 1 0,0-1 0 0,0 4 0 15,4-9 0-15,-1 6 0 0,4-1 0 0,0 1 0 16,1-9 0-16,2 6-10 0,1 0 0 0,-1 3 0 0,5-7 0 16,-1 1 0-16,0-6-12 0,0 6 4 15,0 0 8-15,0-6-41 16,-3 0-1-16,0 0 0 0,-1 0 0 0,1 0-98 0,0 0-19 15,-1 0-4-15</inkml:trace>
  <inkml:trace contextRef="#ctx0" brushRef="#br0" timeOffset="31056.132">27873 4162 1527 0,'-11'-3'32'0,"4"0"7"16,-3 3-31-16,3 0-8 0,7 0 0 0,0 0 0 0,0 0 56 0,-7 3 11 0,7-3 1 15,0 0 1-15,0 0-29 0,0 0-7 0,-4 6-1 0,4-6 0 16,0 0-8-16,0 9-1 0,0-3-1 0,4 0 0 15,-1 0-3-15,1-1-1 0,3 1 0 0,-4 0 0 16,4-6 4-16,0 6 1 0,0-3 0 0,-3 0 0 16,3-3-5-16,-7 0-1 0,0 0 0 0,7 0 0 15,0 3-2-15,0-3-1 0,4 0 0 0,-4 0 0 16,3 0 3-16,-3 0 1 0,1 0 0 0,-1 0 0 16,0 0 2-16,0 3 0 0,0 6 0 0,0-9 0 15,0 5-20-15,0-5 0 0,-4-5 0 0,5 5 0 16,-5 0 0-16,1-12 0 0,3 9 0 0,-4-3 0 15,1 0-8-15,-1 0-3 0,4 0 0 0,-7 1 0 16,4-7 11-16,-4 6 0 0,0-6 0 0,0 3 8 16,-4 3-22-16,4 1-4 0,-7-7-1 0,4 12 0 15,-1-6-1-15,-3 0-1 0,0 0 0 0,0 6 0 16,0-6-2-16,0 3 0 0,0 3 0 0,0-3 0 16,0 3 23-16,-4 3-11 0,1-3 11 0,-1 3-8 15,4 3 8-15,-4-6 0 0,4 0 0 0,0 6 0 16,0 0 0-16,4 0 0 0,-4 6 8 0,3-7-8 15,-3 4 0-15,3 0 0 0,4 0 0 0,-3-3-8 16,-1 6 8-16,4-12 0 0,-7 5 0 0,4 1 0 16,3 0 0-16,-4 3 14 0,4 9-3 0,-3-13-1 15,3 7-10-15,3-6 0 0,-3 6 0 0,4-3-11 0,-4 0 22 16,3-1 4-16,1 4 1 0,-1-6 0 0,1 0-5 0,3 6-1 16,-4-6 0-16,5-1 0 0,-1 4-2 0,0-3 0 15,0 0 0-15,0 0 0 0,3 0-8 0,4 0 0 16,-3-1 0-16,3 1 0 0,4 0-9 15,-4-6-1-15,0 3 0 0,4 0 0 16,-4-3-14-16,3 3-2 0,-2-3-1 0,-1 0 0 16,0 0-29-16,0-3-7 0,0 0-1 0,0 0 0 15,0-3-96-15,0 0-20 0,4 1-4 0</inkml:trace>
  <inkml:trace contextRef="#ctx0" brushRef="#br0" timeOffset="32184.921">28279 4080 712 0,'0'0'20'0,"0"0"5"0,0 0-25 0,0 0 0 0,0 0 0 0,0 0 0 16,-4 6 74-16,1 5 10 0,-1-5 1 0,4 3 1 15,-3 3-29-15,3 6-5 0,-4-7-2 0,4-2 0 16,0 3 15-16,-3 0 3 0,3-1 1 0,0 1 0 15,-4 0-9-15,4 3-3 0,-4 2 0 0,4-5 0 16,0 3-4-16,0-6-1 0,0-1 0 0,4 4 0 16,-4-6-24-16,4 0-4 0,-4 6-2 0,0-12 0 15,0 0-22-15,3 6 0 0,-3-6 0 0,0 0-8 16,0 0 8-16,0 0-12 0,0 0 12 0,0 0-12 16,0 0 12-16,0 0 0 0,0 0 0 0,0 0 0 15,0 0 40-15,0 0 3 0,0 0 1 0,0 0 0 16,-7-6-26-16,3 0-5 0,-3 0-1 0,4 0 0 15,-1-6-1-15,-3 6-1 0,4-2 0 0,-1 2 0 16,1-6-10-16,-1 6 0 0,1 0 0 0,3 0 0 0,0 0 0 16,-4 0-11-16,4 1 11 0,-3-4-8 0,3 3 8 0,0 0-8 0,3 0 8 0,-3 0-8 15,4-5 8-15,-1 11-10 0,1-12 10 0,-1 6-10 16,1 0 10-16,-1 3 0 0,1 0-9 0,3-3 9 16,-7 6-8-16,3 0 8 0,4-3-10 0,-3 3 10 15,3 3 0-15,-3-3 0 0,-1 3 0 0,4 3 0 16,-3-3 0-16,3 3 0 0,0 0 0 0,0 6 0 15,0-7 0-15,0 1 8 16,0 0 1-16,0 0 0 0,0-3-9 0,0 3 0 0,-3 6 0 16,3-7 0-16,-4 1 0 0,1 0 0 0,3 0 0 0,-4-6 0 15,-3 0 0-15,7 0 0 0,-3 0 0 0,-4 0 0 16,3 0 0-16,1-6 0 0,0 0 0 0,-1 0 0 16,-3 1 0-16,0-10 0 0,4 9 0 0,-4-6 0 15,0 6 0-15,0-5 0 0,0 5 0 0,0 0 0 16,0-3 0-16,0 9 0 0,0 0 0 0,0 0 0 15,0 0 0-15,0 0 0 0,0 0 0 0,0 0 0 16,0 0 0-16,0 0 0 0,0 0 0 0,0 0 0 16,0 0 40-16,3 3 7 0,4 3 1 0,-3 0 0 15,3 6-90-15,0-12-18 0,0 5-3 0,0 7-1 16,0-6 64-16,0-3 0 0,0 3 0 0,4 6 10 16,-4-12-10-16,3 0 0 0,-3 0 0 0,4 5 0 15,0-5 0-15,-4 6 0 0,3 0 0 0,1-6 0 0,-4 6 0 16,0 0 0-16,0 0 0 0,0-6 0 0,0 6 0 0,0-3 0 15,4-3 0-15,-4 3 0 16,3 0-36-16,1 0-10 0,-1-3-2 0,1 2 0 16,3 4-52-16,0-6-10 0,0 0-2 0,1 6-1 15,-1-6-92-15,0 0-19 0,0 0-3 0</inkml:trace>
  <inkml:trace contextRef="#ctx0" brushRef="#br0" timeOffset="33143.129">28557 3580 1522 0,'0'0'43'0,"0"0"10"15,0 0-42-15,0 0-11 0,0 0 0 0,0 6 0 16,0 0 36-16,4 0 6 0,-1 0 1 0,1 2 0 16,-1 4-17-16,5-6-3 0,-1 0-1 0,0 6 0 15,0-6 13-15,0 2 2 0,3 4 1 0,-3 0 0 0,4-6 11 16,-4 6 3-16,4-7 0 0,-1 10 0 15,1-3-32-15,-4 5-7 0,3 1-1 0,1 0 0 16,0 8 3-16,-1-2 0 0,1 2 0 0,-1-2 0 16,1-1-6-16,0 4-1 0,-1 2 0 0,1-8 0 0,-1 8 1 15,1-8 0-15,-1 8 0 0,-3-11 0 0,1 8 4 0,-1-8 1 0,0-1 0 0,-4 1 0 16,4-3-2-16,0-3-1 0,-3-1 0 0,3-5 0 16,-4 0 3-16,1-3 1 0,-4-3 0 0,3 3 0 15,-3 3-3-15,4 3-1 0,-1-4 0 0,-3-5 0 16,0 0 21-16,0 0 5 0,0 6 1 0,0-6 0 15,0 6-6-15,-3 0 0 0,3-6-1 0,0 0 0 16,0 0-3-16,0 0 0 0,0 0 0 0,0 0 0 16,0 0-28-16,0 0 0 0,0 0 0 0,0 0 0 15,0 0 0-15,0 0 0 0,0 0 0 0,0 0-10 16,0 0 10-16,-7 0 0 0,7 0 10 0,0 0-10 16,0 0 0-16,0 0 0 0,0 0 0 0,0 0 0 15,-7-6 0-15,7 6 0 0,-7 0 0 0,0-6 0 16,0 6 0-16,0-6 0 0,3 1 0 0,1-7 0 15,-1 9 0-15,1-3 0 0,3 0 0 0,0 0 0 16,0 0 0-16,0 6-15 0,0-5 2 0,0-1 0 16,3 0 21-16,-3 0 4 0,4-3 0 0,-4 3 1 15,3 0-26-15,1 6-6 0,-1-6-1 0,1 1 0 16,3-1 12-16,0 0 8 0,3 0-12 0,1 0 12 16,-4 0-9-16,4 6 9 0,-1-6 0 0,1 3-9 15,-4 3 9-15,3-3 0 0,-3-3 0 0,4 6 0 16,-4-2 0-16,0 2 0 0,4 0 0 0,-4 0 0 0,0 2 0 15,-4 1 0-15,4 0 0 0,1 3-8 0,-1 0 8 0,3 6-13 16,-3 0 5-16,0-1 8 0,0-2-13 0,0 3 5 16,0 0 8-16,0 5-13 0,1-11 13 0,-5 6 0 15,1-9-10-15,-1 3 10 0,1 6 0 16,-1-7 0-16,4 7 0 0,-3-6 0 0,-4 0 0 16,3 6 0-16,-3-9 0 0,0-3 0 0,0 9 0 15,0-9 0-15,0 0 0 0,0 8 0 0,0-8 16 0,0 0-3 0,-7 6 0 16,7-6 0-16,-3 6 15 0,3-6 4 0,0 0 0 0,-7 0 0 15,0 6-12-15,7-6-3 0,-7 0 0 0,-1 6 0 16,-2-6-17-16,-1-6 0 0,-3 6 0 0,0 0 0 16,-4 0 0-16,4-6-9 0,-3 6-1 0,3 0 0 15,-1 0 2-15,1 0 0 0,4 0 0 0,-4 0 0 16,3 0-29-16,4-6-6 0,0 6-1 16,0 0 0-16,7 0 20 0,0 0 3 0,0 0 1 0,0 0 0 15,-4 0-29-15,4 0-6 0,0 0-1 0,0 0 0 16,0 0-13-16,0 0-3 0,0 0-1 0,-7-6 0 15,7 6-120-15,0-8-24 0,0 8-5 16</inkml:trace>
  <inkml:trace contextRef="#ctx0" brushRef="#br0" timeOffset="33837.376">29146 4180 1463 0,'0'0'61'0,"0"0"-49"15,0 0 20-15,0 0 3 0,0 0 1 0,0 0 0 16,0 0-21-16,0 0-4 0,0 0-1 0,0 0 0 16,0 0 17-16,0 0 3 0,0 0 1 0,4 6 0 15,0 0-9-15,-4-6-2 0,7 0 0 0,-4 5 0 16,4 1 20-16,-3-6 4 0,-1 6 1 0,-3-6 0 16,4 6 9-16,3-6 2 0,-4 0 0 0,4 3 0 15,-3 3-22-15,3 6-4 0,-3-7-1 0,-1 7 0 16,1-6-10-16,-1 0-3 0,1 6 0 0,-4-6 0 15,3 0-16-15,1 2 8 0,-4-2-8 0,3 0 0 16,-3 0 12-16,0-6-4 0,0 6 0 0,0-6-8 16,4 12 0-16,-4-12 0 0,0 0 0 0,0 0 0 15,3 6 0-15,-3-6 0 0,0 0 0 0,4 0 0 16,-4 0 8-16,0 0-8 0,0 0 0 0,0 0 0 16,0 0 10-16,0 0-2 0,0 0 0 0,0 0 0 15,0 0-8-15,3 0 0 0,1-6 0 0,-1-6 8 16,-3 12-8-16,-3-6 12 0,3-6-12 0,0 6 12 15,-4-2-12-15,1 2 0 0,-4-6 0 0,3 6 0 16,1 0 9-16,-4 0-9 0,7 6 10 0,-4-6-10 0,1 0 0 16,-1 1 0-16,4-10 0 0,-3 9 0 0,-1-6 0 15,4 6 8-15,-4 1-8 0,4-7 0 0,0 6 0 16,0-6 0-16,0 3 0 0,0 3 0 16,0-5 0-16,0-1 0 0,0 0-10 0,-3 6 10 15,3-3 0-15,0-2 0 0,-4 5 0 0,4 0 0 0,0 0 0 0,0 6 0 16,0 0 0-16,0 0 0 0,0 0 0 0,0 0 0 15,0 0 8-15,0 0-8 0,0 0 0 0,0 0-8 0,0 0 0 0,0 0 0 16,4 0-1-16,-1-6 0 0,5 6 0 0,-1 0 0 16,0 0-23-1,3 0-5-15,1 0-1 0,-1 0 0 0,5 6-82 16,-1-6-16-16,3 6-3 0,-3 0-1 0,4 0-76 0,3-6-16 16,-3 8-4-16</inkml:trace>
  <inkml:trace contextRef="#ctx0" brushRef="#br0" timeOffset="34657.666">29404 4174 1212 0,'0'0'25'0,"0"0"6"0,0 0-31 0,0 0 0 0,0 0 0 0,0 0 0 15,0 0 73-15,0 0 9 0,0 0 2 0,0 0 0 16,0 0-13-16,0 0-3 0,0 0 0 0,7 6 0 16,0-6-16-16,0 12-3 0,0-12-1 0,0 0 0 15,4 5-7-15,-1-5-1 0,-2 0-1 16,2 6 0-16,1-6-14 0,-4 6-2 0,3-6-1 0,1 6 0 16,0-6-6-16,-1 0-2 0,-3 0 0 0,0 0 0 15,0 0 6-15,0 0 0 0,-3 0 1 0,3 0 0 16,-4 0 3-16,1 0 0 0,-4 0 0 0,7-6 0 15,-7 6-8-15,0 0 0 0,4 0-1 0,-4 0 0 16,0 0-1-16,0 0 0 0,3 0 0 0,-3 0 0 16,0-6 7-16,4 0 2 0,-4 1 0 0,0-7 0 15,0 6-23-15,0 0 0 0,-4 0 0 0,4 0 0 16,-3 3 0-16,-1-3 0 0,4-5 0 0,-4-1 0 16,1 6-20-16,-4-6-9 0,3 3-2 0,1-2 0 15,-4 5 0-15,0 0 0 16,0 0 0-16,0 0 0 0,0 0-3 0,0 6-1 0,-1-6 0 0,-2 1 0 15,3-4 13-15,-4 6 2 0,1 0 1 0,3 3 0 16,-4 0 19-16,0-6 0 0,1 6 0 0,3 6 0 16,-4-6 8-16,1 0-8 0,-1 3 11 0,0 0-11 15,4 0 11-15,0 8-11 0,0-11 10 0,0 6-10 16,0 6 0-16,4-6 0 0,-4 0 0 0,3 6 0 0,1-4 8 0,-1 4-8 16,0 0 0-16,1 0 0 15,-1-1 15-15,4 4-3 0,-3-3-1 0,3 6 0 0,0-7 2 0,0-5 1 16,3 6 0-16,1 3 0 0,-1-4-2 0,1 1 0 0,0 0 0 15,3 0 0-15,-4-4-12 0,4 4 0 0,0 0 0 16,-3-6-10-16,3 6 21 0,3-6 4 0,-3-1 1 0,0 1 0 16,4 3-4-16,0-3 0 0,-4 0 0 0,3 0 0 15,1 0 0-15,3-1 0 0,0 1 0 0,0 0 0 16,0 0-4-16,0-3 0 0,4 3-8 0,-4 0 12 16,4 0-12-16,-1 0 0 0,1-1 0 0,-4-5 0 15,4 6 0-15,-1-6-12 0,1 0 1 0,0 0 0 16,-1 0-28-16,1 0-5 0,0 0-2 0,-4-6 0 15,3 6-35-15,-2-5-7 0,-1 5-2 0,-4-6 0 16,1 6-26-16,-4 0-6 0,3-6-1 0</inkml:trace>
  <inkml:trace contextRef="#ctx0" brushRef="#br0" timeOffset="35116.126">30085 4277 1918 0,'0'0'54'0,"0"0"13"0,0 0-54 0,0 0-13 0,-4 6 0 0,4-6 0 16,0 0 0-16,0 0 0 0,0 0 0 0,0 0 0 15,0 0 0-15,0 0 11 0,0 0-2 0,0 0 0 16,0 0-9-16,0 0 0 0,0 0 0 0,0 0 0 16,0 0-25-16,0 0-7 0,0 0-2 0,0 0 0 15,0 0-38-15,0 0-7 0,0 0-1 0</inkml:trace>
  <inkml:trace contextRef="#ctx0" brushRef="#br0" timeOffset="68481.836">7945 6320 519 0,'0'0'10'0,"0"0"5"15,0 0-15-15,-4 0 0 0,-3-6 0 0,7 6 0 16,-4-6 72-16,4 6 12 0,-7-6 3 0,4 0 0 0,3 6-19 0,0 0-3 0,-4 0-1 0,4 0 0 16,-7-5-40-16,7 5-9 15,-3 0-2-15,3 0 0 0,0 0 22 0,-11-6 4 0,8 6 1 0,3 0 0 16,0 0-7-16,-7 0-1 0,7 0 0 0,-7 6 0 16,7-6-5-16,0 0-2 0,-4 0 0 0,4 0 0 15,-4 5-3-15,4-5-1 0,-3 12 0 0,3-6 0 16,-4 0-1-16,4-6-1 0,0 6 0 0,0 3 0 15,0-1-5-15,0 7-1 0,0-3 0 0,0 0 0 16,0-4-1 0,4 7-1-16,-1 0 0 0,-3 3 0 0,0-1-11 0,0 4 10 0,0 2-10 0,0-5 10 15,0 8-10-15,0-2 12 0,0-1-12 16,0 4 12-16,-3-4-12 0,3 4 10 0,-4 2-10 0,1-8 10 16,3 8 2-16,0-8 1 0,-4 2 0 0,1 1 0 15,3-1-13-15,-4-2-15 0,1 2 3 0,3-8 1 16,-4 3 36-16,4-1 7 0,0-5 2 0,-3-3 0 15,3 3-22-15,0-6-4 0,0-6 0 0,0 0-8 16,0 0 20-16,0 0-2 0,0 0-1 0,0 0 0 16,0 0 11-16,0 0 1 0,0 0 1 0,0 0 0 15,-7-6-18-15,3-6-4 0,1 9-8 0,-1-9 12 16,4 1-34-16,-3 5-7 0,-1-12-2 0,0 9 0 16,4-3 47-16,-3 1 8 0,3-7 3 0,-4 6 0 15,4-2-27-15,0-4 0 0,-3 0 0 0,3 1 0 16,0-4-26-16,0 3 2 0,0-5 1 0,0 2 0 15,-4-2 37-15,4 2 7 0,-3-2 2 0,3 5 0 16,-4-8-23-16,4 8 0 0,0-6 0 0,0 4 8 16,0 2-8-16,0 1 0 0,0-1 0 0,0 3 8 15,0 4-8-15,4-1 0 0,-4 0 0 0,3 6 0 16,1 0 0-16,-4-6 0 0,3 10 0 0,-3-4-8 16,0 6 8-16,7 0-8 0,-3-6 8 0,-4 6-8 0,7 0 8 0,-3 0-10 15,3 0 10-15,0 0-10 0,-4 0-3 0,4 6-1 0,0-6 0 16,0 0 0-16,0 6 14 0,1-6 12 0,-1 0-3 0,0 0 0 15,7 0-9-15,-11 8-12 0,4-5 2 0,4 0 1 16,-4 0 9-16,0 0 0 0,0 3 0 0,-3-6 0 16,3 6 0-16,0 6 0 0,0-6 8 0,-4 5-8 15,4-2 0-15,-3 0 0 0,-1 0 0 0,4-3-8 16,-3 5 8-16,3-5 0 0,-3 0 0 0,3 3 0 16,3 0 0-16,-10 5 0 0,7-2 0 0,-3 0 0 15,3 0 0-15,-4-6 0 0,1 5 0 16,-1-2 0-16,1 3 0 0,-1-6 12 0,1 0-2 0,3 5-1 15,-3-11-9-15,-1 6-12 0,4 0 2 0,-3-3 1 16,-1-3 19-16,-3 0 4 0,4 3 1 0,-4-3 0 16,7 3-15-16,-4-3 8 0,1 0-8 0,-4 0 0 15,0 0 10-15,0 0-10 0,0 0 10 0,0 0-10 16,0 0-12-16,0 0-9 0,0 0-2 0,0 0 0 16,0 0 47-16,0 0 8 0,3-3 3 0,1 0 0 15,-1 0-14-15,1-3-2 0,-4 0-1 0,4 1 0 16,-1-7-6-16,-3 0 0 0,7 0-1 0,-3-5 0 15,-1 2-11-15,4 3 0 0,-3-8 0 0,-1 5 0 16,4 0 0-16,0-2 0 0,-3 5 0 0,3 0 0 16,0 3 0-16,0-8 0 0,4 5 0 0,-1-3 0 0,1-2 0 0,-4 5 0 15,3 0 0-15,1 0 0 0,-4-5 8 16,4 8-8-16,-1-3 12 0,-3-6-4 0,4 7-8 0,-4 2 0 16,0 0 0-16,0 0 0 0,0 3 0 0,0 0 0 15,-3 1 0-15,-1-1 0 0,-3 6-14 0,7 0 5 0,-7 0 1 16,4 0 0-16,-4 0-4 0,7 6-1 0,-4-1 0 15,1 1 0 1,-1 0 4-16,1 3 1 0,0 0 0 0,-1 6 0 0,1-10 8 16,-1 13 0-16,1-6-9 0,-1-3 9 0,1 8 18 0,-1-5 8 0,1 6 2 15,-1-4 0 1,1 4-44-16,-4-6-8 0,3 5-1 0,-3-2-1 0,4 3 42 0,-4 5 8 0,3-8 1 0,1 3 1 16,-4 5-26-16,0-5 0 0,3-1 0 0,-3 4 0 15,0-3 0-15,4-1 0 0,-4-2 0 0,0 3 0 16,0-1 0-16,0-5 0 0,0 0 0 0,0 8 0 15,0-8 0-15,4-6 0 0,-4 3 0 0,0 3 0 16,0-1 0-16,3-5 0 0,-3-6 0 0,0 6 0 16,0-6 0-16,0 6 0 0,0-6 0 0,0 0 0 15,4 6 0-15,-4-6 0 0,0 0 0 0,0 9 0 16,3-3 0-16,1-1 0 0,-1 1 0 0,1 0 0 16,-1 0-97-16,1 0-25 0,-1 6-5 0,1-6-1 15,-1 5-48-15,1-11-11 0,3 6-1 0</inkml:trace>
  <inkml:trace contextRef="#ctx0" brushRef="#br0" timeOffset="69145.484">8685 6708 1333 0,'0'0'56'0,"0"0"-44"16,0 0 35-16,0 0 7 0,0 0 2 0,0 0 0 15,-7 0 0-15,7 0 0 0,0 0 0 0,0 0 0 16,0 0-32-16,0 0-5 0,0 0-2 0,0 0 0 16,0 0-17-16,0 0 0 0,0 0 0 0,0 0 0 15,-3 3 0-15,-1 3-11 0,1 6 2 0,-1-7 0 16,1 7 9-16,-1-6 0 0,4 0 0 0,-3 3 0 16,3 3 0-16,0-1 11 0,0-5-3 0,0 6 0 15,0-6-8-15,0 3 0 0,0-1 0 0,0 1 0 16,0-3 56-16,3 6 7 0,1-6 1 0,-1 0 0 15,1 0-52-15,-1-1-12 0,1 1 0 0,-4-6 0 16,3 3 0-16,4 0 0 0,0 3 0 0,1-3 0 16,-1-3 34-16,3 3 4 0,-3-3 1 0,0 0 0 15,0 0-11-15,4 0-3 0,-4-3 0 0,4 3 0 0,-4-3-25 16,3 3 0-16,1-6 0 0,-1 3 0 0,1 0-8 0,-1-3-8 16,1 1 0-16,0-1-1 0,-4-6 17 0,3 6 0 15,-3-6 0-15,0 6 0 0,0-2 8 0,1-4-8 16,-1 0 11-16,-4 0-11 0,1-2 10 0,-1-1-10 0,-3 0 8 15,0 9-8-15,0-5 0 0,0-4 0 16,-3 3 8-16,-1 6-8 16,1 0-11-16,-4-5-4 0,-1 5-1 0,1 0 0 0,0-6-1 0,-3 6-1 0,-1 0 0 0,1-3 0 15,-5 9 18-15,5-11-12 0,-4 5 12 16,3 6-10-16,1-6 42 0,-1 6 9 0,4 0 2 0,0 6 0 16,0 0-86-16,0-6-17 0,0 11-3 15,0-5-1-15,3 3 50 0,1 3 14 0,-1-6 0 0,4 11 0 16,-3-5-23-16,3-3 3 0,0 3 1 0,0 0 0 15,7-1-121-15,0 1-25 0</inkml:trace>
  <inkml:trace contextRef="#ctx0" brushRef="#br0" timeOffset="69718.23">9095 6652 1364 0,'0'0'28'0,"0"0"7"0,0 0-35 16,0 0 0-16,0 0 0 0,0 0 0 15,-7 9 61-15,7-3 6 0,-4 6 1 0,4-1 0 0,0-2-23 0,-4 3-4 0,4 6-1 0,0-7 0 16,0 1-9-1,0 0-3-15,0 5 0 0,4-2 0 0,-4-3 0 0,0 3 0 0,-4-7 0 0,4 4 0 16,0-3-6-16,0-3-2 0,0 6 0 0,0-6 0 16,0-6-6-16,0 0-2 0,0 0 0 0,0 0 0 15,0 0-1-15,0 0-1 0,0 0 0 0,0 0 0 16,0 0 6-16,0 0 2 0,0 0 0 0,0 0 0 16,0 0-8-16,0 0-2 0,0 0 0 0,0 0 0 15,0 0-8-15,4-6 0 0,-4 0 0 0,4 0 8 16,-4-6-8-16,0 6 0 15,3-3 0-15,1 1 0 0,-4-1-11 0,0-3 3 0,3 0 0 0,-3 3 0 16,0 1 8-16,4-4 0 0,-4 3 0 0,0 3 0 16,3-6 0-16,-3 7 0 0,4-10 0 0,-1 9 0 15,-3-3 0-15,4 6-8 0,-1-3 8 0,1 0-8 16,3-5-22-16,0 5-4 0,0 0-1 0,0 6 0 16,4-6 35-16,-4 6 0 0,3 0 0 0,-3 6 0 15,4-6 0-15,-4 6 0 0,0-6 0 0,4 6 0 16,-4 5 0-16,3-5 0 0,-3 0 0 0,0 0 0 15,0 6 8-15,0 8 8 0,1-8 1 0,-1 3 1 16,-4 0-18-16,1-1 0 0,-1-8 0 0,1 0 0 16,-4 6 0-16,3-3 0 0,-3-1 0 0,4 1 0 15,-4-3-16-15,3 6 0 0,1-6 0 0,-1 0 0 16,-3 5 16-16,4-5 0 0,-4-3 0 0,3 6 0 16,-3-3-70-16,4 3-11 0,3-3-3 0</inkml:trace>
  <inkml:trace contextRef="#ctx0" brushRef="#br0" timeOffset="70484.372">10216 6661 1094 0,'-7'0'46'15,"0"-9"-37"1,4 6 95-16,-4-3 20 0,0 3 3 0,3-3 1 16,-3 6-52-16,0-11-9 0,0 11-3 0,0-6 0 15,0 6-21-15,0-6-5 0,7 6-1 0,-7 0 0 16,0 6-26-16,0-6-11 0,0 0 8 0,0 6-8 0,3 0 12 0,0-1-2 15,-3 1-1-15,4 3 0 0,-1-3-9 0,1 6 0 16,-1 0 9-16,1-1-9 0,-1-2 12 0,1 3-3 0,-1 6 0 0,1-1 0 16,-4-5 3-16,3-3 1 0,1 5 0 15,-1 1 0-15,1-3-13 0,3-6-15 16,0 6 3-16,0-4 1 0,0 1 36 0,0 0 7 16,0-9 2-16,0 0 0 0,3 0-17 15,-3 0-3-15,7 6-1 0,-3 0 0 0,3 0-4 0,0-6-1 0,3 0 0 0,-3 0 0 16,4 0 0-16,0 0-8 0,-1-12 12 15,1 12-4-15,-1-6-8 0,4-3 0 0,-3 0 0 0,0 4 8 16,-1-1-8-16,-3-3 0 0,4 3 0 0,-4 0 0 16,0 0 0-16,0 0 0 0,-3 0 0 0,-1 3 0 15,1-2 12-15,-1 2 0 0,4-6 0 0,-7 9 0 16,0 0-12-16,0-6-17 0,0 6 4 0,0-6 1 16,0 6 12-16,0-6 0 0,4 6 0 0,-4 0 0 15,0 0 0-15,0 0 0 0,0 0-12 0,0 0 12 16,0 0-14-16,0 0 3 0,0 0 1 0,0 0 0 15,0 0 1-15,0 0 0 0,0 6 0 0,3 3 0 16,1 3 9-16,-4-4-10 0,3 7 10 0,-3-9-10 16,4 6 10-16,-1 0 0 0,1-4 0 0,-1 4 0 15,4 0 0-15,-3 0 0 0,-1-1 0 0,1-5 0 16,0 3 0-16,3-3 0 0,-4 6 0 0,1-6 0 16,-1 0 0-16,4-1-13 0,-3-5 5 0,3 6 8 15,0-6-146-15,0 0-22 0,0 0-4 0</inkml:trace>
  <inkml:trace contextRef="#ctx0" brushRef="#br0" timeOffset="71051.028">10460 6729 1074 0,'0'0'30'0,"0"0"8"0,-4 0-30 0,4 0-8 0,0 0 0 0,0 0 0 16,0 0 69-16,0 0 13 0,0 0 2 0,0 0 1 15,0 0-23-15,0 0-5 0,-7 5-1 0,7-5 0 16,-3 6-14-16,-1 0-3 0,4-6-1 0,-3 6 0 16,-1 3-20-16,8 3-4 0,-4-4-1 0,0 1 0 15,3 3 24-15,-3-6 5 0,4 6 1 0,-1-1 0 16,-3-2-24-16,4 3-5 0,-1-6-1 0,4 6 0 15,-3-1-5-15,-1-2 0 0,1-3-8 0,0 0 12 16,-4 0-12-16,3 6 0 0,-3-12 0 0,0 0 0 16,0 0 0-16,0 0 0 0,4 0 0 0,-4 0 0 15,0 0 34-15,0 0 1 0,0 0 0 0,3-6 0 16,1-6-5-16,-1 6-1 0,4-3 0 0,-7 3 0 16,4-5-43-16,-4-1-9 0,0 0-1 0,0 3-1 15,0 1-11-15,0-1-3 0,0-3 0 0,0 6 0 16,0 0 39-16,0 0 0 0,0-3 0 0,0 9 0 0,3-5 0 15,-3 5 0-15,0 0 0 0,0 0 0 0,0 0 0 0,0-9 0 0,4 6 0 16,-4 3 0-16,0 0 0 0,0 0 0 0,0 0 0 16,0 0 0-16,7 0 0 0,0 0 0 0,0 3 0 0,0 3 0 15,4 0 0-15,-1-4 0 16,1 7 0-16,-1-3 0 0,1 6 0 0,-1-6 0 16,1 9 0-16,-4-7 0 0,4 7 0 0,-1-9 0 15,1 6 0-15,-4-1 0 16,4-5 0-16,-4 6 0 0,0 3 0 0,0 2 0 0,-4-11 0 0,1 6 0 0,-1 3 0 0,-3-3 0 15,4-7 0-15,-4-5 0 0,0 0 0 16,3 6 0-16,-3-6 0 0,0 0 0 0,0 6 14 0,0-6-4 31,0 0-66-31,0 0-14 0,0 0-2 0</inkml:trace>
  <inkml:trace contextRef="#ctx0" brushRef="#br0" timeOffset="71894.405">10834 6705 718 0,'0'0'30'0,"0"0"-30"16,0 0 87-16,0 0 11 0,0 0 2 0,0 0 1 16,0 0-31-16,0 0-6 0,0 0-2 0,0 0 0 15,0 0 14-15,0 0 4 0,0 0 0 0,0 0 0 16,0 0-36-16,0 0-8 0,0 6 0 0,3 3-1 15,1 0-12-15,-1-4-3 0,1 1 0 0,-1 0 0 16,-3 6-20-16,4-6 0 0,-1 9-12 0,1-4 4 16,0 1 35-16,-1 0 7 0,1 0 2 0,-4 2 0 15,3-2-7-15,1 6-1 0,-4-7 0 0,3 4 0 16,-3-3-28-16,4 0-20 0,-4-1 4 0,0-5 0 16,0 0 16-16,0-6 0 0,0 6 0 0,0-6 0 15,0 0 8-15,0 0-8 0,0 0 11 0,0 0-11 16,0 0 24-16,0 0-3 0,0 0 0 0,0 0 0 0,0-6-21 15,0-6-16-15,0 7 2 0,0-7 1 0,0 0 39 16,0 3 8-16,0 3 2 0,0-5 0 0,0 5-28 0,-4-6-8 16,4-3 0-16,0 6 0 0,0 1 8 0,-3-4-8 0,3 0 0 0,0 0 0 15,-4 3 0-15,4-5 0 0,0 5 8 0,4-3-8 16,-4 0 0-16,3-2 0 0,-3 2 8 0,4 3-8 16,-1 6 0-16,4-9 0 0,-3 7 0 0,3-1-9 15,0 0 9-15,0 0-10 0,0 6 10 0,0 0-10 16,0-6-19-16,0 6-4 0,4 0-1 15,-1 6 0-15,1-6 34 0,0 6 0 0,-1 0 0 0,1 5 0 16,-1 1 0-16,-3 0 0 0,4 9 0 0,0-10 0 16,-4 7 0-16,0 0 0 0,3 2 0 0,-3-2 0 15,-3-3 0-15,3-1 0 0,0 1 0 0,-4 3 0 16,1-7 0-16,-1 1 0 0,-3-3 0 0,4 3 0 16,-4-1 0-16,4-5 0 0,-4 0 0 0,0 3 0 15,0-9 0-15,0 0 0 0,0 0 0 0,0 0 0 16,3 3-8-16,-3-3 8 0,0 9 0 0,0-9 0 15,0 0-56-15,0 0-5 0,0 0-1 0</inkml:trace>
  <inkml:trace contextRef="#ctx0" brushRef="#br0" timeOffset="72311.973">11264 6714 718 0,'0'0'30'0,"0"0"-30"16,0 0 34-16,0 0 1 0,0 0 0 0,0 0 0 16,0 0-35-16,0 0 0 0,0 0 0 0,0 0 0 15,0 0 58-15,0 0 5 0,0 0 1 0,0 0 0 16,0 0 0-16,0 0 0 0,0 0 0 0,0 0 0 16,4 15 0-16,-1-10 0 0,1 7 0 0,-1 0 0 15,1-3-52-15,-1 5-12 0,1 1 0 0,-4-3 0 16,3 9 48-16,1-7 8 0,-4 1 0 0,3 3 1 15,-3-1-28-15,0-5-5 0,0 3-2 0,0-4 0 16,0 1-8-16,4-3-2 0,-4 0 0 0,4-3 0 16,-4 3-12-16,0-9 8 0,0 0-8 0,0 0 0 15,0 0-24-15,0 0-10 0,0 0-2 0</inkml:trace>
  <inkml:trace contextRef="#ctx0" brushRef="#br0" timeOffset="72497.102">11218 6493 1337 0,'-10'-11'28'0,"10"11"6"0,0 0-34 15,-7 0 0-15,7 0 0 0,0 0 0 0,0 0 58 0,0 0 5 0,0 0 1 0</inkml:trace>
  <inkml:trace contextRef="#ctx0" brushRef="#br0" timeOffset="73380.917">11649 6702 1094 0,'0'0'23'0,"0"0"5"0,0 0-28 0,0 0 0 0,0 0 0 0,0 0 0 16,-7 6 0-16,7-6 0 0,-4 6 0 0,4-6 0 0,0 0 56 0,0 0 7 15,0 0 1-15,0 0 0 16,0 0 0-16,0 6 0 0,0-6 0 0,0 14 0 0,0-14-52 0,0 0-12 16,0 0 0-16,0 6 0 15,4 0 0-15,-1 0 0 0,-3 0 0 0,4 0 0 0,-1 6 54 0,1-7 8 16,-4-5 2-16,3 9 0 16,1-3-52-16,-1 6-12 0,1-6 0 0,-1 9 0 0,8-4 0 0,-4 1 0 15,-3 0 0-15,3 5 0 0,0-2 32 0,-4 3 4 16,4-1 1-16,0-5 0 0,-3 0-25 0,-1 9-4 15,1-10-8-15,3 1 11 0,-3 0-1 0,-1 0 0 16,1 2 0-16,-4-2 0 0,3-6-10 0,-3-6 8 0,4 6-8 0,-4-6 8 16,0 0 0-16,0 0-8 0,0 0 12 0,0 0-4 15,0 0 45-15,0 0 9 0,0 0 2 0,0 0 0 16,0 0-52-16,0 0-12 0,0 0 0 0,0 0 0 16,0 0 0-16,0 0 0 0,3-6 0 0,-3 6 0 15,0 0 0-15,0 0 0 0,4-6 0 0,-1 0 0 16,-3-6 0-16,4 6 0 0,-1 1 0 0,-3-1 0 15,4-3 0-15,-1-3 0 16,1 0 0-16,-4 1 0 0,3-4 0 0,1 3 0 0,-1 0 0 16,1-5 0-16,-1 2 0 0,5 3 0 0,-5-5 0 0,1-1 0 15,-1 0 0-15,1 4 0 0,-1-4 0 0,1 6 0 16,3-5 0-16,-4 5 0 0,1 3 0 0,3-3 0 16,-4 1 0-16,1-4 0 0,3 9 0 0,0 0 0 15,-3 3-51-15,3 0-9 0,0-9-3 0,0 7 0 16,0-1-117-16,3 6-23 0,-3-6-5 0</inkml:trace>
  <inkml:trace contextRef="#ctx0" brushRef="#br0" timeOffset="73984.655">11966 6893 1157 0,'0'0'32'0,"0"0"8"0,-3 3-32 0,3-3-8 0,0 0 0 0,0 0 0 15,0 0 64-15,0 0 10 0,0 0 2 0,0 0 1 16,0 0-2-16,0 0-1 0,0 0 0 0,3 3 0 16,8 0-35-16,-4 0-7 0,3-6-2 0,-2 3 0 15,2 0-2-15,1 0 0 0,-1 3 0 0,1 0 0 16,-1-3-28-16,1 0 0 0,-4 0 0 0,4-3 0 16,-4 0 0-16,3 3 0 0,1-3 0 0,-1 3 0 15,-6 0 11-15,3-3-11 0,0 0 12 0,0 0-12 16,-3 0 22-16,-1-3-2 0,1 1-1 0,-1-1 0 15,-3-6-19-15,0 6 0 0,0-3 0 0,-3 0 0 16,3 1 0-16,-4 2 0 0,-3 0 0 0,4 0 0 16,-4-6 0-16,3 6-14 0,-3 0 2 0,0 3 1 15,0 1 11-15,7 2 16 0,-7-6-4 0,0 0-1 0,7 6-11 16,-7-3-16-16,-4 3 4 0,4 0 1 0,-4 3 11 0,4 3 0 16,7-6 0-16,-7 6-8 0,0 5 8 0,0-5-8 15,4 6 8-15,-4-6-8 16,3 9 8-16,-3-4 0 0,4 1 0 0,-1 6-8 0,4-7 8 0,-3-5 0 15,3 6 0-15,0 3 0 0,0-3 11 0,3-1-3 16,-3 1 0-16,4 3 0 0,3-9 0 0,0 0 0 16,0 5 0-16,3-5 0 15,-3 0-8-15,4 6 0 0,0-9 0 0,-1 0 0 0,4 0 0 16,0 0 0-16,0-3 0 0,1 2 0 0,-1-2 0 0,3 3 0 16,-3-3 0-16,1 0 0 15,-1 0-37-15,3-3-13 0,-3 1-2 0,1-4-766 0</inkml:trace>
  <inkml:trace contextRef="#ctx0" brushRef="#br0" timeOffset="74521.613">12390 6746 938 0,'0'0'40'15,"0"0"-32"-15,0 0-8 0,3 6 0 0,1 3 72 0,-1 3 12 16,1-1 4-16,-1 1 0 16,1 0-6-16,-4-6-1 0,3 6 0 0,1-1 0 0,-4 4-13 0,3 3-4 15,-3-7 0-15,4 1 0 0,-4 0-10 0,0 3-2 16,0-4-1-16,3-5 0 0,-3 6-31 0,4-6-5 16,-4 6-2-16,0-12 0 0,0 0-13 0,3 9 0 15,-3-4 0-15,0 7 0 16,0-6 0-16,0-6 0 0,0 12 0 0,0-12 0 0,0 0 0 0,0 0 0 15,0 0 0-15,0 0 0 0,0 0 54 16,0 0 8-16,0 0 2 0,0 0 0 0,0 0-52 0,0 0-12 16,0 0 0-16,0 0 0 0,0 0 0 0,0 0-18 15,0 0 4-15,0-12 1 0,0 6 21 0,0 0 4 16,-3-5 0-16,3 2 1 0,-4-6-13 0,-3 6 0 16,4-3 0-16,-1 1 0 0,1-7 0 0,-1 3 0 0,1-2 0 0,-1-1 0 15,1 0 0-15,-4 4 0 0,3 2 0 16,0-6 0-16,1 7 0 0,3-4 0 0,-4 9 0 15,4-6 0-15,0 6 0 0,-3 0 0 0,3 1 0 0,0-4 0 16,0 6 0-16,3-3 0 0,-3 3 0 0,0 3 0 16,0-3 0-16,0-3 0 0,4 3 0 0,-4 3 0 15,0 0 0-15,0 0 0 0,11 0 0 0,3 0 0 16,-4 0 0-16,4 0 0 0,0 0 0 0,1 0 0 16,-1 0 0-16,3-6 0 0,-3 0 0 0,4 6 0 15,0 6 0-15,-4 0-13 0,3-3 4 0,-2 0 1 16,6 0-45-1,-4-6-9-15,1 3-2 0,0-3 0 16,-1 3-146-16,1-3-30 0,21-14-5 0,-11 5-2 0</inkml:trace>
  <inkml:trace contextRef="#ctx0" brushRef="#br0" timeOffset="75403.913">13070 6796 1094 0,'0'0'46'0,"0"0"-37"0,0 0-9 0,0 0 0 16,0 0 78-16,0 0 14 0,0 0 2 0,-3-6 1 15,-1 6-7-15,4-9 0 0,-3 4-1 0,-1-4 0 16,1 3-35-16,3 3-8 0,0-9 0 0,-4 12-1 15,4-6-19-15,-3 0-3 0,3 1-1 0,0 5 0 16,-7-9-20-16,7 9 8 0,-4-3-8 0,1 0 0 16,-1-3 0-16,-3-3 0 0,4 0 0 0,-5 3 0 15,5 1 10-15,-4 10-2 0,3 1-8 0,-3 0 12 16,4 0-12-16,-8 0 0 0,4 0 8 0,4 9-8 16,-4-10 0-16,-1 1 0 0,5 0 0 0,-4 0 0 0,0 3 8 0,3-3-8 15,-3 6 11-15,4-1-11 16,-4-5 0-16,3 0 0 0,4 6 0 0,-3-3-12 0,3-3 24 0,-4-1 6 15,4 1 1-15,0 0 0 0,0-6-31 0,0 0-5 16,0 0-2-16,0 0 0 16,0 12 19-16,4-6 0 0,-4-6 0 0,0 6 0 15,0-6 0-15,0 0 0 0,3 11 0 0,-3-11 0 0,0 0 0 0,0 0 0 16,0 0 0-16,0 0 0 0,0 0 28 0,0 0 8 16,0 0 3-16,0 0 0 0,0 0-27 15,0 0-4-15,7 0-8 0,-7 0 11 0,11 6-11 0,-11-6 12 16,7 3-12-16,-7-3 12 0,0 0-12 0,0 0 0 0,10 0 9 0,-10 0-9 15,11 3 0-15,-11-3 0 0,0 0 0 0,14 3 8 16,-14-3-8-16,0 0 0 0,11 3 0 0,-11-3 0 16,14 3 0-16,-14-3 0 0,0 0 0 0,10 6 0 15,1 6 0-15,-11-12 0 0,11 6 0 0,-4-1 0 16,0 1 0-16,-7-6 0 0,7 12 0 0,-4-6 0 16,4 3 0-16,-7-9 0 0,0 0 0 0,0 12 0 15,4-7 8-15,-1 1 0 0,-3 0 0 0,0 0 0 16,0-6-8-16,0 6 0 0,0 0 0 0,0 0 0 15,-3 0 0-15,3-1 0 0,-4 4 0 0,1-3 0 16,-1 0 0-16,-3 0 0 0,4 0 0 0,-4 0 0 16,0 0 0-16,0-4 0 0,-1 7 0 0,1-3 0 15,0-3 0-15,0 3 0 0,0 0 0 0,-3 0 0 16,-1-6 0-16,0 6 0 0,4-6 0 0,-3 6 0 0,-1-6 20 0,1-6 0 16,-1 0 0-16,-3 6 0 0,3-6-20 0,1 0 0 15,-4 0 0-15,0 3 0 16,3-3-16-16,0 0 0 0,4 1-1 0,-3-1 0 15,3 0-15-15,0 0-4 0,3 0 0 0,1 0 0 16,-1 6-104-16,4-6-22 0,0 0-4 0</inkml:trace>
  <inkml:trace contextRef="#ctx0" brushRef="#br0" timeOffset="76119.184">13381 6920 1564 0,'0'0'44'0,"0"0"10"16,0 0-43-16,0 0-11 0,0 0 0 0,0 0 0 16,0 0 65-16,0 0 11 0,-7-6 3 0,3 0 0 0,1 0-30 0,-1 0-5 15,1 0-2-15,-1 3 0 0,4 3-19 0,-3-6-4 16,-4 1-1-16,3-1 0 0,1 0-18 0,-1 0 0 16,0 0 8-16,4 6-8 0,-3-6 0 0,3 6 0 15,0 0 0-15,0 0 0 0,0 0 0 0,-7 6 0 16,3-6-8-16,-3 6 8 0,4 6-16 0,-1-6 4 15,1-1 0-15,-1 1 0 0,1 3 12 0,-1 9 0 16,1-6 0-16,-1 5 0 0,1-5 0 16,-1 9-14-16,4-10 4 0,-3 1 1 15,3 3 9-15,-4-4 0 0,4 1 0 0,0 0 8 0,0 0-8 0,0-6 12 16,4 2-4-16,-4-2 0 0,0-6 0 0,3 6 0 16,-3-6 0-16,4 6 0 0,-4-6 4 0,0 0 2 0,7 6 0 15,3-6 0-15,-3 6-2 0,0-6-1 0,-7 0 0 0,7 0 0 16,4 0 1-16,-4-6 0 15,4-3 0-15,-4 3 0 0,3-3-4 0,1 1-8 0,-4-10 12 0,0 12-4 16,0 0-8-16,-4 0 0 0,1-8 0 0,0 2 8 16,-1 0-8-16,1 6 0 0,-1 0 0 0,-3 1 0 15,4 5 0-15,-4-9 0 16,0 6-12-16,0 3 12 0,0 0 0 0,0 0 16 0,0-9 0 0,0 6-1 16,0 3-26-16,0 0-5 0,0 0 0 0,0 0-1 15,0 0 17-15,-4 3-12 0,1 3 12 0,3-6-10 16,-4 6 10-16,4-6-8 0,0 9 8 0,0-4-8 15,-3 1 8-15,3 6-8 0,3 0 8 0,-3 0-8 16,4-4 8-16,-4 4 0 0,0 0 10 0,0 6-10 16,3-13 0-16,-3 4 0 0,0-9 0 0,4 12 0 15,3 0 12-15,0 0-3 0,-7-12-1 0,7 5 0 16,0 1-8-16,0 0 0 0,0-3 0 0,0 6 0 16,0 0 8-16,4-3 0 0,-4-6 0 0,3 0 0 15,1 0-50-15,-4 0-10 0,4 0-3 0,-1 0-551 16,-3 0-110-16</inkml:trace>
  <inkml:trace contextRef="#ctx0" brushRef="#br0" timeOffset="76427.724">13681 6931 1267 0,'0'0'28'0,"0"0"5"0,0 0 2 0,0 0 1 0,0 0-36 0,0 0 0 0,-4 0 0 16,4 0 0-16,0 0 109 0,0 0 15 0,0 0 4 0,0 0 0 15,0 0-103-15,0 0-25 0,0 0 0 0,0 0 0 16,0 0 50-16,0 0 5 0,0 0 1 0,0 0 0 16,0 6-39-16,4 0-7 0,-4 0-2 0,3-3 0 15,1 9 9-15,-4-6 2 0,3 5 0 0,-3-5 0 16,4 12-19-16,-1-3 0 0,1 2 8 0,-1-5-8 15,1 6 0-15,-1-7 0 0,1 4 0 0,0 3 0 16,-1-6 0-16,4-1 0 0,-3-8 0 0,-4-3 0 16,0 0-117-16,0 0-18 0,7 3-3 0</inkml:trace>
  <inkml:trace contextRef="#ctx0" brushRef="#br0" timeOffset="76639.317">13568 6758 1314 0,'0'0'37'0,"0"0"8"16,0 0-36-16,0 0-9 0,0 0 0 0,0 0 0 15,0 0 53-15,0 0 9 0,0 0 2 0,0 0 0 16,0 0-52-16,0 0-12 0,0 0 0 0,0 0 0 15,0 0 0-15,0 0 0 0,0 0 0 0,0 0-663 0</inkml:trace>
  <inkml:trace contextRef="#ctx0" brushRef="#br0" timeOffset="77206.4">13811 6908 1393 0,'0'0'30'16,"0"0"6"-16,0 0 2 0,0 0 2 0,0 0-32 0,0 0-8 0,0 0 0 0,0 0 0 16,0 0 53-16,0 0 9 0,0 0 2 0,0 12 0 0,4-6-20 0,-1-1-3 15,-3 1-1-15,4 6 0 0,-1-9-6 0,-3 6-2 16,4-3 0-16,-1 3 0 0,1-4-12 0,-1 7-2 15,1-6-1-15,0 6 0 0,3-3-4 0,-4-1-1 16,1 7 0-16,-1 3 0 0,1-6-12 0,-1-4 11 16,1 4-11-16,-1 0 10 0,1 0-10 0,-1-6 10 15,-3 5-10-15,4-5 10 0,-1 3-10 0,-3-9 10 16,0 0-10-16,0 0 10 0,0 0-26 0,0 0-6 16,0 0-1-16,0 0 0 0,0 0 47 0,0 0 8 15,0 0 3-15,0 0 0 0,0 0-23 16,0 0-4-16,0 0 0 0,0 0-8 0,0 0 16 0,0 0-4 0,0 0-1 0,0 0 0 15,-3-9-11-15,-1 6 12 16,4-6-12-16,-3 4 12 16,-1-1-12-16,1 0 10 0,-1 0-10 0,1-9 10 0,3 3 22 0,-4 1 4 15,1 5 0-15,-1-6 1 0,1 6-21 0,3-9-5 0,-4 4-1 16,4 5 0-16,-3-6 6 0,3 6 0 0,0 0 1 0,0 0 0 16,0 1-17-16,0-7 0 0,0-3 0 0,0 3 0 15,3 6 0-15,-3-5 0 0,4-1 0 0,-4 6 0 16,3-6-12-16,1 3-7 0,-1 4-1 0,1-13 0 15,-1 12 0-15,1-6-1 0,-1 1 0 0,1 2 0 16,-1-3-4-16,1 6-1 0,3 0 0 0,0 0 0 16,-7 6-18-16,7 0-3 0,0 0-1 0,4-6 0 15,-1 6-31-15,1 0-6 0,-1 0-2 0,1 6 0 16,3-6-76-16,-3 6-15 0</inkml:trace>
  <inkml:trace contextRef="#ctx0" brushRef="#br0" timeOffset="77749.455">14160 6890 1267 0,'0'0'28'0,"0"0"5"0,0 0 2 0,0 0 1 0,-3 6-36 0,3-6 0 0,-4 6 0 0,4-6 0 15,0 0 58-15,-3 6 5 0,3-6 1 0,0 0 0 16,0 12 0-16,0-6 0 0,3-1 0 0,-3 1 0 16,0 0-52-16,7 0-12 0,-3-3 0 0,3 0 0 15,0 3 52-15,0-3 8 0,4-3 2 0,-4 3 0 16,3-3-48-16,1 0-14 0,0 3 0 0,-1-3 8 16,1-3 18-16,-1 3 4 0,4 0 1 0,-3 3 0 15,0 3-20-15,-4-6-11 0,3 0 12 0,1-6-12 16,-4 0 28-16,3-3 0 0,-2-3-1 0,-1 6 0 15,0-5-42-15,-4 5-8 0,1-9-1 0,-1 9-1 16,-3 6-11 0,0-6-3-16,0 0 0 0,0 0 0 0,0 1 39 0,0-1 0 0,-3-6 0 0,-1 0 0 15,1 3-20-15,-4 3 4 0,-4 4 1 0,0-4 0 16,4-3-27-16,-3 3-6 0,-1 0 0 0,1 0-1 16,-1 0 39-16,0 6 10 0,1 6 0 0,-1-6 0 15,4 6 0-15,-3 0 0 0,3-6 0 0,-4 6 0 16,4 6 31-16,0 2 8 0,0 4 1 0,3-6 1 15,1 5-14-15,-1-5-3 0,1 9-1 0,3-10 0 16,0 7-23-16,0 0 0 0,0-4 0 0,3 4 0 16,1-6 0-16,-4 0 0 0,7-7 0 0,-4 10 0 0,4-9 37 0,4 12 3 15,-4-10 1-15,7 4 0 0,-3 6-28 0,-1-12-5 16,4 0-8-16,-3 0 11 0,3-1-11 0,-3 1 0 16,3-3 0-16,0 0 8 15,4-3-45-15,-4 0-10 0,0 3-1 0,3 3-1 16,1-6-63-16,0 0-13 0,-1-6-3 0,-3 12-375 15,4-3-75-15</inkml:trace>
  <inkml:trace contextRef="#ctx0" brushRef="#br0" timeOffset="78722.846">15117 6840 850 0,'0'0'17'0,"0"0"6"0,-4 0-23 0,4 0 0 0,-11 3 0 0,11-3 0 15,-3 0 107-15,3 0 17 0,-7 0 3 0,7 0 1 16,0 0 0-16,0 0 0 0,0 0 0 0,0 0 0 16,0 0-72-16,-7 0-13 0,7 0-3 0,0 0-1 15,0 0-11-15,0 0-3 0,0 0 0 0,0 0 0 16,0 0-7-16,0 0-2 0,7-3 0 0,-4 0 0 16,8 0-25-16,-4 3-6 0,4 0-1 0,-1 3 0 15,1-3 16-15,-4 3 0 0,3 0 0 0,1 0 0 16,-4 3 0-16,4-6 0 0,-1 6 0 0,-3-6 0 0,4 0 0 0,-4 0 0 15,0 0 0-15,4 0 0 16,-4 0 48-16,-7 0 13 0,7-6 3 0,-4 6 0 0,4 0-52 16,0-6-12-16,-3 0 0 0,3-3 0 15,-4 4 0-15,1-1 0 0,-4 0 0 0,3-6 0 16,1 6 0-16,-4 0 0 0,4-3 0 0,-4 7 0 16,0 2 0-16,0-12 0 0,0 6 0 0,0 6 0 0,0 0 0 0,-4-3 0 15,0-3 0-15,1 0 0 16,-4 6-48-16,3-6-13 0,-3 6-3 0,0 0 0 15,0 0 52-15,0 0 12 0,-3 0 0 0,2 6 0 16,-2 0 0-16,3 0 0 0,0-3 0 0,0 9 0 16,-4-6 0-16,4 5 0 0,0-5 0 0,-4 0 0 0,4 6 0 15,0-3 0-15,0 2 0 0,0-2 0 0,0 0 0 0,4 3 0 16,-1 0 0-16,-3-7 0 0,4 1 0 16,3 0 0-16,0-6 0 0,-4 9 0 0,4 3 0 0,0-6 0 0,0-6 0 0,0 6 0 15,4-1 0-15,-4 7 0 0,3-6 0 0,1 0 0 16,-1 3 0-16,1 3 0 0,3-7 0 0,0 1 0 15,0 0 0-15,0 0 0 0,3 6 0 16,-3 0 0-16,1-4 0 0,2 4 0 16,1-6 0-16,-4 6 0 0,3-6 0 0,1 2 0 0,3 1 0 15,-3-3 0-15,3-3 27 0,-4 9 8 0,1-12 1 0,3 6 1 32,0-6-59-32,0-6-12 0,0 6-2 0,4-12-1 0,0 6-22 15,-4-3-4-15,0-2-1 0,3-1-742 0</inkml:trace>
  <inkml:trace contextRef="#ctx0" brushRef="#br0" timeOffset="79252.835">15628 6814 1109 0,'0'0'47'16,"0"0"-38"-16,0 0 92 0,0 0 19 16,-7 6 3-16,0-3 1 0,0 0-50 15,0 0-10-15,0-1-1 0,0 1-1 0,0-3-21 16,7 0-4-16,-7 3-1 0,0-3 0 0,7 0-9 0,-7 0-3 16,-1 3 0-16,1 0 0 0,7-3-14 0,0 0-10 0,0 0 12 15,0 0-12-15,-7 0 0 0,0 3 0 0,7-3 0 0,-3 6 0 16,-1 0 0-16,1 6 0 0,-1-12 0 0,1 11 0 15,3-5 0-15,0-6 0 0,0 0 0 0,-4 9 0 16,4-9 0-16,-3 6 0 0,3 6 0 0,0-12 0 16,0 0 0-16,3 6 0 0,-3 0 0 0,4-1 0 15,-1 1 0-15,1 6 0 0,-1-9 0 0,1 6 0 16,3-6 0-16,0 3 0 0,0 0 0 0,0-1 0 16,4-5 30-16,-4 6-1 0,0 0 0 0,0 0 0 15,0-6-21-15,3 12-8 0,-3-9 0 0,4 3 0 16,-4-1 0-16,0 7 0 15,0-6 0-15,-3 0 0 0,3 6 0 0,-4 0 0 0,1-10 0 0,-1 4 0 0,1 0 0 0,-4 0 0 16,0 6 0-16,0 0 0 0,0-6 32 16,0-1 1-16,0-5 0 0,0 0 0 15,0 0-33-15,0 0-20 0,-4 0 2 0,-3 6 1 16,0-6 25-16,-3 0 6 0,3 0 1 0,0-6 0 16,-4 12-15-16,0-6 9 0,1 0-9 0,-1 0 8 15,-3-6-59-15,0 6-12 0,0-5-2 0,3-1-1 16,-3 0 2-16,7 0 0 0,-3 0 0 0</inkml:trace>
  <inkml:trace contextRef="#ctx0" brushRef="#br0" timeOffset="79732.951">15924 6202 1545 0,'0'0'44'0,"0"0"9"0,0 0-42 0,0 0-11 0,0 0 0 0,0 0 0 15,0 0 0-15,0 0 0 0,0 0 0 0,-7 0 8 16,7 0 45-16,0 0 9 0,-7 6 2 0,4 0 0 0,-1 3-9 0,1 3-2 16,3-1 0-16,3 7 0 0,-3-3-33 0,4 2-8 15,-1 13 0-15,1-13-1 0,3 16-11 0,0-10 0 16,-4 4 0-16,1-1 0 0,-1 4 0 0,5 2 0 16,-5 3 0-16,1 3 0 15,-1-2 33-15,1-4 5 0,-4 9 1 0,3 3 0 16,1-5-27-16,-4-4-4 0,0 3-8 0,0-3 11 0,0-2-3 0,0-10 0 15,0 10 0-15,0-4 0 0,0-3-8 0,-4-2 0 16,1-4 0-16,-1-2 0 16,1 0 0-16,-1-6 12 0,1-1-12 0,3-5 12 15,-4 3-12-15,4 3 8 0,0-6-8 0,0-6 8 0,0 0-8 0,0 0 0 16,0 0 0-16,0 0 0 0,0 0 0 0,0 0-9 16,0 0 0-16,0 0 0 15,0 0-139-15,0 0-28 0,4-6-6 0</inkml:trace>
  <inkml:trace contextRef="#ctx0" brushRef="#br0" timeOffset="80022.011">15709 6711 1579 0,'-7'0'32'0,"7"0"10"0,0 0-34 0,0 0-8 0,0 0 0 0,0 0 0 16,0 0 33-16,0 0 5 0,0 0 1 0,0 0 0 16,0 0-11-16,4 0-3 0,6 6 0 0,1-3 0 15,3 6-25-15,0-9 0 0,7 5 0 0,-3 1 0 16,3-6 0-16,0 6 0 0,0-6 0 0,4 0 0 16,-4 6 0-16,4-6 0 0,0 6 0 0,-4-3 0 15,3-3 0-15,-2 0 0 0,-5 0 0 0,4 0 0 16,-3-3 0-16,-4 3 0 0,0 0 0 0,0 0 0 15,1-6-145-15,-5 6-35 0,15-12-6 0,-8 6-2 0</inkml:trace>
  <inkml:trace contextRef="#ctx0" brushRef="#br0" timeOffset="80855.829">16849 6796 808 0,'0'0'16'0,"0"0"6"0,0 0-22 16,0 0 0-16,0 0 0 0,0 0 0 0,0 0 64 0,0 0 9 15,0 0 2-15,0 0 0 16,0 0-9-16,0 0-2 0,0 0 0 0,0 0 0 0,0 0 0 0,0 0 0 0,0 0 0 0,0 0 0 15,7 6-51-15,0 0-13 0,3 0 0 0,1 3 0 16,0-3 0-16,3-1 0 0,0 4 0 0,0 0 0 16,0-3 54-16,-3 0 8 0,3 0 2 0,-4-6 0 15,4 6-52-15,-3-6-12 0,0-6 0 0,-1 6 0 16,-3-12 53-16,4 12 8 0,-4-6 2 0,-4-3 0 16,1 3-50-16,-1 0-13 0,1 1 0 15,-4-1 0-15,0-6 0 0,0 0 0 0,0 6 0 16,0-5 0-16,-4 5 0 0,-3-3 0 0,4 6 0 0,-4 0 0 15,0 3 0-15,-4-6 0 0,4 0 0 0,-4 0 0 16,4 0 0-16,-3 1 0 0,-1 5 0 0,1-9 0 16,-1 9 0-16,-3 0 0 0,3 0 0 0,1 9 0 15,-1-4 0-15,1 1 0 0,3 0 0 0,-4 0 0 16,0 3 0-16,1 6 0 0,-4-1 0 0,3-2 0 16,4 0 0-16,-3-3 0 0,2 2 0 0,1 1 0 15,0 0 0-15,0 0 0 0,4-6 0 0,-1 5 0 16,1-5 0-16,3 3 0 0,0 9 0 0,0-12 0 15,3 5 0-15,1 1 0 0,-1-6 0 0,1 9 0 16,3-4 0-16,0 1 0 0,4-6 0 0,-1 6 0 16,1-3 0-16,-4-4 0 0,3 1 0 0,1 0 0 15,3 0 0-15,-3 0 0 0,3 0 0 0,3 0 0 16,-3 0 0-16,1 0 0 0,2-6 0 0,1 2 0 0,-1-2 0 16,1 0-16-16,0 0 3 0,-1 0 0 15,-2-2-133-15,2 2-26 0,1-12-6 0</inkml:trace>
  <inkml:trace contextRef="#ctx0" brushRef="#br0" timeOffset="81354.737">17233 6826 1337 0,'-3'8'28'0,"-1"-2"6"15,4-6-34-15,0 12 0 0,0-6 0 0,0 12 0 16,0-13 60-16,0 7 6 0,4-3 1 0,-4 9 0 16,0-7-7-16,0 1-2 0,3-3 0 0,-3 6 0 15,0-6-19-15,0 2-4 0,4-5-1 0,-4 0 0 16,0 6-6-16,0-3-2 0,3-4 0 0,-3-5 0 16,0 0-7-16,0 0-2 0,0 0 0 0,0 0 0 15,0 0 16-15,0 0 3 0,0-5 1 0,0-1 0 16,0-3-16-16,0-3-3 0,0 6-1 0,0-5 0 15,-3-1-17-15,3 0 0 0,0 3 0 0,-4-3 0 16,4 7 0-16,0-1 0 0,0 0-13 0,0-3 5 16,4 3-2-16,-4 0 0 0,3 0 0 0,1 0 0 15,-4 6-30-15,3-5-5 0,1-1-2 0,-4 6 0 16,7 0 38-16,0 0 9 0,0 0 0 0,0 0 0 16,0 0 0-16,4 0 0 0,-1 0 0 0,-3 0 0 15,4 0 0-15,-4 0 0 0,4 6 0 0,-1-1 0 0,-3-5 0 16,7 6 0-16,-7 0 0 0,4 3 0 0,-4 3 0 0,4 0 0 0,-4-7 0 15,3 7 0-15,-3-3 12 0,-3 3 5 0,3 0 1 16,0-1 0-16,-4-5-29 0,1 12-5 0,-4-12-2 0,3 8 0 16,1-2 18-16,-4 0 0 0,4 0 0 0,-4-4 0 15,0 1 0-15,0 0 0 0,0 3 0 0,0-6 0 16,0-6 0-16,0 0 0 0,0 0-8 0,0 0 8 16,0 0-156-1,0 0-27-15,0 0-5 0,0 0-2 0</inkml:trace>
  <inkml:trace contextRef="#ctx0" brushRef="#br0" timeOffset="82132.506">18196 6840 874 0,'0'0'19'0,"0"0"4"0,0 0 1 0,0 0 1 0,0 0-25 0,0 0 0 0,0 0 0 0,-3 0 0 16,3 0 80-16,0 0 12 0,-4-3 1 0,4 3 1 15,0 0 0-15,0 0 0 0,0 0 0 0,0 0 0 16,0 0-42-16,0 0-8 0,0 0-1 0,0 0-1 16,0 0-29-16,0 6-5 0,0 3-8 0,4 3 11 15,-1 0-3-15,4-1-8 0,0 7 12 0,4 3-4 16,-4 2-8-16,0 4 0 0,0 2-12 0,0 3 12 15,0-2 24-15,0-4 12 0,-3 9 2 0,3-2 1 16,-4-4-19-16,1 3-3 0,-1-2-1 0,-3-4 0 16,4 4-5-16,-4-1-2 0,4-2 0 0,-4-4 0 0,0-2-9 0,0 2 0 15,0 1 0-15,0 2 0 0,0-8 30 0,0-3 4 16,0 2 1-16,-4 1 0 0,4-6-25 0,0-1-10 16,-4 1 8-16,4-3-8 0,-3-3 10 0,3 0-10 15,0-6 12-15,0 6-12 0,-4 5 13 0,1-11-4 0,3 0-1 16,-4 6 0-16,1-6-8 0,-1 0 12 0,4 0-12 15,-3 0 12-15,-1 0-12 0,-3-6 10 0,4 0-10 0,-4 1 10 16,0 5 6-16,-1 0 0 0,1-12 1 0,0 6 0 16,-3-3-27-16,-1-9-6 0,1 7 0 0,-1-7-1 15,0-5-7-15,-3 2 0 0,4-8-1 0,-8 2 0 16,8 4-11 0,-1-4-3-16,4 4 0 0,-4-1 0 0,4-2 3 0,0 2 1 15,0 1 0-15,4 2 0 0,-4-3-13 16,7 7-2-16,-4-4-1 0,1 4 0 0,-1-1-95 0,0-3-19 15</inkml:trace>
  <inkml:trace contextRef="#ctx0" brushRef="#br0" timeOffset="82360.938">18073 6634 1407 0,'0'0'40'0,"-4"0"8"15,4 0-38-15,-3-11-10 0,3 11 0 0,0 0 0 16,0-6 20-16,0 6 3 0,0 0 0 0,0 0 0 16,3-6-23-16,1 6-12 0,3-6 2 0,0 6 0 15,0 6-65-15,0-6-13 0,4 0-2 0</inkml:trace>
  <inkml:trace contextRef="#ctx0" brushRef="#br0" timeOffset="82956.05">18644 6920 1497 0,'0'0'32'0,"0"0"8"0,0 0 0 0,0 0 4 0,0 0-36 15,0 0-8-15,0 0 0 0,-7-6 0 16,0 0 68-16,0 3 11 0,7 3 2 0,-7 0 1 0,0-3-18 16,0 3-3-16,7 0-1 0,-7 0 0 0,0 0-31 0,-4 0-6 15,4 0-2-15,0 0 0 0,0 0-7 0,0 0-2 16,0 3 0-16,-4 0 0 15,4 3-12-15,0 0 0 0,0 0 0 0,0-1 0 16,0 1-11-16,0 0 2 0,0 6 0 0,3 0 0 16,1 2 9-16,-1-2-10 0,1 6 10 0,-1-6-10 15,4 2 10-15,-3-2 0 0,3 6-9 0,0-7 9 16,0 1 0-16,3 3 0 0,1-3 0 0,-4-1 0 16,7-5 0-16,-4 0 0 0,1 6 0 0,-4-12 0 0,7 9 0 0,-3-3 0 15,3-1 0-15,0 1 0 16,-7-6 0-16,0 0 13 0,7 0-3 0,0-6-1 15,0 6 2-15,0-5 0 0,0-1 0 0,0-3 0 0,0 6 1 0,0-9 0 0,-3 3 0 16,-1-2 0-16,1-1-4 16,-1-3 0-16,1 3 0 0,-4 1 0 0,3 5-8 0,-3-6-12 0,4 0 2 0,-4 3 1 15,0 1 0-15,-4 2 0 0,4 3 0 0,-3-9 0 16,3 6 9-16,-4 6-8 0,1-6 8 0,3 6-8 16,0 0 8-16,0 0 0 0,0 0 0 0,0 0 0 15,0 0-17-15,-7 0 1 0,7 0 1 0,0 0 0 16,0 6 6-16,0-6 1 0,-4 6 0 15,4 6 0-15,0-6 8 0,0 2 0 16,4-2 0-16,-4 6 0 0,3-6 0 0,1 12 0 0,-1-10 0 0,1 1 0 16,-1 0 0-16,1 3 0 0,-1-6 0 0,1 0 0 15,-4-6 0-15,3 11 0 0,1-5 0 0,0-3 8 16,3 9-34-16,-4-6-6 0,4 0-2 0,0 0-554 16,0-1-110-16</inkml:trace>
  <inkml:trace contextRef="#ctx0" brushRef="#br0" timeOffset="83602.422">18789 6876 936 0,'0'0'20'0,"0"0"5"0,0 0 1 0,0 5 0 0,0 1-26 0,0 0 0 0,0-6 0 0,0 6 0 15,0 3 79-15,0 3 10 16,0-6 3-16,0 5 0 0,3-5 28 0,-3 0 7 0,0 6 1 0,0-3 0 16,0-3-75-16,0 5-14 0,0 7-3 0,0-3-1 15,0 2-6-15,0-5-1 0,0 0 0 0,4 0 0 16,0-1-28-16,-4 4 8 0,3-3-8 0,1 0 0 15,-1-1 34-15,1-5 4 0,-4-6 1 0,3 12 0 16,-3-12-27-16,0 0-4 0,0 0-8 0,0 0 11 16,0 0-1-16,0 0 0 0,0 0 0 0,0 0 0 15,0 0-1-15,0 0 0 0,0 0 0 0,0 0 0 16,0 0-9-16,0 0 0 0,0 0 0 0,0 0 0 16,4-12 0-16,-1 6 0 0,-3-5 0 0,0-1 0 15,0-9 0-15,0 9 0 0,-3 1 0 0,3-7 0 16,0 6 0-16,-4 0 0 0,4 1 0 0,-3-4 0 15,3 9 0-15,-4-6 0 0,4 7 0 0,0-7 0 16,0 3 0-16,0 3 0 0,4 0 0 0,-4 0 0 16,0 0 0-16,0 6 0 0,0 0 0 0,0 0 0 15,0 0 0-15,7 0 0 0,-4-5 0 0,-3 5 0 16,11-6 0-16,-11 6 0 0,10 0 0 0,1 6 0 16,-4-6 0-16,4 0 0 0,-1 5 0 0,-3-5 0 15,0 6 0-15,0 0 0 0,4 0 0 0,-4 0 0 16,0 6 0-16,0-3 0 0,-3 2 0 0,3 1 0 0,0 6-12 0,0-7-4 15,-4 4 0-15,4 3-1 0,-3-1 27 0,-1-2 6 16,1 3 0-16,-1-6 1 0,-3-1-27 0,4-2-6 0,-4 9 0 0,0-12-1 16,4 5 27-16,-1 1 6 0,1-3 0 0,-4-9 1 15,0 0-27-15,0 0-6 0,0 0 0 0,7 9-1 32,-4-3-24-32,-3-6-5 0,0 0-1 0,0 0 0 15,0 0-65-15,7 3-12 0,-7-3-4 0</inkml:trace>
  <inkml:trace contextRef="#ctx0" brushRef="#br0" timeOffset="84519.629">19082 6926 1392 0,'0'0'40'0,"0"0"8"0,0 0-39 0,0 0-9 0,0 0 0 0,0 0 0 16,0 0 63-16,0 0 10 0,0 0 3 0,0 0 0 15,0 0-36-15,0 0-8 0,0 0 0 0,0 0-1 16,0 0 1-16,0 0 0 0,0 0 0 0,0 0 0 16,0 0-32-16,0 0 0 0,0 0 0 0,0 0 0 15,3 5 0-15,-3 7 9 0,4-6-9 0,3 0 12 16,-4 6-12-16,4-3 10 0,-3 2-10 0,3 1 10 16,4 0-10-16,-4-3 0 0,0 2 9 0,-4 1-9 15,4 6 14-15,0-6-2 0,-3-1 0 0,3 4 0 16,-4-3-3-16,5 0-1 0,-5-1 0 0,1-5 0 15,-1 6 22-15,1-3 4 0,3 2 1 0,-4-5 0 16,1 6-22-16,-1-6-4 0,1 0-1 0,-4 0 0 0,0-6 11 0,0 0 1 0,3 3 1 0,-3-3 0 16,4 6-21-16,-4-6-10 0,3 5 1 15,-3-5 0-15,0 0 9 0,0 0 12 0,7 6-2 0,-7-6-1 16,0 0-9-16,0 0 0 0,4 0 0 16,-4 0 0-16,0 0 0 0,3 0 0 15,-3 0 0-15,8 0 0 0,-8 0 0 0,3-6 0 0,4 1 0 16,-7 5 0-16,0-6 53 0,4 0 9 0,-4 0 2 15,3-3 0-15,-3 3-52 0,4-6-12 0,-4 7 0 16,3-10 0-16,4 0 0 0,-3 1 0 0,-1 2 0 16,4-6 0-16,0 3 0 0,-3 4 0 0,3-7 0 0,0 0 0 15,0 4 0-15,-3-4 0 0,3 0 0 0,0 4 0 16,0-1 0-16,-4 0 0 0,4 4 0 0,1-7 0 16,-5 6 0-16,4 3 0 0,-3-2 0 0,-1 5 0 15,1-6-14-15,-1 6-6 0,1 0 0 0,-4 6-1 16,0 0-44-16,0 0-9 0,0 0-2 0,0 0 0 15,0 0-117-15,3 0-24 0,-3 0-5 0</inkml:trace>
  <inkml:trace contextRef="#ctx0" brushRef="#br0" timeOffset="84863.603">19526 6976 1337 0,'0'0'28'0,"0"0"6"0,0 0-34 16,-7 0 0-16,7 0 0 0,-7 0 0 15,7 0 58-15,0 0 5 0,-7 5 1 0,0 1 0 0,7-6-52 0,0 0-12 0,-4 0 0 0,-3 6 0 16,4 0 54-16,3 6 8 0,-4-6 2 0,1 2 0 15,3 4-52-15,0-6-12 0,0 6 0 0,0 0 0 16,0-1 0-16,0 1 0 0,0 3 0 0,-4-3 0 16,4-1 0-16,0-2 0 0,0 3 0 0,0 0 0 15,0-1 0-15,0-5 0 0,0 0 0 0,0 0 0 16,0-6 54-16,0 0 8 0,0 0 2 0,0 0 0 16,0 0-52-16,0 0-12 0,0 9 0 0,0-9 0 15,0 0-100-15,0 0-22 0,0 0-5 16</inkml:trace>
  <inkml:trace contextRef="#ctx0" brushRef="#br0" timeOffset="85044.848">19427 6740 1552 0,'0'0'44'0,"0"0"10"16,0 0-43-16,0 0-11 0,0 0 0 0,0 0 0 16,0 0 0-16,0-6 0 0,0 1 0 0</inkml:trace>
  <inkml:trace contextRef="#ctx0" brushRef="#br0" timeOffset="85640.765">19685 6899 1447 0,'0'0'30'0,"0"0"7"0,0 0-29 0,0 0-8 0,0 0 0 0,0 0 0 15,0 0 59-15,0 0 10 0,0 0 3 0,-4 6 0 16,4-6 15-16,0 0 3 0,0 0 1 0,0 15 0 16,0-9-73-16,0-1-18 0,4 1 0 0,0 0 0 15,-1 0 0-15,-3-6 0 0,4 0 0 0,3 3 0 16,0 0 35-16,-4 6 3 0,4-6 1 0,0 0 0 16,0-3-27-16,0 6-4 0,0-6-8 0,4-6 11 15,-4 6-1-15,0-3 0 0,4 0 0 0,-4 3 0 16,0-3-10-16,0-3 12 0,0 3-12 0,-3 3 12 15,3-3-12-15,-4 3 0 0,4-6 9 0,-3 0-9 16,-1 6 0-16,-3 0 0 0,0 0 0 0,0 0 0 16,0-6 0-16,4 1 0 0,-4-1 0 0,0 6 0 15,0-6-11-15,0 6-6 0,0-6-2 0,0 6 0 16,-4-6-21-16,1 0-4 0,-1 0 0 0,4 6-1 0,-3-3 36 16,-4 3 9-16,0-6 0 0,-4 6 0 0,4 0 0 0,0 0 0 15,-4-5 0-15,1 5 0 0,10 0 0 0,-7 5 0 0,0-5 0 0,-4 6 0 16,4 0 0-16,0 3 0 0,0-3 0 0,0 6 0 15,-4-1 0-15,4-5 0 0,0 6 0 0,0 3 0 16,3-3 0-16,1-1 0 0,-1 1 0 0,1 0 0 16,3 0 0-16,0 2 0 0,0-2 0 0,0 6 0 15,3-7 0-15,1 1 0 0,-1 3 0 0,1-3 0 16,0-1 29-16,3-5 8 0,0 9 2 0,0-3 0 16,0-6-39-16,0 5 0 0,0-5 0 15,0 0 0-15,0 6 9 0,0-3 1 16,0-3 0-16,0-1 0 0,4 1-10 0,-4-6 0 0,3 6 0 0,1-6-11 15,0-6-33 1,3 6-6-16,0-6-2 0</inkml:trace>
  <inkml:trace contextRef="#ctx0" brushRef="#br0" timeOffset="86124.497">20002 7017 1314 0,'-3'11'37'0,"3"-2"8"0,-4-3-36 15,4 6-9-15,0 0 0 0,-3-6 0 16,3 2 97-16,0 1 18 0,0 6 3 0,0-9 1 0,3 0-52 0,-3 0-11 0,4-1-1 0,-4 1-1 16,3-3-28-16,1 3-6 0,0 6 0 0,-1-6-1 15,1 0-19-15,-4 5 0 0,3-5 0 0,1 0 0 16,-1 6 0-16,-3-6 0 0,4-3 0 0,-1 3 0 15,-3-1 0-15,4 1 0 16,-4 0 0-16,0-6 0 0,0 0 0 0,0 0 0 0,0 0 0 16,0 0 0-16,0 0 35 0,0 0 3 0,0 0 1 0,0 0 0 15,0 0-11-15,0 0-3 0,0 0 0 0,0 0 0 16,0 0-25-16,0 0 0 0,-4-6 0 0,1 0 0 16,-1-5 56-16,1 2 7 0,-1-3 1 0,1 0 0 15,-1 1-52-15,1-4-12 0,-1-3 0 0,0 1 0 16,1-1 0-16,-1-6 0 0,1 4 0 0,-1 2 0 15,1-8 0-15,-1 2 0 0,4 4 0 0,0-4 0 16,-3 7 0-16,3-7 0 0,0 9 0 0,0 4 0 16,3-7 0-16,-3 12 0 0,0-6 0 0,4 3 0 15,-4 4 0-15,0-7 0 0,3 12 0 0,-3 0 0 16,4-6-48-16,-4 6-13 0,7 0-3 0,4 0 0 16,-4 0 38-16,0 0 7 0,3 0 2 0,1 6 0 15,3-6-24-15,0 6-5 0,0 0-1 0,0-1 0 16,4-2-110-16,0 6-23 0,-1 0-4 0</inkml:trace>
  <inkml:trace contextRef="#ctx0" brushRef="#br0" timeOffset="86386.801">20391 7199 1792 0,'-4'12'51'0,"1"-1"10"0,-1-5-49 0,0 0-12 0,4-6 0 0,0 0 0 16,0 0 28-16,0 0 4 0,0 0 0 0,0 0 0 16,0 0 0-16,0 0 0 0,0 0 0 0,0 0 0 15,0 0-32-15,0 0 0 0,8 0 0 0,-5 0 0 16,-3 0-199-16,7-6-45 15,4 6-10-15,-11 0-2 0</inkml:trace>
  <inkml:trace contextRef="#ctx0" brushRef="#br0" timeOffset="87120.941">8093 7981 1242 0</inkml:trace>
  <inkml:trace contextRef="#ctx0" brushRef="#br0" timeOffset="87822.916">8146 7769 712 0,'0'0'16'0,"0"0"3"0,0 0 1 0,0 0 0 0,-4 6-20 0,4 3 0 0,0-3 0 0,0 0 0 16,0 0 62-16,0 5 9 0,0-2 1 0,0 0 1 15,0 6 7-15,0-4 0 0,0-5 1 0,0 6 0 16,0 3-40-16,0 2-8 0,0 1-1 0,0 6-1 16,4-4 19-16,-4 15 4 0,0-14 1 0,3 8 0 0,-3-2-18 15,0 8-3-15,0-5-1 0,0 2 0 16,0 0-1-16,0-2 0 0,0-7 0 0,0 4 0 16,-3-4-3-16,3 1-1 0,0-4 0 0,0-2 0 15,0 0-12-15,0-4-4 0,0 4 0 0,0-6 0 0,0-7-12 0,0 1 0 16,0-6 0-16,3 6 0 0,-3 9 0 0,0-15 0 15,0 0 0-15,0 0 0 0,0 0 57 0,0 0 6 16,0 0 1-16,0 0 0 0,0 0-52 0,0 0-12 16,0 0 0-16,0 0 0 0,0 0 0 0,0 0 0 15,7 0 0-15,-7 0 0 0,7 6 0 0,-3-6 0 16,3 0 0-16,0 6 0 0,-4-6 0 0,4 0 0 16,-7 0 0-16,8 0 0 0,-1 0 0 0,3 6 0 0,-3-6 0 15,0 5 0-15,4-5 0 0,-4 6 0 0,4-6-9 0,-1 3 9 16,1 0 0-16,-4 6 0 0,3-6 0 15,1 6 0-15,-4-3-12 0,4 0 3 0,-1-1 1 0,1-5 0 32,-1 6-35-32,4-6-6 0,-3 6-2 0,0 0 0 0,3-6 21 0,0 0 4 15,0 0 1-15,-3-6 0 16,3 0-185-16,-4 0-37 0,15-5-7 0,-7-1-2 0</inkml:trace>
  <inkml:trace contextRef="#ctx0" brushRef="#br0" timeOffset="88141.436">8587 7611 1213 0,'0'0'34'0,"0"0"8"0,0 0-34 0,-4 11-8 16,4-2 0-16,-3-3 0 15,3 3 60-15,-4 0 11 0,4-4 1 0,0 7 1 16,0 0-16-16,0-6-3 0,4 6-1 0,-4 2 0 0,3-2-28 0,1 0-5 16,-1 0-2-16,1 2 0 0,3 4-6 0,-4-6 0 15,4 5-1-15,0-2 0 0,4 3-11 0,-4-1 0 16,0-5 0-16,0 0 0 15,0 3-100-15,4 2-23 0,10 7-4 0,-7 8-1 0</inkml:trace>
  <inkml:trace contextRef="#ctx0" brushRef="#br0" timeOffset="88976.588">9553 8166 892 0,'0'0'25'0,"0"0"6"0,0 0-31 0,0 0 0 0,0 0 0 0,0 0 0 16,-7 0 129-16,0 0 20 0,7 0 4 0,-7 6 1 15,7-6-54-15,-7 0-10 0,0 0-2 0,0 0-1 16,7 0-19-16,-7 0-3 0,7 0-1 0,-7 0 0 15,3 0-51-15,-3 0-13 0,7 0 0 0,-7 6 0 16,0-6 0-16,4 6 0 0,-4 0 0 0,-1-6 0 16,1 6 0-16,0-1 0 0,4 1 0 0,-4 3 0 15,7 9 0-15,-4-6 0 0,1-1 0 0,-1 1 0 16,4 3 0-16,-3-4 0 0,3 1 0 0,-4-6 0 16,4 3 0-16,0-3 0 0,4 3 0 0,-4-1 0 15,0-8 0-15,0 0-8 0,3 12 8 0,-3-12-13 0,7 6 13 0,-7-6 0 16,0 0 0-16,11 0 10 0,-1 0-10 0,1 0 0 15,3-6 9-15,-3 0-9 0,-1 0 0 16,1-2 0-16,3-1 0 0,-7-3 0 0,4 3 0 0,-4 3 0 16,3 0 0-16,-3 1 0 15,-7 5 0-15,4-6 0 0,3-3 0 0,-7 9 0 16,3-9 0-16,-3 3 0 0,4 0 0 0,-4 3 0 16,0-2 0-16,0 5 0 0,-4-6 0 0,4 6 0 0,0 0 0 0,0 0 0 15,0 0 0-15,-3 0 0 0,3-6 0 0,0 6 0 16,0 0 0-16,0 0 0 0,-4 6 0 0,1-6 0 15,-1 6 0-15,1 2-12 0,3-2 12 0,-4 9 0 16,4 0 10-16,-3-4-10 0,3 1 0 0,0 0-8 0,3 3-1 16,1-4 0-16,-1 7 9 0,1-6 12 0,-1 0-2 0,1 2-1 15,-1-2-9-15,4 0 0 0,-3-6 0 0,-1 2 0 16,5-2 0-16,-5 0 0 0,4 6 0 0,-7-12 0 16,0 0-20-16,0 0-4 0,0 0 0 0,11 0-820 15</inkml:trace>
  <inkml:trace contextRef="#ctx0" brushRef="#br0" timeOffset="89497.611">9804 8284 1267 0,'0'0'28'0,"0"0"5"0,0 0 2 0,0 0 1 0,0 0-36 0,0 0 0 16,0 0 0-16,0 0 0 0,0 0 58 0,0 0 5 15,0 0 1-15,0 0 0 0,-4 6 0 0,1-1 0 16,3 1 0-16,-4 6 0 0,4 0-54 0,0-3-10 16,0 2 0-16,0 1 0 0,0 0 0 0,0 0 0 15,0 0 0-15,0 2 0 0,0-2 0 0,0 0 0 16,0-3 0-16,0-1 0 0,0 7 15 0,4-3-2 0,-4-6 0 15,3 0 0-15,-3-1 1 0,0-5 0 16,0 0 0-16,0 0 0 0,0 0 11 0,4-5 3 16,-1-1 0-16,1-6 0 15,-1 0-16-15,1 3-4 0,-1-2 0 0,1 5 0 16,-1-6-8-16,1-6-11 0,-4 7 3 0,3-4 0 16,-3 3-9-16,4 0-2 0,-4 1 0 0,0-1 0 0,3 0 5 0,-3 9 1 15,0-9 0-15,4 6 0 0,-4 6 5 0,0-5 8 0,0-1-13 0,0 6 5 16,0 0 8-16,0 0-10 0,0 0 10 0,0 0-10 15,0 0 1-15,0 0 0 0,0 0 0 0,0 0 0 16,0 0 9-16,11 0-8 0,-4 11 8 0,0-5-8 16,0 0 8-16,3 3 0 0,-3 3 0 0,4 0 0 15,-4-1 0-15,0 1 0 0,0 3 12 0,0-3-4 16,0 5 2-16,0-5 1 0,0 0 0 0,0-3 0 16,-3 2-21-16,3 7-4 0,-3-6-1 0,-1-1 0 15,1-2 30-15,-1 3 5 0,1-3 2 0,-4-9 0 16,0 0-138-16,0 0-28 0,0 0-6 0</inkml:trace>
  <inkml:trace contextRef="#ctx0" brushRef="#br0" timeOffset="90089.987">10118 8193 914 0,'0'0'25'0,"0"5"7"0,-4 4-32 0,4 0 0 0,0-3 0 0,0 6 0 16,0 0 92-16,0-4 11 0,0 1 2 0,0 6 1 15,0-3-3-15,0-1-1 0,0-5 0 0,0 9 0 16,0-6-42-16,0 5-8 0,4-8-1 0,-4 6-1 15,0 0-18-15,0-6-3 0,0 0-1 0,0 0 0 16,0-6-12-16,0 0-2 0,0 0-1 0,0 0 0 16,0 0 1-16,0 0 0 0,0 0 0 0,3 5 0 15,-3 4-22-15,0-3-5 0,0-6-1 0,0 0 0 16,0 0 36-16,0 0 7 0,0 0 2 0,0 0 0 16,0 0-12-16,0 0-3 0,0 0 0 0,0 0 0 15,0 0 1-15,0-6 0 0,4-6 0 0,-4 4 0 16,0 2-27-16,0 0-6 0,3-6 0 0,-3 0-1 15,0 1 7-15,0 2 2 0,4 0 0 0,-4 0 0 16,3-3 8-16,-3 1-8 0,0-1 8 0,4-3-8 16,-4 3 8-16,3 7 0 0,-3-7 0 0,4 0 0 15,-4 6-30-15,0 6-4 0,0 0-1 0,0 0 0 16,7-3 35-16,4 3 0 0,-4-3 0 0,3 6 0 16,1 0 0-16,-4 3 0 0,3 0 0 0,-3 6 0 15,4-6 0-15,-4-1 0 0,0 4 0 0,0 0 0 16,4 6 8-16,-4-4 9 0,0 1 2 0,0 3 0 0,0-3-31 0,-3 5-5 15,-1 1-2-15,1 0 0 16,-4-4 44-16,3 4 9 0,1-6 2 0,-4-3 0 0,0-9-27 0,3 8-9 16,4 7 0-16,-3-3 9 0,-4-12-9 0,0 0 0 15,0 0 0-15,0 0 8 16,0 0-36-16,0 0-8 0,0 0-2 0,0 0 0 16,3 6-110-16,4 5-23 0,0-5-4 0</inkml:trace>
  <inkml:trace contextRef="#ctx0" brushRef="#br0" timeOffset="90365.413">10516 8334 1220 0,'0'0'34'0,"0"0"9"0,0 0-35 0,0 6-8 0,0-6 0 0,0 11 0 0,0-5 48 0,0 0 8 16,0 6 2-16,4-3 0 15,-4 0-10-15,3-1-3 0,1 4 0 0,-1-6 0 0,1 6-45 0,-1-6-13 16,1 2-1-16,0 1 0 16,-1 6 62-16,1-9 13 0,-4 0 3 0,3 0 0 15,1-1-76-15,-4-5-16 0,3 6-2 0,-3-6-463 16,0 0-93-16</inkml:trace>
  <inkml:trace contextRef="#ctx0" brushRef="#br0" timeOffset="90562.469">10375 7963 1717 0,'0'0'48'0,"0"0"12"0,0 0-48 0,0 0-12 16,-7 0 0-16,7 0 0 0,0 0 0 0,0 0 0 0,0 0 0 0,0 0-485 15,0 0-104-15</inkml:trace>
  <inkml:trace contextRef="#ctx0" brushRef="#br0" timeOffset="91410.454">10866 8295 1036 0,'0'0'23'0,"0"0"5"0,0 0 0 0,0 0 1 0,0 0-29 0,-8-5 0 15,8 5 0-15,0 0 0 16,-3-6 84-16,3 6 10 0,0 0 2 0,0 0 1 16,0 0-1-16,0 0-1 0,-4-6 0 0,4 6 0 0,0 0-76 0,0 0-19 15,0 0 0-15,0 0 0 16,0 0 55-16,0 0 7 0,0 0 2 0,0 0 0 15,0 0-52-15,0 0-12 0,0 0 0 0,0 0 0 16,0 0 0-16,-3 12 0 0,3-7 0 0,0 1 0 16,0 0 0-16,3 3 0 0,4 3 0 0,-3-3 0 15,3-1 0-15,0 4 0 0,0 6 0 0,0-9 0 0,4 5-11 0,-4 7-5 0,0-9 0 0,-4-3-1 16,5-1 27-16,-5 1 6 0,4 3 0 0,-3 0 1 16,-1-6-17-16,1-1 0 15,-4 1 0-15,0-6 0 0,0 0 0 0,0 0 0 0,0 0 0 0,0 0 0 16,0 0 0-16,0 0 0 0,0 0 0 0,0 0 0 15,0 0 54-15,0 0 7 16,0 0 2-16,0 0 0 0,0 0-50 0,0 0-13 16,0 0 0-16,0 0 0 0,3-6 35 0,-3-5 1 0,4 5 1 0,-4 0 0 15,0-6-28-15,3 3-9 0,-3 3 0 0,0 1 0 32,4-7-24-32,-4 6-12 0,3-6-3 0,4-2 0 0,-3 2 39 0,3 0 0 0,-3 0 0 0,-1-5 0 15,4-1-15-15,0-3 5 0,0-5 1 0,0 2 0 16,0-5-37-16,0 5-7 0,0-2-2 15,0 3 0-15,1 2 35 0,-1-3 8 0,0 4 0 0,-4 5 1 16,1 0-41-16,-1 4-8 0,-3-1-1 0</inkml:trace>
  <inkml:trace contextRef="#ctx0" brushRef="#br0" timeOffset="92043.663">11225 8263 1314 0,'0'0'37'0,"0"0"8"0,-7 6-36 0,4 3-9 0,3-9 0 15,-4 6 0-15,1 0 53 0,3-1 9 0,-4 7 2 0,4-6 0 16,0-6-52-16,0 3-12 0,0-3 0 0,-3 12 0 16,3-12 54-16,3 3 8 0,-3-3 2 0,4 6 0 15,3 2-52-15,-4-8-12 0,4 6 0 0,0 0 0 16,4-6 34-16,0 0 4 0,-4 0 1 0,3 6 0 15,4-6-27-15,-3 0-12 0,0 0 10 0,-1 0-10 0,1-6 13 16,-8 6-3-16,4 0-1 0,0-6 0 16,0 0-1-16,0 1-8 0,-3 2 12 0,-1-3-4 15,1 3 0-15,0-3-8 0,-4-3 12 0,3 3-4 16,-3 0-8-16,0 0 0 0,0 1 0 0,-3-7-11 16,-1 0 1-16,4 3 0 0,-4 3 0 0,-3 1 0 15,4-1 10-15,-4 0 0 0,0 6 0 0,-4-6-8 0,4 0 8 0,-3 0 9 16,3 0-1-16,-4 3-8 15,0 3 19-15,4 0-3 0,-3 6-1 0,3-3 0 16,-4 3-15-16,4 0-12 0,0 0 3 0,-4 0 0 16,4 0 9-16,0-1 0 0,0 4 0 0,0 6 0 15,0 0 0-15,4-4 0 0,-1 1 0 0,1 3 0 0,3 2 0 0,0-5 0 0,0 0 0 16,0 0 0-16,0 0 0 0,3 2 0 0,1-2 0 0,-1-6 0 16,1 0 0-16,3 0 0 0,-4 2 0 0,4-2 0 15,0 6 0-15,0-6 0 0,4 0 0 0,0 0 0 16,-1-6 0-16,1 0 0 0,-1 0 0 0,1 0 0 15,3 0-14-15,0 6-4 0,0-6-1 0,-3 0 0 32,6 0-144-32,-2-6-29 0</inkml:trace>
  <inkml:trace contextRef="#ctx0" brushRef="#br0" timeOffset="92478.59">11486 8246 806 0,'0'0'17'0,"0"0"4"0,0 0 1 0,0 5 2 0,-3 1-24 0,3 3 0 15,0 3 0-15,3 0 0 0,-3-7 82 0,4 1 12 16,0 6 2-16,-1 3 1 0,4-6-53 0,-3 5-10 16,-1-8-2-16,4 12-1 0,-3-12 26 0,-1 3 6 15,1-4 1-15,-1 7 0 0,1-6 0 0,-1 0 0 16,4 6 0-16,-7-6 0 0,0-6-52 0,0 0-12 15,0 0 0-15,0 0 0 0,0 0 0 0,0 0 0 16,0 0 0-16,0 0 0 0,0 0 72 16,0 0 12-16,0 0 3 0,0 0 0 15,0 0-49-15,-3-6-10 0,-1 0-1 0,1 0-1 16,-4-6-14-16,3 6-4 0,-3 0 0 0,4 1 0 0,-4-1 3 0,0-3 0 16,0-3 0-16,-1 0 0 15,1-2 2-15,4 2 1 0,-4 0 0 0,3 0 0 0,-3 1-4 0,4-1-1 0,3 0 0 16,-4 0 0-16,4 4-9 0,0 2 0 0,0 0 0 0,0-6 8 15,4 3-8-15,-1 0 0 0,4 1-10 16,0 2 10-16,0-6-11 0,4 6 11 0,0-6-12 16,-1 6 12-16,1 1-12 0,3-4 12 0,0 0-12 0,4 6 12 15,-4-3-17-15,3 6 3 0,-3-6 1 0,-3 6 0 16,3 0-40 0,0 0-8-16,4 0-2 0,-4 0 0 0,4 6-103 15,-1-6-21-15,22 6-4 0,-14-6-1 0</inkml:trace>
  <inkml:trace contextRef="#ctx0" brushRef="#br0" timeOffset="93111.071">11991 8110 1234 0,'0'0'27'0,"0"0"5"0,0 0 2 0,0 0 2 0,-4 6-36 0,1 0 0 16,3-6 0-16,-4 6 0 0,4-6 101 0,-3 3 14 0,-4 3 2 16,3 0 1-16,-3-3-32 0,7-3-6 0,-3 5-2 15,-1-2 0-15,-3 3-29 0,4 0-5 0,-5 0-2 0,1-6 0 16,4 6-22-16,-4 0-4 0,3 0 0 0,-3 0-1 15,4-1-15-15,-4 1 0 16,3 0 0-16,-3 3 0 0,4-3 0 0,3 0 0 16,-4 6 0-16,0-7 0 0,4-2 0 0,0-3 0 0,0 3-8 0,0 6 8 15,0 0-8-15,0 0 8 0,0-9 0 0,0 0 0 16,0 0 0-16,0 0 0 0,0 11 0 0,4-5 0 16,-4-6 0-16,0 0 0 0,0 0 0 0,0 0 0 15,0 0 0-15,4 6 0 0,3-6 0 0,-7 0 0 16,7 6 0-16,-7-6 0 0,7 0 0 0,-7 0 0 15,7 0 0-15,0 3 0 0,0 3 0 0,3-3 0 16,-2-6 0-16,-8 3 0 0,7 3 0 0,3 0 0 16,-3 0 0-16,-7-3 0 0,7 0 0 0,4 3 0 15,-4 0 0-15,-7-3 0 0,0 0 0 0,7 8 0 0,0-2 0 0,0 0 0 16,-3 0 0-16,3 6 0 16,-7 0 0-16,3-1 0 0,-3-2 0 0,0 9 0 0,0-12 0 15,0 3 0-15,0-1 0 0,-3 1 0 0,-1 3 0 0,1 0 0 16,-4-1 0-16,3-5 0 0,1 0 0 0,-5 6 9 15,5-6-9-15,-4 3 12 0,0-9-12 0,3 6 8 16,-3 5-8-16,4-11 8 0,-4 0 0 16,3 0-8-16,1 0 12 0,-4 0-4 0,-1-6 29 0,5 1 6 15,-4-1 1-15,0 0 0 0,0-3-33 0,0 3-11 16,3-3 0-16,-3 0 9 16,0 4-45-16,4-1-8 0,-1 6-3 0,0-6 0 15,4 6-65-15,0 0-12 0,0 0-4 0,0 0-716 0</inkml:trace>
  <inkml:trace contextRef="#ctx0" brushRef="#br0" timeOffset="93828.627">12457 8328 1461 0,'0'0'32'0,"0"0"6"0,0 0 2 0,0 0 2 0,0 0-34 0,-4-6-8 15,1 0 0-15,-1 3 0 0,0-3 61 0,4 6 11 16,-3-6 1-16,-1 0 1 0,4 6-15 0,-7 0-3 16,7 0-1-16,-3-5 0 0,-4 5-37 0,7 0-7 15,-7-6-2-15,0 6 0 0,0 0 4 0,0 6 1 0,-4-6 0 16,4 0 0-16,-4 5-14 0,1-5 0 0,3 6 0 15,-4 0 0-15,4 0-11 0,0 3-1 0,0 0-1 0,-4 0 0 16,4 2 13-16,4-5 0 16,-4 0 0-16,3 6 0 0,1-6 0 0,-1 3 12 15,1-1-3-15,-1 1 0 0,1 3-9 0,3-6 0 16,0-6 0-16,0 6 8 0,3 0-8 0,-3-1 10 0,4 1-10 0,-1 3 10 16,1 3-2-16,-4-12-8 0,7 0 12 0,0 0-4 15,0 6-8-15,0 0 10 0,3-6-10 0,-2 6 10 16,2-6-10-16,-3 0 12 0,4 0-12 0,-1 0 12 15,-3-6-2-15,4 0 0 0,-4 0 0 0,0-6 0 16,4 3-2-16,-4 1 0 0,-4 5 0 0,4-3 0 16,-3-6-8-16,-1 0 0 0,1 3 9 0,-4 4-9 15,3 2 0-15,-3 3 0 0,0 0 0 0,0 0 0 16,0 0-12-16,0 0 4 0,0 0 0 0,0 0 0 16,0 0-29-16,0 0-6 0,0 0-1 0,0 0 0 15,0 0 36-15,-7 3 8 0,4 2 0 0,-1 4 0 0,-3 3 0 0,4-6 0 16,3 6 0-16,-4-7 0 0,1 1 0 15,3 0 0-15,0 9 0 0,3-9 0 16,-3 0 0-16,4 5 0 0,-1-5 0 0,-3 6 0 16,4-3 0-16,-1 3 0 0,1-6 0 0,-4-6 0 0,0 0 0 0,7 0 0 15,3 0 0-15,-2 0 0 16,2 0-112-16,1 0-21 0,3 0-4 0</inkml:trace>
  <inkml:trace contextRef="#ctx0" brushRef="#br0" timeOffset="94132.56">12679 8331 1310 0,'0'0'37'0,"0"0"8"0,-4 9-36 0,1-4-9 0,-1 1 0 0,1 6 0 16,-1 0 54-16,1-9 9 0,-1 3 1 0,4 3 1 15,-3-4 25-15,-1 4 5 0,4 3 1 0,0-12 0 16,0 6-56-16,0 0-12 0,0-6-1 0,0 6-1 16,0-6-17-16,0 5-9 0,0-5 10 0,0 0-10 15,4 3 0-15,-4-3 0 0,0 0-13 0,7 3 4 16,0-3-159-16,0-3-32 0,3-5-7 0,1-4-1 0</inkml:trace>
  <inkml:trace contextRef="#ctx0" brushRef="#br0" timeOffset="94279.904">12636 8104 1728 0,'0'0'38'0,"0"0"8"0,0 0 2 0,-7 0 0 0,7 0-39 0,-7 0-9 16,7 0 0-16,-7 0 0 0,7 0 46 15,0 0 7-15,-7-5 2 0,7 5 0 0,0 0-47 0,0 0-8 16,0 0 0-16,0 0-572 16,0 0-110-16</inkml:trace>
  <inkml:trace contextRef="#ctx0" brushRef="#br0" timeOffset="94831.791">12845 8328 1267 0,'0'0'28'0,"0"0"5"0,0 0 2 0,0 0 1 0,0 0-36 0,0 0 0 0,0 0 0 0,0 0 0 0,0 9 94 0,0-9 12 15,0 8 2-15,0-8 1 0,0 0-72 0,0 6-14 16,3 0-3-16,-3 0-1 0,4 6 17 0,-4-3 4 15,3-3 1-15,-3 2 0 0,4 1-26 0,-4 3-6 16,0-12-1-16,3 6 0 0,-3 6 2 0,4-9 0 16,-4 5 0-16,0-2 0 0,0-6 8 15,0 9 2-15,0-9 0 0,0 6 0 0,0-6-28 0,0 0-6 16,0 0-1-16,0 12 0 0,0-12 42 0,0 0 8 16,0 0 1-16,0 6 1 0,0-6-28 0,0 0-9 15,0 0 0-15,0 5 0 0,0-5 0 0,0 0 0 16,0 0 0-16,0 0 0 0,0 0 13 0,0 0-4 15,0 0-1-15,0 0 0 0,0 0 7 0,0 0 1 0,0 0 0 16,0 0 0-16,0 0 25 0,0 0 6 0,0 0 1 0,3-5 0 16,-3-7-13-16,0 6-3 0,0-6 0 0,0 6 0 15,0-5-32-15,-3 8-17 0,3-9 1 0,0 6 1 16,0-6 31-16,0 3 5 0,0-2 2 0,0-1 0 16,0 0-37-16,0 6-7 0,0 0-2 0,0 0 0 15,0-2 32-15,0-1 7 0,3 3 0 0,-3 6 1 16,0-9-17-16,0 3 0 15,0 0-8-15,4 0 8 0,-1 1-16 0,-3 5 4 0,0 0 0 0,7-6 0 16,-3 0-2-16,3 3 0 0,0-6 0 0,4 6 0 31,-1-3-29-31,1 3-5 0,-1 0-2 0,1 3 0 16,3-5 19-16,0-1 4 0,0 6 1 0,-3-6 0 0,3 6-112 0,0-6-22 16,-3 0-5-16,3 6-1 0</inkml:trace>
  <inkml:trace contextRef="#ctx0" brushRef="#br0" timeOffset="95386.944">13176 8328 1728 0,'0'0'38'0,"0"0"8"0,0 0 2 0,0 0 0 0,0 0-39 0,0 0-9 16,0 0 0-16,0 0 0 0,0 0 49 0,0 0 8 15,0 0 2-15,0 0 0 0,0 0-43 0,0 0-16 16,0 0 11-16,0 0-11 0,7 3 42 0,-3 0 2 0,3 0 1 16,0 0 0-16,-4-3-37 0,5 5-8 15,-1-5 0-15,0 0 0 0,3 0 0 0,-3 0 0 16,0 0 0-16,4 0 0 0,-4 6 0 0,0-6 0 0,0 6 0 0,0-6 0 16,-3 0 0-16,3 6 0 0,0-6 0 0,-7 0-10 15,0 0 10-15,0 0 0 0,3 0 0 0,-3 0-8 16,0 0-3-16,7 0 0 0,-3-6 0 0,3 6 0 15,-4-6-17 1,1 6-3-16,0-6-1 0,-1-2 0 0,-3-1-16 0,4 3-4 16,-4-3-1-16,0 3 0 0,0-6-15 0,-4 7-2 0,4-1-1 0,-3-3 0 15,-1-3 6-15,0 6 1 0,-3 0 0 16,4 1 0-16,-4-1 51 0,3 0 13 0,-3 0 0 0,0 6 0 16,0 0 0-16,0 6 0 0,0 0 0 0,0 0 0 0,3-1 0 15,-3-2 0-15,0 6 0 0,0 6 0 16,0-3 48-16,0-1 13 0,4 1 3 0,-4 3 0 0,3-6 0 0,4 5 0 15,-3-2 0-15,-1 0 0 0,4-6 0 16,-4 3 0-16,4-1 0 0,4 7 0 16,-4-9-52-16,0 6-12 0,4-6 0 0,-1 5 0 15,4-5 38-15,-3 9 5 0,3-9 1 0,-4 0 0 0,4 5-24 0,0-5-4 16,4 6 0-16,-4-6-1 0,0 3-7 0,4-3-8 16,-4 0 11-16,0-1-11 0,3 1 11 0,-3-6-11 15,4 0 10-15,0 6-10 0,-1 0-11 0,4-6-8 16,-3 0-1-16,3 0-1 15,0-6-124-15,0 0-25 0,0 0-5 0,0 6-1 0</inkml:trace>
  <inkml:trace contextRef="#ctx0" brushRef="#br0" timeOffset="96499.156">14478 8251 1267 0,'0'0'28'0,"0"0"5"0,0 0 2 0,-4-5 1 0,4 5-36 0,-7 0 0 0,0-6 0 0,4 0 0 15,-4 6 0-15,0-6 0 0,7 6-15 0,0 0 5 16,0 0 10-16,0 0 12 0,-7 0-2 0,0 0-1 15,7 0-9-15,-7 6 0 0,3-6 0 0,-3 6 0 16,3 5 0-16,-3-5 0 0,4 3 0 0,-4 9 0 16,3-7 53-16,-3 1 9 0,4 3 2 0,-1 0 0 15,-3-1-52-15,4-2-12 0,-1 0 0 0,1-6 0 16,-1 0 54-16,4-6 8 0,0 0 2 0,0 0 0 16,0 0-9-16,0 0-2 0,0 0 0 0,0 0 0 0,0 0-33 0,0 0-8 15,0 0 0-15,0 0-1 0,0 0 29 0,0 0 5 16,4-3 2-16,3 0 0 0,0 0-24 0,0 0-5 15,3-9-1-15,-3 6 0 0,4 0-17 0,-1-5 0 16,5-1 0-16,-5-3 0 16,4 3 0-16,-3-5 0 0,-1-1 0 0,1 3 0 15,0-2 0-15,-1-1 0 0,1 0 0 0,-4-2 0 0,-4 2 0 0,4 4 0 0,-3-4 0 0,3 0 0 16,-3 1 0 0,-1-4 0-16,1-2 0 0,-1 5 0 15,1-6-48-15,-1 4-12 0,-3-4-4 0,0 4 0 0,-3 2 51 16,3 0 13-16,-4-5 0 0,1 8 0 0,-1 3-13 15,1-5 2-15,-4 5 1 0,3 0 0 0,-3-2 10 0,0 8 0 16,0 0 0-16,-4 0 0 16,4-3 0-16,-3 6 0 0,-1 0 0 0,4 0-8 0,-4 0 8 0,4 3-10 0,0 0 10 0,0 0-10 15,0 3 10-15,0 0 0 0,4 3-9 0,-5 3 9 16,5-3-12-16,-1 6 3 0,-3-1 0 0,4-2 0 16,-1 3 9-16,1 6-10 0,3-1 10 0,-4-5-10 15,4 14 10-15,0-8 0 0,4 6 0 0,-4 2 8 16,0-2-8-16,3 2 8 0,-3 3-8 0,4 1 8 15,-1 2-8-15,1 1 12 0,-4-4-4 0,3 6 0 16,1-2 3-16,-1-4 1 0,1 3 0 0,0-5 0 16,3-4-3-16,-4 1 0 0,1-7 0 0,-1 10 0 15,1-15-9-15,-1 8 0 0,-3-2 0 0,4-1 0 16,-1-8 0-16,4 3 0 0,-3-3 0 0,-1 0 0 16,-3-9 43-16,7 0 6 0,-7 0 2 0,0 0 0 0,0 0-51 0,0 0 0 15,8 0-9-15,-1 0 1 16,0 0-133-16,-4 0-27 0,4-9-4 0</inkml:trace>
  <inkml:trace contextRef="#ctx0" brushRef="#br0" timeOffset="97083.041">14714 8375 1497 0,'0'0'32'0,"0"0"8"0,0 0 0 0,0 0 4 0,0 0-36 0,0 0-8 0,0 0 0 0,-3 0 0 15,3 0 69-15,0 0 12 0,0 0 3 0,0 0 0 16,0 0-37-16,0 0-7 0,0 0-2 0,0 0 0 15,0 0-26-15,0 0-4 0,0 0-8 0,0 0 11 16,0 0-23-16,3 0-5 0,4 6-1 0,0 0 0 16,4-3 18-16,-4 2 0 0,4-2-8 0,-4 6 8 15,0-9 0-15,0 0 0 0,0 0 0 0,0 0 0 16,0 0 10-16,0 0-1 0,0 0 0 0,0 0 0 0,4-6 3 16,-4 0 1-16,-4 1 0 0,4-1 0 0,-3 0-2 0,-1-3-1 15,5 3 0-15,-5-6 0 16,1 1-19-16,-4 2-4 0,3 0-1 0,-6 0 0 15,3-3 14-15,-4 6 0 0,1 1 0 0,-5-1 0 16,5 0 0-16,-4-3 0 0,3 6 0 0,-3-3 0 16,0 3 0-16,0-3 0 0,0 1 0 0,0 5 0 0,0-6 20 15,0 6 8-15,0 0 0 0,3 6 1 0,-3-6-29 0,4 0 0 0,-4 5 0 0,3-2 0 16,-3 3-10-16,4 3 2 0,3 6 0 16,-4-9 0-16,1 5 8 0,-1-5-10 0,4 3 10 0,-3 6-10 15,3-6 10-15,-4 2 0 0,4 1 0 16,0 0 0-16,4-3 0 0,-4 2 0 0,3 1 0 0,1 0 0 15,-4 0 0-15,7-1 0 16,0-2 0-16,-4 3 0 0,4-6 0 0,0 6 9 16,0-6-9-16,4-1 10 0,3 1-10 0,-3-3 8 0,3 0-8 0,3 6 8 15,1-9-8-15,0 0 0 0,3-3-10 0,0-3 10 16,0 0-72-16,0 0-8 16,8 1-1-16,-5-1-736 0</inkml:trace>
  <inkml:trace contextRef="#ctx0" brushRef="#br0" timeOffset="98331.726">16140 7822 914 0,'0'0'20'0,"0"0"4"0,0-3 0 0,0-3 3 0,3-5-27 0,-3 5 0 0,0 0 0 0,4-6 0 15,-4 6 84-15,0 0 11 0,0 0 2 0,0 6 1 16,0-8-1-16,0 8 0 0,-4-6 0 0,4 6 0 15,0 0-44-15,0 0-9 0,0 0-1 0,-3-6-1 16,-1 6-28-16,-3 0-6 0,0 0 0 0,0 0-8 16,-4 6 0-16,1 0-22 0,-4 2 3 0,0 1 1 15,-1-3 18-15,-2 3 0 0,3 3 0 0,0-1 0 16,-8 1 0-16,5 0 0 0,-1 3 0 0,-3 2 0 16,3-5 0-16,1 3 0 0,-1 8 0 0,-3-11 0 15,3 6 0-15,4 2 0 0,0 4 0 0,-4-4 0 16,4 4 0-16,0-1 0 0,0-5 0 0,-4 9 0 15,8-4 0-15,-1 1 0 0,1 2 0 0,3-2 0 16,-1-4 0-16,5 4 0 0,-4-10 0 0,7 7 0 16,0-6 26-16,0 2 9 0,3-2 1 0,4 0 1 15,1-1-8-15,2-2-1 0,1 6-1 0,3-6 0 0,3 2-27 0,1-2 0 16,-4 0 0-16,4-3 0 16,0-1 0-16,3 1 0 0,0 3-9 0,0 0 9 0,0-6 0 15,-3-6 0-15,3 0 8 0,-3 0-8 0,-1 0 15 0,4-6-3 16,-6 0-1-16,2 0 0 0,1-6-1 0,-4 3 0 0,0-2 0 0,0 5 0 15,0-6-2-15,-3 0-8 0,-4-2 12 0,0-1-4 16,0 0-8-16,0 3 10 0,0-2-10 16,-3-1 10-16,-1 0-10 0,1 3 0 0,-4 7 0 15,0-10 0-15,0 3 0 0,0 3 0 0,-4 6 0 0,4 3 0 16,0-5 0-16,0-1 0 0,-3 0 0 0,3 6 0 16,0 0 0-16,-4 0 0 0,1 0-14 0,-1 6 5 15,1-6-7-15,3 6-2 0,-4-1 0 0,4 1 0 16,-4 3 6-16,4 9 2 0,4-7 0 0,-4 1 0 15,4-3 10-15,-4 6-8 0,3-1 8 0,1-2-8 16,-4 0 8-16,3 3 0 0,1-4 0 0,-1 7 0 16,-3-6 0-16,4 0 0 0,-1 2 0 0,1 4 0 15,-4-6 0-15,3-1 0 0,1-5 0 0,-4-6 0 16,3 6-112-16,-3-6-28 0,4 9-4 0</inkml:trace>
  <inkml:trace contextRef="#ctx0" brushRef="#br0" timeOffset="99255.866">16443 8240 831 0,'0'0'18'0,"0"0"4"0,0 0 1 0,3 6 1 0,5-1-24 15,-5 1 0-15,-3-3 0 0,4 6 0 0,-1 0 101 0,4 3 16 16,0-7 3-16,0 1 1 0,4 6-45 0,-4-9-10 0,0 6-2 0,4-3 0 15,-1 3-2-15,-3-4-1 0,4 1 0 0,-1 0 0 16,1-6-6-16,0 6-2 0,-4-6 0 0,3 6 0 16,-3-6-17-16,4 0-3 0,-4 0-1 0,0 0 0 15,0-6-11-15,0 6-2 0,0-12-1 0,-3 6 0 16,3 1-4-16,-4-1-1 0,1 0 0 0,3 0 0 16,-4-3-13-1,1-3 8-15,-1 6-8 0,-6-5 0 0,3 5 0 0,-4-3 0 0,4 0-13 16,-7 0 4-16,4 4-3 0,-4-1-1 0,3 0 0 15,-3 0 0 1,0 0-15-16,-4 0-2 0,1 0-1 0,-1 3 0 0,-3-3 31 0,4 3 12 0,-4-2-1 0,-1 2 0 16,-2-3-11-16,3 0-16 0,0 0 4 0,-1 6 1 15,-2-6 11-15,3 6 0 0,0 0 0 0,-1 0 0 16,1 0 0-16,0 0 0 0,4 0 0 0,-1 0 0 16,0 0 0-16,4 6 0 0,-3-6 0 0,3 0 0 15,3 6 0-15,1 0-8 0,-4 0 8 0,3 0-8 0,4 2 8 16,-3 1-13-16,-1 0 5 0,4 9 8 15,-3-7-12-15,3-2 12 0,3 9-10 0,1-1 10 0,3-5 0 16,3 3-9-16,-3 0 9 0,4 5 0 16,-1 1 0-16,1-1-8 0,3 7 8 0,-3-10 0 0,3 10 0 0,0-9 0 15,0-1 0-15,0 1 8 0,0-3-8 0,4-4 0 16,-4 1 8-16,0-6-8 0,0 0 8 0,-3 0-8 16,3 0 10-16,-3 2-10 0,3-8 0 15,-4 6 0-15,-10-6 0 0,11 0 0 16,-1 0-27-16,1 0-8 0,0-6-1 0,-11 6-1 15,10 0-146-15,-10 0-29 0</inkml:trace>
  <inkml:trace contextRef="#ctx0" brushRef="#br0" timeOffset="100335.567">15942 8160 806 0,'0'0'17'0,"0"0"4"0,0 0 1 0,0 0 2 0,0 0-24 0,0 0 0 0,0 0 0 0,0 0 0 16,0 0 56-16,0 0 6 0,0 0 2 0,0 0 0 16,0 0-52-16,0 0-12 0,0 0 0 0,0 0 0 15,0 0 15-15,0 0 0 0,4 6 0 0,3-6 0 16,-4 6 17-16,4 0 3 0,0 6 1 0,0-9 0 16,0 5-4-16,4-2 0 0,0 0 0 0,-1 3 0 15,1-3 11-15,-1 0 1 0,-3 0 1 0,4 0 0 16,0-1-36-16,-4 1-9 0,0-3 0 0,-7-3 0 15,7 3 53-15,3-3 9 0,-3-3 2 0,0 3 0 16,7-3-64-16,-3 3 0 0,0-3-9 0,3 0 0 16,0 3 9-16,0-5 0 0,4-1 0 0,-1 6 0 15,4-6 0-15,-3 6 8 0,3-6-8 0,0 6 0 16,1 6-94-16,-1-6-23 0,0 6-5 0,-3 0-1 0</inkml:trace>
  <inkml:trace contextRef="#ctx0" brushRef="#br0" timeOffset="101066.163">17127 8301 1018 0,'0'0'28'0,"0"0"8"0,0 0-28 0,0 0-8 0,-3-6 0 0,3 6 0 0,-4-5 93 0,-3-1 18 15,4 6 3-15,-1-6 1 0,-3-3-57 0,4 6-11 16,3 3-3-16,-7-6 0 0,0 3-25 0,-4 0-6 16,4 0-1-16,0 3 0 15,-4-5-32-15,4 5-6 0,-3-6-2 0,-1 0 0 16,0 0 74-16,1 6 14 0,-4 0 4 0,0 0 0 0,7 0-52 0,-8 0-12 15,5 6 0-15,-1 0 0 16,1 0 0-16,3-1 0 0,0 1 0 0,-4 6 0 0,4 3 0 0,0-4 0 16,3 1 0-16,-3-3 0 15,4 3 0-15,-1 0 0 0,4-1 0 0,-3 1 0 0,-1 0 0 0,4-3 0 0,0 2 0 16,0 1 0-16,4 0 17 0,-4-6 1 0,3 0 0 16,-3-6 0-16,7 6-29 0,0-3-5 0,0 2-2 0,0 1 0 15,-7-6 44-15,8 6 9 0,2 0 1 0,-3 0 1 16,4-6-24-16,-4 6-5 0,3-6 0 0,1 0-8 15,0 0 23-15,-1-6-3 0,-3 0 0 0,4 0 0 16,-1 0-20-16,1-3 0 0,0 4 0 0,-4-1-8 16,0-6 8-16,0 0 0 0,0 0 8 0,-4 1-8 15,-3 2 9-15,4-3-9 0,-4 0 12 0,3 6-12 16,-3-8 0-16,-3 5 0 0,3 0 0 0,-7-3 0 16,3 6 0-16,-3-5-12 0,-3-4 3 0,3 6 1 0,-4 0-1 15,-3 4 0-15,0-1 0 0,-4-6 0 16,4 6-1-16,0-3 0 0,0 0 0 0,3 3 0 15,1 4 10-15,-1-4-10 0,4 6 10 0,0-6-10 16,0 12-22-16,0-6-5 0,3 8-1 0,1 1 0 16,3 0-26-16,0 9-6 0,3-12-1 0,1 5 0 15,3 4-22-15,-4 3-5 0,4-7-1 0,0 1 0 0</inkml:trace>
  <inkml:trace contextRef="#ctx0" brushRef="#br0" timeOffset="101549.916">17336 8213 1465 0,'0'0'32'0,"0"0"6"0,0 0 2 0,0 0 2 0,0 0-34 0,0 0-8 0,0 0 0 0,-8 3 0 16,1 3 60-16,4 0 11 0,-1 0 1 0,1 0 1 16,-1 5-58-16,1-2-15 0,3 6 0 0,0 0 0 15,0 2 0-15,0 1 0 0,0-3 0 0,0 2 0 16,3-5 0-16,-3 3 0 0,0-4 0 0,4 1 0 16,-1 6 34-16,1-12 4 0,-4 3 1 0,3-1 0 15,-3 1-24-15,4 3-5 0,-4-6-1 0,3 0 0 16,-3-6 6-16,0 0 1 0,0 0 0 0,0 0 0 15,0 0 38-15,0 0 8 0,0 0 2 0,0-6 0 0,0 0-52 0,0 0-12 16,0-6 0-16,0 1 0 0,0 2 0 0,0-3 0 16,-3 0 0-16,3 0 0 0,0 7 0 0,-4-7 0 15,4-3 0-15,0 9 0 0,-3-6 0 0,3 1 0 16,0-1 0-16,0-3 0 16,0 3 0-16,0 7 9 0,0-7-9 0,3 3 8 15,-3 0-8-15,0 0 0 0,4 4 0 0,-4-1 0 0,0 0-10 0,3-6 10 16,1 3 0-16,0 3-9 15,3 0-2-15,-4 1 0 0,4 2 0 0,0 0 0 16,4-3-33-16,-1 6-8 0,-3-6 0 0,4 6-1 16,-4 0-7-16,7 6-2 0,0 0 0 0,-3 2-479 15,6 1-96-15</inkml:trace>
  <inkml:trace contextRef="#ctx0" brushRef="#br0" timeOffset="102220.041">17769 8290 1661 0,'0'0'47'0,"0"0"10"0,0 0-45 0,-3-6-12 0,-4-3 0 0,3 3 0 16,4 6 68-16,-7-3 12 0,-3 3 3 0,3-3 0 15,3 0-21-15,-3 3-4 0,0-3-1 0,0 3 0 16,0-3-30-16,0 3-7 0,3-3 0 0,-3 3-1 15,7 0-19-15,-7 0 0 0,7 0 8 0,-7 0-8 16,0 0 0-16,7 0 0 0,-7 6-13 0,3 0 5 0,-3 0-5 16,4 9-1-16,-1-4 0 0,1-5 0 15,-1 6 3-15,4 3 1 0,0-6 0 0,0-1 0 0,0 4 10 0,0-6 0 16,0 6 0-16,0-3 0 0,0-9 0 0,4 6 0 16,-1-1 0-16,-3-5-8 0,4 6 8 0,3 0 12 15,0-6-2-15,-3 0-1 0,3 0 0 0,-4-6 0 16,4 3 0-16,4 3 0 0,-4-3-1 0,3 1 0 15,-3-4 0-15,8-3 0 0,-5 0-8 0,1-3 12 16,-1 6-12-16,-3 0 12 0,0-5-12 0,0 5 0 16,-3-6 0-16,0 9 8 0,-1-3-8 0,1 0 0 0,-4 6 0 15,0 0 0 1,0-6-22-16,3 6 0 0,-3 0 0 0,0 0 0 16,0 0-14-16,0 0-2 0,0 0-1 0,0 0 0 0,0 0 39 0,0 0 0 0,-7 0 0 15,4 12 0-15,-1-6-15 0,0 9 5 0,1-3 1 0,-1 5 0 16,1 1 9-16,3 0-8 15,-4 14 8-15,4-9-8 0,0 4 16 0,0-4 3 16,0 1 1-16,0 2 0 0,4 4-12 0,-1 2 0 0,-3 0 0 0,4 4 0 16,-1-7 0-16,1 3 0 0,0-5 0 0,-4-9 0 15,3 5 43-15,1-5 3 0,-4 2 1 0,3-2 0 16,1 0-25-16,-4 8-5 0,0-8-1 0,0 5 0 16,0-2-16-16,0 2 0 0,0-5 0 0,0 2 0 15,0-2 0-15,-4-6 0 0,4-3 0 0,-3 2 0 16,-1 1 0-16,1-12 0 0,3 6 0 0,-4-6 0 15,0 0 43-15,-3 0 1 0,4 0 1 0,-4-6 0 16,0-6-72-16,-4-2-14 0,1 2-3 0,-5-6-1 16,5-5 36-16,-1 8 9 0,1-14 0 0,-4 8 0 15,3-2-53-15,0 5-9 0,4-11-2 16,-3 8 0-16,3-8 52 0,0 8 12 0,3-8 0 0,4 8 0 16,0-2-105-16,4 5-19 15,-4 0-3-15,7-2-615 0</inkml:trace>
  <inkml:trace contextRef="#ctx0" brushRef="#br0" timeOffset="102715.481">18002 8390 1497 0,'0'0'32'0,"0"0"8"0,0 0 0 0,0 0 4 0,0 0-36 0,0 0-8 0,0 0 0 0,0 0 0 16,0 0 53-16,0 0 9 0,0 0 2 0,0 0 0 16,0 0-16-16,0 0-2 0,7 0-1 0,0 0 0 15,4 0-36-15,-4 3-9 0,4-3 0 0,3 2 0 16,-4-2 0-16,4 3 0 0,-3-3 0 0,3 0 0 16,-3 0 0-16,-1 0 8 0,1-5-8 0,-1 2 8 15,1 3-8-15,-4 0 8 0,0-6-8 0,0 0 8 16,0 3 2-16,0 3 0 0,-7 0 0 0,4-6 0 15,-4 0-10-15,3 0 0 0,-3-6 0 0,0 4 0 16,0-1-21-16,0-6-7 0,-3 9 0 16,-4-6-1-16,3 1-4 0,1-4-1 0,-8 6 0 0,4 0 0 15,0 4 34-15,0-1 0 0,-4 0 0 0,4 0 0 0,-3 0 0 16,3 6 0-16,-4 0 0 0,4 6 0 0,-4 0 0 16,4 0 0-16,0 0 0 0,0 5 0 0,4 1 0 0,-4 9 0 15,0-4 0-15,3 4 0 0,1-4 0 0,-1 1 0 16,4 3 0-16,-3 2 0 0,6 1 28 0,-3-7 12 15,4 10 2-15,3-4 1 0,0-2-18 0,0 2-3 16,3-5-1-16,1 0 0 0,0-4-21 0,-1 4 0 16,1-6 0-16,3-3 0 0,0-1 0 0,0-2 0 15,0 3 0-15,0-3 0 0,4 0 0 0,-1 0 0 16,1-6 0-16,0 0 0 16,-1 0-149-16,1-6-35 0,17-6-6 0,-13 0-2 0</inkml:trace>
  <inkml:trace contextRef="#ctx0" brushRef="#br0" timeOffset="103829.532">18778 7975 1497 0,'0'0'32'0,"0"0"8"0,0 0 0 0,0 0 4 0,0 0-36 0,0 0-8 0,0 0 0 0,0 0 0 15,0 0 65-15,0 0 11 0,0 0 3 0,0 0 0 16,0 0-35-16,0 0-6 0,0 0-2 0,0 0 0 15,0 0-18-15,0 12-4 0,0 0-1 0,4-7 0 16,-1 7-13-16,1 9-18 0,3-4 4 0,0 4 1 16,0 8 13-16,0-5 0 0,0 8 0 0,-3-2-9 15,3-10 9-15,-4 4 0 0,4-7 0 0,0-2 0 0,-3 9 10 16,3-7-2-16,-3 1-8 0,-1 2 12 16,1-2-4-16,-1-3-8 0,1 0 11 0,3 5-11 0,-7-2 0 0,3-9 0 15,-3-1 0-15,4 1 0 0,-4 3 28 0,0-12-2 16,3 6 0-16,-3-6 0 0,0 0-10 0,0 0-3 15,0 0 0-15,0 0 0 0,0 0 7 0,0 0 0 16,0 0 1-16,0 0 0 0,4-6-9 0,-1-6-1 16,1 3-1-16,-4 1 0 0,7-1-10 0,-4 3-11 15,1-12 3-15,0 9 0 16,-1-2-6-16,1-1-1 0,-1 0 0 0,1 0 0 16,-1 6 15-16,1-8 0 0,-4 5 0 0,3 0 0 0,1-3 0 0,-4 6 0 15,0-5 0-15,3 2 0 16,-3-3 0-16,0 6 0 0,0 0 0 0,4 1 0 0,-4-1 0 15,0 6 0-15,0 0 0 0,0 0 0 16,0 0 11-16,0 0 5 0,7 6 0 0,3-1 1 0,-3-5-33 0,4 6-8 16,0 0 0-16,-1 6-1 0,-3-3 25 0,4 2 0 15,-1 1 0-15,1 3 0 0,-4-3 0 0,0-1 8 0,4 7-8 0,-8-6 8 16,4-6-8-16,0 3 0 0,-3-1 0 0,3 1 8 16,0 3-8-16,-3 0 12 0,-1-6-4 0,1 2 0 15,-4-8 0-15,0 0 1 0,3 9 0 0,-3-9 0 16,4 15-1-16,-4-15 0 0,0 0 0 0,0 0 0 15,0 0 0-15,0 0 0 0,0 0 0 0,0 0 0 16,0 0 16-16,0 0 4 0,0 0 0 0,7 0 0 16,-4-6-6-16,4-6-1 0,0 1 0 0,0-4 0 15,-3-3-21-15,7 1 0 0,-4-10 0 0,0 9 0 16,3-11 0-16,1 8 0 0,-1-14 0 0,-3 9 0 16,4-10 0-16,-4 4 0 0,4-6 0 0,-4 3 0 15,-4 2 0-15,4 4 0 0,0-3 0 0,-3 2 0 16,-1 10 0-16,1-4 0 0,-1 6 0 0,-3-2 0 15,0 8 0-15,-3-6 0 0,-1 1 0 0,1 5 0 16,-4 0 0-16,0-2 0 0,0 8 0 0,0-6 0 16,-4 3-47-16,4 0-13 0,0 3-4 0,3 1 0 15,1 2-21-15,-4 3-5 0,3 0-1 0,1 0 0 16,3 0-59-16,0 0-12 0,0 0-2 0</inkml:trace>
  <inkml:trace contextRef="#ctx0" brushRef="#br0" timeOffset="104404.203">19572 8375 1497 0,'0'0'32'0,"0"0"8"0,0 0 0 0,-7 0 4 0,4-6-36 0,3 6-8 0,-8-6 0 0,1 6 0 15,4 0 104-15,-4-6 20 0,0 6 3 0,7 0 1 16,-4 0-103-16,4 0-25 0,-7 0 0 0,0 0 0 0,7 0 0 16,-7 0 0-16,-4 0 0 0,4 6 0 0,0-6 0 0,0 6 0 15,0 0 0-15,4-3 0 0,3-3 0 0,-4 6 0 16,-3 3 0-16,4-4 0 0,3 4 0 0,-4 3 0 15,4-6 0-15,0 0 0 0,0-6 0 0,0 6 0 16,0-1 0-16,4 1 0 0,-4-3 0 0,0-3 0 16,0 0 0-16,7 6 0 0,-4 0 0 0,4 0 0 15,-3 0 0-15,3-6 0 0,0 0 0 0,-4 0 0 16,4 0 0-16,-3-6 0 0,3 0 0 0,-3-6 0 16,3 3 0-16,0 4 0 0,-4-7 36 0,1 0 3 15,3-6 0-15,-4 7 0 0,1 2-25 0,-1-9-5 0,-3 12-1 16,4-5 0-16,-1 2-8 0,-3 0 0 15,0 3 0-15,0 6 0 0,0 0 0 0,0 0-11 16,0 0 3-16,0 0 0 16,0 0-25-16,0 0-5 0,0 0-1 0,0 0 0 0,0 0 39 0,-3 9 15 0,3-3-1 0,0 8 0 15,0-2-14-15,0 0 0 0,0 0 0 0,3 0 0 16,-3 2-16-16,0 4 4 0,4-6 1 0,0-4 0 16,-1 1 32-16,-3 6 7 0,4-9 0 0,-1 0 1 15,-3-6-16-15,4 11-3 0,-1-5-1 0,4-6 0 16,-7 0-9-16,7 3 0 0,0-3 9 0,4 0-9 15,0 0-122-15,-1 0-29 16,1-3-5-16,3-3-2 0</inkml:trace>
  <inkml:trace contextRef="#ctx0" brushRef="#br0" timeOffset="104927.589">19939 8201 1497 0,'0'0'32'0,"0"0"8"0,0 0 0 0,0 0 4 0,0 0-36 0,0 0-8 16,-7 6 0-16,0 3 0 0,3-3 84 0,-3 0 16 15,7-6 2-15,-7 6 1 0,4 6-63 0,-4-7-12 0,0 1-2 0,0 0-1 16,0 0-25-16,-1 3 0 0,5-3 0 0,-4 5 0 15,3-11 0-15,1 6 0 0,-4 0 0 0,7-6 0 16,0 0 0-16,-4 6 0 0,-3 3 0 0,4-3 0 16,3-6 0-16,0 0 0 0,0 6 0 0,0-6 0 15,-4 6 0-15,4-6 0 0,0 0 0 0,0 0 0 16,0 0 0-16,-3 5 0 0,3-5 0 0,0 0 0 16,0 0 0-16,0 0 0 0,0 0 0 0,0 0 0 15,0 0 0-15,0 0 0 0,0 0 0 0,0 0 0 16,0 0 0-16,0 0 0 0,7 6 0 0,0 0 0 15,0-6 0-15,-4 6 0 0,4-6 0 0,0 0 0 16,0 6 0-16,1-6 0 0,-1 0 0 0,0 0 0 16,0 6 18-16,0-6-2 0,0 0 0 0,-7 0 0 15,7 3-16-15,-4 0 0 0,4 3 0 0,0 0 0 16,-3-1 0-16,-4-5 0 0,4 3 0 0,-4-3 0 16,3 6 0-16,-3 6 0 0,4-6 0 0,-4 0 0 0,0 3 0 0,-4-1 0 15,4-2 0-15,-3 3 10 0,-1-3-10 16,0 0 12-16,1 0-12 0,-1 5 12 15,1-5-4-15,-1-6-8 0,-3 3 12 0,7-3-4 16,-7 3-31-16,0 3-6 16,7-6-2-16,-7 0 0 0,-3-6 3 0,-1 3 1 15,4 3 0-15,-4-3-537 0,1-8-107 0</inkml:trace>
  <inkml:trace contextRef="#ctx0" brushRef="#br0" timeOffset="105928.778">20048 7746 971 0,'0'0'20'0,"0"0"6"0,0 0-26 0,-3 6 0 0,-1 2 0 0,4-2 0 15,-3 0 67 1,-1 0 8-16,4 0 1 0,-3 6 1 15,-1-6-5-15,4 8 0 0,-3 1-1 0,3 6 0 0,0 2-35 0,0-5-6 0,3 8-2 0,1-2 0 16,-1 2-4-16,1-2 0 0,-1-4-1 0,4 4 0 16,-3 5-3-16,3 4 0 0,-4-10 0 0,5 9 0 15,-5-8 3-15,4 5 0 0,-3-2 0 0,-1-4 0 16,4-5-4-16,-3 2-1 0,-1-2 0 0,1 3 0 16,-1 2-6-16,-3 4-2 0,0-13 0 0,4 7 0 15,-4-3-2-15,0-4-8 0,3-2 12 0,-3 0-4 16,0 0 0-16,0-1-8 0,4-5 12 0,-4 6-4 0,0-6 5 15,0-3 1-15,0-3 0 0,0 0 0 0,0 0 12 0,0 0 2 16,0 0 1-16,0 0 0 0,0-12-4 0,0 0-1 16,3-2 0-16,-3 2 0 0,0-6-24 15,4 9 0-15,-4-2 0 0,0-1 0 0,4-6 0 16,-4 6 0-16,3 1 0 0,1 2 0 16,-4-9 0-16,3 6 0 0,1-2-14 0,-4 5 5 15,3 0 9-15,1-3 0 0,-1 6 0 0,1-5 0 0,-1 5-8 0,4-6 0 16,-3 3 0-16,3 3 0 0,0-5 8 0,0 5 0 15,0 6 0-15,-7 0 0 0,7-6-15 0,0 12-1 16,0-6 0-16,0 6 0 0,0 0 40 0,0-1 7 16,0-2 1-16,0 9 1 15,1 0-77-15,-1 0-16 0,0-1-4 0,-4-5 0 0,4 3 48 0,-3 6 16 0,-1-6-12 0,-3 2 12 16,4 1 0-16,-4 3 0 0,0 0 0 0,-4-1 10 16,4 4-10-16,0-6 0 0,0-9 0 0,-3 5-11 15,3 7 11-15,-4-3 0 0,8 0 8 0,-4-1-8 16,-4-8 0-16,4 6 0 0,4-3 0 0,-4 0 0 15,3 3 0-15,-3-9 0 0,0 0 0 0,0 0 0 16,4 0-47-16,-1 6-13 0,4-6-4 0,-3 0 0 16,3-6-102-16,0 6-21 0,11-21-4 15,-8 9-1-15</inkml:trace>
  <inkml:trace contextRef="#ctx0" brushRef="#br0" timeOffset="106169.903">20507 8375 1638 0,'0'0'36'0,"0"0"7"0,-4 3 1 0,1 3 3 0,-1 0-38 0,4 2-9 16,-3 1 0-16,3-9 0 0,0 6 34 0,0-6 5 15,0 6 1-15,0-6 0 0,0 0-23 0,0 6-4 16,0-6-1-16,0 6 0 0,0-6-12 0,0 0 0 15,0 0 8-15,0 6-8 16,0-6-29-16,0 0-9 0,0 0-2 0,3 8 0 16,-3-8-159-16,0 0-32 0,0 0-6 0,0 0-275 0</inkml:trace>
  <inkml:trace contextRef="#ctx0" brushRef="#br0" timeOffset="106351.56">20451 8037 1036 0,'0'0'23'0,"0"0"5"0,0 0 0 0,0 0 1 0,0 0-29 0,0 0 0 0,0 6 0 0,0 0 0 16,3 5 0-16,1-5 0 0,-1 0 0 0,4 3 0 15</inkml:trace>
  <inkml:trace contextRef="#ctx0" brushRef="#br0" timeOffset="106903.835">20652 8260 1551 0,'0'0'34'0,"0"0"7"0,0 0 2 0,0 0 1 0,0 0-36 0,0 0-8 16,0 0 0-16,0 0 0 0,0 0 28 0,0 0 3 0,0 0 1 15,0 9 0-15,-4 6 9 0,8-9 3 0,-4 5 0 16,3 1 0-16,1-3-36 0,-4 0-8 0,3 5 0 0,1-2 0 16,-4 6 0-16,3-9 0 0,-3 0 0 0,0 5 0 15,4-2 0-15,-4 0 0 0,0-6 9 0,0 5-9 16,-4 4 8-16,1-3-8 0,3-6 8 0,0 5-8 15,-4-5 8-15,4-6-8 0,0 3 10 0,0-3-10 16,0 0 25-16,0 0-1 0,0 0 0 0,0 0 0 16,0 0 13-16,0 0 3 0,0 0 0 0,-3-3 0 15,-1-8-21-15,4 5-4 0,0 0-1 0,0-12 0 16,0 9-14-16,4-2-16 0,-4 5 3 0,0-6 1 16,3 0 12-16,1 0-9 0,-4 4 9 0,3 2-8 15,-3 0 8-15,4-6 0 0,-1 6 0 0,1-6 0 16,-4 7 0-16,0 5 0 0,3-3 0 0,-3 3 0 15,0 0 0-15,4-6 0 0,-1 3 0 0,-3 3-8 16,0-6 8-16,0 6 0 0,7 0 8 0,-7 0-8 0,4-6 0 16,3 6 0-16,4 0 0 0,-4-3 0 0,0 3 0 0,3 0 0 15,-3 3 0-15,4 6 0 0,0-3 0 0,-1 0 0 16,1 2 0-16,-1-2-8 0,-3-6 8 0,4 6-8 16,-4 0 8-16,0 6-8 15,4-3-19-15,-4 0-3 0,0 5-1 0,-4-2 0 0,1-6 31 0,-1 6 0 16,1-7 0-16,-1 4 0 0,1-3-9 0,-1 6 9 15,-3-6-8-15,0-6 8 16,8 6-207-16,-8-6-36 0,0 0-7 0,10 6-2 0</inkml:trace>
  <inkml:trace contextRef="#ctx0" brushRef="#br0" timeOffset="107492.419">21075 8331 1818 0,'0'0'40'0,"0"0"8"0,0 0 1 0,0 0 3 0,-4-6-42 0,4 6-10 0,0 0 0 0,-7-3 0 15,4-3 52-15,-4 3 9 0,3-3 2 0,4 6 0 16,-7 0-43-16,7 0-8 0,-7 0-1 0,0 6-1 16,7-6-21-16,-7 3-4 0,0 9-1 0,3 0 0 15,-3-1-12-15,4 1-2 0,-1 0-1 0,1 0 0 0,-1-4 19 16,1 4 12-16,3 0-13 0,-4 0 5 0,4-6 8 0,0 5 0 15,4-2 0-15,-4 3 0 0,0-12 0 16,0 0 0-16,0 0 0 0,3 6 0 0,-3-6 17 0,0 0 6 16,7 6 1-16,-3-6 0 0,3 0 8 0,0-6 1 15,0 6 1-15,-3-6 0 0,3 6-18 0,0-6-4 16,0-6-1-16,-4 6 0 0,4 1-11 0,-3 2 12 16,-1-9-12-16,4 6 12 0,-3 0-12 0,-1 0 0 15,1-3 0-15,-4 9 8 0,4-5-8 16,-4 5 0-16,0-3 0 0,0 3 8 0,0 0-8 0,0 0 0 15,0 0 0-15,0 0 0 0,0 0 8 0,0 0-8 16,0 0 8-16,0 0-8 0,0 0 11 0,0 0-3 16,0 0-8-16,0 0 12 0,0 0-12 0,0 0 0 15,0 5-12-15,0 7 12 0,0 0-11 0,0-6 11 16,0 6-10-16,0 5 10 0,0 4 0 0,0-4 0 0,3 7 0 0,-3 2 0 16,4-2 0-16,-1 2 0 0,-3 4 0 0,4 2 0 15,-1-8 8-15,-3 5-8 0,4 3 9 0,-4-5-9 16,0 2 8-16,0-2-8 0,0 2 0 0,-4-2 0 15,4 2 9-15,0-3-9 0,-3-2 8 0,3-1-8 16,-4 1 8-16,1-6-8 0,3 2 0 0,-4-2 8 16,1-3 0-16,-5-7 0 0,5 1 0 0,-1 3 0 15,1-6 1-15,3-6 0 0,-7 6 0 0,0-6 0 16,3 0-9-16,-6 0 0 0,3 0 0 16,0-6 0-16,-4 0-37 0,0-6 0 15,-3 0 0-15,0-2 0 0,0-4-38 16,0 0-7-16,0-11-2 0</inkml:trace>
  <inkml:trace contextRef="#ctx0" brushRef="#br0" timeOffset="108391.25">20976 7931 1463 0,'0'0'41'0,"0"0"10"0,0 0-41 0,0 0-10 0,0 0 0 0,0 0 0 16,0 0 61-16,0 0 11 0,0 0 1 0,0 0 1 15,0 0-7-15,0 0-2 0,0 0 0 0,0 0 0 16,4-6-33-16,3 6-6 0,3 0-2 0,-3 0 0 16,7 6-24-16,1 0-12 0,2-6 0 0,1 6 1 15,3 3 37-15,0-7 7 0,4 4 2 0,-4 3 0 16,0-3-25-16,0 0-10 0,4 0 8 0,3 6-8 16,-3-12 12-16,3 0-4 0,-3 0 0 0,10-6 0 15,-3 0 0-15,0 0-8 0,-4 0 12 0,0 0-4 16,0-3-8-16,-3 1-12 0,0-1 2 0,-4 3 1 15,0 6-131-15,0-6-27 0,-3 6-5 0</inkml:trace>
  <inkml:trace contextRef="#ctx0" brushRef="#br0" timeOffset="109785.286">21978 8160 1094 0,'0'0'23'0,"0"0"5"0,0 0-28 0,0 0 0 0,0 0 0 0,0 0 0 15,0 0 96-15,-7 0 15 0,7 0 2 0,-11 0 1 16,4 0-36-16,0-6-7 0,4 6-2 0,-4 0 0 16,7 0-32-16,-7 0-6 0,0 0-2 0,0 0 0 15,7 0-16-15,-7 6-3 0,-1-6-1 0,1 0 0 16,0 6-9-16,7-6 0 0,-7 6 0 0,4-6 0 16,-4 6 0-16,3 6-11 0,-3-6 11 0,4 2-8 15,-1-2 8-15,1 6 0 0,-1 0 0 0,0-6 0 16,4 5 0-16,-3 1 0 0,3 9 0 0,-4-4 0 15,4-5 0-15,0 6 0 0,4-4 0 0,-4 4 11 16,3-6 4-16,-3-3 1 0,4-3 0 0,0 2 0 16,-1 1-3-16,1-9 0 0,-1 6 0 0,-3-6 0 15,4 6 9-15,3-6 2 0,-4 0 0 0,4 0 0 16,0-6-1-16,0 0 0 0,-3 6 0 0,3-9 0 16,4 4-6-16,-1-1-1 0,-3-3 0 0,4 6 0 15,-4-9-6-15,0 6-2 0,0-6 0 0,-4 4 0 16,1 2-8-16,0-3 0 0,-1 0 9 0,1-3-9 15,-4 6 0-15,3-5 0 0,-3 2 0 0,0-3-8 0,0 3-8 16,-3 1-2-16,3 2 0 0,-4-6 0 0,1 0 4 0,-5 6 1 0,5 0 0 16,-4 0 0-16,3 1 1 0,-3 2 0 0,0-3 0 0,0 6 0 15,7 0-1-15,-10 0 0 0,3 6 0 0,3-6 0 16,-3 6-6-16,0-1-1 0,3 4 0 0,-3 3 0 16,0 0 5-16,0 5 1 0,4-2 0 0,-4 9 0 15,3-13 14-15,1 4 0 0,-1-3 0 0,1 0-9 16,3-1 9-16,3-5 0 0,-3 0 0 0,4 6 0 15,-4-12-47-15,7 0-7 0,0 0-2 0,0 0 0 16,0 0-109-16,3-6-23 0</inkml:trace>
  <inkml:trace contextRef="#ctx0" brushRef="#br0" timeOffset="110209.596">22176 8254 1579 0,'0'0'32'0,"-7"3"10"15,3 0-34-15,1 3-8 0,-1-3 0 0,0 12 0 16,4-9 53-16,0-1 9 0,0 1 2 0,0 6 0 16,0-9-52-16,4 6-12 0,-4-3 0 0,4 3 0 0,-1-4 0 15,-3-5 0-15,4 6 0 0,-4-6 0 0,0 0 0 16,0 0 0-16,0 0 0 0,0 0 0 0,0 0 54 0,0 0 8 0,0 0 2 0,0 0 0 15,0 0-64-15,0 0 0 0,0-6-9 16,3-5 0-16,1 2 9 0,-1-3 0 0,1 0 0 0,-4 6 0 16,0-5 0-16,0-4 0 15,3 6 0-15,-3 3 0 16,0 3 0-16,4-2 0 0,-4-1 0 0,0 6 0 16,0 0 0-16,0 0-8 0,0-6 8 0,0 6-8 0,0 0 8 0,0 0 0 0,7 6 0 0,-4-6 0 15,4 6 0-15,0-1 0 0,-3-5 0 0,3 6 0 16,0 0 0-16,0 0 0 0,0 3 0 0,0-3 0 15,4 5 0-15,-4-5 0 0,0 0 0 0,-4 9 0 16,4-6 0-16,1 5 0 0,-1-2 8 0,0 0-8 16,0 0 12-16,-4 0-3 0,4 2 0 0,-3-2 0 15,-1-6-9-15,1 0 0 0,-1 0 0 0,1-3 0 16,-1-1-49-16,1 1-12 0,0 3-3 0</inkml:trace>
  <inkml:trace contextRef="#ctx0" brushRef="#br0" timeOffset="110913.629">23400 8081 1541 0,'-4'12'44'0,"1"-1"9"0,3-5-42 0,0 6-11 0,0-6 0 0,0 3 0 15,3-3 60-15,-3-6 11 0,4 8 1 0,-1 1 1 16,4-3-19-16,0 0-4 0,0-6-1 0,1 6 0 16,-1 0-32-16,3-6-6 0,1 6-2 0,-1-6 0 15,1 0 24-15,-1 0 5 0,5-6 1 0,-1 0 0 16,0 0-20-16,-4 0-4 0,1 0-1 0,0 0 0 16,-1-2-54-16,-3 2-10 0,0-6-2 0,0 6-1 15,-3-6 35-15,-4 6 7 0,3 1 2 0,-3-1 0 16,0 6-37-16,0-12-7 0,0 9-2 0,-3-3 0 0,-1 3 44 15,1 0 11-15,-4-3 0 0,-4 6 0 16,1 0 0-16,-5 0 0 0,1 0 0 0,0 0 0 16,-3 6 34-16,2-6 9 0,-2 6 1 0,3 0 1 0,-4 0-21 15,0 9-4-15,1-10 0 0,3 7-1 16,-4 3-1-16,7 5 0 0,-3 1 0 0,4-3 0 16,-1-4-18-16,1-2 0 0,3 0 0 0,-1 0 0 0,5-6 12 0,-1 2-4 0,4 1 0 15,0 3-8-15,4-3 14 0,-1 2-4 0,5-5-1 0,2 6 0 16,1 0-9-16,3-3 8 0,0 2-8 15,4-5 8-15,3 0-8 0,0 0 0 0,0-6 0 0,0 12 0 16,0-12-32-16,4 0-8 0,-4 0-1 16</inkml:trace>
  <inkml:trace contextRef="#ctx0" brushRef="#br0" timeOffset="111330.989">23876 8116 1552 0,'0'0'44'0,"-4"-6"10"16,1 0-43-16,3 6-11 0,-4 0 0 0,4 0 0 16,-3-5 53-16,3 5 9 0,0 0 2 0,-7-6 0 15,0 6 0-15,0 0 0 0,0 0 0 0,0 0 0 16,0 0-52-16,-1 0-12 0,1 6 0 0,0-1 0 15,0-5 0-15,0 12 0 0,0-6 0 0,0 0 0 16,0 6 0-16,4-1 0 0,-1-2 0 0,4-3 0 0,-3 0 0 0,3 0 0 16,0-6 0-16,0 12 0 0,0-12 0 0,0 0 0 0,0 0 0 0,0 0 0 15,3 0 0-15,1 6 0 0,-1-6 0 0,1 2 0 16,3 4 0-16,-4-3 0 0,4 3 0 0,0 3 0 16,-3-9 0-16,3 12 0 0,0-12 0 15,-4 12 0-15,5-7 0 0,-5 1 0 0,4 0 0 16,-3 6 0-16,-1-3 0 0,1 2 0 0,-1-5 0 15,-3 0 0-15,4 0 0 0,-4 3 0 0,0-3 0 16,0 0 0-16,-4 0 0 0,4-1 0 0,-3 1 0 0,-1 0 0 16,-3 0 0-1,4 6 0-15,-4-12 0 0,-1 6 0 0,1-3 0 0,0 0 0 0,-3-3 0 0,-1 0 0 16,1-3-9-16,-4-3-5 0,-1 3-1 0</inkml:trace>
  <inkml:trace contextRef="#ctx0" brushRef="#br0" timeOffset="111695.88">24084 7666 1972 0,'0'0'41'0,"0"0"9"0,0 0-40 15,0 0-10-15,0 12 0 0,0-6 0 0,0 6 0 16,0-3 0-16,0 8 0 0,0-5 0 16,0 6 0-16,-3-7 10 0,3 4-10 0,0 3 10 15,3-1 1-15,-3 1 0 0,4 3 0 0,-1 2 0 0,1-2-2 0,-4 8 0 0,3-2 0 0,1 2 0 16,-4 0-9-16,0 4 0 0,0-1 0 0,-4 9 0 15,4-11 0-15,-3-4 0 0,3 3 0 16,-4-8 0-16,1 3 0 0,3-7 0 0,-4 10 0 0,1-16 0 16,3 4-20-16,0 0-5 0,0-6-2 15,-4 2 0-15,4-5-161 0,0-6-33 0</inkml:trace>
  <inkml:trace contextRef="#ctx0" brushRef="#br0" timeOffset="111949.17">23848 8066 1337 0,'0'0'28'0,"0"0"6"0,0 0-34 0,0 0 0 0,0 0 0 0,0 0 0 16,0 0 58-16,0 0 5 0,0 0 1 0,7 0 0 15,0 0 0-15,3 0 0 0,-2 0 0 0,6 0 0 16,-4 0-15-16,4 0-2 0,4 0-1 0,-4 0 0 16,7 0-22-16,-3-6-5 0,7 6-1 0,-4 0 0 0,0 0-18 0,0 0 0 0,-3-6 0 0,-1 6 0 31,-3 0-48-31,4 0-12 0,0 0-4 0</inkml:trace>
  <inkml:trace contextRef="#ctx0" brushRef="#br0" timeOffset="112607.767">24941 8137 1394 0,'0'0'59'0,"0"0"-47"32,0 0 3-32,0 0 1 0,0 0 0 0,4 3 0 15,3-3 11-15,4 3 2 0,-1 0 1 0,1 0 0 0,-1-1 8 0,1-2 2 0,-1 0 0 16,1 3 0-16,-4-3-12 0,4-3-1 0,-1 3-1 0,-3 0 0 15,4-5-26-15,-4 2 0 0,4-3 8 0,-8-3-8 16,4 9 0-16,-3-6 0 0,-1 0 0 0,1 0 0 16,-1 0 0-16,-3-5 0 0,0 2 0 0,0 0 0 15,-3 0 0-15,-1 3-14 0,1 0 3 0,-1 6 1 16,-3-5 10-16,0-1 11 0,-4 0-3 0,4 0 0 16,-3 0 16-16,3 3 2 0,0 0 1 0,-4 0 0 15,1 3-11-15,-1 3-3 0,0 0 0 0,1 0 0 16,-1 3-13-16,4 0-15 0,0 0 3 0,-3 5 1 15,2-5-13-15,5 6-2 0,-4 9-1 16,3-10 0-16,1 7 27 0,-1-3 0 0,4-3 0 0,0 5 0 16,0-5 0-16,4 3 0 0,-1-4 0 0,1 1 0 15,3 0 31-15,0 0 11 0,0-6 2 0,4 2 1 16,-4-2-21-16,3 3-4 0,4 6 0 0,-3-9-1 16,7-1-19-16,-1 1 0 0,4-6 0 0,-3 6 0 15,3-6-48-15,0 0-12 0,4 0-4 0</inkml:trace>
  <inkml:trace contextRef="#ctx0" brushRef="#br0" timeOffset="113013.516">25312 8104 1440 0,'0'0'60'16,"-4"6"-48"-16,1 0 0 0,-1 0-1 0,1 3 0 0,-1 6 0 15,4-7 16-15,-3 4 3 0,3 0 1 0,0 3 0 16,0-4-4-16,0 1-1 16,0 6 0-16,0-1 0 0,3-11-9 0,-3 0-1 0,0-3-1 15,0-3 0-15,0 0 0 0,4 9 0 0,-4-9 0 16,0 0 0-16,0 0 41 0,0 0 9 0,0 0 2 0,0 0 0 16,0-9-54-16,0 0-13 0,0-2 0 0,0 5 0 15,0-12 34-15,0 6 4 0,0 0 1 0,0 4 0 16,0-4-39-16,0 6 0 0,0 0 0 0,0-6 0 15,0 12 0-15,0-3 0 0,0 3 0 0,0 0-8 16,3-5 30-16,-3 5 6 0,0 0 2 0,0 0 0 16,0 0-40-16,0-6-8 0,0 6-2 0,0 0 0 15,0 0 20-15,0 0-8 0,7 0 8 0,0 6 0 16,0-3-8-16,0-1 8 0,4 1 0 0,-4 3 0 16,4 0 0-16,-4 6 0 0,3 0 0 0,1-6 0 15,-4 5 0-15,4-2 0 0,-4 3 0 0,3 0 0 16,-3-1 0-16,0-2 0 0,0 0 0 0,-3 6 0 15,3-9-89-15,0-1-11 0,0 1-3 0</inkml:trace>
  <inkml:trace contextRef="#ctx0" brushRef="#br0" timeOffset="113510.589">26642 7728 1485 0,'-14'-6'31'0,"3"0"7"0,-3-2-30 0,3-1-8 0,1 0 0 0,-1-3 0 16,-3-6 62-16,4 4 11 0,-1-4 3 0,-3 1 0 15,3-7 16-15,1 3 3 0,-1-2 1 0,1-1 0 16,-1 10-55-16,-3-4-10 0,0-5-3 0,3 8 0 16,-3 3-28-16,3 0 0 0,1 6-8 0,-1 1 8 15,4-1-8-15,-3 6 8 0,-1 0 0 0,0 0 0 16,1 6-16-16,-1-1 3 0,-3 7 1 0,7 0 0 15,-3 3 3-15,2 8 1 0,1 1 0 0,-3 2 0 16,3 4-20-16,-4-4-3 0,4 9-1 0,-3 9 0 16,3-5 32-16,-1 8 0 0,1-9 0 0,0 3 0 0,4-3 18 15,-1 0 10-15,-3-2 1 0,4 2 1 0,3-6-30 0,-4 4-21 16,4-10 3-16,4 3 1 0,-4-5 17 0,3-1 0 0,-3-2 0 16,4-3 0-16,-1-4 28 0,1-2 8 0,-1 0 3 0,1 0 0 31,-1-6-63-31,-3-1-12 0,4-2-2 0,-1 3-1 0,-3-6 39 0,0 0 0 0,0 0 0 15</inkml:trace>
  <inkml:trace contextRef="#ctx0" brushRef="#br0" timeOffset="113750.51">26003 7919 1440 0,'0'0'30'0,"0"0"6"0,0 0-28 0,0 0-8 0,0 0 0 0,0 0 0 16,0 0 46-16,0 0 8 0,0 0 2 0,0 0 0 15,0 0-29-15,4 6-6 0,6-6-1 0,4 6 0 16,1-6-6-16,2 6-2 0,8 0 0 0,-4-6 0 16,4 9-12-16,-1-4 0 0,1-2 0 0,0 6 0 15,-4-9 25-15,4 0 6 0,-1 6 1 0,1-6 0 16,-4 0-57-16,0 0-11 0,4 6-3 0</inkml:trace>
  <inkml:trace contextRef="#ctx0" brushRef="#br0" timeOffset="114203.302">26487 8116 1579 0,'0'0'32'0,"-7"6"10"0,7-6-34 0,0 0-8 0,0 0 0 0,0 0 0 16,0 0 53-16,0 0 9 0,0 0 2 0,0 0 0 16,0 0 50-16,0 0 10 0,0 0 3 0,7 6 0 15,0-6-152 1,0 0-31-16,3 0-5 0,4 0-2 0,-3 0 51 0,3-6 12 0,0 0 0 0,-3 0 0 16,3 0 0-16,-4 1 0 0,1-1 0 0,0-6 0 15,-1 3-9-15,-3 3 1 0,0 0 0 0,0-5 0 16,0-1-10-16,-3 6-2 0,-1 0 0 15,-3-3 0-15,0 6 20 0,0-3-10 0,-3 3 10 0,-1-2-8 16,1-1 17-16,-4 0 4 0,0 6 1 0,0-6 0 16,0 6-14-16,-4-6 9 0,0 6-9 0,1 0 8 15,-1 0-8-15,1 0 0 0,-1 0 0 0,1 6 0 16,-1 0 0-16,0 6-11 0,1-7 3 0,3 1 0 16,0 3 8-16,0 3 0 0,0 0 8 0,0-1-8 15,3 1 12-15,1 3-3 0,3 3 0 0,0-1 0 16,0-2 0-16,3 5 0 0,1-5 0 0,3 3 0 15,0-6-9-15,0-1 0 0,3 4 0 0,1-3 0 16,-1-6 0-16,1 5 0 0,3-8 0 0,0 0 0 16,-3 3 0-16,-1-3 0 0,5 0 0 0,-5 3 0 15,1-6-20-15,3 0-5 0,-4-967-2 0,1 1928 0 16,-4-961-172-16,0 0-34 0,0 0-7 0</inkml:trace>
  <inkml:trace contextRef="#ctx0" brushRef="#br0" timeOffset="114462.602">26610 7840 1896 0,'0'0'40'0,"0"0"8"0,0 0-39 0,-7 0-9 0,7 0 0 0,0 0 0 15,0 0 60-15,0 0 9 0,0 0 3 0,0 0 0 16,0 0-4-16,0 0 0 0,0 0 0 0,0-6 0 16,7 0-35-16,-3-3-7 0,6-3-2 0,1 1 0 15,-1-1-24-15,8 0-19 0,-4-5 3 0,4 8 1 16,3-9-31-16,-3 6-6 0,3-5-2 0</inkml:trace>
  <inkml:trace contextRef="#ctx0" brushRef="#br0" timeOffset="115178.147">26857 7993 698 0,'0'0'14'0,"-7"6"5"16,3 2-19-16,1-2 0 0,-1 3 0 0,-3 0 0 15,4 3 87-15,3-6 13 0,-4 5 4 0,1-5 0 16,3 0-32-16,0-6-7 0,0 6-1 0,0-6 0 15,-4 6 33-15,4-6 7 0,0 0 0 0,4 15 1 16,-4-15-65-16,0 5-14 0,0-5-2 0,7 0-1 16,-4 6 33-16,1-6 6 0,3 6 2 0,-4 0 0 15,4-6-52-15,4 6-12 0,0 6 0 0,-4-6 0 16,3 2 0-16,1 4 0 0,-1 0 0 0,5 0 0 16,-5-1 0-16,4 1 0 0,0 9 0 0,0-4 0 0,1 1 0 0,-5 3 0 15,-3-4 0-15,0 1 0 0,-3-3 0 16,-1 2 0-16,1-5 0 0,-4-3 0 0,3-3 0 0,-3-3 0 15,0-3 0-15,0 0 0 0,0 0 0 0,0 0 0 0,0 0 0 16,0 0 0-16,0 0 54 0,0 0 8 16,0 0 2-16,4-6 0 0,-4 0-52 15,0-6-12-15,3 0 0 0,-3 1 0 16,0 2 0-16,4 0 0 0,-4 0 0 0,0-3 0 0,3 1 0 0,1 5 0 0,-4-9 0 16,4 6 0-16,-1 0 0 0,1-2 0 0,-1-1 0 0,1-3 0 15,-1 3 0-15,4 1 0 0,-3-7 0 0,3 6 0 16,0-5 0-16,0-4 0 0,0-2 0 0,0-1 0 15,4 3 18-15,-1-8 1 0,1 8 0 0,-1-8 0 16,1 8-19-16,0-2 0 0,-1 5 0 0,-3-5 0 16,4 8-34-16,-4 3-7 0,0-11-2 0</inkml:trace>
  <inkml:trace contextRef="#ctx0" brushRef="#br0" timeOffset="115730.822">27361 7952 1429 0,'0'0'40'0,"0"0"10"0,0 0-40 16,0 0-10-16,-7 0 0 0,7 0 0 0,-7 2 48 0,0 4 7 0,4-3 1 0,-1 9 1 16,1-6-25-16,-1 0-4 0,4 11-2 0,0-8 0 15,0 9-10-15,0-6-1 0,0 5-1 0,0-2 0 16,0 9-14-16,0-13 0 0,0 7 0 0,0 0 0 16,0-4 0-16,0-2 0 0,0 6 0 0,0-10 0 15,-3 1 54-15,3 0 8 0,0 3 2 0,0-6 0 16,0 0-52-16,0-6-12 15,0 0 0-15,0 0 0 0,0 0 40 0,0 0 4 0,0 0 2 0,0 0 0 16,0 0-10-16,0 0-3 0,0 0 0 0,0 0 0 16,0 0-17-16,0 0-4 0,0 0-1 0,-4-6 0 15,1 0-11-15,3 0 0 0,-4-6 0 0,4 3 0 16,0 1-16-16,0-7-9 0,0 3-2 0,0-8 0 16,0 2 49-16,0 0 10 0,4 1 1 0,-4-4 1 15,3 3-26-15,-3 1-8 0,4 2 0 0,-4 0 0 16,3 7 0-16,1-10 0 0,-1 12 8 0,-3-6-8 15,4 3 0-15,-1 4 0 0,-3-1 0 0,4 0 0 16,-1 0 0-16,-3 6 0 0,4-6-12 0,-4 6 3 16,3 0-2-16,4-6 0 0,-3 6 0 0,3 0 0 15,0 0-33-15,0 6-6 0,0-6-2 0,4 6 0 16,-1 0-11-16,1 0-2 0,3 3-1 0,0-1 0 16,0 7-7-16,0-3-2 0,1 5 0 0,-5-8 0 15,4 9-57-15,0-6-11 0,0 5-2 0</inkml:trace>
  <inkml:trace contextRef="#ctx0" brushRef="#br0" timeOffset="115994.728">27630 7999 1314 0,'-4'5'37'0,"0"1"8"0,4 3-36 0,0 3-9 0,-3 0 0 0,3-1 0 16,0 1 104-16,0 3 20 0,3 3 3 0,-3-7 1 16,0 7-73-16,0-6-15 0,0-1-2 0,0 4-1 15,0-3-11-15,0 0-2 0,0-1-1 0,0-2 0 16,0 3-15-16,0 0-8 0,0-6 8 0,0 5-8 16,4-8 0-16,-4 3 0 0,0-6 0 0,0 0 0 15,0 0-98-15,0 0-24 0,0 0-5 0</inkml:trace>
  <inkml:trace contextRef="#ctx0" brushRef="#br0" timeOffset="116263.339">27563 7813 1485 0,'0'0'31'0,"0"0"7"0,0 0-30 16,0 0-8-16,0 0 0 0,0 0 0 0,0 0 46 15,0 0 8-15,0 0 2 0,0 0 0 0,0 0-36 0,0 0-8 0,0 0 0 16,7 0-1 0,0 0-155-16,0-6-32 0,3 6-5 0</inkml:trace>
  <inkml:trace contextRef="#ctx0" brushRef="#br0" timeOffset="116679.317">27845 7975 1679 0,'0'0'35'0,"0"0"8"0,-4 0-35 0,4 0-8 0,0 0 0 0,-3 6 0 16,3-6 72-16,0 0 12 0,0 0 2 0,0 0 1 15,0 0-33-15,0 0-6 0,0 0-2 0,3 6 0 16,4 0-11-16,-3 0-3 0,-1-6 0 0,4 5 0 15,0-5-9-15,0 0-3 0,1 0 0 0,-5 3 0 16,-3-3-11-16,0 0-9 0,0 0 12 0,0 0-12 16,0 0 8-16,7 0-8 0,0 0 0 0,-7 0 0 15,7-3 10-15,-7 3-10 0,4 0 8 0,-1-5-8 16,1-1 0-16,-1 0 0 0,4 0 0 0,-3 0 0 16,-1 0-20-16,-3-3-10 0,4 3-2 0,0 1 0 15,-4-1-35-15,3 0-7 0,1 0-2 0,-4 0 0 16,0 6 6-16,0-6 1 0,-4 0 0 0,4 6 0 15,-3-6 33-15,3 6 8 0,-4-5 0 0,4 5 1 16,-7-6 27-16,0 6 0 0,0 0 0 0,0 6 0 16,-4-1 0-16,4 1 0 0,-3 6 12 0,-1-6-4 15,0 6 12-15,1 5 4 0,-1-2 0 0,-3 3 0 16,4-1 23-16,-1 4 5 0,0 2 0 0,1-2 1 0,-1 3 1 0,1-1 0 0,3-5 0 16,0 2 0-16,-1 4-22 0,5-7-5 0,-1 4-1 15,1-3 0-15,3-4-15 0,3-2-3 0,1 6-8 0,-1-7 12 16,1-5 6-16,3 6 1 0,-3-9 0 0,3 6 0 15,3-3-19-15,1-3 0 0,-1 0 0 0,1-3 0 16,0 0-32-16,3 0-8 16,3 0 0-16,-3 0-1 0,0-3-102 0,1 0-20 0,-5 0-4 15</inkml:trace>
  <inkml:trace contextRef="#ctx0" brushRef="#br0" timeOffset="117181.988">28025 8016 1414 0,'0'0'40'0,"0"0"9"16,0 0-39-16,0 0-10 0,0 0 0 0,0 0 0 16,0 0 75-16,0 0 13 0,0 0 2 0,0 0 1 15,3 6-35-15,1 3-8 0,-1 3 0 0,-3-1-1 16,4 1-27-16,-1-3-4 0,1 9-2 0,-4-1 0 0,3-5 21 0,-3 6 4 0,0-4 1 0,4 4 0 15,-4 0-24 1,0-7-4-16,3 4 0 0,-3 3-1 0,0-6 1 0,0-4 0 0,0 1 0 0,0 6 0 31,0-9 16-31,0 5 4 0,4-5 1 0,-4 0 0 0,0 0-33 0,0-6 0 0,0 0 0 16,0 0 0-16,0 0 13 0,0 0-4 16,0 0-1-16,0 0 0 0,0 0 3 0,0 0 0 15,0 0 0-15,0 0 0 16,0 0 10-16,0 0 3 0,0 0 0 0,0-12 0 0,0 6-3 15,0-5 0-15,-4-7 0 0,1 9 0 0,3-2-21 0,-4-1 0 0,1-6 0 16,-1 6 0-16,1-2 0 0,-1-4 0 0,1 0 0 0,-1 4 0 16,4 2-21-1,-3-6-9-15,3 7-2 0,0-7 0 0,0 3 32 0,0 3 0 0,0-5 0 0,0 2 0 16,3 0 0-16,1 7-9 0,-1-10 9 0,1 6 0 16,3-3-12-16,-4 4 4 0,4-1 0 0,0 6 0 15,1-6-1-15,-1 6 0 0,3-5 0 0,-3 8 0 16,0 0 9-16,4 0-10 0,-1 3 10 0,1 0-10 15,0 0-24-15,-1 3-5 0,4-3-1 0,0 3 0 16,1 6-19-16,-1-4-4 16,0 1-1-16,-4 6 0 0,4-6-20 0,-3 6-4 15,3-3 0-15</inkml:trace>
  <inkml:trace contextRef="#ctx0" brushRef="#br0" timeOffset="117505.518">28395 8322 1624 0,'0'0'46'0,"0"0"10"0,0 0-45 0,0 0-11 0,0 0 0 0,0 0 0 16,0 0 53-16,0 0 9 0,0 0 2 0,0 0 0 15,0 0-52-15,0 0-12 0,0 0 0 0,0 0 0 16,-3-6-23-16,3 3-7 0,0-3-2 0,0 6 0 16,0-6 0-16,0 0 0 0,0 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treize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378" y="1940011"/>
            <a:ext cx="4275438" cy="3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du vent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659" y="1902942"/>
            <a:ext cx="4275437" cy="34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362" y="2261285"/>
            <a:ext cx="3336323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670" y="2199503"/>
            <a:ext cx="4386649" cy="32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nuageux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682" y="2162431"/>
            <a:ext cx="5313404" cy="33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beau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530" y="1816443"/>
            <a:ext cx="4646140" cy="3534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CB7E98-4A42-4C3A-BB59-89E4DCB2C7BB}"/>
                  </a:ext>
                </a:extLst>
              </p14:cNvPr>
              <p14:cNvContentPartPr/>
              <p14:nvPr/>
            </p14:nvContentPartPr>
            <p14:xfrm>
              <a:off x="7118280" y="735480"/>
              <a:ext cx="701640" cy="47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CB7E98-4A42-4C3A-BB59-89E4DCB2C7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8920" y="726120"/>
                <a:ext cx="72036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mauvais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15" y="1825625"/>
            <a:ext cx="4065373" cy="34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4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038865"/>
            <a:ext cx="5053913" cy="29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092" y="1816443"/>
            <a:ext cx="4473146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354" y="2188564"/>
            <a:ext cx="4047343" cy="33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 using expressions which use the verb faire: Bertrand and I jog at the park close to the mountains where you and your mother ski.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6BCBB4-933C-413F-A7E6-3BB0B9089DC8}"/>
                  </a:ext>
                </a:extLst>
              </p14:cNvPr>
              <p14:cNvContentPartPr/>
              <p14:nvPr/>
            </p14:nvContentPartPr>
            <p14:xfrm>
              <a:off x="1028880" y="1037880"/>
              <a:ext cx="9930240" cy="177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6BCBB4-933C-413F-A7E6-3BB0B9089D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520" y="1028520"/>
                <a:ext cx="9948960" cy="17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49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086" y="2211859"/>
            <a:ext cx="3880022" cy="30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printemps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454" y="2051222"/>
            <a:ext cx="44237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7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printemps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47" y="1825625"/>
            <a:ext cx="4856204" cy="36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l’été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055" y="1853513"/>
            <a:ext cx="4990171" cy="38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l’automne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016" y="2088292"/>
            <a:ext cx="3842952" cy="3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janvier</a:t>
            </a:r>
            <a:r>
              <a:rPr lang="en-US" dirty="0"/>
              <a:t>		</a:t>
            </a:r>
            <a:r>
              <a:rPr lang="en-US" dirty="0" err="1"/>
              <a:t>juillet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février</a:t>
            </a:r>
            <a:r>
              <a:rPr lang="en-US" dirty="0"/>
              <a:t>		</a:t>
            </a:r>
            <a:r>
              <a:rPr lang="en-US" dirty="0" err="1"/>
              <a:t>août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mars			</a:t>
            </a:r>
            <a:r>
              <a:rPr lang="en-US" dirty="0" err="1"/>
              <a:t>septembre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avril</a:t>
            </a:r>
            <a:r>
              <a:rPr lang="en-US" dirty="0"/>
              <a:t>			</a:t>
            </a:r>
            <a:r>
              <a:rPr lang="en-US" dirty="0" err="1"/>
              <a:t>octobre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mai</a:t>
            </a:r>
            <a:r>
              <a:rPr lang="en-US" dirty="0"/>
              <a:t>			</a:t>
            </a:r>
            <a:r>
              <a:rPr lang="en-US" dirty="0" err="1"/>
              <a:t>novembre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juin</a:t>
            </a:r>
            <a:r>
              <a:rPr lang="en-US" dirty="0"/>
              <a:t>			</a:t>
            </a:r>
            <a:r>
              <a:rPr lang="en-US" dirty="0" err="1"/>
              <a:t>décembre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0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météo</a:t>
            </a:r>
            <a:r>
              <a:rPr lang="en-US" dirty="0"/>
              <a:t> 		the weather (forecast / report)</a:t>
            </a:r>
          </a:p>
          <a:p>
            <a:pPr marL="0" indent="0">
              <a:buNone/>
            </a:pPr>
            <a:r>
              <a:rPr lang="en-US" dirty="0" err="1"/>
              <a:t>épouvantable</a:t>
            </a:r>
            <a:r>
              <a:rPr lang="en-US" dirty="0"/>
              <a:t>	horrible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a </a:t>
            </a:r>
            <a:r>
              <a:rPr lang="en-US" dirty="0" err="1"/>
              <a:t>eu</a:t>
            </a:r>
            <a:r>
              <a:rPr lang="en-US" dirty="0"/>
              <a:t> un jour terrible, </a:t>
            </a:r>
            <a:r>
              <a:rPr lang="en-US" dirty="0" err="1"/>
              <a:t>épouvantable</a:t>
            </a:r>
            <a:r>
              <a:rPr lang="en-US" dirty="0"/>
              <a:t>, pas bon,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mauvais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876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76696C-4201-4105-835C-AB2EB78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89312-C051-4D0C-B225-CF35B48E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roman-photo</a:t>
            </a:r>
          </a:p>
          <a:p>
            <a:pPr marL="0" indent="0" algn="ctr">
              <a:buNone/>
            </a:pPr>
            <a:r>
              <a:rPr lang="en-US" dirty="0"/>
              <a:t>p. 182 - 183</a:t>
            </a:r>
          </a:p>
        </p:txBody>
      </p:sp>
    </p:spTree>
    <p:extLst>
      <p:ext uri="{BB962C8B-B14F-4D97-AF65-F5344CB8AC3E}">
        <p14:creationId xmlns:p14="http://schemas.microsoft.com/office/powerpoint/2010/main" val="3885449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fait beau</a:t>
            </a:r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fait </a:t>
            </a:r>
            <a:r>
              <a:rPr lang="en-US" dirty="0" err="1"/>
              <a:t>mauvais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pleut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neige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fait du vent</a:t>
            </a:r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nuageux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043A-DC33-480C-9132-6F545C65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7824-3C07-42CE-874E-4F5AFA96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0937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lundi, le treize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roman photo</a:t>
            </a:r>
          </a:p>
          <a:p>
            <a:pPr marL="0" indent="0" algn="ctr">
              <a:buNone/>
            </a:pPr>
            <a:r>
              <a:rPr lang="fr-FR" dirty="0"/>
              <a:t>quel temps fait-il?</a:t>
            </a:r>
          </a:p>
          <a:p>
            <a:pPr marL="0" indent="0" algn="ctr">
              <a:buNone/>
            </a:pPr>
            <a:r>
              <a:rPr lang="fr-FR" dirty="0"/>
              <a:t>les saisons</a:t>
            </a:r>
          </a:p>
          <a:p>
            <a:pPr marL="0" indent="0" algn="ctr">
              <a:buNone/>
            </a:pPr>
            <a:r>
              <a:rPr lang="fr-FR" dirty="0"/>
              <a:t>les mois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speak</a:t>
            </a:r>
            <a:r>
              <a:rPr lang="fr-FR" dirty="0"/>
              <a:t> about the </a:t>
            </a:r>
            <a:r>
              <a:rPr lang="fr-FR" dirty="0" err="1"/>
              <a:t>weather</a:t>
            </a:r>
            <a:r>
              <a:rPr lang="fr-FR" dirty="0"/>
              <a:t> and </a:t>
            </a:r>
            <a:r>
              <a:rPr lang="fr-FR" dirty="0" err="1"/>
              <a:t>seasons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30" y="186060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Repondez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complète</a:t>
            </a:r>
            <a:r>
              <a:rPr lang="en-US" dirty="0"/>
              <a:t>: 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mois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anniversaire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148CD1-E360-4AB3-A237-C4D0DE6F78DE}"/>
                  </a:ext>
                </a:extLst>
              </p14:cNvPr>
              <p14:cNvContentPartPr/>
              <p14:nvPr/>
            </p14:nvContentPartPr>
            <p14:xfrm>
              <a:off x="2804040" y="1233720"/>
              <a:ext cx="8026920" cy="204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148CD1-E360-4AB3-A237-C4D0DE6F78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680" y="1224360"/>
                <a:ext cx="8045640" cy="20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23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Marseille, a port on the Mediterranean Sea, is the second largest city in France.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582" y="1825625"/>
            <a:ext cx="4353635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6209" y="1825625"/>
            <a:ext cx="5131558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1DA69B-15B2-412A-A7C1-4A5853AAF8B8}"/>
                  </a:ext>
                </a:extLst>
              </p14:cNvPr>
              <p14:cNvContentPartPr/>
              <p14:nvPr/>
            </p14:nvContentPartPr>
            <p14:xfrm>
              <a:off x="3925440" y="5035320"/>
              <a:ext cx="433440" cy="33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1DA69B-15B2-412A-A7C1-4A5853AAF8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6080" y="5025960"/>
                <a:ext cx="45216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71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temps fait-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35" y="1940011"/>
            <a:ext cx="3274541" cy="33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fait 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83" y="1989439"/>
            <a:ext cx="4102443" cy="32127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F3AD76-BC94-4360-89B7-81826649A39F}"/>
                  </a:ext>
                </a:extLst>
              </p14:cNvPr>
              <p14:cNvContentPartPr/>
              <p14:nvPr/>
            </p14:nvContentPartPr>
            <p14:xfrm>
              <a:off x="4258440" y="516960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F3AD76-BC94-4360-89B7-81826649A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9080" y="5160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0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1" y="1825625"/>
            <a:ext cx="4028303" cy="32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31679</TotalTime>
  <Words>271</Words>
  <Application>Microsoft Office PowerPoint</Application>
  <PresentationFormat>Widescreen</PresentationFormat>
  <Paragraphs>108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Bonjour!</vt:lpstr>
      <vt:lpstr>PowerPoint Presentation</vt:lpstr>
      <vt:lpstr>Bonjour!</vt:lpstr>
      <vt:lpstr>Pourquoi tombons-nous?</vt:lpstr>
      <vt:lpstr>PowerPoint Presentation</vt:lpstr>
      <vt:lpstr>Marseille, a port on the Mediterranean Sea, is the second largest city in France.</vt:lpstr>
      <vt:lpstr>Quel temps fait-il?</vt:lpstr>
      <vt:lpstr>Il fait du soleil</vt:lpstr>
      <vt:lpstr>Il pleut</vt:lpstr>
      <vt:lpstr>Il neige</vt:lpstr>
      <vt:lpstr>Il fait du vent</vt:lpstr>
      <vt:lpstr>Il fait chaud</vt:lpstr>
      <vt:lpstr>Il fait froid</vt:lpstr>
      <vt:lpstr>Il est nuageux</vt:lpstr>
      <vt:lpstr>Il fait beau</vt:lpstr>
      <vt:lpstr>Il fait mauvais</vt:lpstr>
      <vt:lpstr>les quatre saisons</vt:lpstr>
      <vt:lpstr>Les quatre saisons</vt:lpstr>
      <vt:lpstr>Les quatre saisons</vt:lpstr>
      <vt:lpstr>l’hiver</vt:lpstr>
      <vt:lpstr>le printemps</vt:lpstr>
      <vt:lpstr>le printemps </vt:lpstr>
      <vt:lpstr>l’été</vt:lpstr>
      <vt:lpstr>l’automne</vt:lpstr>
      <vt:lpstr>les mois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378</cp:revision>
  <cp:lastPrinted>2017-01-17T18:52:36Z</cp:lastPrinted>
  <dcterms:created xsi:type="dcterms:W3CDTF">2016-10-03T16:25:09Z</dcterms:created>
  <dcterms:modified xsi:type="dcterms:W3CDTF">2025-01-13T16:36:50Z</dcterms:modified>
</cp:coreProperties>
</file>