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51" r:id="rId3"/>
    <p:sldId id="373" r:id="rId4"/>
    <p:sldId id="352" r:id="rId5"/>
    <p:sldId id="357" r:id="rId6"/>
    <p:sldId id="336" r:id="rId7"/>
    <p:sldId id="355" r:id="rId8"/>
    <p:sldId id="354" r:id="rId9"/>
    <p:sldId id="353" r:id="rId10"/>
    <p:sldId id="346" r:id="rId11"/>
    <p:sldId id="356" r:id="rId12"/>
    <p:sldId id="350" r:id="rId13"/>
    <p:sldId id="33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51"/>
            <p14:sldId id="373"/>
            <p14:sldId id="352"/>
            <p14:sldId id="357"/>
            <p14:sldId id="336"/>
            <p14:sldId id="355"/>
            <p14:sldId id="354"/>
            <p14:sldId id="353"/>
            <p14:sldId id="346"/>
            <p14:sldId id="356"/>
            <p14:sldId id="350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3T19:32:27.4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2124 5335 70 0,'0'0'0'0,"0"0"0"0,0 0 0 0,0-3 0 0,0-3 0 0,0-5 0 16,0-1 0-16,0 0 0 0,0 3 0 0,-4-3 0 16,4-5 15-16,0 5-2 0,0 0 0 0,0-5 0 15,0 8-13-15,0-3 0 0,0 0 0 0,0 1 0 16,0 2 0-16,0 0 0 0,-3 6 0 0,3 3 0 15,0-6 68-15,0 0 12 0,0 0 1 0,0 6 1 16,0 0-11-16,0 0-3 0,0 0 0 0,0 6 0 16,0-6-19-16,0 0-4 0,0 0-1 0,0 6 0 15,0 3-4-15,0-3 0 0,0-6-1 0,0 0 0 16,-4 6 13-16,4 5 4 0,0 1 0 0,-3-6 0 16,3-6-7-16,0 6-1 0,-4 0 0 0,4 3 0 15,0-9-7-15,0 8-1 0,0 1-1 0,0 3 0 16,-3-6-12-16,3 0-3 0,-4 0 0 0,4 0 0 15,-3 2-5-15,3-2-2 0,0 0 0 0,0 6 0 16,0 0-5-16,-4-1 0 0,4 1-1 0,-4-3 0 16,4 3-2-16,-3 5 0 0,3-5 0 0,0 0 0 0,0 3-9 0,0 2 8 15,0-5-8-15,3 0 8 0,-3 0-8 0,0-1 0 16,0 4 0-16,0 3 0 0,4-7 0 0,-4 7 0 16,4 3-9-16,-4-4 9 0,3 7 0 0,-3-4 0 15,4-2 11-15,-4 0-11 0,0 2 12 0,3-8-4 16,1 6 0-16,-1-7-8 0,-3 4 10 0,4 3-10 15,-1-7 8-15,-3-5-8 0,4 6 0 0,-4 3 0 16,3-9 8-16,-3 5-8 0,0-5 0 0,7 0 0 16,-7-6 0-16,0 6 8 0,0-6-8 0,0 0 12 0,0 0-12 15,0 0 12-15,0 0-12 0,0 0 10 0,0 0-10 0,0 0 10 16,0 0-1-16,0 0 0 0,0 0 0 0,0 0 0 16,0 0-9-16,0 0 0 0,0 0 0 15,0-6 0-15,0-6 0 0,4 7 0 16,-4-1-9-16,0-6 9 0,3 0 0 0,-3 3 0 0,0-2-8 0,4-1 8 15,-4 0-10-15,3-6 2 0,-3 4 0 0,4-4 0 16,-4-3-3-16,3 4 0 0,-3-1 0 0,0 1 0 16,4-10-5-16,-4 9 0 0,4-5-1 0,-4 5 0 15,3-2 2-15,-3-4 1 0,-3 7 0 0,3-10 0 16,-4 4-14-16,0 2-4 0,4-3 0 16,-7 1 0-16,4 2 4 0,-4-2 1 0,3-4 0 15,-6 4 0-15,3-1 13 0,3 4 2 0,-3-4 1 0,4 4 0 16,-1 8 11-16,1-6 0 0,-1 1 0 0,0 2-8 0,4 3 8 15,0 0 0-15,-3 1 0 0,3-1-8 0,3 6 8 16,-3-3 0-16,4 0 0 0,0 6-8 0,-1-2 8 0,1-1-8 16,-4 6 8-16,3-6-8 0,1 6 8 0,3-6-8 15,-7 6 8-15,0 0-8 0,3 0 8 16,4 0 0-16,0 0 0 0,-7 0-8 0,0 0 8 0,7 0 0 16,-3 6 8-16,-1-6-8 0,1 6 18 15,-1 0-1-15,1-1 0 0,-4 7 0 0,4-3 9 0,-1-3 2 16,-3 0 0-16,4 0 0 0,-4 0-28 0,3 5 0 15,1-5 0-15,-4 0 0 0,0-6 0 0,0 0 0 16,0 9 0-16,3-3 0 0,1 0 0 0,-1 0-11 16,4-1 1-16,-3 1 0 0,-1 0 10 0,4-6 14 15,-3 6-3-15,3 0-1 0,0 0-10 0,-3-3 0 16,-1 3-12-16,4 0 12 0,-3-1 0 0,-1 1 0 0,8 0 0 0,-8 6 0 16,4-6 0-16,-3 6 0 0,-1 2 0 0,4-2 0 15,1 0 0-15,-5 5 0 0,1-2 0 0,-1-3 0 16,1 0 0-16,-4-6 0 0,3 5 0 0,1-5 0 15,-1 0 0-15,1 6 0 0,-1 2 0 0,4-8 0 16,-3 6 0-16,-1 0 0 0,1 3 0 0,-1 2 8 16,1-11-8-16,0 6 0 0,-1-6 0 0,1-6 0 15,-4 0 0-15,0 0 0 0,0 0 0 0,0 0 0 16,0 0 28-16,0 0 1 0,3 0 0 0,-3 0 0 16,0 0-6-16,0 0-2 0,7 0 0 0,0-6 0 15,4 0-8-15,-8 0-1 0,4 0-1 0,-3 0 0 16,-1 0-11-16,4 1 0 0,1-7 9 0,-5 3-9 15,4 3 0-15,-3-6 0 0,-1 6 0 0,4-8 0 16,0 2 0-16,0 6 0 0,0-6 0 0,0-5 0 0,0 5 0 16,-3-3 0-16,3-2 0 0,0 5 0 0,0-6 0 15,-3 1 0-15,10 2 0 0,-7-3 0 0,-4-2 8 0,4 8-8 16,1-6 8-16,-5 7-8 0,1-7 0 0,-1 6 0 16,4-3 0-16,4 4 0 0,-4 5 0 0,-4 0 0 15,4-6 0-15,-7 12 0 0,4-6 0 0,-4 6 0 16,7-6 0-16,0 3-8 0,-7 3 8 0,7 0 0 15,0-5-9-15,-7 5 9 0,4 0 0 0,-4 0-11 16,10 0 11-16,-3 0-8 0,-7 0 8 0,0 0-8 16,0 0 8-16,0 0-8 0,4 0 8 0,-4 0-10 15,3 0 10-15,1 0-10 0,3 5 10 0,-4-5 0 16,-3 3-9-16,4 3 9 0,0 0-14 0,-4 0 2 0,0 0 0 16,3 6 0-16,-3-6 12 0,0 11 0 15,0-5 0-15,0 9-9 0,0-4 9 0,0 4 0 16,0 2 0-16,4 1 0 0,-4 2 0 0,0-2 8 0,0 2-8 0,0-2 11 15,-4 5 0-15,4-2 0 0,0-4 0 0,0 4 0 16,0-4 2-16,-3 1 1 0,-1-4 0 0,4 10 0 16,-4-7 5-16,1 4 1 0,-1-4 0 0,1 9 0 15,-1-8 4-15,1-1 0 0,-1 4 1 0,1-4 0 16,3-2-6-16,-4-3-2 0,4-1 0 0,-7-8 0 16,7 9-8-16,-3-12-1 0,3 0-8 0,0-1 12 15,0 1-12-15,0-6 0 0,0 0 0 0,0 0 0 16,0 0 0-16,0 0-15 0,0 0 2 0,3-6-564 15,4-5-113-15</inkml:trace>
  <inkml:trace contextRef="#ctx0" brushRef="#br0" timeOffset="693.29">3034 5488 1036 0,'0'0'23'0,"0"0"5"0,0 0 0 0,0 0 1 0,-7-6-29 0,0 0 0 0,7 6 0 0,-7-3 0 16,7 3 108-16,-7-3 16 0,7 3 4 0,-7 0 0 16,0 0-52-16,-1 0-9 0,8 0-3 0,-7 0 0 15,0 0-7-15,0 3-1 0,0 0-1 0,-3 3 0 16,3-6-43-16,0 6-12 0,0-6 0 0,3 6 0 16,-3-6 8-16,0 12-8 0,0-7 8 0,3 1-8 15,4-6 0-15,-7 3 0 0,-3 6 0 0,6 0 0 16,-3 3 0-16,4-1 0 0,-1 1-9 0,1-6 9 15,-1 6 0-15,0 3 0 0,1-10-9 0,-1 7 9 16,1-6 0-16,3 6 0 0,0-3-8 0,0-1 8 16,0 1 0-16,0 3 0 0,3-6 0 0,1 6 0 15,-1-6 0-15,-3-6 0 0,8 3 0 0,-1-3 0 0,0 2 0 16,0 1 17-16,7-3-3 0,-7 0-1 0,3-3-13 0,1 1-12 16,-7-1 3-16,6-3 0 0,1-6 9 0,-1 6 12 15,-3 0-2-15,4-6-1 0,-4 7-9 0,0-1 0 16,0-3-12-16,0-3 12 0,-3 6 0 0,3 0 0 15,-4-5 0-15,1 5 0 0,-1-3 0 16,1 3 0-16,-1 0 0 0,1 0 0 0,-4 6 0 0,0 0 0 16,0 0 0-16,0-6 0 0,0 0 0 15,0 6 0-15,0 0 0 0,0 0 0 0,0 0 0 0,0 0 0 16,0 0 0-16,0 0 0 0,0 0 0 0,0 0 0 16,0 0 8-16,0 0-8 0,0 0-11 0,3 12-7 15,1-6-2-15,-1-3 0 0,1 6 32 0,0 6 7 0,-1-4 1 16,1 1 0-16,3-6-36 0,0 9-8 0,0-4 0 0,0 1-1 15,0 6 25-15,0-6 0 0,0-1 0 16,0-5 0-16,4 3 0 0,-1 3 0 0,-3-6 0 0,-3 0 0 16,3-1 0-16,0 1-10 0,0-6 10 0,0 0 0 15,0 0-104 1,0-6-15-16,4 6-2 0,-1-11-356 0,1 5-71 0</inkml:trace>
  <inkml:trace contextRef="#ctx0" brushRef="#br0" timeOffset="1045.585">3373 5488 1227 0,'0'0'27'0,"0"0"5"0,0 0 2 0,0 0 1 0,-7-6-35 0,-1-3 0 15,8 9 0-15,0 0 0 0,0 0 67 16,0 0 6-16,0 0 2 0,0 0 0 15,0 0-9-15,0 0-2 0,0 0 0 0,0 0 0 0,0 0-51 0,0 0-13 16,0 0 0-16,0 0 0 0,0 0 0 0,0 0 0 16,0 0 0-16,0 0 0 0,0 9 0 0,0-3 0 15,4 0 0-15,0 6 0 0,-1-1 0 0,4-2 0 0,4 3 0 16,-8 6 0-16,4-1 0 0,0-5 0 16,0 9 0-16,0-10 0 0,0 7 0 0,1-3 0 15,2 2 0-15,-3-5 0 0,4 6 0 0,-1-1 0 0,-3-2 0 0,0 3 0 16,0-7 21-16,1-5 2 0,-1 3 0 0,3 3 0 15,-3-6-23-15,-3 0 0 0,3 0 0 0,0-1 0 32,-4-5-35-32,1 6-8 0,3-6-1 0,-7 0-1 15,7 0-46-15,-7 0-9 0,7 0-1 0,-7 0-528 0</inkml:trace>
  <inkml:trace contextRef="#ctx0" brushRef="#br0" timeOffset="1419.401">3461 5764 741 0,'0'0'16'0,"-4"9"3"0,4 3 1 16,0 0 2-16,0-12-22 0,0 6 0 0,0 5 0 0,0 1 0 0,0-3 79 0,0-9 11 15,0 0 2-15,0 0 1 0,0 0-32 0,0 0-6 16,0 0-2-16,0 0 0 0,0 0 9 0,0 0 2 16,7 0 0-16,-7 0 0 0,4-9 0 0,-1 3 0 15,1 0 0-15,-1-5 0 0,1-1-5 0,-1-6-1 16,4 3 0-16,-3 4 0 0,0-7-42 0,3 0-8 16,3 4-8-16,-6-4 12 0,3 0-12 0,0 7 0 15,-4-4 0-15,4-3 0 0,-3 7 0 0,3-4 0 16,0 6 0-16,4 0 0 0,-4 3 0 0,0-5 0 0,3-1 0 15,1 6 0-15,-4-3 0 0,4 3 0 0,3 0-8 0,-4 0 8 32,4 1-36-32,-7-7-4 0,8 6 0 0,-1 0 0 15,-4-3-137-15,4 3-28 0</inkml:trace>
  <inkml:trace contextRef="#ctx0" brushRef="#br0" timeOffset="2333.004">4681 5420 806 0,'0'0'17'0,"0"0"4"0,0 0 1 0,0 0 2 0,-7 6-24 0,7-6 0 0,-7 0 0 0,7 0 0 16,0 0 56-16,0 0 6 0,0 0 2 0,0 0 0 16,0 0 0-16,0 0 0 0,0 0 0 0,0 0 0 15,0 0 0-15,0 0 0 0,0 0 0 0,0 12 0 16,0-12-52-16,4 0-12 0,-1 6 0 0,4 0 0 0,-3-6 0 0,3 9 0 16,-4-6 0-16,8-1 0 0,-4 1 0 0,-3-3 0 15,3 0 0-15,3 3 0 0,-3-3 0 0,0 3 0 16,0-3 0-16,0-3 0 15,4 3 0-15,0 3 0 0,-4 0 0 0,0 3 0 0,0-12 34 16,-4 6 4-16,4-3 1 0,-7 3 0 0,4 0-25 0,-4 0-5 16,0 0-1-16,7-6 0 0,-7 6 0 0,0 0 0 15,0 0 0-15,0 0 0 0,4-8-8 0,-4-1 0 16,0 9 0-16,-4-6 0 0,-3-6-17 0,3 6-6 16,-3 0-1-16,0 0 0 15,-3 6-5-15,6-5-2 0,-6-1 0 0,-5 0 0 0,5 6 31 0,-4-3 0 16,0 3 0-16,0-6 0 0,-1 6 45 0,1-6 15 15,4 6 4-15,-1 0 0 0,-3 0-52 0,-4 0-12 0,8 0 0 16,-4 6 0-16,3-6 0 0,1 0 0 16,-1 0 0-16,0 6 0 0,4-6 0 0,0 3 0 0,4 3 0 0,-1 3 0 15,-3-1 0-15,4-8 0 0,3 0 0 0,0 6 0 16,0 0 0-16,0 6 0 0,0-6 0 0,0 3 0 16,3-4 0-16,4 4 0 15,-3 0 0-15,-1 3 0 0,1 0 0 0,3-1 0 0,0-2 0 0,0 3 0 16,4 6 0-16,-4-7 0 15,0 1 0-15,0-6 0 0,3 6 0 0,1-3 0 16,-4-4 0-16,7 1 0 0,-3 0 0 0,-4 0 0 0,0 0 0 0,0-6 0 16,3 0 0-16,1 9 0 0,0 0 0 15,-1-6 0-15,1-3 0 0,-1 0 0 16,1 2 0-16,7 1 0 0,-8 3-48 0,1-6-13 16,-4-6-3-16,7 6 0 0,-4-3-20 0,5 1-4 0,-1-4 0 0</inkml:trace>
  <inkml:trace contextRef="#ctx0" brushRef="#br0" timeOffset="2783.351">5182 5382 1036 0,'0'0'23'0,"-3"12"5"0,-1-9 0 0,1 9 1 0,-4-1-29 15,3-5 0-15,1 0 0 0,-4 6 0 0,-8-6 57 0,8 6 6 0,0-4 1 0,0 4 0 16,-3-6 51-16,3 0 10 0,0 6 3 0,0-7 0 16,-1 1-103-16,1 0-25 0,4 0 0 0,-1 0 0 15,4-6 0-15,0 0 0 0,0 0 0 0,0 0 0 16,-3 9 18-16,-1-3-2 16,4-6 0-16,0 0 0 0,0 0-25 0,0 0-6 0,0 0-1 0,0 0 0 15,0 0 29-15,7 0 6 0,0 0 1 0,4 0 0 16,-4-6-9-16,4 6-2 0,-4-9 0 0,3 6 0 15,1-3 21-15,-1 0 4 0,1 3 1 0,0 3 0 16,-4-6-54 0,0 6-10-16,0 0-3 0,0-5 0 0,3 5 0 0,-3 5 0 15,1-5 0-15,-5 0 0 0,4 0 49 0,0 6 10 0,0-3 1 0,0 3 1 16,-3-3-29-16,-1 3 0 0,1-3 0 0,-1 9 0 16,1-1 0-16,-4-5 0 0,0 6 0 0,-4 0 0 15,1 8-17-15,-1-8-10 16,1 0-1-16,-4 6-1 0,0-4 50 0,0 4 11 0,0 0 1 0,-4-1 1 0,4 4-26 15,-4-9-8-15,1 2 0 0,3-2 0 0,0-6 0 16,0-6-14-16,7 0 1 0,-7 0 0 16,0-6-95-16,-4 0-20 0,4-3-3 15</inkml:trace>
  <inkml:trace contextRef="#ctx0" brushRef="#br0" timeOffset="3179.131">5479 4962 1267 0,'0'0'28'0,"0"0"5"0,0 0 2 0,0 0 1 0,0 0-36 0,0 0 0 0,0 0 0 0,0 0 0 15,0 0 0-15,0 0 0 0,0 0 0 0,0 0 0 16,-4 0 58-16,4 0 5 0,0 0 1 0,0 0 0 16,-3 6-52-16,-1 2-12 0,1 4 0 0,-1 0 0 15,4 0 40-15,0 8 6 0,4-2 1 0,-4 5 0 16,3 10-31-16,1 2-7 0,-1 3-1 0,1-2 0 16,-1 2 6-16,1-6 1 0,-1 3 0 0,1-2 0 15,3 2-15-15,-4-3 0 0,1-2-12 0,-1 2 12 16,1 3 8-16,3 4 8 0,-7-13 1 0,3 9 1 15,-3-8-18-15,0 2 10 0,0-5-10 0,0-1 8 0,0 10-8 0,0-16 0 16,4 10 9-16,-4-10-9 16,0-5-17-16,0 3-8 0,0-3-2 0,4-7 0 15,-4 1-47-15,0-6-10 0,0-967-1 0</inkml:trace>
  <inkml:trace contextRef="#ctx0" brushRef="#br0" timeOffset="3469.998">5380 5370 1479 0,'0'0'32'0,"-7"0"8"0,0 6 0 0,0 0 2 0,7-6-34 15,-4 6-8-15,4-6 0 0,0 0 0 0,0 0 53 0,0 0 9 0,0 0 2 0,0 0 0 16,0 0-24-16,0 0-5 0,0 0-1 0,0 0 0 31,7-6-50-31,0 6-11 0,4 0-1 0,7 0-1 0,-8 0 29 0,1 0 0 0,3 0 0 0,3 0 0 16,1 0 0-16,0 6 0 0,3-6 0 0,0 6 0 15,-3 0 0-15,3-3 0 0,0 6 8 0,0-7-8 16,-3 4-42-16,3-6-15 16,-7 6-3-16,0-6-1 0,0 0-30 0,4 6-5 15,0-6-2-15,-4 6-297 0,3-6-59 0</inkml:trace>
  <inkml:trace contextRef="#ctx0" brushRef="#br0" timeOffset="4067.472">6516 5326 507 0,'0'0'11'0,"0"0"2"0,0 0 1 0,-4 6 1 0,-3 0-15 0,0 0 0 15,4-3 0-15,-4 0 0 0,7-3 71 0,-7 3 11 0,7-3 2 0,-8-3 1 16,8 3 33-16,0 0 6 0,-3-3 2 0,3 3 0 15,-4-3-50-15,4 3-9 0,-7 0-3 0,7 0 0 16,0 0-5-16,0 0-2 0,0 0 0 0,0 0 0 16,0 0-40-16,0 0-8 0,0 0-1 0,0 9-8 15,4 2 0-15,-4 1 0 0,7-6 0 0,-4 6 0 16,5 3 25-16,-1-4-1 0,0 1-1 0,0 6 0 16,0-6-37-16,0 2-7 0,3-2-2 0,-3 6 0 15,-3-1 44-15,3 4 9 0,-3-4 2 0,-1 1 0 16,4 0-24-16,-3 2-8 0,-1-2 0 0,1 5 0 15,-1-2 8-15,-3 3-8 0,4-10 0 0,-4 10 9 0,3-7-9 16,1-2 8-16,-4 3-8 0,0-1 8 16,0-5-8-16,0 3 0 0,3-6 9 0,-3 0-9 0,0-4 8 0,0 1-8 15,0-6 8-15,0 0-8 16,0 0 11-16,0 0-3 0,0 0 0 0,0 0 0 0,0 0 15 0,4-6 2 16,-1-5 1-16,4 2 0 0,-3-3-12 0,3 0-2 15,0 1-1-15,0-7 0 0,0 0-11 0,0 4 8 16,4-10-8-16,-4 6 8 0,-4 4-8 0,5-4 0 15,-1-5 0-15,0 2 0 16,-4-3-29-16,4 4-2 0,-3 2 0 0,3 1 0 0,0-10 31 0,-4 9 18 16,1 1-2-16,-1-1-1 0,-3 4-24 0,0-4-5 15,0 0-1-15,-3 4 0 16,3-1-90-16,0 6-19 0,0-3-3 0,0 0-615 0</inkml:trace>
  <inkml:trace contextRef="#ctx0" brushRef="#br0" timeOffset="4548.064">6791 5506 1497 0,'0'0'32'0,"0"0"8"0,0 0 0 16,0 0 4-16,0 0-36 0,0 0-8 0,0 0 0 0,0 0 0 0,0 0 53 0,0 0 9 16,7 0 2-16,-3 0 0 0,3 5 0 0,-4-5 0 15,4 0 0-15,-3 0 0 0,3 0-52 0,3 0-12 16,-3-5 0-16,0 5 0 0,1 0 0 0,-5-12 0 16,4-955 0-16,0 1928 0 0,0-967 0 0,0 0 0 15,4 0 0-15,-4 3 0 0,-7-5 0 0,3-1 0 16,1 3 0-16,0 0 0 0,-1 0-14 0,1-6-6 15,-4 4 0-15,3-1-1 16,-3 0-18-16,0 3-3 0,-3-6-1 0,3 6 0 0,0 0 35 0,-4 1 8 16,4-4 0-16,0 3 0 0,0 6 0 0,-3-6 0 15,-1 0 0-15,4 6 0 0,-4-6 0 0,4 6 0 0,0 0 0 16,-7 0 0-16,-7 0 0 16,14 0 0-16,-7 6 0 0,-3 0 0 0,3 3 0 0,0 8 0 15,-4-5 0-15,4 0 0 16,-7 9 0-16,3-4 0 0,1 7 0 0,-1-4 0 0,4 4 0 0,0 2 0 15,3-2 0-15,-3 5 0 0,0-2 0 0,7-4 0 0,-3-11 0 16,3 6 0-16,3 2 0 0,4-8 0 16,-3 6 0-16,3-4 0 0,0 4 0 0,0 0 0 0,4-4 0 0,-4 10-770 15</inkml:trace>
  <inkml:trace contextRef="#ctx0" brushRef="#br0" timeOffset="6314.595">7260 5444 1157 0,'-14'6'32'0,"3"0"8"16,-3 0-32-16,0-1-8 0,0-2 0 0,4 9 0 15,-5-6 60-15,5 0 11 0,-4 0 1 0,3 5 1 16,-3-5-35-16,0 0-7 0,0 0-2 0,0 3 0 16,3 9-7-16,1-13-2 0,2 7 0 0,-2 0 0 15,6 3-5-15,1-4-2 0,3 1 0 0,-4 0 0 16,4-3-1-16,4 0 0 0,-1-1 0 0,-3-2 0 16,7 6-1-16,4-6-1 0,0 0 0 0,3 0 0 15,3 0 0-15,1-6 0 0,3 0 0 0,0 0 0 0,-7-6-10 0,4 6 0 16,-4-12 9-16,4 6-9 0,-1 6 0 0,-2-6 0 15,-1 0 0-15,0 0 0 0,-7 3 32 0,0-2 1 0,0-4 1 16,-4 0 0-16,1 3-18 0,0 0-4 0,-1 0-1 0,-3-5 0 16,0 11-11-16,0-6 0 0,0 6 0 0,0-9 0 15,0 9 16-15,-3-6-1 0,3 6-1 0,-4-6 0 16,4 6-14-16,-7 0 9 0,7 0-9 16,0 0 8-16,0 0-8 15,0 0 0-15,0 0-12 0,0 0 12 0,-4 3-21 0,1 6 3 16,3 6 1-16,3-4 0 15,-3 7-19-15,4-3-4 0,3 2-1 0,-3 1 0 0,-1 8 33 0,4 4 8 0,-3-7 0 0,-1 10 0 16,1-4 0-16,3 3 0 0,-4-2 0 0,1 2 0 16,-4 3 0-16,0-2 0 0,0-1 0 0,-4 3 0 15,1-5 0-15,-1 2 0 0,1-3 0 0,-4 4 0 16,0-10 0-16,0 4 0 0,-4-4 0 0,0-2 0 16,4-3 0-16,-10 5 0 0,6-11 0 0,-3 3 0 0,3 2 29 0,1-11 8 15,-4 0 2-15,3 0 0 0,1-6-17 0,-1 6-3 16,0-6-1-16,4 0 0 0,-7-6-10 0,4 0-8 15,-1 0 12-15,0 0-12 0,1-11 0 0,-1 5 0 16,1-3 0-16,-1-8 0 0,1 5 0 0,2-9-12 16,1 1 0-16,0 2 0 0,4 1-7 0,-1-4-1 15,-3 4 0-15,7-3 0 16,0 2-37-16,0 0-8 0,7 7-2 0,-3-4-437 0,-1 4-88 16</inkml:trace>
  <inkml:trace contextRef="#ctx0" brushRef="#br0" timeOffset="6658.159">7553 5573 691 0,'0'0'15'0,"0"0"3"0,0 0 1 0</inkml:trace>
  <inkml:trace contextRef="#ctx0" brushRef="#br0" timeOffset="7094.482">7077 5112 1258 0,'0'0'36'0,"0"0"7"15,0 0-35-15,0 0-8 0,0 0 0 0,0 0 0 16,0 0 52-16,0 0 9 0,0 0 2 0,0 0 0 16,0 0-20-16,0 0-4 0,0 0-1 0,0 0 0 15,3 0-18-15,8 0-4 0,-4-6-1 0,3 6 0 16,5-9-15-16,-1 0 9 0,3 0-9 0,-6-2 8 16,7-1-8-16,3 0-11 0,0-9 3 0,-3 10 0 15,3-7-149-15,-4-2-30 0</inkml:trace>
  <inkml:trace contextRef="#ctx0" brushRef="#br0" timeOffset="8048.376">7588 5623 1227 0,'0'0'52'0,"0"0"-42"15,0 0 8-15,0 0 2 0,0 0 0 0,0 0 0 16,0 0 42-16,7 0 9 0,-3 6 1 0,3-6 1 15,0 0-59-15,0 0-14 0,0 0 0 0,4 0 0 16,-4-6 0-16,3 6 0 0,1-6 0 0,-1 6 0 16,-2-6 0-16,2 1 0 0,-3-10 0 0,4 9 0 15,-1 0 0-15,-3 0 0 0,4-6 0 0,-4 7 0 16,0-7 0-16,0 6 0 0,-3 3 0 0,-1-3 0 16,-3 6 0-16,4-3 0 0,-4 3 0 0,0 0 0 15,0 0-48-15,0 0-12 0,0 0-4 0,-7 0 0 16,0 0 0-16,-4 0 0 0,4 3 0 0,-4 0 0 15,1 0 52-15,-1 6 12 0,-3-3 0 0,0 0 0 16,3-1 0-16,-3 1 0 0,4 0 0 0,-4 0 0 16,3-3 40-16,-3 0 10 0,3 0 2 0,-3 0 1 0,4 6-26 0,-1-3-6 15,4-1-1-15,0 1 0 0,3 0-20 16,4-6 8-16,0 0-8 0,-3 6 0 0,3 0 0 0,0 3-13 0,0 0 1 0,3-1 1 16,1 4 24-16,3 0 5 0,0 6 1 0,0-7 0 15,0 4-19-15,0 3 0 0,0-1 8 16,4-8-8-16,-4 3-13 0,3 0-7 0,1-1 0 0,-4-5-1 15,4 6 21-15,-1-12 0 0,-3 9 0 0,4-6 0 16,-4-3 32-16,4 0 12 0,-1-3 1 0,1-6 1 16,3-3-46-16,-4 1 0 0,5-1-10 0,-1-9 2 15,3 4-110-15,-3 5-22 0,4-12-4 0</inkml:trace>
  <inkml:trace contextRef="#ctx0" brushRef="#br0" timeOffset="8359.349">7592 5364 1014 0,'0'0'43'0,"0"0"-35"16,3 0 11-16,-3 0 1 0,7 6 1 0,0-6 0 15,0 0 86-15,1 0 17 0,-1-6 3 0,3 6 1 16,4-11-60-16,-3-1-11 0,3 3-2 0,0-3-1 16,4-5-35-16,-4-1-7 0,3 3-2 0,1-2 0 15,3-7-10-15,-10 4-16 0,6-10 4 0</inkml:trace>
  <inkml:trace contextRef="#ctx0" brushRef="#br0" timeOffset="8732.086">8167 4838 1212 0,'-7'21'25'0,"3"-15"6"16,4 0-31-16,-7 5 0 0,7 1 0 0,-3-3 0 16,-1 0 61-16,4 5 7 0,-3-8 0 0,-1 12 1 15,4-6-10-15,0 8-3 0,0-2 0 0,0 5 0 16,0-2-32-16,0 3-6 0,4-1-2 0,-4 4 0 0,3 5-6 0,-3 3-2 0,4-5 0 15,-1 8 0 1,-3 0-8-16,7 3 0 0,-7 3 0 0,0-6 0 0,4 4 0 0,-4-4 0 16,0 6 8-16,0-3-8 15,0-3 12-15,-4 1-2 0,4-4-1 0,0-3 0 0,0 3-9 0,0-8 0 0,-7-4 0 0,7 4 0 16,-3-4 0-16,3-5 0 0,-4 0 0 0,1-10 8 16,3 4-8-16,0-6 0 0,0-6 0 0,0 0 0 31,0 0-56-31,0 0-6 0,3-6-2 0,-3-3-409 0,4-2-83 0</inkml:trace>
  <inkml:trace contextRef="#ctx0" brushRef="#br0" timeOffset="9033.266">7881 5409 1146 0,'0'0'32'0,"0"0"8"16,0 0-32-16,0 0-8 0,0 0 0 0,4 3 0 15,3-3 52-15,7 0 10 0,-11 0 2 0,8 0 0 16,-1 0-33-16,5 2-7 0,-5-2 0 0,4 0-1 16,4 0-4-16,0 0-1 0,-1-2 0 0,1 2 0 15,3-3 0-15,0-3 0 0,0 0 0 0,0 3 0 16,1-3-6-16,-1 0-2 0,3 0 0 0,-2 0 0 15,-5 0-10-15,-3-5 0 0,4 8 9 0,0-3-9 16,-11 3-44-16,7-3-12 0,0 3-4 0,-3-3 0 16,3 6-38-16,-7-6-8 0,3 6-2 0,-3-5 0 0</inkml:trace>
  <inkml:trace contextRef="#ctx0" brushRef="#br0" timeOffset="10578.287">8516 5791 858 0,'0'0'24'0,"0"0"6"16,0 0-30-16,0 0 0 0,0 0 0 0,0 0 0 15,0 0 104-15,0 0 14 0,0 0 3 0,0-15 1 16,0 9-71-16,4-6-15 0,-4 7-2 0,0-7-1 0,3 0 7 0,-3 0 2 0,4 6 0 0,-4-2 0 16,3 2-6-16,-3 6 0 0,0 0-1 0,0 0 0 15,0-12-25-15,0 6-10 0,0 0 8 0,0 0-8 16,0 6 8-16,-7-6-8 0,4 1 0 0,-4-1 8 15,7 6-8-15,-8-3 0 0,1 0 0 0,0 3 0 16,-3 3 0-16,-1 3 0 0,1-1-10 0,-1 4 10 16,0 3-9-16,-3-6 9 0,0 6-8 0,0-3 8 15,4 5 0-15,-5 1 0 0,1 3 0 0,4-7 0 16,-1 4 16-16,1 3 1 16,2-7 1-16,5 1 0 0,-1-6-18 0,4 6 0 0,-3-6 0 0,3-6 0 15,0 0 0-15,3 3 0 0,4 3 0 0,1-6 0 16,2 0 0-16,1 0 0 0,3 0 0 0,-4-9 0 15,5 6 18-15,-1-3 0 0,-4 3 0 0,4-3 0 16,0 0-9-16,-3 0-1 0,3-5-8 0,0-1 12 16,-3 0-12-16,-1 0 0 0,-3 3 8 0,4 4-8 15,-4-7-19-15,-3 0-6 0,3 6-2 0,-4 0 0 16,1 3 27-16,-4 3-10 0,0 0 10 0,0 0 0 16,0 0-56-16,0 0-4 0,0 0 0 0,0 0-1 15,0 0 49-15,0 0 12 0,0 6 0 0,0 3 0 0,0-3 0 0,0 0-14 16,0 0 4-16,3 5 1 15,1-5 9-15,-1 3-8 0,1-3 8 0,-1 6-8 0,4 0 8 16,-3-7 0-16,3 7 0 0,0-6-8 0,-3 3 8 0,3-3 0 16,0 0 0-16,0 0 0 0,0-1 0 0,0-5 8 0,0 0-8 0,0 0 0 15,0 0 0-15,0-5 0 0,4 5 0 16,-4-9 0 0,0 6-146-16,3-3-27 0,8-15-6 0,-4 4-287 0</inkml:trace>
  <inkml:trace contextRef="#ctx0" brushRef="#br0" timeOffset="10979.865">8869 4785 608 0,'0'18'25'16,"-4"0"-25"0,4-1 91-16,-3 10 13 0,3 2 2 0,-4-2 1 15,1 2-28-15,3 3-6 0,0 4-1 0,-4 2 0 16,4-3-12-16,0 3-4 0,4-5 0 0,-4 8 0 15,3-3-38-15,1-3-8 0,-1 9-2 0,1-11 0 16,-1 2 25-16,1 3 5 0,3-5 1 0,-4-4 0 16,1 0-12-16,0-2-3 0,-1 2 0 0,1-2 0 15,-1-4 8-15,1-2 0 0,-1-4 1 0,4 1 0 16,-7 0-41-16,4-4-9 0,-1 4-2 0,1 0 0 0,-4-7 27 0,3 1 6 16,1 3 1-16,-1-3 0 0,-3-1-15 0,4 1-10 0,3-6 2 0,-3 3 0 31,-4-9-55-31,0 0-10 0,0 0-3 0,3 0-627 0</inkml:trace>
  <inkml:trace contextRef="#ctx0" brushRef="#br0" timeOffset="11276.492">9130 5550 1166 0,'0'0'49'16,"-4"11"-39"0,4-5 46-16,-3 0 10 0,3 0 2 0,0 3 0 15,0 3-7-15,0-1-1 0,3 1 0 0,-3 0 0 16,0 6-42-16,0-4-9 0,4-2-1 0,-4 6-8 15,0-9-14-15,3 2-10 0,-3 7-1 0,0-6-1 0,4-1 26 0,-4-5 19 16,3 0-3-16,-3 0-469 16,0-6-94-16</inkml:trace>
  <inkml:trace contextRef="#ctx0" brushRef="#br0" timeOffset="11464.99">9077 5276 1060 0,'-4'9'44'0,"1"3"-35"15,-1-6 43-15,4-6 8 0,0 6 1 0,0-6 1 16,0 0-14-16,0 0-2 0,0 0-1 0,0 0 0 16,0 0-35-16,4 0-10 0,3-6 0 0</inkml:trace>
  <inkml:trace contextRef="#ctx0" brushRef="#br0" timeOffset="11977.734">9349 5567 1146 0,'0'0'32'0,"0"6"8"16,0 0-32-16,3-3-8 0,-3 3 0 0,4 6 0 15,-1-6 68-15,1-1 13 0,-1 1 3 0,1 0 0 16,3-6-27-16,-4 6-5 0,4-6 0 0,0 0-1 0,1 6-21 0,-1-6-4 0,3 0-1 0,-3 0 0 31,4-6 6-31,-4 6 1 0,3-6 0 0,-2 0 0 0,2 0-32 0,1-5 0 0,-4 2 0 0,0 0 0 16,0 0 0-16,0 3 0 0,3-5 0 0,-2-1 0 15,-5-3 0-15,4 6 0 0,-3 0 0 0,-1 4 0 16,1-7-23-16,-4 6 3 0,0 0 0 0,0 6 0 16,0 0 0-16,0 0 0 0,0-6 0 0,0 6 0 15,0 0 2-15,-4-6 1 0,1 3 0 16,-4 0 0-16,3 1 3 16,-3 2 1-16,-4 0 0 0,4 0 0 0,0 2 13 0,0 1 13 15,0 0-2-15,-3 3-1 0,3 0-10 0,-4 0 0 0,0 0 0 0,1 6 0 16,3-1 8-16,0 1-8 0,0 3 12 0,0 8-4 15,3-11-8-15,1 9 8 0,3-4-8 0,-4 1 8 16,4 0-30-16,0 2-6 0,4 4-2 16,-4-7 0-16,3 4 75 0,1-3 15 0,-1-1 4 0,4 4 0 0,-3-9-64 15,3-7-24-15,0 7 0 0,-4 0 1 0,4-6 23 16,0 3 18-16,-3-3-3 0,7-1-1 0,-4-5-14 0,3 0 9 16,1 0-9-16,-4-5 8 15,3 5-30-15,1-9-6 0,0 3-2 0,-1-6-700 0</inkml:trace>
  <inkml:trace contextRef="#ctx0" brushRef="#br0" timeOffset="12462.238">9775 5567 1288 0,'0'0'27'0,"-7"0"5"0,7 0-32 0,0 0 0 0,-7 6 0 0,4 0 0 16,-1 0 32-16,1 0 0 0,3 9 0 0,0-10 0 16,3 7-6-16,-3 0-2 0,4-3 0 15,-1 3 0-15,1-1-2 0,-1 7-1 0,1 0 0 0,-1-7 0 16,1 4-21-16,3-3 0 0,-3 0 0 0,-1-1 0 16,1-2 0-16,-1 3 0 0,-3-6 0 0,0-6 0 15,0 0 0-15,0 0 0 0,0 0 0 0,0 0 0 16,4-12 0-16,-1 3 0 0,-3-3 0 0,4 1 0 15,-4-7 0-15,-4 6 0 0,4 1 0 0,-3 2 0 16,3-9 20-16,-4-3-1 0,4 7 0 0,-3-7 0 16,3 4-19-16,-4-1 0 0,4 3 0 0,0-2 0 15,-3-1 0-15,3 6 0 0,0 3 0 0,0-2 0 16,0-1 0-16,3 12 0 0,-3 0 0 0,0 0 0 16,0 0 0-16,0 0 0 0,0 0 0 0,0 0 0 15,0 0-24-15,0 0-8 0,0 0-1 0,4 0-1 16,3 0 34-16,0 0 0 0,0 0 0 0,0 6 0 15,0 0 0-15,3-1 0 0,1 1 0 0,-4 3 0 16,4 3 0-16,-4 0 0 0,3-1 0 0,-3 1 0 16,0 3 0-16,4 8 0 0,-4-5 0 0,0 0 0 15,0 2 0-15,-3-8 0 0,-1 6 0 0,1-4 0 0,3 4 0 16,-4-6 0-16,-3 5 0 0,4-5 0 0,-1 3 0 0,5-3 0 0,-5-1 10 16,1-5-442-1,-1 0-88-15</inkml:trace>
  <inkml:trace contextRef="#ctx0" brushRef="#br0" timeOffset="12697.254">10227 5747 1364 0,'0'0'30'16,"0"0"6"-16,0 0 2 0,0 0 0 0,0 6-30 0,0-1-8 0,0-5 0 0,0 0 0 16,0 0 52-16,0 0 8 0,0 0 3 0,0 0 0 15,4 6-40-15,-4-6-8 0,0 0-2 0,0 0 0 16,3 0-122-16,4-6-25 0,7 1-5 16,-3 5-1-16</inkml:trace>
  <inkml:trace contextRef="#ctx0" brushRef="#br0" timeOffset="14217.76">11423 5056 638 0,'0'0'18'0,"0"0"4"0,0 0-22 0,0 0 0 0,0 0 0 0,0 0 0 16,0 0 60-16,0 0 8 0,0 0 2 15,0 0 0-15,0 0-35 0,0 0-7 0,-4 6-2 0,4 0 0 16,-3-1 18-16,3 7 3 0,0 0 1 0,0 3 0 16,0 2-2-16,3 1 0 15,-3-3 0-15,4 8 0 0,3 1-9 0,0 8-1 16,0-3-1-16,0 4 0 0,4-1-12 0,-4 3-3 0,3-5 0 0,-3 8 0 15,1-9-20-15,2 4 0 0,-3-4 0 0,0 3 0 16,0-11 0-16,-3 3 0 0,3-7 0 0,-4-5 0 16,1 6 0-16,-1-4 0 0,1-2 0 0,-4-6 0 15,3 6 32-15,-3-6 3 0,0-6 0 0,0 0 0 16,0 0-23-16,0 0-4 0,0 0 0 0,0 0-8 16,-7 0-27-16,0 0-12 0,-3-6-2 0,3 6-1 15,-4-6-18-15,1 0-3 0,3 0-1 0</inkml:trace>
  <inkml:trace contextRef="#ctx0" brushRef="#br0" timeOffset="14701.561">11120 5032 752 0,'0'0'16'0,"0"0"4"0,0 0 1 0,0 0 0 0,0 0-21 15,0 0 0-15,-4-9 0 0,4 9 0 0,-4 0 89 0,1-5 14 0,3-1 2 0,0 0 1 16,0 0-30-16,0 0-7 0,3 0-1 0,-3-6 0 15,0 7-12-15,0 5-4 0,4-6 0 0,-4 6 0 16,4-3-25-16,-4 3-6 0,0 0-1 0,0 0 0 16,0 0 4-16,7 0 0 0,3 0 0 0,-3 6 0 15,4 2-10-15,-1 4-2 0,5 0 0 0,2 6 0 16,1-4-3-16,-1 4-1 0,5-6 0 0,2 11 0 16,-3-11-8-16,1 3 0 0,2 2 0 0,1-5 0 15,0-6 0-15,-1 3 0 0,1-6 0 0,0 0 0 16,3 3 0-16,-3-6 8 0,3-6-8 0,0 6 8 15,-3 0-8-15,3-3 12 0,-3 0-12 0,-1 0 12 16,-2 0-12-16,2 0 0 0,1 6 0 0,-4-3 8 0,0 3-8 16,1 0 0-16,-5 3 0 0,1 0 0 0,-4 5-12 0,0-5-5 15,-3 0-1-15,3 0 0 16,-4 0-28-16,-3 3-6 0,4 8 0 0,0-11-1 16,-4 6-37-16,0 0-7 0,0 2-2 0</inkml:trace>
  <inkml:trace contextRef="#ctx0" brushRef="#br0" timeOffset="15176.558">11430 5894 860 0,'0'0'19'15,"0"0"4"-15,0 0 1 0,0 0 0 0,0 0-24 0,0 0 0 0,0 0 0 0,0 0 0 0,0 0 75 0,0 0 10 16,0 0 3-16,0 0 0 0,0 0 0 0,0 0 1 15,0 0 0-15,4 0 0 0,3-6-53 0,-7 6-12 16,3 0-1-16,4-6-1 0,-3 6 10 0,3-6 3 16,-4 0 0-16,-3 6 0 0,7 0-23 0,0-6-4 15,0 6 0-15,1-6-8 0,-1 6 20 0,0 0-4 16,0-5 0-16,0 5 0 0,3 0-16 0,1 0 0 16,-4 0 0-16,4 5 0 0,-4-5-9 0,3 0-6 15,1 0-1-15,3 6 0 0,-4 0 16 0,5-6 0 16,-5 6 0-16,4 0 0 0,0-6 0 0,4 6 0 15,-4 0 0-15,4-3 0 0,-1 0 0 0,-2-1 0 16,2 1 0-16,-3-3 0 0,0 3 0 0,4-3 0 16,-4 6 0-16,0-6 0 15,0 0-54-15,-3 0-8 0,-1-6-2 0,1 6-409 0,0-3-83 16</inkml:trace>
  <inkml:trace contextRef="#ctx0" brushRef="#br0" timeOffset="16002.671">12266 5197 757 0,'0'0'21'0,"0"0"6"0,-3 6-27 0,-1 3 0 0,-3-1 0 0,3 7 0 0,4-9 104 0,0 6 16 16,-3 5 4-16,3-2 0 0,3 3-40 0,-3 5-8 16,4-5-2-16,0 8 0 0,-1-2-27 0,4 2-6 15,-3-2-1-15,3 5 0 0,0 4-27 0,-4-10-5 0,4 9-8 0,-3-8 11 16,-1 2-11-16,1-2 0 0,-1-1 0 0,1 4 8 16,-1-6-8-16,-3 2 0 0,4-5 0 0,-4-1 8 31,0-5-35-31,0 3-7 0,0-3-2 0,0-1 0 15,0 1-38-15,0-3-8 0,0-3-2 0,0-6-496 0</inkml:trace>
  <inkml:trace contextRef="#ctx0" brushRef="#br0" timeOffset="17587.764">13458 5653 1119 0,'0'0'24'0,"0"0"6"0,0 0 1 0,0 0 1 0,0 0-32 0,0 0 0 0,0 0 0 0,0 0 0 16,0 0 49-16,0 0 4 0,0 0 1 0,0 0 0 16,-3 5-34-16,3 4-6 0,0-3-2 0,-4 6 0 15,4 0-12-15,-3-3 0 0,-1 5 0 0,1 7 0 16,3-9 0-16,-4 5 0 0,1 4 8 0,-4-4-8 15,3 1 0-15,1-6 0 0,-1 3 8 0,-3-4-8 16,7 7 0-16,-3-6 0 0,-1-4 8 0,0 4-8 16,4-6 0-16,0-6 0 0,0 0 0 0,0 0 0 15,0 0 0-15,0 0 8 0,0 0-8 0,0 0 0 16,0 0 9-16,0 0-9 0,0 0 8 0,0 0-8 16,0 0 0-16,0 0 0 0,0 0 0 0,0 0 0 0,0-6-10 0,0-3-7 15,0 4-2-15,4-1 0 0,-4-6 0 0,0 0 0 16,4 0 0-16,-1-2 0 0,-3-4 19 0,4 0 0 15,-1 1 0-15,-3-4 0 0,4 4 0 0,-1-1-8 16,1-3 8-16,-1 10 0 0,1-13 0 0,-1 6 0 16,1-2 0-16,3-4 0 0,-4 7 0 0,4-1 0 15,1 3 0-15,-5 4 0 0,4-1 0 0,-3 0 0 16,3 3 0-16,-4 3 0 0,1 0 0 0,-1 1 0 0,1 5 0 16,-4 0 0-16,0 0 0 0,0 0 0 0,0 0 0 15,3 0 0-15,4 0 15 16,0 5 0-16,1 1 0 0,-1 0 0 0,0 6-24 0,3 3-5 0,-3 2-1 15,0-2 0-15,4 9 43 0,-8-7 9 0,1 1 2 16,-1-1 0-16,1 4-11 0,0 3-3 16,-1-7 0-16,1 4 0 0,-1 2-25 0,1-2 0 0,-1-3 0 0,-3-1 0 15,4 1 0-15,-1-3 0 0,-3-4 0 0,4 7 0 16,-4-12 0-16,3 0-9 0,-3-6 0 0,0 0 0 16,0 0-88-1,0 0-18-15,0 0-3 0,-3-6-1 0</inkml:trace>
  <inkml:trace contextRef="#ctx0" brushRef="#br0" timeOffset="18161.489">13762 5697 1074 0,'0'0'30'0,"0"0"8"0,0 0-30 0,0 0-8 0,0 0 0 0,0 0 0 16,0 0 11-16,0 0 1 15,0 0 0-15,0 0 0 0,0 0 32 0,0 0 6 0,0 0 2 0,7 0 0 16,0 6-40-16,0-6-12 0,4 0 8 0,-4 3-8 15,3-1 0-15,1 1 10 0,-1-3-10 0,-3 0 8 16,4 3-8-16,0-3 8 0,-4 0-8 0,3 0 8 16,-3 0-8-16,0 0-16 0,-3-3 4 0,-4 3 1 15,0 0 11-15,3-3 0 0,1 1 0 0,-1-1 0 16,-3 3 0-16,0 0 0 0,0 0 0 0,0 0 0 16,4-6 0-16,-4-6-10 0,-4 0 10 0,1 6-10 15,-1-3 10-15,1 1-12 0,-4-1 12 0,0-3-12 16,0 6 12-16,0-6 0 0,0 7 0 0,-4-10 0 15,4 9 0-15,-4 0 0 0,1 0 0 0,-1 0 0 16,1 0 0-16,-1 1 8 0,1 5-8 0,2 0 0 16,1 0 10-16,0 5-2 0,0 1-8 0,0 0 12 15,0 3-12-15,4 0 0 0,-1 6 0 0,1 2 0 16,-1-5 0-16,1 6 0 0,-1-10 0 0,4 10 0 0,0-6 0 16,0 3 0-16,4 2 0 0,-1 7 0 0,4-7 8 15,0-2 0-15,-3 9-8 0,3-7 12 0,-4-5-1 16,4 0-1-16,0 2 0 0,0-8 0 0,4 6 3 0,-4 0 1 15,4-6 0-15,-1-3 0 0,1 0 15 0,-1-1 3 16,5 4 1-16,-5 0 0 0,4-6-44 0,0 0-9 16,4 0-1-16,0 0-410 15,-1 0-81-15</inkml:trace>
  <inkml:trace contextRef="#ctx0" brushRef="#br0" timeOffset="19074.235">14570 5582 1265 0,'0'0'36'15,"0"0"8"-15,0 0-36 0,0 0-8 0,-7 3 0 0,7-3 0 16,0 0 28-16,0 0 3 0,0 0 1 0,0 0 0 0,0 0 24 0,0 0 4 16,-4 6 2-16,1 3 0 0,3-9-40 0,0 0-8 15,-4 6-2-15,4-1 0 0,0 1-12 16,0 0 0-16,0 6 0 0,0-3 0 15,4 0 30-15,-4-1 3 0,0 4 1 0,0 0 0 16,-4 9-26-16,4-4-8 0,0 7 0 0,-3-7 0 0,3 4 33 0,-4-3 3 16,4-1 1-16,-3 1 0 0,-1 2-15 0,0-8-3 15,1 0-1-15,3 0 0 0,0-4-8 0,-4 4-2 16,4-12 0-16,0 0 0 0,0 0-8 0,0 0 0 16,0 0 0-16,4-12 0 0,-1 4 0 0,1-10 0 15,0 0 0-15,-4-2 0 0,3 2 0 0,-3 1 0 16,4-7 0-16,-1 9 0 0,1-2-12 0,-1-1-7 0,1 6-1 15,-1 3-1-15,1-2-3 0,-1-1 0 0,4 0 0 16,-3 6 0 0,-4-5-6-16,3 5-2 0,1 0 0 0,-4 6 0 0,0 0 16 0,0 0 4 0,0 0 0 0,0 0 0 15,0 0 3-15,0 0 1 0,0 0 0 0,0 0 0 16,3 6 8-16,1-3 0 0,-4-3 0 0,3 5 0 16,-3-5 0-16,4 9 0 0,3-3 0 0,-3 0 0 31,-1 12-27-31,1-12-3 0,3 5-1 0,-4 4 0 0,1-3 31 0,-4 5 0 0,3-8 0 0,1 9 0 15,-1-6 0-15,-3-1 0 0,4 7 0 0,-4-9 0 16,0 0 45-16,-4 0 15 0,4-4 4 0,0 7 0 16,0-12-52-16,0 0-12 0,0 0 0 0,0 0 0 15,0 0 0-15,0 0 0 0,0 0 0 0,0 0 0 16,0-6 0-16,0-5 0 0,0 5 0 0,0-3 0 16,4-3 0-16,-4 0 0 0,3 1 0 0,-3-1 0 15,7-3-48-15,-3 3-13 0,-1 1-3 16,5-1 0-16,-1-6 52 0,-4 9 12 0,4 1 0 0,0 5 0 0,-3-3-20 15,3-6 0-15,0 0-1 0,-4 6 0 0,1-3 21 0,-1 4 0 16,1 2-9-16,-4 3 9 0,7-3 0 0,-7 3 11 16,0 0-2-16,0 0 0 0,0 0 19 0,0 0 4 15,4 3 1-15,-4-3 0 0,3 3-17 0,-3-3-4 16,4 5-1-16,-4-5 0 0,7 9 9 0,-4-3 3 16,1 6 0-16,-4 0 0 0,3-6 3 0,1 2 1 15,-1 1 0-15,1 0 0 0,-1 9-10 16,1-7-1-16,-1-5-1 0,1 6 0 0,0 3-15 0,-1-3 8 15,1-7-8-15,-1 7 0 0,1-6 8 0,-4 6-8 16,3-3 0-16,1 2 9 0,-1-5 15 0,-3 6 2 16,4 0 1-16,-1-6 0 15,1 0-73-15,-4-1-14 0,3 4-4 0,1-3 0 0,-1 6 36 0,-3-12 6 0,4 0 2 0,-4 0 0 32,0 0-122-32,0 0-24 0,14 0-5 0,-3-6-1 0</inkml:trace>
  <inkml:trace contextRef="#ctx0" brushRef="#br0" timeOffset="19683.913">15106 5697 1314 0,'0'0'37'16,"0"0"8"-16,0 0-36 0,0 0-9 0,0 0 0 0,0 0 0 0,0 0 27 0,0 0 3 15,-4-12 1-15,4 6 0 0,-3 0-9 0,-1 0-2 16,4-3 0-16,-3 4 0 16,-1-1-20-16,4 0 0 0,0 6 0 0,-3-6 0 15,-4 0 27-15,3 0 1 0,-3 0 0 0,7 6 0 0,0 0-15 0,-7 6-2 16,0 0-1-16,0 0 0 0,0 0-10 0,3 0 0 16,4 3-12-16,-3 2 12 0,-4 1-23 0,3 6 3 15,-3-4 1-15,0 10 0 0,4-6 67 0,-4-1 12 16,0 4 4-16,-1 2 0 0,1-5-52 0,4-3-12 15,-1 2 0-15,1 1 0 16,-1-6 51-16,1-4 7 0,3 4 2 0,0-6 0 0,-4 6-45 0,4-12-15 0,0 0 9 0,0 0-9 16,7 6 0-16,0 0 0 0,-3-6 0 0,3 0 0 15,4-6 30-15,-4 0 1 0,0 0 0 16,3 0 0-16,-3 0-22 0,4-6-9 0,-1 4 8 0,1-4-8 31,0 0-23-31,-4 0-9 0,0-2-3 0,3 5 0 0,-3 0 35 0,-3-3 0 0,-1 6 0 0,1 1 0 16,-4-7-58-1,3 6-5-15,-3-3-1 0,4 6 0 0,-8-3 52 0,4 3 12 0,-3-3 0 0,-1 6 0 16,1 0 0-16,3 0 0 0,0 0 0 0,0 0 0 16,-4 0 0-16,4 0 0 0,0 0 0 0,0 0 0 15,0 0 0-15,0 0 0 0,0 0 0 0,0 0 0 16,0 0 0-16,0 0 0 0,0 0 0 0,0 9 0 16,0 3-54-16,0-12-8 0,4 12-2 0,3 0 0 15,-4-1 52-15,1 1 12 0,0-3 0 0,3 3 0 0,-4-1 48 0,1 1 13 16,-1 6 3-16,-3-6 0 0,4-4-52 0,-4 4-12 15,0 0 0-15,0-12 0 0,0 12 0 0,0-1 0 16,0-11 0-16,0 12 0 0,0-12 0 0,0 0 0 16,0 0 0-16,0 0 0 15,0 0-100-15,0 0-22 0,0 0-5 16,0 0-1-16</inkml:trace>
  <inkml:trace contextRef="#ctx0" brushRef="#br0" timeOffset="20306.5">15293 5697 1267 0,'0'0'28'0,"0"0"5"0,0 0 2 0,0 0 1 0,0 0-36 0,-4 6 0 0,4-6 0 0,0 0 0 15,0 0 109-15,-3 3 15 0,-4 2 4 0,7-5 0 16,-4 9-79-16,4 0-15 0,0-9-3 0,-3 12-1 0,-1-6 0 16,4 0 0-16,-3-1 0 0,3 7 0 15,0 3-21-15,0-3-9 0,0-1 8 0,0 1-8 16,0 3 16-16,0-6-1 0,0 5-1 0,3-2 0 15,-3-6-22-15,4 0-5 0,-4 0-1 0,0-6 0 0,0 6 14 16,0-6 0-16,0 0 0 0,0 0 0 16,0 0 0-16,0 0 0 0,0 0 0 0,0 0 0 15,0 0 35-15,3-6 9 0,-3 0 3 0,0 0 0 0,0 0-24 0,0 0-5 16,0-5-1-16,0 2 0 0,0 3-17 0,0-6 0 16,0 6 0-16,0-6 0 0,0 7 0 0,0-7 0 15,0 6 0-15,0-3 0 0,4 3 0 0,-4 0 0 16,3 0 0-16,1 1 0 0,-4-1 0 0,3 0 0 15,1-6 0-15,-1 6 0 0,1-3-12 0,0 3-5 0,3 1-2 16,0-1 0-16,-4-6 19 0,-3 12 0 0,0 0 0 0,4 0 0 16,-4 0 0-16,7 0 0 0,-4 0-8 0,-3 0 8 15,7 0 0-15,-7 0-10 0,0 0 10 0,4 0-8 16,3 0 8-16,-4 0 0 0,1 12 0 0,-1-6-8 31,1 5-24-31,-4 4-4 0,4-3 0 0,-4 5-1 0,0-2 37 0,0 3 0 0,0-6 0 16,-4 5 0-16,4 1 0 0,-4-3 0 0,1 2 0 15,3-5 0-15,0 0 0 0,0-6 0 0,0 2 0 0,0-2 0 16,0-6 0-16,3 6 0 0,-3-6 0 0,0 0 0 31,4 6-29-31,3 0 1 0,0-6 1 0,0 0 0 0,0 0-101 16,0-6-21-16,0 6-4 0,4-6-1 0</inkml:trace>
  <inkml:trace contextRef="#ctx0" brushRef="#br0" timeOffset="21061.704">15649 5685 1036 0,'0'0'23'0,"0"0"5"0,0 0 0 0,0 0 1 0,0 0-29 0,0 0 0 15,0 0 0-15,0 0 0 0,-3-6 57 0,3 6 6 0,0 0 1 16,0 0 0-16,0 0-12 0,-7 0-1 16,0 0-1-16,-4 0 0 0,4 0-29 0,0 0-5 15,0 0-2-15,0 6 0 0,7-6-14 0,-7 0 0 0,3 6 0 16,-3 0 0-16,4 3 54 0,-4-1 8 0,3 7 2 0,1-3 0 16,-1 0-52-16,4 2-12 0,-4 4 0 0,1 0 0 15,3-7 28-15,0 1 2 0,0 0 1 0,3-3 0 16,-3 2 2-16,4-5 1 0,0 0 0 0,-1 6 0 15,1-6 3-15,3 0 1 0,-7-6 0 0,3 0 0 16,4 3-10-16,-7-3-3 0,7 0 0 0,-3 0 0 16,3-3-25-16,0 3 0 0,3-6 0 0,-6 6 0 15,3-6 20-15,-3 0 0 0,-1 0-1 0,4-6 0 16,-3 7-31-16,-1-4-5 0,1 3-2 0,-1-6 0 16,1 6 40-16,-4-6 8 0,3 7 2 0,-3-1 0 15,0 0-31-15,4-6 0 0,-1 6 0 0,-3 6 0 16,0 0 0-16,0 0 0 0,0-6-13 0,0 6 4 15,0-9-11-15,0 9-3 0,0 0 0 0,0 0 0 16,0 0 23-16,0 0 0 0,0 0 0 0,0 9 0 16,0-3 0-16,-3 6 0 0,3 0 0 0,-4-1 0 0,1 7-14 0,3-3 2 15,-4 2 0-15,4 7 0 0,-3-1 12 16,3 10 0-16,0-10 0 0,-4 15 0 0,4-2 12 0,0 2-2 16,0-6 0-16,0 9 0 0,4 4-10 0,-4-1-14 15,0-6 3-15,0 9 1 0,0-3 10 0,0-6 0 16,0 9 0-16,0-3 0 0,-4-11 0 0,4 2 0 15,0 3 0-15,-3-3 8 0,3-8-8 0,0 2 0 0,0-8 0 16,0 8 8-16,0-11-8 0,0 5 0 0,0-8 0 16,-4 3 0-16,4-1 0 0,-3-5 9 0,-1-3-9 15,4 3 0-15,0-12 11 0,0 0-11 0,-3 6 10 0,3-6-10 16,-4 6 0-16,4-6 0 0,0 0 0 16,0 0 0-16,0 0 18 0,-7 0 10 0,3-6 3 0,-6-6 0 31,3 6-50-31,0-6-9 0,0-2-3 0,0-4 0 0,-4 0 31 0,4-5 18 0,-4 8-2 15,4-8-1-15,-3-1-15 0,3 3-12 0,0-8 3 0,0 3 0 16,0-4-5-16,3 4-1 0,1 2 0 0,-1-2 0 31,0 2-83-31,1 1-17 0,3 2-3 0,0 4-1 16,0-1-58-16,0 0-12 0,7-20-3 0,4 6 0 0</inkml:trace>
  <inkml:trace contextRef="#ctx0" brushRef="#br0" timeOffset="21704.661">15861 5667 928 0,'0'0'20'0,"0"0"5"0,0 0 1 0,-4 6 0 0,1 0-26 0,3-6 0 0,0 0 0 0,0 6 0 16,-4 6 72-16,4-12 8 0,0 0 3 0,0 6 0 15,4-1-1-15,-4 1 0 0,3 0 0 0,-3-6 0 16,7 9-11-16,0-9-3 0,1 12 0 0,-1-12 0 16,3 0-24-16,1 6-4 0,-1-12-2 0,1 6 0 15,-1 0-3-15,1 0-1 0,3-12 0 0,0 12 0 16,0-9-34-16,4 3 0 0,-4 0 0 0,4 1 0 16,-1-7-9-16,-2 0-9 0,-1 0-2 15,0-5 0-15,-4 2-12 16,1 3-4-16,-4 0 0 0,0-2 0 0,0-1-3 15,-3 6-1-15,-1-3 0 0,-3 7 0 0,0-7 23 0,0 3 4 0,-3 3 1 0,-1 0 0 16,-3 0 12-16,0 0 0 0,0 1 0 0,-4-1 10 16,1 0-2-16,-1 6 0 0,-3-6 0 0,0 6 0 15,3 0-8-15,-3 0 0 0,0 6 0 0,0-6 0 0,3 12 0 16,-3-1 0-16,4 4 0 0,-1 3 0 0,4-1 0 0,-3-2 0 16,2 9 0-16,-2-7 0 0,6 4 0 0,-3-4 0 15,4 7 0-15,-1-3 0 0,1 2 12 0,3 6 1 16,0-8 0-16,0 8 0 0,3-5-13 0,-3 2 0 15,4-2 0-15,-1-9 0 0,4 8 0 0,0-5-13 16,0-6 2-16,-3 2 1 0,3 4 10 0,0-6 14 0,4-1-3 16,-1 1-1-16,1 0-10 0,3-3 0 15,-3-3 0-15,3 5 0 0,0-5-16 0,0-6-4 0,0 6-2 16,0 0 0 0,4-6-97-16,-4 0-19 0,0 0-4 0,0 0-1 0</inkml:trace>
  <inkml:trace contextRef="#ctx0" brushRef="#br0" timeOffset="28190.84">17000 5679 615 0,'-17'-12'12'0,"10"12"4"0,0-6-16 0,-4 3 0 0,4-2 0 0,-4 2 0 16,1-3 60-16,-1-3 8 0,4 3 1 0,-3 0 1 15,3 0-6-15,-1 6-2 0,1-6 0 0,0 1 0 16,4-4-3-16,-4 0-1 0,7 9 0 0,0 0 0 16,0 0 5-16,0 0 1 0,0 0 0 0,0 0 0 15,0 0-52-15,0 0-12 0,3 0 0 0,1 0 0 16,3 0 0-16,-4 3 0 0,4-3 0 0,1 9 0 16,-5 2 0-16,4-5 0 0,0 6 0 0,0 0 0 15,-3 3 16-15,3 2 0 0,0-5 0 0,-4 6 0 16,4-1 0-16,-3 10 1 0,-1-10 0 0,1 16 0 15,0-10-3-15,-1 4-1 0,1-4 0 0,-1 9 0 16,1-2 4-16,-1-4 1 0,1 10 0 0,-4-7 0 16,3-3-4-16,-3 7-1 0,4 2 0 0,-1-8 0 15,1 8-13-15,-1-12 11 0,1 10-11 0,-1-4 10 16,1-2-22-16,-1-4-5 0,1-2-1 0,0 8 0 0,-1-11 33 0,1-4 6 16,-1 4 2-16,1-12 0 0,-1 6-23 0,-3-6 0 15,0 5 0-15,0-11 0 0,0 3-11 0,0 0-3 16,-3-3-1-16,-1-3 0 0,4 3 15 0,-7-3 0 15,0-14 0-15,-4 11 0 0,1-6 0 0,-4 0 0 16,-4-2-10-16,4 2 10 0,-4 0-18 0,1-9 1 16,-1 4 0-16,0-13 0 15,-3 7-27-15,4-4-6 0,-1 4-1 0,0-4 0 16,1-2 20-16,3 3 4 0,-4 2 1 0,4-8-402 0,0 2-81 16</inkml:trace>
  <inkml:trace contextRef="#ctx0" brushRef="#br0" timeOffset="28420.346">16679 5253 1264 0,'0'0'26'0,"0"0"7"0,0 0-33 0,0 0 0 0,-7 0 0 0,7 0 0 15,0 0 29-15,0 0-1 0,0 0 0 0,0 0 0 16,0 0-28-16,0 0 0 0,0 0 0 0,4-6 0 16,-1 0-84-16,4 0-24 0</inkml:trace>
  <inkml:trace contextRef="#ctx0" brushRef="#br0" timeOffset="29046.939">17420 5753 1267 0,'0'0'28'0,"0"0"5"0,-7-6 2 0,4 0 1 0,-4 6-36 0,3-12 0 0,0 6 0 0,1-3 0 16,-4 3 58-16,3 1 5 0,-3-1 1 0,4 0 0 15,-4 0-2-15,0 0 0 0,0 0 0 0,0 0 0 16,0-3-48-16,-1 7-14 0,1-1 0 0,-3 0 8 16,6 3 26-16,-3 0 6 0,0 0 0 0,-3 0 1 15,3 3-41-15,-1 0 0 0,1-1 0 0,0 7 0 16,0-3 0-16,-3 6 0 0,3 0 0 0,0-3 0 15,0 2-12-15,-4 13 12 0,4-12-12 0,0 5 12 16,0 4-8-16,0-4 8 0,3 1 0 0,1-6 0 16,3 3 0-16,-4-4 0 0,4 1 0 0,0 0 0 15,4-6 0-15,-4-6 0 0,0 0 0 0,7 3 0 16,0 2 0-16,3 1 0 0,-10-6 8 0,11 0-8 0,0 6 13 16,-1-6-2-16,1-6-1 0,3 3 0 0,-4-5-1 0,1-1 0 15,0 3 0-15,-1-6 0 0,1 0-9 0,-1 1 10 16,-3-1-10-16,0-3 10 0,1 9-10 0,-1-5 0 15,0 5-10-15,-4 0 10 16,1-9-48-16,-1 9-4 0,1 0-1 0,-4 0 0 16,0-5 42-16,0 5 11 0,0 0 0 0,0 6 0 15,0 0-10-15,0 0 0 0,0 0 0 0,-4-6 0 16,4 6 1-16,-3 0 0 0,3 0 0 0,0 0 0 16,0 0-29-16,0 6-6 0,0 0 0 0,0 0-1 0,0 5 36 0,3-5 9 15,-3 3 0-15,0 3 0 16,4 0 28-16,-1-1 7 0,1-5 1 0,-1 6 1 0,1 0-22 0,-1 3-5 15,1-10-1-15,-1 7 0 0,4 0-9 0,1-6 0 0,-5 3 0 0,4-4 0 16,-7-5 0-16,7 6 0 0,4 0 0 0,-1 0 0 31,-3 0-46-31,4 0-5 0,-11-6-1 0,11 6-632 0</inkml:trace>
  <inkml:trace contextRef="#ctx0" brushRef="#br0" timeOffset="29856.675">17575 5697 741 0,'-3'9'31'15,"-1"-1"-31"1,4 7 90-16,0-3 12 0,0 0 2 0,0-7 1 16,0 7-21-16,0-3-4 0,0 3 0 0,0 0-1 0,0-12-27 0,4 5-4 15,-1 1-2-15,1 0 0 0,-1 0-7 0,1 6-2 16,0-6 0-16,-1 3 0 0,-3-9-9 16,4 5-3-16,-4-5 0 0,0 0 0 0,0 0-25 0,0 0 0 15,0 0-12-15,0 0 12 0,7 0 0 0,-7 0 0 0,0 0 0 0,0 0 0 16,0 0 24-16,0 0 12 0,0 0 2 0,3 0 1 15,1-5-31-15,-4-4-8 0,3 3 0 0,-3-6 0 16,0 6 0-16,0-6-13 0,0-5 3 0,0 2 1 16,0 3 9-16,0 1-10 0,0-1 10 0,0 0-10 15,4 0 10-15,-4 6-13 0,0 1 5 16,3 2 8-16,-3-3-22 0,4 0 3 16,-4 0 1-16,3 0 0 0,-3 6 26 0,0-6 6 0,4 6 1 15,-4 0 0-15,0 0-24 0,0 0-5 0,3 0-1 0,4 0 0 16,-3 6 15-16,3-6 0 0,-3 6 0 0,-1-6 0 15,4 6 0-15,-3 0 0 0,-1 0 0 0,4 2 0 16,-3-2 0-16,-1 6 0 0,4 0 0 0,-3 0 0 16,-1-7 0-16,1 7 0 0,-1-3 0 0,1 3 0 15,-1 0 0-15,1-7 0 0,0 1 0 0,-1 0 0 16,1 0 23-16,-1 3 7 0,-3-9 2 0,0 0 0 16,0 0-24-16,0 0-8 0,7 0 0 0,0-3 0 0,-7 3 0 0,7 0 0 15,-7 0 0-15,4-6 0 16,3 6-26-16,-4 0-5 0,1-6-1 0,-4 6 0 0,0 0 32 0,3-6 0 15,-3 6 0-15,4 0 0 0,-4 0 20 0,4-6 9 16,-1 1 3-16,-3-1 0 0,0 6-32 0,0 0 0 16,4-6 0-16,-4 6 0 15,3-6 0-15,-3-3 0 0,0 9 0 0,4-3 0 16,-4 3 0-16,3-6 0 0,-3 6 0 0,0 0 0 16,0 0-20-16,0 0-9 0,7-3-3 0,-7 3 0 15,0 0 32-15,4 0 0 0,3 3 0 0,-7-3 0 16,3 3 0-16,-3-3 0 0,7 3 0 0,-3 3 0 15,3 0 21-15,0 0 11 0,0 6 1 0,-3-7 1 0,3-5-22 0,-4 6-4 0,4 0 0 0,-3 0-8 16,3 3 15-16,0-3-4 0,-4 0-1 0,4 0 0 16,1 5-10-16,-1-11 10 0,0 6-10 0,3-6 10 15,-3 12-10-15,0-12 0 0,4 0 0 0,-4 6 8 16,4-6-8-16,-4 0 0 0,3 0 0 0,1 0 0 16,-1 0-36-16,1 0 1 15,0-6 0-15,-1 6 0 0,4-6-38 0,-3 0-8 16,-1 0-2-16</inkml:trace>
  <inkml:trace contextRef="#ctx0" brushRef="#br0" timeOffset="30431.849">18277 5764 1314 0,'0'0'37'0,"0"0"8"0,0 0-36 16,0 0-9-16,0 0 0 0,0 0 0 16,0 0 95-16,0 0 17 0,-3-6 3 0,3 6 1 15,-4-5-84-15,1-1-16 0,-4 0-3 0,3 0-1 16,1 0 22-16,-4 6 4 0,3-9 1 0,-3 6 0 16,7 3-30-16,-7 0-9 0,0-3 0 0,0 3 0 15,0 0 9-15,0 0-9 0,3 0 0 0,-3 0 9 16,7 0-9-16,-7 6 0 0,0 3 0 0,0 3 0 0,4-6 0 15,-1 5-11-15,0 1 3 0,1 3 0 0,-1 3 8 0,1-7 0 16,3 1 0-16,-4-3-8 0,4 0 8 16,0 0 0-16,0-9 0 0,0 5 8 0,0-5 0 0,0 0 1 15,0 0 0-15,4 12 0 0,-1-6 4 0,-3-6 1 16,0 0 0-16,0 0 0 0,7 6 3 0,1-6 1 16,-5 0 0-16,4 0 0 0,0 0-18 0,0-12-19 0,-3 6 4 0,3 0 1 15,0 6 42-15,0-5 9 0,0-1 2 0,-4 0 0 16,5 0-28-16,-5-3-11 0,1 3 8 0,-1 6-8 15,1-6 0-15,-4 6 0 0,0-6 0 0,0 6 0 16,0 0 0-16,3 0 0 0,-3 0 0 0,0 0 0 16,4-5-39-16,-4 5 0 0,0 0 0 15,0 0 0-15,0 0 39 0,0 0 0 0,0 0 0 0,0 0 0 16,0 0 0-16,3 5 0 0,-3-5 0 0,4 6 0 16,3 6 0-16,-4-3 0 0,4 3 0 0,-3-1 0 15,3 1 0-15,-3 6 0 0,3-9 0 0,-4-1 0 0,1 1 0 16,-1-3 0-16,4 6 0 0,-3 0 0 0,3-12 0 15,-4 0 0-15,4 6 0 0,0-6 0 0,1 0 0 0,-1-6 0 16,3 0 0-16,-3 0 0 16,4-6-59-16,-1 6-4 0,1-3-1 15,0 1 0-15,-1-1-153 0,1 3-31 0,13-18-7 0,-10 19-1 16</inkml:trace>
  <inkml:trace contextRef="#ctx0" brushRef="#br0" timeOffset="30659.518">18517 5720 1094 0,'0'0'23'0,"0"9"5"0,-3 3-28 0,3-12 0 0,0 6 0 0,0 0 0 15,0-1 56-15,3 7 7 0,1-3 1 0,-1 3 0 16,1 0-52-16,-1-1-12 0,4 1 0 0,-3 6 0 15,3-4 46-15,0-2 6 0,-3 0 2 0,-1 0 0 16,4-1-38-16,-3 4-7 0,-1 3-1 0,1-6-8 16,-1-4 0-16,1 1 0 0,-4-9-10 0</inkml:trace>
  <inkml:trace contextRef="#ctx0" brushRef="#br0" timeOffset="30860.875">18419 5556 1337 0,'0'0'28'0,"0"0"6"16,0 0-34-16,0 0 0 0,0 0 0 0,0 0 0 15,0 0 58-15,0 0 5 0,0 0 1 0,0 0 0 16,0 0-52-16,0 0-12 0,7-6 0 0</inkml:trace>
  <inkml:trace contextRef="#ctx0" brushRef="#br0" timeOffset="31421.504">19032 5644 1497 0,'0'0'32'0,"0"0"8"0,0 0 0 15,0 0 4-15,-7 3-36 0,0 0-8 0,0 0 0 0,0 2 0 0,4-5 53 0,-4 3 9 16,-1-3 2-16,1 6 0 15,0-6-52-15,0 0-12 0,0 0 0 0,0 6 0 16,4-6 0-16,-4 0 0 0,7 0 0 0,-4 0 0 16,-3 0 0-16,0 0 0 0,3 0 0 0,4 0 0 15,-3 6 0-15,3-6 0 0,0 0 0 0,-7 0 0 16,3 6 0-16,1 6 0 0,-1-6 0 0,1-3 0 16,-1 2 0-16,4 4 0 0,0 0 0 0,0 3 0 0,0-6 0 0,0-6 0 15,4 6 0-15,-4-1 0 16,0-5 0-16,7 6 0 0,-7-6 0 0,3 6 0 15,-3-6 0-15,7 3 0 0,-7-3 0 0,0 0 0 0,0 0 0 0,7 6 0 16,-7-6 0-16,8 6 0 16,-1 0 0-16,-7-6 0 0,7 0 0 0,3 6 0 0,-10-6 0 0,7 6 0 0,0-1 0 0,-7-5 0 15,7 6 0-15,-7-6 0 0,0 0 0 0,7 6 0 16,-3 0 12-16,-4-6-1 0,7 9 0 0,-7-3 0 16,0 0 2-16,4 0 1 0,-8 5 0 0,4-5 0 15,-4 0-4-15,4 0-1 0,0-6 0 0,-7 6 0 16,4 0-1-16,-4 0-8 0,3-1 12 0,-3 4-4 15,0-9-8-15,4 6 0 0,-1 0 0 0,-3 0 0 16,0-6-36-16,4 0-2 0,-5 6-1 16,5-6 0-16,-4 0-20 15,0 6-4-15,3-6-1 0,-3 0 0 0</inkml:trace>
  <inkml:trace contextRef="#ctx0" brushRef="#br0" timeOffset="38593.914">20101 5653 1078 0,'0'0'22'16,"0"0"6"-16,0 0-28 0,-3-3 0 0,3 3 0 0,-7-6 0 16,3-3 55-16,4 9 5 0,-3 0 0 0,-1-6 1 15,1 0-36-15,-4 6-7 0,3-6-2 0,4 6 0 16,-4 0 5-16,4 0 1 0,0 0 0 0,-7 0 0 16,0 0-6-16,0 0 0 0,-3 0-1 0,3 6 0 15,-4 0-6-15,4-6-1 0,-4 6 0 0,1 3 0 16,-1 0 3-16,1-1 0 0,3 4 0 0,-4-6 0 15,4 12 6-15,-4-12 2 0,4 5 0 0,0 4 0 16,0-3-8-16,0 0-2 0,0-1 0 0,4-2 0 16,-4 3-9-16,3 0 8 0,1-12-8 0,-1 6 8 15,0 5-8-15,4-11 0 0,0 6 0 0,0 0 0 0,0-6 0 0,0 0 0 16,8 9 0-16,-8-9 8 0,7 0-8 0,0 0 0 0,0 0 0 16,3-3-11-16,1-3 11 0,-1 6 0 0,1-6 0 15,0 0 0-15,-1 0 0 0,4 6 0 0,-3-5 0 0,-1-1 0 16,1-6 12-16,0 0-3 0,-4 3 0 0,3-2 0 15,-3-1 9-15,0-6 2 0,0 3 0 0,0-2 0 16,1-1-9-16,-1-8-2 16,0 2 0-16,3-2 0 0,-3 2-9 0,0-5-9 15,4 2 9-15,-4-2-13 0,4 3 13 0,-4-4 0 0,0 1 0 16,0 2 0-16,0-8 0 16,0 3 0-16,0-1 0 0,0-2 0 0,-4 3 0 0,5-4 0 0,-5 4 0 0,1 3 0 15,-1 2 0-15,1 4 8 0,-1-4 0 0,-3 4-8 16,0 5-12-16,0 0-8 0,-3 4-3 0,-1 2 0 15,1-6-20-15,-4 12-4 0,-1-8-1 0,1 8 0 16,0 0 39-16,0 6 9 0,4 0 0 0,-4 0 0 16,0 0 0-16,0 3 0 0,0 3 0 0,-4 6 0 15,7-1 0-15,-3 1 0 0,0 0 0 0,4 6 0 16,-1 8 0-16,1-3-8 0,-1 4 8 0,4 8-8 16,0-2 8-16,0 5 0 0,4 3 0 0,-1 3-8 15,1-3 8-15,3-3 0 0,-4-5 0 0,1 8 0 16,3-3 0-16,-3-3 0 0,3 4 0 0,-4 5 0 15,-3-9 0-15,4 3 0 0,-1 0 0 0,-3 4 8 16,0-10-8-16,0-3 0 0,-3 4 0 0,3-10 0 16,-4 1 0-16,1-4 0 0,-1 4 0 0,-3-7 0 15,3-2 0-15,1 3 0 0,-1-6 8 0,1-7-8 0,-1 1 0 16,4 0 0-16,0-6 0 0,0 9 0 0,0-9 0 16,0 0 0-16,0 0 0 0,0 0 0 15,0 0-12-15,0 0-6 0,4 0-2 0</inkml:trace>
  <inkml:trace contextRef="#ctx0" brushRef="#br0" timeOffset="39225.111">20211 5679 1314 0,'0'0'37'0,"0"0"8"16,0 0-36-16,0 0-9 0,0 0 0 0,0 6 0 15,0 6 0-15,0-6 0 0,3-3 0 0,-3 5 0 16,4-2 0-16,3 3 0 0,-4 3 0 0,4-6 0 15,0 0 53-15,0-1 9 0,4 1 2 0,-4-3 0 16,4 0-52-16,-4-3-12 0,3 3 0 0,1-3 0 16,-1 0 0-16,1 0 0 0,0 0 0 0,-1-3 0 15,1 0 0-15,-1 0 0 0,-3-8 0 0,4 5 0 16,-4 0 0-16,0-6 0 0,-3 3 0 0,3 3 0 0,-4 0 0 16,1 1 0-16,-1-1 0 0,1 0 0 0,-1 0 8 15,1 0 0-15,-4 0-8 0,3 6 12 16,-3-6-12-16,0 0-10 0,0 1 2 0,0 5 0 0,-3-6 8 0,-1 0 0 15,4-3 0-15,-3 9 0 0,-1-6 0 16,1 0 0-16,-1 0 0 0,-3 0 0 0,4 1 0 0,-1-4 0 16,-3 0 0-16,0 6 0 15,0-3-23-15,0 6-5 0,0-6-2 0,3 6 0 0,4 0 48 0,-7 0 10 16,7 0 1-16,-7 0 1 16,7 0-75-16,-3 6-15 0,-4 0-4 0,3 6 0 0,1-3 52 0,-1 2 12 0,1 1 0 15,-1 6 0-15,4-4 0 0,0 4 0 0,0 0 0 0,0-7 0 16,0 10 19-16,0 3 6 0,4-10 2 0,-4 10 0 15,3-7-10-15,1-5-1 0,-4 3-1 0,3-3 0 16,1-1 2-16,-1 1 1 0,1 0 0 0,-1 0 0 16,4-4-7-16,-3-2-2 0,3 0 0 0,0 6 0 15,4-6-9-15,-1 0 0 0,-3 0 0 0,4 0 8 16,3-1-8-16,0-2 0 0,0 0 0 0,4 0 0 16,-4 0-20-16,3-3-5 0,-2 0-2 0,2 0 0 15,-3 0-116-15,4-3-23 16</inkml:trace>
  <inkml:trace contextRef="#ctx0" brushRef="#br0" timeOffset="48204.545">21251 5685 345 0,'0'0'0'0,"0"0"15"0,0 0-15 0,0 0 0 0,0 0 0 0,0 0 0 16,0 0 45-16,0 0 7 0,0 0 0 0,0 0 1 15,0 0-12-15,0 0-2 0,0 0-1 0,0 0 0 16,0 0 3-16,0 0 1 0,0 0 0 0,0 0 0 15,0 6-32-15,0 6-10 0,0-4 0 0,-3 1 0 16,3 0 56-16,0-9 5 0,0 12 1 0,0 0 0 16,0-1 2-16,0-2 0 0,0 9 0 0,0-6 0 15,3 5-52-15,1 4-12 0,-4 2 0 0,7-5 0 16,-4 5 26-16,1 4 2 0,-1-9 1 0,5 8 0 16,-5-3-14-16,-3 4-3 0,4 2-1 0,-1-5 0 15,-3 2 2-15,0-2 1 0,4-1 0 0,-4 4 0 16,0-4-6-16,0 4 0 0,0 2-8 0,0-8 12 15,0 2 4-15,-4 1 0 0,4-7 0 0,-3 10 0 16,3-9 4-16,-4 8 2 0,1-8 0 0,-1-1 0 16,0-2-5-16,1 3-1 0,3-7 0 0,-4 1 0 15,1-3-16-15,3 3 10 0,-4-1-10 0,1 1 8 16,3-12-8-16,0 0 0 0,0 0 0 0,0 0 8 16,0 6-8-16,-4 0 10 0,4 6-10 0,0-9 10 0,0-3 12 0,0 0 2 15,0 0 1-15,0 0 0 0,0 0-3 0,0 0-1 16,0 0 0-16,0 0 0 0,0 0-21 0,-3-9 0 0,-1-3 0 0,4 0 0 15,0-2 0-15,0 2 0 0,-3 0 0 0,3-5 0 16,0-4 0 0,0 3 0-16,0 1 0 0,0-1 0 0,-4-8 0 0,4 2 0 0,0-2 0 15,-3 2 0-15,3 1 0 0,-4-1 8 16,1-2-8-16,3 2 0 0,-4-2 0 0,4-4 0 16,0 4 0-16,0-12 0 0,4 8-14 0,-4-2 2 15,3-4 1-15,-3-2 0 0,4 9 11 16,-1-6 0-16,-3 2-9 0,4 1 9 15,-1 3 0-15,1-1 0 0,-1 4-9 0,1-1 9 0,-1 10 0 0,1-7 0 0,-1 3 0 0,1 7 0 16,-1-1 0-16,-3 3 0 0,4 1 0 0,0 5 0 16,-4-6 0-16,0 6-10 0,3 3 10 0,-3 3-8 15,0 0 8-15,0 0 0 0,0 0-9 0,0 0 9 16,0 0-12-16,0 0 3 0,0 0 0 0,7 3 0 16,0 0 0-16,4 0 0 0,-1 6 0 0,4 0 0 15,1-4 9-15,-1 7-8 0,3 0 8 0,5-3-8 16,-5 5 8-16,4 1-10 0,0-3 10 0,1 6-10 15,-5-7-11-15,4 10-3 0,1-3 0 0,-5-4 0 16,1 4-7-16,-4 0-1 0,-3-7-1 0,-1 1 0 16,-3 3 19-16,0-3 4 0,0-1 1 0,-3 7 0 15,-4-12 9-15,-4 8 0 0,-3-2 0 0,0 0-8 16,-3 0 8-16,-1 0 11 0,-3-1-3 0,0 4 0 16,-4-9-8-16,4 0 0 0,-4 0 9 0,-3-6-9 15,4 0 34-15,-5 0 2 0,5 0 1 0,-4 0 0 16,3-6-24-16,0 0-5 0,-3 0 0 0,7-3-8 0,-4 0 10 0,4 6-10 15,0-2 8-15,4-1-8 16,-4-6 0-16,3 6 0 0,4 0 0 0,-4 0 0 16,4 6 0-16,0 0 0 0,4-9 0 0,3 9 0 15,-7-3 0-15,7 3 0 0,-7-5 0 0,7 5 0 16,-4-3-43-16,4 3-1 0,0 0 0 0,0-6 0 16,0 0-16-16,4-6-3 0,-1 6-1 0</inkml:trace>
  <inkml:trace contextRef="#ctx0" brushRef="#br0" timeOffset="48773.019">21819 5735 1094 0,'-7'-12'23'0,"4"3"5"0,-1 1-28 0,4 8 0 0,-7-3 0 0,0-3 0 16,0-6 56-16,0 12 7 0,0-6 1 0,0 0 0 16,-4 6-30-16,4-6-6 0,0 0 0 0,0 3-1 15,7 3-11-15,0 0-1 0,0 0-1 0,-7 0 0 0,7 0-14 16,-11 3 0-16,4 3 0 0,0-6 0 15,0 6-35-15,4 6-3 0,-1 0-1 0,-3-3 0 0,7 2 39 0,-3 7 0 16,3 0 0-16,-4-4 0 0,1 4 0 0,-1 0 0 16,1-1 0-16,-1 1 0 0,4 2 0 0,-3-8 0 15,3 0 0-15,3 0 0 0,-3-4 44 0,0 4 16 16,4-6 3-16,-4 6 1 0,0-12-52 0,3 6-12 0,4 0 0 16,-3 0 0-16,3-1 0 0,0-5 0 15,0 0 0-15,0 0 0 16,3 0 54-16,1 0 8 0,0-5 2 0,3 5 0 15,-4-6-64-15,4 0 0 0,-3 0 0 0,0-6-10 0,-1 6 10 0,1-3 9 0,-4 1-1 16,0-1-8-16,0 3 12 0,0-6-4 0,-3 0 0 0,-1 7-8 16,1-4 12-16,-4 0-12 0,0 0 12 0,0 3-12 15,-4 0 0-15,1-5-14 0,-1-1 1 0,0 0 0 16,-3 0-15-16,-3 3-2 0,3-2-1 16,-4 5 0-16,1-6-1 0,-1 0-1 0,0 6 0 0,1-2 0 15,-1 2 33-15,1-6 0 0,-1 12 0 0,1-6 0 16,-1 6 0-16,4-6 0 0,0 12 0 0,0-6 0 15,7 0 0-15,-7 6 0 0,7-6 0 0,-4 12 0 16,-3-3-58-16,4 5-5 0,-1 7-1 0</inkml:trace>
  <inkml:trace contextRef="#ctx0" brushRef="#br0" timeOffset="49284.176">22020 5747 925 0,'-3'11'26'0,"-1"-2"6"0,-3 0-32 0,4 6 0 0,-1-9 0 0,1 0 0 16,-1 5 43-16,4-5 1 0,-3 0 1 0,-1 6 0 16,4-12-9-16,0 6-1 0,0-6-1 0,-3 9 0 15,3 2-21-15,3-5-4 0,-3 6-1 0,0 0 0 16,4-4 8-16,-1-2 0 0,-3 6 1 0,4 0 0 15,-1-6 2-15,1 0 0 0,3 0 0 0,3 2 0 16,-3 1 17-16,0 6 4 0,4-9 1 0,0 0 0 16,-1-6 7-16,1 5 0 0,-1-5 1 0,5 0 0 15,-5 0-24-15,1-5-5 0,3 5 0 0,-4-6-1 16,5 6 19-16,-5-6 4 0,4 0 1 0,-3-6 0 16,-1 3-24-16,-3-2-5 0,4-1-1 0,-4 0 0 15,0-6-5-15,-3 10-8 0,3-10 11 0,-4 0-11 16,-3 4 0-16,4 2-12 0,-8 0 0 0,4-5 0 15,-3-1-32-15,-1 0-7 0,1 4-1 0,-1-4 0 16,1 0-32-16,-1 7-8 0,-3 2 0 0,3-3-1 16,1 6-20-16,-4-6-4 0,0 1-1 0</inkml:trace>
  <inkml:trace contextRef="#ctx0" brushRef="#br0" timeOffset="49715.865">22437 5159 972 0,'-4'9'41'0,"-3"2"-33"16,4-5 51-16,-1 12 9 0,1-6 3 0,-5 14 0 16,5-8-7-16,3 5 0 0,-4 4-1 0,1 5 0 15,3-3-31-15,0 1-5 0,0 2-2 0,0 0 0 16,3-2-13-16,1 5-4 0,-4 3 0 0,3-5 0 15,1-4 0-15,0 3 0 0,-1 4 0 0,1-10 0 16,-1 9-8-16,1-8 0 0,-1 2 0 0,-3 1 0 16,4-4 0-16,-4 1 0 0,0-4 0 0,3 7 0 15,-3-13 8-15,4 4 0 0,-4-4 0 0,3 4 0 16,-3-3-8-16,0-1 0 0,4 1 0 0,-4-6 0 16,0 2 0-16,0-2 0 0,-4 0 0 0,4 0 0 0,0-9-19 0,4 2-2 0,-4-5-1 15</inkml:trace>
  <inkml:trace contextRef="#ctx0" brushRef="#br0" timeOffset="50271.624">22588 5820 1094 0,'0'0'23'0,"0"0"5"0,0 0-28 0,0 0 0 0,0 0 0 0,0 0 0 16,0 0 56-16,0 0 7 0,0 0 1 0,0 6 0 16,0 6 0-16,0-3 0 0,4 2 0 0,-1-5 0 15,1 0-52-15,-4-6-12 0,3 12 0 0,1-12 0 16,0 6 54-16,-4 0 8 0,3 2 2 0,-3-5 0 15,7 6-52-15,-3-9-12 0,3 0 0 0,3 0 0 16,-3-6 0-16,0 3 0 0,0 0 0 0,4-2 0 16,-4 2 0-16,4-3 0 0,-4 0 0 0,3-6 0 15,-3 6 0-15,0-5 0 0,0-1 0 0,-3 3 0 0,0-3 0 0,3 6 0 0,-4-5 0 16,1 5 0-16,-1 0 0 16,-3-6 0-16,0 3 0 0,0 3 0 15,-3 0 0-15,-1 1 0 0,1-7 0 0,-1 6 0 16,1 0-12-16,-5-3 12 0,5 3-12 0,3 6 12 15,-11 0 0-15,4 0 8 0,0 6 0 0,0 3 1 0,4 3-9 16,-4-6 0-16,3 5 0 0,1 1 0 0,-1 3 0 0,-3-3 0 0,0 5 0 16,0-5 0-16,3 3 0 0,1 2 0 0,3-5 0 15,0 6 0-15,-4-6 0 0,4 2 0 0,4-2 0 0,-4 0 0 16,0 0 0-16,3-4 0 0,1 1 0 0,-1 6 0 16,-3-3 0-16,4-7 0 0,-1 1 0 0,1 0 0 15,0 3 0-15,-1-3 0 0,1-3 0 0,-1 3 0 16,4 3 0-16,0-4 0 0,0 1 0 0,0-6 0 15,0 6 0-15,0-6 0 0,4 0 0 0,0 0 0 16,-1 0-152-16,1 6-32 0,-1 0-6 0</inkml:trace>
  <inkml:trace contextRef="#ctx0" brushRef="#br0" timeOffset="50827.726">23118 5129 906 0,'0'0'25'0,"0"0"7"0,0 0-32 0,0 0 0 0,0 0 0 0,0 0 0 31,0 0 64-31,0 0 7 0,0 0 1 0,0 0 0 0,0 0-39 0,0 12-7 0,0-6-2 0,3 0 0 16,-3 3 32-16,0 2 7 0,4-5 1 0,-4 6 0 15,0 6-8-15,3-4 0 0,-3 4-1 0,4 0 0 16,-4 8-5-16,3-2-1 0,1 2 0 0,-1 3 0 16,1-5-30-16,-1 8-7 0,1-8 0 0,-1 2-1 15,1-2-11-15,-1 2 10 0,1-2-10 0,-1 5 10 16,-3-5-10-16,4-4 0 0,0 7 9 0,-1-4-9 16,-3-5 0-16,0 8 8 0,0-8-8 0,0 11 0 15,0-14 0-15,0 9 9 0,0-1-9 0,0-2 0 16,4-4 0-16,-4 7 0 0,3-9 0 0,1 2 0 15,-1 1 0-15,1-6 0 0,-1-1 0 0,4-2-9 16,-3 3-30-16,-1 0-5 0,4-6-2 0,-3 5 0 16,-1-5 37-16,1 3 9 0,-4-9 0 0,3 6 0 15,1-3-53-15,0 3-9 0,3 3-2 0,-4-4 0 0,-3-5 52 0,0 0 12 16,0 0 0-16,0 0 0 16,0 0-85-16,0 0-15 0,0 0-2 0</inkml:trace>
  <inkml:trace contextRef="#ctx0" brushRef="#br0" timeOffset="51445.342">22987 5556 794 0,'0'0'16'0,"0"0"4"0,0 5-20 0,0-5 0 0,0 0 0 0,-4 6 0 15,4-6 76-15,-3 6 12 0,3-6 1 0,0 0 1 16,0 0-8-16,0 0-2 0,0 0 0 0,0 0 0 15,0 0-44-15,0 0-10 0,0 0-2 0,0 0 0 16,0 0 15-16,0 0 2 0,0 0 1 0,0 0 0 16,0 0-14-16,0 0-2 0,0 0-1 0,0 0 0 15,0 0-6-15,0 0-2 0,0 0 0 0,0 0 0 16,0 0-4-16,7 0-1 0,0 0 0 0,0 6 0 16,4-3-12-16,3 0 0 0,0 0 0 0,0 6 0 15,4-6 0-15,-4 3 0 0,3-6 0 0,1 0 0 16,-4 0 0-16,4 0 0 0,-1 0 0 0,-2 0 0 15,2 0 9-15,-3 0-1 0,0-6 0 0,1 6 0 16,-1 0-8-16,0-3-11 0,-4 3 3 0,4 0 0 16,-3-6-12-16,0 3-1 0,-4-3-1 0,3 3 0 15,-3 3-12-15,4 0-2 0,-4 0-1 0,0 3 0 16,-3-3-128-16,3 0-26 0</inkml:trace>
  <inkml:trace contextRef="#ctx0" brushRef="#br0" timeOffset="51730.1">23463 6055 1121 0,'0'0'47'0,"0"0"-38"16,0 0-9-16,0 0-11 0,0 0 3 0,0 0 0 15,0 0-5-15,0 0-1 0,0 0 0 0</inkml:trace>
  <inkml:trace contextRef="#ctx0" brushRef="#br0" timeOffset="83241.224">2417 6976 608 0,'0'0'25'16,"0"0"-25"0,0 0 89-16,0 0 13 0,0 0 2 0,0 0 1 15,0 0-9-15,-8 0-1 0,8 0-1 0,0 0 0 0,0 0-30 0,0 0-7 0,0 0-1 16,0 0 0-16,0 0-8 0,-7 0-1 0,7 0-1 0,0 0 0 16,-7 5-22-16,4 1-4 0,-1 6 0 0,1 0-1 15,-4-6-19-15,7 2 0 0,-4 4 0 0,4-6 0 16,-3 6 0-16,3 0 0 0,0-1 0 0,-4 4 0 15,4 9 0-15,0-7 0 0,0 10 0 0,0-10 0 16,0 7 29-16,0-4 3 0,0 4 0 0,0-3 0 16,0-4-23-16,0 7-9 0,0-10 8 0,4 10-8 15,-8-12 0-15,4-1 0 0,0 4 8 16,0-3-8-16,0 0 0 0,0-1 0 16,0 7 0-16,0-9 8 0,0 3-8 0,0-1 8 15,-3 7-8-15,3-6 8 0,0 0-40 0,0 2-9 16,-4-2-2-16,4 0 0 0,-3 5-43 15,-1 1-9-15,4 3-1 0</inkml:trace>
  <inkml:trace contextRef="#ctx0" brushRef="#br0" timeOffset="83675.03">2110 6905 608 0,'-4'-3'12'0,"1"-3"4"0,3-3-16 16,0 3 0-16,-4 1 0 0,4-1 0 0,0-6 60 0,0 6 8 16,4-3 3-16,-4 9 0 0,3-6-6 0,-3 6-1 0,0-6 0 0,0 6 0 15,7 0-36-15,0-2-8 0,-7 2-2 0,14-3 0 16,-3 3-5-16,3 3-1 0,0-3 0 0,0 2 0 16,0 1 4-16,0-3 0 0,4 3 0 0,-4-3 0 15,7 3-16-15,-3 0 0 0,-4 6 0 0,0-9 0 16,7 6 0-16,-3-6 0 0,0 0 8 0,3 0-8 15,0 0 8-15,-7 0-8 0,7 0 11 0,-3 0-11 16,0 0 9-16,3-6-9 0,7 6 0 16,-10 0 9-16,3 0-9 0,0 0 0 0,0 6 0 0,4-6 0 15,-4 12-124-15,-7-12-26 0</inkml:trace>
  <inkml:trace contextRef="#ctx0" brushRef="#br0" timeOffset="84101.004">2163 7593 832 0,'0'0'35'0,"0"0"-35"15,0 0 72-15,0 0 7 0,0 0 1 0,0 0 1 16,0 0-23-16,0 0-5 0,0 0-1 0,0 0 0 16,0 0 9-16,0 0 2 0,0 0 0 0,0 0 0 15,0 0-27-15,0 0-4 0,3 6-2 0,4-6 0 16,-3 6-5-16,3 0-1 0,3-6 0 0,1 11 0 15,-4-5-12-15,3 3-2 0,1 3-1 0,0-1 0 16,3-5-9-16,-4 6 8 0,4-6-8 0,-3-6 8 16,0 6-8-16,3-6 0 0,3 0 0 0,-2 3 8 15,-1 0-8-15,7 3 0 0,-7 0 0 0,4-1-11 16,-8-2 11-16,8-6 0 0,-1-5 0 0,1 2 0 16,0 0 0-16,3 3 0 0,-4-3 0 0,-2 0-8 15,-1-6-153-15,3 6-31 0</inkml:trace>
  <inkml:trace contextRef="#ctx0" brushRef="#br0" timeOffset="84507.306">2939 6887 836 0,'0'0'24'0,"0"0"4"0,0 0-28 0,0 0 0 0,0 0 0 0,0 0 0 16,0 0 57-16,0 0 6 0,3 6 1 0,-3 3 0 15,0 9 0-15,0-7 0 0,0 10 0 0,0 3 0 16,-3-1-52-16,3 1-12 0,-4 2 0 0,4 3 0 16,-3 4 0-16,-1-1 0 0,1 9 0 0,3-3 0 15,-4 1 35-15,0 2 4 0,4-12 1 0,-3 9 0 16,-1-8-13-16,1-4-3 0,3 1 0 0,-4 2 0 16,4-5-24-16,0-4 0 0,0 4 0 0,0-1 0 15,0-5 0-15,4 3 0 0,-4-4 0 0,3 1 0 16,1-4-17-16,-1 4-9 0,1-6-2 0,0 0 0 15,-1 2-133-15,4-2-27 0</inkml:trace>
  <inkml:trace contextRef="#ctx0" brushRef="#br0" timeOffset="85313.135">3799 7369 608 0,'0'0'12'0,"0"0"4"0,0 0-16 16,0 0 0-16,0 0 0 0,0 0 0 0,-3 6 54 0,3 0 8 0,-4 0 2 15,1 0 0-15,-1 0 0 0,4 3 0 16,0-3 0-16,0-1 0 0,0 7 0 15,0-6 0-15,4 6 0 0,-4-3 0 0,3 2-64 0,-3 7 0 16,0-6-9-16,4 0 0 0,-4 2 9 0,0 4 12 0,3-6-2 0,-3-1-1 16,4 4-9-16,-4-9 0 0,0-6 0 0,0 0 0 15,0 0 8-15,0 0-8 0,0 0 12 0,0 0-4 16,0 0 5-16,0 0 1 0,0 0 0 0,0 0 0 16,0 0 3-16,0 0 1 0,-4-9 0 0,1-3 0 15,3 7-18-15,0-7 0 0,0 0 0 0,0-9 0 16,0 10-30-1,0-1-6-15,0-6-2 0,3 1 0 0,1 2-21 0,-1-3-4 0,1 7-1 16,0-4 0 0,-1 0 0-16,4 0 0 0,-3-2 0 0,3 2 0 0,-4 0 52 0,4 7 12 0,-3-4 0 0,-1 6 0 15,1-6 0-15,-1 6 0 0,1 3 0 0,-1-3 0 16,-3 6 48-16,4-5 13 0,0 2 3 0,-4 3 0 16,0 0-27-16,0 0-5 0,0 0 0 0,7 0-1 15,3 6 7-15,-6-1 2 0,-1 1 0 0,1 6 0 16,-1 0 13-16,1 0 3 0,-1-4 1 0,-3 10 0 15,0-6-45-15,4 5-12 0,-4 1 0 0,0-3 0 16,3 2 0-16,-3 1 0 0,0-6 0 0,4 3 0 16,-4 2 0-16,3 1 0 0,4-6 0 0,-3 5 0 15,0-2 0-15,-4-3 0 0,3-6 0 0,1 5 0 16,-1-2-34-16,1-3-9 0,3 0-1 0</inkml:trace>
  <inkml:trace contextRef="#ctx0" brushRef="#br0" timeOffset="85961.48">4089 7358 1337 0,'0'0'28'0,"0"0"6"0,0 0-34 0,0 0 0 0,0 0 0 0,0 0 0 16,0 0 44-16,0 0 1 0,0 0 1 0,0 0 0 15,0 0-10-15,0 6-1 0,0-6-1 0,3 5 0 16,-3-5-24-16,4 6-10 0,-1 0 8 0,4 0-8 15,0-3 0-15,0 0 0 0,1 3 0 0,6-3 0 16,-7 3 0-16,3 0 8 0,-3-6-8 0,0 0 0 16,0 0 8-16,0 0-8 0,4 0 8 0,-4 0-8 15,0-6 8-15,0 0-8 0,0 3 0 0,0-3 8 16,-7 6-29-16,4 0-7 0,-4 0 0 0,7-6-1 16,-4 3 53-16,4 0 10 0,-3-3 2 0,3 0 1 15,-7 1-29-15,0 5-8 0,0-6 0 0,0 0 0 16,0 6-28-16,-7-6-8 0,7-3 0 0,0 9-1 15,-4-9 29-15,1 6 8 0,-4-3 0 0,3 6 0 0,-3-5-23 16,0-1 0-16,0 0 0 0,0 6 0 0,0-6 14 0,0 6 9 16,0 0-12-16,-4 0 12 0,1 0 8 0,3 0 8 15,-4-6 1-15,-6 6 1 0,6 0 22 0,-3 6 4 0,3-6 0 16,1 6 1-16,-1 0-20 0,1 0-4 16,2 2-1-16,5 1 0 0,-4 6-20 15,3-3 0-15,4 5-12 0,0-2 4 0,0 3 8 0,0-7-8 0,0 7 8 16,0-3-8-16,4 2 8 0,-4 1 0 0,3 0 0 0,1-7 0 15,-1 10 0-15,5-9 0 16,-5 0 0-16,4 2 0 0,-3-2 0 0,-1 6 0 0,4-1 0 0,-3-2 0 16,3-3 0-16,0-1 0 0,0 7 0 15,0-6 0-15,0-6 8 0,4 3-8 0,-4 2 8 0,3-5-8 16,1 0 0-16,-4-6 0 0,3 0-12 0,5-6 4 16,-1 6-129-16,0-6-26 15</inkml:trace>
  <inkml:trace contextRef="#ctx0" brushRef="#br0" timeOffset="86971.465">4858 7208 1337 0,'0'0'56'0,"0"0"-44"16,-4 3 8-16,4-3 3 0,0 0 0 0,-3 6 0 15,3-6 17-15,-4 5 3 0,4 1 1 0,0 0 0 16,0 6-21-16,4 0-4 0,-4-1-1 0,0 4 0 15,3-3-8-15,4 6-2 0,-3-7 0 0,3 10 0 16,0-3 22-16,-4-7 4 0,8 10 1 0,-7-3 0 16,-1-1-35-16,1-2 0 0,-1 0 0 0,1-1 0 15,-1-2 0-15,1 0 0 0,-4-3 0 0,3-1 0 16,-3 1 0-16,0-9 0 0,0 0 0 0,0 0 0 16,0 0 32-16,0 0-1 0,0 0 0 0,-3-9 0 15,3 1-31-15,-4-1 0 0,1-3 0 0,-1 0 0 16,1-2-20-16,-1-1-9 0,1 0-3 0,-1 3 0 15,-3-5 0-15,3 2 0 0,4-3 0 0,0 7 0 16,0-1 7-16,0-6 1 0,4 4 0 0,-4 8 0 0,0-6 9 16,7 0 3-16,-7-3 0 0,0 7 0 0,0 5 12 0,0-9 0 15,4 12 9-15,-4 0-9 0,0-12 0 0,3 6 0 16,4 0 0-16,-7 6 0 0,0 0 0 0,0 0 0 16,0 0 0-16,0 0 0 0,0 0 0 0,7 0 0 0,-3 6 0 15,6 0 0-15,-3 6 0 0,4 0 0 16,-4-6 0-16,0 5 0 0,4 4 0 0,-8-3 0 15,4 0 0-15,-3 2 0 0,-1 4 0 0,1-6 0 16,-1 5 0-16,1 4 0 0,-4-3 0 0,0-7 0 0,3 1 0 16,-3 3 0-16,0-6 46 0,0-1 3 0,-3 4 1 0,3-6 0 15,0-6-30-15,0 12-7 0,0-12-1 0,0 0 0 16,0 0-12-16,0 0 0 0,0 0 8 0,0 0-8 16,0 0 0-16,0 0 0 0,7 0 0 0,-4-6 0 15,1 0 10-15,7 6-1 0,-8-6 0 0,1-6 0 16,-1 4-9-16,1 2-9 0,-1 0 9 0,-3 0-13 15,0-6 13-15,4 0 0 0,-1 7 0 0,-3-10-9 16,4 6 9-16,-4-6 0 0,3 4 0 0,-3-1 0 16,0 6 0-16,4-3 0 0,-4-3 0 0,3 6 0 15,1-5 0-15,-1 5 0 0,1-6 0 0,-1 0 0 16,5 6 0-16,-5 1 0 0,4-1 0 0,0 3 0 16,0 3-12-16,4-6 0 0,-4 6 0 0,0 0 0 15,4 6 1-15,-1-6 0 0,-3 3 0 0,0 0 0 16,0 2 11-16,0 1-8 0,0 3 8 0,0-3-8 15,-3 0 8-15,3 6 0 0,0-6 0 0,-3 2-8 16,3 1 29-16,-4 6 7 0,1-3 0 0,-1-1 1 16,1-5-74-16,-4 12-15 0,0-3-4 0,0-4 0 15,0 7 80-15,0-9 15 0,-4 3 3 0,4-1 1 0,-3 7-27 16,-1-6-8-16,4-6 0 0,-3 0 0 16,3-1 0-16,0-5 0 0,0 0 0 0,0 0 0 15,3 9-45-15,-3-9-16 0,4 0-3 0</inkml:trace>
  <inkml:trace contextRef="#ctx0" brushRef="#br0" timeOffset="87568.815">5465 7346 1089 0,'0'0'22'0,"0"0"7"16,0 0-29-16,0 0 0 0,0 0 0 0,0 0 0 15,0 0 88-15,0 0 12 0,-8-9 3 0,8 9 0 16,0 0-32-16,0 0-7 0,0 0 0 0,-7-6-1 16,7 6-29-16,0 0-6 0,0 0 0 0,-7 0-1 15,7 0-27-15,-7 0 0 0,7 0 0 0,-7 9 0 16,4-3 0-16,3-6 0 0,-7 0 0 0,3 6 0 15,1 0 0-15,-4 5 0 0,0-5 0 0,-4 6 0 16,4-3 0-16,3 3 0 0,-3-6 0 0,0 5 0 16,4 7 0-16,-1-9 0 0,1 3 0 0,-1 5 0 15,1 1 0-15,-1-9 0 0,4 8 0 0,-3-5 0 0,-1 0 0 0,4-6 0 16,0-6 0-16,0 0 0 0,0 0 41 0,7 6 3 16,-3-1 1-16,-4-5 0 0,7 9-21 0,3-6-5 15,-3-3-1-15,0 0 0 0,0-6-18 0,8 0 0 16,-8 1 0-16,3-7 0 0,-3 0 0 15,4 0 0-15,-1-5 0 0,4 2 0 0,-3 3 0 16,0-8 0-16,-4 5 0 0,3-6 0 0,-3 10 0 0,0-4 0 0,4 3 0 16,-8 0 0-16,1 1 0 15,0-1 0-15,-4-9 0 0,0 12 0 0,0 1 0 0,0 8 0 0,0 0 0 0,0 0 0 16,0 0 0-16,0 0 0 0,0 0 0 0,0 0 0 16,0 0-44-16,0 0-16 15,-8 5-4-15,5 1 0 0,-8 6 52 0,8 3 12 0,-1-3 0 0,1-1 0 16,-1 7 0-16,4-3 0 0,4-4 0 0,-4 7 0 15,3-6 0-15,-3 3 0 0,0 2 0 0,4-5 0 16,-1 0 0-16,1-1 0 0,3 4 0 0,-4-3 0 16,1-6 0-16,3 0 0 0,-3 0 0 0,-1-1 0 15,4-5 0-15,-3 0 0 0,3 6 0 0,-4-3 0 16,8-6-105-16,-1-3-19 0</inkml:trace>
  <inkml:trace contextRef="#ctx0" brushRef="#br0" timeOffset="88151.687">5726 7214 857 0,'0'0'17'0,"0"0"7"0,0 0-24 0,0 0 0 0,-4 8 0 0,1-2 0 16,-1 0 54-16,4 6 6 0,0-6 2 0,-4 3 0 16,4-1 2-16,0 7 0 0,0 3 0 0,0-6 0 15,0 2 17-15,0 10 4 0,0-12 1 0,4 8 0 16,-4-2-35-16,0-1-7 0,4 1-2 0,-4 0 0 16,3 2-10-16,-3-2-1 0,0 0-1 0,0 2 0 15,0-8 2-15,4 0 1 0,-4-1 0 0,0-2 0 16,3 0-25-16,-3 6-8 0,0-9 0 0,4 5 0 15,-4 1 0-15,3-9 0 0,-3-3 0 0,0 0 0 16,0 0 0-16,0 0 0 0,0 0 0 0,0 0 0 16,0 0 0-16,0 0 0 0,4-3 0 0,-4-3 0 15,3 0 0-15,-3-5 0 0,0 5 0 0,0-9 0 16,0 3 0-16,0 1 0 0,0-7 0 0,0 6 0 16,0-5 0-16,-3 2 0 0,3-3 0 0,0-2 0 15,0 5 0-15,-4-6 0 0,1 10 0 0,3-10 0 16,0 3 0-16,0 7 0 0,0-1 0 0,3-9 0 15,1 12 0-15,-4 1 0 0,3 2 0 0,1 6 0 16,-4 0 0-16,3-6 0 0,4 6 0 0,-3 0 0 16,6 0 0-16,-3 0-11 0,1 0 2 0,-5 6 0 15,4 0 1-15,4-1 0 0,-4-2 0 0,3 6 0 0,1 6-2 0,-4-3 0 16,0-1 0-16,0 7 0 16,0-3-22-16,-3 2-4 0,-1 1 0 0,1 0-1 0,-1 2 57 0,-3 4 12 0,0-7 3 0,0 4 0 15,0-3-25-15,0-1-10 0,4-2 8 0,-4-3-8 16,0 0 0-16,0-1 0 0,0-5 0 0,0 3 0 15,0-3 8-15,0 3-8 0,3-1 8 0,1-2-8 16,-4-6-24-16,3-6-9 16,4-2-3-16</inkml:trace>
  <inkml:trace contextRef="#ctx0" brushRef="#br0" timeOffset="88873.387">6149 7414 1337 0,'0'0'56'16,"0"0"-44"0,0 0 64-16,-11 0 12 0,11 0 4 0,-7-6 0 15,0 6-16-15,0 0-4 0,0-6 0 0,0 6 0 16,7 0-42-16,-7-3-9 0,0 3-1 0,0 3-1 15,7-3-19-15,-7 6 0 0,0-6 0 0,3 6-9 16,-3-1 1-16,4 1 0 0,-1 0 0 0,1 6 0 16,-1-3 8-16,1 0-8 0,-1 5 8 0,0 4-8 15,1-12 8-15,3 6-10 0,-4 2 10 0,4-2-10 16,0 0 10-16,0 5 0 0,0-5 0 0,0 3-8 16,4-3-20-16,-1-1-3 0,-3 1-1 0,4-9 0 0,-4-3 53 15,0 6 11-15,0-6 1 0,7 6 1 0,-3 3-23 16,-1-1-11-16,4 4 10 0,-3-6-10 0,3 0 0 15,0-6 0-15,0-6 0 0,0 6 0 0,0-6 0 0,0 6 0 16,0 0 0-16,-3-6-10 16,3 0-19-16,-4-5-4 0,4 2-1 0,-3-3 0 0,-1 6 34 0,8-11 0 0,-8 5 0 0,1 0 0 15,0 3 0-15,-1-2-8 0,-3 5 8 0,0 0 0 16,0 0 0-16,4 0 0 0,-4 0 0 0,0 6 0 16,0-6 0-16,0-3 0 0,-4 4 0 0,4 5 0 15,0 0 0-15,0 0 0 0,0 0 0 0,0 0 0 16,0 5-27-16,-3 4-5 0,-1-3 0 0,0 6-1 15,1-6 33-15,-4 6 0 0,3-1 0 0,1 1 0 16,-1 3 0-16,4 2 14 0,0-2-1 0,0 3 0 16,0-1-13-16,4 1 8 0,-1-3-8 0,1 8 0 15,3-5 0-15,0 8 0 0,0 4 0 0,-7-4 0 16,7 9 12-16,-3-8-3 0,-1 8-1 0,1 0 0 16,3-2-8-16,-4 2 0 0,-3 3 0 0,4 1 0 15,-1-16 0-15,-3 6 0 0,0-8 0 0,0 5 0 16,0-2 0-16,-3 0 0 0,3-4 0 0,0 9 0 15,-4-11 8-15,4 3 0 0,-7-4 0 0,4 1 0 16,-1-3-8-16,1-4 0 0,-1 7 0 0,1-6 0 16,-1-6 0-16,4 0 0 0,-3-1 0 0,-5-2 0 15,-2 0 56-15,3 0 7 0,-4 3 1 0,4-6 0 16,-3-3-84-16,3 0-17 0,-4-6-3 0,0-2-1 16,1-1-37-16,-4-6-7 0,3 4-2 0,0-4 0 0,1 0 70 15,-8-5 17-15,8-4 0 0,-4 1 0 16,-1 2-106-16,5-5-18 0,-4 5-3 0,3-2-1 15,1-3 24-15,3 2 4 0,3-5 0 0</inkml:trace>
  <inkml:trace contextRef="#ctx0" brushRef="#br0" timeOffset="89475.025">6346 7390 1414 0,'-7'3'40'0,"0"-3"9"16,7 0-39-16,-7 0-10 0,7 0 0 0,0 0 0 16,0 0 37-16,-3 6 6 0,3-6 1 0,-4 9 0 15,4-3-44-15,0-1 0 0,0-5-8 0,0 6 8 0,4 0 0 0,-1 0 0 0,4 0 0 16,0 0 0-16,0 0 0 0,1 3 0 16,-1-4 0-16,0 7 0 0,3-6 44 15,-3 6 16-15,7-12 3 0,-3 6 1 16,0-6-52-16,-1 3-12 0,1-3 0 0,3-3 0 15,0 3 0-15,-3 0-18 0,3-6 4 0,-4 0 1 0,1 0 13 16,-1 0 0-16,-3-6 0 0,-3 4 0 0,3-1-11 0,0 0 11 0,-3-3-12 0,-1 0 12 16,1 1 9-16,-1-1 9 0,-3 3 2 0,0-3 0 15,-3 1-38 1,-1-1-7-16,1 6-2 0,-1-3 0 0,1 0 27 0,-5 0 0 0,5 4 0 0,-1 5 8 16,-3-6 0-16,-3 6 1 0,3 0 0 0,0 0 0 15,0 0 4-15,-4 6 1 0,4-1 0 0,-4 4 0 16,1 9-62-16,-1-6-13 0,1 5-3 0,-1 7 0 15,1-4 52-15,2 4 12 16,1-1 0-16,-3 10 0 0,3-13 48 0,3 10 13 16,4-4 3-16,0-2 0 0,4-1-103 0,-1 1-20 15,4-4-4-15,4-2-1 0,-4 3 52 0,4-4 12 0,-1 1 0 0,4 2 0 16,4-5 27-16,-4 0 8 0,4-3 1 0,3-1 1 16,0 1-37-16,-7 0 0 0,7 3 0 0,0-4 0 15,-3-5-40-15,3 0-8 0,4-6-3 0</inkml:trace>
  <inkml:trace contextRef="#ctx0" brushRef="#br0" timeOffset="95448.718">7317 7393 850 0,'0'0'17'0,"0"0"6"0,-4 6-23 16,1 3 0-16,-1-3 0 0,0-1 0 0,1 7 80 0,3 0 12 0,-4-3 3 0,4 0 0 16,-3-1-23-16,3 10-5 0,-4-12-1 0,1 6 0 15,-1-3-28-15,4 2-6 0,0 1 0 0,0 0-1 16,-3 0-31-16,3-7 0 0,0 10 0 0,-7-6 0 15,7 0 57-15,-4 3 6 0,4-1 1 0,-3-5 0 16,3 3-52-16,0 0-12 0,-4 0 0 0,4 2 0 16,0-5 0-16,0 0 0 0,0 0 0 0,0 3 0 15,0-3 0-15,0 3 0 0,0 5 0 0,0-8 0 16,0 6 0-16,0-6-12 0,-3 0 3 0,3-6 0 16,0 0 9-16,0 0 12 0,0 0-2 0,0 0-1 15,0 0-9-15,0 3 0 0,0-3 0 0,0 8 0 16,0-8 0-16,0 0 0 0,0 0 0 0,0 0 0 15,-7 3 43-15,3-3 6 0,1 0 2 0,-1-3 0 16,0 0-38-16,4-11-13 0,-3 2 9 0,3 6-9 16,0-14 0-16,-4 11-14 0,4 0 2 0,0-3 0 15,-3 0-25-15,6-2-5 0,-3 2-1 0,4 3 0 16,-4 0 35-16,3-2 8 0,1-7 0 0,0 6 0 16,-1 3 0-16,1 3 0 0,-4 1 0 0,3-1 0 15,1-6 0-15,-1 6 0 0,4-6 0 0,4 1 0 16,-8 2 0-16,-3 3 0 0,4 6 0 0,-4 0 0 15,0 0 0-15,7 0 16 0,-4 0-4 0,4 0-1 16,-7 0-11-16,4 0-9 0,3 0 9 0,-3 6-13 16,-1-3 13-16,4 3-12 0,0 5 12 0,-3 1-12 15,3-6 12-15,0 6 0 0,-4-1 0 0,4-2 0 16,1 3 0-16,-1 0 0 0,0-6 0 0,0 0 0 16,3-6 0-16,-3 0 0 0,-3 0 0 0,3 0 0 15,0 5 0-15,-3 7 0 0,3 0 0 0,0 3 0 16,-4 2 0-16,1-5 0 0,-1 0 0 0,1 0 0 0,-4 2 0 15,7-8 0-15,-7 6 0 0,3-6 0 0,-3-6 0 0,0 6 0 0,0 5 0 16,0-5 0-16,0 3 0 0,0 3 0 0,0 0 0 0,0-1 0 16,0 1 0-16,0-6 0 0,0 3 0 0,0-9 0 15,0 0-11-15,0 0 11 0,0 0-12 0,0 0 12 16,0 0-50-16,0 0-3 16,0 0-1-16</inkml:trace>
  <inkml:trace contextRef="#ctx0" brushRef="#br0" timeOffset="95772.178">7624 7593 851 0,'0'0'36'16,"0"6"-36"-1,0-6 58-15,3 6 5 0,-3-6 1 0,4 6 0 0,-1 5 35 16,-3-5 7-16,4 3 2 0,-4 3 0 0,0 5-41 0,3 1-8 16,-3 3-2-16,-3 2 0 0,3-5-24 0,0-4-5 0,0-5 0 15,0 6-1 1,0-9 4-16,0 6 1 0,0-12 0 0,0 0 0 15,0 0-52-15,0 0-9 0,0 0-3 0,0 0 0 16,0 0-76-16,3-6-16 0,1 6-4 0</inkml:trace>
  <inkml:trace contextRef="#ctx0" brushRef="#br0" timeOffset="96004.323">7574 7161 1489 0,'0'0'63'16,"0"0"-51"-1,0 0 6-15,0 0 1 0,0 0 0 0,0 0 0 16,0 0-19-16,0 0 0 0,0 0-8 0,0 0 8 15,0 0-52-15,0 0-4 0,0 0 0 0</inkml:trace>
  <inkml:trace contextRef="#ctx0" brushRef="#br0" timeOffset="98529.528">8696 7099 1074 0,'-4'-12'30'0,"1"3"8"15,-1 4-30-15,1-7-8 0,3 0 0 0,-4 6 0 16,-3 0 52-16,4 0 10 0,-4 0 2 0,3 1 0 16,-3-1 0-16,0 3 0 0,4-3 0 0,-5 0 0 15,1 0-17-15,0 0-3 0,0 0-1 0,0 1 0 16,0-1-34-16,0 3-9 0,-3 0 0 0,2 0 0 16,-2 3 0-16,3 0 8 0,-4 0-8 0,1 3 0 15,3 0 0-15,-4 6 0 0,4-4 0 0,0 7-12 16,0 6 4-16,0-9 0 0,0 8 0 0,0 1 0 15,3 0 8-15,4 8-13 0,-3-2 5 0,3 5 8 16,0-3-11-16,0 7 11 0,0 2-8 0,0-9 8 0,0 10-23 16,3 2 1-16,-3-9 0 0,0 10 0 0,4-7 47 15,-4 3 10-15,0-8 1 0,0 8 1 0,-4 0-22 0,4 3-5 16,0-2-1-16,0 2 0 0,-3-6-1 0,-1-2-8 0,1 2 12 16,-4-3-4-16,3-5-8 0,1 8 8 0,-5-8-8 15,5 2 8-15,-1-8-8 0,-3-1 10 16,4-2-10-16,-4-9 10 0,3 6-10 0,1 0 0 0,3-12 0 15,0 0 0-15,0 0-15 0,0 0-5 0,0 0 0 16,0 0-1 0,-4-12-37-16,1 0-7 0,-1 0-2 0</inkml:trace>
  <inkml:trace contextRef="#ctx0" brushRef="#br0" timeOffset="98769.491">8227 7587 1094 0,'0'0'23'0,"0"0"5"16,0 0-28-16,0 0 0 0,0 0 0 0,0 0 0 16,0 0 0-16,0 0 0 0,0 0 0 0,7 3 0 15,0-3 0-15,3-3 0 0,5 3 0 0,-1-3 0 16,0 3 30-16,7-3 1 0,0 3 0 0,0 0 0 0,0-3-22 15,4-3-9-15,-4 0 8 0,1 1-8 16,-1 5 0-16,-4-6 8 0,4 6-8 0</inkml:trace>
  <inkml:trace contextRef="#ctx0" brushRef="#br0" timeOffset="99268.723">8590 7628 1326 0,'0'0'28'0,"0"0"5"0,0 0-33 0,-3 9 0 0,-1 0 0 0,4-3 0 16,-3 2 48-16,3-8 2 0,0 0 1 0,0 0 0 16,3 6-28-16,-3 0-6 0,4 6-1 0,-1-6 0 15,1 0-16-15,-1 3 0 0,1 2 0 0,3 1 0 16,-4-6 0-16,4 6 0 0,0-6 0 0,-3 5 0 15,3 1 33-15,-3-3 3 0,3 3 1 0,-4 5 0 16,1-8-25-16,-1 0-4 0,-3 6-8 0,4-9 11 16,-4-1-11-16,0-5 0 0,0 0 9 0,0 0-9 15,0 0 17-15,0 0-1 0,0 0 0 0,0 0 0 16,0 0-16-16,0 0 0 0,0 0 8 0,0 0-8 16,0 0 52-16,0 0 6 0,-4-5 2 0,1-1 0 15,-1 0-45-15,4 3-15 0,-3-3 9 0,3 6-9 16,0 0 0-16,0 0 0 0,0 0 0 0,-4-9 0 15,1 0 0-15,-1-2 0 0,0-7 0 0,1 3 0 16,-1-2 12-16,1 5-2 0,-1 0-1 0,4-8 0 16,-3 5-9-16,3 0 0 0,0-3 0 0,0 4 8 15,0-1-8-15,0 6 0 0,3-2 0 0,-3 5 0 16,4 0 0-16,-1-6 0 0,1 6 0 0,-1 0 0 0,8 3-14 16,0-3 5-16,-1 12 1 0,4-6 0 0,0 0 8 0,1 3-12 15,-1-3 12-15,0 0-12 0,0 3 12 0,0-3-13 16,0 3 5-16,0 0 8 15,0 0-63-15,0-3-5 0,1 0 0 0,2 3-1 16,-6-3-125-16,3-3-25 0,0 3-5 0</inkml:trace>
  <inkml:trace contextRef="#ctx0" brushRef="#br0" timeOffset="99757.484">9003 7666 1310 0,'0'0'27'0,"0"0"7"16,0 0-34-16,0 0 0 0,-4 0 0 0,4 0 0 15,-7 0 97-15,0 0 13 0,4-6 2 0,-4 1 1 16,3-1-43-16,-3-3-9 0,0 0-1 0,4 6-1 16,3 3-40-16,-8 0-8 0,1 3-2 0,0 6 0 15,4-3-9-15,-1 0 0 0,-3 2-10 0,4 4 10 16,-1-6-13-16,1 6 3 0,-1-3 1 0,1 0 0 15,3 5 9-15,0-2 0 0,-4 0-9 0,4-3 9 16,0 5 0-16,0 1 0 0,0-3-9 0,0-1 9 16,0-5 0-16,0-6 0 0,0 0 0 0,0 0 0 0,0 0 12 15,4 3 0-15,3 3 0 0,0 0 0 0,0-3 8 0,0-3 2 16,0 3 0-16,3 0 0 0,-2-3-6 0,-1 0-2 16,0-3 0-16,0 6 0 0,0-3 2 15,0 0 0-15,3 0 0 0,-3 0 0 16,-3-3-4-16,3-3 0 0,0-3 0 0,0 3 0 15,0-11-3-15,-3 11-1 0,3-9 0 0,-4 3 0 0,1 1-8 0,-1-1 12 0,-3 6-12 16,0-6 12-16,4-2-12 0,-4-1-11 0,-4 0 3 0,4-8 0 31,-3 8-20-31,3-3-4 0,-4 1-1 0,-3 2 0 0,4 3 8 0,-4-5 1 0,0 5 1 0,0 0 0 16,-1 3 13-16,-2 0 10 0,3 4-13 0,-4 2 5 16,4 0-9-16,-3 6-2 0,-1 0 0 0,0 2 0 15,4 4-3-15,0 0-1 0,0 3 0 0,0 5 0 16,4-5-29-16,-1 9-5 0,1-4-2 0,-1 1 0 15,1 0-33-15,3 2-6 0,3-2-2 0</inkml:trace>
  <inkml:trace contextRef="#ctx0" brushRef="#br0" timeOffset="100415.281">9292 7537 1337 0,'-3'12'56'0,"-1"5"-44"15,4-5 41-15,-3 9 9 0,-1-4 2 0,-3 1 0 16,7-3 51-16,-4-4 10 0,4 7 3 0,0-6 0 15,-3-3-103-15,3 8-25 0,0-5 0 0,0 6 0 16,0-12 0-16,0 5 0 0,0-5 0 0,0-6 0 31,0 0 36-31,0 0 3 0,0 0 0 0,0 0 0 0,3-6-19 0,1-2-4 0,0-1-1 0,3 3 0 16,-4-6-15-16,4 0-18 0,0 4 4 0,0-4 1 16,0 0-7-16,-3 0-2 0,3-8 0 0,-4 5 0 15,1 6 5-15,3-3 1 0,-3 7 0 0,3-1 0 16,-7 6 3-16,3 0 1 0,-3 0 0 0,7 6 0 15,-3-1 0-15,-1 7 1 0,4 0 0 0,-3 0 0 16,-4 2 11-16,3-2 0 0,1 0 0 0,-4 3 0 16,0 2 15-16,0 1 5 0,0-3 0 0,0 5 1 15,-4-5 5-15,4-9 1 0,0 0 0 0,0-6 0 16,0 0-3-16,0 0 0 0,0 0 0 0,0 0 0 16,0 0-10-16,0 0-2 0,0 0-1 0,0 0 0 15,0 0 0-15,7 0 0 0,0-6 0 0,-3 0 0 16,0-6-11-16,3 0 0 0,-4-2 0 0,1 2-11 15,-1 6 11-15,1 0-13 0,-4 0 5 0,0 6 8 16,0 0-18-16,0 0 4 0,0 0 1 0,0 0 0 16,0 0 3-16,0 0 1 0,0 0 0 0,0 0 0 15,0 0-3-15,0 0 0 0,0 0 0 0,0 0 0 16,7 6 12-16,-7-6 0 0,3 6 0 0,1 0 0 16,-4 0 0-16,3 0 0 0,1 2 0 0,-4 1 0 15,3-3 0-15,-3-6 0 0,7 3 0 0,-3 3 0 16,-4-6 0-16,7 0 0 0,0 6 0 0,0-6 0 15,0 6 0-15,0 0 0 0,-3-6 0 0,3 11 0 0,-4-11 0 0,4 0 0 0,4-6 0 0,-4 6 0 32,0 0-25-32,4 6-3 0,-4-6-1 0,3 0 0 15,1 0-146-15,-4 0-29 0</inkml:trace>
  <inkml:trace contextRef="#ctx0" brushRef="#br0" timeOffset="100895.053">9867 7443 1094 0,'-10'9'46'16,"-1"-3"-37"0,0 0 95-16,4 5 20 0,-3 1 3 0,-1 0 1 15,1-6-52-15,3 3-9 0,-4 5-3 0,0 1 0 16,1-3-51-16,3-1-13 0,0 7 0 0,0-3 0 15,0 8 0-15,3-11 0 0,4 6 0 0,0 2 0 16,0-8 44-16,-3 0 5 0,3 0 2 0,0 2 0 16,0-2-31-16,0-6-5 0,0 6-2 0,0-4 0 15,0 1-13-15,3 6 0 0,1-3 0 0,-1-6 0 16,1-1 0-16,-4-5 0 0,7 6 0 0,0-6 0 0,0 0 0 16,0 0 0-16,0 0 0 0,0-6 0 0,0 1 22 0,0-1 2 0,0-6 0 0,-3 3 0 15,3 0-39-15,-4-2-7 0,4 2-2 0,-3 3 0 16,-4-6 15-16,3 0 9 0,-3-2-12 0,4 2 12 15,-4 0 0-15,0 0 0 0,-4-2 0 0,4 5 0 16,-3 0 0-16,3 3 0 16,0 6 0-16,-4-6 0 0,4 6 8 15,-3 0-8-15,3 0 0 0,0 0 0 0,-4 6 0 16,1 3 0-16,-1 6 0 0,1 5 0 0,-1-2 20 0,1-3-1 0,3 2-1 16,-4 1 0-16,4-3-2 0,-3 2-1 0,3 1 0 15,0-6 0-15,0 5-15 0,0-5 11 0,3-3-11 0,-3 3 10 16,4-7-10-16,-4-5 0 0,0 0 9 0,0 0-9 15,7 6 0-15,0 0 0 0,-4-6 0 0,8 0 0 16,-1 0-98-16,5 0-14 0,-5-6-4 0</inkml:trace>
  <inkml:trace contextRef="#ctx0" brushRef="#br0" timeOffset="101480.758">10146 7584 1824 0,'-7'0'38'0,"0"-3"8"15,-4 0-37-15,4 0-9 0,0 3 0 0,0-3 0 16,7 3 74-16,-11 0 13 0,4 0 2 0,7 0 1 16,-7 3-90-16,4 3-24 0,-1 0-1 0,1 6-1 15,-1-6 39-15,1 11 8 0,-1-8 2 0,4 6 0 16,0-1-23-16,-3-2 0 0,3 0 0 0,0-3-8 15,0 3-9-15,3 5-2 0,1 1 0 0,3-6 0 0,-4 2 19 16,4-2 0-16,-3 0 0 0,3-6 0 0,0 5 0 0,-4-5 0 0,5 0 0 0,-1 0 0 16,0 0 0-16,0 0 0 0,0 3 0 15,0-3 0-15,0-1 0 0,-7-5 0 0,7 0 0 16,-7 0 0-16,7-5 0 0,0-7 0 0,-3 6 0 16,3 0 0-16,-4-3 0 0,4 3 0 0,-3 6 0 15,-4 0 0-15,3-11-10 0,1 5 10 16,-4-6-8-16,0 3 8 0,0-3 0 0,-4 1 0 15,4 5 0-15,-3-6 8 0,3 6-8 16,-4 0 0-16,4 6 0 0,0 0 0 0,0 0 0 0,0 0 0 16,0 0 0-16,-7 6 0 0,4 6 0 0,-1 0 0 0,4 8 0 0,0-2 0 15,-3-1 0-15,3 4 0 0,-4 3 0 0,4-1 0 16,0 4 9-16,4-4-9 0,-1 6 12 0,1 4-12 16,-4 2 0-16,0 3 0 0,3 6 0 0,-3-5-12 15,0-4 12-15,-3-3 0 0,3-2 0 0,0-4 0 16,-4 3 0-16,4-2 0 0,-3-4 0 0,-1 7 0 15,4-4 28-15,-3 4 9 0,-1-10 2 0,0 4 0 16,1-7-15-16,-1-5-2 0,1 3-1 0,-4-3 0 16,3-1-13-16,1-5-8 0,-4 9 8 0,0-3-8 15,3-6 0-15,-3 0 0 0,0-1 0 0,0-5 0 16,0-5 0-16,0-1 0 0,0-3 0 0,-4-3 0 16,4 0-16-16,-3-5-7 0,-1 2-1 0,0-3-1 15,4-5-31-15,-3-7-7 0,-1 4-1 0,1-12 0 16,3 8-82-16,-4 1-17 0,4 2-3 0</inkml:trace>
  <inkml:trace contextRef="#ctx0" brushRef="#br0" timeOffset="101998.002">10315 7643 851 0,'0'0'36'0,"0"0"-36"16,0 0 58-16,4 6 5 0,-4-6 1 0,0 6 0 15,0 5 0-15,3-5 0 0,1 6 0 0,-1-12 0 16,-3 0 0-16,7 6 0 0,0-6 0 0,0 0 0 15,1 0 0-15,-1 0 0 0,0 0 0 0,3 0 0 16,-3 0-30-16,0-6-6 0,4 6 0 0,-4-6-1 16,0 0-8-16,0 0-2 0,0 0 0 0,-3-2 0 15,-1 2-17-15,1 3 0 0,-1-3 0 0,-3 0 0 16,0 3-13-16,4-3-7 0,-4-5 0 0,0 5-1 16,0 6 5-16,0 0 2 0,0 0 0 0,-4-6 0 15,4 6 4-15,-7 0 1 0,7 0 0 0,-7-6 0 16,0 3 9-16,0 0 0 0,-4 3 0 0,4-3 0 15,0 6 0-15,7-3 0 0,-10 0 0 0,3 6 0 0,0 0 0 0,0 0 0 16,7-6 0-16,-7 6 0 0,-1 5 0 0,1-5 0 0,0 0 0 16,4 6 0-16,-1 2 0 0,1 4 0 0,3-6 0 0,-4 3 0 15,4 2 0-15,4-5 0 0,-4 0 0 0,3 5 0 16,1-2 25-16,3 3 7 16,0-1 2-16,0 1 0 0,0-3-34 0,4-4 0 0,-1 1 0 0,1-3 0 15,3-3-20 1,-3 3-12-16,6 5-1 0,-3-8-1 0,4 0-26 0,3-12-6 15,-3 6-1-15</inkml:trace>
  <inkml:trace contextRef="#ctx0" brushRef="#br0" timeOffset="102733.561">11162 7628 1074 0,'-4'0'30'0,"4"-6"8"0,0 0-30 0,-3 1-8 0,-1 5 0 0,-3 0 0 15,4 5 104-15,-1-5 19 0,-3 0 4 0,4 0 1 16,3 0-103-16,0 0-25 0,0 0 0 0,0 0 0 15,0 0 0-15,0 0 0 0,0 0 0 0,0 0 0 16,0 6 0-16,-4 0 0 0,4-3 0 0,0 3 0 16,0 3 0-16,0 5 0 0,0-2 0 0,0 0 0 15,-3 3 56-15,3 2 7 0,0 1 1 0,-4-6 0 16,4 5-52-16,-4-5-12 0,4 3 0 0,0-3 0 16,0-1 30-16,0-5 3 0,0 3 1 0,0-9 0 15,0 0-5-15,0 0-1 0,0 0 0 0,0 0 0 16,-3-6 19-16,-1 3 3 0,1-3 1 0,-1-5 0 15,1-1-30-15,3-6-5 0,-4 1-2 0,4 2 0 16,0-3-14-16,0-2-10 0,0 8 2 0,0-6 0 16,4-2 0-16,-1 5 0 0,1 0 0 0,-1-2 0 15,-3 5 8-15,4-3-8 0,-4 3 8 0,3 1-8 16,1 5 8-16,-4 0 0 0,4 0 0 0,-4 6 0 16,3-9 0-16,-3 9-8 0,0 0 8 0,0 0-8 15,4-3 8-15,-4 3-8 0,3-9 8 0,-3 9-8 16,7-2-22-16,0-1-4 0,4 0-1 0,-1 3 0 15,-3 0 35-15,4 6 0 0,0-4 0 0,-1 7 0 16,1 3 0-16,3-6 0 0,0 6 0 0,-3-1 0 0,-1 4 0 16,1-3 8-16,-1 6 0 0,-3-1 1 0,-3-5-9 15,3 8 0-15,0-2 0 0,-3 0 0 0,-4-1 0 16,3-2 0-16,-3 3 0 0,0-9 0 0,0 5 0 0,0-5 0 16,4-3 0-16,-4 6 0 0,3-6 0 15,-3-1 0-15,0-5 0 0,0 0 0 0,0 0-108 16,0 0-23-16,4-5-5 0</inkml:trace>
  <inkml:trace contextRef="#ctx0" brushRef="#br0" timeOffset="102991.177">11458 7611 1552 0,'0'0'44'0,"0"0"10"16,0 0-43-16,0 0-11 0,0 0 0 0,0 0 0 15,0 0 30-15,0 0 4 0,0 0 1 0,-3 11 0 16,3-5-5-16,0 3-1 0,0 0 0 0,0-3 0 16,0 2-29-16,0 4 0 0,0 0 0 0,0-6 0 15,0-3 0-15,0-3 0 0,3 6 0 0,-3-6 0 16,0 0-46-16,4 6-15 0,-4-6-3 0</inkml:trace>
  <inkml:trace contextRef="#ctx0" brushRef="#br0" timeOffset="103229.228">11338 7155 1337 0,'0'0'28'0,"-7"6"6"0,4 0-34 0,3-6 0 0,-4 0 0 0,4 0 0 16,-7 5 0-16,7-5 0 0,0 0 0 0,0 0 0 15,0 0 0-15,0 0 0 0,0 0 0 0</inkml:trace>
  <inkml:trace contextRef="#ctx0" brushRef="#br0" timeOffset="108862.402">11987 7017 851 0,'0'0'36'0,"-7"3"-36"15,7-3 83-15,0 0 9 0,0 0 3 0,0 0 0 16,0 0-33-16,0 0-6 0,0 0-2 0,0 0 0 16,0 0-10-16,0 0-1 0,0 0-1 0,0 0 0 15,0 0-3-15,0 0-1 0,0 0 0 0,0 0 0 16,0 0-16-16,0 0-3 0,0 5-1 0,-3 7 0 16,3-6-8-16,3 0-2 0,-3 0 0 0,0 6 0 15,4-6-8-15,-4 2 0 0,3 1 0 0,1 6 0 16,-4-9 17-16,3 6-1 0,1-1-1 0,-4-5 0 15,0 9-7-15,4-3 0 0,-4-1-8 0,0 1 12 16,0 6-1-16,0 2-1 0,0-2 0 0,0 0 0 16,0 2-2-16,0-2-8 0,0-1 12 0,0 1-4 15,0-3 5-15,3 2 1 0,1 1 0 0,-4 3 0 16,3-4-2-16,1 1-1 0,-4 0 0 0,3 2 0 16,1-2-11-16,-1-1 0 0,1 4 0 0,-1-9 0 15,1 5 0-15,-1 1 0 0,1 3 0 0,-4-4 0 16,3-2 0-16,-3 3 0 0,4-1 0 0,-4 1 0 15,0-9 0-15,0 8 0 0,0-5 0 0,0 0 0 16,0-6 0-16,0 3 0 0,0-1 0 0,0-8 0 0,0 0 0 16,0 0 0-16,0 0 0 0,0 0 0 0,0 0 53 0,0 0 9 15,0-3 2-15,0 3 0 0,0 0-64 0,0 0-8 16,0 0-4-16,0 0-1 0,0-8 13 16,-4 2-9-16,4 6 9 0,0 0-8 0,0 0 20 0,0 0 4 0,4-6 0 15,-4 6 1 1,0 0-65-16,0 0-12 0,0 0-4 0,0 0 0 0,0 0 52 0,0-6 12 0,3 6 0 15,-3 0 0-15,4-6 0 0,-4 0 0 0,0 0 0 0,0 6 0 16,0 0 12-16,0 0 4 16,0 0 2-16,0-8 0 0,0 2-29 0,0-3-5 0,0 0-2 0,-4-3 0 15,4-5 18-15,0 8 0 0,0-3 0 0,0 6 0 16,4-11 0-16,-4 5 0 0,3 0 0 0,-3 3 0 16,4-3 0-16,0 7 0 0,-1-1 0 0,1 0 0 15,-1 0 0-15,1 0 0 0,-1 0 0 0,-3 6 0 16,7-3 0-16,0 0 0 0,0 3-8 0,0 0 8 15,0 0-9-15,4 3 9 0,-4 0-13 0,4 3 5 16,-1 0 8-16,-3-6-8 0,0 6 8 0,4 0-8 16,-4 5 8-16,0-5 0 0,0 0 0 0,-3 3 0 15,3 3 0-15,-4 0 17 0,4-1-2 0,-3-2-1 16,-1 3-14-16,-3 5-18 0,4 1 4 0,-4-6 1 16,0 3 13-16,0 2 15 0,-4-11-3 0,4 6-1 15,0 0-11-15,0-4 10 0,0 1-10 0,-3 0 10 0,3 3-10 16,-4 0 0-16,1-7 0 0,-1 4 0 0,4-3 0 0,-3 3 0 15,3-9 0-15,-4 6 0 0,4-6 8 16,0 0 8-16,0 0 3 0,0 0 0 0,-7 9-2 16,7-9 0-16,0 0 0 0,-10 0 0 0,-1-6-9 0,0 3-8 15,4-3 9-15,-3 0-9 16,-1-3-27-16,1 0-11 0,-1-2-2 0,0 5-1 0,1-9 28 0,-1 6 13 16,1-2-12-16,-1 2 12 15,4 3-54-15,0-6-3 0,3 6-1 0,-3-8 0 16,4 8-56-16,3 0-11 0,-4 0-3 0</inkml:trace>
  <inkml:trace contextRef="#ctx0" brushRef="#br0" timeOffset="109513.661">12386 7790 1337 0,'0'0'28'0,"0"0"6"15,0 0-34-15,0-6 0 0,0 6 0 0,0 0 0 16,0 0 65-16,0-6 7 0,0 6 0 0,0 0 1 0,0 0-41 0,0 0-8 0,0 0-1 0,0 0-1 16,0 0-14-16,7 0-8 0,-3-3 8 0,3 3-8 15,-4 0 0 1,1-3 8-16,3 3-8 0,-4-3 0 0,4 3 0 0,0 3 0 0,0 0 0 16,1-3 0-16,-1 0 26 0,0 0 1 0,0-6 0 0,0 6 0 15,0 0-42 1,0 0-8-16,0 3-1 0,0 0-1 0,0-6 40 0,-3 0 8 0,-1 0 1 15,4 0 1-15,-3-5-25 16,3 5 0-16,-4-3 0 0,4 0 0 16,-3 0 0-16,-1-6 0 0,1-2 0 0,-1 2 0 0,-3 6-9 0,4-6-7 0,-1 6-2 0,-3-6 0 31,0 4-22-31,0-4-5 0,-3 0-1 0,-1-5 0 0,1 11-14 16,-4-6-4-16,3 3 0 0,-3 0 0 0,0 0 52 0,0 4 12 0,0-1 0 0,0 0 0 15,-4 6 0-15,4 0 0 0,-3 0 0 0,-1 6 0 16,1 0 0-16,3-1 0 0,-4 7 0 0,0 0 0 15,1 3 45-15,3 2 12 0,-4-2 3 0,1 0 0 16,3 5-14-16,-1 1-2 0,1 2-1 0,0-5 0 16,0 0-19-16,4 2-3 0,-4-2-1 0,3-6 0 15,1 5-12-15,3-5-8 0,-4 3 10 0,4-4-10 16,4 1 0-16,-1-3 0 0,4-3 0 0,-3 3 0 16,3 0 0-16,3 2 0 0,-3-5 0 0,4 0 0 15,3 0 0-15,0 0 0 0,0-6 0 0,1 6 0 16,-1-6 0-16,3 6 0 0,1-6 0 0,0 0 0 15,-4-6-45-15,3 6-15 0,1 0-4 0,-4-6 0 16,4 6-102-16,-4-6-21 0</inkml:trace>
  <inkml:trace contextRef="#ctx0" brushRef="#br0" timeOffset="109894.115">12795 7684 1094 0,'0'0'46'0,"-3"6"-37"16,-1 0 78-16,1 3 15 0,-1 8 3 0,1-5 1 15,-1 0-22-15,1-6-4 0,-1 5 0 0,4-2-1 16,-3 3-35-16,3-6-6 0,0 6-2 0,0-7 0 15,0 4-19-15,0-9-4 0,0 6-1 0,3 3 0 16,-3-3-12-16,4 3 11 0,3 2-11 0,-4-5 10 16,1 0 3-16,3 0 1 0,0-6 0 0,-4 6 0 15,4-6 6-15,0 0 2 0,-3 0 0 0,3-3 0 16,0 0 5-16,0 3 1 0,0-6 0 0,0 0 0 16,-3 6-10-16,3-6-2 0,0-5 0 0,-4 5 0 15,4-3-6-15,-3 0-2 0,-1 0 0 0,5-2 0 16,-5-1 0-16,1-6 0 0,-1-2 0 0,1 8 0 15,-1-6-17-15,1-2-4 0,-1 2-1 0,-3 6 0 16,0-11-43-16,4 8-9 0,-4-3-2 0</inkml:trace>
  <inkml:trace contextRef="#ctx0" brushRef="#br0" timeOffset="110404.045">13113 7611 1337 0,'0'0'28'0,"0"0"6"0,0 0-34 0,0 0 0 0,-4-6 0 0,4 6 0 16,0 0 109-16,0 0 15 0,-3 6 4 0,-1 5 0 15,4-5-103-15,0 6-25 0,0 0 0 0,0 8 0 16,4-2 0-16,-1-3 0 0,-3 2 0 0,4 1 0 16,-1 2 36-16,1-2 3 0,-1 0 0 0,-3-1 0 15,4-5-11-15,-4 0-3 0,3 3 0 0,-3-4 0 16,4 1-25-16,-4 0 0 0,0 3 0 0,0-4 0 16,0-11 0-16,0 0 0 0,0 0 0 0,0 0 0 15,0 0 54-15,0 0 6 0,0 0 0 0,0 0 1 16,-4-6-46-16,4-8-15 0,-3 5 8 0,-1 0-8 15,4-3 0-15,0 6 0 0,-3-11 0 0,3 8 0 16,-4-3 0-16,4-5 0 0,-3 5 0 0,-1-3 0 16,1 0 0-16,-1 1 0 0,4 2 0 0,-3 0 0 15,-1-5 0-15,4 8 0 0,-3 3 0 0,3 0 0 16,-4-6 0-16,4 0 0 0,0 7 0 0,0 5 0 16,0 0 0-16,0 0 0 0,4-6 0 0,-4 6 0 15,3-6-16-15,4-3-8 0,-3 3 0 0,3 0-1 16,0-5-22-16,0 11-4 0,3-6-1 0,1 0 0 15,0-3-9-15,-1 6-3 0,4 0 0 0,0 0 0 16,1 3-9-16,-1 0-3 0,0 0 0 0,-4 3 0 0,4 0-103 16,-3-3-21-16,0 6-4 0</inkml:trace>
  <inkml:trace contextRef="#ctx0" brushRef="#br0" timeOffset="110933.267">13413 7652 1094 0,'0'0'23'0,"0"0"5"16,0 0-28-16,0 0 0 0,0 0 0 0,0 0 0 15,0 0 108-15,0 0 16 0,0 0 3 0,0 8 1 16,0 4-52-16,0 0-9 0,0-6-3 0,0 3 0 15,3 0-16-15,-3-1-4 0,0 4-1 0,4-6 0 16,-4 6-17-16,0-6-3 0,3 5-1 0,-3 1 0 16,4 3-4-16,-4-9-1 0,3 5 0 0,-3-2 0 15,4-3-7-15,-4 3-2 0,0 0 0 0,3-3 0 16,-3 5-8-16,0-5 10 0,4 0-10 0,-4-6 10 0,0 0-10 16,0 0 8-16,0 0-8 0,0 0 8 15,0 0 4-15,0 0 0 0,0 0 0 0,0 0 0 0,0 0 3 0,0 0 1 0,0 0 0 16,0 0 0-16,0 0-16 0,0-6 0 15,0 0 0-15,0-5 0 0,0 11 0 0,0-6 0 16,0 6 0-16,0-3 0 0,-4-6-11 16,4 3 11-16,0-3-10 0,-3 3 10 0,-1-5 0 0,4 5 0 0,-3 0 0 0,-1-6 0 15,4 3 0-15,0-2 0 0,-3 5 0 0,3-12 0 16,-4 6 0-16,4-8 0 0,-3 2 0 0,3 0 0 16,0-2 0-16,0 8 0 0,0-11 0 0,3 8 0 15,1 0-19-15,-1 1 3 0,1 2 0 0,3 0 0 16,0 0 6-16,0 1 2 0,0 5 0 0,0-3 0 15,0 9 0-15,0-6 0 0,4 0 0 0,-4 0 0 16,3 6 8-16,1 0-8 0,-4 0 8 0,4 0-8 16,-4 0-16-16,0 0-4 0,3 6 0 0,-3 0 0 15,4 0-134-15,-1 0-27 0,1 0-6 0</inkml:trace>
  <inkml:trace contextRef="#ctx0" brushRef="#br0" timeOffset="111465.156">13734 7628 1337 0,'0'0'28'0,"0"0"6"0,0 0-34 0,0 0 0 0,0 0 0 0,0 0 0 16,0 3 58-16,0 6 5 0,0 0 1 0,3-3 0 15,1 5-52-15,-1-5-12 0,4 0 0 0,-3 0 0 16,3 0 44-16,0 0 5 0,0-3 2 0,0 3 0 16,4-3-32-16,-4 2-7 0,3-2 0 0,-3 3-1 15,4-12-3-15,-1 6 0 0,1-8 0 0,0 5 0 16,-1-3-8-16,-3-3 0 0,4 3-12 0,-4 0 12 15,-4-6 0-15,4 6 0 0,1-5 0 0,-1 5 0 16,-4 0 0-16,1 0 0 0,-4 6 0 0,3-3 0 16,-3-3 10-16,0-5 10 0,0 5 1 0,-3 0 1 15,-1-6-12-15,1 3-2 0,-1-3-8 0,-3 7 12 16,3-7 2-16,-3 6 0 0,-3 0 0 0,3-6 0 16,0 6-14-16,-4 3 11 0,4 3-11 0,-3 0 10 15,-1 3-10-15,4 6-12 0,0-6 2 0,0 9 1 16,-4-6 9-16,4 6 0 0,0-7-9 0,-3 10 9 15,2 3 0-15,1-1 0 0,0-2 0 0,0 6 0 16,0-1 13-16,4-2 4 0,-1 0 1 0,1 8 0 16,3-8-4-16,-4-1-1 0,1-2 0 0,3 3 0 15,0-4-1-15,0-2 0 0,3 0 0 0,1 0 0 16,3-1-3-16,0-5-1 0,0 3 0 0,3-3 0 0,1 3-8 16,0 5 0-16,-1-8 0 0,4 0 8 0,0 0-24 0,0 0-4 0,4-6-2 15</inkml:trace>
  <inkml:trace contextRef="#ctx0" brushRef="#br0" timeOffset="111681.291">14252 7975 2101 0,'-7'6'60'0,"0"-6"12"0,7 0-57 0,-3 6-15 0,3-6 0 0,-7 12 0 16,7-12 19-16,0 0 1 0,0 0 0 0,0 0 0 15,0 0-20-15,0 0 0 0,0 0 0 0</inkml:trace>
  <inkml:trace contextRef="#ctx0" brushRef="#br0" timeOffset="119488.94">15205 7217 363 0,'0'0'0'0,"0"0"16"0,0 0-16 0,0 0 0 0,0 0 0 0,0 0 0 15,0 0 0-15,0 0 0 0,0 0 0 0,0 0 0 16,0 0 22-16,0 0 1 0,0 0 0 0,0 0 0 15,0 0 14-15,0 0 3 0,0 0 1 0,0 0 0 16,3 5 19-16,-3-5 3 0,4 6 1 0,-4 0 0 16,0-6-44-16,0 12-8 0,0-12-1 0,0 6-1 15,0 3 6-15,-4-3 2 0,4 2 0 0,0 1 0 16,0 3 7-16,0 0 2 0,0-1 0 0,0 1 0 16,0 9 20-16,-3-9 4 0,3 5 1 0,0-2 0 15,0 3-2-15,0-1 0 0,-4-2 0 0,4 0 0 16,-3 5-2-16,3-2 0 0,0-1 0 15,-4 10 0-15,4-9 3 0,-3 2 0 0,3 4 0 0,-4-7 0 16,4-2-41-16,-3 0-10 0,3-7 0 0,0 4 0 16,0 0 0-16,0 0 0 0,0 0 0 0,0 2 0 15,0-2 0-15,0-6 0 0,0-6 0 0,0 0 0 16,0 6 24-16,3 0 2 0,-3 2 1 0,0-8 0 16,0 9-27-16,0-9 0 0,0 0 0 0,0 0 0 15,0 0 0-15,0 0-14 0,0 0 2 0,0 0 0 16,0 0-54-16,0 0-10 0,7 3-3 0</inkml:trace>
  <inkml:trace contextRef="#ctx0" brushRef="#br0" timeOffset="119967.395">14880 7167 580 0,'4'-15'12'0,"-4"15"4"16,3-9-16-16,-3 3 0 0,4 3 0 0,-4 3 0 16,0 0 75-16,0 0 12 0,0 0 2 0,0 0 1 15,0 0-36-15,0 0-7 0,7 0-2 0,0 3 0 16,0 0 15-16,0 6 2 0,4-3 1 0,-4 0 0 16,3 0 1-16,-3 5 1 0,4-5 0 0,-4 6 0 15,3-6-52-15,1-3-13 0,0 3 0 0,3-6 0 16,-4 3 54-16,1 0 8 0,3-3 2 0,0 0 0 0,0 0-19 15,4 0-3-15,-4 0-1 0,4 0 0 16,-4 0-13-16,0 0-4 0,3 0 0 0,-2 5 0 0,2-5-24 16,1 0 8-16,0 0-8 0,-1 0 0 0,4 6 0 15,-3-6 0-15,0 0 0 0,-1 6 0 16,4-6 0-16,-3 12 0 0,0-6 0 0,-4 0 0 16,3-3-56-16,-2 3-6 0,2-1-2 0,-6 1 0 15,3 6-24-15,0-6-6 0,-3 0-1 0</inkml:trace>
  <inkml:trace contextRef="#ctx0" brushRef="#br0" timeOffset="120369.806">14979 7813 1094 0,'0'0'23'0,"0"0"5"16,0 0-28-16,0 0 0 0,0 0 0 0,0 0 0 15,0 0 56-15,0 0 7 0,0 0 1 0,0 0 0 16,0 0 0-16,0 0 0 0,0 0 0 0,0 0 0 0,0 0-52 15,7 0-12-15,0-6 0 0,4 6 0 16,-1 0 0-16,1 6 0 0,-1-6 0 0,5 3 0 16,2 0 15-16,-3-3 0 0,0 0 0 0,4 0 0 0,0 3-6 0,-4-3-1 15,3 3 0-15,-3 0 0 0,4 0 12 0,-4 0 1 16,0-3 1-16,-3 3 0 0,3-3-11 0,0 0-3 0,-3-3 0 0,-1 0 0 16,4 0 3-16,-3-3 0 0,0 0 0 0,-1 3 0 15,4-3-11-15,-3 1 0 0,3 5 0 0,-3-6 0 16,-1 6 0-16,1-12 0 0,-1 6 0 0</inkml:trace>
  <inkml:trace contextRef="#ctx0" brushRef="#br0" timeOffset="120838.405">15632 7222 1295 0,'0'0'27'0,"0"0"6"0,0 0-33 15,0 0 0-15,0 0 0 0,0 6 0 0,0 0 32 0,0 6 0 0,0 0 0 0,0-6 0 16,0 8 7-16,0 4 1 16,0 0 0-16,0-1 0 0,0 4-6 0,-4 2-1 0,4 1 0 0,-3 2 0 15,3 1-10-15,-4 2-3 0,4-2 0 0,-4 8 0 16,4-12 13-16,-3 10 3 0,3-1 0 0,0-3 0 15,-4 1-17-15,4-7-3 0,0 4-1 0,-3-7 0 16,3 4-15-16,-4-6 9 0,4-1-9 0,0 1 8 16,0 2-8-16,0-8 8 0,0 0-8 0,0 3 8 15,4 2-8-15,-4-5-16 0,0 0 4 0,3-6 1 16,-3 8-22-16,4-2-5 16,-1-6-1-16,1 0 0 0,0 0-49 0,-1 0-9 0,4 0-3 15</inkml:trace>
  <inkml:trace contextRef="#ctx0" brushRef="#br0" timeOffset="122637.417">16277 7599 794 0,'0'0'16'0,"0"0"4"0,0 0-20 0,0 0 0 0,0 0 0 0,0 0 0 16,0 0 28-16,0 0 2 0,0 0 0 0,0 0 0 16,0 0-14-16,0 0-2 0,0 0-1 0,0 0 0 15,0 0 19-15,0 0 3 0,0 0 1 0,0 0 0 16,-3 6-24-16,3-6-4 0,-4 6 0 0,4-6-8 16,0 11 39-16,0-11 1 0,-3 6 0 0,3-6 0 15,-4 3-19-15,4-3-3 0,0 0-1 0,0 6 0 16,0-6 35-16,0 0 6 0,0 0 2 0,0 0 0 15,0 6-45-15,0-6-15 0,0 0 9 0,0 0-9 16,0 0 30-16,0 0 1 0,0 0 0 0,0 0 0 0,0 0-23 16,0 0-8-16,0 0 0 0,-3 6 0 15,3 0-20-15,-4-1-11 0,4 7-1 0,0-6-1 0,0 0 33 16,0-6 0-16,0 0 0 0,0 9 0 0,0-3 18 0,-4 3 10 16,4 5 3-16,0-2 0 15,0-6-20-15,0 6-11 0,0-4 12 0,4-2-12 16,-4 3 16-16,0 0-4 0,0-3-1 0,0-6 0 0,0 0 3 0,0 0 1 0,0 0 0 15,0 6 0-15,0 5-15 0,0-5 0 0,0 3 0 0,4-3 0 16,-4 3 0-16,0-6 0 0,0-3 0 0,3 12 0 16,1-7 0-16,-4 1 0 0,3 0 0 0,-3-6 0 15,0 0 0-15,0 0 0 0,0 0 0 0,0 0 0 16,0 0 13-16,0 6-3 0,0-6-1 0,0 0 0 16,0 0 15-16,0 0 4 0,0 0 0 0,0 0 0 15,0 0-1-15,0-6 0 0,-3 0 0 0,3 0 0 16,0-5-27-16,0-1 0 0,-4 0 0 0,4-3 0 15,0 4 24-15,0-7 0 0,0 3 0 0,0-2 0 16,0 5-38-16,0-6-8 0,0 1-2 0,0 2 0 16,4 9 24-16,-1-12 0 0,1 7 0 0,-1-1 0 15,1 3 0-15,3 3 0 0,-4-5-9 0,1 5 9 16,3 0 0-16,-4-6-10 0,4 3 10 0,0-3-8 16,4 7 8-16,-4-1 0 0,4-6 0 0,-4 6-8 15,0 0 8-15,3 0 0 0,-3 0 0 0,-3 1 0 16,3 2-8-16,0 0 8 0,-3 0-8 0,3 3 8 15,0 0-9-15,-4 0 9 0,4 0-10 0,-3 0 10 16,3 6-17-16,-4-1 2 0,1 7 1 0,3-3 0 16,-3 3 4-16,-1 0 1 0,1-7 0 0,-1 10 0 15,-3-3 9-15,4 0 0 0,-4 5 0 0,0-8 0 16,0 6 0-16,0-1 0 0,0 10 8 0,0-12-8 0,-4 5 16 0,4-2-2 16,-3-9 0-16,-1 6 0 0,4-6 0 0,0 2 0 15,-3-2 0-15,3-6 0 0,0 0-14 0,3 6 0 0,-3-6 0 16,0 6 0-16,0-6-12 0,4 6-6 0,3 0-1 0,-4-6 0 31,1 6-96-31,3-6-19 0,-4 6-4 0</inkml:trace>
  <inkml:trace contextRef="#ctx0" brushRef="#br0" timeOffset="123220.776">16609 7643 1447 0,'-4'-3'30'0,"4"3"7"16,0 0-29-16,0 0-8 0,0 0 0 0,0 0 0 16,0 0 54-16,0 0 10 0,0 0 1 0,0 0 1 15,0 0-46-15,0 0-10 0,4 9-2 0,-4-3 0 0,3 5 0 0,4-5 0 16,0 0 0-16,-3 0 0 0,3 0 0 16,0-6 0-16,0 3 0 0,0 0 0 15,0-3 3-15,0 3 0 0,4-3 0 0,-4-3 0 16,0 3-11-16,0-3 0 0,0 0 0 0,0-3 0 15,0 6 0-15,0-6 0 0,0 0 0 0,0-6 0 0,0 4 23 0,-3-4 9 0,-1 3 1 0,-3 6 1 16,4-9-34-16,-4 7 0 0,0-7-10 0,0 3 10 16,-4 3-14-16,4-3 5 0,-3 0 1 0,-4-2 0 15,3 5 8-15,-3-6 0 0,4 0 0 0,-4 3 0 16,0 1-12-16,0 5-1 0,0-3 0 0,-1 6 0 16,1-6-2-16,0 6 0 0,0-6 0 0,0 6 0 15,4 6-2-15,-4 0-1 0,0 0 0 0,0 3 0 16,3 2 7-16,-3 7 2 0,0-6 0 0,0 8 0 15,0-8 9-15,0 6-10 0,0-1 10 0,3-2-10 16,1 0 10-16,3 5 0 0,-4 1 10 0,4-6-10 16,0 5 20-16,0-2-1 0,0-4-1 0,4-2 0 15,-1 0-6-15,-3 0 0 0,4-6-1 0,3 5 0 16,-4-2 0-16,8-3 0 0,-1 3 0 0,1 0 0 16,0-3-11-16,3-1 0 0,0-5 9 0,0 6-9 15,4-6-77-15,-1 0-20 0,8 0-4 0</inkml:trace>
  <inkml:trace contextRef="#ctx0" brushRef="#br0" timeOffset="124037.693">17208 7543 1515 0,'0'0'43'0,"0"0"9"0,0 0-41 0,0 0-11 0,0 0 0 0,-3 12 0 15,-1-6 40-15,1-1 5 0,3 4 2 0,0 0 0 16,0-3-4-16,0 3-1 0,0-9 0 0,3 6 0 16,-3 5-27-16,0 1-6 0,0-3-1 0,0 0 0 15,0 5 0-15,0-2-8 0,0-6 12 0,-3 0-4 16,3 3 1-16,0-3 0 0,-4 0 0 0,4-6 0 16,0 0-9-16,0 0 0 0,0 0 0 0,0 0 8 15,0 0 4-15,0 0 0 0,4 8 0 0,-4-8 0 16,0 0 8-16,0 0 1 0,0 0 1 0,0-8 0 15,0-1-6-15,3 3 0 0,1-6-1 0,-4 0 0 16,3 1-15-16,-3 5 0 0,4-3 0 0,0 3 0 16,-4 3 0-16,0 3 0 0,0 0 0 0,3-3 0 15,-3 3 0-15,0 0 0 0,4-6 0 0,-4 6 0 16,0 0 0-16,0 0-10 0,0 0 10 0,0 0-12 0,0 0 12 16,0 0-12-16,0 0 12 0,0 0-12 15,0 0 0-15,7 0-1 0,-4 0 0 0,4 6 0 16,-3-3 13-16,-1 3 0 0,1 3 0 0,-1 0 0 15,1-4 9-15,-4 7 5 0,0-6 1 0,3 0 0 0,-3-6-15 0,0 6 9 0,0-6-9 16,4 3 8-16,-4-3-8 0,0 0 8 0,0 0-8 0,0 0 8 16,0 0 0-16,3 3 0 0,5-3 0 0,-5-3 0 15,1 0-8-15,-1-3 8 0,1 6-8 0,-4 0 8 16,3-6-8-16,-3 6 0 0,0 0 0 0,7 0 0 16,-7 0 0-16,0 0 0 0,4-6 0 0,-4 6 0 15,0 0-26-15,0 0-7 0,0 0-2 0,0 0 0 16,7 0 35-16,-7 0 0 0,0 0 0 0,3 0 0 15,4 6 0-15,-3-6 0 0,3 6 0 0,-3-6 0 16,-4 0 0-16,7 6 0 0,-4-3 0 0,4 3 0 16,-7-6 0-16,4 6 0 0,-4-3 0 0,3 5 0 15,-3-8 0-15,4 6 0 0,3 0 0 0,-4-6 0 16,1 6 0-16,-1 0 0 0,1 0 0 0,-1 0 0 16,1-3 0-16,3 2 0 0,-3 1 0 0,3-3 0 15,0 3 8-15,0-6 9 0,-4 3 2 0,4 3 0 16,0-6-31-16,0 6-5 0,0 0-2 0,0-6 0 15,4 6 19-15,-4-1 0 0,0 1 0 0,4-3 0 16,-4 0-52-16,0 0-11 0,0-3-1 0,0 0-1 16,4-3-103-16,-4 0-21 0,3 0-4 0</inkml:trace>
  <inkml:trace contextRef="#ctx0" brushRef="#br0" timeOffset="124530.123">17752 7652 1456 0,'0'0'41'0,"0"0"9"0,0 0-40 16,0 0-10-16,-4 0 0 0,4 0 0 0,-10 0 74 0,10 0 13 0,0 0 2 0,-7 0 1 16,7 0-21-16,-7-3-4 0,-1 3-1 0,8 0 0 15,-7-3-51-15,7 3-13 0,-7 0 0 0,7 0 0 16,-7 3 21-16,0-3 2 0,7 0 0 0,-7 3 0 15,4 5-37-15,-4-2-7 0,3 0-2 0,-3 0 0 16,4 6 23-16,3-6 16 0,-4 6-2 0,4 2-1 16,-4-8-13-16,4 6 0 0,-3 0 0 0,3-4 0 15,0 1-12-15,0-3 0 0,0-6 1 0,0 0 0 16,3 9 20-16,-3-9 4 0,4 0 1 16,3 6 0-16,-7-6-4 0,4 6-1 0,3-6 0 0,0 0 0 15,-4 0-9-15,4 0 0 0,-3 0 9 0,-1 0-9 16,4-6 12-16,-3 0-3 0,-1 0 0 0,4 3 0 15,-3-3-9-15,0 3 8 0,-4 0-8 0,0 3 8 16,3-8-8-16,1 5 0 0,-4-3 0 0,0 6 0 16,3 0 0-16,1-6 0 0,-4 6 0 0,0 0 0 15,0 0 0-15,0 0 0 0,0 0 0 0,0 0 0 16,0 0 0-16,0 0 0 0,0 0 0 0,0 0-11 16,0 0-19-16,0 0-4 0,0 0-1 0,3 6 0 15,1 0 35-15,-1-3 0 0,1 5 0 0,-1-2 0 16,1 0 0-16,-4-6 0 0,3 9 0 0,1-3 0 15,-1 0 0-15,-3-6 0 0,4 0 0 0,-4 0 0 0,3 6 0 16,-3-6 0-16,8 5 0 0,-1-5 0 16,-4 6-58-16,4-6-5 0,0 0-1 0</inkml:trace>
  <inkml:trace contextRef="#ctx0" brushRef="#br0" timeOffset="125071.06">17942 7684 676 0,'0'0'28'16,"0"0"-28"0,0 0 43-16,0 0 2 0,0 0 1 0,0 0 0 15,0 0 14-15,0 0 4 0,0 0 0 0,0 0 0 16,0 6 0-16,0 0 0 0,-3 3 0 0,3-1 0 15,0 1 0-15,0-3 0 0,0 6 0 0,0 0 0 16,0-9 0-16,0-3 0 0,-4 11 0 0,4-2 0 16,-3 0-17-16,3 3-3 0,-4-6-1 0,4 5 0 15,-3-2-18-15,3 0-3 0,0 0-1 0,0-9 0 16,0 0-21-16,0 0 0 0,0 0 0 0,0 0 0 16,0 0 0-16,0 0 0 0,0 0 0 0,0 0 0 15,0 0 56-15,0 0 6 0,0 0 2 0,0 0 0 16,0 0-64-16,0-6-15 0,0-3-1 0,0 3-1 15,3 0 17-15,1-5 0 0,-1-1 11 0,1 6-11 16,-1-6 16-16,1 3-4 0,-1-2-1 0,1-1 0 0,-1 0-11 16,1 6-17-16,-1-8 4 0,1 5 1 0,-1 0 12 15,5 3 0-15,-5 0 0 0,1 6 0 0,-1-6 0 16,-3 6 0-16,4-6 0 0,-4 6-9 0,7-6 9 0,-7 6 0 16,0 0-9-16,0 0 9 0,7 0-8 0,-7 0 8 0,7 0-10 15,-4 0 10-15,4 6-8 0,-3 0 8 0,3 0 0 16,-3 0-9-16,3 0 9 0,-4 3 0 0,1 0 0 15,-4 5 0-15,3-8 0 0,1 0 0 0,-4 6 0 16,3-6 0-16,-3 2 0 0,4 1 0 0,-4 0 0 0,0 3 0 16,0-6 0-16,3 0 0 0,1 5 0 0,-4-11 0 15,3 3-31-15,-3-3-4 0,4 6-1 16,-1 0 0-16,4-6-127 0,-3 3-25 0,3 0-6 0</inkml:trace>
  <inkml:trace contextRef="#ctx0" brushRef="#br0" timeOffset="125718.158">18316 7766 1440 0,'0'0'30'0,"0"0"6"0,0 0-28 15,-7 6-8-15,7-6 0 0,-10 3 0 16,10-3 72-16,-7-3 12 0,7 3 4 0,-8-3 0 0,1 3-36 0,7 0-8 0,-7-3 0 0,7 3-1 31,0 0-33-31,0 0-10 0,-3-3 0 0,3 3 0 0,0 0 0 0,0 0 0 0,-7 0 0 16,7 0 0-16,-7 6 0 0,0 0-11 0,3 3 11 15,-3-3-10-15,4 6 10 0,-1-1 0 0,0-2 0 0,1 0 0 16,3 6 0-16,-4-4 9 0,1 1 0 0,3 0 0 16,-4 0 6-1,4 2 1-15,0-8 0 0,0-6 0 0,0 0 0 0,0 0 0 0,0 0 0 0,0 0 0 16,4 6 18-16,-4-6 4 15,3 6 1-15,-3-6 0 0,4 0-23 16,3 0-5-16,0-6-1 0,-3 6 0 0,6-6-10 16,-3 0 0-16,0 1 0 0,0-4 0 0,0 6 0 0,-3-3 0 0,3 6-9 0,-3-3 9 15,-1 0-8-15,4 0 8 0,-3 3-12 0,-1-6 12 16,4 6 0-16,-7 0 0 0,4-6 0 0,-4 6 0 16,0 0 0-16,0 0 0 0,0 0 0 0,0 0 0 15,3 6-13-15,1 0 4 0,-4 0 1 0,3 3 0 16,-3 3 8-16,0-1 0 0,0 1 0 0,0 6 0 15,4-4-27-15,-4 4-3 0,0 6-1 0,0-4 0 16,-4 10 31-16,4-7 0 0,0 4 0 0,0 2 0 16,0-6 0-16,4 4 0 0,-4-1 0 0,-4 4 0 15,4-10 0-15,0 10 0 0,-3-1 0 0,3-5 0 16,-4 2 0-16,4 1 0 0,0 2 0 0,-3-6 0 16,3 10 0-16,-4-10 0 0,1 1 0 0,3 2 0 15,-4-2 0-15,4-4 0 0,-3 4 0 0,3-9 0 16,-4 8 0-16,4-5 0 0,-3-6 0 0,-1 8 0 15,1-8 0-15,3 0 0 0,-4-1 0 0,0 1 0 16,1-6 0-16,3-3 0 0,-4 3 0 0,1-6 0 16,3 0 0-16,-4 0 16 0,1-3-1 0,-1-3-1 15,-3-3-24-15,4-5-5 0,-4-4-1 0,0-6 0 16,0 4 16-16,-1-7-12 0,-2 4 12 0,3-7-12 0,0 4 12 16,0-3-12-16,0-7 12 0,0 4-12 15,0 0-38-15,3 2-7 0,1 4-2 0</inkml:trace>
  <inkml:trace contextRef="#ctx0" brushRef="#br0" timeOffset="126390.57">18595 7722 1112 0,'-7'0'23'0,"-4"0"6"0,11 0-29 16,-7 0 0-16,7 0 0 0,-7 6 0 0,7-6 43 0,0 0 2 0,-7 0 1 0,7 0 0 16,0 0-2-16,0 0 0 0,0 0 0 0,0 0 0 15,0 0-19-15,0 0-4 0,0 0-1 0,0 0 0 16,-3 6 10-16,-1 0 2 0,4 0 0 0,0 0 0 15,0-6-4-15,4 0-1 0,-1 8 0 0,1-5 0 16,3 0 1-16,0 0 1 0,0-3 0 0,0 3 0 16,3-3-14-16,1 0-3 0,0 0-1 0,3 0 0 15,-4-3-11-15,1 0 0 0,3 0 9 0,-3 0-9 16,-4-5 0-16,3 2 0 0,-3 0 0 0,0 0 0 16,0 0-16-16,-3-6 0 0,-4 4-1 0,0 2 0 15,0 0-13-15,0 0-2 0,0-6-1 16,-4 6 0-16,1-6 1 0,-4 7 0 0,3-1 0 0,-3 3 0 15,0-3 9-15,0 3 3 0,0 0 0 0,-4 0 0 16,4 3 44-16,-3-3 8 0,-1 3 3 0,1 3 0 16,-1 6-22-16,1 0-4 0,-1 2-1 0,4 7 0 15,-4-6-8-15,4 6 0 0,0 2 0 0,0-2 0 16,0 2 0-16,4 4 0 0,-1-7 0 0,0 4 8 16,4-3 4-16,0-1 1 0,0-2 0 0,0 0 0 15,4 5 11-15,3-8 3 0,-3-6 0 0,3 6 0 16,0-1-3-16,0-2-1 0,3 3 0 0,1 0 0 15,3-6-13-15,0 0-2 0,0-1-8 0,0-2 12 16,4-3-39-16,0 0-8 0,-1 0-1 0</inkml:trace>
  <inkml:trace contextRef="#ctx0" brushRef="#br0" timeOffset="127441.554">19413 7740 1288 0,'-28'12'27'0,"14"-4"5"0,3-2-32 16,-3 0 0-16,0 0 0 0,4 0 0 15,-1 0 93-15,0 0 12 0,4-6 3 0,-3 0 0 0,3 0-45 0,0 6-9 0,7-6-2 16,-7 0 0-16,7 0-38 0,-4 0-14 0,4 0 9 0,0 0-9 16,-7 0 10-16,7 0-10 0,0 0 12 15,-7 11-12-15,7-11 0 0,0 0 0 0,-4 0 0 0,1 6 0 16,3-6-8-16,-4 9 8 0,4 0 0 0,0 0-9 31,0 2 9-31,0-5 0 0,4 6 8 0,-1-6-8 16,1 3 0-16,0 3-8 0,3-1 0 0,-4-5 0 15,4 0 8-15,-3 0 11 0,3-6-3 0,0 6 0 0,0-6-8 0,0 0-9 0,0 0 9 0,0 0-13 16,0-6 13-16,0 6 0 0,0 0 0 0,0-6 0 16,0 0 0-16,0 0 0 0,0 0 0 0,-3 1 0 15,3-4 0-15,0 0 10 0,-3 0-2 0,-1 3 0 16,1 0 5-16,-1-5 1 0,-3-1 0 0,4 3 0 15,-4 3 6-15,0 0 0 0,0 3 1 0,0 3 0 16,0 0 0-16,0 0 0 0,0 0 0 0,0 0 0 16,0-3-21-16,0 3 0 0,0 0 0 0,0 0 0 15,0 0 0-15,0 0 0 0,0 0 0 0,0 0 0 16,0 0-12-16,0 0-6 0,0 0-2 16,0 0 0-16,0 6 20 0,0 3-10 0,-4 3 10 0,4 5-8 15,0-5 8-15,0 3 0 0,0 8 0 0,4-5-8 16,-4 9 8-16,0-4 0 0,3 6 0 0,-3-2 0 15,4 2 0-15,-4-5 0 0,0 2 0 0,0 1 0 16,0-4 0-16,0 7 0 0,0-4 8 0,0 4-8 16,0-7 0-16,-4 3 9 0,4 1-9 0,-3 2 0 15,3-5 0-15,-4-1 0 0,-3 4 0 0,4-7 0 16,-1 4 0-16,1-6 0 0,-1-4 0 0,1 7 0 16,3-1 0-16,-4-2 0 0,4-3 0 0,-4 2 0 0,4 1 0 15,0-3 0-15,0-1 0 0,4 1 0 0,-4-3 34 16,0 0 0-16,0-6 0 0,0-1 0 0,0 4-24 15,0-9-10-15,0 0 8 0,4 6-8 0,-4-6 0 0,0 6 0 0,0 0 8 16,0-6-8-16,0 0 0 0,0 6 0 0,0-6 0 16,0 0 0-16,0 0 0 0,0 0 0 0,0 0 0 0,0 0 8 15,0 0-8-15,0 0 12 0,0 0-12 0,0 0 12 16,0 0 4-16,0 0 0 0,3-6 1 16,1-6 0-16,-1 6 19 0,-3-6 4 0,4 4 1 0,-1 2 0 15,1-6-29-15,-4-3-12 0,3 4 11 0,1-1-11 16,-1 0 0-16,4 0 0 0,-3 6 0 0,3-5-10 15,0-1-3-15,0 3-1 0,0-9 0 0,4 7 0 16,-4 2-14-16,0 0-4 0,3-3 0 0,1 9 0 16,-4-3-16-16,4-5-4 15,-4 5-1-15,3 0 0 0,-3 0 4 0,0-3 1 0,0 6 0 0,0 0 0 16,0-3-13-16,4 1-3 0,-4-1 0 0</inkml:trace>
  <inkml:trace contextRef="#ctx0" brushRef="#br0" timeOffset="128012.162">19593 7778 1044 0,'0'0'21'0,"0"0"7"0,0 0-28 0,0 0 0 0,0 0 0 0,-3 12 0 16,-1-6 45-16,1 0 4 0,-1 5 1 0,1-2 0 16,3 0 10-16,-4 0 3 0,1 3 0 0,3-1 0 15,-4 1-16-15,4-3-3 0,0 0-1 0,0 5 0 16,0-2-11-16,0-6-1 0,0 6-1 0,4-6 0 16,-4 5 0-16,3-5 0 0,4 3 0 0,-3 3 0 15,3-6-2-15,0 6 0 0,0-7 0 0,0 1 0 16,4 0-14-16,-4 3-3 0,3-3-1 0,1 0 0 15,-4 6-10-15,3-7 0 0,1-5 0 0,0 6 8 16,-4-6 0-16,3 0 0 0,1-6 0 0,-4 6 0 16,0-5 7-16,3-7 1 0,-3 6 0 0,1-6 0 15,2 0 9-15,-3 4 3 0,4-10 0 0,-4 6 0 16,0-3-28-16,0 4 8 0,0-7-8 0,0 6 0 16,-3-8 10-16,-1 8-10 0,4 0 12 0,-3 0-12 15,-1-5 0-15,1 5 0 0,-4-3 0 0,3 4-9 0,-3-1-11 0,-3-3-3 16,3 3 0-16,-4 1 0 15,1-1-33-15,-4 0-6 0,3-8-2 0,-3 8 0 16,4 0-41-16,-1 6-9 0,0-12-2 0</inkml:trace>
  <inkml:trace contextRef="#ctx0" brushRef="#br0" timeOffset="128599.718">19981 7852 1288 0,'0'0'27'0,"0"0"5"16,0 0-32-16,0 0 0 0,0 0 0 0,0 0 0 15,0 0 52-15,0 0 3 0,0 0 1 0,0 0 0 16,4-6-13-16,3 6-3 0,0-6 0 0,0 6 0 16,0-3-32-16,0 3-8 0,0 0 0 0,0 0 0 15,0 0 0-15,0 0-14 0,0 0 3 0,-3 0 1 0,3 0 10 0,-7 0 0 16,7 0 0-16,0 0 0 16,-7 0 0-16,4 0 14 0,3-3-3 0,-7 3-1 0,3-3-10 15,-3 3 0-15,7-3-10 0,-3-3 10 0,-4 6 0 0,3-3 0 16,1-3 8-16,-4 6-8 0,3-11 15 15,-3 5-4-15,0 0-1 0,0 0 0 16,0 0-10-16,-3 0 0 0,-1 0 0 0,1 0 0 16,-1-2 12-16,-3 2-4 0,4-6 0 0,-4 6 0 0,3 0 7 0,-3 0 1 15,0-2 0-15,0 2 0 16,0 0-16-16,0 3 9 0,0 0-9 0,0-3 8 0,0 6-8 0,7 0 0 0,-7 0 0 0,0 0-11 16,-1 6-2-16,5-3-1 0,-4 3 0 0,3 0 0 15,1 5 3-15,-1 1 1 0,1 0 0 0,-1 3 0 16,4-1 10-16,-3 1 0 0,-1 3 0 0,4-1 0 15,0-2 0-15,-3 3 0 0,3-1 0 0,0-5 0 16,0 3 0-16,3 2 0 0,-3-5 0 0,4 0 0 16,-1 3 0-16,1-4 0 15,3 1 12-15,-4 0-4 0,1 0 0 0,3-4 1 0,-4-2 0 0,5 3 0 16,-1 0-9-16,-4-3 0 0,4 0 0 0,0 0 8 16,0-1-8-16,0 1 0 0,0-6-12 0,4 6 12 15,-4-6-44-15,4 3-2 0,-1-3 0 16</inkml:trace>
  <inkml:trace contextRef="#ctx0" brushRef="#br0" timeOffset="133628.514">21011 7919 1364 0,'0'0'28'0,"0"0"7"0,-7-6-35 0,4 0 0 0,3-5 0 0,-4 5 0 16,1 0 58-16,-1 3 5 0,1-3 1 0,-1 0 0 16,1 0-34-16,-1 0-6 0,-3 1-2 0,4-7 0 15,-4 6-22 1,-1 0 8-16,5 0-8 0,-4-3 0 0,0 3 0 0,-4 1 8 0,4-1-8 0,-3 6 0 16,3-6 0-16,-4 6 8 0,0 0-8 0,-3 6 0 15,4 0 0-15,-4-6 8 0,-4 11-8 0,4-5 0 16,0 3 0-16,-4 0 8 0,0 0-8 0,4 8 0 15,-3-5 16-15,3-3 0 0,3 3-1 0,-3 5 0 16,0-5-7-16,0 6 0 0,3-4-8 0,1 4 12 16,-5-6-12-16,8 5 0 0,-3-5 0 0,3 3 0 15,3-3 0-15,1-1 0 0,-1-5 0 0,4 0 0 16,0 3 0-16,4 0-13 0,-1 6 2 0,1-10 1 16,3 7 18-16,0-6 3 0,3 0 1 0,1 3 0 15,0-3-4-15,-1 0 0 0,4-1 0 0,-3 1 0 16,3-6 4-16,4 6 0 0,-4-6 0 0,3-6 0 15,1 0-12-15,0 3 0 0,-1-5 0 0,1-7 0 16,3 3 0-16,-3 0 0 0,3-8 0 0,4-4 0 0,-8 1 0 16,4-7 0-16,-3-2 9 0,3 0-1 15,-7-4-8-15,4-2 0 0,-4 0 8 0,0 3-8 16,-3-1 0-16,-1 4-8 0,-3-3 0 0,0 2 0 16,0 1-14-16,-3-6-2 0,-4 3-1 0,4-1 0 15,-8 10 13-15,4-3 2 0,-4 8 1 0,1-3 0 16,-1 4-2-16,1 5 0 0,-1 0 0 0,1 10 0 0,-1-7 3 0,1 12 0 0,3 0 0 0,0 0 0 15,0 0 8-15,0 0-8 0,0 0 8 0,0 0-8 16,-7 0-10-16,7 0-2 0,-7 6 0 0,3 0 0 16,1-1 20-16,-1 1 16 0,1 3-4 0,-1 3 0 15,0 0-12-15,1-1 0 0,-1 13 8 0,-3-9-8 16,4 8 0-16,-1 1-16 0,1-1 3 0,-1 4 1 16,1 2 12-16,-1 3 0 0,1-5 0 0,-1 8 0 15,1-8 0-15,-1 8 0 0,1-6 0 0,-1 4 0 16,1-1 11-16,-1-3-2 0,4 1 0 0,-4 2 0 15,4-5 5-15,0-4 1 16,-3 6 0-16,3-8 0 0,0 3 2 0,0-7 1 0,0-2 0 0,0 3 0 16,3-1-8-16,-3-5-2 0,4 3 0 0,-4 2 0 15,4-5-8-15,-1 0 0 0,1 0 0 0,-1-4 0 16,-3 1 0-16,4 0 0 0,-4-9 0 0,3 6 0 16,1 0-29-16,-4 0-2 0,3 0 0 0,1-1 0 15,-1 1-12-15,-3-6-2 0,0 6-1 0,0-6 0 16,0 0 14-16,0 0 2 0,4 6 1 0,-4-6 0 15,0 0-9-15,7 0-2 0,-7 0 0 0</inkml:trace>
  <inkml:trace contextRef="#ctx0" brushRef="#br0" timeOffset="134187.761">21209 7902 1089 0,'0'5'22'0,"0"1"7"0,0 0-29 0,0-6 0 0,-4 0 0 0,4 6 0 16,-3 0 73-16,3-6 9 0,0 0 2 0,0 0 0 16,0 6-18-16,0-6-3 0,0 0-1 0,0 6 0 15,0 3-20-15,0-7-4 0,0 4-1 0,-4 3 0 16,4-3-7-16,4 0-2 0,-4 0 0 0,0 6 0 16,3-7-28-16,-3 4 8 0,4 0-8 0,0 0 0 15,-1 3 0-15,1-1 11 0,-1 1-11 0,1-6 10 16,3 3-10-16,-4 3 0 0,1-6 0 0,-1-1 8 15,1-5-8-15,-1 6 10 0,4-6-10 0,-3 0 10 16,-1 6 14-16,4-6 2 0,1 6 1 0,-5-6 0 16,4 0-6-16,0 0-1 0,0 0 0 0,-3-6 0 15,3 6 0-15,0-6-1 0,0 0 0 0,4 1 0 16,-4-1-9-16,0-3-2 0,3 6 0 0,-3 0 0 16,0-3-8-16,4 0 0 0,-8 0 0 0,5 0 0 0,-1-5 0 15,-4-1 0-15,4-3 0 0,-3 6 0 0,-1 1-15 16,1-10 2-16,-1 6 0 0,-3 3 0 0,4-8-3 0,-1 5-1 15,-3 0 0-15,4-5 0 0,-4-1 0 0,0 9 0 16,-4-3 0-16,1 1 0 16,3-4-13-16,0 6-2 0,-4 0-1 0,4-3 0 15,-3 7-24-15,3-1-5 0,0-6-1 0,-4 12 0 16,4 0-37-16,0 0-7 0,0 0-1 0</inkml:trace>
  <inkml:trace contextRef="#ctx0" brushRef="#br0" timeOffset="136934.347">22059 7881 908 0,'0'0'38'0,"0"0"-30"16,0 0 73-16,0 0 15 0,0 0 4 0,0 0 0 15,0 0-32-15,0 0-5 0,0 0-2 0,0 0 0 16,0 0-17-16,0 0-4 0,0 0-1 0,0 0 0 16,0 0-9-16,0 0-2 0,0 0 0 0,0 0 0 15,0 0 9-15,0 0 2 0,0 0 0 0,0 0 0 16,0 0-23-16,0 0-4 0,-3 6 0 0,-1 3-1 15,4 2-11-15,-3 1 12 0,3 0-12 0,0 0 12 16,0-1-12-16,3 4 0 0,-3-3 0 0,0 6 0 16,4-10 0-16,-1 4 8 0,1 0-8 0,-4 0 0 15,3-1 0-15,-3-5 0 0,0-6 0 0,0 6 0 16,0-6 9-16,0 0-9 0,0 0 10 0,0 0-10 16,0 0 32-16,0 0 0 0,0 0 0 0,0 0 0 15,0 0-4-15,0 0 0 0,0 0 0 0,0 0 0 16,-3-6-11-16,-1 0-2 0,1 1-1 0,-1-7 0 15,1 6-14-15,3-3 0 0,-4 0 0 0,1 0 0 16,-1 4 0-16,4-7-8 0,0 6-1 0,-4-6 0 16,4 3 9-16,-3-2-12 0,3-1 12 0,0 0-12 0,0 0 12 15,0-5 0-15,0 5 0 0,3 3 0 0,-3-3-8 16,4-5 0-16,0 5 0 0,-1 3 0 0,1-3 8 0,-1 1 0 0,1 5 0 0,3-6 0 16,-4 3-11-16,1 0 11 0,3 3-13 0,-4-2 5 15,4 2 8-15,0 6-8 0,1-6 8 0,-5 6-8 16,4-6 8-16,0 6 0 0,-3 0 0 0,-4 0 0 15,0 0 0-15,0 0 0 0,0 0 0 0,7 6 0 16,-4 0-37-16,-3-6-3 0,7 6 0 16,-3-6 0-16,-1 8-12 0,4-2-2 0,1 0-1 15,-1 0 0-15,-4 0-20 0,4 0-4 0,0 0-1 16</inkml:trace>
  <inkml:trace contextRef="#ctx0" brushRef="#br0" timeOffset="137310.633">22380 7863 1026 0,'0'0'28'0,"0"0"8"0,0 0-28 15,0 0-8-15,0 0 0 0,0 0 0 16,0 0 26-16,0 0 4 0,0 0 1 0,-3 6 0 0,3 3-18 0,0-3-3 0,0 3-1 0,0 5 0 16,0-8 11-16,0 6 1 0,0 0 1 0,3-6 0 15,-3 8 16-15,0-2 3 0,0 0 1 16,0 6 0-16,0-13-24 0,0 7-5 0,4-3-1 0,-4 3 0 15,0 0-12-15,0-7 0 0,0 1 0 0,0-6 0 16,0 0 8-16,0 0-8 0,0 0 0 0,0 0 0 16,0 0-24-1,0 0-10-15,0 0-2 0,0 0-1 0,0 0-121 0,-4 6-24 0</inkml:trace>
  <inkml:trace contextRef="#ctx0" brushRef="#br0" timeOffset="137503.639">22416 7475 1123 0,'-8'6'23'0,"-2"-6"7"15,3 0-30-15,7 0 0 0,-7 6 0 0,7-6 0 16,0 0 64-16,0 0 8 0,0 0 0 0,0 0 1 15,0 0-45-15,0 0-10 0,0 0-2 0</inkml:trace>
  <inkml:trace contextRef="#ctx0" brushRef="#br0" timeOffset="138280.467">22606 7775 1288 0,'0'0'27'0,"0"0"5"16,0 0-32-16,0 0 0 0,0 0 0 0,0 0 0 15,0 0 52-15,0 0 3 0,0 0 1 0,0 0 0 16,0 0 3-16,0 0 1 0,0 0 0 0,0 0 0 16,0 0-8-16,0 0 0 0,0 0-1 0,0 0 0 15,0 0-31-15,0 0-5 0,0 0-2 0,4 3 0 16,-1 3-1-16,4-6 0 0,-3 0 0 0,3 6 0 15,-4-6 0-15,4 0 0 0,-3 0 0 0,3 0 0 16,0 0 7-16,0 0 1 0,0 0 0 0,4 0 0 0,-1-6-20 0,-3 6 10 16,7-6-10-16,-3 3 8 0,0 3-8 15,-1 0 0-15,1-3 0 0,3 3 0 0,-4 0 0 16,1 0 0-16,0 0 0 0,-4 0 0 0,3 3 0 0,1-3 8 0,-4 0-8 16,0 0 0-16,0 3 0 15,-4-3 0-15,5 0 0 0,-8 0 0 0,3 0 0 16,-3 0 0-16,0 0 0 0,0 0 0 15,0 0 0-15,0 0 0 0,0 0 0 0,0 0 0 0,0 6 0 0,0 6-11 0,0-12 1 16,-3 6 0-16,-1-1 2 0,0 1 0 0,-3 0 0 0,0 3 0 16,0-3 8-16,0 0 0 0,0 0-9 0,-3 5 9 15,3 1 0-15,-4-6 0 0,0 0 0 0,4 3 0 16,-3 3 0-16,-1-1 0 0,1 1 0 0,-1 0 0 16,4-6 9-16,0 5 3 0,0 4 1 0,0-9 0 15,0 6-13-15,0 0 0 0,3-7 0 0,-3 1 0 16,7 0 0-16,0-6 0 0,-3 9 0 0,3-9 0 15,-4 6 9-15,4-6-1 0,0 6 0 0,0-6 0 16,0 12-8-16,0-12 8 0,-3 11-8 0,3-5 8 16,0-6 0-16,3 3-8 0,1 3 12 0,-1-3-4 15,4 0-8-15,-3 0 0 0,3-3 9 0,0 9-9 16,0-9 0-16,0 6 0 0,0-6 0 0,4 5 0 16,-1 1 0-16,-3-6 0 0,7 6 0 0,-3 0 0 15,-1 0-10-15,1-6 0 0,0 3 0 0,-1 3 0 16,1-3-9-16,-1 0-1 0,1-3-1 0,0 3 0 15,-1-3-12-15,4 0-3 0,0-3 0 0,0 0 0 16,-3 0-40-16,3-3-8 0,-3 3-1 0,3-3-1 16,0 0-74-16,0 6-16 0,0-6-2 0</inkml:trace>
  <inkml:trace contextRef="#ctx0" brushRef="#br0" timeOffset="138507.588">23283 8060 1653 0,'-3'6'47'0,"-4"-3"10"0,3 3-45 0,4-6-12 0,-7 3 0 0,7-3 0 16,0 0 29-16,-3 6 4 0,3-6 1 0,0 0 0 15,0 0-34-15,0 0 0 0,0 0-12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61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2513"/>
            <a:ext cx="10515600" cy="5344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Aimez-vous les chats?</a:t>
            </a:r>
          </a:p>
          <a:p>
            <a:pPr marL="0" indent="0">
              <a:buNone/>
            </a:pPr>
            <a:r>
              <a:rPr lang="fr-FR" dirty="0"/>
              <a:t>Personne ne les aime.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Jacques aime les hamburgers, n’est-ce pas?</a:t>
            </a:r>
          </a:p>
          <a:p>
            <a:pPr marL="0" indent="0">
              <a:buNone/>
            </a:pPr>
            <a:r>
              <a:rPr lang="fr-FR" dirty="0"/>
              <a:t>Il est devenu végétarien. Il ne mange plus de viande.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Qui aime recevoir une mauvaise note?</a:t>
            </a:r>
          </a:p>
          <a:p>
            <a:pPr marL="0" indent="0">
              <a:buNone/>
            </a:pPr>
            <a:r>
              <a:rPr lang="fr-FR" dirty="0"/>
              <a:t>Personne n’aime recevoir une mauvaise note.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Est-ce que les indices ont échappé l’attention de Sherlock Holmes?</a:t>
            </a:r>
          </a:p>
          <a:p>
            <a:pPr marL="0" indent="0">
              <a:buNone/>
            </a:pPr>
            <a:r>
              <a:rPr lang="fr-FR" dirty="0"/>
              <a:t>Rien n’échappe l’attention de Sherlock Holmes.</a:t>
            </a:r>
          </a:p>
        </p:txBody>
      </p:sp>
    </p:spTree>
    <p:extLst>
      <p:ext uri="{BB962C8B-B14F-4D97-AF65-F5344CB8AC3E}">
        <p14:creationId xmlns:p14="http://schemas.microsoft.com/office/powerpoint/2010/main" val="232042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Personne</a:t>
            </a:r>
            <a:r>
              <a:rPr lang="en-US" dirty="0"/>
              <a:t> ne…</a:t>
            </a:r>
          </a:p>
          <a:p>
            <a:pPr marL="0" indent="0">
              <a:buNone/>
            </a:pPr>
            <a:r>
              <a:rPr lang="en-US" dirty="0" err="1"/>
              <a:t>Rien</a:t>
            </a:r>
            <a:r>
              <a:rPr lang="en-US" dirty="0"/>
              <a:t> ne…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personne</a:t>
            </a:r>
            <a:r>
              <a:rPr lang="en-US" dirty="0"/>
              <a:t>, ne </a:t>
            </a:r>
            <a:r>
              <a:rPr lang="en-US" dirty="0" err="1"/>
              <a:t>rien</a:t>
            </a:r>
            <a:r>
              <a:rPr lang="en-US" dirty="0"/>
              <a:t>, ne </a:t>
            </a:r>
            <a:r>
              <a:rPr lang="en-US" dirty="0" err="1"/>
              <a:t>jamais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60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438000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 Nobody receives apple pie in French class, and nothing changes when the teacher is absent.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 Max is vegan (</a:t>
            </a:r>
            <a:r>
              <a:rPr lang="en-US" dirty="0" err="1"/>
              <a:t>végétalien</a:t>
            </a:r>
            <a:r>
              <a:rPr lang="en-US" dirty="0"/>
              <a:t>). He never eats chicken. He eats neither cheese nor butter. He eats only rice.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7BB651-36CC-4D28-B4BB-A722C814BF89}"/>
                  </a:ext>
                </a:extLst>
              </p14:cNvPr>
              <p14:cNvContentPartPr/>
              <p14:nvPr/>
            </p14:nvContentPartPr>
            <p14:xfrm>
              <a:off x="750600" y="1629720"/>
              <a:ext cx="7696440" cy="1526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7BB651-36CC-4D28-B4BB-A722C814BF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1240" y="1620360"/>
                <a:ext cx="7715160" cy="154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364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8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statue of the virgin and child atop the </a:t>
            </a:r>
            <a:r>
              <a:rPr lang="en-US" sz="2800" b="1" dirty="0" err="1"/>
              <a:t>Basillica</a:t>
            </a:r>
            <a:r>
              <a:rPr lang="en-US" sz="2800" b="1" dirty="0"/>
              <a:t> of Notre Dame de la Garde in Marseille has been gilded five times: each time requiring approximately  500 g of gold.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96228" y="1986570"/>
            <a:ext cx="2936410" cy="4190393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266506-0003-463B-A6A6-41B0689FB3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83949" y="2445025"/>
            <a:ext cx="5005063" cy="280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57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02AACF-3170-42DE-A08A-2072C2F97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D994C5-B417-45D7-A123-5F7DC0021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roman-photo (pp. 208 – 209)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à la charcuterie</a:t>
            </a:r>
          </a:p>
          <a:p>
            <a:pPr marL="0" indent="0" algn="ctr">
              <a:buNone/>
            </a:pPr>
            <a:r>
              <a:rPr lang="en-US" dirty="0"/>
              <a:t>dans la rue</a:t>
            </a:r>
          </a:p>
          <a:p>
            <a:pPr marL="0" indent="0" algn="ctr">
              <a:buNone/>
            </a:pPr>
            <a:r>
              <a:rPr lang="en-US" dirty="0"/>
              <a:t>dans un </a:t>
            </a:r>
            <a:r>
              <a:rPr lang="en-US" dirty="0" err="1"/>
              <a:t>autre</a:t>
            </a:r>
            <a:r>
              <a:rPr lang="en-US" dirty="0"/>
              <a:t> </a:t>
            </a:r>
            <a:r>
              <a:rPr lang="en-US" dirty="0" err="1"/>
              <a:t>partie</a:t>
            </a:r>
            <a:r>
              <a:rPr lang="en-US" dirty="0"/>
              <a:t> de la </a:t>
            </a:r>
            <a:r>
              <a:rPr lang="en-US" dirty="0" err="1"/>
              <a:t>ville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au </a:t>
            </a:r>
            <a:r>
              <a:rPr lang="en-US" dirty="0" err="1"/>
              <a:t>distributeur</a:t>
            </a:r>
            <a:r>
              <a:rPr lang="en-US" dirty="0"/>
              <a:t> </a:t>
            </a:r>
            <a:r>
              <a:rPr lang="en-US" dirty="0" err="1"/>
              <a:t>automatique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4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0195"/>
            <a:ext cx="10515600" cy="55467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aucun</a:t>
            </a:r>
            <a:r>
              <a:rPr lang="en-US" dirty="0"/>
              <a:t>(e)</a:t>
            </a:r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jamais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ni</a:t>
            </a:r>
            <a:r>
              <a:rPr lang="en-US" dirty="0"/>
              <a:t> ________</a:t>
            </a:r>
            <a:r>
              <a:rPr lang="en-US" dirty="0" err="1"/>
              <a:t>ni</a:t>
            </a:r>
            <a:r>
              <a:rPr lang="en-US" dirty="0"/>
              <a:t> __________</a:t>
            </a:r>
          </a:p>
          <a:p>
            <a:pPr marL="0" indent="0">
              <a:buNone/>
            </a:pPr>
            <a:r>
              <a:rPr lang="en-US" dirty="0"/>
              <a:t>ne ___________</a:t>
            </a:r>
            <a:r>
              <a:rPr lang="en-US" dirty="0" err="1"/>
              <a:t>personne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plus</a:t>
            </a:r>
          </a:p>
          <a:p>
            <a:pPr marL="0" indent="0">
              <a:buNone/>
            </a:pPr>
            <a:r>
              <a:rPr lang="en-US" dirty="0"/>
              <a:t>ne ___________ </a:t>
            </a:r>
            <a:r>
              <a:rPr lang="en-US" dirty="0" err="1"/>
              <a:t>rien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___________ que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94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Personne</a:t>
            </a:r>
            <a:r>
              <a:rPr lang="en-US" dirty="0"/>
              <a:t> ne…</a:t>
            </a:r>
          </a:p>
          <a:p>
            <a:pPr marL="0" indent="0">
              <a:buNone/>
            </a:pPr>
            <a:r>
              <a:rPr lang="en-US" dirty="0" err="1"/>
              <a:t>Rien</a:t>
            </a:r>
            <a:r>
              <a:rPr lang="en-US" dirty="0"/>
              <a:t> ne…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jamais</a:t>
            </a:r>
            <a:r>
              <a:rPr lang="en-US" dirty="0"/>
              <a:t>, ne </a:t>
            </a:r>
            <a:r>
              <a:rPr lang="en-US" dirty="0" err="1"/>
              <a:t>rien</a:t>
            </a:r>
            <a:r>
              <a:rPr lang="en-US" dirty="0"/>
              <a:t>, ne </a:t>
            </a:r>
            <a:r>
              <a:rPr lang="en-US" dirty="0" err="1"/>
              <a:t>personne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64193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Personne ne s’attend l’inquisition espagnole!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0163" y="2372110"/>
            <a:ext cx="5274345" cy="350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7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Alex aime manger les côtelettes de castor.</a:t>
            </a:r>
          </a:p>
          <a:p>
            <a:pPr marL="0" indent="0">
              <a:buNone/>
            </a:pPr>
            <a:r>
              <a:rPr lang="fr-FR" dirty="0"/>
              <a:t>J’espère manger des côtelettes de castor.</a:t>
            </a:r>
          </a:p>
          <a:p>
            <a:pPr marL="0" indent="0">
              <a:buNone/>
            </a:pPr>
            <a:r>
              <a:rPr lang="fr-FR" strike="sngStrike" dirty="0"/>
              <a:t>J’espère manger des côtelettes de castor.</a:t>
            </a:r>
          </a:p>
          <a:p>
            <a:pPr marL="0" indent="0">
              <a:buNone/>
            </a:pPr>
            <a:r>
              <a:rPr lang="fr-FR" dirty="0"/>
              <a:t>J’espère ne jamais manger de côtelette de castor.</a:t>
            </a:r>
          </a:p>
          <a:p>
            <a:pPr marL="0" indent="0">
              <a:buNone/>
            </a:pPr>
            <a:r>
              <a:rPr lang="fr-FR" dirty="0"/>
              <a:t>Ajouter l’acide à l’eau. Ne jamais ajouter l’eau à l’acide.</a:t>
            </a:r>
          </a:p>
          <a:p>
            <a:pPr marL="0" indent="0">
              <a:buNone/>
            </a:pPr>
            <a:r>
              <a:rPr lang="fr-FR" dirty="0"/>
              <a:t>Martin est très poli. Il essaie de ne personne offenser.</a:t>
            </a:r>
          </a:p>
          <a:p>
            <a:pPr marL="0" indent="0">
              <a:buNone/>
            </a:pPr>
            <a:r>
              <a:rPr lang="fr-FR" dirty="0"/>
              <a:t>Père Noël est tombé en faillite. Il commence à ne rien donner aux adolescents.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161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34801</TotalTime>
  <Words>321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The statue of the virgin and child atop the Basillica of Notre Dame de la Garde in Marseille has been gilded five times: each time requiring approximately  500 g of gold. </vt:lpstr>
      <vt:lpstr>PowerPoint Presentation</vt:lpstr>
      <vt:lpstr>PowerPoint Presentation</vt:lpstr>
      <vt:lpstr>PowerPoint Presentation</vt:lpstr>
      <vt:lpstr>Personne ne s’attend l’inquisition espagnole!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361</cp:revision>
  <dcterms:created xsi:type="dcterms:W3CDTF">2016-10-03T16:25:09Z</dcterms:created>
  <dcterms:modified xsi:type="dcterms:W3CDTF">2025-01-13T20:24:45Z</dcterms:modified>
</cp:coreProperties>
</file>