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74" r:id="rId2"/>
    <p:sldId id="354" r:id="rId3"/>
    <p:sldId id="331" r:id="rId4"/>
    <p:sldId id="272" r:id="rId5"/>
    <p:sldId id="261" r:id="rId6"/>
    <p:sldId id="372" r:id="rId7"/>
    <p:sldId id="356" r:id="rId8"/>
    <p:sldId id="341" r:id="rId9"/>
    <p:sldId id="352" r:id="rId10"/>
    <p:sldId id="353" r:id="rId11"/>
    <p:sldId id="348" r:id="rId12"/>
    <p:sldId id="340" r:id="rId13"/>
    <p:sldId id="373" r:id="rId14"/>
    <p:sldId id="337" r:id="rId15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74"/>
            <p14:sldId id="354"/>
            <p14:sldId id="331"/>
            <p14:sldId id="272"/>
            <p14:sldId id="261"/>
            <p14:sldId id="372"/>
            <p14:sldId id="356"/>
            <p14:sldId id="341"/>
            <p14:sldId id="352"/>
            <p14:sldId id="353"/>
            <p14:sldId id="348"/>
            <p14:sldId id="340"/>
            <p14:sldId id="373"/>
            <p14:sldId id="33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B4835B5-2384-4BDA-A670-A84A43247DE8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0B9D996-A7BC-42D8-BC18-6472B74AD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628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4T14:53:17.35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31224 9795 836 0,'-7'0'24'0,"0"0"4"0,7 0-28 0,-7-6 0 0,0 6 0 0,7 0 0 15,-7 0 44-15,7 0 2 0,0 0 1 0,0 0 0 0,0 0-23 0,-7 0-4 16,7 0 0-16,0 0-1 16,0 0-7-16,0 0-2 0,-7 0 0 0,7 0 0 0,0 0 14 0,0 0 2 15,0 0 1-15,0 0 0 16,0 0 15-16,0 0 3 0,0 0 1 0,0 0 0 0,0 0-10 0,-7-6-1 15,7 6-1-15,-7-6 0 16,7 6-21-16,0-6-4 0,-4 0-1 0,4 6 0 16,0-3-8-16,0 3 0 0,0-5 0 0,0 5 0 0,0 0 8 0,0 0 0 15,0 0 0-15,0 0 0 0,0 0 6 0,0 0 1 16,0 0 0-16,0 0 0 0,0 0 1 0,0 0 1 0,0 0 0 0,0 0 0 16,0 0-1-16,0 0 0 0,0 0 0 0,0 0 0 15,0 0 8-15,0 0 0 0,0 0 1 0,0 5 0 16,0 4-25-16,0-9 0 0,0 0 0 0,0 12 0 15,4-6 8-15,-1 0-8 0,1 0 12 0,-1-3-4 16,-3 2 0-16,4 4-8 0,-1 0 12 0,-3 3-4 16,4-6-8-16,-4 0 0 0,4 5 0 0,-4-5 0 15,3 6 10-15,-3 0-10 0,4 3 12 0,-4-10-12 16,0 10 18-16,3-3-3 0,-3-3-1 0,0 5 0 16,4-2 15-16,-4-6 3 0,3 6 1 0,-3 0 0 15,0-1-21-15,4-2-4 0,-4-9 0 0,0 6-8 16,3 6 11-16,-3-6-11 0,0-3 10 0,0 8-10 15,0-5 12-15,0 3-3 0,0 0-1 0,0-3 0 16,0-6 0-16,0 6-8 0,0-6 12 0,0 5-4 16,0 1-8-16,0-6 10 0,-3 6-10 0,3 3 10 0,0-9-10 0,0 0 8 15,0 0-8-15,0 6 8 16,0-6 0-16,0 0 0 0,0 0 0 0,0 0 0 0,0 0 4 0,0 0 1 16,0 0 0-16,0 0 0 15,0 0-4-15,0 0-1 0,0 0 0 0,0 0 0 0,0 0-8 0,0 6 12 16,0-6-12-16,0 0 12 15,0 0-12-15,0 0 8 0,0 0-8 0,0 0 8 0,0 0 3 0,0 0 0 16,0 0 0-16,0 0 0 16,0 0-3-16,0 0 0 0,-4-6 0 0,4 0 0 0,0-3-8 0,0-3 0 0,-3 7 0 15,3-7 0-15,0 0 9 0,0 3-9 16,0-5 10-16,3 5-10 0,-3 3 0 0,4-6 0 0,-4 3 0 0,0-5 0 16,0 5-8-1,0-3 8-15,3 0 0 0,1-2 0 0,-4 2-13 0,3 3 4 0,-3 0 1 0,0-3 0 16,0 7 8-16,0-10 0 0,4 3-9 15,-1 0 9-15,-3 6 0 0,4 1 0 0,-4 5 0 0,0-6 0 16,3 0 0-16,1 0 0 0,-4 0 0 0,3 0 0 16,-3-3 0-16,0 3 0 0,0 1 0 0,0-1 0 15,4 6 0-15,-4-6 0 0,0 6 0 0,4-6 0 16,-4 6-9-16,3-6 9 0,-3-6 0 0,4 6 0 16,-4 1 0-16,3-1 0 0,1-3 0 0,-1 6 0 15,1 0 0-15,-1-3-8 0,-3 0 8 0,4 0 0 16,-1 0 0-16,-3 6-10 0,0 0 10 0,0 0-8 0,4 0 8 15,-4 0 0-15,0 0 0 0,0 0 0 16,0 0 0-16,0 0-8 0,0 0 8 0,0 0 0 16,3 0 0-16,4-5-10 0,-7 5 10 0,0 0 0 15,7 5 0-15,-7-5 0 0,8 0 0 0,-8 0 0 16,7 6 0-16,-4 0 0 0,4-6 0 0,-7 0 0 16,7 6 0-16,-7-6 0 0,7 6 0 0,-7-6 0 15,0 0 0-15,7 0 0 0,-7 0 0 0,0 0 0 16,4 6 0-16,3 0 0 0,-7-6 0 0,3 6 0 15,-3 2 0-15,4-2 0 0,-4 6 0 0,0-6 0 16,3 6 0-16,-3-6 0 0,0 5 8 0,0 4-8 16,0-3 0-16,-3 5 0 0,3-2 0 0,0-3 0 15,-4 0 0-15,1-1 0 0,3 4 0 0,-4 0 0 0,4-1 0 0,0 4 8 0,-3-6-8 16,3-3 0-16,0 2 10 0,-4 7-10 0,4-6 10 16,0 0-10-16,0 2 11 0,-3 1-11 0,3 0 12 0,0 2-12 15,0-5 10-15,-4 0-10 0,4 3 8 0,-3-4-8 16,3-5 0-16,-4 6 8 0,4-6-8 0,0 3 0 15,0-3 0-15,0-6 0 0,0 0 0 0,0 0 0 16,0 0 0-16,0 0 0 0,0 11 8 0,0-11-8 16,0 0 0-16,0 0 0 0,0 0 9 15,0 0-9-15,0 0 12 0,0 0-3 0,0 0 0 0,0 0 0 16,0 0-9-16,0 0 12 0,0-11-12 0,0 5 12 16,0-3-12-16,0 3 0 0,0-6 0 0,0 0 0 15,0-2 0-15,0 2 0 0,-3 0 0 0,3 0 0 16,0 1 0-16,0-4 0 0,0 3 0 0,0-2 0 15,0 5 0-15,0-3 0 0,3 6 0 0,-3-3 0 16,4-2 0-16,-1 2-9 0,-3 0 9 0,4 3 0 16,-1-6 0-16,1 0 0 0,-1 1 0 0,1-1 0 0,3 3 0 15,-4-3-8-15,1 7 8 0,3-10 0 16,-3 6 0-16,-1-6 0 0,4 9 0 0,0-5 0 16,-3-1 0-16,3 0 0 0,0-3-10 0,0 7 10 15,-4-1 0-15,4 3 0 0,-3-6 0 0,0 0 0 0,3 1 0 0,-4 2 0 16,1 3 0-16,-1-6-8 15,1 6 8-15,-1 6 0 0,1-6 0 0,-1-2 0 0,1 5 0 0,-1 0 0 16,-3 3 0-16,0 0 0 16,4-3 0-16,-4 3 0 0,3-3 0 0,-3 3-8 15,0 0 8-15,0 0 0 0,0 0 0 0,0 0 0 16,4-3 0-16,-1 3-10 0,5-3 10 0,-8 3 0 0,3-3-8 0,-3 3 8 16,7 3 0-16,-3-3 0 0,3 3 0 15,0 0-8-15,-4-3 8 0,4 0 0 0,0-3 0 0,0 3 0 16,1 3-8-16,-1 0 8 0,-4 3 0 0,1 0-8 15,3 5 8-15,-4-5 0 0,1 0-9 0,-1 0 9 0,4 3 0 0,-3 0-9 16,-1-1 9-16,1 10 0 0,-1-6-9 0,1 0 9 16,-1-1 0-16,-3 10 0 0,4-9 0 0,0 2 0 15,-1 4 0-15,1 0 0 0,-4-1 0 0,3 1 0 16,1 0 0-16,-4-4 0 0,3-2 0 0,-3-3 0 16,4 3 0-16,-4 5 0 0,0 1 0 0,0-6 0 15,0 2 0-15,0 1 0 0,-4 0 0 0,4-4 0 16,-3 1 0-16,3 0 0 0,-4-3 0 0,4 3 0 15,-3-7 0-15,3 7 0 0,0-12 0 0,0 0 0 16,-4 6 0-16,4-6 0 0,0 0 0 0,0 0 0 16,0 0 0-16,0 0 0 0,0 0 0 0,0 0 0 15,0 0 0-15,0 0 0 0,0 0 0 0,0 0 0 0,0 0 0 16,0 0 0-16,0 0 0 0,0 0 0 16,0 0 0-16,0 0-11 0,0 0 11 0,0 0-8 15,0 0-4-15,0 0-1 0,0 0 0 0,0 0 0 16,0 0-19-16,0 0-3 0,0 0-1 0,0 0 0 15,0 0-9-15,0 0-3 0,0 0 0 0,0 0 0 16,4-6-33-16,3 0-7 0,-4 0-2 0,4 1 0 16,-3-4-18-16,-1 0-3 0,1 0-1 0</inkml:trace>
  <inkml:trace contextRef="#ctx0" brushRef="#br0" timeOffset="1094.443">31969 9715 1335 0,'0'0'29'0,"0"0"7"0,0 0 0 0,0 0 2 15,0-970-30-15,0 1940-8 0,0-970 0 0,0 0 0 16,0 0 52-16,-7 0 10 0,7 0 2 0,-7 6 0 15,7-6-46-15,-7 6-9 0,7-6-1 0,-8 0-8 0,5 12 11 0,3-12-11 16,0 0 10-16,0 0-10 16,0 0 37-16,0 0 2 0,-7 0 0 0,7 0 0 0,0 0 10 0,0 0 3 15,0 0 0-15,-7 3 0 16,7-3-24-16,0 0-5 0,0 0-1 0,-11 3 0 0,4-3-6 0,7 0 0 16,-7-3-1-16,0 0 0 15,0 3-2-15,7 0 0 0,-7 0 0 0,0 0 0 0,0 0-4 0,0 0-1 0,7 0 0 0,-4 0 0 16,-3 0-8-16,7 0 0 0,-7 0 9 0,0 6-9 15,0-3 0-15,4 3 0 0,-4 0 0 0,-1-1 0 16,5 1 0-16,-1 6 0 0,-3-6 0 0,4 0 0 16,-4 0 0-16,3 0 0 0,-3 2 0 0,4-2 0 15,-1 6 0-15,1 0 0 0,-1-6 0 0,1 0 0 16,-1 2 0-16,0 4 0 0,1-3 0 0,-1 0 0 16,1 3 0-16,3-7 0 0,-4 7 0 15,1 0 0-15,3-3 0 0,0 0 0 0,0-1 0 0,0 4 0 16,0 0 0-16,0-6 0 0,0 3 0 0,0-4 0 15,0 7 0-15,0 0 0 0,0-6 0 0,0 6 0 16,0-6 0-16,3 5 0 0,-3-2 0 0,0-3 0 16,4 6 0-16,-1-6 0 0,1-1 0 0,-1 1 0 15,1 3 8-15,3-3-8 0,-3 0 8 0,3-3-8 0,0 3 8 16,-7-6-8-16,0 0 8 0,7 0-8 16,0 3 10-16,0 3-2 0,0-6-8 0,0 0 12 15,0-6-4-15,0 3-8 0,0-3 11 0,-3 3-11 0,3 0 11 0,0-3-11 16,0 0 10-16,0 0-10 0,0-5 0 0,0 5 8 15,0-9-8-15,0 0 0 16,0 1 0-16,0 2 0 0,0-6 0 0,-3-2 0 0,3 8-14 0,0-6 4 16,-4-5 1-16,1 5 0 0,-1 3 9 0,1-2-8 15,0-1 8-15,-1-2-8 0,1 8 8 0,-1-6 0 16,-3 0 0-16,4 10 0 0,-1-4 0 0,-3-6-10 16,4 12 10-16,-4-2 0 0,0-1-13 0,0 6 4 0,3-3 1 15,-3 0 0-15,0 0 8 16,0 0-8-16,0 6 8 0,0 0-8 0,0 0 8 0,0 0 0 0,0 0 0 0,0 0 0 15,0 0 0-15,0 0 0 16,0 0 8-16,0 0-8 0,0 0 0 0,0 0 0 0,0 0 0 0,0 0 0 16,0 0 0-16,0 0 0 15,0 0 0-15,-3 6 0 0,3 0 0 0,-4 6 0 0,4-3-9 16,0 2 9-16,0 7 0 0,0-6 0 16,0-6-9-16,4 5 9 0,-1 4 0 0,1 3 0 0,-1-6 0 0,1 5 0 15,-1-5 0-15,4 3 0 0,0 2 0 0,-3-2 0 16,3 0 0-16,-3-1 0 0,3 4 0 0,-4-6 0 15,4 2 0-15,0 4 0 0,0 0 0 0,-3-9 0 16,3 5 0-16,-4-2 0 0,1 3 0 0,3-4 0 16,0 1 0-16,-3-3 0 0,-1 3 0 0,4 0 0 0,-3 5 0 15,-1-11 0-15,4 3 0 0,-3 0 0 0,-1-3-13 16,4 2 1-16,-3-8 0 0,-4 0 0 16,3 6-18-16,1 0-3 0,-4-6-1 0,7 0 0 15,-3 0-5-15,-1-6-1 0,1 0 0 0,-1-5 0 16,1 5-25-16,3-3-6 15,-4 3-1-15,4-6 0 0,-3-5-156 0,-1 5-31 0,4 0-6 16</inkml:trace>
  <inkml:trace contextRef="#ctx0" brushRef="#br0" timeOffset="1697.169">32240 9721 943 0,'0'0'20'0,"0"0"5"0,0 0 1 0,0 0 1 0,0 0-27 0,0 0 0 0,0 0 0 0,0-6 0 16,0 6 12-16,0 0-2 0,0 0-1 0,-3-5 0 15,3-1-9-15,0 3 8 0,0-3-8 0,0 6 8 16,0-6 39-16,0 6 7 0,0 0 2 0,0 0 0 0,0 0 10 0,0 0 2 16,0 0 1-16,0 0 0 15,0 0-23-15,0 0-5 0,0 0-1 0,0 0 0 16,0 0-20-16,-4 6-4 0,4 0 0 0,0 3-1 15,0 2 0-15,-3-5 0 0,3 6 0 0,0 0 0 0,0-3-5 0,-4 2-1 16,1 7 0-16,3-6 0 16,-4-6-9-16,4 5 10 0,-3 4-10 0,3-3 10 0,0 0 2 15,0-1 0-15,0 1 0 0,0 0 0 16,0 3 2-16,0-4 1 0,0 1 0 0,0-3 0 0,0 6 5 0,0-1 0 0,0 4 1 16,3-6 0-16,1-1-12 15,-1 4-9-15,1-3 12 0,-1-6-12 0,1 6 10 16,-1-1-10-16,1 1 8 0,-4 3-8 15,3-4 0-15,1 1 0 0,-4-6 8 0,3 0-8 0,-3 0 0 0,0-6 0 16,0 0 0-16,0 0 0 0,0 0 0 16,0 0-11-16,0 0 3 0,0 0 0 0,0 0-14 15,4-6-2-15,-4 0-1 0,4-6 0 16,-8 1-22-16,4-1-4 0,0 0-1 0,0 0 0 16,0-2-2-16,0 2-1 0,0 0 0 0,0-3 0 15,0 7 19-15,0-4 3 0,0 3 1 0,0-9 0 16,0 10-58-16,0-4-11 0,0 0-3 0</inkml:trace>
  <inkml:trace contextRef="#ctx0" brushRef="#br0" timeOffset="2269.535">32244 8933 722 0,'0'0'15'0,"0"0"3"0,0 0-18 0,0 0 0 0,0 0 0 0,0 0 0 16,0 0 49-16,0 0 7 0,0 0 0 0,0 0 1 15,0 0-13-15,0 0-2 0,0 0-1 0,0 0 0 16,0 0 11-16,0 0 3 0,0 0 0 0,0 0 0 16,0 0 4-16,0 0 1 0,0 0 0 0,0 0 0 15,0 0-23-15,0 0-4 0,0 0-1 0,0 0 0 16,0 0-23-16,0 0-9 0,0 0 0 0,0 0 9 16,0 0-1-16,0 0 0 0,0 0 0 0,0 0 0 15,0 0 0-15,0 0-8 0,0 0 12 0,0 0-4 16,0 0-8-16,0 0 0 0,0 0 0 0,0 0 8 15,0 0-20-15,0 0-4 0,0 0 0 0,0 0-1 16,0 0-50-16,0 0-9 0,0 0-3 0</inkml:trace>
  <inkml:trace contextRef="#ctx0" brushRef="#br0" timeOffset="3482.123">32635 10006 990 0,'0'0'21'0,"0"0"5"0,0 0 1 0,0 0 1 0,0 0-28 0,0 0 0 0,0 0 0 0,0 0 0 15,0 0 0-15,0 0 0 0,0 0 0 0,-7 0 0 16,7 0 0-16,-7 9 0 0,0 0 0 0,4-3 0 15,3-6 20-15,-7 6 5 0,7-6 1 0,-4 6 0 16,1 0 14-16,3 0 4 0,-4 2 0 0,4-8 0 16,-3 6 0-16,3-6 0 0,0 6 0 0,0-6 0 15,-4 6-16-15,4 0-2 0,0 0-1 0,0 0 0 16,0-1-1-16,0 7-1 0,0-6 0 0,0 3 0 16,0-9-23-16,0 0 0 0,0 0 0 0,0 0 0 15,0 0 0-15,0 0 0 0,0 0 0 0,0 0 0 16,7-3 10-16,0 0 1 0,-3 0 0 0,-1-3 0 0,-3 6-11 0,4-6 0 0,-4 6 0 0,3-6 0 15,1 1 0 1,-4 5 0-16,3-6 0 0,-3 6 0 16,0-6 0-16,-3-3 0 0,3 3 0 0,0 6 0 15,-4-6 0-15,4 6 0 0,-3-9 0 0,3 9 0 16,-4-5 15-16,-3 2 1 0,4-3 0 0,-1 0 0 0,4 6-5 0,-7-6-1 0,0 6 0 0,7 0 0 16,-4-6-10-16,4 6 0 0,-10 0 0 0,3 0 8 15,7 0 13-15,0 0 3 0,-7 0 0 0,7 0 0 16,0 0-24-16,0 0 0 0,0 0 0 0,0 0 8 15,-7 0-8-15,7 0 11 0,0 0-11 0,0 0 12 16,0 0-20-16,-4 6-4 0,1 0-1 0,-1 0 0 16,4-6 13-16,-3 6 0 0,3 0 12 0,0-6-12 15,3 8 0-15,-3-8-9 0,0 0-1 0,0 0 0 16,4 6 1-16,-4-6 0 0,3 3 0 0,-3-3 0 16,7 3-3-16,-7-3 0 0,7 0 0 0,-3 0 0 15,-1-3 3-15,4-3 0 0,-3 3 0 0,-1-5 0 16,1 2 9-16,0 0-12 0,-1 0 12 0,1 0-12 15,-4 6-4-15,0 0 0 0,0 0-1 0,0 0 0 16,0 0-15-16,0-6-4 0,0 0 0 0,0 6 0 16,0 0 8-16,0 0 0 0,0 0 1 0,0 0 0 15,0 0-4-15,0 0-1 0,0 0 0 0,0 0 0 16,-7 0 21-16,7 0 11 0,-8 6-12 0,1 0 12 16,0 0 0-16,4 0 0 0,-1 3 0 0,1-4 0 0,-1 7 0 0,1-3-10 15,-1 0 10-15,4 3-12 16,-3-7 12-16,3 7 0 0,0-12 0 0,0 0-8 0,3 6-11 0,-3-6-1 0,7 6-1 15,0-3 0 1,-3 0-47-16,-4-3-10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4T15:09:55.85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10993 1743 228 0,'0'0'0'0,"-4"11"9"0,-3-5-9 0,3 0 0 0,1 0 0 0,3-6 0 16,-4 6 86-16,1 0 15 0,3-6 3 0,-7 6 1 15,7-6-47-15,0 0-10 0,0 0-1 0,0 0-1 16,0 0-8-16,0 0-2 0,0 0 0 0,-4 9 0 15,4-9-11-15,0 5-2 0,0-5-1 0,0 0 0 16,0 0 2-16,-3 6 1 0,-1 0 0 0,4-6 0 16,0 0 0-16,0 0 0 0,0 0 0 0,0 0 0 15,0 0-4-15,0 12-1 0,-3-6 0 0,3 0 0 16,0-6 16-16,0 6 4 0,0-6 0 0,0 11 0 16,0-8-8-16,0 9 0 0,0-6-1 0,-4 0 0 15,4 6-2-15,0-7 0 0,0 7 0 0,0-6 0 16,4 9-17-16,-4-4-3 0,3 1-1 0,1 0 0 15,-4 0 0-15,3 2 0 0,-3-2 0 0,4 6 0 16,-1 0-8-16,1-4 12 0,3 4-12 0,-4-1 12 16,1-2-12-16,0 9 0 0,3-1 9 0,-4 4-9 0,1-4 9 0,-1 7-9 15,1-4 12-15,-1-2-12 16,1 2 9-16,3-2-9 0,-4 8 0 0,1-9 9 0,-4 4 13 0,3-4 2 16,1 1 1-16,-1-4 0 15,1 4-25-15,-1-6 0 0,1 2 0 0,0-2 0 16,-1-1 11-16,-3 1 3 0,0-3 1 0,0 2 0 15,4-5-15-15,-4 0 9 0,0 0-9 0,3-6 8 0,-3 8-8 0,0-14 8 16,0 0-8-16,0 0 8 0,4 6 0 0,-4-6 0 16,0 6 0-16,0-6 0 0,0 0-8 0,0 0 8 15,0 0-8-15,0 0 8 0,0 0 0 16,0 0-8-16,0 0 12 0,0 0-4 0,0 0 1 0,0 0 0 0,0 0 0 0,0 0 0 16,0 0-9-1,0 0 0-15,0 0 9 0,0 0-9 0,0 0 14 16,0 0-2-16,0 0 0 0,0 0 0 15,0 0-12-15,0 0 0 0,0 0 0 0,0 0 0 0,3 6 0 0,-3-6 0 0,0 0 0 0,0 0 0 16,0 0 0-16,0 0 0 0,0 0 0 0,0 0 0 16,0 0 0-16,0 0 0 0,0 0 0 0,0 0 0 15,0 0 0-15,0 0 0 0,0 0 0 0,0 0 0 16,0 0 0-16,0 0 0 0,0 0 0 0,0 0 0 16,0 0 0-16,0 0-20 0,0 0 4 0,0 0 0 15,0 0 16-15,4 0 0 0,3 0 0 0,-7 0 0 16,0 0 0-16,7 0 0 0,0 0-8 0,-7 0 8 15,7 0 0-15,-7 0 0 0,7 0 0 0,-7 0 0 16,7 0 0-16,-3 6 0 0,3-6 0 0,0 0 0 16,-4 0 0-16,4 0 0 0,0 0-8 0,0 6 8 15,0-6 0-15,0 6 0 0,4-6 0 0,-4 5 0 16,0-2 0-16,0-3 0 0,0 3 0 0,0 0 0 16,0-3 0-16,-3 6 0 0,-1-6 0 0,-3 0 0 0,4 6-12 0,0-6 2 15,-4 0 0-15,0 0 0 16,3 0-10-16,-3 0-3 0,7 6 0 0,-7-6 0 15,0 0-1-15,4 0 0 0,-4 0 0 0,0 0 0 16,0 0-13-16,0 0-3 0,0 0-1 0,0 0 0 16,3 0-11-16,-3 0-3 0,0-6 0 0,0 6 0 15,0 0-17-15,4 0-4 0,-4 0-1 0</inkml:trace>
  <inkml:trace contextRef="#ctx0" brushRef="#br0" timeOffset="1147.591">10661 1710 915 0,'-35'-11'19'0,"24"11"5"0,0 0-24 0,1-12 0 0,-1 12 0 0,4-6 0 16,0 6 48-16,7 0 4 0,0 0 2 0,0 0 0 15,0 0-8-15,0 0-2 0,0 0 0 0,0 0 0 16,0 0-30-16,0 0-6 0,0 0-8 0,0 0 11 16,0 0-11-16,0 0 0 0,7 0 0 0,4 6-11 15,-1-6 11-15,-3 6 0 0,4 0 0 0,0-6 0 16,3 5 0-16,-4-5 8 0,4 6-8 0,4 0 11 0,-4-6-1 0,4 6 0 16,0-6 0-16,-1 6 0 0,4 0 2 0,0 3 0 15,-3-3 0-15,3-6 0 0,0 5-12 0,1 1 8 16,-1 0-8-16,0 0 8 15,0 0-8-15,0 6 0 0,4-6 0 0,0-3 0 16,-4 8 0-16,0-5 12 0,0 0-12 0,0 0 12 16,4 0-12-16,0 6 0 0,-4-7 0 0,4 4-11 0,-4 3 11 15,3 6 0-15,-6-7 0 0,3-5-8 16,-3 6-13-16,0 3-3 0,-1-9 0 0,1 5-359 16,-1-5-72-16</inkml:trace>
  <inkml:trace contextRef="#ctx0" brushRef="#br0" timeOffset="1650.867">11518 1890 918 0,'0'0'20'0,"0"0"4"0,0 0 0 0,-3 6 3 16,-1 5-27-16,1-5 0 0,-1 0 0 0,4 9 0 0,-3-9 80 0,3 5 12 16,0 1 1-16,0 6 1 0,0-4-42 0,3 4-8 15,-3 0-1-15,4-1-1 0,-1 10-8 0,-3-4-2 16,4 10 0-16,-1-10 0 16,1 10-12-16,-1-4-4 0,1-8 0 0,-1 8 0 0,1 0-16 0,3 4 8 0,-4-1-8 15,4 3 0-15,-3-8 0 0,0 2 0 0,-1-2 0 0,1 2 0 16,-1-5 0-16,1 2 0 0,-1-3 0 0,1 4 0 15,-1 2 0-15,1-5 8 0,-1 2 0 16,1-8-8-16,-4 0 0 0,3 2 0 0,1-8 0 0,-4 0 0 16,3-6 0-16,-3 5 0 0,0-11 0 15,0 0 0-15,0 0 0 0,0 0-12 0,0 0 1 0,0 0 1 32,0 0-144-32,0 0-29 0</inkml:trace>
  <inkml:trace contextRef="#ctx0" brushRef="#br0" timeOffset="2573.486">12231 2501 1235 0,'0'0'35'0,"0"0"8"15,0 0-35-15,0 0-8 0,0 0 0 0,0 0 0 0,0 0 68 0,0 0 11 16,0 0 2-16,0 0 1 0,0 0-32 0,0 0-6 16,0 0-2-16,0 0 0 15,0 0-22-15,0 0-5 0,0 0-1 0,7 0 0 16,0 0-14-16,4 0 0 0,-1 0 0 0,1 0 0 16,-1 6 0-16,1-6 0 0,-1 6 0 0,5-6 0 0,-5 0 0 0,1 0 0 15,-1 0 0-15,1 0 0 0,-1-6 8 16,-3 0-8-16,4 0 11 0,0-3-11 15,-4 4 26-15,0-1-2 0,3 0 0 0,-6-6 0 16,3 0-10-16,-4-5-2 0,1 2-1 0,-4 3 0 16,4-5-11-16,-4-1 0 0,0 3 0 0,0 3 0 0,0 1 0 0,-4-1-16 15,0 6 4-15,1 0 1 16,-1-3-22-16,-3 3-5 0,0 1-1 0,0-1 0 16,-3 0 19-16,3 0 3 0,0 6 1 0,-1-6 0 0,1 6 16 0,7 0 0 0,0 0 8 0,-7 6-8 15,0 0 9-15,0 6-9 0,0-7 8 0,4 1-8 16,3 9 0-16,-4 3 0 0,4-1 0 0,0-2 0 15,0 3 0-15,0 5 0 0,4-5 0 0,-4 2 0 16,0-2 11-16,3 0-3 0,-3 2-8 0,4-8 12 16,-1 0-2-16,1 0-1 0,-1-1 0 0,1-2 0 15,3 3 0-15,-4-6 0 0,4 0 0 0,4-6 0 16,-4 5 9-16,4-5 2 0,-1 0 0 0,1 0 0 0,3 0-20 16,0 0-14-16,4-5 2 0,-4 5 1 0,4-6-4 15,-1 6-1-15,1-6 0 0,-1 0 0 16,1 0-42-16,3 0-9 15,0-3-1-15</inkml:trace>
  <inkml:trace contextRef="#ctx0" brushRef="#br0" timeOffset="3039.034">12354 1995 1418 0,'0'0'31'0,"0"0"6"0,0 0 2 0,0 0 1 16,0 0-32-16,0 0-8 0,0 0 0 0,0 0 0 16,0 0 49-16,0 0 8 0,7 0 2 0,0 0 0 15,0 0-11-15,0-5-3 0,1-1 0 0,2 3 0 0,-3-3-36 0,4 0-9 16,3 0 0-16,0 0 0 16,0 0-36-16,0-5-8 0,4 5-3 0</inkml:trace>
  <inkml:trace contextRef="#ctx0" brushRef="#br0" timeOffset="3426.482">12993 1749 1045 0,'-7'11'44'0,"3"1"-36"15,4 0 58-15,-3 0 11 0,3-4 3 0,0 4 0 16,0 6-24-16,3-6-4 0,-3 2 0 0,0 4-1 0,0-6-12 16,4 5-3-16,-1-2 0 0,-3 3 0 0,4-1-12 0,-4 7-4 15,3-10 0-15,-3 4 0 0,4 6-7 0,-1-4-1 16,-3 4-1-16,0-1 0 0,4 4-11 0,-4 2 10 15,0-2-10-15,0 8 10 16,0-9-10-16,0 4 0 0,3 2 0 0,-3-8 0 16,0 2 18-16,0-2 2 0,-3-1 0 0,3-2 0 15,0 2-20-15,0-5 0 0,0-6 0 0,0 8 0 16,0-8-9-16,0-6-6 0,0 6-1 0,0-12 0 16,0 0 0-16,0 0 0 0,0 0 0 0,0 0 0 15,0 0-48-15,0 0-9 0,0 0-3 0</inkml:trace>
  <inkml:trace contextRef="#ctx0" brushRef="#br0" timeOffset="3739.495">12834 2169 1474 0,'0'0'62'0,"0"0"-50"16,0 0 24-16,0 0 5 0,0 0 1 0,0 0 0 15,0 0 18-15,0 0 4 0,0 0 1 0,0 0 0 16,0 0-41-16,0 0-8 0,0 0-1 0,0 0-1 16,4 3-14-16,3 6 0 0,3-9 0 0,1 6 0 15,-1-1 0-15,4-5 0 0,4 6 0 0,-4 0 0 16,4-6 0-16,3 0 0 0,0 0 0 0,-3 0 0 15,0 0-12-15,-1 0 4 0,1 0 8 0,-1 6-13 16,1 0-37-16,3-6-7 0,-3 0-2 0,-1 0 0 16,-2 0-133-16,2 0-26 0</inkml:trace>
  <inkml:trace contextRef="#ctx0" brushRef="#br0" timeOffset="4309.457">13497 2289 1482 0,'-31'3'31'0,"20"0"6"0,0-3-29 0,4 3-8 0,-3 9 0 16,-1-6 0-1,4 0 36-15,0 0 7 0,-4-6 1 0,4 6 0 0,0-1-4 0,4 1-1 0,3-6 0 0,-7 6 0 16,7-6-28-16,-4 6-11 0,4-6 8 0,-3 9-8 15,3-9 0-15,0 0 0 0,0 0 0 0,-4 6 0 16,1 6 0-16,3-7 0 0,-4 7 0 0,4-6 0 16,0 0 0-16,-3 3 0 0,3 3 0 0,0-7 0 15,0 7 0-15,0-12 0 0,0 0 0 0,-4 6 0 16,4-6 0-16,0 6 0 0,0-6 0 0,0 12 0 16,0-12 16-16,0 0 4 0,0 0 0 0,0 0 1 15,0 0-21-15,4 3 0 0,-4-3 0 0,0 0 0 0,3 3 16 0,1-1 3 16,6 10 0-16,-3-12 0 0,0-9-6 0,4 6-1 15,-4-2 0-15,4 2 0 0,-1-3-12 0,1-6 0 16,-1 6 0-16,1-6 0 0,-1 1 0 16,1 2 0-16,0 3-9 0,-1-6 9 15,-3 0-10-15,4 7 10 0,-8-7-10 0,4 6 10 16,1 0-9-16,-5 0 9 0,-3 6-8 0,0 0 8 0,0 0 0 0,0 0 0 16,0 0 0-16,0 0 0 0,0 0 11 0,0 0 1 15,0 0 0-15,0 0 0 0,0 0 19 0,0 0 4 16,0 0 1-16,0 6 0 15,-3 0-28-15,-1 0-8 0,0 6 0 0,4-7 0 16,-3 13 0-16,3-12 0 0,0 9 0 0,-4-4 0 0,8 1 10 0,-4 0-2 16,0 0 0-16,3-4 0 0,-3 4-8 0,0 0-11 0,4-6 3 0,-4 0 0 15,0-6 8-15,0 0 0 16,0 0 0-16,0 0 0 16,4 6-24-16,3 0-4 0,0-1 0 0,0-2 0 15,0 3-24-15,3-3-4 0,1 6-2 0,3-3 0 16,-3-6-38-16,3 6-8 0,0 0-2 0</inkml:trace>
  <inkml:trace contextRef="#ctx0" brushRef="#br0" timeOffset="4567.32">13688 2419 1177 0,'0'0'25'0,"0"9"6"0,0-3 1 16,0-1 2-16,0 7-34 0,0 0 0 0,0 0 0 0,0-6 0 15,0 8 56-15,0 4 5 0,0-6 1 0,0-1 0 16,0 1-44-16,3 3-9 0,-3-3-1 0,0-7-8 0,4 7 10 0,-1-6-10 16,-3-6 8-16,0 6-8 15,0-6 0-15,0 0 0 0,7 6 0 0,-7-6 0 16,4 3-120-16,3-3-17 0,0-6-3 0</inkml:trace>
  <inkml:trace contextRef="#ctx0" brushRef="#br0" timeOffset="4744.121">13582 2087 775 0,'0'11'32'0</inkml:trace>
  <inkml:trace contextRef="#ctx0" brushRef="#br0" timeOffset="5133.105">13889 1913 1816 0,'-4'15'38'15,"4"-9"8"-15,0 5-37 0,0-5-9 0,4 6 0 0,-1 0 0 0,-3 0 12 0,4-4 1 16,-1 4 0-16,4 6 0 0,-3-6 7 0,0-1 0 16,3 4 1-16,-4-3 0 0,1 0-13 0,3-1-8 0,0-2 8 0,-4 9-8 15,4-6 0-15,0 5 0 0,0 4 0 0,-3-4 0 16,3 13 0-16,4-10-10 0,-4 10 10 0,-4 2-10 16,4-2 10-16,0 2 0 0,-3-9 0 0,3 7-8 15,-4 2 8-15,5-8 0 0,-5 8 0 0,4-8 0 16,-3 2 0-16,-1-3 0 0,1 1 0 0,-1 2 0 15,1-2 0-15,-1-6 0 0,1 2 0 0,-1-2 8 16,1-6-8-16,-1 2 0 0,1-2 0 0,-4-6 0 16,0 0 0-16,0-6-15 0,0 0 3 0,0 0 0 15,3-6-128 1,-3 0-26-16</inkml:trace>
  <inkml:trace contextRef="#ctx0" brushRef="#br0" timeOffset="5375.643">13861 2284 1728 0,'0'0'38'0,"0"0"8"0,0 0 2 0,0 0 0 0,0 0-39 16,3 5-9-16,1 1 0 0,3 3 0 0,3-3 0 0,4 0 12 15,1 0-12-15,2 0 12 0,4-6-12 0,4 0 0 16,-4 0 0-16,0 0 0 0,1-6-13 0,-1 6-5 0,0-6-1 0,4 0 0 31,-1 6-36-31,1 0-7 0,0-6-2 0</inkml:trace>
  <inkml:trace contextRef="#ctx0" brushRef="#br0" timeOffset="6470.725">15007 1866 858 0,'0'0'36'15,"0"0"-28"-15,0 0-8 0,-3 6 0 0,-4 6 0 0,3-6 0 16,4-6 0-16,-3 6 8 0,3-6 0 0,-8 11 0 16,8-5 21-16,-3 0 5 0,-1-3 1 0,4-3 0 15,-3 12 20-15,3-12 4 0,0 6 1 0,0-6 0 16,0 11-12-16,3-5-1 0,-3-6-1 0,0 6 0 16,0 6-3-16,0-6-1 0,0 3 0 0,0 2 0 15,0-5-14-15,0 12-2 0,0 0-1 0,4-4 0 16,-4 10-14-16,3-1-3 0,-3 4-8 0,4-4 12 15,0 10-12-15,-1-4 0 0,1-8 8 0,-1 8-8 16,-3 3 0-16,4 4 0 0,-1 2 0 0,1-3 0 16,-4 3 0-16,0-5 0 0,0 2 8 0,0-6-8 15,0-2 13-15,0 2 0 0,3-14 0 16,-3 8 0-16,0-5 4 0,4-6 1 0,-4-6 0 0,0 8 0 16,0-14-6-16,0 0 0 0,0 0-1 0,0 0 0 0,0 0-2 0,0 0 0 15,0 0 0-15,0 0 0 16,0 0-17-16,0 0-4 0,0 0-1 0,0 0 0 15,0 0-32-15,0 0-7 0,0 0 0 0,0 0-1 16,0 0-138-16,0 0-27 0</inkml:trace>
  <inkml:trace contextRef="#ctx0" brushRef="#br0" timeOffset="7325.695">15194 2513 718 0,'0'0'15'0,"0"0"3"16,-3-6-18-16,-1 6 0 0,-3-6 0 0,7 6 0 0,-4-6 0 0,4 6 0 15,0 0 8-15,0 0-8 16,-7 0 0-16,7 0 10 0,0 0-10 0,0 0 8 0,0 0 16 0,0 0 2 0,-7 0 1 0,7 0 0 16,0 0 2-16,0 0 1 0,0 0 0 15,-7 0 0-15,7 0 3 0,0 0 1 0,0 0 0 0,0 0 0 16,0 0-7-16,0 0-2 0,0 0 0 0,4 6 0 15,-4-6-7-15,7 6-2 0,-4 0 0 0,4 0 0 16,1-6-6-16,-1 6-2 0,3-6 0 0,-3 6 0 16,0-6 8-16,0 0 2 0,4 0 0 0,-4 0 0 15,4 0 6-15,-4 0 2 0,0 0 0 0,0-6 0 16,-7 6-14-16,7 0-4 0,0-6 0 16,-4 6 0-16,1-6 0 15,-1 0-8-15,1 0 12 0,-4 0-4 0,4-6 0 0,-4 4-8 0,3 2 12 0,-3-6-4 16,0 0-8-16,-3 1 0 0,3-4 0 0,-4 3 0 15,0 6 0-15,-3-11-9 0,4 5 9 0,-4-3-13 16,0 3 1-16,0 1 1 0,0-1 0 0,0 0 0 16,0 0 11-16,-4 3-8 0,4 9 8 0,0 0-8 15,7 0 8-15,-7 0-8 0,7 0 8 0,0 0-8 16,0 0 8-16,-11 0 0 0,4 0 0 0,7 0 0 16,-7 3-8-16,4 3-7 0,-1 6-1 0,0 0 0 0,1 0 16 0,3 5 0 15,-4-8 0-15,4 3-9 16,-3 0 9-16,3 5 0 0,0-2 0 0,-4 3-8 0,4-1 8 0,0-5 0 15,0 0 0-15,0 8 0 16,0-8 14-16,0 0-2 0,0 0 0 0,0-1 0 0,4 4 3 0,-1-3 0 16,1-6 0-16,-1 5 0 15,1 1-4-15,0-9-1 0,-1 3 0 0,4 6 0 0,-3-6-10 16,-1-1 0-16,1 7 0 0,3-6 8 16,0 0-8-16,0-6 0 0,0 6 0 0,4 0 8 0,-1-3-8 0,1 0 0 15,-1 0 0-15,1 2 0 16,3 1 0-16,0-6-14 0,0 0 3 0,0 6 1 15,4-6-110-15,0 0-21 0</inkml:trace>
  <inkml:trace contextRef="#ctx0" brushRef="#br0" timeOffset="8202.028">15625 2339 1303 0,'0'0'55'0,"0"0"-44"16,0 0 13-16,-4-5 4 16,4-7 0-16,0 6 0 0,0 0-9 0,0 6-2 0,0 0 0 0,4-12 0 15,-1 3-17-15,1 4 10 0,-4-7-10 0,3 6 8 16,1 0-8-16,-4-6 0 0,3 6 0 0,-3 6 0 15,0 0 0-15,0 0 0 0,4-5 0 0,-4 5-11 16,0 0 11-16,0 0 0 0,0 0-9 0,0 0 9 16,0 0 0-16,0 0 10 0,0 0-1 0,0 11 0 15,-4 1 11-15,1-6 3 0,3-6 0 0,-4 6 0 16,4-6 9-16,-7 0 1 0,-4 6 1 0,4 0 0 16,-3-1-6-16,3 1-2 0,0-3 0 0,-4 9 0 0,4-12-1 0,0 6 0 15,-4 0 0-15,8 0 0 16,-4 0-16-16,7-6-9 0,0 0 10 0,-4 5-10 15,4-5 0-15,0 6 0 0,0-6 0 0,0 0 0 16,0 0-9-16,0 9 9 0,0-9 0 0,0 12-9 0,0-12 9 0,4 6-10 16,-4-6 10-16,7 0-10 15,-7 0 10-15,3 0 0 0,5 6 0 0,-1-6-8 16,-4 0 8-16,1 0 0 0,3 0 0 0,0 0-8 16,-4 0 8-16,4 0 0 0,0 0 0 0,0 0 0 0,4 0 0 0,-4 6 0 15,-3-1 0-15,3 1 0 16,0 0 0-16,0-6 0 0,0 6 0 0,0-6 0 0,0 6 0 0,-4-3 0 15,-3-3 0-15,7 12-8 0,-3-6 8 16,0-1 0-16,-4-5 0 0,7 12 0 0,-4-6 8 0,1 6-8 0,-1-6 8 16,-3 2-8-16,4 4 0 0,-4 0 9 15,-4 0-9-15,4 0 0 0,-3-4 11 0,-4 1-11 0,3 0 10 0,-3 3-10 16,0-6 12-16,0-1-3 16,-4 7-1-16,1-12 0 0,-1 6 0 0,-3-6 0 0,0 0 0 0,0 0 0 15,0 0-8-15,3 0 0 0,-3-6 0 16,3 6 0-1,-3-12-30-15,4 12-8 0,-1-5-2 0</inkml:trace>
  <inkml:trace contextRef="#ctx0" brushRef="#br0" timeOffset="9622.952">16277 2304 1041 0,'0'0'29'0,"0"0"7"15,0 0-28-15,-3 6-8 0,-1 0 0 0,4-6 0 16,0 0 40-16,-3 6 6 0,3-6 2 0,0 0 0 16,-4 6 3-16,4-6 1 0,0 0 0 0,0 0 0 15,0 0-24-15,0 0-4 0,0 0 0 0,0 0-1 16,0 0 15-16,0 0 3 0,0 0 1 0,0 0 0 15,0 0-20-15,0 11-4 0,0-5-1 0,0-6 0 16,0 9-17-16,0 3 0 0,0-6 0 0,0 0 0 16,0 0 0-16,0 5 0 0,0 1 0 0,0-3 0 0,0 3 0 15,-3-1 0-15,3 7 0 0,0-6 0 0,0 0 0 0,0 2 0 16,0-2 0-16,0 0 0 0,0 0 0 0,0-4 0 16,0-2 0-16,0-6 0 0,0 0 19 0,0 0-3 0,0 0-1 15,0 0 0-15,0 0 5 0,0 0 0 0,0 0 1 16,0 0 0-16,0 0 16 0,0 0 3 0,0 0 1 15,0 0 0-15,0 0-13 0,0-6-4 0,-4 3 0 0,0-8 0 16,4 5-24-16,0 0 0 16,-3 0 0-16,3-6 0 0,0 3 0 0,0 4 0 0,0-1 0 0,0 0 0 15,0 0 0-15,0 0 0 0,0 6 0 0,0-6 0 16,0 0 0-16,0 0 0 0,0 1 0 0,0-1 0 16,0 6 0-16,0-6 0 0,0 3 0 0,0 3 0 15,0-6 0-15,0 6 0 0,0 0 0 0,0 0 0 16,0-6 0-16,0 0 0 0,0 0 0 0,0 0 0 15,0 6 0-15,0-5 0 0,0 5 0 0,3-6 0 16,-3 0 0-16,0 6 0 0,0-6 0 0,4 0 0 16,0-3 0-16,-1 3 0 0,1-5 0 0,-1 5 0 15,1 0 0-15,3-6 0 0,-4 0 0 0,1 3 0 16,3 4 0-16,0-7 0 0,-4 6 0 0,4 0 0 16,0-6 0-16,-3 6 0 0,3 6 0 0,0 0 0 15,0 0-24-15,0 6-9 0,0 12-3 0,0-12 0 16,0 11-9-16,-3 4-3 15,-1-3 0-15,1 5 0 0,0-2 29 0,-1 8 6 0,-3-2 1 0,0 2 0 16,0-3 12-16,0 4 0 0,-3-7 0 0,-1-2 0 0,4 2 0 16,0-5 0-16,4-6 0 0,-4 3 0 15,0-4 22-15,3-5 7 0,-3-6 2 0,0 0 0 16,0 0-10-16,0 0-1 0,4-6-1 0,-1-5 0 16,1-1 21-16,3 0 5 0,0-3 1 0,0-2 0 15,0-4-37-15,3 4-9 0,-3-1 0 0,4-9 0 16,-4 10-40-16,4-1-9 0,-4 1-3 0,3-1 0 15,-3 9 0-15,0-3 0 0,-3 6 0 0,0-5 0 16,-1 5-12-16,1 6-4 0,-4-6 0 0,0 6 0 0,0 0 4 16,0 0 0-16,0 0 0 0,0 0 0 0,0 0 41 0,0 0 9 0,0 0 2 0,0 0 0 15,0 0 12-15,0 0 0 0,0 0 0 0,0 0 10 16,-4 6 2-16,4-6 0 0,0 0 0 0,0 0 0 16,0 0 35-16,0 0 7 0,0 0 2 0,0 0 0 15,0 0-1-15,0 0 0 0,0 0 0 0,0 0 0 16,0 0-32-16,-7 0-7 0,7 0 0 0,0 0-1 15,-7 0-15-15,7 0 0 0,0 0 8 0,-7-6-8 16,7 6-8-16,0 0-5 0,0 0-1 0,0 0 0 16,0 0-22-16,-11 0-5 0,11 0-1 15,0 0 0-15,0 0 13 0,0 0 2 0,0 0 1 0,-7 0 0 16,7 0 16-16,0 0 10 0,-7 6-12 0,7-6 12 16,-3 6 0-16,3-6 0 0,-7 6 0 0,7-6 0 15,0 0 0-15,-4 5 0 0,4-5 0 0,0 0 0 16,0 0 0-16,0 0 0 0,0 0 0 0,0 0 0 15,0 0 0-15,0 0 0 0,0 0 0 0,0 0 0 16,0 0 0-16,0 0 0 0,0 0 0 0,0 0 0 16,0 0-36-16,0 0 0 0,0 0 0 0,0 0 0 15,0 0-25-15,4-5-6 0,-4-1-1 0</inkml:trace>
  <inkml:trace contextRef="#ctx0" brushRef="#br0" timeOffset="12747.408">16471 2328 801 0,'0'0'16'0,"0"0"5"15,-3 0-21-15,3 0 0 0,0 0 0 0,0 0 0 16,-7 6 27-16,7-6 1 0,0 0 0 0,0 0 0 16,-4 5-14-16,1 7-2 0,3-3-1 0,-4 3 0 15,4 0-11-15,0 5 0 0,0-5 0 0,0 3 8 0,0 8 17 0,0-5 3 0,4 8 1 0,-4-8 0 16,0 5 17-16,0-2 3 0,0 2 1 0,0-5 0 15,0-3-18-15,0 2-3 0,0-5-1 0,-4 0 0 16,4-6-16-16,0-6-3 0,0 0-1 0,0 0 0 31,0 0-72-31,-4-6-16 0</inkml:trace>
  <inkml:trace contextRef="#ctx0" brushRef="#br0" timeOffset="13363.241">16605 2334 1150 0,'0'0'24'0,"0"0"6"16,0 0-30-16,0 0 0 0,0 0 0 0,0 0 0 0,0 0 44 0,0 0 4 16,0 0 0-16,-3 5 0 0,3-5-26 0,0 0-5 15,0 0-1-15,0 0 0 16,3 6-4-16,-3-6-2 0,0 0 0 0,0 6 0 15,4 0-10-15,-4-6 8 0,7 9-8 0,0-9 8 16,-7 0-8-16,3 6 0 0,4 0 0 0,-7-6 8 0,8 0-8 0,-1 0 0 0,0-6 0 16,0 6 8-16,-7 0-8 0,0 0 0 0,0 0 9 0,3-6-9 15,-3 6 0-15,0 0 8 0,4 0-8 0,-4-9 0 16,0 9 8-16,3-3-8 0,-3 3 8 0,0-9-8 16,-3 3 12-16,-1 1-3 0,1-1 0 0,-1 6 0 15,-3-6-9-15,4 6 8 0,-4-6-8 0,-1 6 8 31,1 0-8-31,0 0 0 0,-3 0 0 0,-1 0-11 0,4 6 41 0,-3-6 8 0,-1 0 2 0,0 6 0 16,4-6-20-16,0 6-3 0,0-1-1 16,4 1 0-16,-1 3-16 0,1-3 0 0,3 6 0 0,3 0-9 15,-3-7 1-15,4 7 0 0,-4 0 0 0,3-3 0 16,4 3 8-16,-3-1-8 0,3 1 8 0,0 0-8 16,0-6 8-16,0 5 0 0,4 4 0 0,-4-3 0 15,0 0 0-15,3 2 0 0,1-2 0 0,-4 0 0 16,4 0 0-16,-1-1 0 0,-3 1 0 0,4-6 0 15,-1 0 0-15,-3 3 0 0,0-9 0 0,4 6 0 16,-4-6-20-16,4 0 0 0,-1 0 1 0,1 0 0 16,-1 0-132-16,1-6-26 0</inkml:trace>
  <inkml:trace contextRef="#ctx0" brushRef="#br0" timeOffset="13561.041">16905 2413 1220 0,'0'15'34'0,"4"-4"9"0,-4 1-35 0,3 0-8 0,1-6 0 0,-4 3 0 16,0-9 20-1,3 5 1-15,-3-5 1 0,0 0 0 0,7 12-35 0,-7-12-7 0,4 0-2 0</inkml:trace>
  <inkml:trace contextRef="#ctx0" brushRef="#br0" timeOffset="13755.487">16926 2069 1454 0,'0'0'32'0,"0"0"6"0,0 0 2 0,-3 6 1 16,3 6-33-16,0-12-8 0,0 0 0 0,0 0 0 15,0 0-120-15,0 0-25 0</inkml:trace>
  <inkml:trace contextRef="#ctx0" brushRef="#br0" timeOffset="14052.112">17191 1963 1450 0,'0'0'32'0,"-4"12"6"0,1 0 2 0,3 2 1 0,0-2-33 0,0 6-8 0,0-1 0 0,0 4 0 16,0-3 0-16,3 2 0 0,-3 4 0 0,0-1 0 15,0-2 0-15,0 2 0 0,0 7 0 0,4 2 0 16,-4-8 0-16,0 8 0 0,3-3 11 0,-3 4-11 16,4-4 0-16,-1-2 0 0,1 8 0 0,-1-9 0 15,1 4 15-15,-4-7 0 0,4-2 0 0,-1 2 0 16,1-11 6-16,-4 3 2 0,3-4 0 0,1-5 0 16,-1 0-23-16,-3-6 9 0,0 0-9 0,4 0 0 15,3-6-81-15,0-11-23 0,-4 5-5 16</inkml:trace>
  <inkml:trace contextRef="#ctx0" brushRef="#br0" timeOffset="14475.973">17413 1722 997 0,'0'0'21'0,"0"0"5"0,0 6 1 0,0 0 2 0,0 3-29 0,0 2 0 0,-3-5 0 0,3 6 0 15,0 6 93-15,-4 2 13 16,4-2 2-16,0 5 1 0,0-2-49 0,-3 8-9 0,3-8-3 0,0 8 0 15,0 1-4-15,0-4 0 0,0 4-1 0,0-4 0 16,0 9-7-16,0-2 0 0,0 2-1 0,0-9 0 16,3 10-11-16,-3-4-3 0,4-3 0 0,-4-2 0 15,3-4-21-15,-3 4 8 0,4-4-8 0,-1 1 0 16,-3-9 0-16,4 8 0 0,-1-11 0 0,1 3 0 16,-1 2 0-16,4 1 0 0,0-6 0 0,0 5 0 15,0-2-12-15,1-3 0 0,-1-1 0 0,0 7 0 16,0-12-20-16,0 3-4 15,0 3 0-15,0-7-1 0,-4 7-14 16,4-12-2-16,-3 6-1 0,3 0 0 0,-7-6-111 0,4 0-23 0</inkml:trace>
  <inkml:trace contextRef="#ctx0" brushRef="#br0" timeOffset="15017.019">17582 2463 1126 0,'0'0'24'0,"0"0"6"0,0 6 1 0,-3 0 1 0,3-6-32 0,0 0 0 0,0 0 0 0,0 0 0 15,0 0 63-15,0 0 5 0,0 6 2 0,0-6 0 16,0 0-39-16,0 0-8 0,0 0-2 0,0 0 0 16,3 2-21-16,5 10 0 0,-5-12 0 0,4 6 0 15,0-6 0-15,-3 0 0 0,3 6 0 0,3-6-8 16,-3 0 8-16,0 6 0 0,0-6 0 0,1 0 0 16,-1 0 0-16,0 0 8 0,0-6-8 0,0 6 0 15,-7 0 8-15,3 0-8 0,1-6 8 0,-4 0-8 16,3-8 8-16,-3 8-8 0,-3-6 10 0,3 0-10 0,-4 0 0 15,1 1-18-15,-1-4 2 0,-3 3 1 0,0 0 15 16,4 1-12-16,-4-1 12 0,-1 6-12 0,1-3 12 16,0 3 0-16,-3 0 0 0,3 6 10 0,-4-5-10 0,4 5 12 15,0 5-12-15,0-5 12 0,0 6-2 0,3-6 0 16,1 9 0-16,-1-3 0 0,1 6-10 0,-1-6 0 16,4 5 9-16,0 7-9 0,-3-9 0 0,3 3 0 15,0 5 0-15,0 1 0 0,0-6 16 0,0 8 0 16,3-2-1-16,-3-6 0 0,0 8 0 0,4-2 0 15,-4-1 0-15,3 1 0 0,-3-9 0 16,4 3 0-16,-1 5 0 0,4-11 0 0,-3 0-3 0,3 6-1 16,0-12 0-16,4 6 0 0,-1-6-11 0,4 0 0 15,0 0 0-15,1-6-11 16,6 0-33-16,-4-6-6 0,5 0-2 0,2-5-643 0</inkml:trace>
  <inkml:trace contextRef="#ctx0" brushRef="#br0" timeOffset="15453.034">17939 2345 928 0,'0'0'20'16,"0"0"5"-16,0 0 1 0,0 6 0 0,0 3-26 0,0 3 0 0,0-6 0 0,0 0 0 0,0-1 60 0,3 7 8 16,-3-6 0-16,0 3 1 0,0 3-23 0,0-6-5 15,0 5-1-15,0 1 0 0,0-6-7 0,4 6-1 16,-4-4-1-16,3 10 0 0,-3-6 7 0,4 0 2 16,-1-1 0-16,1-2 0 15,-4 3-6-15,7-6-1 0,-4 6 0 0,5-7 0 16,2 7-5-16,-3-3 0 0,4-3-1 0,-1 0 0 15,1 0-15-15,3 0-4 0,-3-1 0 0,3 1 0 16,-4-6-8-16,4 0 10 0,-3 0-10 0,-4 0 10 16,4-11 5-16,-1 5 1 0,-3 0 0 0,0 0 0 15,-3-3-7-15,-1-3-1 0,-3-5 0 0,4 5 0 0,-4-6 16 16,0-2 4-16,0 2 0 0,-4-8 0 0,1 2-28 0,-4 7 0 0,3-4 0 0,-3-3 0 16,4 13 0-16,-8-7 0 15,4 3 0-15,0-2 0 16,0 11-36-16,3-6-13 0,-3 0-3 0,0 3 0 15,4 4-115-15,-1-1-23 0</inkml:trace>
  <inkml:trace contextRef="#ctx0" brushRef="#br0" timeOffset="16247.156">18383 2345 990 0,'0'0'21'0,"-3"6"5"0,3 3 1 0,-4-3 1 0,4 0-28 0,-3 6 0 0,-1-7 0 0,4 7 0 16,-3 0 92-16,3-9 13 0,-4 9 3 0,4-6 0 15,0-1-39-15,-3 7-7 0,3-6-2 0,0 0 0 0,0 0-24 0,0 0-4 16,0-6-2-16,3 6 0 0,1 8-13 0,-1-8-2 16,1 0-1-16,-1 6 0 0,1-6-5 15,-4 0-1-15,3-1 0 0,1 1 0 16,-4 0-8-16,3 3 0 0,1-3 0 0,-1 0 0 16,1-6 0-16,-4 0 0 0,0 0 0 0,0 0 0 15,0 0 12-15,3 6-2 0,-3-6-1 0,0 0 0 16,0 0 4-16,0 0 1 0,0 0 0 0,0 0 0 15,0-6 6-15,0 0 0 0,-3-9 1 0,-1 3 0 16,4-5-7-16,-3 5-2 0,-1-12 0 0,1 10 0 16,-1-4-12-16,4 1 0 0,-3-1 0 0,-1 3 0 0,4-8 0 15,0 5 0-15,0 3 0 0,0-2 0 0,0 11 0 0,4 0 0 0,-4-6 0 16,0 0 0-16,0 4 0 16,3 2 0-16,1-6 0 0,-1 0 0 0,-3 6 0 0,4-5 0 15,-1 5-8-15,-3-3 8 0,0 9 0 16,0 0 0-16,4-6 0 0,-4 6 0 0,0 0-21 0,0 0-1 15,0 0 0-15,0 0 0 16,0 0-26-16,0 0-6 0,0 0-1 0,7 6 0 16,0 0-16-16,4 0-3 0,-4 8-1 0,3-2 0 15,-3-6-7-15,0 0-2 0,4 0 0 0</inkml:trace>
  <inkml:trace contextRef="#ctx0" brushRef="#br0" timeOffset="17074.112">18616 2378 882 0,'0'0'19'0,"0"0"4"0,0 0 1 0,0 0 1 0,-7 6-25 16,7-6 0-16,0 0 0 0,0 0 0 0,0 0 63 0,-7 0 7 15,7 0 2-15,0 0 0 0,0 0-12 0,0 0-1 0,0 0-1 0,0 0 0 16,0 0-31-16,0 0-7 0,0 0 0 0,0 0-1 16,0 0-9-16,0 5-2 0,4 1 0 0,-1 0 0 15,1-6-8-15,-1 6 8 0,1-6-8 0,-4 0 8 16,7 6 0-16,-7-6-8 0,0 0 12 0,3 3-4 16,4 3-8-16,-7-6 8 0,0 0-8 0,0 0 8 15,0 0-8-15,0 0 12 0,0 0-12 0,0 0 12 16,0 0 3-16,0 0 1 0,0 0 0 0,0 0 0 15,0 0 11-15,0 0 2 0,0 0 1 0,0 0 0 16,0 0-30-16,0 0 0 0,0 0 0 0,0 0 0 16,0 0 9-16,0 0 3 0,0 0 0 0,0 0 0 15,0 0-21-15,0 0-4 0,0 0-1 0,0 0 0 16,0 0 14-16,0 0 0 0,0 0 12 0,0 0-12 16,0 0 0-16,0 0 0 0,0 0 0 0,0 0 0 15,0 0 0-15,0 0 0 0,0 0 0 0,0 0 0 16,0 0 0-16,0-6 0 0,0 6 0 0,0 0 0 15,0 0 0-15,0 0 0 0,0 0 0 0,0 0 0 16,0 0 0-16,0 0 0 0,0 0 0 0,0 0 0 16,0-3 0-16,0 3 0 0,0 0 0 0,0 0 0 15,0 0 0-15,0 0 0 0,4-6 0 0,-4 6 0 0,0 0 0 16,0 0 0-16,0 0 0 0,0 0-9 0,0 0 9 0,0 0 0 16,0 0 8-16,0 0-8 0,0 0 10 0,0 0-2 0,0 0-8 15,0 0 12-15,0 0-2 0,0 0-1 0,0 0 0 16,0 0 0-16,0 0-9 0,0 0 0 0,0 0 9 0,0 0-9 15,0 0 16-15,0 0-2 0,0 0 0 16,0 0 0-16,0 0 3 0,0 0 1 0,0 0 0 0,0 0 0 16,0 0 1-1,0 0 0-15,0 0 0 0,0 0 0 0,0 0-11 0,0 0-8 0,0 0 9 0,0 0-9 16,0 0 0-16,0 0 0 0,0 6 0 0,0-6 0 16,0 0 0-16,0 0 0 0,0 0 0 0,0 0 0 15,0 0-19-15,0 0 0 0,0 0 0 0,0 0 0 16,0 0-49-16,0 0-11 0,0 0-1 15</inkml:trace>
  <inkml:trace contextRef="#ctx0" brushRef="#br0" timeOffset="18153.242">18778 2284 589 0,'0'0'24'15,"0"0"-24"-15,0 0 64 0,0 0 7 0,0 0 1 0,0 0 1 16,0 0 4-16,0 0 1 0,0 0 0 0,0 0 0 15,0 0-36-15,0 0-7 0,0 0-2 0,0 0 0 16,0 0 15-16,-3 5 4 0,3-5 0 0,-7 0 0 16,7 0 1-1,0 0 1-15,-7 3 0 0,7-3 0 0,-7 6-2 0,0 0-1 0,0 0 0 0,-1-6 0 16,1 6-40-16,0 0-11 0,0 0 0 0,-3 5 0 16,3-5 12-16,-4 0-3 0,1 0 0 0,-1 3 0 15,0-3-9-15,1 0 12 0,-1 0-12 0,1 5 12 16,-1 1-12-16,0-6 10 0,4 3-10 0,0 3 10 15,0-7-10-15,0 1 12 0,7-6-12 0,0 0 12 16,-7 6-4-16,7-6 0 0,0 0 0 0,0 0 0 16,0 0 0-16,0 0-8 0,0 0 12 0,0 0-4 15,0 0-8-15,0 0 10 0,0 0-10 0,0 0 10 16,0 0-10-16,0 0 0 0,0 0 0 0,0 0 8 16,0 0-8-16,0 0 0 0,0 0 0 0,0 0 0 15,0 0 0-15,0 0-9 0,0 0 9 0,0 0 0 16,0 0-11-16,0 0 11 0,0 0-10 0,4 6 10 15,-1 0-9-15,4 0 9 0,-3-6-8 0,3 6 8 16,0-6 0-16,0 3 0 0,0 0 0 0,0-1-8 16,4 10 8-16,-1-12 0 0,1 6 0 0,-1 0 0 15,-3-6 0-15,4 6 0 0,0 0 0 0,-1-6 0 16,-3 6 0-16,0 0 0 0,0 2 0 0,0-2 0 16,-3 6 0-16,3-6 0 0,-3 0 0 0,-4 0 0 15,3 5 0-15,-3 1 0 0,0-9 0 0,0 6 0 0,-3 6 0 16,-1-4 0-16,0 1 0 0,-3 0 0 0,-3-6 0 15,3 3 0-15,-4-4 0 0,1 1 8 0,-1 0-8 0,0-6 8 16,-3 6-8-16,0-6 8 0,-3 0-8 0,3 0 0 0,-4 0 0 0,0 0 0 16,1-6-16-16,2 6 1 15,1-6 1-15,0 6 0 16,0-11-18-16,4 8-4 0,-1-3-1 0,0 0 0 0,4 0-87 16,0 0-16-16,4 0-4 0</inkml:trace>
  <inkml:trace contextRef="#ctx0" brushRef="#br0" timeOffset="18724.05">20010 1469 1314 0,'-8'0'28'0,"-2"0"7"0,3 0 1 0,0 6 1 0,-4-6-29 0,4 6-8 0,-3 3 0 0,-1-3 0 16,0 5 64-16,4 1 12 0,-3-6 3 0,-1 6 0 15,4-3-22-15,-3 8-4 0,-1-5-1 0,0 0 0 16,1 11-23-16,3-8-5 0,0 3 0 0,0 5-1 15,3-2-12-15,1 2-3 0,-1 1 0 0,1 2 0 16,3 4-8-16,0-4 8 0,0 4-8 0,0-4 8 16,3 9-8-16,1 3 0 0,-1-2 0 0,1 2 0 15,3-6 0-15,0 9 0 16,-4-2 10-16,1-4-10 0,-1 3 0 0,4-8 0 0,-3 2 0 0,-1 0-12 16,1 4 12-16,0-4 0 0,-4-3 0 0,7-2 0 15,-7-4 0-15,0-5 0 0,0-3 0 0,-4 2 0 16,1-11 0-16,-1 0 13 0,0 0-2 0,1 0-1 15,-1-6-10-15,4 0 0 0,-3 0 0 0,-1 0 0 16,1 0-61-16,3-6-8 0,-4 0-2 16</inkml:trace>
  <inkml:trace contextRef="#ctx0" brushRef="#br0" timeOffset="19039.045">19699 2131 1265 0,'0'0'53'0,"0"0"-42"15,0 0 5-15,0 0 2 0,0 0 0 0,0 0 0 16,0 0 16-16,0 0 3 0,0 0 1 0,0 0 0 15,0 0-19-15,0 0-4 0,4 6-1 0,3-6 0 16,3 0-2-16,1 0 0 0,-1 0 0 0,5 0 0 16,2 0-12-16,-3 0-16 0,7 0 3 0,-3 0 1 15,3 0 12-15,-3 5 0 0,3-5 0 0,-3 0 0 16,3 0 0-16,-3 6 0 0,3 0 0 0,-4 6 0 16,4-9-72-16,-3 9-9 0,3-6-2 15</inkml:trace>
  <inkml:trace contextRef="#ctx0" brushRef="#br0" timeOffset="19581.236">20112 2242 995 0,'3'18'42'16,"-3"-12"-34"-16,4 6 36 0,3-6 8 16,-3-6 0-16,3 5 1 0,-4 1-25 0,4 3-4 0,-3-3-2 0,3-6 0 31,0 6 16-31,0-6 3 0,0 6 1 0,0-6 0 0,0 0-16 0,0 0-3 0,-3 0-1 0,3 0 0 16,0 6 10-16,-4-6 1 0,4 6 1 0,0-6 0 15,4 0-6-15,-4 0 0 0,0 0-1 0,0 0 0 16,0 0 3-16,0 0 1 0,-3-6 0 0,3 6 0 15,0-6-10-15,-4 0-1 0,1 0-1 0,-1 6 0 16,1-15-4-16,-1 9-1 0,-3 1 0 0,0-1 0 16,4-6-14-16,-4 6 11 0,-4-6-11 0,4 1 10 15,-3 5-10-15,3-3 0 0,-4 3 0 0,1-6 0 16,-1 6-12-16,-3 0 0 0,4 1-1 0,-4 5 0 16,3-6-3-16,-6 6-1 0,-1 0 0 0,0 0 0 15,1 0 17-15,-1 6-12 0,4-6 12 0,-3 0-10 16,-1 5 10-16,0 1-8 0,4-6 8 0,-3 6-8 15,3 6 8-15,0-6 0 0,0 0 0 0,0 0 0 16,3 2 0-16,4 10 0 0,-3-12 10 0,3 6-10 16,0-1 0-16,3-2-21 0,-3 3 3 0,0 0 1 15,4 0 4-15,3 5 1 0,0 4 0 0,0-4 0 0,0 1 12 0,3 3 0 16,-3 2 0-16,4-5 0 16,-4-6 0-16,4 2 0 0,-1 4 0 0,1-12 0 0,6 6 0 0,-2-4 0 15,-1-2 0-15,0-3 0 16,0 0 0-16,4-3 0 0,-4 0 0 0,3-6 0 15,-3 3-27-15,4-3 1 0,-4-5 0 0</inkml:trace>
  <inkml:trace contextRef="#ctx0" brushRef="#br0" timeOffset="20906.632">20563 2198 1161 0,'-7'30'24'0,"4"-24"7"0,-1 2-31 0,4-2 0 0,0 6 0 0,0-6 0 16,0-6 40-16,0 12 3 0,0-12 0 0,0 0 0 16,0 0 1-16,0 6 1 0,0-6 0 0,4 5 0 15,-1 1-31-15,1 9-6 0,-1-9-8 0,1 6 11 16,-4-6 19-16,3-1 4 0,-3 7 1 0,0-3 0 15,4 3-19-15,-4 0-3 0,0-1-1 0,4 1 0 16,-4-3 8-16,0 3 2 0,0-6 0 0,0-1 0 16,0-5 10-16,0 0 3 0,0 0 0 0,0 0 0 15,0 0 9-15,0 0 1 0,0 0 1 0,0 0 0 16,-4 0-21-16,4-11-4 0,-4-1-1 0,4 3 0 16,0-9-20-16,0 7 0 0,4-7 0 0,0-3 0 15,-1 10-8-15,1-1 8 0,-1 0-8 0,4 0 8 16,0 4-8-16,-3 2 8 0,3 0-8 0,-4 0 8 0,4 0-24 15,-3 6 0-15,3 0 0 0,0 0 0 16,0 0-4-16,-3 0 0 0,3 6 0 0,0 0 0 0,3 6 28 0,-3-7 0 16,-3 10 0-16,3-3-8 0,-4 0 8 0,1 5 0 15,3-5 0-15,-3 3 0 0,-1 2 0 0,1 1 8 0,-1-12-8 0,-3 9 11 16,4-9 13-16,-4-1 4 0,0-5 0 0,0 0 0 16,0 0-4-16,0 0-1 0,0 0 0 0,0 0 0 15,0 0 3-15,0 0 1 0,0 0 0 0,0 0 0 16,0 0-17-16,0 0-10 0,3 0 12 0,4-5-12 15,-3-1 0-15,-1 0 0 0,1 0 0 0,-1 3 0 16,-3-3 0-16,0 6 0 0,4-6 0 0,-4 6 0 16,3-6 0-16,-3 6-9 0,0 0 9 0,0 0-12 15,0 0 1-15,0 0 0 0,7 0 0 0,-7 0 0 16,0 0 2-16,0 0 0 0,4 6 0 0,3-6 0 16,-3 6 9-16,-1 0 0 0,4-3 0 0,-3 3 0 0,-1 0 0 15,1 0 0-15,-1-1 0 0,4 7 0 0,-3-12 0 0,3 6 0 16,-4 0 9-16,1 0-9 0,3 0 15 0,-3-6-4 15,3 3-1-15,-7-3 0 0,7 3 0 0,-4-3 0 16,4 2 0-16,0-2 0 0,-3 3-10 0,3-3 12 16,0 0-12-16,-7 0 12 15,7 0-12-15,0 0 8 0,-7 0-8 0,4 0 8 16,3-3-8-16,-7 3 0 0,7 0 9 0,-4-2-9 0,4-1 0 0,0 0 0 16,0 3 0-16,0-6 8 0,1 0-8 0,-1 6 0 15,0-6 0-15,0 0 8 0,0 0-8 0,-4 0 0 16,4 1 0-16,-3-1 0 15,3 0 14-15,0 0 2 0,-4 3 0 0,5-3 0 16,-1 0-26-16,-4 6-5 0,1-12-1 0,-1 12 0 0,-3 0 16 16,4-5 0-16,-4 5 9 0,0 0-9 0,0 0 0 0,0 0 0 0,0 0 0 15,0 0 0-15,0 0 16 0,0 0-4 16,0 0 0-16,0 0 0 0,0 0-20 0,3 5-5 16,4 1-1-16,-3 0 0 0,-1 0 14 0,-3 3 0 15,4 3 0-15,-1-1 0 0,1 7 8 0,3 0 5 16,-3 2 1-16,3 4 0 0,0-4-22 15,-4 4-5-15,4-1-1 0,0 1 0 0,-3 8 14 16,3-8 0-16,3 8 0 0,-2-8 0 0,-1 8 22 0,0-3-2 0,0-2-1 16,0-4 0-16,0-2-19 0,-4 2 0 0,4 1 0 15,-3-3 0-15,-1-4 0 0,4 1 0 0,1-6 0 0,-5-4 0 16,4 4 0-16,-3-6 0 0,-1-6 0 0,-3 0 0 16,0 0 12-16,0 0-4 0,0 0 0 0,0 0-8 15,0 0 20-15,0 0-4 0,0-6 0 0,0 0 0 16,0-3-2-16,-3-2-1 0,-4-1 0 0,3 0 0 15,1-8 6-15,-5 2 1 0,1 0 0 0,-3-8 0 16,3 8-10-16,-4-5-2 0,-3-1 0 0,4 4 0 16,-1-4-8-16,-3-2 0 0,3 8 0 0,1-11 0 15,-1 8 0-15,4-3 0 0,-4-2 0 0,4 2 0 16,0 7 0-16,0-4 8 0,4 4-8 0,-1-1 8 16,1-6-8-16,3 4 0 0,0 2 0 0,3-5 0 15,1 8 0-15,3-8 0 0,0 5 0 0,0-9-11 16,3 16 3-16,-2-7 0 0,6-3 0 0,-4 10 0 15,1-7 8-15,3 0 0 0,-3 4 0 0,3 2 0 16,-7 0 0-16,3 0 0 0,-3 7 0 0,-3-1 0 0,3 0 0 0,-4 3 0 0,4 0 0 16,-7 3 0-16,0 0-19 0,0 0-1 0,4 3-1 15,3 0 0-15,0 3 21 0,-3 5 0 16,3-5 0-16,-4 12 0 0,1-6 0 0,-1-3 0 16,1 8 0-16,-4 1 0 0,3-6 0 0,1 2 0 0,-4 4 0 0,0-6 0 15,3-1 0-15,-3-5 0 0,-3 6 0 0,3-3 0 16,-4-3 15-16,1 0 4 0,3-6 1 0,-4 6 0 15,1-1-20-15,-4-5 0 0,0 6 0 0,0 0 0 16,0-6 0-16,-1 0 0 0,1 6 0 0,-3-6 0 16,3 0-40-1,-4 0-11-15,-3-6-2 0,0 6-1 0,0 0 5 0,-4-6 1 0,1 0 0 16,-1 1 0-16,-3-1-35 0,3 0-6 16,0-6-2-16,1-3-482 0,3 9-97 0</inkml:trace>
  <inkml:trace contextRef="#ctx0" brushRef="#br0" timeOffset="21380.901">21590 2154 1609 0,'0'0'35'0,"0"0"7"0,0 0 2 0,-4 12 2 0,4-12-37 0,-7 3-9 0,4 3 0 0,-1 6 0 16,1-12 39-16,-1 11 5 0,1-5 2 0,-1 0 0 15,1 6-26-15,-1-6-4 0,-3 0-2 0,4 2 0 16,-4 4-14-16,3 0 0 0,-3 0 8 0,0-6-8 16,3 5 0-16,-3 4 0 0,4-9 0 0,-1 6 0 15,1-1 9-15,-1-5-9 0,4 3 8 0,0-9-8 16,0 0 19-16,0 0-2 0,0 0 0 0,0 0 0 15,0 0 0-15,0 0 0 0,0 0 0 0,0 0 0 16,7 3-17-16,-3 0 10 0,3-3-10 0,0 0 8 16,0-3 0-16,-4 3 0 0,5-3 0 0,-1 3 0 15,3 0-8-15,-3 0 0 0,0 0 0 0,4 0 8 16,-4 3-8-16,0 0 0 0,0 3 0 0,-3 0 0 16,3 0 0-16,0 0 0 0,-4 5 0 0,1 1 0 15,-4-3 0-15,0 3 0 0,3-1 0 0,-6 7 0 16,3 0 0-16,-4-10 0 0,-3 16 0 0,4-12 0 15,-4 8 0-15,-4-2 0 0,0-6 0 0,1 5 0 0,-1-5 0 0,1 3 0 16,-4-3 0-16,3-1 0 16,0-5-25-16,1 0-4 0,-1 0-1 0,8 0 0 15,3-6-114-15,0 0-22 16,0 0-5-16</inkml:trace>
  <inkml:trace contextRef="#ctx0" brushRef="#br0" timeOffset="21636.339">21939 2625 1090 0,'0'0'31'0,"0"0"6"0,0 0-29 0,0 0-8 0,0 0 0 0,0 0 0 16,0 0 61-16,-3 5 11 0,-4 1 3 0,3 0 0 15,4-6-27-15,-7 0-6 0,-3 6-1 0,2 0 0 16,-2 0-33-16,-4 0-8 0,3 0 0 0,1 8 0 16,-1-8-14-16,4 0-5 0,-4 0-1 0,4 0 0 15,0 0-23-15,4 5-5 0,-1-2 0 16,1-3-1-16</inkml:trace>
  <inkml:trace contextRef="#ctx0" brushRef="#br0" timeOffset="22270.865">22902 2098 1664 0,'-14'44'35'0,"7"-26"7"16,4-3-34-16,-1 2-8 0,1 1 0 0,-1 0 0 15,1-4 0-15,3 4 12 0,0 0-12 0,0-7 12 0,0 10-3 0,3-9 0 16,-6 0 0-16,3-1 0 16,0-2-9-16,3 3 0 0,-3 0 0 0,4-1 0 0,-1 1-12 0,-3-6-5 15,4 0-1-15,-4-6 0 16,0 0-170-16,0 0-35 0,0 0-6 0</inkml:trace>
  <inkml:trace contextRef="#ctx0" brushRef="#br0" timeOffset="22452.892">22765 1872 1964 0,'-7'6'83'0,"0"0"-67"15,0 0-16-15,7-6 0 0,-7 0-13 0,7 0 5 16,-8 0-11-16,8 0-1 0,-7 0-1 0,4-6-511 15,-1-6-101-15</inkml:trace>
  <inkml:trace contextRef="#ctx0" brushRef="#br0" timeOffset="22830.329">23160 1613 1652 0,'-11'18'34'0,"11"-18"9"0,-3 6-35 16,-4 0-8-16,3 0 0 0,1-1 0 0,-4 7 18 0,3-6 2 0,1 3 0 0,-1-3 0 16,4 11 3-16,0-11 1 15,-4 6 0-15,4 0 0 0,4 3-24 0,-4 2 0 0,0 1 0 0,4 8 0 16,-4 4 0-16,0-7-18 0,0 15 3 0,0 1 1 15,3-4 22-15,-3 3 4 0,-3 6 0 0,3-3 1 16,-4-2 0-16,4-1 0 16,0-3 0-16,0-3 0 0,0 10 23 0,0-10 5 0,0-9 1 0,0 4 0 15,0-4-10-15,0 1-1 0,4-3-1 16,-4-4 0-16,0-5-30 0,3-6 0 0,-3 3 0 0,4-1 0 31,-4 1-33-31,0-3-13 0,3 6-2 0,-3-6-1 0,4 0-24 16,-1 0-5-16,4-1-1 0,-3-2 0 0,-1 3-31 15,4-3-6-15,-3 0-2 0,-4-3-275 0,7 6-55 0</inkml:trace>
  <inkml:trace contextRef="#ctx0" brushRef="#br0" timeOffset="23508.568">23862 2192 1578 0,'-4'12'44'0,"1"0"12"0,3-6-45 0,0 6-11 0,0 8 0 0,3-2 0 15,1-12 32-15,-4-6 5 0,3 6 1 0,1-6 0 16,3 5 10-16,0-2 1 0,0 0 1 0,4 0 0 16,-4-3-27-16,0 6-6 0,3-6-1 0,1 0 0 15,0-6-6-15,-1 6-2 0,-3-3 0 0,4-3 0 16,-1 6-8-16,1-5 0 0,-4-1 0 0,0 0-11 16,4 0 35-16,-8-6 6 0,4 0 2 0,-3 1 0 15,-1 2-32-15,-3-9 0 0,0 6 0 0,0 1 0 0,0-1-10 0,-3-3-8 16,-1 3-2-16,-3 1 0 0,4-1 0 0,-4 0 0 15,0 3 0-15,-4 3 0 0,0 1 3 0,4-7 0 16,-7 6 0-16,4 0 0 16,-1 0-18-16,-3 6-3 0,3-6-1 0,1 12 0 0,-1-6 23 15,1 6 4-15,3 0 0 0,-1 6 1 0,1-1 0 0,0 1 0 16,4 3 0-16,-1 3 0 0,1-1 11 0,-1 10 0 16,4-4 0-16,0 1 0 0,-3-4 0 0,3 10 0 15,0-13 0-15,0 10 0 0,0-4 27 0,0 4 1 16,0-10 0-16,0 1 0 0,0-3 2 0,0-3 1 15,0 5 0-15,3-11 0 0,1 6-11 16,-1-6-3-16,-3-6 0 0,7 3 0 16,4 2-17-16,0 7 0 0,-4-12 0 0,7 6 0 0,0-6 0 15,0-6-16-15,4 6 4 0,-1-12 0 16,-3 10-46-16,7-1-9 0,1 0-1 0</inkml:trace>
  <inkml:trace contextRef="#ctx0" brushRef="#br0" timeOffset="23884.967">24003 1851 961 0,'0'0'20'0,"0"0"5"0,0 0 1 0,4 6 2 0,-4-6-28 16,0 3 0-16,0-3 0 0,0 6 0 0,0-6 48 0,0 0 3 16,0 0 1-16,3 6 0 0,1 6-10 0,-4-12-2 15,7 0 0-15,-7 0 0 0,0 0-8 0,0 0-3 16,0 0 0-16,0 0 0 0,0 0 15 0,7 6 2 0,-7-6 1 0,3 0 0 15,-3 0-23-15,7 0-5 0,0 0-1 0,0 0 0 16,-3 0-18-16,3 0 0 0,4 0 0 0,-4 0 0 16,3-6-11-16,-3 6-5 0,0-6-2 0,4 0 0 31,-1 6-62-31,1-9-13 0,0 3-3 0,3 0 0 0</inkml:trace>
  <inkml:trace contextRef="#ctx0" brushRef="#br0" timeOffset="24525.943">24515 1452 1235 0,'0'0'35'0,"-4"-6"8"0,4 6-35 0,-7-6-8 0,0 6 0 0,0-6 0 15,3 6 67-15,-3-9 11 0,7 9 2 0,-7 0 1 16,0-3-23-16,4 3-5 0,3 0-1 0,-7 3 0 16,0 0-14-16,-1 3-3 0,1 0-1 0,0 6 0 0,4-1-34 0,-4 1 0 15,3 0 0-15,1 8 0 0,3 4-9 16,-4 2-9-16,4-2-2 0,0 5 0 0,-3 4 20 0,3 5 0 16,0 3 0-16,0 3 0 0,0 0-8 15,0 3 8-15,0 3 0 0,3 0 0 0,-3 0-10 0,0 6 10 16,4-9-8-16,-1 9 8 0,-3 0 0 15,4 0 12-15,-4-6 0 0,0 6-1 0,0-6 7 16,0-3 2-16,0-3 0 0,0 0 0 16,0-9-10-16,-4 3-2 0,1-11 0 0,3 2 0 0,-4-11-8 0,1-1 0 15,3-2 0-15,-4-9 0 16,4-6-24-16,0 0-6 0,0 0-2 0,-7-6 0 16,0-12-46-16,0 4-10 0,0-10-1 0</inkml:trace>
  <inkml:trace contextRef="#ctx0" brushRef="#br0" timeOffset="24834.916">24130 2069 1840 0,'-7'6'52'0,"0"0"12"0,0-6-52 0,7 0-12 0,0 0 0 0,-7 6 0 16,7-6 10-16,0 0-1 0,0 11 0 0,0-11 0 15,0 0-9-15,7 6-9 0,0 0 9 0,3 3-13 16,5-3 13-16,-1-6-12 0,3 6 12 0,1-6-12 16,0 6 12-16,-1-6 0 0,4-6 0 0,-3 6-9 15,3-6 9-15,-3 6 0 0,3-6 0 0,-3-6 0 16,-1 9-23-16,4 3-2 0,-3-6-1 0,0 6 0 15,3 0-150-15,-3 0-31 0</inkml:trace>
  <inkml:trace contextRef="#ctx0" brushRef="#br0" timeOffset="25328.567">24818 2237 1220 0,'-11'11'27'0,"4"-11"5"0,-3 0 2 0,3 0 0 0,-4 6-34 0,-3 0 0 0,7-6 0 0,-4 6 0 16,1-6 39-16,3 6 1 15,-4 0 0-15,1-6 0 0,2 0-14 0,1 6-2 0,0-6-1 0,4 5 0 16,-1 1-23-16,1 9 0 0,3-9 0 0,-4 0 0 16,4 0 0-16,0 5 0 0,0-5 0 0,0 3 0 15,0 3 0-15,4-6 0 0,-4 6 0 0,3-1 0 16,-3 1 0-16,4-6 0 0,-1 0 0 0,1 3 8 15,-1-3 19-15,-3-6 4 0,7 5 1 0,-7-5 0 16,8 0-20-16,-1 0-3 0,0-5-1 0,0 5 0 16,0-6-8-16,0-6 8 0,0 3-8 0,0 3 8 15,0-11 0-15,0 5 0 0,0-6 0 0,-3 3 0 16,3 4-8-16,0-1 0 0,-4 0 0 16,1-3 0-16,-1 10 0 0,1-1-11 0,-1 0 3 0,-3 0 0 15,0 0 8-15,0 6 0 0,0-12 0 0,0 12-8 16,0 0 8-16,0 0 0 0,0 0 0 0,0 0 0 15,0 0-12-15,-3 12 4 0,-1-12 0 0,1 6 0 16,3 0 8-16,0 0 0 0,-4 5 0 0,4 4 0 0,0 3-8 0,0-1 8 16,0 4-8-16,0 3 8 0,0-1 0 0,-3-2 17 15,3 2-2-15,3-5-1 0,-3-4 31 0,4 4 7 16,-4 0 0-16,3-6 1 16,-3-4-35-16,4-2-7 0,-4-6-2 0,0 0 0 15,0 0-1-15,0 0 0 0,0 0 0 0,7-3 0 16,3-3-8-16,-3-5-11 0,1-1 3 0,-1 0 0 15,0-6-132-15,0 4-25 0,3 2-6 0,1-6-1 0</inkml:trace>
  <inkml:trace contextRef="#ctx0" brushRef="#br0" timeOffset="25524.592">25019 2395 1465 0,'0'0'32'0,"-4"12"6"0,1-3 2 0,3 9 2 0,-4-7-34 0,4 1-8 0,0 0 0 0,0 0 0 16,0 2 15-16,0-2 1 0,-3 0 0 0,3-6 0 15,0-6 2-15,0 0 1 0,0 0 0 0,0 0 0 16,0 0-47-16,0 0-10 0,0 0-2 0</inkml:trace>
  <inkml:trace contextRef="#ctx0" brushRef="#br0" timeOffset="25705.214">24867 1728 1047 0,'0'0'23'0,"0"0"5"0,0 0 0 0,0 0 2 0,-3 15-30 16,3-15 0-16,0 0 0 0,0 0 0 15,0 0-32-15,0 0-13 0,0 0-3 0,0 0 0 0</inkml:trace>
  <inkml:trace contextRef="#ctx0" brushRef="#br0" timeOffset="26067.551">25227 1490 1609 0,'0'0'35'0,"0"0"7"0,-3 12 2 0,3-1 2 0,-4 1-37 0,4 0-9 0,0 8 0 0,0-2 0 16,0-6 53-16,0 5 9 0,-3-2 2 0,3 3 0 0,3-1-36 15,-3-5-6-15,0 9-2 0,0-4 0 0,0 1 10 0,0 3 2 16,4 2 0-16,-4 1 0 0,3-4-32 0,-3 10 0 15,4-4 0-15,3 4 0 16,-4 2-20-16,4-3-9 0,-3 9-3 0,3-8 0 16,0 2 32-16,0 3 13 0,0 4-1 0,0-4 0 0,0-3-12 0,0 7-16 15,0 2 3-15,0-9 1 0,0 3 12 0,0-2 0 16,0-4 0-16,-3-8 0 0,0 8 23 0,3-11 7 16,-4 2 2-16,4-2 0 15,-3-12-53-15,-4 6-11 0,3-7-1 0,-3-5-1 16,0 0-41-16,0 0-8 0,0 0-1 0,-3-11-429 15,3-1-86-15</inkml:trace>
  <inkml:trace contextRef="#ctx0" brushRef="#br0" timeOffset="26350.014">25068 2092 1648 0,'0'0'36'0,"0"0"8"0,0 0 2 0,0 0 0 0,0 0-37 0,0 0-9 0,0 0 0 0,0 0 0 16,0 0 34-16,4-5 5 0,3 5 1 0,0 0 0 15,4-6-25-15,-1 6-5 0,4-6-1 0,0 6 0 0,4-12-9 0,-4 12 0 16,0 0 0-16,0-6 8 0,4 6-26 0,-4-6-6 15,0 0 0-15,4 4-504 16,-4-4-101-16</inkml:trace>
  <inkml:trace contextRef="#ctx0" brushRef="#br0" timeOffset="27027.259">26303 1625 1150 0,'-7'6'24'0,"0"0"6"0,3 0-30 0,-3 0 0 0,7-6 0 0,-7 0 0 15,7 0 74-15,-7 5 9 0,7-5 1 0,-7 0 1 16,7 0-9-16,-7 0-1 0,0-5-1 0,7 5 0 15,0 0-38-15,0 0-7 0,0 0-1 0,0 0-1 16,0 0-17-16,0 0-10 0,0 0 12 0,0 0-12 0,0 0 0 0,0 0 0 16,0 0-15-16,-3 5 5 0,3 7-2 15,0 3-1-15,3 3 0 0,1 5 0 0,-4 4 13 16,3 2 0-16,-3 9 0 0,0-3-9 0,4 4 9 16,-4-10 0-16,0 9 8 0,0 0-8 0,0-2 22 15,0 8 0-15,0 0 0 0,0-3 0 0,0 3 7 0,0-6 2 16,0-2 0-16,0 2 0 0,0-9 3 0,3 4 1 15,-3-4 0-15,0-2 0 0,0-4-25 0,0-5-10 0,0 2 8 16,0-8-8-16,0 0 8 0,4 0-8 16,-4-4 0-16,0-8 8 0,0 0-8 0,0 0-9 15,0 0 9-15,0 0-13 16,0 0-27-16,0 0-4 0,0 0-2 0,0 0 0 0,0 0-102 0,0 0-21 16,0-8-4-16</inkml:trace>
  <inkml:trace contextRef="#ctx0" brushRef="#br0" timeOffset="27579.62">26504 2192 2024 0,'-3'12'42'0,"3"-6"10"0,-4 0-41 0,4 0-11 16,4 3 0-16,-4-3 0 0,3-1 0 0,-3 1 0 0,0-6-10 0,7 12 10 16,-3-12 0-16,3 6 0 0,0-6 0 0,0 0 0 15,4 0 0-15,-4 0 0 0,3 0 0 16,-3 0 0-16,4 0 0 0,-1-6 0 0,1 6 0 0,0 0 0 15,-1-6 0-15,1 6 0 16,-4-6 0-16,0 6 0 0,3 6 0 0,-3 0 0 0,-7-6 0 0,0 0 0 16,0 0 0-16,0 0 0 0,0 0 8 0,0 0-8 15,0 0 12-15,0 0-2 0,8 0 0 0,-8 0 0 16,0 0 14-16,0 0 4 0,0 0 0 0,0 0 0 16,0 0-12-16,0 0-1 0,0 0-1 0,0 0 0 15,0 0-2-15,0 0-1 0,0 0 0 0,-4 0 0 16,-3-6-11-16,0 6 0 0,0 0 0 0,0 0 0 15,0 0-18-15,7 0 4 0,-4 0 1 0,4 0 0 16,-7 0-4-16,7 0-1 0,-7 6 0 0,7-6 0 16,0 0-10-16,-3 6-3 0,3-6 0 0,-4 6 0 15,4-6 17-15,0 6 3 0,0-6 1 0,4 11 0 16,-1-2 10-16,1 15-8 0,3-7 8 0,-4 4-8 16,4-3 8-16,0 5 0 0,4-11 0 0,-4 3 0 15,0 2 0-15,4 1-8 0,-4-6 8 0,3-4 0 16,4 10-8-16,-3-6 8 0,3 0-8 0,4-6 8 15,-1 8-107-15,4-2-16 0,1-6-3 0</inkml:trace>
  <inkml:trace contextRef="#ctx0" brushRef="#br0" timeOffset="28961.181">19092 1463 645 0,'0'0'18'0,"0"0"5"0,0 0-23 0,0 0 0 0,0 0 0 0,0 0 0 15,-3 6 84-15,3-6 13 0,0 0 3 0,-4 0 0 16,1 6-12-16,3-6-1 0,0 0-1 0,-7 6 0 15,7-6-44-15,-4 6-9 0,4-6-1 0,-3 9-1 16,3-9-3-16,-4 0-1 0,4 0 0 0,-7 11 0 16,0-5-8-16,3-6-2 0,-3 6 0 0,0 0 0 15,0 0-17-15,4 0 10 0,-4 0-10 0,3 3 8 16,1 2-8-16,-1-5 0 0,-3 6 0 0,7 0 0 16,-3-1-9-16,3-2 9 0,0 3-12 0,0 6 12 15,0-7 0-15,3 7-8 0,-3-3 8 0,0 2 0 16,4 1 0-16,-1-6 0 0,1 8-8 0,-1-8 8 15,1 0 0-15,3 6 0 0,-4-13-8 0,1 4 8 16,3-3 0-16,-4 0 8 0,-3-6-8 0,7 0 12 16,-3 0 6-16,3-6 1 0,4 0 0 0,-4 0 0 15,0 1 1-15,3-4 0 0,-3-9 0 0,4 6 0 0,-4 1 5 16,4-10 2-16,-1 9 0 0,1-5 0 0,-1-1-27 16,-3-3 0-16,4-2 8 0,-4 5-8 0,0-8 8 15,0 8-8-15,0 0 12 0,0-2-4 0,-3 2-8 0,-1 1 0 16,1-4 0-16,-4 3 0 0,3 1 0 0,-3-4 0 15,0 4 0-15,0-7 0 0,0 6 0 0,-3-2-9 16,-1-4 9-16,1 4-13 16,-1 2 13-16,1-5 0 0,-1 2-10 0,-3 3 10 0,0 1-23 0,0-1 0 15,0-3 0-15,0 4 0 0,-4 5 23 0,4-9 0 16,0 10 0-16,0 5 0 0,4-6 0 0,-1 6 0 0,4 6 9 16,0 0-9-16,0 0 0 0,0 0 0 0,0 0 0 15,0 0 0-15,-3 6 0 0,-1 6-10 0,1 0 1 16,-1-4 0-16,4 10 9 0,0 0 0 0,-3-1-9 15,3 4 9-15,0 2 0 0,-4 1 0 0,0 2 0 0,4-2 0 16,0 8 0-16,0-8 0 0,0 8 0 0,0-2 0 16,0 2 0-16,0-3 0 0,4 4 8 0,-4-4-8 15,0 3 0-15,4-8 8 0,-4 2-8 0,3-2 0 16,1-1 0-16,-1-8 8 0,1 9-8 0,-4-13 0 16,3 7 22-16,1-3-1 0,-1-9 0 0,1-1 0 15,-1 1-31-15,1 0-6 0,-4-6-2 0,7 6 0 16,-4-6-21-1,-3 0-4-15,7 6-1 0,0-6 0 0,-3 0-55 16,3 0-11-16,-7 0-2 0</inkml:trace>
  <inkml:trace contextRef="#ctx0" brushRef="#br0" timeOffset="29548.619">19283 1475 1693 0,'0'0'35'0,"-7"9"9"0,7-9-35 0,-4 6-9 0,4-6 0 0,0 6 0 16,0-6 0-16,0 0 0 0,0 11 0 16,0-11 0-16,4 6 12 0,-1 0 0 0,4 0 0 0,-3 0 0 15,3-6-12-15,4 0 0 0,-4 6 0 0,0-6 8 32,3 0-8-32,1 0 0 0,-4 0 0 0,3 0 0 0,1 0 0 0,0 0 0 0,-4 0 0 0,3-6 0 15,-3 6 0-15,0 0 0 0,0-6 0 0,0 0 8 16,-3 0-8-16,3 0-9 0,-3 1 9 0,-1-1-13 31,1-6-12-31,-4 9-3 0,0-3 0 0,0 0 0 0,0 6 3 0,0 0 0 0,0-6 0 0,0 6 0 16,0 0 3-16,0 0 1 0,0 0 0 0,0 0 0 15,0 0 2-15,0 0 1 0,0 0 0 0,0 0 0 16,0 0 2-16,0 0 0 0,0 0 0 0,0 0 0 16,-7 6 16-16,3 0 0 0,4-6-8 0,-7 6 8 15,0 0 0-15,0 3 0 0,0-3 0 0,0 5 9 16,0-5-1-16,0 0 0 0,0 0 0 0,0 6 0 15,0 2 5-15,-4-8 1 0,4 6 0 0,0 0 0 16,-4 0 1-16,4-1 0 0,0 4 0 0,0-3 0 16,0 5 4-16,3-5 1 0,-3-3 0 0,4 9 0 15,3-7-20-15,0 1 0 0,0 0 0 0,3 3 0 16,1-9 0-16,-1 5 0 0,5-5 11 0,-1 0-3 16,0 0-8-16,3-6 0 0,1 0 0 0,3 0 0 15,0 0-33-15,4-6-2 0,3 6 0 0</inkml:trace>
  <inkml:trace contextRef="#ctx0" brushRef="#br0" timeOffset="31123.496">26889 2289 1045 0,'7'-17'44'16,"-4"5"-36"-16,1 0-8 0,-1-2-11 16,1 2 3-16,-1 6 0 15,1-6 8-15,-1 6 0 0,1-5 0 0,0 11-8 0,-4 0 8 0,0-6-8 16,0 6 8-16,0 0-8 16,0 0 8-16,0 0 11 0,0 0-3 0,0 0 0 0,-4 6 34 0,0-1 6 0,1 7 2 0,-4 0 0 15,0-6 14-15,0 3 4 0,0 2 0 0,0-5 0 16,0 6-9-16,0-6-2 0,7-6 0 0,-8 0 0 15,1 6-16-15,7-6-3 0,-7 6-1 0,7-6 0 16,-7 0-1-16,7 0 0 0,0 0 0 0,0 0 0 16,0 0-21-16,0 0-5 0,0 0-1 0,0 0 0 15,0 0-9-15,0 0 0 0,0 0 0 0,0 0 0 16,0 0 0-16,0 11 0 0,0-5 0 0,0 3 0 16,0-3-11-16,4 0 11 0,-4 0-8 0,3 0 8 15,1 0 0-15,-4 5 0 0,3-2 0 0,1-3 0 16,-4 0 0-16,0-6 0 0,3 6 0 0,-3-6 0 15,4 6 0-15,0 5 0 0,-4-11 0 0,3 6 0 16,-3-6 0-16,4 6 0 0,3-6 0 0,0 6 8 16,-4-6-8-16,4 6 0 0,0-3 0 0,0 3 0 15,4 0 0-15,0 5 0 0,-1 1 0 0,1-6 0 16,-1 6 0-16,1 0 0 0,0 2 0 0,-4-2 0 16,0 0 0-16,0 0 0 0,0-4 0 0,0 4 0 15,-4 0-14-15,1-6 2 0,-1 5 1 0,1 1 0 16,-4-6 1-16,0 3 0 0,-4 3 0 0,4-12 0 15,-7 6-8-15,-3-6-2 0,3 0 0 0,-4 0 0 16,-3-6 0-16,0 0 0 0,0-3 0 0,0-3 0 0,0 0-4 16,-4 1 0-16,4-1-1 0,0-6 0 15,0 4-115-15,3 2-22 0</inkml:trace>
  <inkml:trace contextRef="#ctx0" brushRef="#br0" timeOffset="31934.493">27552 2434 1650 0,'0'0'47'0,"-4"5"9"15,1 1-44-15,-1 0-12 0,4-6 0 0,-3 12 0 0,3 0 11 16,0-6 0-16,0 8 0 0,0-2 0 0,0 0 28 16,0 0 5-16,3 2 2 0,-3 4 0 15,4-1-34-15,-4 7-12 0,0 2 0 0,3 4 9 16,-3-4 1-16,0 4 0 0,-3 8 0 0,3-3 0 16,0-2 2-16,0-1 0 0,0 3 0 0,0 3 0 0,3-8 4 0,1-4 2 15,-4 4 0-15,3-7 0 0,1-8-4 0,-4 8-1 0,0-11 0 16,4 0 0-16,-4-3 0 0,0-9 0 0,0 0 0 15,0 0 0-15,0 0 21 0,0 0 4 0,0 0 1 0,0-9 0 16,-4 3-7-16,0-6-2 0,1-5 0 0,-1-7 0 16,-3 4-14-16,0-16-4 0,4 4 0 15,-4-3 0-15,0 2-12 0,0-5 0 16,3-3 8-16,-3 3-8 0,0 2 0 0,3-2 0 0,-3 0 0 16,0 3 0-16,4-4 0 0,-4 7 0 0,0-3-12 15,3 0 12-15,-3 8-12 0,0-8 4 0,0 3 8 16,0 8-13-16,3-2 2 0,1 2 1 0,-1-2 0 0,1 8 0 15,3 0 10-15,-4 1 0 0,4 2-9 0,-3-3 9 16,3 7 0-16,0-1 0 0,0 3 0 0,0-9 0 16,0 12 0-16,3 1 0 0,1-1 0 0,-1 0 0 15,4 0 0-15,0 6 0 0,1-12 0 0,-1 12 0 16,3 0 0-16,1 0-14 0,3 3 5 0,-4 6 1 16,5-3 8-16,-5 0-8 0,1 0 8 0,-1 5-8 15,1 1-2-15,-4 3 0 0,4 2 0 0,-8 1 0 16,4 0 10-16,-3-4-12 0,-1 4 12 0,1-6-12 15,-1 0 12-15,-3 2 0 0,0 4 0 0,0-6 0 16,0 5 0-16,-3-8 8 0,-1 3-8 0,1 0 8 0,-1-6-8 16,1-1 11-16,-4 7-11 0,3-12 12 0,-3 6-1 0,0-6 0 15,0 0 0-15,-4 0 0 0,1-6-3 0,-4 0 0 0,-1 0 0 0,5 1 0 16,-4-7-26-16,3 6-6 0,-3-6 0 0,3-3-1 31,1 10-45-31,6-7-9 0,-3 6-1 0,0 0-1 16,7-6-101-16,-3 3-20 0,6 4-4 0</inkml:trace>
  <inkml:trace contextRef="#ctx0" brushRef="#br0" timeOffset="32203.872">27718 2289 1444 0,'0'0'40'0,"-4"6"11"15,4 9-41-15,0-9-10 0,0 6 0 0,0-1 0 16,0 4 37-16,4 3 6 0,-4-6 1 0,3-1 0 16,-3 1 2-16,4 0 1 0,-1 3 0 0,-3 2 0 15,0-11-15-15,0 6-4 0,0-6 0 0,0-6 0 16,0 0-20-16,0 0-8 0,0 0 0 0,0 0 9 15,0 0-9-15,0 0 0 0,-3-6 0 0</inkml:trace>
  <inkml:trace contextRef="#ctx0" brushRef="#br0" timeOffset="32398.134">27704 2166 1565 0,'0'0'66'0,"0"0"-53"15,0 0-13-15,0 0-13 0,0 0 2 0,0 0 1 16,0 0-17-16,0 0-3 0,0 0-1 0</inkml:trace>
  <inkml:trace contextRef="#ctx0" brushRef="#br0" timeOffset="32894.392">27901 2395 1922 0,'0'18'81'15,"-3"-3"-65"1,3-4-16-16,0 7 0 0,0-12-13 0,0 0 5 16,3 0 8-16,1 2 0 0,-1 4 0 0,-3-6 0 0,0-6 0 0,0 0 11 15,0 0-3-15,4 6 0 0,-4-6-8 0,0 0 8 0,7 6-8 0,-4 0 8 16,4-6-8-16,-3 6 0 0,-4-6 0 0,7 6-11 16,-7-6 3-16,0 0 0 0,7 0 0 0,-7 0 0 15,0 0 8-15,0 0 0 0,7 0 0 16,-7 0 0-16,7 0 0 0,-7 0 0 15,4-6 0-15,-1 0 0 0,-3-6 0 16,-3 0 11-16,-1-8-3 0,1 8 0 0,-4-6 4 0,0 1 0 0,-4 2 0 16,4-3 0-16,0 1-12 0,3 5 0 0,-3-3 0 0,4 3 0 15,-4-5 11-15,0 5 0 0,0-9 0 0,-1 4 0 16,1 5 14-16,0-6 3 0,4 7 1 0,-1 2 0 16,-3 3-10-16,4-6-3 0,3 12 0 0,-4-6 0 15,4 0-16-15,0 6 0 0,0-5 0 0,0-1 0 16,0 6 0-16,-3-6 0 0,3 6 0 0,0 0 0 15,0 0 0-15,0 0-9 0,0 0 1 0,7 0 0 16,0-3 41-16,0 3 9 0,0 0 2 0,0 3 0 16,4 3-123-16,-4 0-24 0,3-1-5 0,4 1 0 15,0 0 33-15,1 6 7 0,6-6 2 0,-4 3 0 16,5 2-23-16,-1 7-5 0,0-6-1 0</inkml:trace>
  <inkml:trace contextRef="#ctx0" brushRef="#br0" timeOffset="33409.997">28102 2292 1044 0,'0'0'21'0,"0"0"7"0,0 0-28 16,4 6 0-16,-4 6 0 0,3 0 0 0,-3-6 92 0,0-6 12 0,0 6 4 0,0-6 0 15,0 0-36-15,0 0-6 0,0 0-2 0,7 0 0 16,0 5-25-16,-7-5-6 0,4 0-1 0,3 0 0 16,0 6 0-16,0-6 0 0,0 0 0 0,0 6 0 15,0-6-12-15,-3 0-4 0,3 0 0 0,0 0 0 16,-4 0-1-16,1 0-1 0,3 0 0 0,-3-6 0 16,-4 6 6-16,3 0 2 0,4-6 0 0,-7 6 0 15,0-5-8-15,4-1-2 0,-4 6 0 0,0-6 0 16,0 0-3-16,0 6-1 0,0-6 0 0,0 0 0 15,0 6-8-15,-4-9 0 0,4 3 0 0,0 6 0 16,0 0 0-16,0 0 0 0,0 0 0 0,-3 0 0 16,3 0 0-16,-7-5-17 0,7 5 4 0,-7 0 1 15,7 0-23-15,-8 0-4 0,8 0-1 0,-10 0 0 16,3 0 7-16,7 0 1 0,-11 0 0 0,1 0 0 16,3 0 32-16,0 5 0 0,-1-5 0 0,1 6 0 15,0-3 0-15,4 9 0 0,-4-6 0 0,3 0 0 16,1 0 0-16,3 5 0 0,0 1 0 0,0-3 0 15,0 3 0-15,3 0 0 0,-3 5 12 0,4-5-3 16,-1 3 3-16,1-4 0 0,3 7 0 0,0-6 0 16,-4 0-12-16,5 2 12 0,-1-8-12 0,0 0 12 15,3 0-12-15,-3 0 0 0,0 0 0 0,4 0 0 0,-4-6 0 16,0 5-11-16,4-2 3 0,-4-3 0 16,0 0-24-16,0-3-5 0,0-2-1 0</inkml:trace>
  <inkml:trace contextRef="#ctx0" brushRef="#br0" timeOffset="33830.799">28434 2216 1234 0,'-7'6'25'0,"0"-6"7"0,0 6-32 0,-4-6 0 0,4 6 0 0,0 2 0 15,0-8 65-15,0 6 7 0,0 0 0 0,0 0 1 16,0 0-13-16,0-6-2 0,7 0-1 0,0 0 0 16,-7 6-26-16,7-6-6 0,-4 6-1 0,4-6 0 15,0 0-4-15,0 0 0 0,0 0-1 0,-3 6 0 16,3-1-19-16,0 4 0 0,-4 3 0 0,4-6 0 16,0 6 0-16,0-6 0 0,0 5 0 0,4 1 0 15,-4-3 0-15,0-3 0 0,0-6 0 0,3 6 0 16,1 0 0-16,-1-1 0 0,1 1 0 0,-4-6 0 15,3 6 16-15,1 0-3 0,-4-6-1 0,3 6 0 16,-3-6 5-16,4 6 1 0,-4-6 0 0,3 9 0 16,-3-9-18-16,7 6 10 0,-3-1-10 0,-4-5 8 15,3 0-8-15,4 12 0 0,-3-12 0 0,0 6 8 16,3 0-8-16,-4 0 0 0,1 0 0 0,-1-3 0 0,1 2 0 16,-4 7 0-16,3-6 0 0,-3 6 0 15,4-6-11-15,-4-6 3 0,0 6 0 0,0-6 0 16,-4 6-50-16,4-6-10 0,0 0-1 0,-7 8-1 15,0-5-21-15,7-3-4 0,-7 3-1 0</inkml:trace>
  <inkml:trace contextRef="#ctx0" brushRef="#br0" timeOffset="34862.128">29044 2366 1440 0,'-7'12'60'0,"-3"-6"-48"16,3-1 43-16,-4 7 8 0,4-6 1 0,-4 0 1 16,-3 3-8-16,0 3-1 0,0-7-1 0,0 13 0 15,-4-6-35-15,1-6-6 0,2 5-2 0,-2 4 0 16,3-3-1-16,0 0-1 0,-1 2 0 0,5 4 0 15,-1-6-10-15,1 5 0 0,3 1 0 0,0-3 0 16,3 8 0-16,1-11 0 0,6 6 0 0,-3-4 0 16,7 4 0-16,0-6 10 0,0 2-10 0,0-2 10 15,0-6 2-15,0-6 0 0,0 0 0 0,4 0 0 16,0-6 51-16,-1 0 10 0,1-3 3 0,3-2 0 16,-4-7-108-16,5 0-22 0,-1-2-4 0,-4-4-1 15,1-5 59-15,-1 2 14 0,-2-2 2 0,-1-3 0 0,0-4-16 16,0 4-16-16,0-6 3 0,-4-3 1 0,1 3 0 0,-1-1 0 15,1 4 0-15,-4-3 0 0,0 3 12 0,0-4 0 16,0 10 0-16,0-3 0 0,-4-4 0 0,4 10 0 16,0-9 0-16,-3 2 0 0,3 10 0 0,-4-4 0 15,4 10 0-15,-3-10 0 0,-1 10 0 0,4 5 0 0,-3 0 0 16,-1 0 0-16,4 3 0 0,-3 4 0 16,-1-1 0-16,1-6-9 0,3 12 9 15,0 0 0-15,-7-6 0 0,7 6 0 0,0 0 48 16,0 0 11-16,-4 0 2 0,4 0 1 0,-7 6-102 0,7-6-20 15,-7 6-4-15,3 6 0 0,1-7 52 0,-1 10 12 0,1-3 0 16,-1 6 0-16,1-1 51 0,3 10 10 0,0-4 3 0,0 4 0 16,0 2-45-16,0 3-9 0,0 4-2 0,0 2 0 15,0-9-48-15,0 9-9 16,0 7-3-16,3-4 0 0,-3-3 52 0,0 6 0 0,4 0 0 0,-4-3 12 16,3-2 0-16,-3-4 0 0,4-3 0 0,3-2 0 15,-4-4-4-15,4-3-8 0,-3-2 11 0,3-3-11 16,0-7 8-16,0 1-8 0,-3-6 0 0,-1 0 0 15,4-6 0-15,0 0 0 0,-3 0 0 0,3 0 0 16,0-6-19-16,-3 0 3 0,-1 6 0 0,4-6 0 16,-3-5-120-16,3 5-24 0,0-6-5 0</inkml:trace>
  <inkml:trace contextRef="#ctx0" brushRef="#br0" timeOffset="35310.182">29129 2395 1679 0,'0'12'35'0,"0"-6"8"0,0 3-35 0,0-3-8 0,3 5 0 0,1 1 0 15,-1-6 48-15,1 0 7 0,-1 0 1 0,5 0 1 16,-5-6-24-16,4 3-5 0,-3 0 0 0,3-3-1 16,0-3 13-16,0 0 2 0,0 3 1 0,0-6 0 15,0-6-31-15,-3 6-12 0,3-6 8 0,-4 1-8 16,1 2 11-16,-1-3-3 0,-3 6-8 0,4-11 12 16,-4 11-23-16,-4-6-5 0,4 6 0 0,-3-3-1 15,-1 3-13-15,4 6-2 0,-3-6-1 0,3 6 0 16,-7 0-25-16,-1 0-5 0,1 0-1 0,0 6 0 15,0 0 36-15,0 0 6 0,0 3 2 0,0 3 0 16,0-1 11-16,4 7 9 0,-1-9-12 0,0 9 12 16,4-1-12-16,-3 1 12 0,3-6-12 0,0 8 12 15,0-8 0-15,0 6 0 0,3-7 12 0,-3 4-3 16,4-3-9-16,0-6 0 0,-1 5 0 0,4 1 0 16,-3-6 11-16,3 0 0 0,3 3 0 0,-3-3 0 15,4-6-25-15,3 0-5 0,-3 0-1 0,3-6 0 16,3 0-87-16,1 0-17 0,3-3-4 0</inkml:trace>
  <inkml:trace contextRef="#ctx0" brushRef="#br0" timeOffset="36049.179">29859 1687 1078 0,'-10'-12'22'0,"10"12"6"0,-8-3-28 0,8 3 0 0,-3-6 0 0,3 6 0 16,0 0 79-16,0 0 9 0,0 0 3 0,-7 0 0 15,-4 0-25-15,4 6-5 0,0-6-1 0,4 9 0 16,-4-3-27-16,3 6-5 0,-3-1-2 0,4 1 0 15,-1 0 9-15,0 3 1 0,1-4 1 0,-1 7 0 16,1 3-22-16,-1 2-5 0,4 6-1 0,0 4 0 16,0-10-1-16,4 10-8 0,-1-4 12 0,4 3-4 15,-3-2 9-15,3 2 2 0,-3-3 0 0,3 4 0 16,0-4-8-16,-4 4-2 0,4 2 0 0,-3-9 0 16,3 4-1-16,0 2 0 0,0-3 0 0,0 4 0 15,0-4-8-15,-3-8 10 0,3 8-10 0,-4-5 10 16,-3 2-10-16,4-2 0 0,-1-4 9 0,-3 4-9 15,0-1 10-15,0-8-2 0,-3 3-8 0,3-1 12 16,-4 1-12-16,1-3 11 0,-4 2-11 0,3-5 10 16,-3 0-10-16,3 2 0 0,1-2 0 0,-1 0 8 15,-3-6-8-15,7-6 0 0,0 0 0 0,0 0 0 16,0 0 0-16,0 0-14 0,-7 6 5 0,0-6 1 16,7 0-39-16,-7-6-7 0,0 6-2 0,4-6 0 15,-1 0-42-15,1-6-9 0,-1 3-1 0</inkml:trace>
  <inkml:trace contextRef="#ctx0" brushRef="#br0" timeOffset="36336.263">29616 2284 1713 0,'0'0'36'0,"0"5"8"0,7 4-36 0,-4 3-8 0,4 0 0 16,0-6 0-16,0 5 8 0,0 1-8 0,1-3 12 0,-1 3-4 16,-4-6 27-16,4 0 5 0,0 5 0 0,-3-5 1 15,3 0-19-15,0-6-4 0,0 6-1 0,-4-6 0 16,5 0 2-16,-1-6 0 0,0 6 0 0,0 0 0 16,3-6-9-16,-3 0-2 0,0 0 0 0,0 1 0 15,1-1-21-15,-1 0-5 0,-4 6-1 0,1-6 0 16,3 0-47-16,0 0-10 0,3 3-1 0,1 3-1 15,-1-6-30-15,5 6-5 0,-1 0-2 0</inkml:trace>
  <inkml:trace contextRef="#ctx0" brushRef="#br0" timeOffset="36857.206">29958 2501 1523 0,'0'0'32'15,"3"12"7"-15,1-6-31 0,-1 0-8 0,1 0 0 0,3 2 0 0,-3-2 12 0,3 0 2 0,0 0 0 0,-4 0 0 32,4 0 22-32,0 0 5 0,0-6 1 0,0 0 0 0,4 0 1 0,-4 0 0 0,4-6 0 0,-4 0 0 15,0 6-10-15,3-12-1 0,-3 6-1 0,0-3 0 16,4 4-17-16,-4-7-3 0,-3 6-1 0,3-6 0 15,-4 6-10-15,1-6 0 0,-1 4 0 0,-3 2 0 16,4 0-9-16,-4 0-1 0,0 0 0 0,0-6 0 16,-4 7-2-16,1-1-1 0,-1 0 0 0,1 0 0 15,-4 3 13-15,3-3 0 0,-3 0-10 0,0 0 10 16,0 0-12-16,0 6 1 0,0-5 1 0,0 5 0 16,-4 0 10-16,4-6-10 0,-3 6 10 0,-1 0-10 15,0 0-7-15,1 0-2 0,3 0 0 0,-4 6 0 16,1-6 10-16,3 5 9 0,-1 1-13 0,1 0 5 15,0 0 8-15,0 3-12 0,0 3 12 0,4-1-12 16,-1 1 12-16,1 0 0 0,-1 0-9 0,4-6 9 16,-3 8 0-16,3 4 0 0,0-6-9 0,3 2 9 15,-3-2 0-15,4 0 11 0,3 0-2 0,-4 5 0 16,4-11 9-16,0 6 2 0,0-3 0 0,0-3 0 16,4 5 4-16,0-5 0 0,3 0 1 0,0 0 0 15,0 0-8-15,0-6-1 0,0 6-1 0,4-6 0 16,-4 0-15-16,4 3 0 0,-4-3 8 0,3 0-8 15,-3 0-8-15,4-3-5 0,-4 3-1 0,-3 0 0 16,3-6-26-16,-4 0-4 0,1 0-2 0,-4 0 0 16,0 0-35-16,0-5-7 0,-3-1-2 0</inkml:trace>
  <inkml:trace contextRef="#ctx0" brushRef="#br0" timeOffset="38119.791">30300 2366 1409 0,'0'0'29'0,"0"6"7"0,0 0-28 0,-3 5-8 0,3 1 0 0,0 0 0 16,3-6 19-16,-3 9 2 0,7-10 1 0,-3 13 0 15,-1-6 26-15,1-6 4 0,-1 5 2 0,-3 4 0 16,4-3-3-16,-4-6-1 0,3 6 0 0,-3-7 0 15,0 4-24-15,4-3-5 0,-1 0-1 0,-3-6 0 16,0 0-4-16,0 0-2 0,0 0 0 0,0 0 0 16,0 0 21-16,0 0 4 0,0 0 1 0,0 0 0 15,0 0-40-15,0 0 0 0,-3 0 0 0,3 0 0 16,-4-9 0-16,4 3 8 0,0 0-8 0,0 6 0 16,0-5 0-16,0 5 0 0,0-6 0 0,0 6 0 15,0 0 0-15,0 0 0 0,0 0 0 0,0 0 0 16,0 0 0-16,0 0 0 0,0 0 0 0,0 0 0 15,0 0-10-15,0 0-3 0,7 0-1 0,-3 0 0 16,3 6 14-16,-7-6-9 0,7 0 9 0,-3 8-8 16,3-5 8-16,-4 3 0 0,1-3 0 0,-4-3 0 15,7 6 0-15,-4 0 8 0,1 0-8 0,3 0 0 16,-7-6 0-16,3 5 0 0,-3-5 0 0,4 0 8 0,3 12-8 0,-7-12 8 0,0 0-8 0,0 0 8 16,7 6 0-16,0-6 0 0,-3 3 0 0,-4-3 0 15,7 3 0-15,0-3 0 0,0 3 0 16,0 0 0-16,0-3-8 0,-4 0 8 0,4 0-8 0,-3 0 8 15,3 0-8-15,0-3 11 0,-3 3-11 0,3 0 12 16,0-3-12-16,-4 3 0 0,4 0 0 0,-7 0 8 16,4-3-8-16,-4 3 0 0,0 0 9 0,7 0-9 15,-7 0 0-15,3 3 0 0,4-3 0 16,1 0 8-16,-1 0-8 0,-4 0 0 0,1 0 0 0,-4 0 0 16,7 0 0-16,0 3 0 0,-4-3 0 15,4 3 0-15,0 0 0 0,-3-3 0 0,3 0 0 0,-4 6-8 16,-3-6 8-16,8 6 0 0,-5-6 0 0,4 5 0 15,-7-5 0-15,7 6 8 0,-3-6-8 0,-4 0 0 16,7 0 0-16,0 0 0 0,0 0 0 0,0 0 0 16,0 0 8-16,0-6-8 0,-3 1 8 0,3-1-8 15,0 0 11-15,-4 0-3 0,4 0 0 0,0-3 0 0,0-3 8 0,0 7 2 16,4-7 0-16,-4 6 0 16,-3-6-27-16,3 3-6 0,-4-2-1 0,1 5 0 15,-1-6 16-15,1 0 0 0,3 0 0 0,-4 4 0 16,1 2 0-16,3 0 0 0,-4-6 0 0,1 0 0 15,0 7 0-15,-4-1-12 0,3 0 12 0,-3 0-12 16,0 6 4-16,0 0 8 0,0 0-13 0,0 0 5 0,4 6-3 16,-1 0 0-16,4 0 0 0,-3-1 0 0,-1 1 11 0,-3 0 0 15,4 6 0-15,-1-6 0 0,1 6 0 0,-1 2 8 0,4-2-8 16,0 0 11-16,0 0-11 0,-3 2 0 0,0 4 0 16,3-6 8-16,-4 5-8 0,1-2 0 0,3 3 0 0,-4 5 0 15,1-5 8-15,-4 8-8 16,3-8 8-16,-3 2-8 0,4-2 0 0,-1 0 0 0,-3-1 8 0,4 4-8 15,-4-3 0-15,3-1 0 16,-3 1 0-16,0 2 8 0,4 4-8 0,-1-6 0 0,-3 2 0 16,0-2 8-16,4-1-8 0,-4-2 0 0,3 3 0 0,-3-1 0 15,0-2 0-15,4 3 8 0,-4-6-8 0,0-1 0 16,0 1 10-16,0-6-10 0,0-6 12 0,0 0-12 16,0 0 18-16,0 0-3 0,0 0-1 0,-7 0 0 15,-4 0 14-15,4-6 2 0,0-6 1 0,4 1 0 16,-4-1-18-16,0-6-3 0,3 3-1 0,1-8 0 15,-4 5-9-15,3-2 0 0,0-4 0 0,1 1 0 16,-1 2 0-16,1-2 0 0,-1 2 0 0,4-3 0 16,-3 1 0-16,3-4-9 0,3-2 9 0,-3 3 0 0,0-4-9 0,0 4 9 15,0 2 0-15,0-5-9 16,4 8 9-16,-4-8 0 0,3-3 0 0,1 8 0 16,-4-2 0-16,3 2 0 0,1 1 0 0,0 5 0 15,-1 3 0-15,1-8 0 0,-1 11 0 0,4-9 0 16,-3 10 0-16,-1-1 0 0,4 6 0 0,-3-6 0 15,3 3 0-15,0 6-12 0,0 0 12 0,0 3-12 16,0-5 12-16,0 5-13 0,0 0 5 0,0 5 8 16,0-5-12-16,0 3 12 0,0 0-10 0,0 0 10 15,-3 9-15-15,0-6 3 0,-1 0 1 0,1 0 0 16,-4 0 3-16,0-1 0 0,0 7 0 0,0-6 0 16,0 3 8-16,-4-3 0 0,-3 0 0 0,3 0 0 0,-3 11 13 0,0-11-1 15,-3 9-1-15,3-3 0 0,0 5 0 0,0-5 0 0,0 0 0 16,-1-6 0-16,1 8-11 0,0-8 0 0,0 0 0 15,0 0 0-15,4 0 0 0,3-6 0 0,-7 6 0 0,7-6 0 16,-11 0 0-16,4 0-9 0,0 0 0 0,0 0 0 16,0 0-47-1,0-6-8-15,0-6-3 0</inkml:trace>
  <inkml:trace contextRef="#ctx0" brushRef="#br0" timeOffset="38673.646">31313 2278 1242 0,'0'0'52'15,"-7"6"-41"1,-1-6 61-16,1 0 13 0,-3-6 3 0,3 6 0 0,-4 0-26 0,1 0-5 16,-5 0-1-16,-2 0 0 0,3 0-10 0,0 0-2 0,3 6-1 15,-3-6 0-15,3 5-27 0,1-5-4 0,-1 6-2 0,4-3 0 16,0 9-1-16,0-12 0 16,3 6 0-16,-3 0 0 0,4 0-9 0,3 0 0 0,-4-1 0 0,1 1 8 15,3 3-8-15,-4 3 0 16,1-6 0-16,-1 6 0 15,4-1 0-15,0 1 0 0,0 0-9 0,0-3 9 16,4 2 0-16,-4 1 0 0,0 0 8 0,3 0-8 0,-3-6 12 0,4-1-4 0,-1 4-8 16,-3-9 12-16,7 6-4 0,-3 0 0 0,-4-6-8 15,3 6 12-15,5-6 1 0,-8 0 0 0,7 0 0 0,0 6 0 16,0-6-13-16,0 0-10 0,0 0 2 0,-4 0 0 16,8 0 8-16,-4 6-10 0,0-6 10 0,4 0-10 15,-4 6 10-15,3-6-10 0,-3 0 10 0,4 5-10 16,-4-2 0-16,0 3 0 0,4 0 0 0,-4 0 0 15,0 0 10-15,0 0 0 0,0 0 0 0,0-1-8 16,3 7 8-16,-6-6 0 0,3-3 0 0,0 3 0 16,-3 6 8-16,-1-6-8 0,1-1 10 15,-4 1-10-15,0-6 24 0,0 0 0 0,0 0-1 0,0 6 0 16,0-6-23-16,-7 12-16 0,0-6 2 0,7-6 1 0,-7 0-5 16,-1 0-1-16,-6 6 0 0,4-6 0 15,-4 0-40-15,3 0-8 0,0 0-1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4T15:16:24.54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6438 6499 615 0,'0'0'12'0,"0"0"4"16,0 0-16-16,0 0 0 0,-3-6 0 0,3 6 0 15,0 0 36-15,0 0 3 0,0 0 1 0,-11 6 0 0,11-6-4 0,0 0-1 0,0 0 0 0,0 0 0 16,0 0-35-16,0 0-14 0,0 0 1 0,0 0 0 16,-7 0 13-16,7 0 0 0,-3 6 0 0,3-6 0 15,-4 0 30-15,4 0 9 0,0 0 1 0,-4 6 1 16,4-6-25-16,-3 6-4 0,3-6-2 0,3 6 0 15,-3-6 1-15,0 6 0 0,0-6 0 0,0 14 0 16,4-8-11-16,-4 6 0 0,4-6 0 0,-1 3 8 16,1-6 4-16,3 3 0 0,-4-6 0 0,4-6 0 15,0 6 8-15,-3-3 3 0,3 3 0 0,0-3 0 16,0 3-4-16,0-6-1 0,0 0 0 0,0 6 0 16,0-6-6-16,0 0-2 0,0 0 0 0,4 0 0 15,-1 1-10-15,-6 2 0 0,3 0 0 0,0 6 8 16,0-3-8-16,0 3 0 0,0 2 0 0,-7-5-11 15,4 6-12-15,-1 0-2 0,1 0-1 0,-1 0 0 16,-3 0 10-16,4 0 3 0,-4 0 0 0,0 2 0 16,0-8 13-16,-4 6-12 0,4 0 12 0,0-6-12 15,0 0 12-15,0 0 0 0,0 0 0 0,0 0 0 16,0 0 9-16,0 0-1 0,0 0-8 0,-10 0 12 16,3 0-29-16,3 0-7 0,-3 0 0 0,0-6-1 15,0 3 45-15,0 0 8 0,7-5 3 0,-7 8 0 16,0-3-15-16,7 3-4 0,-11 0 0 0,11 0 0 15,-7 0 4-15,7 0 0 0,-7 0 0 0,7 0 0 16,-7 3-4-16,4 5 0 0,3-8 0 0,-7 6 0 16,7-6-12-16,0 0 9 0,0 0-9 0,0 0 8 15,0 0-8-15,0 0 8 0,0 0-8 0,0 0 8 16,0 0-8-16,0 0 12 0,0 0-12 0,0 0 12 16,0 0 0-16,0 0 1 0,0 0 0 0,0-6 0 15,0-2-13-15,0 2 9 0,0 6-9 0,0 0 8 0,0 0-21 0,0 0-5 16,3 3-1-16</inkml:trace>
  <inkml:trace contextRef="#ctx0" brushRef="#br0" timeOffset="16626.028">18450 5844 608 0,'0'0'12'0,"0"0"4"0,0 0-16 0,0 0 0 0,0 0 0 0,0 0 0 16,0 0 40-16,-3-6 6 0,-1 3 1 0,4 3 0 15,0 0-12-15,0 0-3 0,0 0 0 0,0 0 0 16,0 0-32-16,0 0-17 0,0 0 1 0,0 0 1 16,0 0 15-16,0 0 0 0,0 0 0 0,0 0 0 15,-3 3 26-15,3-3 8 0,0 0 2 0,0 0 0 16,0 0-28-16,0 0-8 0,0 0 0 0,0 0 0 15,0 0-24-15,0 0-11 0,0 0-2 0,-7 6-1 16,7-6 82-16,0 0 16 0,0 0 3 0,-4 3 1 16,4-3-52-16,-7 6-12 0,4-1 0 0,-1 1 0 15,4-6 0-15,-7 6 0 0,3-6 0 0,4 0 0 16,-7 6 16-16,7-6 0 0,-3 6 0 0,-1 6 0 16,4-12-8-16,-3 3-8 0,-1 2 11 0,4-5-11 15,0 0-11-15,0 0-9 0,0 0-1 0,0 6-1 16,0-6 22-16,0 0 0 0,0 6 0 0,0-6 0 15,0 0 47-15,0 0 13 0,0 0 4 0,0 0 0 16,0 0-35-16,0 0-6 0,0 0-2 0,0 0 0 16,0 0-7-16,0 0-2 0,0 0 0 0,0 0 0 15,0 0-12-15,0 0 0 0,0 0 0 0,0 0 0 16,4 6 9-16,-1 6-9 0,1-6 8 0,-4-6-8 16,0 0 10-16,0 0-10 0,0 0 12 0,0 0-12 15,0 6 12-15,3 0-12 0,-3-6 12 0,0 0-12 0,0 0 10 16,0 0-10-16,0 0 8 0,0 0-8 0,0 0 8 0,0 0-8 15,0 0 8-15,0 0-8 0,0 0 9 0,0 0-9 0,0 0 10 16,0 0-10-16,0 0 0 0,0 0 8 0,0 0-8 0,0 0 0 16,0 0 0-16,0 0 0 0,0 5 0 0,0-5-10 15,0 6 10-15,0-6 0 0,0 6 0 16,0 3 0-16,0-9 0 0,-3 12 0 16,3-6 8-16,0-6-8 0,0 0 0 0,0 0 9 15,0 0-9-15,0 0 0 0,-4 5 17 0,4-5-3 0,0 0-1 0,0 0 0 16,-7 0 8-16,7 0 2 0,0 0 0 15,0 0 0-15,0 0-9 0,0 0-2 0,0 0 0 0,0 0 0 16,0 0-12-16,0 0 9 0,0 0-9 0,-7 6 8 16,7-6-8-16,0 0 0 0,0 0 0 0,-10 6 0 15,10-6 0-15,-4 0 0 0,4 0 0 0,-7 9-11 16,7-9 11-16,-3 6 0 0,3-6 8 0,0 0-8 16,-4 6 0-16,4-6 8 0,0 0-8 0,0 0 0 15,0 0 0-15,0 0 0 0,0 0 0 0,0 0 0 16,0 0 10-16,0 0-2 0,0 0-8 0,4 0 12 15,3-3 42-15,0 3 8 0,3-3 2 0,-3 0 0 16,0 0-64-16,0-6 0 0,0 9-9 0,0-6 0 16,4 6 9-16,-4-6 0 0,4 1 0 0,-4 5-8 15,0-6 8-15,0 6 0 0,0 0 0 0,0-6 0 16,0 6 0-16,-3 0 0 0,3 0 0 0,-7 0 0 0,10 0 0 16,-10 0 0-16,0 0 0 0,0 0-8 0,0 0 8 15,0 0-13-15,0 0 5 0,7 6 8 16,-7-6-16-16,4 6 5 0,3-6 1 0,-7 0 0 15,7 5-19-15,-7-5-4 0,3 0-1 0,4 6 0 0,-7-6 49 0,8 0 9 0,-5 0 3 0,4 0 0 16,0 0-27-16,-3 0 0 0,3 0 0 0,0 0 0 16,0 0 0-16,0 0 0 0,0 0 0 15,4 0 0-15,-4 0 0 0,3 0 0 0,1 0 0 0,-4 0 0 16,0 0-21-16,3 0-3 0,-2-6-1 0,-1 6 0 16,0 0 25-16,0 0 0 0,0 0 0 0,0 0 0 15,0 6 0-15,0-6 0 0,0 0 0 0,0 0 0 16,-7 0 0-16,7 0 0 0,-3 0 0 0,3 6 0 15,-7-6 0-15,7 6 0 0,-4 0 0 0,-3-6 0 16,0 0 0-16,0 0 0 0,4 6 0 0,-1 3 0 16,-3-9 0-16,0 0 12 0,0 0 0 0,0 0-1 15,0 0-11-15,0 0 8 0,0 0-8 0,0 0 8 0,0 0-18 0,0 0-4 16,0 0-1-16,0 0 0 16,0 0 15-16,0 0 0 0,0 0 0 0,0 0 0 15,0 0 12-15,0 0 4 0,0 0 2 0,0 0 0 16,0 0-29-16,0 0-5 0,0 0-2 0,4 6 0 15,-4-6 33-15,0 0 6 0,0 0 2 0,3 5 0 16,-3-5-14-16,0 0-9 0,-3 6 12 0,3-6-12 16,-4 6 15-16,1 6-4 0,-1-6-1 0,1-3 0 15,-1 6-10-15,1-3 8 0,-1 2-8 0,1 10 8 16,-1-12-8-16,-3 6 0 0,3 2 0 0,-3 4 8 16,0-6 0-16,4-1 0 0,-4 4 0 0,0 3 0 15,0-6 7-15,0-1 1 0,3 1 0 0,-3 0 0 0,4 3-4 16,-5 2-1-16,5-5 0 0,-4 3 0 0,0 2-1 15,3-11 0-15,1 6 0 0,-1 0 0 0,1-6-2 0,3 8 0 0,-4-2 0 0,1-6 0 16,-1 6 0-16,1-6-8 0,-1 8 12 0,1-8-4 16,3-6-8-16,0 0 0 0,0 0 9 0,0 9-9 15,-4 0 0-15,1-3 0 0,3 5 0 0,0-11 0 16,0 6 0-16,0-6 0 0,0 0 0 0,0 0 0 16,0 0-16-16,0 0-8 0,0 0-2 0,0 0 0 15,0-6-112-15,3-5-22 0,4-1-5 16,-3 3-568-16</inkml:trace>
  <inkml:trace contextRef="#ctx0" brushRef="#br0" timeOffset="17520.08">18972 6079 942 0,'0'0'20'0,"0"0"4"0,0 0-24 0,0 0 0 0,0 0 0 0,0 0 0 15,0 0 80 1,4-6 12-16,-4 0 3 0,0 6 0 0,0 0-18 0,0 0-3 0,0 0-1 0,0 0 0 16,0 0 9-16,0 0 2 0,0-6 0 0,0 6 0 15,0 0-40-15,0 0-7 0,0 0-1 0,0 0-1 16,0 0-19-16,0 0-3 0,-7 6-1 0,3 0 0 15,-3 0-12-15,0 3 0 0,4-3 0 0,-4 5 0 16,0-5 0-16,0 0 0 0,-1 6 0 0,1-6 0 16,0 0 0-16,0 5 0 0,0 4 0 0,-3-3 0 15,3 0 0-15,0-1 0 0,3-2-8 0,-3 3 8 16,3 0-10-16,1-1 10 0,-1 1-8 0,1-3 8 16,3 0 0-16,-4-3-10 0,1 3 10 0,3 2 0 15,-4-5-8-15,4 6 8 0,4-6 0 0,-4 3 0 16,0-3-8-16,0 5 8 0,0-11 0 0,3 6 0 15,-3 6 0-15,4-6 0 0,-1 0 0 0,1 0 0 16,3 2 0-16,-3-2 0 0,3-3 0 0,-4 0 0 16,4 3 0-16,0-6 0 0,0 6 0 0,4-6 0 0,-4 0 8 0,3 6-8 15,5 0 0-15,-5-6 9 0,4 0-1 0,-3 6-8 16,-1-6 12-16,5 0-4 0,-5 0-8 0,4 0 0 16,-3 0 0-16,3 0 0 0,-3 0 0 0,3 5 0 15,-4 1 0-15,1-12 8 0,-1 1-8 0,1 5 0 16,0-6 0-16,-1 6 0 0,-3-6 0 0,4 0 0 0,-4 0 0 15,0 0 0-15,0-3 0 0,0-2 0 0,0-7 0 16,4 0 0-16,-8-2 0 0,4 2 0 16,0-5 0-16,-3 2 0 0,-1-3 0 0,-3 1 0 0,4 2 0 0,-4-2 0 15,3-4 0-15,-3 10 0 0,0-7 0 0,-3 4 0 16,3 2 0-16,-4 0 0 0,1 1 0 0,-1 2 0 16,1 3 0-16,-4 0 0 0,3 1 0 15,1 5 0-15,-1 0-59 0,-3-3-4 16,4 6-1-16,3 3 0 0,-8 3 36 0,-2 6 6 0,3-9 2 15,0 6 0-15,0 6-20 0,-4-7-3 16,4 7-1-16,-3 0 0 0,2 0 44 0,1 2 0 0,-3-2 8 0,3 0 0 16,0-3-8-16,-4 3 0 0,4-1 0 0,0 1 0 15,-4 0 12-15,4-6 0 0,0 3 1 0,0-4 0 16,4 1 3-16,3-6 1 0,0 0 0 0,-7 6 0 16,7-6-1-16,0 0 0 0,-7 6 0 0,7-6 0 15,-4 0-16-15,4 0 10 0,0 0-10 0,0 0 8 16,0 0-8-16,0 0 0 0,0 0 0 0,0 0 0 15,0 0-41-15,0 0-4 0,0 6-1 0</inkml:trace>
  <inkml:trace contextRef="#ctx0" brushRef="#br0" timeOffset="18543.844">19470 6117 1006 0,'0'0'20'16,"0"0"7"-16,-7 0-27 0,7 0 0 0,-7 0 0 0,7 0 0 16,-7 0 64-16,0 0 8 0,7 0 2 0,-7 0 0 15,7 0-27-15,0 0-6 0,-8 6-1 0,8-6 0 16,-7 0-5-16,7 0-2 0,-7 6 0 0,7-6 0 16,-3 0-14-16,-4 6-3 0,3 0-1 0,4-6 0 15,-7 0-15-15,7 0-15 0,-3 5 3 0,3-5 1 16,-7 3 25-16,7-3 5 0,-7 6 1 0,0 0 0 15,3 0-20-15,-3-6 0 0,7 0 8 0,-7 6-8 16,3 0 0-16,-3 0 0 0,4 5 8 0,-1-5-8 0,4 0-16 0,-3 0-6 16,3 0-2-16,-4-3 0 15,4 3 40-15,0 0 8 0,0-6 2 0,0 11 0 16,0-5-26-16,0 0 0 0,0 0 0 0,0 0 0 0,0 3 0 16,4 3 8-16,-1-7-8 0,-3 13 0 0,4-6 9 15,-1-6-9-15,1 5 10 0,3 4-10 16,-4-3 16-16,1 0-2 0,3-6-1 0,0 5 0 0,0-2-3 0,-3 3-1 0,3-6 0 15,0 6 0-15,0-1 0 0,3-11 0 0,-3 6 0 16,0-3 0-16,4 3-9 0,-4-3 12 0,0 0-12 16,4 3 12-16,-4 0-12 0,0-6 10 0,0 11-10 0,0-11 10 15,0 6-10-15,0-6 8 0,-3 6-8 0,-4-6 8 16,7 0-8-16,-4 0 10 0,4 0-10 0,-7 0 10 16,0 0 9-16,7 6 1 0,-7-6 1 0,4-6 0 15,3 6 7-15,0 0 0 0,-4-6 1 0,5 0 0 16,-1 6-13-16,0-11-4 0,0 5 0 0,0-3 0 15,3 3-12-15,-3-3 11 0,0 0-11 0,4-2 10 16,-4-1-10-16,4 6 8 0,-4-6-8 0,3-2 8 16,-3 2-28-16,0 6-5 0,-3-12-2 0,-1 4 0 15,5 2 27-15,-5 0 0 0,1-6 0 0,-1 7 0 16,-3-4 0-16,4 3 0 0,-4-11 0 0,0 8 0 16,0-3 0-16,0 1 0 0,-4 5 0 0,1-9 0 15,3 10-12-15,-4-7 2 0,1 6 1 0,-5-5 0 0,1 5 9 16,0 3 12-16,-3-9-2 0,-1 7-1 15,1 2-31-15,-1-3-6 0,0 0-2 0,-3 6 0 0,4 0 48 0,-1 1 10 16,-3 5 1-16,3 0 1 16,1 0-46-16,-1 0-10 0,4 0-2 0,0 0 0 15,0 0 20-15,0 5 8 0,0-5-8 0,0 6 8 0,0 0 0 16,3 0 0-16,1-3 0 0,-4 3 0 0,3 3 0 0,-3 0 0 16,4-4 0-16,-4 7 0 0,3 0 0 0,1-3 0 0,-1 0 0 15,4 5 0-15,-3 4 0 0,3-6 0 0,0-3 0 0,0 8 0 16,0 1-13-16,3-6 2 0,1 5 1 0,-1-2 0 15,1 3-33-15,-1-1-6 16,1-5-2-16,3 0 0 0,-4-3-42 0,1 8-9 16,3-5-2-16</inkml:trace>
  <inkml:trace contextRef="#ctx0" brushRef="#br0" timeOffset="23150.522">21100 6049 684 0,'0'0'28'0,"0"0"-28"31,0 0 41-31,0 0 3 0,0 0 0 0,-7 6 0 16,7-6 28-16,-7 6 5 0,7-6 2 0,-8 0 0 0,8 0-24 0,-7 0-5 0,7 0-1 0,-7 0 0 15,7 0-49-15,0 0-20 16,-7 0 0-16,7 0 1 0,0 0 27 0,-7 0 4 0,7 0 2 0,0 0 0 15,-7 0 8-15,7 0 2 0,0 0 0 16,-7 0 0-16,7 0-4 0,-7 0-1 16,0 0 0-16,7 0 0 15,-7 6-7-15,7-6-2 0,-7 6 0 0,0 3 0 0,3-3-10 0,-3 0 0 0,4 5 0 0,-4-5 0 16,3 0 0-16,-3 6 0 0,4-6 0 0,-4 3 0 16,7-9 8-16,0 0 0 0,0 0 0 0,0 0 0 15,0 0-8-15,0 0 8 0,0 0-8 0,0 0 8 16,-4 5-8-16,4-5 10 0,0 0-10 0,0 0 10 15,0 0 0-15,0 0 0 0,0 0 0 0,0 0 0 16,0 0-10-16,0 0-16 0,0 0 4 0,0 0 1 16,0 0 11-16,0 0 0 0,0 0 0 0,0 0 0 15,0 0 49-15,0 0 12 0,0 0 3 0,0 0 0 16,0 0-64-16,7 0 0 0,-3 6-9 0,-1-6 0 16,-3 0 9-16,7 6 0 0,0-6 0 0,-3 6 0 15,3-6 0-15,-7 0 0 0,7 0 0 0,-4 0 0 16,4 6 0-16,0-6 0 0,1 6 0 0,-5 0 0 15,4 0-23-15,-3-1-2 0,-1 1-1 0,4 3 0 16,-3 0 2-16,-1 0 0 0,1 8 0 0,-1-5 0 16,-3 0 5-16,4 0 2 0,-1-3 0 0,-3 8 0 15,0-11 9-15,4 6 8 0,-1-6-12 0,-3 0 12 16,0-1 0-16,0-5 0 0,0 0 0 0,4 9 0 16,-4-3 0-16,0 0 0 0,0-6 0 0,0 0 0 0,0 0 0 0,0 0 0 15,0 0 12-15,0 0-3 16,0 6 7-16,0-6 0 0,0 0 1 0,0 0 0 0,0 0-17 0,0 0 0 0,0 0-13 15,-4 6 5-15,4-6 8 0,-3 12 0 0,3-12 0 16,-7 2 0-16,7-2 0 0,-7 9 0 0,7-9 0 0,-7 3 0 16,-4 3 0-16,4 0 0 0,7-6 0 0,-7 0 0 15,-4 6 14-15,11-6 5 0,-7 0 1 0,0 0 0 16,-3 0-20-16,3 0 0 0,0 0 0 0,0-6 0 16,3 6-17-16,4 0-1 0,-7-6 0 0,4 3 0 15,3 3 34-15,-8-3 6 16,8 3 2-16,-3-6 0 0,3 0-24 0,-4 4-16 15,4-4 2-15,-3 0 1 0,3 6-110 0,0-6-21 16</inkml:trace>
  <inkml:trace contextRef="#ctx0" brushRef="#br0" timeOffset="24126.679">21304 6211 1104 0,'0'0'31'0,"0"0"8"0,0 0-31 0,0 0-8 0,0 0 0 0,0 0 0 15,0 0 76-15,0 0 15 0,0 0 2 0,0 0 1 16,0 0-32-16,0 0-6 0,0 0-2 0,0 0 0 16,0 0-32-16,0 0-6 0,0 0-2 0,0 0 0 15,0 0-14-15,0 0 9 0,0 0-9 0,0 0 8 16,0 0-8-16,0 0 0 0,0 0 0 0,0 0 8 15,-3 3-8-15,3-3 0 0,0 0 0 0,0 0 0 16,0 0 0-16,0 0 0 0,0 0 0 0,0 0 0 16,0 0 0-16,0 0 10 0,0 0-10 0,0 0 10 15,3 3 11-15,4 0 3 0,4-3 0 0,-4 3 0 16,0-3-10-16,4-3-2 0,-4 3 0 0,3-3 0 16,-3 0-4-16,4 0 0 0,-1 3-8 0,1-3 12 15,-4-3-4-15,4 6 0 0,-4 0-8 0,0-6 12 16,0 6-12-16,-4 0 9 0,4 0-9 0,-3-5 8 15,3 5-8-15,-7 0 0 0,4 0 9 0,-4 0-9 16,0 0 0-16,0 0 8 0,3-6-8 0,-3 6 0 16,4-6 0-16,-4 6 0 0,3 0 0 0,-3 0-12 15,0 0 12-15,0 0-13 0,0 0 5 0,4-6 8 16,-4 6-11-16,0-6 11 0,0 6-8 0,0-6 8 16,0-3-31-16,0 3-1 0,-4 1 0 0,4-1 0 15,-3 6 32-15,-1-6 0 0,1 6 0 0,-5-6 0 16,5 0 0-16,-4 0 0 0,0 0 0 0,-4 0 0 0,4 4 0 15,-3-1 0-15,-1 0 0 0,0 3 0 0,-3-3 0 16,4 3 0-16,-4 0 0 0,0 3 0 0,3-3 0 16,4 6 12-16,-4-4-1 0,4 4 0 0,0 0-11 15,0 0 0-15,0 0-10 0,4 0 10 0,-5 0-12 16,5 0 3-16,-1-1 1 0,1 1 0 0,3-6 8 16,0 0 0-16,0 0-9 0,0 0 9 0,0 9 0 15,-4 3 0-15,4-6-9 0,0 0 9 0,0 0 0 0,0-6 0 16,0 11-8-16,0-5 8 0,0-6 0 0,4 6 0 0,-4 0 0 15,0 3 9-15,3-3-9 0,-3-6 10 0,0 6-10 16,0-1 10-16,0 7-10 0,0-12 0 0,0 6 0 0,0 3 0 16,0-9 20-16,4 6 1 15,-4 0 1-15,0-6 0 0,0 6-35 0,3-1-7 0,-3 7-2 0,4-6 0 16,-4-6 36-16,0 6 7 0,4 0 2 0,-4-6 0 16,3 0-37-16,-3 0-7 0,4 6-2 0,-4-6 0 15,7 3 39-15,-4 3 7 0,4-4 1 16,0 7 1-16,-3-9-25 0,3 6 0 0,0-6 0 0,0 6 0 15,0-6 0-15,0 6 8 0,0-6-8 0,0 0 0 16,0 0 0-16,0 6 8 0,0-6-8 0,0 0 0 16,1 0 0-16,-1 0 0 0,0 0 8 0,0 0-8 15,-4 0 0-15,4 0-9 0,-3 0 9 0,-1 0-13 16,4 0-14-16,0 0-2 0,-3 0-1 0,3 0 0 16,0 0-19-16,-3 0-4 0,3 0-1 0,-4 0 0 15,1 0-6-15,3-6-2 0,-4 6 0 0,1-6 0 16,-1 0-105-16,1 0-21 0</inkml:trace>
  <inkml:trace contextRef="#ctx0" brushRef="#br0" timeOffset="24954.547">21629 6149 1094 0,'0'0'23'0,"0"0"5"0,0 6-28 0,-4 0 0 0,1 6 0 0,-1-6 0 16,4 0 56-16,0 0 7 0,0 5 1 0,0-2 0 16,4 0 0-16,-4 0 0 0,0 3 0 0,3 5 0 15,1-8-52-15,-1 3-12 0,1 5 0 0,-1 1 0 16,1-6 54-16,-1 3 8 0,1 2 2 0,0 1 0 15,-1-4-52-15,-3 4-12 0,4 0 0 0,-4 5 0 16,0-11 0-16,3 9 0 0,-3-4 0 0,4-5 0 16,-4 3 0-16,3 2 0 0,-3-5 0 0,0 6 0 15,0-6 0-15,4 2 0 0,-4-2 0 0,0 0 0 16,0 2 0-16,0-2 0 0,0 0 0 0,-4 0 0 16,4-12 0-16,0 0 0 0,0 0 0 0,0 0 0 15,0 0 0-15,0 0 0 0,0 0 0 0,0 0 0 16,0 0 34-16,0 0 4 0,0 0 1 0,0 0 0 15,0 0-20-15,0-6-4 0,-3 0-1 0,3-6 0 16,-4 9-4-16,4 3-1 0,0-6 0 0,-3 0 0 0,-1-5-9 16,1 5 0-16,-1-6 0 0,0-3 8 0,4 1-8 15,-3-1 0-15,-1 3 0 0,4-11 0 0,-3 8 0 16,3-8 0-16,-4-1 0 0,4 3 0 16,-3-2 0-16,3-1 0 0,0 4 0 0,0-4 0 15,0 1 0-15,3 2 0 0,-3 4 0 0,4-7 0 0,-4 3 0 0,3-2 0 16,1 2 0-16,-1 4 0 0,1-1 0 0,0-3 0 0,-1 4 0 15,1 5 0-15,-1-6 0 0,1 7 0 0,-4 2 0 0,7-9 0 16,-4 12 0-16,1 0 0 0,3 1 0 0,-4-4 0 16,1 3 0-16,3 3 0 0,-4-3 0 0,1-3 0 15,-1 9 0-15,5-6-11 0,-5 6 11 0,4-6-8 16,0 6 8-16,-3 0-10 0,3 0 10 0,0 0-10 16,3 0 10-16,-3 6-10 0,-3 0 10 0,3-6-10 15,0 9 10-15,0-3 0 0,-3-3 0 0,3 3 0 16,-4 3 0-16,1-4 0 0,3 1 0 0,-4 0 0 15,1-6 0-15,-1 12 0 0,1-6 0 0,-1-3 8 16,-3 3-8-16,0-6 8 0,0 6-8 0,0 5 8 16,0-5-8-16,0 6 0 0,0-6 0 0,-3 6 0 15,3-7 0-15,-4 4 8 0,1 3-8 0,-1-6 0 16,1 0 0-16,-1 0 0 0,1 0 0 0,-4-1 0 16,3 1 0-16,1 3 8 0,-4-6-8 0,3 0 0 15,4-3 0-15,-7 3 9 0,7-3-9 0,-7 3 0 16,0 3 8-16,0-6-8 0,0 0 0 0,0 6 0 15,7-6 0-15,-7-6 0 0,0 6 0 0,-4-6 0 16,4 3 0-16,0 0 0 0,-4 0 0 0,4 0 0 16,-3-6 0-16,3 3 0 0,-4 1-11 0,1-1 11 15,-1 0-53-15,-3-6-4 0,0 0-1 0,0 6 0 16,-1-2-5-16,5-4-1 0,3 6 0 0</inkml:trace>
  <inkml:trace contextRef="#ctx0" brushRef="#br0" timeOffset="25567.341">22091 5579 960 0,'0'0'20'0,"0"0"5"0,0 0-25 16,0 0 0-16,-4 3 0 0,4-3 0 0,-3 6 98 0,3-6 14 0,-4 9 4 16,4-9 0-16,0 9-55 0,0-9-10 0,0 0-3 0,-3 5 0 15,3 1-4-15,0 0 0 0,0 0-1 0,0 0 0 16,0-6-3-16,0 9 0 0,0-9 0 0,-4 12 0 16,4-1-15-16,0 1-3 15,-3 0-1-15,3 3 0 16,0-1-7-16,0 7-2 0,0-4 0 0,0-5 0 0,0 9-12 0,-4-4 8 15,4 1-8-15,-3 3 0 0,3 2 8 0,3 1-8 16,-3-4 0-16,4 4 9 0,-4-7-9 0,3 10 0 16,1-10 0-16,-4 4 0 0,0 3 0 0,0-7 8 15,0 7-8-15,3-4 8 0,-3 4 0 0,-3-12-8 16,3 2 12-16,0 10-4 0,-4-12 0 0,4-1 0 0,-3 7 0 16,-1-3 0-16,4-4-17 0,0 7-4 0,-3-9-1 0,3 0 0 15,0 0 32-15,0-4 6 0,0-5 2 0,0 0 0 16,0 0-42-16,0 0-8 0,0 0-1 15,0 0-1-15,0 0 26 0,0 0 0 0,0 0 0 0,0 0 0 16,0 0 0-16,0 0 0 0,0 0 0 0,0 0 0 16,0 0-27-16,0 0 0 0,0 0 0 0,0 0 0 15,3-5-110-15,1 5-23 0</inkml:trace>
  <inkml:trace contextRef="#ctx0" brushRef="#br0" timeOffset="25992.026">21886 5950 858 0,'0'0'24'0,"0"0"6"0,0 0-30 0,-3-6 0 0,3 6 0 0,0 0 0 16,0 0 72-16,0 0 9 0,-4-6 2 0,4 6 0 16,0 0-8-16,0 0-2 0,0 0 0 0,0 0 0 15,0 0-13-15,0 0-4 0,0 0 0 0,0 0 0 16,0 0-16-16,0 0-4 0,0 0-1 0,0 0 0 16,11 0-8-16,-4 0-2 0,0 0 0 15,0 6 0-15,4-6 11 0,-1 0 1 0,-3 0 1 0,4 0 0 16,-1 0-13-16,1 0-2 0,0 0-1 0,3 0 0 15,-4 0-32-15,4-6-6 0,-3 6-2 0,0 0 0 16,-1 0 18-16,4-6 0 0,0 6 0 0,-3 0 0 16,3 0 0-16,-3 0 0 0,-1 0 0 0,4 0 0 15,-3 6 0-15,0-6 0 0,-1 6 0 0,1-6 0 16,-1 0 0-16,-3 6 9 0,4-6-1 0,-1 0 0 16,1 0-42-16,0 0-9 0,3 0-1 0,0-6-1 15,-4 6-40-15,1 0-8 0,0-6-2 0</inkml:trace>
  <inkml:trace contextRef="#ctx0" brushRef="#br0" timeOffset="27055.048">23135 5967 952 0,'0'0'27'0,"0"0"5"0,0 0-32 0,0 0 0 0,0 0 0 0,-3 15 0 16,-4-9 64-16,3 0 7 0,4-1 1 0,-3 7 0 15,3-6-16-15,0 0-4 0,0-6 0 0,0 6 0 16,0 3-28-16,0-3-7 0,0-1-1 0,0 1 0 15,3 0-6-15,-3 6-2 0,4-6 0 0,-1-3 0 16,1 6-8-16,-1-3 0 0,4 2 0 0,-3-2 0 16,-4-6 0-16,3 6 0 0,-3-6 0 0,7 0 0 15,-7 0 23-15,0 0 9 0,0 0 1 0,0 0 1 16,0 0-9-16,0 0-1 0,0 0-1 0,0 0 0 16,0 0-12-16,4-12-3 0,-4 4 0 0,0-1 0 15,0 3-24-15,-4 3-6 0,1-3-1 0,-1-6 0 16,-3 6-29-16,0 0-7 0,4-5-1 0,-4 5 0 15,0 0 13-15,3 0 3 0,-3-3 0 0,0 9 0 16,0-6 35-16,0 6 9 0,0-6 0 0,0 6 0 16,0 0 0-16,0 0 0 0,-1-5 0 0,1 5 0 0,0 0 14 15,4 0 5-15,3 0 1 0,-7 0 0 0,7 0 8 0,-4 0 3 16,4 0 0-16,-7 5 0 16,0-5 9-16,4 6 3 0,-4-6 0 0,3 6 0 0,-3 0-33 15,3 0-10-15,1 0 0 0,-4 0 0 16,3 3 0-16,1-4 0 0,-4 1 0 0,3 0 0 15,1 6 0-15,-1-3 0 0,1 3 0 0,-1-1 0 0,1 1 0 0,-1-6-16 0,1 0 5 16,-1 0 1-16,1 0 10 0,3-3-13 0,-4 2 5 16,4 1 8-16,0 6 0 0,4-6 0 0,-4 0 0 0,0 0 0 15,3 0 0-15,4-1 0 0,-3 1 0 0,3 3 0 16,0-3 0-16,0 0 0 0,0 6 0 0,0-6 0 16,0-1 0-16,4 7 0 0,-4-12 0 15,0 6 0-15,3 0 0 0,-3-3 0 0,4 3 0 0,-4-3 0 16,0 0 29-16,4 3 14 0,-4-6 2 0,3 0 1 15,-3 5-30-15,0-5-5 0,4 0-2 0,-4 0 0 16,0 6-9-16,4-6 0 0,-1 0 0 0,1 0 0 16,3 0-56-16,-4 0-9 15,1 0-3-15</inkml:trace>
  <inkml:trace contextRef="#ctx0" brushRef="#br0" timeOffset="27793.67">23301 6155 908 0,'0'0'19'0,"0"0"4"0,0 0-23 0,0 0 0 0,0 0 0 0,0 0 0 16,0 0 61-16,0 0 8 0,0 0 2 0,0 0 0 16,0 0 28-16,0 0 5 0,0 0 2 0,0 0 0 15,0 0-74-15,0 0-14 0,3 6-3 0,5-6-1 16,-1 6 2-16,-4-6 1 0,4 6 0 0,0-6 0 15,0 0-7-15,0 6-2 0,4-6 0 0,-4 0 0 16,0 0 12-16,4 0 1 0,-4 0 1 0,3 0 0 16,-3 0-8-16,0 0-2 0,0 0 0 0,1-6 0 15,-1 6 1-15,0-6 0 0,0 0 0 0,-4 0 0 16,-3 6-4-16,4-3-1 0,-4 3 0 0,0 0 0 16,7-6-8-16,-7 6 8 0,3-5-8 0,-3-1 8 15,4 6-8-15,-1-6 8 0,-3 0-8 0,0 0 8 16,0 0-8-16,0 6 0 0,0-6 0 0,-3-2 0 15,-1 5 0-15,1-3-14 0,-1 0 2 0,1 3 0 16,-4 3-5-16,3-6-1 0,-3 6 0 0,0 0 0 16,0 0 18-16,3 0 11 0,-3 0-2 0,0 0 0 15,7 0-33-15,-7 0-8 0,4 6 0 0,-4 0-1 16,0 0 33-16,0 0 0 0,3 2 0 0,-3 4 0 16,3-12 0-16,-3 6 0 0,7-6 0 0,-7 12 0 15,4-12 8-15,-4 9 4 0,3-4 2 0,1 7 0 16,3-6-14-16,-4 6-15 0,4-6 3 0,-3 0 1 15,3-1 11-15,0 1 16 0,0 3-4 0,0 0-1 0,0-6-11 16,0-3 0-16,0 6 0 0,0 6 0 0,0-7 0 0,3-5 0 16,-3 12 0-16,4-6 8 0,-4 0-8 0,3-3 8 0,4 3-8 0,-3 6 8 15,3-7 5-15,0 1 1 0,0 0 0 0,0 6 0 16,0-6 11-16,0-3 3 0,0 3 0 0,0 0 0 16,4-4-15-16,-4 7-2 0,0-9-1 0,4 0 0 15,-4 0-2-15,3 6-8 0,1-6 12 0,-4 0-4 16,3 0-8-16,1 0-14 0,0-6 3 0,3 6 1 15,-7 0-36-15,3-9-7 0,1 7-2 16,-1-4 0-16,-2 0-161 0,2 3-32 16</inkml:trace>
  <inkml:trace contextRef="#ctx0" brushRef="#br0" timeOffset="28362.46">23661 6061 1044 0,'0'0'21'0,"0"0"7"16,0 0-28-16,0 0 0 0,0 12 0 0,0-6 0 16,0-6 88-16,3 3 13 0,-3 3 3 0,0 3 0 15,0-1-39-15,0 4-7 0,-3 0-2 0,3 0 0 16,-4-4-8-16,1-2-3 0,3 6 0 0,-4-6 0 0,4 6-36 0,-3-6-9 0,3 5 0 0,0-2 0 15,-4 0 0-15,4 0 0 0,0-3 0 0,0-6 0 16,0 0 0-16,0 0 0 0,0 0 0 0,0 0 0 16,0 0 53-16,0 0 9 0,0 6 2 0,0-6 0 15,0 0-52-15,0 0-12 0,0 0 0 0,0 0 0 16,0 0 0-16,0 0 0 0,0 0 0 0,0 0 0 16,0 0 0-16,0 0 0 0,0 0 0 0,4-6 0 15,-1-6 0-15,1 3 0 0,-1-3 0 0,-3 6 0 16,4 1 0-16,-1-7 0 0,-3 6 0 0,4 0 0 15,-4 6 28-15,0 0 2 0,3-12 1 0,-3 12 0 16,7-3-31-16,-7 3 0 0,4-3 0 0,-4 3 0 16,7 0-13-16,0-967 4 0,-3 1931 1 0,3-964 0 15,-4 3 8-15,4-3 0 0,0 0 0 0,0 3 0 16,0-3 0-16,0-3 0 0,1 3-9 0,-1-3 9 16,3 3-17-16,-3 3 1 0,4 3 0 0,-4 0 0 15,-4 0 16-15,4-6 0 0,-3 0 0 0,3 6 0 16,-3-6 0-16,-1 6 0 0,-3-6 0 0,4 0 0 15,-1 6 0-15,1 5 0 0,-4-5 0 0,3 3 0 16,-3 0 0-16,4 0 0 0,-4-3 0 0,0 0 0 16,0-1 0-16,-4 7 0 0,4-12 0 0,0 6 0 15,0 3 0-15,-3-3 0 0,3 6 0 0,0-12 0 16,0 5-14-16,0-5 1 0,0 0 0 0,0 0 0 16,0 0-39-16,0 0-8 0,0 0-2 0,0 0 0 15,3 0-146-15,-3 0-30 0</inkml:trace>
  <inkml:trace contextRef="#ctx0" brushRef="#br0" timeOffset="28882.811">24074 5470 801 0,'0'0'16'0,"0"0"5"16,0 0-21-16,0 0 0 0,0-6 0 0,0 6 0 15,0 0 91-15,0 0 13 0,0 0 4 0,0 0 0 16,0 0-21-16,0 0-4 0,0-5-1 0,0 5 0 15,0 0-19-15,0 0-4 0,0 0-1 0,0 0 0 16,0 0-40-16,0 0-8 0,0 0-2 0,0 8 0 16,0 1 20-16,0 3 3 0,0 0 1 0,0 5 0 15,0-5-16-15,0 3-4 0,3 8 0 0,-3-5 0 16,4 3 10-16,-4 2 2 0,0-2 0 0,3 2 0 16,-3 1-24-16,4-4 0 0,-4 10 0 0,3-4-8 15,1 4 16-15,-4-1 3 0,3-3 1 0,-3 10 0 16,4-10 6-16,-4 4 2 0,3-4 0 0,-3 3 0 15,4-2-20-15,-4 2 0 0,0-5 0 0,0 2 0 0,0-2-12 16,0-4-5-16,3 4-2 0,-3-1 0 0,0-5 19 16,4 3 0-16,-4 2 0 0,3-5 0 0,-3-4 0 15,0 10 0-15,4-12 0 0,-4-1 0 16,0 4 0-16,0-3 0 0,3-6 0 0,-3 6 0 16,0-10 0-16,0-2 0 0,4 6 0 0,-4-6 0 15,0 0 0-15,0 0 0 0,0 0 0 0,0 0 0 0,0 0 0 0,0 0 0 16,0 0 0-16,0 0 0 0,4-6-55 0,-4 4-7 0,3-4-2 15</inkml:trace>
  <inkml:trace contextRef="#ctx0" brushRef="#br0" timeOffset="29293.55">24021 6055 1288 0,'-7'0'27'0,"7"0"5"15,0 0-32-15,0 0 0 0,0 0 0 0,0 0 0 16,0 0 84-16,0 0 9 0,0 0 3 0,0 0 0 16,0 0-26-16,0 0-5 0,-4 0-1 0,4 0 0 0,0 0-25 0,0 0-6 15,-3-6-1-15,3 6 0 16,0 0 0-16,0 0-1 0,0 0 0 0,0-5 0 15,0 5-31-15,0-6 0 0,0 6 0 0,3-3 0 0,4-3 0 16,-3 3 14-16,3 0-2 0,-4 3-1 0,4-3-11 16,0 0-11-16,0 3 3 0,0-6 0 0,4 6 8 0,-4 0 0 0,4 0 0 0,3 0 0 15,-4 0 0-15,1 0 0 16,3 0 0-16,0-6 0 0,-3 6 0 0,-1 0 0 0,4 0 0 16,-3 0 0-16,0 0 0 0,-1-6 0 0,1 6 0 0,-1 0-8 15,1 0 8-15,0 0 0 0,-1 0 0 0,4 0-8 16,-3 0 8-16,-1 6-13 0,4-6 5 0,-3 0 8 15,0 0-50-15,-1 6-2 16,1-6-1-16,3 0 0 0,-3 6-93 0,-1-3-18 16,4 3-4-16</inkml:trace>
  <inkml:trace contextRef="#ctx0" brushRef="#br0" timeOffset="30114.501">24627 6011 1422 0,'0'0'40'0,"0"0"9"0,0 0-39 15,0 0-10-15,0 0 0 0,0 0 0 0,0 0 106 0,0 0 19 16,0 0 4-16,0 0 1 0,0 0-43 0,0 0-9 0,0 0-2 0,-7 0 0 16,7 0-28-16,0 0-7 0,-7 0-1 0,7 0 0 15,0 0-32-15,0 0-8 0,-7 0 0 0,7 0 0 16,-7 0 0-16,7 0 0 0,0 0 0 0,-7 0 0 16,7 0 0-16,-7 0 0 0,0 6 0 0,0-3 0 31,0 3-22-31,3-3-6 0,-3 3-2 0,0 3 0 0,0-4 13 0,4 1 2 0,-4 0 1 0,0 0 0 15,0 0 5-15,3 0 1 0,0 3 0 0,-3 0 0 16,4-1 8-16,-1-2 0 0,1 0 0 0,-1 6 0 16,1-6 0-16,3-6 0 0,0 0 0 0,0 6 0 15,0-6 0-15,0 0 0 0,0 0 0 0,0 0 0 16,0 0 0-16,0 0 0 0,-4 3 0 0,4 2 0 16,0-5 0-16,0 6 0 0,0 6 0 0,0-12 0 15,0 6 0-15,0-6 0 0,0 0 0 16,4 6 0-16,-1 0 0 0,1 0 11 0,-4-1-3 0,0-5 0 15,3 6-8-15,-3-6 8 0,4 0-8 0,-4 0 8 16,0 0 0-16,0 0 0 0,3 6 0 0,-3-6 0 16,4 3-8-16,3 0 0 0,-7-3 0 0,7 0 0 15,0 3 28-15,-3 0 3 0,-4-3 1 0,3 3 0 16,4 3-32-16,-3-6 0 0,-1 6 0 0,-3-6 0 16,4 6 0-16,-1-1 0 0,1-5 0 0,3 12 0 15,-4-6 0-15,4-3 0 0,-3 0 0 0,0 3 0 16,-1 0 0-16,1-3 0 0,-1 3 0 0,-3-1 0 15,4 7 0-15,-1-6 0 0,-3 0 0 0,4 0 0 16,-4-6 0-16,0 0 0 0,0 0 0 0,3 6 0 16,-3 0 0-16,0-6 0 0,4 5 0 0,-4-5 0 15,0 9 0-15,0-9 0 0,0 0 0 0,0 12 0 0,0-12 0 0,0 6 0 0,0-6 0 0,0 6 0 16,0-6 0-16,-4 6 0 0,4-6 0 0,-3 6 0 16,3-6 0-16,0 0 0 0,0 0 0 0,-7 11 0 15,7-11 0-15,-4 6-18 0,-3 3 4 0,7-9 1 16,-7 6 13-16,3 0 0 0,4-6 0 0,-7 6 0 15,0 0-17-15,0-6-1 0,7 0 0 16,-10 5 0-16,-1 1 18 0,4-6 0 16,-7 0 0-16,7 0 9 0,-4 0-20 0,4 0-4 15,-3-6-1-15,3 1 0 0,-4 5 3 0,4-6 0 16,0 6 0-16,0-6 0 0,0 0-10 0,3 6-1 0,4 0-1 0,-7 0 0 16,4-6-22-1,3 6-4-15,-7 0-1 0,7 0 0 0,-7 0-91 0,7 0-18 0,0 0-4 0</inkml:trace>
  <inkml:trace contextRef="#ctx0" brushRef="#br0" timeOffset="-66775.541">19315 14319 414 0,'0'0'8'0,"0"0"3"0,0 0-11 0,0 0 0 0,0 0 0 0,0 0 0 15,0 0 19-15,0 0 1 0,0 0 1 0,0 0 0 16,0 0 3-16,0 0 1 0,0 0 0 0,0 0 0 16,0 0 5-16,0 0 1 0,0 0 0 0,0 0 0 15,0 0 4-15,0 0 1 0,0 0 0 0,0 0 0 16,0 0-4-16,0 0 0 0,0 0 0 0,0 0 0 0,0 0-7 0,0 0-1 16,0 0-1-16,0 0 0 0,3 6-8 15,-3-6-2-15,4 0 0 0,-4 0 0 0,0 0 4 0,0 0 1 0,0 0 0 0,0 0 0 31,0 0 30-31,0 0 5 0,0 0 2 0,0 0 0 16,0 0 1-16,0 0 0 0,0 0 0 0,0-6 0 0,0-3-15 0,-4 3-2 0,4 4-1 0,0-4 0 16,-3-3-12-16,-1 6-2 0,1-3-1 0,-1 0 0 15,0 3 7-15,1-3 2 0,-4 0 0 0,3 6 0 16,-3-5-17-16,0 2-3 0,0-3-1 0,4 3 0 16,-4 0-11-16,0 3 0 0,3 0 9 0,-3-3-9 15,0 3 0-15,3-3 0 0,-3 0 0 0,0 3 0 16,-3-3-40-16,3 0-2 0,0 0-1 15,0 3 0-15,7 0 35 0,-8 0 8 16,8 0 0-16,-7 0 0 0,4 0 0 0,3 0 0 16,-7 0 0-16,7 0 0 0,-7 0 0 0,7 0 0 0,-7 3 0 0,0 0 0 15,0 0 0-15,0 0 0 0,0 0 0 0,-1 3 0 16,5 3 0-16,-4-1 0 0,0-2 0 0,0 3 0 16,0 0 0-16,0 0 0 0,3 3 0 0,-3-4 0 15,0 1 22-15,3 3 6 0,-3-6 2 0,0 6 0 16,4-4-48-16,-4 1-10 0,3 0-1 0,1-3-1 15,-1 6 47-15,1-6 10 0,3-1 1 0,-4 4 1 16,4-3-46-16,0-6-10 0,-3 6-1 0,3 0-1 16,0-6 45-16,-4 12 8 0,4-12 3 0,0 6 0 15,0-6-43-15,0 0-9 0,0 0-2 0,0 0 0 16,0 5 27-16,0-5 0 0,0 0 0 0,0 0 0 16,0 6 24-16,0-6 9 0,0 0 3 0,0 0 0 15,0 0-27-15,0 3-9 0,4 3 0 0,-4-6 9 16,3 3-9-16,-3-3 0 0,0 0 0 0,4 3 0 0,-1 0 0 0,1 6 0 15,-1-6 0-15,1 0 0 0,3 3 0 0,-7-6 0 0,3 0 0 0,1 2 0 16,3-2 0-16,-4 0 0 0,5 3 0 0,-5 3 0 16,4-6 0-16,0 0 0 0,0 0 0 15,-3 0 8-15,3 0-8 0,0-9 0 0,-4 1 0 0,4 2 8 16,1-3-8-16,-1 9 0 16,0-3 0-16,0 3 0 0,0-3 0 15,-4 0 8-15,1 0-8 0,-4 3 0 0,7-3 8 16,-7 3-8-16,3-3 8 0,4 3-8 0,-3-6 8 0,-1 1-8 0,1-1 0 15,0 6 8-15,3-6-8 0,-7 6 0 0,0 0 0 16,7-9 8-16,0 6-8 0,-4-3 0 0,8 0 0 0,-4 0 0 16,0 0 0-16,-4 4 0 0,4 2 0 0,1-6 0 15,-1 0 0-15,0 0 0 0,0-6 0 0,0 6 0 16,-4 0 0-16,4-2 0 0,0-4 0 0,-3 6 0 0,7 0 0 16,-8-6 0-16,4 3 0 0,0-5 0 0,0 5 0 0,-3 0 0 15,3 0 0-15,-4 3 0 0,1-2 0 0,-4-1 8 16,3 3-8-16,-3 6 0 0,0-9 0 0,0 9 8 15,0 0-8-15,0 0 0 0,0-9 0 0,-3 3 0 16,3 6 0-16,-4-8 0 0,4 8 0 0,0 0 0 16,0 0 0-16,0 0 0 0,0 0 0 0,0 0 0 15,-7-6-8-15,7 6 8 0,0 0-10 0,0 0 10 16,0 0-13-16,-7-6 5 0,7 6 8 0,0 0-13 16,0 0 5-16,-7 6 8 0,7-6-13 0,-3 0 5 0,-1 11 8 15,4-8-13-15,-3 6 13 0,3 0-9 0,0 0 9 16,0 3-8-16,3 2 8 0,1 1 0 0,-1-3 0 0,1 8 0 15,-1-5 0-15,-3 3 0 16,4-4 0-16,-1 4 0 0,1 0 0 0,-1-1 0 0,-3-2 0 0,4 9 0 16,-4-13 0-16,3 4 0 0,-3 3 0 0,0-1 0 15,4-5 0-15,-4 0 0 0,0 0 0 0,0-1 0 16,-4-963 0-16,4 1931 8 0,-3-970-8 0,3 2 11 16,0-2 1-16,-4 3 0 0,4-3 0 0,-3 2 0 15,3-8-4-15,-4 6-8 0,4-3 12 0,0 6-4 16,-3-3-8-16,3-3 0 0,0 5 9 0,0-5-9 15,0 0 0-15,0 6 0 0,0-9 0 0,0 3 0 16,0 0 0-16,-4-1 0 0,4 7 0 0,0 0 0 16,0-6 8-16,0 0-8 0,0-3 8 0,0-3-8 15,0 0 8-15,0 0-8 0,0 0 10 0,0 0-10 16,0 0 8-16,0 0-8 0,0 0 0 0,0 0 9 16,0-6-93-16,4-3-20 0,-4-3-3 15</inkml:trace>
  <inkml:trace contextRef="#ctx0" brushRef="#br0" timeOffset="-65132.981">19657 14296 943 0,'0'0'20'0,"0"0"5"16,-4-6 1-16,4 6 1 0,-7-6-27 0,0 3 0 0,4 0 0 0,-4 0 0 0,7 3 76 0,-7-3 11 15,7 3 1-15,-4-3 1 0,4 3-24 0,-7 0-5 16,7 0 0-16,-7 0-1 0,7 0-15 0,0 0-2 16,0 0-1-16,0 0 0 0,0 0-9 0,0 0-3 15,0 0 0-15,0 0 0 0,0 0-29 0,0 0 0 16,0 0 0-16,0 0 0 0,0 0 35 0,0 0 1 16,0 0 0-16,0 0 0 0,0 0-24 0,-4-6-4 15,4 6 0-15,0 0-8 0,0 0 8 0,0 0-8 0,0 0 0 16,0 0 0-16,0 0 0 0,0 0 0 15,0 0 8-15,0 0-8 0,0 0 0 0,0 0 10 16,0 0-10-16,0 0 8 0,0-970 0 0,0 1940 0 16,0-970 0-16,0 0 0 0,0 0-8 0,0 0 12 15,0 0-12-15,0 0 12 0,0 0-12 0,0-6 0 0,0 6 0 0,0 0 0 16,0 0 0-16,4-5 0 0,-1 2 0 0,1-6 0 16,-1 6 0-16,1 0 0 0,-4 3 0 0,7-6 0 15,0 3 0-15,0 3 0 0,-3-3 0 0,3 0 0 16,0 0 0-16,0 0 0 0,0 0 0 0,-4 3 0 15,4-3 0-15,1 3 0 0,-5 0 0 0,4-5 0 16,0 5 0-16,-3 0 0 0,-4 0 0 0,7 0 0 16,0 5 0-16,-4-5 0 0,-3 0 0 0,7 0 0 15,-3 3 0-15,-4-3 0 0,7 3 0 0,-4 0 0 16,1 3 0-16,0 0 0 0,-4-6 0 0,3 6 0 16,-3 0 0-16,0 6 0 0,0-1 0 0,0-5 0 15,4 0 0-15,-4 6 0 0,-4 0 0 0,4 2 0 16,0-2 30-16,-3 0 4 0,-1 0 1 0,0-1 0 15,1 1-19-15,-1 3-3 0,4-3-1 0,-3-1 0 16,-1 1-12-16,1 3 0 0,-1-3 0 0,1-7 0 0,-1 4 0 0,1 0 0 16,3 3 0-16,-4-3 0 0,4-3 0 0,-3 5 0 15,3-11 0-15,0 6 0 0,0-6 0 0,0 6 0 16,-4-3 0-16,4-3 0 0,0 0 0 0,0 12 0 16,0-12 0-16,-3 6 0 0,3-6 0 0,0 0 0 15,-4 5 8-15,4-5-8 0,0 0 0 0,-3 6 8 0,-1 0-8 16,-3-3 0-16,3 0 12 0,-3 3-3 0,4 0-1 15,-1 0 0-15,4-6 2 0,-7 3 0 0,0 6 0 16,0-1 0-16,0-2-10 0,0 0 0 0,0-6 0 16,0 0 0-16,0 0 0 15,0 3 0-15,7-3 0 0,-7 9 0 0,0 3 0 0,3-7 0 0,-3-5 0 0,4 3 0 16,-4 3 0 0,3-3 0-16,1 6-9 0,3 0 9 0,-4-3 0 0,0 0 0 15,4 2 0-15,0-8 0 0,0 0 0 0,0 0 0 16,-3 6 0-16,-1 0 0 0,1 0 0 0,3-6 0 0,0 0 0 0,0 0 0 15,0 0-8-15,-4 9 8 0,4 3 0 0,-3-3 0 16,3 5 0-16,-4-2-8 0,4-9 8 0,0 3 0 16,0-6 0-16,0 0 0 0,0 6 0 0,0 0 0 15,0-1 0-15,4 1 0 0,-4 0 0 0,0 6 0 16,0 0 0-16,0-9 0 0,0-3-8 0,0 0 8 16,0 0 0-16,0 0 0 0,3 8 0 0,1 4 0 15,-1 0 0-15,-3-3 0 0,4-3 0 0,-1 5 0 0,1-2 0 16,-4 3 0-16,0-12 0 0,0 0 0 0,0 0 0 15,0 0 0-15,0 0 0 0,7 6 0 0,-3 3 0 0,-1-3 0 16,-3-6 0-16,0 0 0 0,0 0 0 0,0 0 0 16,0 0 0-16,0 0 0 15,11-3 0-15,-1-3 9 0,-3-3-9 0,0 3 8 0,-7 6-8 0,11-9 10 16,-7 0-10-16,3-2 10 0,0-1-10 16,-4 3 0-16,4-3 9 0,-3 6-9 0,-4 6 0 0,3-8 9 15,4-1-9-15,-3 3 0 0,-4 6 8 0,0 0-8 16,0-6 0-16,0-3 0 15,0 0 8-15,0 4-8 0,0-1 0 0,-4 0 0 0,4 0 8 0,-3 3-8 16,3 3 0-16,-4 0 0 0,1-12 0 0,-1 3 0 0,1-2 0 16,-4 2 0-16,3 0 0 15,1 0 0-15,-1 6 0 0,1-3 0 0,-1 0 0 0,-3-2 0 16,3 2 0-16,1 0 0 0,-4-3 0 0,3 9 0 0,4 0 0 0,-3-3 0 16,-4 0 0-16,3-3 0 0,1-3 0 15,-1 4 0-15,1-1 0 0,-4-9 0 0,3 9 0 0,0-3 0 16,1 1 0-16,-1 2-9 0,1 3 9 0,-1 0 0 15,1-9 0-15,-1 6 0 0,1-3 0 0,-1 0 0 16,1 4 0-16,-1-1 0 0,-3 3 0 0,4-6 0 16,-1 0 0-16,-3-6 0 0,3 1 0 0,-3-4 0 15,4 3 0-15,-4 4 0 16,3-10 0-16,-3 9-8 0,0 3 0 0,4 7 0 16,-4-4 0-16,3 0 0 0,-3 0-1 0,4-6 0 0,-1 0 0 0,0 1 0 15,-3-4 0-15,4 9 0 0,-1 0 0 0,1-6 0 0,-1 1 9 16,1 2-8-16,-1 3 8 0,1 3-8 15,-1-3 8-15,4 3 0 0,0-3 0 0,-3 0-8 16,3 6 8-16,0 0 0 0,0 0-9 0,0 0 9 0,0-8 0 0,3 2-9 16,-3 6 9-16,0-6 0 0,0 6-10 0,7-3 10 15,-3-3-8-15,-4 6 8 0,7-3-9 0,3 3 9 16,1 0-10-16,-4 0 10 0,4-3-23 0,3 0 2 16,-4 3 0-16,1-3 0 15,3 0-143-15,4 0-29 0,-4 3-6 0,0 0-484 0</inkml:trace>
  <inkml:trace contextRef="#ctx0" brushRef="#br0" timeOffset="-64340.698">19861 14648 1242 0,'0'0'35'0,"0"0"9"0,0 0-36 0,0 0-8 0,-3 6 0 15,3-6 0-15,0 6 72 16,0-6 13-16,0 0 3 0,0 0 0 0,0 0-38 0,0 0-7 0,0 0-2 0,0 0 0 16,0 0-13-16,0 0-2 0,0 0-1 0,0 0 0 15,0 0-13-15,0 0-4 0,0 0 0 0,0 0 0 16,0 6 2-16,0 6 0 0,0-3 0 0,0-9 0 15,0 0 1-15,0 0 0 0,0 0 0 0,0 0 0 16,0 0-11-16,0 0 0 0,0 0 0 0,0 8 0 16,0-8 0-16,0 0 8 0,0 6-8 0,0-6 0 15,0 0 0-15,0 0 8 0,0 0-8 0,0 0 0 16,0 0 0-16,0 6 8 0,3 0-8 0,-3-6 0 16,0 0 8-16,0 0-8 0,0 0 0 0,0 0 8 15,0 0 0-15,0 0-8 0,0 0 12 0,0 0-4 16,0 0-8-16,0 0 10 0,0 0-10 0,0 0 10 15,0 0-10-15,0 0 0 0,0 0 0 0,0 0 8 16,0 0-8-16,0 0 0 0,0 0 0 0,0 0 0 16,0 0-10-16,0 0 10 0,0 0-13 0,0 0 5 15,0 0 8-15,0 0-10 0,0 0 10 0,0 0-10 16,0 0 10-16,0 0 0 0,0 0-9 0,0 0 9 16,0 0-10-16,0 0 10 0,0 0-13 0,0 0 5 15,0 0 8-15,0 0 0 0,0 0 0 0,0 0-8 16,0 0 8-16,0 0 0 0,0 0 0 0,0 0 0 15,0 0 0-15,0 0 0 0,0 0 0 0,0 0 0 16,0 0-19-16,0 0-8 0,0-6-1 0</inkml:trace>
  <inkml:trace contextRef="#ctx0" brushRef="#br0" timeOffset="-63036.155">20299 14110 836 0,'0'0'24'0,"0"0"4"0,0 0-28 16,0-8 0-16,0-7 0 0,0 6 0 0,-4 3 57 0,4 6 6 0,0 0 1 0,0 0 0 15,0 0 0-15,0-9 0 0,0-2 0 0,-3 5 0 16,3 6-52-16,0 0-12 0,0 6 0 0,0-6 0 16,0 0 54-16,0 0 8 15,0 0 2-15,0 0 0 0,0 0 0 16,-4-3 0-16,1-3 0 0,3 0 0 0,0 6-24 0,-4 9-5 0,4 0-1 0,-3 8 0 16,3-5-23-16,-4-3-11 0,4 6 10 0,0-4-10 15,-3-2 9-15,3 3-9 0,0-6 8 0,-4 5-8 16,4-2 0-16,0-3 0 0,0 3 0 0,0 0 0 15,0-3 0-15,-3 5 0 0,3-8 0 0,0 6 0 16,0 0 8-16,-4 0-8 0,4 3 8 0,0 2-8 16,-4-8 0-16,1 3 0 0,3 0 0 0,0 3 0 15,-4-4 0-15,4 10 0 0,0-6 0 0,-3 3 0 16,-1 2 15-16,4 7 1 0,-3-10 0 0,3 1 0 16,-4-9-16-16,1 3 0 0,-1-9 8 0,1 6-8 15,-1 5 47-15,1 1 6 0,-1 12 2 0,1-4 0 16,-1-5-44-16,4 3-11 0,-3-4 0 0,-1-5 0 15,4 9 0-15,-3-9 0 0,3-1 0 0,0-2 8 16,0 0-8-16,0-3 0 0,0 0 0 0,0-3 8 16,0 0-8-16,0 0 0 0,0 0 0 0,0 9 0 15,3 3 0-15,-3-7 8 0,4-2-8 0,-4 6 8 16,3-3-8-16,-3-6 0 0,4 12 0 0,-4-12 0 16,0 0 0-16,0 0 0 0,0 0 0 0,0 6 0 15,3 3 0-15,-3 2 0 0,4-2 0 0,-1 9 8 16,1-6-8-16,-1 5 0 0,-3-2 0 0,4-6 0 0,-1 0 0 0,1-4 0 15,-4-5 0-15,7 6 0 0,-4-3 0 16,4 6 0-16,-3-3 0 0,0 0 0 0,-4-6 0 0,0 0 0 0,3 6 0 16,-3-6 0-16,4 0 11 0,-1 3-3 0,4 3-8 0,-7-6 12 15,4 2-2-15,-4-2-1 0,7 3 0 0,-4 0 0 16,1-3 2-16,3-3 0 0,-4 0 0 0,4 1 0 16,-3-4 0-16,0 3 0 0,3-3 0 0,-4 6 0 15,-3 0-11-15,0 0 12 0,0 0-12 0,0 0 12 16,7 0-12-16,-3-6 8 0,3 0-8 0,-4-3 8 15,1 3-8-15,3 0 0 0,-4 4 0 16,1-4 8-16,-1 3-8 0,-3 3 0 0,8-3 0 0,-5-3 0 16,1 3 0-16,-1-3 0 0,1 0 0 0,-4 0 0 15,3-2 0-15,1-1 8 0,-4 0-8 0,0-3 0 16,3 6 9-16,-3 6-9 0,0 0 10 0,0-6-10 16,0 0 0-16,0 1 0 0,0-1 0 0,0 0 0 15,0-6 0-15,0 6 0 0,-3-3 9 0,3 3-9 16,-4 1 0-16,1-1 0 0,3 6 0 0,-4-9 0 15,1 3 0-15,-1 0 0 0,4 6 0 0,0 0 8 16,-7 0-8-16,3 0 0 0,-3 3 0 0,4 0 0 16,-4-3 0-16,0 0 0 0,0-3 0 0,0 0 0 15,3 0 0-15,-3-3-14 0,0 3 2 0,7 3 0 16,0 0 12-16,-7 0-12 0,7 0 12 0,-7 6-12 16,0-3-28-16,3 3-4 0,-3 3-2 0,7-9 0 0,0 0 37 0,-7 9 9 0,7-9 0 15,0 0 0-15,-7 6 0 0,4-6 0 0,3 0 0 0,-7 5 0 16,7-5 0-16,-4 6 0 0,4-6 0 0,0 0 0 15,-4 6 0-15,4-6 0 0,0 0 0 0,-7 6 0 16,7-6 0-16,-3 12 0 0,3-12 0 0,0 0 0 16,0 0-53-16,0 0-9 15,0 0-2-15,0 0 0 0,0 0 38 0,0 0 7 16,-4 9 2-16,4 2 0 16,0-5-127-16,-3 0-24 0,3-6-6 0</inkml:trace>
  <inkml:trace contextRef="#ctx0" brushRef="#br0" timeOffset="-51893.005">23661 14202 608 0,'0'0'12'0,"0"0"4"0,0 0-16 0,0 0 0 0,0 0 0 0,0 0 0 15,0 0 54-15,0 0 8 0,0 0 2 0,0 0 0 16,0 0 0-16,0 0 1 0,0 0 0 0,0 0 0 16,0 0-29-16,0 0-7 0,0 0-1 0,0 0 0 15,0 0 4-15,0 0 0 0,0 0 0 0,-7 0 0 16,7 0-2-16,0 0 0 0,0 0 0 0,0 0 0 15,-7 5-12-15,7-5-2 0,-4 3-1 0,-3 3 0 16,4-3-4-16,-1 6-1 0,1-3 0 0,-1 9 0 16,4-1-10-16,-4-5 12 0,4 6-12 0,-3 2 12 15,-1 4-12-15,4-3 0 0,-3-1 0 0,3 4 0 16,-4-1 0-16,4-2 0 0,-3 6 0 0,3-7 8 16,-4-5 6-16,1 9 1 0,3-4 0 0,-4-5 0 15,1 6 10-15,-1-4 3 0,1-2 0 0,-1 6 0 0,4-9-5 16,-3-1-1-16,-1 1 0 0,4 0 0 0,-3 0-12 15,3 3-2-15,-4-7-8 0,4-2 12 0,0 6-12 0,0-3 0 0,0 6 8 16,0-3-8-16,0-9 0 0,0 6 0 0,0-6 0 16,0 0 0-16,0 5 0 0,0 1 0 0,0-6 0 0,4 9 0 15,-4-9-18-15,0 0-6 16,0 9-2-16,0-9 0 0,0 0-38 0,3 6-8 16,-3-6-2-16,0 0 0 0,0 0-34 0,0 0-8 15,0 0 0-15</inkml:trace>
  <inkml:trace contextRef="#ctx0" brushRef="#br0" timeOffset="-51457.492">23844 14725 950 0,'-3'12'20'0,"3"-12"4"0,-4 6-24 0,4 2 0 0,0-2 0 0,-3 6 0 16,3-6 63-16,0 0 8 0,0-6 1 0,-4 6 1 16,4-6-29-16,0 5-7 0,0-5-1 0,0 9 0 15,0-6-8-15,0 6-1 0,0-9-1 0,0 12 0 32,0-6-15-32,0-3-3 0,0 5-8 0,0-2 12 0,-3 6-12 0,3-6 0 0,0 0 0 0,-4 3 0 15,1 2-16-15,3-8-5 0,-4 9-2 0,0-3 0 16,4 0-20-16,-3 0-4 0,-1-1-1 0,1 7 0 15,3-6-20-15,-4 3-4 16,1-3 0-16,-1 8-1 0,1-11-16 0,-1 0-3 0</inkml:trace>
  <inkml:trace contextRef="#ctx0" brushRef="#br0" timeOffset="-50526.595">24437 14146 832 0,'0'0'17'0,"0"0"4"0,0 0-21 0,-7 3 0 0,0 5 0 0,3-5 0 16,-3 3 60-16,0 0 7 0,4-3 1 0,-8 6 1 16,8-3-55-16,-5 0-14 0,1 5 0 0,4-5 0 15,-4 3 0-15,3-3 0 0,1 3 0 0,-1-3 0 16,1 8 12-16,-1-8-1 0,4-6 0 0,-3 6 0 16,-1 3 33-16,1 0 8 0,-1 3 0 0,1-4 1 15,-1 4-42-15,0-6-11 0,1 6 0 0,-4 0 0 16,3-1 0-16,-3 4 10 0,0 3-10 0,4-7 10 15,-4 4-10-15,0 3 0 0,3-6-10 0,-3 2 10 16,4-2 45-16,-1 6 15 0,0-7 4 0,1 7 0 16,-1-6-43-16,4-3-8 0,0-1-1 0,0 1-1 15,0-3-11-15,4 0 0 0,-4 0 0 0,7 0 0 16,-3-3 8-16,6-3-8 0,-3 3 12 0,0 0-4 0,4 0-8 16,-4-3 0-16,0 2 0 0,3-2 8 0,-2 0-8 0,-1 0 12 15,3-2-12-15,-3 2 12 16,0-3-31-16,0 3-5 0,4-6-2 0,-4 3 0 0,0-3 72 0,4 0 14 0,-4 0 4 15,0 0 0-15,0 0-52 0,0 0-12 0,0-2 0 16,-4 2 0-16,5-6 0 0,-5 6 0 16,1-9 0-16,3 7 0 0,-4-7 0 15,1 3 0-15,-1 0 0 0,1 1 0 0,-1-7 27 16,1 0 2-16,-1 4 1 0,1-10 0 0,-4 7-30 0,0-4 0 0,3 3 0 16,-3 1 0-16,0-1 9 0,0 3-9 0,0 1 8 0,0-4-8 15,-3 6 0-15,3 0 8 0,-4-5-8 0,1 5 0 16,-1 0 8-16,-3 3-8 0,4-2 0 0,-4 5 8 15,0-9-8-15,3 9 0 0,-3 0 0 0,0-5 0 16,0 5-29-16,3 3-8 0,4 3-2 16,0 0 0-16,-7-3 39 0,7 3 0 0,0 0 0 0,-7 3 0 15,0 3 0-15,4 3 0 0,-1-1 0 0,-3 1 0 16,4 0-44-16,-1 3-2 0,-3-1 0 0,3-2 0 16,1 3 22-16,-1 0 5 0,1 5 1 0,-1-8 0 15,1 0 18-15,-1 0 0 0,1 6 0 0,-1-1 0 16,4-8 0-16,-3 6 0 0,-1 3 0 0,4-4 0 15,-3 1 0-15,3-6 17 0,0 6-3 0,-4 0-1 16,4-4-13-16,0 4 0 0,0 0 0 0,0 0 0 16,0-4 0-16,0 4 0 0,0-3 0 0,0 6 0 15,0-3-12-15,0-7 0 0,4 7 1 0,-4 0 0 16,0 0-42-16,3-3-9 0,1 2-2 0,-1-5 0 16,-3 0 0-16,4 3 0 0,-1-6 0 0</inkml:trace>
  <inkml:trace contextRef="#ctx0" brushRef="#br0" timeOffset="-49757.431">24730 14231 1258 0,'0'0'36'0,"0"0"7"15,-7 0-35-15,0 3-8 0,7-3 0 0,-7 0 0 16,0 3 60-16,-1 0 11 0,1 6 1 0,0-1 1 15,0-2-41-15,0 0-8 0,0-3-1 0,0 6-1 16,0-3-13-16,0 6-9 0,0-4 12 0,0 4-12 16,3 0 8-16,-3 0-8 0,0-3 0 0,4 2 0 15,-4 1 10-15,3 6-10 0,1-10 8 0,-1 4-8 16,1 0 0-16,-1 6 0 0,0-7 8 0,4 1-8 16,-3 0 0-16,3 3 0 0,0-4 0 0,-4 1 0 0,4-3 0 15,0 6 0-15,4-4 0 0,-4-2 0 0,3 3 0 16,-3 0 8-16,4-6-8 0,0 2 8 15,-1-2-8-15,1 0 8 0,-1 0-8 0,1 3 8 0,-1 0-8 16,1-9 8-16,-1 6-8 0,1-1 8 0,-1-2-8 16,4 0 0-16,-3 0 9 0,3-3-9 15,0 3 9-15,0 0-9 0,0 0 12 0,-3-3-12 16,3 0 14-16,0 3-4 0,0-3-1 0,0 0 0 0,0 0-9 0,0-3 10 0,4 3-10 16,-4-3 10-16,0 3-2 0,3-3-8 0,-3 0 12 15,4-3-4-15,-4 3 6 0,0-2 1 0,4-1 0 0,-8-3 0 16,4-3 1-16,-3 0 1 0,-1 4 0 0,1-7 0 15,-1 0-1-15,1 0 0 0,-4-2 0 0,3-4 0 16,-3 4-8-16,4-4-8 0,-4 3 9 0,0-8-9 16,0 2 8-16,0 1-8 0,0-1 0 0,0 4 9 15,0-4-9-15,-4 1 0 0,4 5 0 0,-3 3 0 16,3-8 0-16,-4 5-9 0,1 4 9 0,-1-7-13 16,1 6-15-16,-1 4-2 0,1-4-1 15,-4 0 0-15,3 6-13 0,-3-5-4 0,3 8 0 16,-3-3 0-16,4 6-2 0,3 3-1 0,0 0 0 15,-7 0 0-15,0 3-3 0,0 0-1 0,0 3 0 16,3 6 0-16,-3-1 27 0,4 4 4 0,-1-9 2 0,-3 11 0 16,3-2 22-16,-3-3 0 0,4 6-9 0,-4-4 9 15,3 4 0-15,-3 0 9 0,4-1-1 0,-1 1 0 16,1-1-8-16,3 4 8 0,0-9-8 0,0 5 8 16,0-5-8-16,0 3 0 0,0-3 0 0,3-4 0 15,1 1 0-15,-4 0-14 0,3-3 3 0</inkml:trace>
  <inkml:trace contextRef="#ctx0" brushRef="#br0" timeOffset="-48953.487">25019 14302 850 0,'0'0'17'0,"-4"-6"6"16,1-3-23-16,3 3 0 0,-4 0 0 0,1 0 0 15,-1 0 100-15,4 6 15 0,-3-6 3 0,-1-2 1 16,4-1-38-16,0 9-7 0,-3-6-2 0,-1 3 0 16,4 3-5-16,0 0-2 0,-3-6 0 0,3 6 0 15,0 0-46-15,0 0-10 0,0 0-1 0,0 0-8 16,0 0 0-16,0 0 0 0,0 0-10 0,-7 0 10 15,7 0 10-15,0 0 10 0,-7 3 1 0,0 0 1 16,7-3-22-16,-4 6 0 0,-3 0 0 0,3 8 0 16,1-8 0-16,-1 3 0 0,1 0 0 0,-1 0 0 15,1 5 0-15,-1 1 0 0,1-9 0 0,-1 12 0 0,4-7-13 16,0 1-7-16,-3 3-2 0,3 3 0 0,0-10 22 0,0 7 0 16,0 0 0-16,0-3 0 0,0 2 0 0,0 1 0 0,3 0 0 15,-3 2 0-15,4-5 0 0,-4 0 0 0,3 2 0 0,1-2 0 16,3 0 0-16,-4 0 0 0,4-3 0 15,-3 2 0-15,3-2 0 0,0 3 0 0,0-3 0 0,0-3 0 16,0 2 0-16,0-2 0 0,0 0 0 0,0 0 0 16,0 0 16-16,1-3 7 15,-1 0 1-15,0 0 1 0,-4-3-14 0,4 0-3 0,0 3-8 0,0-3 12 16,-3 0 2-16,3-3 0 16,0 3 0-16,-4-3 0 0,5 0 2 0,-1-6 0 0,0 6 0 0,3-3 0 15,-3-3-5-15,4 1-1 0,-4 2 0 16,4-9 0-16,-4 0-10 0,0 4-11 0,0-4 3 0,0-3 0 15,0 1 8-15,-4-4 0 0,4 0 0 0,-3 4 0 16,-1-7 19-16,-3 7 5 0,4-7 2 0,-4 6 0 16,0-2-42-16,0-1-8 0,0 4-1 15,-4-1-1-15,1 0 44 0,-1-2 9 0,-3 5 1 0,4 6 1 16,-4-11-29-16,-4 5-20 0,4 3 4 0,-7 3 0 16,3-8-5-16,-3 8-1 0,0-3 0 0,0 0 0 15,0 1 3-15,0 5 1 0,0 0 0 0,0-3 0 16,3 3-3-16,-3 0-1 0,3 3 0 0,4 3 0 15,0-2 4-15,4 2 1 0,3 0 0 0,-7 2 0 16,3 1-36-16,4-3-7 0,-3 3-2 0,-1 6 0 16,4 0-2-16,0-3 0 0,0 3 0 0</inkml:trace>
  <inkml:trace contextRef="#ctx0" brushRef="#br0" timeOffset="-20984.439">19498 15310 649 0,'0'0'13'0,"0"0"4"16,0 0-17-16,0 0 0 0,0 0 0 0,0 0 0 15,0 0 46-15,0 0 6 0,-7-6 0 0,7 6 1 16,0 0-42-16,-4-3-11 0,4 3 0 0,-3-6 0 0,-1 0 64 0,1 3 12 0,3 3 1 15,-7-3 1-15,3-2-26 0,-3 2-6 0,4 0-1 16,-4 0 0-16,7 3-3 0,-4 0-1 0,-3 0 0 16,0 0 0-16,0 0-11 0,0 0-2 0,3 3-1 0,-3 0 0 15,0 0-8-15,0 5-2 0,-3-5 0 0,-1 3 0 16,4 0-5-16,-4 0-2 0,4 0 0 16,-3 6 0-16,-1-4 1 15,4-2 0-15,-3 3 0 0,2 0 0 16,-2 3-11-16,3-1 10 0,-4 1-10 0,4-3 10 0,0 0-10 0,0 0 0 0,0-1 0 0,0 1 8 15,0 3-8-15,0-6 0 0,0 0 0 0,3 6 0 16,-3-7 0-16,4 1 0 0,-1 0 0 0,4 0 0 16,-3 3 0-16,3-3 0 0,-4 3 0 0,4-1 0 15,0-2-11-15,0 3 11 0,0 0-8 0,0 0 8 16,0 3 0-16,0-7-8 0,4 1 8 0,-4 0 0 16,0-6 0-16,3 6-8 0,-3-6 8 0,0 6 0 15,0-6 0-15,4 12 0 0,-4-12 0 0,3 6 0 16,-3-6 0-16,7 8-8 0,-7-8 8 0,4 6 0 15,3-6 0-15,-7 0-8 0,3 6 8 0,4-3 0 16,-3-3 0-16,3 3 0 0,0-3 0 0,0 3-8 16,0-3-16-16,0 0-4 0,4 0 0 0,-4 0 0 15,0 0 44-15,4 0 8 0,-4-3 1 0,0 3 1 16,3-3-26-16,-3 0 8 0,4 3-8 0,-4-6 0 16,4 0 0-16,-4 6 0 0,3-8 8 0,-3 2-8 15,0-3 0-15,-3 3 12 0,3-3-12 0,0 0 12 16,-4 6-12-16,1-8 8 0,3-4-8 0,-3 6 8 15,-1 0-8-15,1 0 0 0,-1 1 0 0,1-4 8 16,-1 3-8-16,1 3 0 0,-1-3 0 0,1 4 0 0,-1-4 0 16,-3 0 0-16,0 6 0 0,4-3 0 0,-4 0 0 15,0 0 8-15,3 0-8 0,-3 3 0 0,0 3 21 0,0 0-1 0,0-8 0 0,0 8 0 32,0-3-67-32,0 3-13 0,0 0-4 0,-3-6 0 0,3 6 64 0,0 0 0 0,-4-3 9 0,4 3 0 15,0 0-9-15,0 0 0 0,0 0 0 0,0 0-11 16,0 0 2-16,0 0 0 0,0 0 0 0,0 0 0 15,0 0-9-15,0 0-2 0,0 0 0 0,0 0 0 16,-7 3 8-16,4 6 0 0,3-1 1 0,-4 1 0 16,4 3-14-16,4-6-3 15,-1 3-1-15,-3 5 0 0,4-2 29 0,-1 3 0 0,-3 3 0 0,4-7 0 16,-1 4 0-16,-3 3 0 0,0-7 0 0,4 4 0 16,-4 0 0-16,0 0 0 0,0 2 0 0,-4-5 0 15,4 3 8-15,0-1 7 0,-3 1 1 0,3 3 1 16,-4-1-27-16,4-2-6 0,-3 6 0 0,-1-4-1 15,4 4 17-15,-3-7 0 0,-1 1 0 0,1 6 0 16,-1-9 32-16,1 2 9 0,-1-5 3 0,1 3 0 16,-1-3-20-16,4-1-3 0,-4-2-1 0,4-6 0 15,0 6-20-15,0-6 0 0,0 0 0 0,0 0 0 16,0 0 28-16,0 0 0 0,0 0 1 0,0 0 0 16,0 0-13-16,0 0-4 0,0 0 0 0,0 0 0 15,0 0-12-15,0 0 0 0,0 0 0 0,0 0 0 16,0 0-8-16,0 0-8 0,0 0-2 0,0 0 0 15,0 0-47-15,0 0-10 0,0 0-1 0</inkml:trace>
  <inkml:trace contextRef="#ctx0" brushRef="#br0" timeOffset="-19537.77">19689 15339 741 0,'0'0'31'16,"0"0"-31"-1,0 0 80-15,0 0 11 0,0 0 1 0,0 0 1 0,0 0-21 0,0 0-4 0,0 0 0 0,0 0-1 16,0 0-19-16,0 0-4 0,0 0-1 0,0 0 0 16,-11 3-8-16,11-3-2 0,0 0 0 0,0 0 0 15,-7-3-9-15,7 3-1 0,0 0-1 0,0 0 0 16,-4-6-3-16,4 6-1 0,0 0 0 0,-7-3 0 15,7 3-8-15,0 0-2 0,-3-5 0 0,3 5 0 16,0 0-8-16,0 0 0 0,0-6 0 0,0 6 0 16,0 0 0-16,0 0 0 0,-4-9 0 0,4 9 0 15,0 0 0-15,0-6 0 0,0 6 0 0,0 0 0 16,4-3 0-16,-4 3 0 0,3-6 0 0,-3 6 0 16,0 0 0-16,4-3 0 0,3 0 0 0,-7 3 0 15,3-3 0-15,-3 3 0 0,7 0 0 0,1 0 0 16,-1 0 11-16,-7 0-3 0,7 3-8 0,-4 0 12 15,4 0-12-15,0 3 9 0,-3 0-9 0,3 0 8 16,-4 6-8-16,1-4 0 0,-1 4 0 0,1-3 8 16,-1 3-8-16,5 2 0 0,-5-2 9 0,-3-3-9 15,4 3 8-15,-4 2-8 0,0-5 8 0,0 3-8 16,0-6 0-16,0 3 8 0,0 0-8 0,0-1 0 16,0 1 0-16,0 0 0 0,0 3 0 0,0-3 8 15,-4-4-8-15,4 4 0 0,0-3 0 0,0-6 0 16,0 0 0-16,0 0 0 0,0 0 0 0,-3 6 0 0,3-6 0 15,-8 6 8-15,8-6-8 0,-3 6 8 0,3-6-8 16,0 0 0-16,-7 9 8 0,3-3-8 16,4-6-20-16,-7 5-8 0,0-5-1 0,0 3-1 0,0 0 53 0,0 0 10 0,4-3 3 15,-4 6 0-15,-1-6-36 16,8 0 0-16,-7 6 0 0,0-3 0 0,4 0 0 16,3-3 0-16,-7 3 0 0,0 3 0 15,3 0 0-15,4-6 0 0,-3 3 0 0,-4 2 0 16,3 1 0-16,4-6 0 0,-3 6 0 0,-1-3 0 15,1 3-32-15,3-6 0 0,-4 6 0 0,0 6 0 0,4-7 32 0,-3 1 0 0,3 0 0 0,-4 0 0 16,4 0 0-16,-3 0 0 0,3 3 0 0,0-3 0 16,0 2 0-16,-4-2 0 0,4 0 0 0,-3 0 0 15,3 9 0-15,0-9 0 0,-4-3 0 0,4 5 0 16,0-2 0-16,0 0 0 0,0 0 0 0,0 6 0 16,0-3 0-16,0-4 0 0,0 1 0 0,0-6 0 15,0 3 0-15,0 3 0 0,0-6 0 0,4 6 0 16,-4-6 0-16,0 0 0 0,0 9 0 0,0-9 0 15,3 3 0-15,-3-3 0 0,4 6 0 0,-1-6 0 16,4 3 0-16,-3-3 0 0,7 0 0 0,-4 0 0 16,3 0 0-16,-3 0 0 0,0 3 0 0,4-3 0 15,-1 0 0-15,1 0 15 0,-4-3-2 0,4 3 0 16,-4 0-13-16,0 0 0 0,0 0 8 0,0 0-8 16,0-3 0-16,-4 3 0 0,5-3 0 0,-8 3 0 15,3-3 15-15,-3 0-3 0,4-3-1 0,-1 0 0 16,-3-3 2-16,0 0 1 0,4 4 0 0,-4-13 0 15,0 6-14-15,3 3 11 0,-3-2-11 0,0 5 10 16,0-12-10-16,0 9 8 0,-3 0-8 0,3-2 8 16,-4-4-8-16,1 3-12 0,-1 0 2 0,1-5 1 15,-5 2-19-15,5 3-3 0,-1 1-1 0,-3-4 0 16,0 6 4-16,0-3 1 0,-3 4 0 0,3-4 0 0,0 3 11 0,0 0 3 0,3 3 0 16,-3 0 0-1,3 3-16-15,4 3-3 0,-7-5-1 0,7 5 0 0,-3-6 33 0,-4 0 0 0,7 6 0 0,-7 0 0 16,7 0 0-16,-4-6 0 0,1-3 0 15,3 9 0-15,-4-6 0 0,1 3 0 0,3 3 0 0,-4-9 0 16,1 4 0-16,-1-7 0 0,-3 6 0 16,3-6 0-16,1 3 0 0,-1 1 0 15,4-4 0-15,-3 3 0 0,-1 0 0 0,4 6 0 16,-3-9 0-16,-1 1 0 0,4 5 0 0,-3-3 0 0,-1 3 0 0,4 0 0 16,-3 0 0-16,-1 0 0 0,4 1 0 0,-3-1 0 15,3 6 0-15,-4-9 0 0,4 9 0 0,0-6 0 16,0 6 0-16,-3-3 0 0,3 3 0 0,-4-6 0 15,4 6 0-15,0 0 0 0,0-6 0 0,0 6 0 16,4-6-11-16,-4 6 11 0,3-8-10 0,1 2 10 16,-1 3-53-16,1 0-5 0,3-3-1 0,-4-3 0 15,4 3 39-15,-3 0 7 0,3-5 1 0,0 5 1 16,0 0-33-16,0 0-8 0,4 0 0 0</inkml:trace>
  <inkml:trace contextRef="#ctx0" brushRef="#br0" timeOffset="-18860.119">19946 15880 915 0,'0'-17'39'16,"0"2"-31"-16,0 3 62 0,0 6 13 0,0 0 2 0,0 6 1 15,-3-6-22-15,3 6-5 0,-4-5-1 0,4-1 0 31,0 6-22-31,0 0-4 0,0 0 0 0,0 0-1 16,0 0-3-16,0 0 0 0,0 0 0 0,-7 11 0 0,3-5-15 0,1 3-3 0,-1 0-1 0,1 3 0 16,-4 0-9-16,3-4 8 0,-3 4-8 0,4 3 8 15,-4-3-8-15,0-1 0 0,-4 1 0 0,4 0 0 16,-4-3 0-16,4-1 8 0,0-2-8 0,-3 0 0 16,3 0 0-16,0 0 0 0,3-3 0 15,-3 0 0-15,0-3-32 0,7 0-1 16,-7 0-1-16,7 0 0 0,-4 3-34 0,4-3-6 15,-7-3-2-15</inkml:trace>
  <inkml:trace contextRef="#ctx0" brushRef="#br0" timeOffset="-17110.915">20348 15210 915 0,'0'0'19'0,"0"0"5"0,0 0-24 0,-3 6 0 0,3-6 0 0,-4 6 0 15,4-6 76 1,-3 6 12-16,3-6 1 0,-7 8 1 0,7-8-20 0,-4 6-4 0,4-6-1 0,0 0 0 15,0 0-27-15,-3 3-6 0,3-3 0 0,0 0-1 16,-4 6-7-16,4-6-2 0,0 0 0 0,-4 6 0 16,4-6-7-16,0 0-2 0,-3 6 0 0,3-6 0 15,-4 3-5-15,4-3 0 0,0 0-8 0,-3 3 12 16,-1 3-3-16,-3 2-1 0,7-8 0 0,-3 6 0 16,3-6 2-16,0 0 0 0,0 0 0 0,0 9 0 15,0-9-1-15,-4 6 0 0,1 3 0 0,-1-3 0 16,1 5 4-16,3-2 1 0,-4 0 0 0,4 0 0 15,-3 3 2-15,3-1 0 0,0 1 0 0,0-3 0 16,0 3-5-16,-4 2-1 0,4 1 0 0,0-3 0 16,0 6-10-16,0-7 0 0,0 4 0 0,4 3 8 15,-4-4-8-15,0-2 0 0,0 3 0 0,0 5 8 16,0-11-8-16,3 3 0 0,-3 3 0 0,0-1 0 16,4-2 0-16,-4 0 0 0,0 0 0 0,3 2 0 15,-3-2 0-15,4 0 0 0,-1 6 0 0,-3-7 0 16,4 1 0-16,-4 3 0 0,3-9 0 0,-3 0 0 15,0-6 0-15,0 0 0 0,0 0 0 0,0 5 0 16,0-5 0-16,4 9 0 0,-4-3 0 0,0 0 0 16,3 3 0-16,-3-9 0 0,4 9 0 0,-4-4 0 15,3 1 0-15,-3-6 0 0,4 6 0 0,-4 3 0 0,0-9 0 16,3 9 0-16,-3-9 0 0,8 6 0 0,-5-3 0 0,1 3 0 16,-1-1 0-16,1 1 0 0,-4-6 0 15,3 0 0-15,4 6 0 0,-7-6 0 0,7 6 0 16,-3-6 0-16,3 0 0 0,0 3 0 15,-4-3 0-15,5 6 0 0,-5-6 0 0,-3 0 0 0,0 0 0 16,7-6 0-16,-3 3 9 0,-1 3-9 16,1 0 0-16,3 0 0 0,-4 0 0 0,4 0 8 0,-3 0-8 0,3 0 0 0,-4 0 0 0,-3 0 0 15,7-6 0-15,-3 6 0 0,3-6 0 0,-3 6 0 16,-1-6 0-16,4 4 11 0,-7 2-11 0,0 0 12 16,4 0-12-16,-4 0 0 0,3-3-12 0,1-3 12 15,-4 0 11-15,3 3 9 0,-3-6 3 0,0 3 0 16,0 0-37-16,0-3-7 0,-3 4-2 0,3-4 0 15,0 9 46-15,0 0 9 0,0 0 1 0,0 0 1 16,0 0-26-16,-4-9-8 0,-3 3 0 0,4-3 0 16,-1 0 0-16,1 1 0 0,-4 2 0 0,3-9 0 15,0 6 0-15,1 3 0 0,3 6-10 0,0 0 10 16,0 0-31-16,-7-3 2 0,7 3 0 16,-7-3 0-16,7 3 29 0,-7-5 0 0,3 2 0 0,4 3 0 15,0 0 0-15,-7-3-12 0,7 3 0 0,-7 0 0 16,7 0 3-16,0 0 1 0,0 0 0 0,-7 0 0 15,7 0 8-15,0 0-8 0,-7 3 8 0,7-3-8 16,-7 3 8-16,7-3 0 0,0 0 0 0,0 0 0 16,-7 3 0-16,7-3 0 0,0 0 0 0,0 0 0 15,-7 2 0-15,7-2 0 0,0 0 0 0,-4 6 0 16,1-3-37-16,3-3-6 0,-4 9-1 0,4-3 0 0,0-6 30 16,-3 12 6-16,3-12 8 0,0 6-13 15,0-6-38-15,0 3-7 0,0-3-2 0,3 5 0 16,-3-5-6-16,4 6-2 0,-4-6 0 0,3 6 0 15,4 0-9-15,-3 0-3 0,-1 3 0 0</inkml:trace>
  <inkml:trace contextRef="#ctx0" brushRef="#br0" timeOffset="-3433.319">23463 15295 608 0,'0'0'25'16,"0"0"-25"-1,0 0 75-15,0 0 9 0,0 0 3 0,0 0 0 16,0 0-32-16,0 0-7 0,0 0 0 0,0 0-1 16,0 0-11-16,0 0-3 0,0 0 0 0,0 0 0 15,0 0-15-15,0 0-3 0,0 0-1 0,0 0 0 16,0 0-3-16,0 0-1 0,0 0 0 0,0 0 0 15,0 0-10-15,0 0 0 0,0 0 0 0,0 0 0 0,0 0 0 16,0 0 0-16,0 0 0 0,0 9 0 16,0-3 56-16,0 3 7 0,0-3 1 0,-3 2 0 0,3 1-52 0,0-3-12 15,0 3 0-15,-4 3 0 16,4-1 31-16,0 1 3 0,0-3 1 0,-3 3 0 16,3 2-15-16,0 1-4 0,0-3 0 0,-4 0 0 0,4-1-2 15,0 1-1-15,0 3 0 0,0-9 0 0,0 6-13 0,0-4 0 0,0-8 0 0,0 9 0 16,0-9 0-16,0 9 0 0,0 0 0 0,0-9 0 15,0 0 0-15,0 15 0 0,0-15 0 0,0 0 0 16,-3 5 0-16,3-5 0 0,0 9 0 0,0 0 0 16,0-3 0-16,0-6 0 0,0 12 0 0,-4-3 0 15,4 2 0-15,0-2 0 0,0 0 0 0,0 3 0 16,0-4 0-16,0 1 0 0,0 0 0 0,0 3 0 16,0-3 0-16,0 0 0 0,0-1 0 0,0 1 0 15,0 0 0-15,0-9 0 0,0 0 0 0,0 12 0 16,0-12 0-16,0 0 0 0,0 0 0 0,0 0 0 15,0 0 0-15,0 0 0 0,0 0 0 0,0 0 0 16,0 0 0-16,0 0 0 0,0 0 0 0,0 0 0 16,0 0-15-16,0 0-5 0,0 0-2 0,0 0 0 15,0 0-170-15,0 0-33 0</inkml:trace>
  <inkml:trace contextRef="#ctx0" brushRef="#br0" timeOffset="-2846.413">23636 15689 1136 0,'0'0'24'0,"-3"6"4"0,3-6-28 0,-4 6 0 0,4-6 0 0,-3 9 0 16,3-9 77-16,0 0 10 0,0 0 1 0,0 0 1 15,0 0-13-15,0 0-4 0,0 0 0 0,0 0 0 16,0 0-25-16,0 0-6 0,0 0-1 0,0 0 0 16,0 0-26-16,0 0-6 0,0 0 0 0,0 0-8 15,0 0 0-15,0 0 0 0,0 0 0 0,0 0 0 16,0 0 0-16,0 0 0 0,0 0 0 0,0 0 0 15,0 0-14-15,0 0 3 0,0 0 1 0,0 0 0 16,0 0-14-16,0 6-2 0,0-6-1 0,3 5 0 16,-3-5 5-16,0 6 1 0,0-6 0 0,4 6 0 15,-4-6 9-15,0 9 3 0,0-9 0 0,0 0 0 16,0 0 9-16,0 0 0 0,0 0 0 0,0 0 0 16,0 0 20-16,0 0-1 0,0 0 0 0,0 0 0 15,0 0 6-15,0 0 2 0,0 0 0 0,0 0 0 0,0 0-7 0,0 0 0 0,0 0-1 0,0 0 0 16,0 0-19-16,0 0 0 0,0 0 0 0,0 0 0 15,0 0-14-15,0 0-3 0,0 0-1 0</inkml:trace>
  <inkml:trace contextRef="#ctx0" brushRef="#br0" timeOffset="-1750.735">24130 15425 1060 0,'-4'5'44'0,"-3"1"-35"16,4 0 75-16,3-6 14 0,-4 6 3 0,-3 0 1 15,7-6-4-15,-3 0-1 0,-4 3 0 0,7-3 0 16,-7 3-49-16,7-3-9 0,0 0-3 0,-4 3 0 16,4-3-8-16,-7 3-1 0,7-3-1 0,-7 6 0 15,7-6-18-15,0 0-8 0,-4 0 8 0,4 0-8 16,0 0 18-16,-7 3-2 0,7-3 0 0,-7 2 0 16,7-2-16-16,0 0 0 0,-3 0 0 0,3 0 0 15,-7 6 0-15,3-3 0 0,4-3 0 0,-7 9 0 16,4-6-9-16,-1 9 9 0,1-6-8 0,-4 2 8 15,3 1 0-15,4 0-10 0,-3 0 10 0,-1 0 0 16,0 8 0-16,4-11 0 0,-3 6 0 0,-1 0 0 16,1 0 0-16,-1 2 0 0,4-8 0 0,-3 6 0 15,3 0 0-15,-4-1-10 0,4-5 0 0,0 3 0 16,0 3 10-16,0-12 0 0,0 9 0 0,0-9 0 16,0 9 0-16,0-9 0 0,0 5 0 0,4 4 0 0,-4-9 0 15,3 6 0-15,1 6 0 0,-1 0 0 0,1-9 12 16,3 2 5-16,-3 1 1 0,3 0 0 0,0 0-29 0,0 0-5 0,0 3-2 0,0 0 0 15,0-9 29-15,0 5 5 0,0 1 2 0,0-6 0 16,0 3-29-16,0 0-5 0,0 0-2 0,0 0 0 16,0-6 18-16,0 3 0 0,0 0 0 0,-3-3 0 15,3 0 0-15,0 0 0 0,0 3 0 0,-3-6 0 16,3 1 0-16,-4-13 0 0,4 9 0 0,-3 0 0 16,3-2 48-16,-4 2 12 0,1-6 4 15,3 3 0-15,-3 1-52 16,-1-1-12-16,1-6 0 0,-1 6 0 0,1 1 0 0,-1-1 0 15,-3 0 0-15,4 3 0 0,-4-5 0 0,0 2 0 0,0 0 0 0,0 0 0 16,0 6 8-16,-4-11-8 0,4 5 11 0,0-3-11 16,-3 4 0-16,3-1 0 0,0-3 0 0,0 6 0 15,0 0-8-15,0-5-3 0,0 5 0 0,-4 3 0 16,4-6 0-16,0 6 0 0,0-5 0 0,0 11 0 16,-3-6-28-16,3-3-5 0,0 9-2 0,-4-9 0 15,4 9 46-15,0-3 20 0,0 3-2 0,0 0 0 16,-7-12-29-16,7 12-5 0,0 0-2 0,-7 0 0 15,7 0 18-15,-7-8 0 0,0 5 0 0,0 3 9 16,3 0-9-16,-3 0 0 0,0 3-10 0,0 5 10 16,0-2-12-16,3-6 12 0,-3 6-13 0,0 0 5 15,0 3 8-15,4 0 0 0,-4 0-9 0,3-1 9 0,1 1-8 16,-1-3 8-16,4 0-10 0,-3 3 10 0,3 3-12 0,0-7 12 16,3 4-13-16,1-3 5 15,-1 3-27-15,1-3-5 0,-1 3 0 0,4-4-1 16,0 1-33-16,0 3-6 0,0-3-2 0</inkml:trace>
  <inkml:trace contextRef="#ctx0" brushRef="#br0" timeOffset="-999.559">24469 15433 1333 0,'0'0'28'0,"0"0"6"16,-7 0-34-16,0 0 0 0,7 0 0 0,-7 0 0 15,7 0 48-15,0 0 4 0,0 0 0 0,-11 3 0 16,11-3-32-16,-7 6-5 0,7-6-2 0,-7 0 0 16,7 0 23-16,0 0 4 0,0 0 0 0,-4 6 1 15,4-6-29-15,-7 6-12 0,7-6 11 0,-3 6-11 16,-1 6 0-16,1-4 0 0,3 1 0 0,-4 0 0 16,4 3 0-16,-3 0 0 0,3-1 0 0,-4 1 0 15,4 0 0-15,-3 3 0 0,3-4 0 0,-4 1 0 0,4 0 0 16,-4 3 0-16,4-4 9 0,-3 4-9 0,3 0 14 0,-4-1-2 15,1-2-1-15,3 0 0 0,-4 6-11 0,4-7 10 0,0 1-10 0,-3 3 10 16,3-3 43-16,0 2 9 0,0-5 2 0,0 6 0 16,0-4-64-16,3-5-16 0,-3 3-2 15,4 0 0-15,-4-9 18 0,0 12 16 0,3-6-4 16,-3-6 0-16,7 6-12 0,-3 2 9 16,-4-8-9-16,7 0 8 0,-7 0-8 15,7 6 0-15,0-6 9 0,0 0-9 0,-7 0 9 16,7 0-9-16,-3 0 12 0,3 0-12 0,-4 0 13 0,4-6-4 15,1 6-1-15,-5-8 0 0,1 2-8 0,3 0 8 16,-4 0-8-16,-3-6 8 0,4 3 2 0,-1 0 0 0,1-2 0 0,-1-4 0 16,1 3-10-16,-1 1 12 0,1-1-12 0,-4-3 12 15,3 0-12-15,1 1 8 0,-4-4-8 0,0 0 8 16,3 4-8-16,-3-4 0 0,0 6 9 0,0-5-9 16,0-1 0-16,0 6 9 0,-3 3-9 0,3-2 0 15,-4-4 0-15,4 6-12 0,-3 0 0 0,-1 3 0 16,4 6 12-16,0 0 0 0,-3-5-10 0,3 5 10 15,-4-3-16-15,4 3 0 0,0 0 1 0,-7-3 0 16,0 3 15-16,0 0-12 0,4 0 12 0,-4 3-12 16,-1 0 12-16,1-1 0 0,4 4 0 0,-4-3 0 15,0 3 0-15,0-3 0 0,3 3 0 0,-3-3 0 16,7-3 0-16,-7 6-9 0,7-6 9 0,-7 3 0 0,7-3 0 16,-7 12 0-16,7-12 0 0,0 0-8 0,0 0-3 15,0 0 0-15,0 0 0 0,0 0 0 16,0 0-39-16,0 0-8 0,0 0-2 0</inkml:trace>
  <inkml:trace contextRef="#ctx0" brushRef="#br0" timeOffset="-186.789">24758 15460 851 0,'-11'-3'36'16,"8"0"-36"-1,-4 3 109-15,7 0 15 0,-7 0 4 0,7 0 0 16,-4-6-103-16,4 6-25 0,-7 0 0 0,7 0 0 0,-7 6 56 0,7-6 7 0,-3 0 1 15,-4 3 0-15,3 3-52 0,0 3-12 0,1-4 0 0,-4 1 0 16,3 0 0-16,1 3 0 0,-1 3 0 16,1-3 0-16,3 2 54 0,-4-2 8 0,1 0 2 0,-1 3 0 15,4 0-52-15,0-1-12 0,-3-2 0 0,3 3 0 16,0 3 0-16,0-1 0 0,3-8 0 0,-3 6 0 16,4 6 0-1,-4-7 0-15,3 4 0 0,1 0 0 0,-1-1 0 16,1 1 0-16,-1 3 0 0,4-9 0 0,-3 2 0 0,3 4 0 15,0-3 0-15,-3 2 0 0,3-8 0 0,0 0 0 16,-4 0 0-16,4 6 0 0,0-6 0 0,0-3 0 0,0 0 0 16,0 0 0-16,4 0 54 0,-4-3 8 0,0 2 2 15,-3-2 0-15,3 0-52 0,0-2-12 0,0 2 0 0,0-3 0 16,-4 0 0-16,4-3 0 0,-3 0 0 0,0 0 0 16,3-3 0-16,-4 3 0 0,4-3 0 0,-3-2 0 15,3-1 54-15,-4 0 8 0,1 0 2 0,-1 4 0 16,1-10-52-16,-1 3-12 0,1 1 0 0,-1-1 0 15,1 3 0-15,-4-8 0 0,4 2 0 0,-1 6 0 16,-3-5 0-16,4-1 0 0,-4 3 0 0,0 3 0 16,0-8 0-16,0 5 0 0,-4 6 0 0,4-2 0 15,-3-1 0-15,-1 0 0 0,0 0 0 0,1 3 0 16,-1-2-48-16,-3 2-13 0,4 6-3 0,-4-9 0 0,3 6 52 16,-3-3 12-16,4 1 0 0,-4 2 0 15,7 6-54-15,-7-6-8 0,7 6-2 0,-8-3 0 0,8 3 52 0,-7-3 12 0,7 3 0 16,-7 0 0-16,7 0 0 0,-7 0 0 0,7 0 0 0,-7 0 0 15,7 0 0-15,0 0 0 0,-7 0 0 16,7 0 0 0,0 0-54-16,0 0-8 0,0 0-2 0,0 0 0 0,0 0 52 15,0 0 12-15,0 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1-12T21:06:09.3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11976 0 0,'0'0'256'0'0,"0"12"64"0"0,0-1 0 0 0,5 4 32 0 0,-5 1-288 0 0,4-2-64 0 0,0 2 0 0 0,1-4 0 0 0,-2-1 0 0 0,1-3 0 0 0,0-4 0 0 0,-4-4 0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31AD6-8635-4A4E-92C8-78B563A2BF42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CCBA3B-3B45-43B3-A282-D69AE6BAA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765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Relationship Id="rId19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quatorze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84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0129" y="1825625"/>
            <a:ext cx="1128171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En</a:t>
            </a:r>
            <a:r>
              <a:rPr lang="en-US" dirty="0"/>
              <a:t> hiver Bob </a:t>
            </a:r>
            <a:r>
              <a:rPr lang="en-US" dirty="0" err="1"/>
              <a:t>L’Éponge</a:t>
            </a:r>
            <a:r>
              <a:rPr lang="en-US" dirty="0"/>
              <a:t> </a:t>
            </a:r>
            <a:r>
              <a:rPr lang="en-US" dirty="0" err="1"/>
              <a:t>sert</a:t>
            </a:r>
            <a:r>
              <a:rPr lang="en-US" dirty="0"/>
              <a:t> </a:t>
            </a:r>
            <a:r>
              <a:rPr lang="en-US" dirty="0" err="1"/>
              <a:t>mille</a:t>
            </a:r>
            <a:r>
              <a:rPr lang="en-US" dirty="0"/>
              <a:t> </a:t>
            </a:r>
            <a:r>
              <a:rPr lang="en-US" dirty="0" err="1"/>
              <a:t>calmars</a:t>
            </a:r>
            <a:r>
              <a:rPr lang="en-US" dirty="0"/>
              <a:t> par jour.</a:t>
            </a:r>
          </a:p>
          <a:p>
            <a:pPr marL="0" indent="0">
              <a:buNone/>
            </a:pP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été</a:t>
            </a:r>
            <a:r>
              <a:rPr lang="en-US" dirty="0"/>
              <a:t> je </a:t>
            </a:r>
            <a:r>
              <a:rPr lang="en-US" dirty="0" err="1"/>
              <a:t>dessine</a:t>
            </a:r>
            <a:r>
              <a:rPr lang="en-US" dirty="0"/>
              <a:t> un million de </a:t>
            </a:r>
            <a:r>
              <a:rPr lang="en-US" dirty="0" err="1"/>
              <a:t>calmars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Au </a:t>
            </a:r>
            <a:r>
              <a:rPr lang="en-US" dirty="0" err="1"/>
              <a:t>printemps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y a </a:t>
            </a:r>
            <a:r>
              <a:rPr lang="en-US" dirty="0" err="1"/>
              <a:t>trois</a:t>
            </a:r>
            <a:r>
              <a:rPr lang="en-US" dirty="0"/>
              <a:t> millions de </a:t>
            </a:r>
            <a:r>
              <a:rPr lang="en-US" dirty="0" err="1"/>
              <a:t>touristes</a:t>
            </a:r>
            <a:r>
              <a:rPr lang="en-US" dirty="0"/>
              <a:t> au </a:t>
            </a:r>
            <a:r>
              <a:rPr lang="en-US" dirty="0" err="1"/>
              <a:t>Musée</a:t>
            </a:r>
            <a:r>
              <a:rPr lang="en-US" dirty="0"/>
              <a:t> Louvre.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3.837.548	trois millions </a:t>
            </a:r>
            <a:r>
              <a:rPr lang="en-US" dirty="0" err="1"/>
              <a:t>huit</a:t>
            </a:r>
            <a:r>
              <a:rPr lang="en-US" dirty="0"/>
              <a:t> cent </a:t>
            </a:r>
            <a:r>
              <a:rPr lang="en-US" dirty="0" err="1"/>
              <a:t>trente</a:t>
            </a:r>
            <a:r>
              <a:rPr lang="en-US" dirty="0"/>
              <a:t> sept mille cinq cent </a:t>
            </a:r>
            <a:r>
              <a:rPr lang="en-US" dirty="0" err="1"/>
              <a:t>quarante</a:t>
            </a:r>
            <a:r>
              <a:rPr lang="en-US" dirty="0"/>
              <a:t> </a:t>
            </a:r>
            <a:r>
              <a:rPr lang="en-US" dirty="0" err="1"/>
              <a:t>huit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1492 	</a:t>
            </a:r>
            <a:r>
              <a:rPr lang="en-US" dirty="0" err="1"/>
              <a:t>mille</a:t>
            </a:r>
            <a:r>
              <a:rPr lang="en-US" dirty="0"/>
              <a:t> </a:t>
            </a:r>
            <a:r>
              <a:rPr lang="en-US" dirty="0" err="1"/>
              <a:t>quatre</a:t>
            </a:r>
            <a:r>
              <a:rPr lang="en-US" dirty="0"/>
              <a:t> cent </a:t>
            </a:r>
            <a:r>
              <a:rPr lang="en-US" dirty="0" err="1"/>
              <a:t>quatre</a:t>
            </a:r>
            <a:r>
              <a:rPr lang="en-US" dirty="0"/>
              <a:t> </a:t>
            </a:r>
            <a:r>
              <a:rPr lang="en-US" dirty="0" err="1"/>
              <a:t>vingt</a:t>
            </a:r>
            <a:r>
              <a:rPr lang="en-US" dirty="0"/>
              <a:t> </a:t>
            </a:r>
            <a:r>
              <a:rPr lang="en-US" dirty="0" err="1"/>
              <a:t>douze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1.000.000.000		un milliard</a:t>
            </a:r>
          </a:p>
          <a:p>
            <a:pPr marL="0" indent="0">
              <a:buNone/>
            </a:pPr>
            <a:r>
              <a:rPr lang="en-US" dirty="0"/>
              <a:t>1.000.000.000.000		un billion </a:t>
            </a:r>
          </a:p>
        </p:txBody>
      </p:sp>
    </p:spTree>
    <p:extLst>
      <p:ext uri="{BB962C8B-B14F-4D97-AF65-F5344CB8AC3E}">
        <p14:creationId xmlns:p14="http://schemas.microsoft.com/office/powerpoint/2010/main" val="3344759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Quelle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votre</a:t>
            </a:r>
            <a:r>
              <a:rPr lang="en-US" dirty="0"/>
              <a:t> </a:t>
            </a:r>
            <a:r>
              <a:rPr lang="en-US" dirty="0" err="1"/>
              <a:t>saison</a:t>
            </a:r>
            <a:r>
              <a:rPr lang="en-US" dirty="0"/>
              <a:t> </a:t>
            </a:r>
            <a:r>
              <a:rPr lang="en-US" dirty="0" err="1"/>
              <a:t>préférée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 err="1"/>
              <a:t>Quel</a:t>
            </a:r>
            <a:r>
              <a:rPr lang="en-US" dirty="0"/>
              <a:t> temps fait-</a:t>
            </a:r>
            <a:r>
              <a:rPr lang="en-US" dirty="0" err="1"/>
              <a:t>il</a:t>
            </a:r>
            <a:r>
              <a:rPr lang="en-US" dirty="0"/>
              <a:t> pendant </a:t>
            </a:r>
            <a:r>
              <a:rPr lang="en-US" dirty="0" err="1"/>
              <a:t>votre</a:t>
            </a:r>
            <a:r>
              <a:rPr lang="en-US" dirty="0"/>
              <a:t> </a:t>
            </a:r>
            <a:r>
              <a:rPr lang="en-US" dirty="0" err="1"/>
              <a:t>saison</a:t>
            </a:r>
            <a:r>
              <a:rPr lang="en-US" dirty="0"/>
              <a:t> </a:t>
            </a:r>
            <a:r>
              <a:rPr lang="en-US" dirty="0" err="1"/>
              <a:t>préférée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 err="1"/>
              <a:t>Quelles</a:t>
            </a:r>
            <a:r>
              <a:rPr lang="en-US" dirty="0"/>
              <a:t> </a:t>
            </a:r>
            <a:r>
              <a:rPr lang="en-US" dirty="0" err="1"/>
              <a:t>sont</a:t>
            </a:r>
            <a:r>
              <a:rPr lang="en-US" dirty="0"/>
              <a:t> les choses que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aimez</a:t>
            </a:r>
            <a:r>
              <a:rPr lang="en-US" dirty="0"/>
              <a:t> faire pendant </a:t>
            </a:r>
            <a:r>
              <a:rPr lang="en-US" dirty="0" err="1"/>
              <a:t>votre</a:t>
            </a:r>
            <a:r>
              <a:rPr lang="en-US" dirty="0"/>
              <a:t> </a:t>
            </a:r>
            <a:r>
              <a:rPr lang="en-US" dirty="0" err="1"/>
              <a:t>saison</a:t>
            </a:r>
            <a:r>
              <a:rPr lang="en-US" dirty="0"/>
              <a:t> </a:t>
            </a:r>
            <a:r>
              <a:rPr lang="en-US" dirty="0" err="1"/>
              <a:t>préférée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414289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79622"/>
            <a:ext cx="10515600" cy="549734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Les </a:t>
            </a:r>
            <a:r>
              <a:rPr lang="en-US" dirty="0" err="1"/>
              <a:t>mois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Pendant </a:t>
            </a:r>
            <a:r>
              <a:rPr lang="en-US" dirty="0" err="1"/>
              <a:t>janvier</a:t>
            </a:r>
            <a:r>
              <a:rPr lang="en-US" dirty="0"/>
              <a:t>,…</a:t>
            </a:r>
          </a:p>
        </p:txBody>
      </p:sp>
    </p:spTree>
    <p:extLst>
      <p:ext uri="{BB962C8B-B14F-4D97-AF65-F5344CB8AC3E}">
        <p14:creationId xmlns:p14="http://schemas.microsoft.com/office/powerpoint/2010/main" val="1926489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CCA3A-4607-4BBA-B46F-FC303EC07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17072-55E6-4AB2-9BF7-D385311C7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4208757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Translate into French using only words: The population of Kinshasa is </a:t>
            </a:r>
          </a:p>
          <a:p>
            <a:pPr marL="0" indent="0">
              <a:buNone/>
            </a:pPr>
            <a:r>
              <a:rPr lang="en-US" dirty="0"/>
              <a:t>9.464.172.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AA5135D1-1A9B-4A91-8F1E-BFFECFB62D11}"/>
                  </a:ext>
                </a:extLst>
              </p14:cNvPr>
              <p14:cNvContentPartPr/>
              <p14:nvPr/>
            </p14:nvContentPartPr>
            <p14:xfrm>
              <a:off x="2004809" y="5091629"/>
              <a:ext cx="10800" cy="4320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AA5135D1-1A9B-4A91-8F1E-BFFECFB62D11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995809" y="5082989"/>
                <a:ext cx="28440" cy="60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82261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 err="1"/>
              <a:t>Repondez</a:t>
            </a:r>
            <a:r>
              <a:rPr lang="fr-FR" dirty="0"/>
              <a:t> par une phrase complète. Nous finissons l’année scolaire en quel mois?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893A052-0490-4E89-9109-11CC1C0BA8D0}"/>
                  </a:ext>
                </a:extLst>
              </p14:cNvPr>
              <p14:cNvContentPartPr/>
              <p14:nvPr/>
            </p14:nvContentPartPr>
            <p14:xfrm>
              <a:off x="11216520" y="3148200"/>
              <a:ext cx="532440" cy="529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893A052-0490-4E89-9109-11CC1C0BA8D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207160" y="3138840"/>
                <a:ext cx="551160" cy="548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01725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quatorze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la révision</a:t>
            </a:r>
          </a:p>
          <a:p>
            <a:pPr marL="0" indent="0" algn="ctr">
              <a:buNone/>
            </a:pPr>
            <a:r>
              <a:rPr lang="fr-FR" dirty="0"/>
              <a:t>comment on parle des saisons</a:t>
            </a:r>
          </a:p>
          <a:p>
            <a:pPr marL="0" indent="0" algn="ctr">
              <a:buNone/>
            </a:pPr>
            <a:r>
              <a:rPr lang="fr-FR" dirty="0"/>
              <a:t>les grands chiffres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233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68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Nous </a:t>
            </a:r>
            <a:r>
              <a:rPr lang="en-US" dirty="0" err="1">
                <a:solidFill>
                  <a:srgbClr val="002060"/>
                </a:solidFill>
              </a:rPr>
              <a:t>sommes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prêts</a:t>
            </a:r>
            <a:r>
              <a:rPr lang="en-US" dirty="0">
                <a:solidFill>
                  <a:srgbClr val="002060"/>
                </a:solidFill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3783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Lyon, the third largest city in France, is renown for its great culinary tradition.</a:t>
            </a:r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951470" y="2137718"/>
            <a:ext cx="4522573" cy="3781167"/>
          </a:xfrm>
          <a:prstGeom prst="rect">
            <a:avLst/>
          </a:prstGeom>
        </p:spPr>
      </p:pic>
      <p:pic>
        <p:nvPicPr>
          <p:cNvPr id="12" name="Content Placeholder 11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227806" y="1977081"/>
            <a:ext cx="5325762" cy="3941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484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Justin fait du ski </a:t>
            </a:r>
            <a:r>
              <a:rPr lang="en-US" dirty="0" err="1"/>
              <a:t>en</a:t>
            </a:r>
            <a:r>
              <a:rPr lang="en-US" dirty="0"/>
              <a:t> hiver.</a:t>
            </a:r>
          </a:p>
          <a:p>
            <a:pPr marL="0" indent="0">
              <a:buNone/>
            </a:pPr>
            <a:r>
              <a:rPr lang="en-US" dirty="0"/>
              <a:t>Justin et </a:t>
            </a:r>
            <a:r>
              <a:rPr lang="en-US" dirty="0" err="1"/>
              <a:t>moi</a:t>
            </a:r>
            <a:r>
              <a:rPr lang="en-US" dirty="0"/>
              <a:t> </a:t>
            </a:r>
            <a:r>
              <a:rPr lang="en-US" dirty="0" err="1"/>
              <a:t>nageons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été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Justin et Celine font du </a:t>
            </a:r>
            <a:r>
              <a:rPr lang="en-US" dirty="0" err="1"/>
              <a:t>velo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automne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Justin et </a:t>
            </a:r>
            <a:r>
              <a:rPr lang="en-US" dirty="0" err="1"/>
              <a:t>toi</a:t>
            </a:r>
            <a:r>
              <a:rPr lang="en-US" dirty="0"/>
              <a:t> </a:t>
            </a:r>
            <a:r>
              <a:rPr lang="en-US" dirty="0" err="1"/>
              <a:t>jouez</a:t>
            </a:r>
            <a:r>
              <a:rPr lang="en-US" dirty="0"/>
              <a:t> au baseball au </a:t>
            </a:r>
            <a:r>
              <a:rPr lang="en-US" dirty="0" err="1"/>
              <a:t>printemps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Ton </a:t>
            </a:r>
            <a:r>
              <a:rPr lang="en-US" dirty="0" err="1"/>
              <a:t>anniversaire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janvier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Nous </a:t>
            </a:r>
            <a:r>
              <a:rPr lang="en-US" dirty="0" err="1"/>
              <a:t>avons</a:t>
            </a:r>
            <a:r>
              <a:rPr lang="en-US" dirty="0"/>
              <a:t> beaucoup </a:t>
            </a:r>
            <a:r>
              <a:rPr lang="en-US" dirty="0" err="1"/>
              <a:t>d’examens</a:t>
            </a:r>
            <a:r>
              <a:rPr lang="en-US" dirty="0"/>
              <a:t> pendant </a:t>
            </a:r>
            <a:r>
              <a:rPr lang="en-US" dirty="0" err="1"/>
              <a:t>janvier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Février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le </a:t>
            </a:r>
            <a:r>
              <a:rPr lang="en-US" dirty="0" err="1"/>
              <a:t>mois</a:t>
            </a:r>
            <a:r>
              <a:rPr lang="en-US" dirty="0"/>
              <a:t> de la Saint-Valentin.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696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6821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1946"/>
            <a:ext cx="10515600" cy="4935017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Quelle </a:t>
            </a:r>
            <a:r>
              <a:rPr lang="en-US" dirty="0" err="1"/>
              <a:t>heure</a:t>
            </a:r>
            <a:r>
              <a:rPr lang="en-US" dirty="0"/>
              <a:t> </a:t>
            </a:r>
            <a:r>
              <a:rPr lang="en-US" dirty="0" err="1"/>
              <a:t>est-il</a:t>
            </a:r>
            <a:r>
              <a:rPr lang="en-US" dirty="0"/>
              <a:t> </a:t>
            </a:r>
            <a:r>
              <a:rPr lang="en-US" dirty="0" err="1"/>
              <a:t>maintenant</a:t>
            </a:r>
            <a:r>
              <a:rPr lang="en-US" dirty="0"/>
              <a:t>?</a:t>
            </a:r>
          </a:p>
          <a:p>
            <a:pPr marL="0" indent="0" algn="ctr">
              <a:buNone/>
            </a:pPr>
            <a:r>
              <a:rPr lang="en-US" dirty="0" err="1"/>
              <a:t>Quel</a:t>
            </a:r>
            <a:r>
              <a:rPr lang="en-US" dirty="0"/>
              <a:t> temps fait-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aujourd’hui</a:t>
            </a:r>
            <a:r>
              <a:rPr lang="en-US" dirty="0"/>
              <a:t>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8A35169D-777B-4054-913D-E73EAAFCD9A4}"/>
                  </a:ext>
                </a:extLst>
              </p14:cNvPr>
              <p14:cNvContentPartPr/>
              <p14:nvPr/>
            </p14:nvContentPartPr>
            <p14:xfrm>
              <a:off x="3804840" y="389160"/>
              <a:ext cx="7473240" cy="7297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8A35169D-777B-4054-913D-E73EAAFCD9A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795480" y="379800"/>
                <a:ext cx="7491960" cy="748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97799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0328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39114"/>
            <a:ext cx="10515600" cy="52378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cent			           100</a:t>
            </a:r>
          </a:p>
          <a:p>
            <a:pPr marL="0" indent="0">
              <a:buNone/>
            </a:pPr>
            <a:r>
              <a:rPr lang="en-US" dirty="0"/>
              <a:t>cent un		           101</a:t>
            </a:r>
          </a:p>
          <a:p>
            <a:pPr marL="0" indent="0">
              <a:buNone/>
            </a:pPr>
            <a:r>
              <a:rPr lang="en-US" dirty="0" err="1"/>
              <a:t>trois</a:t>
            </a:r>
            <a:r>
              <a:rPr lang="en-US" dirty="0"/>
              <a:t> cents		           300</a:t>
            </a:r>
          </a:p>
          <a:p>
            <a:pPr marL="0" indent="0">
              <a:buNone/>
            </a:pPr>
            <a:r>
              <a:rPr lang="en-US" dirty="0" err="1"/>
              <a:t>trois</a:t>
            </a:r>
            <a:r>
              <a:rPr lang="en-US" dirty="0"/>
              <a:t> cent </a:t>
            </a:r>
            <a:r>
              <a:rPr lang="en-US" dirty="0" err="1"/>
              <a:t>douze</a:t>
            </a:r>
            <a:r>
              <a:rPr lang="en-US" dirty="0"/>
              <a:t>		312</a:t>
            </a:r>
          </a:p>
          <a:p>
            <a:pPr marL="0" indent="0">
              <a:buNone/>
            </a:pPr>
            <a:r>
              <a:rPr lang="en-US" dirty="0"/>
              <a:t>mille			         1000 			</a:t>
            </a:r>
          </a:p>
          <a:p>
            <a:pPr marL="0" indent="0">
              <a:buNone/>
            </a:pPr>
            <a:r>
              <a:rPr lang="en-US" dirty="0"/>
              <a:t>mille un		         1001</a:t>
            </a:r>
          </a:p>
          <a:p>
            <a:pPr marL="0" indent="0">
              <a:buNone/>
            </a:pPr>
            <a:r>
              <a:rPr lang="en-US" dirty="0"/>
              <a:t>mille cent		         1100</a:t>
            </a:r>
          </a:p>
          <a:p>
            <a:pPr marL="0" indent="0">
              <a:buNone/>
            </a:pPr>
            <a:r>
              <a:rPr lang="en-US" dirty="0" err="1"/>
              <a:t>deux</a:t>
            </a:r>
            <a:r>
              <a:rPr lang="en-US" dirty="0"/>
              <a:t> mille		         2000</a:t>
            </a:r>
          </a:p>
          <a:p>
            <a:pPr marL="0" indent="0">
              <a:buNone/>
            </a:pPr>
            <a:r>
              <a:rPr lang="en-US" dirty="0"/>
              <a:t>un million		1.000.000</a:t>
            </a:r>
          </a:p>
          <a:p>
            <a:pPr marL="0" indent="0">
              <a:buNone/>
            </a:pPr>
            <a:r>
              <a:rPr lang="en-US" dirty="0" err="1"/>
              <a:t>deux</a:t>
            </a:r>
            <a:r>
              <a:rPr lang="en-US" dirty="0"/>
              <a:t> millions	2.000.000		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7C1F9A1-7504-46CA-8222-9A5BF4558D78}"/>
                  </a:ext>
                </a:extLst>
              </p14:cNvPr>
              <p14:cNvContentPartPr/>
              <p14:nvPr/>
            </p14:nvContentPartPr>
            <p14:xfrm>
              <a:off x="2305080" y="1865520"/>
              <a:ext cx="6769440" cy="38941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7C1F9A1-7504-46CA-8222-9A5BF4558D7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95720" y="1856160"/>
                <a:ext cx="6788160" cy="3912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96641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28598</TotalTime>
  <Words>322</Words>
  <Application>Microsoft Office PowerPoint</Application>
  <PresentationFormat>Widescreen</PresentationFormat>
  <Paragraphs>100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Bonjour!</vt:lpstr>
      <vt:lpstr>travail de cloche </vt:lpstr>
      <vt:lpstr>Bonjour!</vt:lpstr>
      <vt:lpstr>Pourquoi tombons-nous?</vt:lpstr>
      <vt:lpstr>PowerPoint Presentation</vt:lpstr>
      <vt:lpstr>Lyon, the third largest city in France, is renown for its great culinary tradition.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363</cp:revision>
  <cp:lastPrinted>2017-01-20T17:44:23Z</cp:lastPrinted>
  <dcterms:created xsi:type="dcterms:W3CDTF">2016-10-03T16:25:09Z</dcterms:created>
  <dcterms:modified xsi:type="dcterms:W3CDTF">2025-01-14T16:42:48Z</dcterms:modified>
</cp:coreProperties>
</file>