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2" r:id="rId2"/>
    <p:sldId id="351" r:id="rId3"/>
    <p:sldId id="331" r:id="rId4"/>
    <p:sldId id="360" r:id="rId5"/>
    <p:sldId id="368" r:id="rId6"/>
    <p:sldId id="363" r:id="rId7"/>
    <p:sldId id="364" r:id="rId8"/>
    <p:sldId id="367" r:id="rId9"/>
    <p:sldId id="359" r:id="rId10"/>
    <p:sldId id="345" r:id="rId11"/>
    <p:sldId id="349" r:id="rId12"/>
    <p:sldId id="355" r:id="rId13"/>
    <p:sldId id="354" r:id="rId14"/>
    <p:sldId id="353" r:id="rId15"/>
    <p:sldId id="361" r:id="rId16"/>
    <p:sldId id="336" r:id="rId17"/>
    <p:sldId id="356" r:id="rId18"/>
    <p:sldId id="350" r:id="rId19"/>
    <p:sldId id="33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62"/>
            <p14:sldId id="351"/>
            <p14:sldId id="331"/>
            <p14:sldId id="360"/>
            <p14:sldId id="368"/>
            <p14:sldId id="363"/>
            <p14:sldId id="364"/>
            <p14:sldId id="367"/>
            <p14:sldId id="359"/>
            <p14:sldId id="345"/>
            <p14:sldId id="349"/>
            <p14:sldId id="355"/>
            <p14:sldId id="354"/>
            <p14:sldId id="353"/>
            <p14:sldId id="361"/>
            <p14:sldId id="336"/>
            <p14:sldId id="356"/>
            <p14:sldId id="350"/>
            <p14:sldId id="33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01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4T19:29:26.37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4403 5573 418 0,'0'0'12'0,"0"0"2"0,0 0-14 0,0 0 0 0,0 0 0 0,-7 0 0 15,-4 6 41-15,4 0 6 0,3 0 1 0,-3 3 0 16,0-3-16-16,4 5-2 0,-4-5-1 0,0 6 0 0,3 3-13 0,-3-4-2 15,4 1-1-15,-1 0 0 0,1 6-5 0,-1-4 0 16,0-2-8-16,1 6 12 0,-1-12 3 0,4 5 0 16,-3-2 0-16,3 3 0 0,0-6-15 0,0-962 0 15,0 1929 8-15,-4-967-8 0,4 0 22 0,0-6 2 16,0 0 0-16,4 6 0 0,-4 9 0 0,3-3 1 16,-3-7 0-16,0 7 0 0,0 12-5 15,4-13-2-15,-4-11 0 0,0 0 0 16,0 9-18-16,3 3 0 0,1 0-8 0,-4 5 8 0,0-8 45 0,0 9 15 15,0-1 4-15,0 1 0 0,0 9-52 0,0 2-12 16,0-8 0-16,0 8 0 0,0-6 0 0,-4 10 0 16,4-16 0-16,-3 7 0 0,3-3 0 0,0 2 0 15,-4-2 0-15,4 2 0 0,0-11 0 0,0 0 0 0,0 8 0 0,0-2 0 16,-3 0 0-16,3 8 0 0,-4-14 0 0,4 0 0 16,0 5 0-16,0-8 0 0,0 3 0 0,0-6 0 15,-3 5 45-15,-1-5 7 0,4 0 0 0,0 0 1 16,0 0-36-16,0 0-7 0,0-3-2 0,0 3 0 15,0 5-8-15,0-5 0 0,0-6 9 0,0 6-9 16,0-6 0-16,0 0 0 0,0 0 0 0,0 0 0 16,0 0 0-16,0 6 0 0,0-6 0 0,0 0 0 15,0 0 0-15,0 0 0 0,0 0 0 0,-3 0 0 16,3-6 0-16,-4 6 0 0,1 0 0 0,-1-6 0 16,1 0 0-16,-1 6 0 0,1-11 0 0,-1 8 0 15,-7-3 0-15,8 3 0 0,-4-3 0 0,3 3 0 16,1-3 0-16,-1 0 0 0,1 0 0 0,-1-5 0 15,1-1 0-15,-1 0 0 0,1 3 0 0,-1-8 0 16,1-1 0-16,3 0 0 0,0-2 0 0,-4 2 0 0,1-5 36 0,3 2 2 16,0 3 1-16,-4-5 0 0,4 8-29 0,-3-8-10 15,3 2 0-15,-4-2 9 0,4-1-9 0,-4-2 0 16,4 8 0-16,-3-8 8 0,3 8-8 0,-4-6 0 16,4-2 0-16,0-4 0 0,-3 7 0 0,3-3 0 15,0-4 0-15,0 7 0 0,0-4 0 0,0 4 0 16,3-4 0-16,-3-2 0 0,0 2 0 0,4 4 0 15,-4-4 0-15,3 10 0 0,5-13 0 0,-5 10 0 16,1-4 0-16,-1 7 0 0,1-7 0 0,-1 9 0 16,1-8 0-16,-1 5 0 0,4 3 0 0,-3-8 0 15,3 5 0-15,-4-2 0 0,1 8 0 0,-1 0 0 16,1-11 0-16,3 8 0 0,0-3-9 0,0 1 9 16,0 5 0-16,0 3 0 0,0-3 13 0,-3 1 10 15,6-1 1-15,1 0 1 16,0 3-48-16,-4 3-9 0,0-5-3 0,0 11 0 0,3-6 24 0,-3 6 11 0,4 0-10 0,3 6 10 15,-3-6-12-15,3 11 3 0,0-11 1 0,0 6 0 16,0 0-1-16,-3 3 0 0,3 3 0 0,0-6 0 16,4 11 9-16,-8-8 0 0,1 3 0 0,-4 5-8 15,3 1-1-15,1-3 0 0,0 0 0 0,-1-1 0 16,-3 4 1-16,0-3 0 0,0-7 0 0,0 7 0 16,-3-3 8-16,-1 0 0 0,1-1 0 0,-1-2 0 15,1 9 0-15,0-1 0 0,3 1 0 0,-7-6 8 16,0 3 0-16,0-4 1 0,0 7 0 0,-7-6 0 0,7-3-9 15,0-4-14-15,-4 1 3 16,4 0 1-16,-4 0 10 0,1 0 9 0,-1 6-1 0,1-3-8 0,-4-4 9 0,0 7-9 16,-4 0 0-16,1 0 9 0,-1-1-9 15,0-5 0-15,-3 0 0 0,7 3 0 0,-7 3 32 16,4-6 4-16,-8 0 0 0,4-6 1 0,0 5-29 0,3-5-8 16,-7 0 0-16,4 0 0 0,4 0 23 15,-4 0 3-15,-7-5 1 0,6 5 0 0,-2 0-27 16,3-6-20-16,-4 0 3 0,4-6 1 0,3 9 16 0,-3-3 0 15,0 3-8-15,-4 0 8 0,4 3-24 0,4-6 0 16,-1 6-1-16,1 0 0 16,-1 0-49-16,4 12-10 0,-7 32-1 0,3-32-528 0</inkml:trace>
  <inkml:trace contextRef="#ctx0" brushRef="#br0" timeOffset="936.314">4572 6146 576 0,'0'0'12'0,"4"6"4"0,-4 3 0 0,3 3 0 0,-3 0-16 0,4-1 0 0,-4 1 0 0,3 0 0 15,1-3 54-15,-4 3 8 16,3-7 2-16,1 13 0 0,-1-15 51 0,-3 6 10 15,4 0 3-15,-4-3 0 0,3 5-52 0,-3-11-9 0,7-11-3 0,-3 11 0 16,-4 0-51-16,0 0-13 16,7 0 0-16,0 5 0 0,4 1 25 0,-8 0 3 0,-3-6 0 0,11 0 0 15,-4 0-16-15,-4 0-2 0,8 0-1 0,-1 0 0 16,-3 6-9-16,4-6 0 0,0 0 0 0,-11 0 8 16,10 0 14-16,-10 0 2 0,7 0 1 0,-7 0 0 15,11 0-37-15,-11 0-8 0,10 0-2 0,-10 0 0 16,7 0 35-16,-7 0 7 0,0 0 2 0,11 0 0 15,-4-6-69-15,-7 6-13 0,4-6-4 16,3 0 0-16,-4 1 52 0,1-4 12 0,-1 0 0 0,-3 3 0 0,4-3 0 16,-4-3 0-16,3 7 0 0,-3-7 0 0,0 3 0 15,0 0 0-15,4 0 0 0,-4 3 0 0,0 1 0 0,-4-1 0 16,4 0 0-16,-3 6 0 0,-1-6 0 16,4 6 0-16,-7-6 0 0,4 6 0 15,-1 0 0-15,1-6 0 0,-4 6-10 0,0 0 10 16,-8 0-23-16,8 6 0 0,-3-6 0 0,-1 0 0 15,4 6-12-15,-3-6-2 0,-1 0-1 0,0 6 0 0,1-6 38 0,-1 0 0 16,8 6 0-16,-8-6 0 0,1 6 21 0,-5-6 12 16,5 0 3-16,3 0 0 0,-4 0-7 0,4 0-1 15,4 5 0-15,-1-5 0 16,-3 0-73-16,4 6-15 0,-1-6-4 0,4 0 0 0,-4 0 75 0,1 0 14 0,-1 6 3 0,1 0 1 31,3 0-46-31,0-6-10 0,0 0-1 0,0 0-1 0,0 9 29 0,-4 3 0 0,4 5 0 0,-3-8 0 16,3 0 0-16,0 6 18 0,0 2-2 0,3 1-1 15,-3-12-15-15,4 3 0 0,-4 8 0 0,3-5 0 16,4-6-14-16,1 6 1 0,-1 2 0 0,3-2 0 16,-3-6 27-16,4 0 6 0,-4 6 0 0,3-1 1 15,5-5-33-15,-5 3-8 0,1-6 0 0,-1 6-1 16,1-3 47-16,-1-6 10 0,1 11 1 16,3-11 1-16,-3 0-38 0,-1 0 0 0,1 0 0 0,-1 0 0 15,5 0-76-15,-8 0-20 16,0 0-4-16,3-5-1 0</inkml:trace>
  <inkml:trace contextRef="#ctx0" brushRef="#br0" timeOffset="1621.737">5002 6273 638 0,'0'0'18'0,"0"0"4"0,0 0-22 0,0 0 0 0,0 0 0 16,0 0 0-16,0 0 77 0,0 0 11 0,0 0 3 0,0 9 0 16,-3 0-10-16,3-9-1 0,0 0-1 0,0 0 0 15,0 0-35-15,0 0-6 0,0 0-2 0,0 0 0 16,0 0 3-16,0-9 0 15,0 9 0-15,0 0 0 0,3 14-39 0,1 4-8 0,-1-6-2 0,1-6 0 16,3 3 10-16,-3 2 14 0,-4-5-3 0,7 6-1 16,-4 0-10-16,1 8 0 0,-1-2 0 0,1-6-11 15,-4-6 11-15,0-6 0 0,0 0 0 0,3 11 0 16,-3-5 0-16,0-6 0 0,4 3 8 0,-4-3-8 16,0 0 13-16,0 0-1 0,0 0-1 0,0 0 0 15,0 0-11-15,0 0-16 0,0 0 4 0,0 0 1 16,0 0 60-16,0 0 12 0,0 0 3 0,0 0 0 15,0 0-52-15,0 0-12 0,0 0 0 0,0 0 0 16,0 0 10-16,0 0-1 0,0-3 0 0,0 3 0 16,0 0-9-16,0 0 8 0,0 0-8 0,0-6 8 15,-4 0-16-15,1 1-4 0,3 5-1 0,-4-6 0 16,4 6 13-16,0-6 0 0,-3 0 0 0,-1 0 0 16,1-9 0-16,-1 4 0 0,1-1 0 0,-1 0 0 15,-3-9 0-15,3 10 0 0,-3-1 0 0,4 0 0 0,-1-5 0 16,-3 2 8-16,4-3 0 0,-1 1-8 0,1 5 0 0,-1-3 0 15,1 9-10-15,3-6 10 0,-4 1-12 0,1-1 12 16,3 6-10-16,-4-6 10 0,4 1 0 0,4 2-9 16,-4-3 9-16,0 6 0 0,0-6-8 0,3 12 8 15,4 0-8-15,-3-8 8 0,3-1-12 0,-4 6 2 16,4 0 1-16,0 3 0 0,4-3 0 0,3 6 0 16,-3-3 0-16,-4 0 0 0,3 0 9 0,1-3 0 0,-1 6 0 0,1-6-8 15,0-3 8-15,-1 6 0 0,1 0 8 0,-1-6-8 16,-3 0 0-16,8 0 0 0,-8 0 0 15,0 1 0-15,0 5 0 0,0 0 0 0,0 0 0 0,3-6 0 32,-3 6-36-32,1-3-6 0,2 0-1 0,1 0-412 0,-1 0-82 15</inkml:trace>
  <inkml:trace contextRef="#ctx0" brushRef="#br0" timeOffset="2424.364">5581 6073 1267 0,'-7'6'28'0,"7"-6"5"0,0 0 2 0,-4 0 1 0,-3 0-36 0,7 0 0 16,-7 3 0-16,0-3 0 0,0 0 58 0,4 0 5 16,-4-3 1-16,-1-3 0 0,-2 6-52 0,3-12-12 15,0 6 0-15,-4 0 0 0,4 6 54 0,0-5 8 16,0-7 2-16,0 6 0 0,7 6-52 0,0 0-12 15,0 0 0-15,0 0 0 0,0 0 0 0,0 0 0 0,0 0 0 0,0 0 0 32,0 0-48-32,-4 9-13 0,-3 5-3 0,4-2 0 0,-1 0 52 0,4-3 12 0,-3 6 0 0,-1 5 0 15,4-8 0-15,-3 3 0 0,3 2 0 0,-4 1 0 16,1-1 0-16,-1-5 0 0,1 0 0 0,3-3 0 16,0-9 48-16,0 0 13 0,-4 6 3 0,4 5 0 15,-3 7-52-15,3-3-12 0,0-3 0 0,-4-7 0 16,4-5 0-16,0 0 0 0,0 0 0 0,0-5 0 15,0-7 54-15,0 3 8 0,0 9 2 0,0-3 0 16,0 0-52-16,0 3-12 0,0 0 0 0,0 0 0 16,0 0 0-16,0 0 0 0,0 0 0 0,0 0 0 0,7 3 0 15,-7-3 0-15,0-3 0 0,7-3 0 16,0 12-48-16,4-3-13 0,-4 6-3 16,0 0 0-16,0-3 52 0,0-1 12 0,0 1 0 0,-3 0 0 0,3-6 0 15,0 6 0-15,-4-6 0 0,-3 0 0 0,0 0 0 16,0 0 0-16,7 6 0 0,0 0 0 0,4 0 0 15,-8 3 0-15,-3 2 0 0,4 1 0 0,-4-12 0 0,0 0 0 16,0 0 0-16,4 6 0 0,-4 0 0 0,3 0 0 16,-3-6 0-16,4 6 0 0,-4-6 0 0,0 0 0 15,0 0 12-15,0 11-12 0,0 4 0 0,3-3 0 16,-3 0 0-16,0-1 0 0,0-11 8 0,0 0-8 16,0 0 0-16,0 0 0 0,0 0 0 0,0 0 10 0,-3 6-10 0,3 3 8 15,0-6-8-15,0-3 8 0,0 0-8 0,-7 3 8 16,7-3-18-16,-4 6-4 0,-3 0-1 0,0-6 0 15,0 6 15-15,3-1 0 0,1 7 0 0,-4-3 0 16,0-6 17-16,0 0 7 0,0-3 0 0,0 0 1 16,-1-3-14-16,-2 0-3 0,-1 0-8 0,1 3 12 15,-1-6-12-15,4 0-8 0,0 0 8 0,-7 6-13 16,3-11-26-16,1 11-5 16,3-6 0-16,0 6-1 0,0-6-117 15,0 3-23-15,7 3-5 0,0 0-1 0</inkml:trace>
  <inkml:trace contextRef="#ctx0" brushRef="#br0" timeOffset="3116.064">5888 6282 806 0,'0'0'17'0,"0"0"4"0,0 0 1 0,-4-6 2 0,1 0-24 0,-1 0 0 0,1 6 0 0,3 0 0 16,0 0 56-16,0-6 6 15,-4-11 2-15,1 11 0 0,-1 0-52 0,1-3-12 16,-1 3 0-16,1 0 0 0,3 6 54 0,0 0 8 0,0 0 2 0,0 0 0 16,0 0-32-16,0 0-5 0,0 0-2 0,0 0 0 15,0 0 0-15,-11 6 0 0,4 9 0 0,0-9 0 16,0-6-9-16,0 6-3 0,3 5 0 0,1 1 0 16,-4 0 14-16,3 3 2 0,1-10 1 0,-1 7 0 15,1 0 3-15,-1-6 1 0,0 0 0 0,1 3 0 16,-1 2-26-16,4-5-8 0,-7 6 0 0,7-6 0 15,0 8 0-15,7-2 0 0,-7-12 0 0,0 0 0 16,7 6 0-16,-7-6 0 0,0 0 0 0,11 6 0 16,-4-6 0-16,4 0 0 0,-1 0 0 0,-3-6 0 15,-7 6 0-15,11 6 0 0,0-6 0 0,-4 0 0 16,3 0 28-16,-3 0 3 0,4 6 0 0,-4-12 0 16,7 0-22-16,-7 0-9 0,-3 0 8 0,3 0-8 15,3 4 8-15,-3-4-8 0,-3 0 8 0,3 0-8 16,-4 0 25-16,4 6 0 0,0-6 0 0,1 6 0 15,-5-6-25-15,1-3 0 0,-1 1 0 0,1-1 0 0,-1 3 0 0,-3 0 0 16,0 0 0-16,0-6 0 0,0-2 0 0,-3-1 0 16,-1 6 0-16,1-3 0 0,-1 7 0 0,-3-1-9 15,0 0 0-15,-4 0 0 0,1 0-8 0,-1 0-2 16,1-3 0-16,-1 9 0 16,-7-6-13-16,8 6-4 0,-1-5 0 0,4 5 0 0,-3 5 36 0,-1 1 0 0,4-6 0 15,-4 12 0-15,4 3 0 0,4-3 0 0,-4-1 0 0,3 1 0 31,-3 0-58-31,4 3-5 0,3-10-1 0,-4 7 0 0,4 0 52 0,0-6 12 0,0 0 0 0,0-6 0 32,0 0-54-32,4 3-8 0,-1 5-2 0,-3-8-537 0</inkml:trace>
  <inkml:trace contextRef="#ctx0" brushRef="#br0" timeOffset="3730.933">6219 6152 849 0,'0'0'18'0,"0"0"4"0,0 15 1 0,0-9 2 0,0-6-25 0,0 6 0 15,-3 6 0-15,3-1 0 0,0-5 98 0,-4 3 14 16,4 3 4-16,0 5 0 0,0 1-42 0,0-3-8 16,0-3-2-16,-3-1 0 0,-1 1-51 0,1 0-13 15,3 3 0-15,-4 2 0 0,4-11 50 0,-3 0 7 16,3 6 2-16,0-12 0 16,0 0-43-16,-4 6-16 0,4 8 11 0,0-14-11 0,0 0 34 0,0 0 1 15,0 0 0-15,0 0 0 0,0 0-6 0,0 0-1 16,0 0 0-16,0-6 0 0,0 0-28 0,0-2 0 15,4 2-8-15,-4-6 8 0,-4 6-24 0,4 0 1 16,0-5 1-16,0 2 0 16,0 3-10-16,4-6-3 0,-4 12 0 0,0-6 0 15,0 0 7-15,3-5 0 0,1 11 1 0,-4 0 0 16,0 0-8-16,0 0-1 0,0-12-1 0,7 9 0 0,-4 3 37 0,1-3 0 0,-1-3 9 0,1 3-1 16,3-3-8-16,-3 6 0 0,3-6-8 0,0 0 8 15,0 1 0-15,0 5-10 0,7-6 10 0,-7 0 0 16,-4 6 0-16,5 0-8 0,2 6 8 0,-3-6 0 15,0 0 0-15,0 0 0 0,4 0 0 0,-4-6 0 16,0 6 0-16,0 6 0 0,0 5 0 0,0 1 0 16,0 0 0-16,0 0 0 0,-3 2 0 0,6-2 0 15,-6 0 0-15,-1-3 0 0,-3 0 0 0,4 5 0 16,-4 4 0-16,0-6 0 0,0-4 0 0,0 4 0 0,0 0 0 16,4 0 0-16,-4 0 0 0,0-12 0 0,0 0 0 15,3 5 0-15,1 4 0 0,3-3 0 0,-7-6 0 16,3 0 0-16,4 0 0 0,0 0 0 0,4 0 0 15,-1 0 0-15,1 0 0 0,0 0 0 16,-1-6-154-16,1 3-30 0,17-14-7 0,-17 5-1 0</inkml:trace>
  <inkml:trace contextRef="#ctx0" brushRef="#br0" timeOffset="4354.504">6682 6273 720 0,'0'0'16'0,"0"0"3"0,0 0 1 0,0 9 0 0,0 5-20 0,-4-2 0 0,4-12 0 0,0 0 0 15,0 0 74-15,0 6 11 0,-3 6 3 0,3-6 0 16,-4 3-40-16,1 2-7 0,3-5-1 0,0 6-1 16,0-12-15-16,3 6-4 0,1 6 0 0,-4-4 0 15,0-8-1-15,0 0-1 0,7 6 0 0,-4 6 0 16,-3-6 0-16,4 6 0 0,-4-6 0 0,0-6 0 16,0 0-10-16,0 0-8 0,0 0 9 0,0 0-9 0,0 11 12 15,0-11-3-15,0 6-1 0,0-6 0 0,0 0 9 0,0 0 2 16,0-6 0-16,0 6 0 0,0-11-19 0,-4 5 0 15,1 0 0-15,-1-6 0 0,4 0 0 0,-3-2 0 16,-1 2 0-16,4 0 0 0,-3-14 0 0,-1 8 0 16,4 6 0-16,-4-5 0 0,4 2-11 0,0 3 11 15,0 6-12-15,4-6 12 0,-4 1-12 0,0 5 12 16,4-3-12-16,-4 3 12 0,0 6 0 16,3-3 19-16,1-6-3 0,-4 9 0 0,0 0-16 0,0 0-16 15,3 0 4-15,-3 0 0 0,7 0 12 0,-3-6 0 16,3 6 0-16,-4 0 0 0,4 0 12 0,0 0-2 15,0 0 0-15,0 0 0 0,4 0-10 0,-4 6 0 16,0-6 0-16,4 6 0 0,-1 0 0 0,-3 0 0 16,-3 3 0-16,6-3 0 0,-2 0 0 0,2-1 0 15,-6 13 0-15,3-9 0 0,0 9 0 0,0-13 0 0,0 7 0 0,3 0 0 16,-2 0 0-16,-1-3 0 0,0 2 0 0,0 1 0 16,0 0 0-16,7 0 0 0,-7-10 0 0,0 7 0 15,0-3 0-15,4 3 0 0,-4-3 0 0,0-6 0 16,0 6 0-16,0-6 8 0,0 0-8 0,0 0 0 15,-4-6-20-15,5 6-8 16,-1-6-3-16,0 0-609 0</inkml:trace>
  <inkml:trace contextRef="#ctx0" brushRef="#br0" timeOffset="4934.012">7130 6223 1267 0,'0'0'28'0,"0"0"5"0,0 0 2 0,0 0 1 0,-4 6-36 0,1 6 0 16,3-7 0-16,0-5 0 0,0 0 58 0,0 12 5 15,0-6 1-15,0-6 0 0,0 0-22 0,0 6-4 16,3 0-1-16,-3-6 0 0,0 0-10 0,7 6-3 0,4 3 0 0,-1 2 0 15,-3-5 1-15,0 0 0 0,4-6 0 0,0 0 0 16,-1 0-37-16,4 0-8 0,-3 6-2 0,-1 0 0 16,1-3 22-16,0-3 0 0,3 3 0 0,-4-6 0 15,-6 0 27-15,3 3 9 0,0 0 3 0,0 3 0 16,0-6-31-16,0 3-8 16,0 0 0-16,0-6 0 0,0-6 12 0,0 0 2 15,-3 7 0-15,3 5 0 0,0-12-14 0,-3 6 8 16,-1 3-8-16,1-3 0 0,-1-12 11 0,1 13-11 0,-4-7 12 0,0 3-12 15,-4 0 0-15,4 0 0 0,0 3 0 0,-3 1 0 16,-1-7 0-16,1 12-22 0,-1-6 3 0,-3-6 1 16,0 3-21-1,0 3-4-15,0 4-1 0,-4-1 0 0,4 3 36 0,0 0 8 0,7 0 0 0,-7 3 0 16,-4 2 0-16,4 1 0 0,0 0 0 0,4 0 0 16,-8 0-12-16,8 6 4 0,-4-1 0 0,3 1 0 15,1 3 8-15,-4 3 0 0,3-1 0 0,0-5 0 0,1 0 0 16,3 2 11-16,0-2-1 0,0 0 0 0,0-6-18 0,0 3-4 15,3-1-1-15,1 7 0 0,-4-9 13 0,4 6 0 16,3 0 0-16,-4-4 10 0,4 1-10 0,0 6 0 16,7-3 0-16,-10 5 0 0,3-8 0 0,0 3 0 15,4 0 0-15,-4-1 0 16,3-5-44-16,4 6-8 0,-3-6-2 0,-1 3 0 16,1 2-8-16,3 1-2 0,4-12 0 15,-4 6 0-15,0-6-10 0,4 6-2 0,-1-6-1 0,1 0-410 16</inkml:trace>
  <inkml:trace contextRef="#ctx0" brushRef="#br0" timeOffset="6032.547">8234 6270 806 0,'0'0'17'0,"0"0"4"0,0 0 1 0,0 0 2 0,0 0-24 0,0 0 0 0,0 0 0 0,0 0 0 15,0-6 56-15,0 6 6 0,0 0 2 0,0 0 0 16,0 0 0-16,0 0 0 0,0-6 0 0,0 6 0 16,0 0-20-16,0 0-4 0,0 0-1 0,0 0 0 15,0 0-19-15,0 0-3 0,3 6-1 0,1 0 0 16,-4 3-5-16,0 3-2 0,0-7 0 0,-4 13 0 16,4-6 44-16,0-6 9 0,0 14 2 0,-3-8 0 15,3 0-53-15,0 2-11 0,-4 4 0 0,4-6 0 16,0 0 0-16,-3-6 0 0,6 5 0 0,-3-11 0 0,0 3 33 0,0-3 3 15,0 6 1-15,0-6 0 0,0 0-25 16,0 0-4-16,0 0-8 0,0 0 11 0,0 0 8 0,0 0 1 16,4 3 1-16,-1-3 0 0,1-3-21 15,-1 0 0-15,4-3 0 0,-7 6 0 0,4-11 0 0,0 5 0 16,-1 0 0-16,-3 0 0 16,4 0 0-16,-4-3-18 0,3 6 3 0,1-3 1 15,3-2-29-15,-7 2-5 0,0 0-2 0,0 0 0 0,0 0 40 0,3 0 10 16,-3 0 0-16,0-5 0 0,4 5 0 0,-4-3 0 15,3 3 0-15,-3-6 0 0,-3 0 0 0,3 1 0 16,0-4 0-16,0 3 0 0,0 0 31 0,0 7 8 16,0-7 1-16,0 3 1 0,3 0-25 0,-3 0-4 0,4-2-2 15,-4 11 0-15,0-6-10 0,0 6 8 0,0-6-8 0,3 6 8 16,-3-6-8-16,4 0 0 0,-1 0 0 0,-3 6 0 16,0 0 0-16,0 0 0 0,0 0-10 0,0 0 10 15,0 0-12-15,4-6 12 0,3 3-13 0,-4 3 5 16,-3 0 8-16,8 0-13 0,2 3 5 0,-3 3 8 15,0-6-36 1,0 6 0-16,0-6 0 0,0 6 0 0,0 6 50 0,4-6 10 0,-4 5 3 0,0-2 0 16,4 3-27-16,-4 0 0 0,3-1 0 0,1 1 0 15,0-6 0-15,-1 0 0 0,1 3 0 0,-4 3 0 16,0-7 0-16,0 7 0 0,0-6 0 0,0 6 0 16,-3-6 0-16,3 0 0 0,0 8-8 0,-4-2 8 15,1 0-17-15,-1 0 1 0,1-4 0 0,-4 10 0 16,0-12 8-16,0 12 8 0,0-7-12 0,-4-2 12 15,4 9 0-15,-3-6 0 0,3-1 0 0,-4 1 0 16,4-6 0-16,-3 0 0 0,3-6 0 0,0 9 0 0,0-9 0 0,0 0 0 16,0 0 0-16,0 0 0 0,0 0-27 0,0 0 2 15,0 0 0-15,0 11 0 16,3-5-31-16,-3-6-5 0,0 0-2 0,0 0-385 16,4 0-76-16</inkml:trace>
  <inkml:trace contextRef="#ctx0" brushRef="#br0" timeOffset="6783.35">8721 6364 1267 0,'0'0'28'0,"0"0"5"0,0 0 2 0,0 0 1 0,0 0-36 0,0 0 0 0,0 0 0 0,0 0 0 16,-4 6 58-16,4-6 5 0,0 0 1 0,0 0 0 15,0 0-52-15,0 0-12 0,0 0 0 0,0 0 0 16,0 0 54-16,0 0 8 0,4 6 2 0,-4-6 0 15,7 0-52-15,-7 0-12 0,3 6 0 0,4-6 0 16,0 0 0-16,-3 0 0 0,3 0 0 0,0 6 0 16,0-6 0-16,-3 0 0 0,3 0 0 0,0 0 0 0,0 2 0 0,0-2 0 15,-4 0 0-15,4 6 0 16,0-6 0-16,0 3 0 0,-3 0 0 0,3 0 0 16,0-3 19-16,0-3 1 0,-3 3 0 0,3-3 0 15,0 0-11-15,0-5-1 0,-4 2-8 0,4 0 12 0,1 6-4 16,-5-6 0-16,4-6-8 0,-3-3 12 0,-1 7-4 0,1-1 0 15,-1-3-8-15,-3-6 12 0,4 7-4 0,-1-1 0 16,-3 3-8-16,0 3 12 0,0-6-4 0,0 7 0 16,-3-13-8-16,-1 9 12 0,1-3 0 0,-1 6 0 15,-3-5 0-15,0 5 0 0,0 0 0 0,0 0-1 16,0 6 0-16,-4 0 0 0,4 0-11 0,-3-6 10 0,-1 6-10 0,0 0 10 16,-3-6-23-16,7 6-5 0,0 6-1 0,-3-6 0 15,3 6 19-15,0 0 0 0,0 0 0 0,-1 0 0 16,5-6 0-16,-1 6 0 0,4 5-8 0,-3-5 8 15,-1 0 0-15,4-6 0 0,0 0 0 0,-3 6 0 32,-1 3-48-32,4 3-13 0,-3-7-3 0,3 7 0 0,3-3 52 0,-3-3 12 15,4 3 0-15,-4 5 0 0,0-2-54 16,0 0-8-16,7-3-2 0,0 5 0 0,0 7 52 0,0-9 12 0,4 8 0 0,-4-2 0 16,0 0 0-16,3-1 0 0,1 1 0 0,-4-3 0 15,4 2 0-15,-1-2 0 0,-3-3 0 0,0 5 0 16,4-5 20-16,-4 0 6 0,3-3 2 0,-2 2 0 15,-1 1-20-15,3-6-8 0,-3 0 0 0,4 0 8 16,-4 0-8-16,3 0 0 0,1-1 0 0,0-2 8 16,-1 6-8-16,1-3 0 0,3-3 0 0,0 3-11 15,-3 6-17-15,3-1-3 0,3-11-1 0,-3 6 0 16,1-6-49-16,-1 6-11 0,0 0-1 0,0 0-1 0</inkml:trace>
  <inkml:trace contextRef="#ctx0" brushRef="#br0" timeOffset="10062.398">9938 6191 761 0,'-4'-12'21'0,"4"12"6"0,0 12-27 0,0-12 0 0,0 0 0 0,0 0 0 15,0 0 42-15,0 0 3 16,4 11 1-16,-4-11 0 0,0 0 6 0,0 0 2 16,0 0 0-16,0 0 0 0,3 0-14 0,-3 0-2 0,4 12-1 0,-4-12 0 15,0 0-21-15,0 0-4 0,0 0 0 0,0 0-1 16,0 0 25-16,0 0 4 0,0 0 2 0,0 0 0 15,0 0-16-15,0 0-3 0,3 9-1 0,-3-9 0 16,0 0-22-16,0 0 0 0,0 0 0 0,0 0 0 16,0 0 31-16,4 12 1 0,-1 11 1 0,-3-23 0 15,4-17-4-15,-4 11-1 0,3 0 0 0,-3 6 0 16,0 0 0-16,0 0 0 0,0 0 0 0,0 0 0 16,-3-6-2-16,-1 6-1 0,4 0 0 0,0 0 0 15,-7-3-16-15,4 0-9 0,-4 3 10 0,3-3-10 0,1 3 0 16,-1-12-8-16,1 1-1 0,-1-1 0 15,1 0-10-15,-4 12-1 0,7 0-1 0,-8 0 0 16,5 0 1-16,-4 0 1 0,7 0 0 0,-7-6 0 16,7 6 5-16,-7 6 1 0,0-6 0 0,7 0 0 0,-7-6-2 0,0 0 0 15,0 3 0-15,3 6 0 0,-3 15 1 0,3-6 0 16,-3-1 0-16,4 4 0 0,-4 3 5 0,3-6 1 16,1 5 0-16,-1-5 0 0,1 9 8 0,3-10-8 15,0 7 8-15,0-6-8 0,0-1 8 0,3 4 0 16,1-3 0-16,-1-6-8 0,1 6 8 0,-1-4-10 15,4-2 10-15,0 0-10 0,4 0 10 0,-4 0-8 0,0-6 8 0,4 6-8 16,3-6 8-16,-4 6 0 0,-3 0 0 0,4-6 0 16,0 5 0-16,-1 1 0 0,1-6 0 0,-1 0-8 15,1 0 8-15,0 3 0 0,-1 3-9 0,1-3 9 16,-1 3 0-16,4-3 0 0,-3 3 12 0,3-6-4 31,0 0-27-31,0 0-5 0,0 6-2 0,1 5 0 16,-1-11-29-16,3 0-5 0,-3 0-2 0</inkml:trace>
  <inkml:trace contextRef="#ctx0" brushRef="#br0" timeOffset="10756.678">10305 6223 982 0,'3'-9'21'0,"-3"9"5"0,0 0 1 0,0 0 1 0,-3-6-28 0,3 6 0 16,0 0 0-16,0 6 0 0,0 0 44 0,0-6 4 15,0 0 0-15,0 0 0 0,0 9 4 0,3-3 2 16,-3 5 0-16,4 1 0 0,-1 0-15 0,1 0-3 0,3 2-1 16,-4-2 0-16,1 0-6 0,-1 3-1 0,4 2 0 0,0-5 0 15,-3 0-2-15,0 0-1 0,-1-4 0 0,1 4 0 16,-1 0-3-16,1-6-1 0,-1 0 0 0,1 0 0 16,-1 5-1-16,1-8-1 0,-1 3 0 0,-3 0 0 15,4 0-8-15,-4 0-2 0,0-6 0 0,0 6 0 16,0 5-9-16,0-5 10 0,0-6-10 0,0 0 10 15,0 6 14-15,0-6 2 0,0 0 1 0,0 0 0 16,0 0-27-16,0 0-16 0,0 0 3 16,0 0 0-16,0 0 13 0,0 0 8 0,0 0 0 0,0 0-8 15,0 0 11-15,0 0-11 0,0 0 10 0,0 0-10 16,0 0 12-16,0 0-4 0,0 0-8 0,0 0 12 16,-7-6-12-16,3 0 0 0,4 6-12 0,-3-11 12 15,-1-10 24-15,1 9 11 0,3 1 2 0,-4-7 1 16,4 3-30-16,-3-2-8 0,-1 5 0 0,4-6 0 15,-3-2 0-15,-1 8-13 0,4-6 1 0,-4 1 1 16,1-1-13-16,-4 3-4 0,3-14 0 0,1 8 0 0,-1 9 28 0,4 7 0 16,-3-7 0-16,-1 6 0 0,4 6 0 0,0-12 0 15,0 3-9-15,0 9 9 0,0 0-12 0,0 0 3 16,4-6 0-16,-1 1 0 0,4-1-4 0,0 6-1 16,0 6 0-16,4-6 0 0,0 5 6 0,-4-2 8 15,3 0-13-15,-3 0 5 16,4-3-20-16,-4 0-3 0,4 12-1 0,-4-6 0 0,0-6 32 0,0 0 0 15,0 0 0-15,-4 0 0 0,4 0 0 0,-7 0 0 16,0 0 0-16,7-6 0 0,1 6-12 0,-5-6 12 16,4 6-13-16,0-6 5 15,0 3-63-15,-3 0-12 0,3 3-2 0,0 6-1 0</inkml:trace>
  <inkml:trace contextRef="#ctx0" brushRef="#br0" timeOffset="11527.371">10735 6196 1036 0,'0'0'23'0,"0"0"5"0,0 0 0 0,0 0 1 0,0 0-29 0,0 0 0 16,-3-5 0-16,3 5 0 0,0 0 108 0,-8 0 16 15,8-12 4-15,-7 6 0 0,4-6-52 0,3 12-9 0,0 0-3 0,0 0 0 16,-4-6-51-16,-3 3-13 0,0 3 0 0,7 0 0 16,-3 9 54-16,-1-3 8 0,-3 0 2 0,4 0 0 15,-1 0-64-15,-3 0 0 0,3-1-9 0,-3 10 0 16,4 3 9-16,-1-6 12 0,4-7-2 0,0 7-1 15,0-3-21-15,0 3-5 0,0 0-1 16,4-1 0-16,-4 1 29 0,0 0 5 16,3-3 2-16,-3 8 0 0,0-5-18 0,4-6-19 0,-4 6 4 0,3-6 1 15,-3 2 14-15,0-8 0 0,0 0 0 0,4 9 0 16,3 0 8-16,-3-3 5 0,-1 6 1 0,1-6 0 16,-1-6-14-16,1 11 0 0,3-8 0 0,-7-3 0 15,0 0 0-15,7 3 0 0,-4 0 0 0,4 0 0 16,0-6 9-16,1 6-1 0,-5 3 0 0,4-6 0 15,0-3-8-15,-3-3 0 0,3-3 9 0,-4-2-9 16,4 5 8-16,-3 0-8 0,-1-6 10 0,1 0-10 0,-1 0 8 0,1 4-8 16,-1-4 0-16,-3 0 0 0,4-3 0 0,-4 4 8 15,4-1-8-15,-4 0 0 0,3 0 0 0,-3 7 0 16,-3-7 8-16,6 3-8 0,-3 9 0 0,-3-3 11 16,3 0-11-16,-4-3 10 0,4-6-10 0,-4 7 0 15,1-1 0-15,-1 0 0 0,-3-3-14 0,4 0-5 16,-4 0-1-16,3 3 0 15,-3-5-40-15,4 5-8 0,3 6-1 0,0 0-1 16,0 0 5-16,-7-6 1 0,0 6 0 0,7 0 0 16,0 0 0-16,0 0 0 0,0 0 0 0,0 0 0 15,-7-6 0-15,7 6 0 0,0 12 0 0,-4-6 0 0,4 5 51 0,-4 1 13 16,1 3 0-16,-1 3-464 0</inkml:trace>
  <inkml:trace contextRef="#ctx0" brushRef="#br0" timeOffset="11930.418">11045 6202 597 0,'0'0'16'0,"0"0"5"0,0 0-21 0,0 0 0 15,0 0 0-15,0 0 0 16,0 12 56-16,0-12 6 0,-7 3 2 0,7-3 0 16,0 0 0-16,0 6 0 0,-3 6 0 0,3-1 0 0,3 1 0 0,-3-6 0 15,0-3 0-15,0 3 0 0,0 3-52 0,0 0-12 16,0-4 0-16,0 1 0 0,0 0 54 0,0 6 8 15,0-6 2-15,-3 0 0 0,3-6-52 0,-4 6-12 16,4 8 0-16,4-2 0 0,-1-6 54 0,-3 0 8 16,0 6 2-16,4-1 0 0,-4 4-64 0,0-3-28 15,3 0 3-15,-3-1 0 16,0-2-11-16,4 0-3 0,-4 0 0 0,0-3 0 0,4 0 39 0,-4-1 0 0,0-5 0 0,0 0 0 31,0 0-161-31,0 0-25 0,7-26-5 0,-4 2-1 0</inkml:trace>
  <inkml:trace contextRef="#ctx0" brushRef="#br0" timeOffset="12130.837">11081 5882 1090 0,'-7'0'24'0,"7"6"4"0,-4-6 2 0,4 6 2 15,0-6-32-15,0 0 0 0,0 0 0 0,0 0 0 16,0 0 0-16,0 0 0 0,-3 0 0 0,3 0 0 16,0 0 0-16,0 0 0 0,-4-6-13 0,4 6 4 0</inkml:trace>
  <inkml:trace contextRef="#ctx0" brushRef="#br0" timeOffset="12761.222">11441 6097 892 0,'0'0'25'0,"0"0"6"0,0 0-31 0,0 0 0 0,0 0 0 16,0 8 0-16,0-8 83 0,0 0 10 0,0 0 3 0,0 0 0 15,0 0-13-15,0 0-3 0,0 0 0 0,0 0 0 16,0 0-22-16,0 0-5 0,0 0-1 0,0 0 0 16,0 12-31-16,0-12-6 0,-7 12-2 0,3-6 0 15,0 3 34-15,4-9 6 0,0 0 2 0,0 0 0 16,0 0-40-16,-7 5-15 0,7-5 11 0,0 0-11 16,-7 3 9-16,7-3-9 0,-10 9 8 0,3 3-8 15,3-6 0-15,-3 6 0 0,7-12 0 0,0 0 0 16,0 0-8-16,-3 11-1 0,-1 4 0 0,1-3 0 15,-1 0-4-15,0-1-1 0,1 1 0 0,-1 0 0 16,4 3 14-16,-3-10-11 0,3 7 11 0,0-12-10 16,0 0-19-1,0 12-4-15,0-6-1 0,0-6 0 0,0 0 49 0,0 0 9 0,0 0 3 0,0 0 0 16,0 0-43-16,0 0-9 0,0 0-2 0,0 0 0 16,0 0 27-16,0 0 0 0,0 0 0 0,7 0 0 15,0 0 0-15,-7 0 0 0,7 0 0 0,-7 0 0 0,7 0 0 0,0-6 0 16,0 6 0-16,-7 0 0 0,7 0 0 0,-7 0 0 15,7 6 0-15,-3-3 0 0,3 0 0 0,0 0-8 16,0 3 8-16,0-4 0 0,-3 7-9 0,-1-3 9 16,1 0-10-16,-1 0 10 0,1 0 0 0,3 6-9 0,-4-12 9 15,1 11 0-15,-1-5 0 0,-3 3 0 0,0-3 0 16,4 6 0-16,-4-6 0 0,3 5 0 16,-3-11 9-16,-3 6-9 0,3 3 9 0,-4-3-9 0,1 6 0 15,-1-1 9-15,1-5-9 0,-1 6 0 16,-3-9 0-16,0 6 0 0,4 0 0 0,-4-4 0 0,0 1 0 15,-1 0 0-15,1 0 20 0,0-6 1 0,0 0 1 16,0 0 0-16,-3 0-35 0,3 0-7 16,0 6-2-16,-1-12 0 0,1 6 22 0,0 0 0 0,-3 0 0 0,10 0 0 31,-7-12-52-31,7 12-5 0,0 0-2 0</inkml:trace>
  <inkml:trace contextRef="#ctx0" brushRef="#br0" timeOffset="13504.721">11804 6235 1074 0,'0'0'30'0,"0"0"8"0,0 0-30 0,0 0-8 16,0 0 0-16,0 0 0 0,0 0 52 0,0 0 10 16,0 0 2-16,0 0 0 0,-7-6 0 0,3 0 0 15,4 6 0-15,0 0 0 0,0 0-11 0,0 0-1 16,0 0-1-16,-7-3 0 0,7 3-31 0,-7 0-5 0,0-6-2 15,7 6 0-15,0 0 21 0,0 0 4 0,-7 0 1 0,-3 0 0 16,3 3-28-16,-1 0-11 0,8-3 8 0,-7 3-8 16,4 3 22-16,-4 0-1 0,0 0 0 0,0 5 0 15,3-5-21-15,-3 6 0 0,4 0 0 0,-1-3 0 16,1 2-16-16,3-5-7 0,-4 6-1 0,0-6-1 16,4-6 40-16,0 0 8 0,4 6 1 0,-4-6 1 15,0 3-25-15,0-3 0 0,-4 8 0 0,4 1 0 16,0-9 0-16,0 0 0 0,0 0 0 0,0 6 0 15,0-6-46 1,4 6-14-16,-4 6-4 0,4-6 0 0,-4-6 52 0,0 0 12 0,0 0 0 0,0 0 0 16,0 0 0-16,3 6 0 0,1-6 0 0,-4 0 0 15,0 0 0-15,3 8 0 0,1 1 0 0,-4-9 0 16,0 0 26-16,0 0 8 0,0 0 2 0,0 0 0 16,0 0-23-16,0 0-4 0,7 0-1 0,-4 9 0 15,-3-9 1-15,7 0 0 0,0 0 0 0,-7 0 0 0,0 0-1 0,7 0-8 16,-7 0 12-16,7 6-4 0,1-6-8 0,-8 0 0 15,7 0 9-15,-7 0-9 0,0 0 0 0,7 0 0 16,0 0 0-16,0 6 0 0,-7-6 0 0,0 0 0 16,7 6 0-16,0 0 0 0,-4-6 0 0,1 11-8 15,-4-11 8-15,3 6 0 0,4-3 0 0,-3 6-8 16,-4 0 8-16,4-3 0 0,-4 5 0 0,-4-5 0 0,4 0 0 16,-4 3 0-16,4-3 0 0,0-6 0 0,0 0 0 0,-3 6 0 15,-1 5 0-15,1 1 12 0,-1-6-4 0,-3 0 0 16,4 0 1-16,-1-6 1 0,4 0 0 0,0 0 0 15,-7 6-10-15,0-3 10 0,0 0-10 0,-3 3 10 16,2-12-27-16,1 6-6 0,0 0-1 0,7 0 0 31,0 0-25-31,-7 0-6 0,-3 0-1 0,10 0-482 0,-7-3-97 0</inkml:trace>
  <inkml:trace contextRef="#ctx0" brushRef="#br0" timeOffset="14286.366">11959 6320 1090 0,'0'0'24'0,"0"0"4"0,0 0 2 0,0 0 2 0,0 0-32 0,0 0 0 16,0 0 0-16,0 0 0 0,0 0 59 0,0 0 5 15,0 0 2-15,0 0 0 0,0 0-38 0,0 0-7 16,0 0-1-16,0 0-1 0,0 0-19 0,0 0 0 15,0 0 0-15,0 0 0 0,4 6 0 0,-1 3 0 0,-3-3 0 0,7 5 10 16,-3-5-10-16,-4-6 8 0,7 6-8 0,-7-6 8 16,7 0-8-16,0 6 0 0,0-6 0 0,0 0 0 15,-3 0 12-15,3 0 0 0,-4 0 0 0,-3 0 0 16,7-6-2-16,-7 6 0 0,0 0 0 0,0 0 0 16,7-12 36-16,-3 1 7 0,-1 5 2 0,-3 6 0 15,4-6-37-15,-1-3-7 0,-3 3-2 0,0-6 0 16,0 6-9-16,0 6 0 0,0 0 0 0,0 0 0 15,0 0 0-15,-3-5 0 0,-1-10 0 0,1 9 0 16,3 6 0-16,-4-6 0 0,1 0 0 0,3 6 0 16,0 0 0-16,-4-12 0 0,1 12 0 0,3 0 0 15,-4-5-18-15,4 5-6 0,0 0 0 0,0 0-1 16,-7-6-19-16,7 6-4 0,0 0-1 0,0 0 0 16,-10 0 14-16,-1 0 3 0,11 0 1 0,-7-6 0 15,7 6 31-15,-11 6 0 0,1 0 0 0,3-6 0 0,7 0 11 0,-11 5 8 16,4 7 1-16,-4-3 1 0,4 0 11 0,0 6 1 15,0-10 1-15,0 7 0 0,-3-6-7 0,3 0-2 16,3 3 0-16,-3 3 0 0,0-1-1 0,3-5 0 16,1 6 0-16,-1 0 0 0,1 2-24 0,3-5 0 15,0 6 8-15,3-9-8 0,-3 0 0 0,4 5 0 16,-1 1 0-16,1-3 0 0,-1 3 0 0,5-6 0 16,-5 5 0-16,4 1 0 0,0-6 0 0,0 3 0 15,0 8 0-15,4-5 0 0,-4-6 0 0,0 0 0 16,4 6 0-16,-4 2 0 0,3-2 0 0,-3-6 0 15,4 0 0-15,-1 6 0 0,-2 2 0 0,2-2 0 0,-3-9 0 16,4 6 0-16,-4-3-12 0,0-6-4 0,-7 0 0 16,7-6-1-1,3 0-24-15,-2 3-5 0,6 0-1 0,0-3 0 16,0 3-13-16,-4-3-4 0,1 1 0 0,3-1 0 16,-3 6-102-16,-1-6-21 0,11 6-4 0,-6 6-1 0</inkml:trace>
  <inkml:trace contextRef="#ctx0" brushRef="#br0" timeOffset="15178.317">10262 7269 1497 0,'0'0'32'15,"0"3"8"-15,-3 3 0 0,-1 0 4 0,4-6-36 0,0 12-8 0,0-6 0 0,0 0 0 0,0 0 0 0,0 2 0 16,4-2 0-16,-4 3 0 0,3 6 53 0,-3-9 9 16,4-6 2-16,-1 6 0 0,4-1-52 0,-3 1-12 15,-1 6 0-15,5-9 0 0,-8-3 0 0,0 0 0 16,0 0 0-16,0 0 0 0,0 0 54 0,0 0 8 16,0 0 2-16,0 0 0 0,0 0-52 0,0 0-12 0,0 0 0 15,0 0 0-15,0 0 0 0,0 0 0 0,0 0 0 16,0 0 0-1,0 0-48-15,0 0-13 0,-11-6-3 0,4 3 0 0,0-3 52 0,0 6 12 0,-4 0 0 16,4-6 0 0,0 1-54-16,-3-1-8 0,-1 6-2 0,0-6 0 0,1 6 52 0,3 0 12 15,-4 0 0-15,1-6 0 0,-1 6 8 0,0-6 5 0,1 3 1 16,-4 6 0-16,3 9-22 0,-3-12-5 0,0 6-1 16,3 0 0-16,4 5 14 0,-3 4 0 0,3 3 0 0,-4-7 0 15,4 7-14-15,0 0 0 0,0 8 0 0,0-2 0 16,3-4 14-16,4-2 0 0,-3 0 0 0,-1-4 0 15,1 4 16-15,3 0 4 0,0-1 0 0,0 4 0 16,-4 2-20-16,4-11 0 0,4 0-13 0,-1-3 5 16,1 2 50-16,-1 1 10 0,4-12 3 0,0 6 0 15,0 0-38-15,4 0-7 0,0 0-2 0,6-6 0 16,-3 0-8-16,0 3 0 0,8-3 0 0,-1 5 0 16,-4 1-48-16,5-3-12 0,-5-3-3 0,4 0-410 15,1-6-83-15</inkml:trace>
  <inkml:trace contextRef="#ctx0" brushRef="#br0" timeOffset="15772.449">10432 7499 1267 0,'0'0'28'0,"-7"0"5"0,7 0 2 0,-4 6 1 0,4-6-36 0,0 0 0 0,-7 6 0 0,7-6 0 16,0 0 32-16,0 0-1 0,0 0 0 0,-4 8 0 16,4 4-31-16,0-6 0 0,-3 0 0 0,3 6 0 31,3-6-19-31,1-1-9 0,-4 7-3 0,4-3 0 0,-1-3 62 0,-3 6 12 0,4 5 2 0,-1-2 1 15,1-3-22-15,-1-1-5 0,1 7-1 0,-4-6 0 16,3 0-18-16,1-1 0 0,-4-11 0 0,0 0 0 16,0 9 33-16,0-9 3 0,0 12 1 0,0-12 0 15,0 0 1-15,0 0 0 0,0-6 0 0,0 6 0 16,0 0 10-16,0 0 3 0,-4 0 0 0,1-6 0 16,3 0-51-16,0 3 0 0,0 3 0 0,0 0-9 15,-4-8-9-15,4 5-2 0,0-3 0 0,0 3 0 16,0 0 4-16,0-3 0 0,0-6 0 0,0 0 0 0,0 12 16 0,0-8 0 15,0-4-8-15,0 6 8 0,-3 3-18 0,3 3 0 16,0-3 0-16,-4-3 0 0,4 6 44 0,0-11 9 16,-3 5 1-16,3-6 1 0,0 3-17 0,0-3-3 15,0 1-1-15,-4-7 0 0,4 12-16 0,0-12 8 16,0 10-8-16,4-4 0 0,-4 0 0 0,3 0 0 16,-3-2 0-16,4 2 0 0,-1 6 0 0,1-12 0 15,-1 7 0-15,1-1-9 0,3 3 9 0,-4 0 0 16,4-6 0-16,-3 10 0 0,3-1-8 0,0 0 8 0,0 0-8 15,0 6 8-15,0-6-13 0,0 3 2 16,0-6 1-16,0 9 0 16,0 3-21-16,4 3-4 0,-4-3-1 0,0 3 0 15,4 0 8-15,-1 0 0 0,1 0 1 0,-1-1 0 16,1 1-110-16,3 3-23 0,11 6-4 0,-4 0 0 0</inkml:trace>
  <inkml:trace contextRef="#ctx0" brushRef="#br0" timeOffset="16402.455">10827 7537 1051 0,'0'0'23'0,"0"0"5"0,0 0 0 0,0 0 2 0,-7 6-30 0,-4-6 0 15,11 0 0-15,-7 6 0 16,0 0 54-16,0-6 5 0,7 0 1 0,-7 6 0 16,7-6-48-16,0 0-12 0,-7 5 0 0,0 4 0 0,0-3 53 0,7-6 9 15,0 0 2-15,-4 9 0 0,1 0-52 0,-1-3-12 16,4 0 0-16,-3 5 0 0,3-5 0 0,0 3 0 15,3-3 0-15,-3 3 0 0,0-1 0 0,0 4 0 16,0-6 0-16,0-6 0 0,0 0 0 0,0 12 0 0,4-3 0 16,-1 5 0-16,1 1 12 0,-1-9-1 0,-3-6 0 15,4 12 0-15,-4-12-11 0,0 0-16 0,7 0 4 16,-4 6 1-16,4-6 44 0,-3 8 9 0,3-8 2 16,0 0 0-16,0 0-30 0,-3-5-6 0,3 2 0 0,0 3-8 15,0 0 8-15,3 0-8 0,-3-6 0 16,0 0 0-16,4 0 8 0,-4 6-8 0,0-6 0 15,0 0 0-15,0 0 0 0,-3-5 0 16,3 8 0-16,-4-6 0 0,4-6 0 0,-3-3-11 0,0 4 11 0,-1 2-13 31,-3 6-27-31,4 0-4 0,-8-5-2 0,4-1 0 0,-3-3 34 0,3 3 12 0,-4 6 0 0,4-5-9 16,-4-1-42-16,-3-3-8 16,0 3-1-16,4 4-1 0,-4-1 27 0,3 3 6 0,-3 0 0 0,0 0 1 15,0-11 14-15,4 8 2 0,-5 6 1 0,-2 0 0 16,3 0 27-16,-4 3 6 0,4-3 1 0,-3 3 0 15,3 0-9-15,0 3-2 0,-4 3 0 0,4 0 0 0,0 0 0 0,0-1 0 16,3 7 0-16,1 6 0 0,-1-3-13 0,1 8 0 16,-4-11-12-16,7 0 12 0,0-1-8 0,0 1 8 15,0-6 0-15,3 3 0 16,1-3-52-16,-1 0-4 0,4-6-1 0</inkml:trace>
  <inkml:trace contextRef="#ctx0" brushRef="#br0" timeOffset="16754.667">11081 7561 836 0,'0'0'24'0,"0"5"4"0,0 4-28 0,0-9 0 0,0 0 0 0,0 0 0 16,3 9 108-16,-3 0 16 0,4 3 4 0,-4-6 0 16,0-6-103-16,0 11-25 0,0 1 0 0,-4 6 0 15,4 2 56-15,-3-8 7 0,3-3 1 0,0 3 0 0,0-1-52 16,0 1-12-16,0-12 0 0,0 0 0 15,0 6 0-15,0-6 0 0,0 0 0 0,0 0 0 16,0 12 0-16,0-12 0 0,0 0 0 0,0 0 0 16,0 0-151-16,0 0-33 0,7-12-6 15,-4-6-2-15</inkml:trace>
  <inkml:trace contextRef="#ctx0" brushRef="#br0" timeOffset="16930.03">11095 7167 1314 0,'0'0'37'0,"0"0"8"0,0 0-36 0,0 0-9 0,0 0 0 0,0 0 0 16,0 0 0-16,0 0 0 0,0 0 0 0,0 0 0 16,0 0 0-16,0 0 0 0,0 0 0 0,0 0-561 15</inkml:trace>
  <inkml:trace contextRef="#ctx0" brushRef="#br0" timeOffset="17378.895">11363 7011 1101 0,'0'0'24'0,"0"0"4"0,0 0 2 0,0 0 2 0,0 0-32 0,0 0 0 15,0 0 0-15,0 0 0 0,0 0 76 0,0 0 8 16,0 0 1-16,0 0 1 0,0 6-38 0,0 2-8 16,-4 4-2-16,4-6 0 0,4 12-2 0,-4-4 0 15,0-2 0-15,0 6 0 0,0 0-5 0,3-4-2 16,-3 4 0-16,4-1 0 0,0 1-8 0,3 0-1 15,-4 2-1-15,1 4 0 0,3-4-11 0,0 4-8 16,-4 2 9-16,1 4-9 0,3-7 8 0,-4 10-8 16,1-4 0-16,-1-2 0 0,-3 2 8 0,4-6-8 15,0 10 0-15,3-4 0 0,-7 4 0 0,3-7 8 16,-3-3-8-16,0-5 0 0,0 3 0 0,0 2 0 16,4 7 0-16,-4-7 0 0,0-2 0 0,0-4 0 15,0 1 8-15,0 3-8 0,0-4 0 0,0-8 9 0,3 3-9 0,-3 5 8 16,4-5-8-16,-4-6 0 0,0 6 0 0,0-6 0 15,0-6-17-15,0 0 1 0,0 0 0 0,0 0 0 32,0 0-13-32,0 0-3 0,0 0 0 0,0 0-495 0,0 0-99 0</inkml:trace>
  <inkml:trace contextRef="#ctx0" brushRef="#br0" timeOffset="17729.236">11268 7508 806 0,'0'0'17'0,"0"0"4"0,0 6 1 0,0-6 2 0,0 0-24 0,7 2 0 16,-7-2 0-16,3 9 0 0,4-3 107 0,0 0 17 16,4-6 3-16,-4 0 1 0,4 6-52 0,-1-6-9 15,1-6-3-15,3 12 0 0,-4-6-64 0,1 6 0 0,3-6-18 0,-3 6 4 16,-1-6 14-16,1 0 15 0,0 0-3 0,-1 0-1 16,1 0-11-16,-1 0 0 0,1 0 0 0,-1 0 0 15,1 0-8-15,-11 0-8 0,7 0 0 0,4 0-1 31,-1 0-24-31,1 0-5 0,-4 6-1 0,3-6 0 16,-2 5-115-16,-8-5-23 0,17 6-5 0,-17-6-1 0</inkml:trace>
  <inkml:trace contextRef="#ctx0" brushRef="#br0" timeOffset="26210.226">13370 6073 806 0,'0'0'17'0,"0"6"4"0,-3 3 1 0,3 0 2 0,0-1-24 0,0 4 0 0,0-6 0 0,0 6 0 15,-4-6 0-15,4-1 0 0,4-2 0 0,-4-3 0 16,0 0 35-16,0 0 2 0,0 0 1 0,0 0 0 15,0 0 33-15,0 0 6 0,0 0 2 0,-7-3 0 16,-4-2-27-16,4-1-6 0,0 0-1 0,3 0 0 16,1 0-9-16,-4 0-3 0,3 0 0 0,-3-2 0 15,0 5-13-15,0 0-2 0,7 3-1 0,-7-3 0 16,0-3-17-16,0 6 0 0,-4 0 0 0,11 0 0 16,0 0 0-16,-7 3 0 0,-3 0 0 0,-1 3 0 15,1 5 0-15,-1 1 0 0,4 0 0 0,0-6-9 16,0 3 9-16,-4-4 0 0,4 13 0 0,4-6 0 0,-4 5-15 15,3-5-1-15,-3-3 0 0,7-9 0 0,0 0 32 0,0 0 7 16,0 6 1-16,0-6 0 0,0 0-24 0,0 0 8 16,0 0-8-16,0 0 0 0,0 0 0 0,0 0 9 15,4 12-9-15,3-6 0 16,0-1-16-16,-4-5-11 0,4 0-1 0,0 6-1 0,0 6 29 0,0-9 0 16,-7-3 0-16,8 3 0 0,-1 0 16 0,-4-3 10 15,4 0 2-15,-7 0 0 0,7 6-28 0,-7-6 0 16,0 0 0-16,7 0 0 0,-7 0 0 0,0 0 0 0,0 0 0 15,0 0 0-15,4 6 11 0,-4-6-3 0,3-9-8 0,1 3 12 16,-1 0 0-16,1 0-1 0,-4-17 0 16,0 8 0-16,3-3-11 0,-3 7 10 0,4-1-10 15,0 6 10-15,-4 0-10 0,3-9 0 16,-3 4 0-16,4 5 8 0,-1 0-8 0,-3 6 0 0,4-6 0 0,-1 0 0 16,-3-6 0-16,4 4 0 0,-4 2 0 0,3 0 0 15,-3 0 0-15,0 6 0 0,0 0 0 0,0 0 0 16,0 0 0-16,0 0 0 0,0 0 0 0,0 0 0 15,0 0 0-15,0 0 0 0,0 0 0 0,0 0 8 16,0 0-8-16,0 0 0 0,0 6 0 0,0 3-11 16,0 2 11-16,0 7-10 0,0-12 10 0,-3 6-10 15,3 8 10-15,0 4 0 0,-4 2 0 0,4 4-8 16,0-7 8-16,0 4 8 0,0 8-8 0,0-3 11 16,0-2-3-16,0 2-8 0,0 3 12 0,0 3-4 0,-3-5 1 0,3 2 0 15,-4 9 0-15,4 0 0 0,-3 3 4 16,3-9 1-16,0-11 0 0,-4 8 0 0,4 6-24 0,-3 3-5 15,3-11-1-15,0-4 0 0,-4-5 35 0,4-4 6 16,0 4 2 0,0-4 0-16,0 16-43 0,0-16-9 0,0 10-2 0,0-13 0 0,0 1 27 15,4 2 0-15,-4 7 0 0,3-9 0 0,-3-7 19 0,4 7 9 16,-4-3 1-16,0-4 1 0,0-11-21 0,0 0-9 16,0 0 8-16,0 12-8 0,0-12 9 0,0 0-9 15,0 0 10-15,0 0-10 0,0 0 0 0,0 0 0 16,0 0 0-16,0-9 0 0,0-2-8 0,-4-1-2 15,4-6 0-15,-3 1 0 0,3 5 10 0,-4-3-10 16,4-3 10-16,-4 1-10 0,1-4 10 0,-1-2 0 0,4-4 0 0,0 10 0 16,-3-7 0-16,3 1 0 0,0 2 0 0,0-2 0 15,0 2 0-15,0 3 0 0,3 1 0 0,1-1-8 16,-4 9 8-16,3-3-8 0,1 1 8 0,0-7-8 16,3 6-7-16,0-5-1 0,0 2 0 0,0-3 0 15,0 1-8 1,0 5-3-16,0 3 0 0,0 3 0 0,4 0-59 15,-4 0-12-15,0-8-2 0,7 5-524 0</inkml:trace>
  <inkml:trace contextRef="#ctx0" brushRef="#br0" timeOffset="26795.434">13578 6179 806 0,'0'0'17'0,"0"0"4"0,0 0 1 0,0 0 2 0,0 0-24 0,0 0 0 0,0 0 0 0,0 0 0 16,0 6 35-16,0-6 2 0,0 0 1 0,0 0 0 16,0 0 10-16,0 0 3 0,4 6 0 0,-1 5 0 15,1 1-3-15,0 3 0 0,-4-9 0 0,3 5 0 16,-3 7-7-16,0-6-1 0,4 3-1 0,-4 2 0 15,0-5-7-15,0 3-2 0,0 8 0 0,3-11 0 16,-3 6-2-16,0-1 0 0,0-2 0 0,0-3 0 16,0 5-3-16,4-2-1 0,-4-3 0 0,3 0 0 15,1-1-8-15,-4-5-1 0,0-6-1 0,0 0 0 16,7 0 0-16,0 0 0 0,0 0 0 0,0-6 0 16,0 0 16-16,0-5 3 0,4 5 1 0,-4-9 0 15,3 6-34-15,-3-5 0 0,4 2 0 0,-4-6 0 0,4 0 0 16,-4 4 0-16,0-4 0 0,0 1 10 15,0 2-10-15,-4-3 0 0,4 1 0 0,-3-1 0 0,-1 3 0 16,1-2-14-16,-1-1 3 0,1 3 1 0,-4-8-12 16,0 5-2-16,0-3-1 0,0 4 0 15,0 5-10-15,0-8-1 0,0 2-1 0,-4 6 0 16,4 0-17-16,0 1-3 0,0-4-1 0,-3 6 0 16,3 0-90-16,0 3-17 0,0-11-4 0,-4 11-1 0</inkml:trace>
  <inkml:trace contextRef="#ctx0" brushRef="#br0" timeOffset="27330.086">13892 6191 1036 0,'0'0'23'0,"0"0"5"0,0 0 0 0,0 0 1 0,0 5-29 0,4 1 0 0,-4-6 0 0,0 0 0 16,3 6 57-16,1 0 6 0,-1 3 1 0,1 3 0 15,0-1 7-15,-1 1 1 0,1-3 1 0,3 0 0 16,-4-3-36-16,1 3-7 0,3-4-2 0,-4 7 0 16,4-12-14-16,-7 0-3 0,0 0-1 0,0 0 0 15,7 6 6-15,-7-6 0 0,7-6 1 0,1-6 0 16,2 7-17-16,-6-7 0 0,3 3 0 0,-4-3 0 0,1-5 0 15,-1-1 0-15,1-3 0 0,-1 15 0 16,-3 6-48-16,0-5-12 0,0-13-4 0,0 6 0 16,0 0 52-16,0 4 12 0,0 2 0 0,0-6 0 15,0 6-54-15,0 6-8 0,0 0-2 16,0 0 0-16,0 0 52 0,-10 0 12 0,6 0 0 0,4 0 0 0,-10 0 0 0,-1 0 0 16,4 6 0-16,0 0 0 0,0 0 0 0,0 0 0 15,3-3 0-15,-3 2 0 0,0-2 32 0,0 0 8 16,7-3 3-16,-7 12 0 0,0-12-18 15,0 6-3-15,3 6-1 0,1-6 0 0,-1 5-21 0,1 1 0 16,3 3 0-16,-4-3 0 0,4 5 8 0,0-8-8 16,-3 6 10-16,6-1-10 0,-3-2 17 0,7 6-2 15,-3-9-1-15,3 14 0 0,0-11-3 0,0 6-1 0,0-4 0 16,0 4 0-16,4-6 20 0,-4-1 4 16,3 4 1-16,1-3 0 0,-4 0-35 0,7-1 0 0,-3-11 0 15,-1 0 0 1,4 0-36-16,1 0-13 0,-1 0-3 0,3-11-1 15,-3 5-84-15,1-6-17 0</inkml:trace>
  <inkml:trace contextRef="#ctx0" brushRef="#br0" timeOffset="28237.049">14926 5753 1234 0,'0'0'27'0,"0"0"5"0,0 0 2 0,-4 5 2 0,1 1-36 0,-4 0 0 0,3 0 0 0,1 9 0 16,-1-9 65-16,-3 0 7 0,4 5 0 0,-1-5 1 16,4 6-7-16,-3-3-2 0,3 3 0 0,-4-7 0 15,8 7-51-15,-4 6-13 0,3-4 0 0,1-2 0 16,-1 0 0-16,4 6 0 0,0-4 0 0,0 10 0 15,0-1 0-15,1 1 0 16,-1 2 0-16,0 1 0 0,0-4 54 0,3 1 8 0,1-4 2 0,-4 10 0 16,4-7-52-16,-4 4-12 0,0-4 0 0,0-2 0 15,-4 2 0-15,1-5 0 0,-1-6 0 0,1 3 0 16,-4 2 0-16,3-5 0 0,1-6 0 0,-1 6 0 16,-3-12 0-16,0 0 0 0,0 0 0 0,0 0 0 15,0 0 34-15,0 0 4 0,0 0 1 0,0 0 0 16,0 0-14-16,0 0-2 0,0 0-1 0,0-12 0 15,4 6-22-15,-1-6 8 0,1-3-8 0,0 4 0 16,-1-7-8-16,1 6-7 0,-1 1-1 0,1-1 0 16,-1-9 27-16,1 4 5 0,-1-10 0 0,4 9 1 15,-3 13-65-15,-1-1-12 16,4 0-4-16,-3-6 0 0,-1-3 64 0,1 9 21 0,-4 6 0 0,0 0 0 0,0-5-21 16,0 5 0-16,0 0 0 0,0 0 0 0,3 0-15 15,-3 0 3-15,0 0 0 0,4 0 0 0,0 5 12 0,-1 1-11 16,1 3 11-16,3-3-10 0,-4-6 10 0,4 12 0 15,-3 0 0-15,3-1-8 0,-4-2 8 0,4 3 0 16,0 0 0-16,-3-1 0 0,3 1 0 0,-3-6 0 16,3 3 0-16,-4-3 0 0,4 0 0 0,-3 5 0 15,3 1 0-15,-4 0 0 0,1 3 0 0,-1 2 0 16,1-11 0-16,3 6 0 0,-4 6 0 0,5-4 0 16,-5-2 0-16,1 0 0 0,-1-6 0 0,4 11 0 0,-3-8 0 15,-1 3 0-15,-3-12 0 0,7 6 0 0,-3 0 0 0,-1 5 0 16,-3-11 0-16,0 0 0 0,0 0 0 0,0 0 0 15,0 0 26-15,0 0 4 0,11 0 1 0,-4-11 0 16,-7 11-12-16,7 0-3 0,-7 0 0 0,11-12 0 16,-4 0-16-16,0 3 10 0,0-14-10 0,0 11 8 15,-4-6-8-15,4-2 8 0,-3 2-8 0,3-8 8 16,-3 2-8-16,-1-5 0 0,1-4 0 0,-1 1 8 16,4 9-8-16,-3-7 0 0,-1 4 0 0,1-12 8 15,3 2-8-15,-4-5 0 0,1-3-12 0,-1 0 12 16,-3 0-50-1,4 0-2-15,-8 3-1 0,4 2 0 16,4 4 16-16,-1 9 3 0,1-10 1 0,-1 10 0 0,1 2-50 0,0-5-9 16,-4 14-3-16,0-2-628 0</inkml:trace>
  <inkml:trace contextRef="#ctx0" brushRef="#br0" timeOffset="28580.598">15579 6144 1267 0,'0'0'28'0,"0"0"5"0,-4 8 2 0,4 7 1 0,0-15-36 0,0 6 0 0,-3 6 0 0,3-1 0 16,-4 7 58-16,4-3 5 0,0 2 1 15,0 1 0-15,0-3 0 0,0 8 0 0,0-5 0 0,4 0 0 16,-8 2-52-16,8-8-12 0,-4 0 0 0,0-6 0 16,0 2 0-16,3 1 0 0,1 0 0 0,-4-3 0 15,0-6 0-15,0 0 0 0,0 0 0 0,0 0 0 16,0 0-100-16,7 0-22 0,0-12-5 0,0 0-1 15</inkml:trace>
  <inkml:trace contextRef="#ctx0" brushRef="#br0" timeOffset="28741.905">15632 5908 860 0,'0'0'19'0,"0"6"4"0,0 6 1 0,0 0 0 0,0-12-24 0,0 0 0 16,0 0 0-16</inkml:trace>
  <inkml:trace contextRef="#ctx0" brushRef="#br0" timeOffset="29210.824">15762 6211 1198 0,'0'0'26'0,"0"6"6"0,4 0 0 0,-4 6 3 0,0-1-35 0,3 1 0 0,1-6 0 0,-4 0 0 15,3 3 44-15,1 3 1 0,-4-7 1 0,0 7 0 16,3 0 0-16,-3-6 0 0,4 0 0 0,-1 3 0 15,-3 2-28-15,0 1-6 0,0-12 0 0,0 0-1 16,0 0-2-16,0 0 0 0,0 0 0 0,0 0 0 16,0 0 19-16,0 0 3 0,0 0 1 0,0 0 0 15,4-6-24-15,-4 6-8 0,0-6 0 0,0-5 9 16,3 2-9-16,-3 3 0 0,4-6 0 0,-4 6 0 16,3-6 0-16,1 1 0 0,-4 2 0 0,4 0 0 15,-1 0-32-15,1-3-8 0,-1 1-1 0,1-4-1 0,-1-3 32 0,1 12 10 16,-1 1 0-16,1-1 0 0,3 0 0 15,-4 0 0-15,1 6 0 0,-1-6 0 0,-3 6 12 0,0 0 2 16,4 0 1-16,-4 0 0 0,7 0-15 0,0 0 0 16,-3 0 8-16,3 0-8 0,3 0 23 0,-3 6 1 15,0 6 1-15,0-1 0 16,0-5-71-16,0 6-14 0,0 3-4 0,-3-3 0 0,3-7 103 0,0 7 20 0,0 3 4 16,0 3 1-16,0-1-52 0,-3-5-12 0,3 0 0 0,-4 8 0 15,4-2 0-15,-3-6 0 16,0-6 0-16,3 8 0 15,-4-8-48-15,1 0-13 0,-1 0-3 0,1-6 0 0</inkml:trace>
  <inkml:trace contextRef="#ctx0" brushRef="#br0" timeOffset="29663.761">16270 6161 1310 0,'0'0'37'0,"0"0"8"0,0 0-36 0,0 0-9 0,0 0 0 0,0 0 0 0,0 0 38 0,0 0 6 16,-3 6 0-16,3-6 1 0,-7-6-20 0,3 0-4 16,4 6-1-16,-11 0 0 0,4 6-10 0,-3 0-2 15,3-6-8-15,0 6 12 0,7-6-12 0,-7 0-8 16,0 6 8-16,-1 6-13 0,5-7 13 0,-4 1 0 15,3-6 0-15,1 12 0 0,-1-3 0 0,1 3 0 16,3-1 0-16,0 7 0 0,0-12 0 0,0 6 0 16,3-3 0-16,1 8 0 0,-4-17 34 0,3 6 10 15,1 0 1-15,-1 0 1 0,4 0-30 0,-3-3-5 16,3 3-2-16,0 5 0 0,-3-11-9 0,-1 0 0 16,4-9 0-16,0 18 8 0,0-3 0 0,-3 0-8 0,3-6 12 15,-4 0-4 1,1 0-28-16,3 0-5 0,-3 6-2 0,-1 0 0 15,-3-6-8-15,0 0-1 0,4 6-1 0,-1 0 0 0,-3 8 53 0,0-2 10 0,4-6 2 16,-4 6 1 0,0-1-46-16,0-2-10 0,0 0-1 0,0 6-1 0,-4-9 54 0,4 11 11 0,0-11 3 0,-3 6 0 15,-1-3-31-15,1 8-8 0,-1-5 0 0,-3-6 0 16,7-6 0-16,-7 6 0 0,3 0 0 0,-6 0-484 16,3-9-99-16</inkml:trace>
  <inkml:trace contextRef="#ctx0" brushRef="#br0" timeOffset="30158.578">16531 5494 946 0,'0'0'20'0,"0"0"5"0,0 6 1 0,0 0 2 0,0 5-28 0,0-8 0 0,0 6 0 0,0 0 0 16,4 3 66-16,-1-1 8 0,1 1 2 0,-1 3 0 15,-3 3-10-15,4-7-2 0,-1 7 0 0,1 3 0 16,-1 2-40-16,4 4-9 0,-3 2-2 0,3 0 0 16,-3 4 21-16,3-4 4 0,-4 9 1 0,1 0 0 15,-1-2-12-15,1 2-3 0,-4-3 0 0,0 3 0 16,0-2-24-16,0 2 0 0,3 0 8 0,-3-3-8 15,0-2 53-15,0 2 9 0,0-8 2 0,0 2 0 16,0 3-52-16,-3-8-12 0,3-4 0 0,-4-2 0 16,8 0 0-16,-4-1 0 0,0-8 0 0,3 0 0 15,-3 0 0-15,4-3 0 0,-4-6 0 0,0 0 0 16,0 0-48-16,0 0-13 0,3 0-3 0,1-6-477 16,-1-3-96-16</inkml:trace>
  <inkml:trace contextRef="#ctx0" brushRef="#br0" timeOffset="30460.466">16496 6117 1497 0,'0'0'32'0,"0"0"8"0,0 0 0 0,0 0 4 0,0 0-36 0,0 0-8 0,0 0 0 15,0 0 0-15,0 0 53 0,0 0 9 0,0 0 2 0,0 0 0 16,0 0 0-16,0 0 0 0,0 0 0 0,0 0 0 16,0 0-52-16,0 0-12 0,0 0 0 0,7 6 0 15,-4-6 0-15,5 0 0 0,2 0 0 0,-3 0 0 32,4 6-48-32,3-6-13 0,-4 0-3 0,5 0 0 0,-1 6 52 0,3-6 12 0,-3 0 0 0,4 6 0 15,0-6 0-15,-1 3 0 0,1-1 0 0,0 1 0 31,-4-3-81-31,3 6-11 0,1 0-1 0,-4 0-362 0,0-12-72 0</inkml:trace>
  <inkml:trace contextRef="#ctx0" brushRef="#br0" timeOffset="30895.741">16845 6220 1267 0,'0'0'28'0,"-7"9"5"0,7-9 2 0,0 0 1 0,-3 6-36 0,3-6 0 15,0 0 0-15,0 0 0 0,-7 6 58 0,7-6 5 16,0 0 1-16,0 0 0 0,0 0 0 0,0 0 0 0,0 0 0 0,-4 5 0 16,4-5-52-16,-7 6-12 0,3 0 0 15,1 6 0-15,-1-3 0 0,1 3 0 0,3-1 0 0,-4 1 0 16,4-6 0-16,0 0 0 0,0 6 0 0,0 2 0 15,0-2 24-15,4 0 3 0,-4 0 0 0,0 5 0 16,3-2-12-16,1-3-3 0,-1-6 0 16,4 5 0-16,-3-8-3 0,0 3-1 0,3-3 0 15,-4 0 0-15,4-3 2 0,0 0 0 0,-3 0 0 0,3 0 0 16,0-6-2-16,-4 0-8 0,4-8 12 0,-3 8-4 16,3-6-8-16,0 0 0 0,-3 3 0 0,-1-2 0 15,1-1 0-15,-1 0 0 0,-3 0 0 0,0-2 0 16,0 5 0-16,-3 0 0 0,3-3 0 0,-4 0 0 15,1 7 0-15,-1-7 0 0,1 3 0 0,-1 3 0 16,-3 0-8-16,0-6-4 0,0 7-1 0,-4-1 0 16,1 6-31-16,-1 0-7 0,1-6-1 0,-5 6 0 15,5 0-16-15,-1 6-4 0,-3 5-1 0,4 1-395 16,-5 0-78-16</inkml:trace>
  <inkml:trace contextRef="#ctx0" brushRef="#br0" timeOffset="31360.723">16986 6241 1267 0,'0'0'28'0,"0"0"5"0,0 0 2 0,0 0 1 0,0 0-36 0,0 0 0 0,0 0 0 15,0 0 0-15,0 5 58 0,4 7 5 0,-4 0 1 0,7 3 0 16,-4-4-24-16,1 1-4 0,-1 0 0 0,1 0-1 16,-4-3-18-16,0 8-3 0,3-5-1 0,-3 0 0 15,4-4 3-15,-4 4 0 0,0-6 0 0,0-6 0 16,0 0-24-16,0 0-5 0,0 0-1 0,0 0 0 16,0 0-29-16,0 0-5 15,4-3-2-15,-1-3 0 0,1-5 40 0,-4-1 10 0,3 0 0 0,1 0 0 16,-4-2-53-16,0 2-9 0,3 0-2 15,1 0 0-15,-1 1 52 0,1 2 12 0,-4 0 0 0,3 6 0 16,1-3 0-16,-4 6 0 0,0 0 0 0,0 0 0 16,7 0 0-16,-4 3 0 0,4 3 0 0,1 0 0 15,-5 6 0-15,4-1 0 0,-3 7-10 0,3-6 10 16,-4 8 35-16,4-2 11 0,-3 0 2 0,3-1 1 16,-4 4-2-16,1 2-1 0,-1 4 0 0,-3-4 0 15,4 1 6-15,-1 8 2 0,-3-11 0 0,4 2 0 16,0 1-19-16,-1-10-4 0,1 4-1 0,-1-6 0 0,1 0-30 0,-1-7 0 15,4 1 0-15,-7-6 0 16,7-6-118-16,0 1-23 0,7-22-5 0,-3-2-1 0</inkml:trace>
  <inkml:trace contextRef="#ctx0" brushRef="#br0" timeOffset="32145.058">17882 6246 1036 0,'-7'6'23'0,"0"0"5"0,7-6 0 0,-7 0 1 0,7 0-29 0,-3 6 0 16,3-6 0-16,-4 9 0 0,4 0 0 0,0 0 0 15,0-9 0-15,0 0 0 0,4 5 57 0,3 1 6 16,0 6 1-16,0-6 0 0,0 0-52 0,0-6-12 15,3 0 0-15,1 0 0 0,0 0 54 0,-1 0 8 0,-3-6 2 0,4 6 0 16,-1 0-15-16,5-6-2 0,-5 0-1 0,1-6 0 16,-1 7-22-16,1-10-5 0,-4 9-1 0,0 0 0 15,0 0-7-15,-3-6-2 16,-1 7 0-16,1-1 0 0,-4 6-1 0,0 0-8 0,0 0 12 16,0 0-4-16,0 0-8 0,0 0 0 0,0 0 0 0,-4-6 8 15,4 0-20-15,0 6-5 16,-3-6-1-16,3 6 0 0,0 0 18 0,0 0 0 0,-4-3 0 15,-3 3 0-15,0-3 0 0,0 3 0 0,0 0-8 0,0 3 8 16,-4-3 0-16,1 0 0 0,3 3 0 0,-4 0 0 16,4 0 0-16,-4 3 0 0,1 0 0 0,-1 0 0 15,1-1 0-15,-1 7 0 0,4 0 0 0,-4 0 0 16,4 2 0-16,-3-2 0 0,3 6 0 0,0-9 0 16,0-1 0-16,3 13 0 0,1-15 0 0,-1 12 0 15,0-10 0-15,4 4 0 0,0-6 0 0,-3 6 0 16,6-6 0-16,-3 0 0 0,4 5 0 0,-4-11 0 0,4 0 0 15,-1 6 0-15,1 0 0 0,-1-3 0 0,4 0 0 16,0-3 0-16,4 0 0 0,-1 0 0 0,4 0 0 0,-3 0 0 16,7-3 0-16,-4 3 0 15,7-6-151-15,-3 3-33 16,24-3-6-16,-14-5-2 0</inkml:trace>
  <inkml:trace contextRef="#ctx0" brushRef="#br0" timeOffset="32523.541">18263 6291 1267 0,'0'0'28'0,"0"0"5"0,0 0 2 0,-7 0 1 0,4 0-36 0,-4-6 0 0,0 3 0 16,3 0 0-16,4 3 58 0,-7-3 5 0,0 0 1 16,0 3 0-16,3 0-52 0,4 0-12 0,-7 3 0 0,0 0 0 15,0 3 27-15,4 5 2 0,-4-5 1 0,0 6 0 16,3 0-30-16,1-6 0 0,-5 5 0 0,5 4 0 15,-1-3 0-15,1 0 0 0,-1 2 0 0,1-2 0 16,3 0 13-16,-4-6 3 0,1 6 1 0,3-1 0 16,-4-8-1-16,4-3 0 0,0 0 0 0,0 0 0 15,0 0-1-15,0 0-1 0,0 0 0 0,0 0 0 16,7 3-14-16,0-3-15 0,0 3 3 0,-3 0 1 16,3-3 27-16,0 0 4 0,-3-3 2 0,3 3 0 15,-4 0-35-15,4 0-7 0,-7 0-2 0,4 3 0 0,3 0 22 16,-4 0 0-16,-3-3 0 0,4 9 0 0,-1-3 0 0,-3 5 0 15,0 1 0-15,-3-3 0 0,-1 3 0 16,1 5 0-16,-1-5 0 0,-6 6 0 0,3-4 0 0,-4-2 0 16,0-6 0-16,-3 0 0 15,4 6 16-15,-4-1 7 0,3-5 1 0,1-9 1 16,-1-5-73-16,-3 2-16 0,3 6-2 0</inkml:trace>
  <inkml:trace contextRef="#ctx0" brushRef="#br0" timeOffset="32961.693">18514 5747 1497 0,'-4'11'32'0,"4"4"8"0,-3 9 0 0,-1 5 4 0,4 3-36 16,0 4-8-16,0 2 0 0,0-3 0 0,-3 9 53 0,3-11 9 16,0 5 2-16,0-3 0 0,-4-3-20 0,4 4-4 15,0-1-1-15,0 3 0 0,4-5-26 0,-4 2-5 16,-4-3 0-16,4-8-8 0,-3 8 11 0,3-14-11 16,0 5 10-16,-4-2-10 0,1-4 8 0,3 1-8 15,0-6 0-15,-4 2 0 16,0-8-36-16,4-6-14 0,0 0-2 0,0 0-1 15,0 0-111-15,0 0-23 0,0 0-4 0,0 0-1 0</inkml:trace>
  <inkml:trace contextRef="#ctx0" brushRef="#br0" timeOffset="33232.097">18277 6191 1280 0,'0'0'36'0,"0"0"8"0,0 0-35 0,0 0-9 0,0 0 0 0,0 0 0 16,4-6 9-16,3 6 0 0,0 0 0 0,0 0 0 16,-3 0 44-16,6 0 9 0,1 0 2 0,-1 0 0 15,8 0 0-15,-4 6 0 0,7-6 0 0,-3-6 0 16,3 6-64-16,-3 0 0 0,3-6-14 0,-3 6 2 15,3-6 12-15,0 0 0 0,-3 0 8 0,-1 6-8 16,1 0-92-16,-1 0-24 0,-2-6-4 0,2 0 0 16</inkml:trace>
  <inkml:trace contextRef="#ctx0" brushRef="#br0" timeOffset="33868.704">19262 6270 1036 0,'0'0'23'0,"0"0"5"0,0 0 0 0,-4 9 1 0,4-9-29 0,0 12 0 16,0-7 0-16,0 7 0 0,0-12 69 0,0 0 8 15,4 6 2-15,-4 6 0 0,3-3-24 0,-3-1-5 16,0 7-1-16,0-3 0 0,4-6-27 0,-1 6-6 15,-3 2 0-15,7-2-1 0,-3 0-1 0,-1-6 0 16,4 0 0-16,-3 5 0 0,3-2 17 0,-3 3 3 16,-1 0 1-16,4-1 0 0,0-5-35 0,-3 0 0 0,3 0 0 0,0 0 0 15,0 0 0-15,0-3 0 0,0-3 0 0,0 0 0 16,0 0 41-16,4 0 2 0,-4-3 0 0,0-3 0 16,3 3-17-16,1 0-3 0,0-9-1 0,-4 6 0 15,0-11-2-15,0 2 0 0,0 3 0 0,0 1 0 16,3-1-20-16,-3-6 0 0,-3 6 0 0,3-2 0 31,-3 2-35-31,-1-6-11 0,1 1-2 0,-1 2-1 16,-3-3-143-16,0 1-29 0,0-10-6 0,-3 4-1 0</inkml:trace>
  <inkml:trace contextRef="#ctx0" brushRef="#br0" timeOffset="34359.84">19586 6179 1036 0,'0'0'23'0,"0"0"5"0,0 0 0 0,0 12 1 0,4-7-29 0,-1 7 0 16,-3 0 0-16,4 3 0 0,-1-4 94 0,1 7 13 16,-1 0 2-16,-3-4 1 0,4 10-37 0,-1-12-7 15,-3 8-2-15,4-2 0 0,-4-6-19 0,0 5-4 16,0-2-1-16,4-3 0 0,-4-6-13 0,0-6-3 15,0 0-1-15,0 0 0 0,0 0-9 0,0 0-2 16,0 0 0-16,0 0 0 0,0 0 7 0,0 0 1 16,0 0 0-16,0-6 0 0,0 6-20 0,3-6 0 15,1 0 0-15,-4-3 0 0,3 0 0 0,-3 1-16 0,0-4 4 0,0 6 0 16,4-6-3-16,-4 6 0 16,3-3 0-16,-3 1 0 0,4 2-1 0,-1 3 0 15,-3-9 0-15,0 12 0 0,0 0 6 0,7-6 1 0,0-6 0 0,0 7 0 16,0-1 0-16,-3 0 0 0,3 3 0 0,0 0 0 15,0 0-6-15,-3 3-1 0,3-3 0 0,0 0 0 16,0 3 16-16,0-6 0 0,-4 6 0 0,4 0 0 16,0 0 0-16,4 0 0 0,0 6 0 0,-4-3 0 15,3 0 0-15,1 3 0 0,-4 0 0 0,4 3 0 16,-1 8 0-16,-3-5 0 0,0 0 0 0,0 8 0 16,0-2-8-16,-3 0 8 0,-1-1-13 0,-3-2 5 15,4 3 8-15,-1-1 0 0,-3 4 8 0,0-4-8 16,0 1 0-16,4-6 9 0,-4 2-9 0,4-2 0 15,-4 0 0-15,3-6 0 0,1 0 0 0,-1-3 0 16,1-6 8-16,-1 3-8 0,4-6 0 0,0 6-508 16,0-6-108-16</inkml:trace>
  <inkml:trace contextRef="#ctx0" brushRef="#br0" timeOffset="35259.258">20482 5797 1157 0,'0'0'32'0,"0"0"8"0,0 0-32 0,0 0-8 0,0 0 0 0,-3 6 0 15,3-6 71-15,-7 5 12 0,7-5 2 0,-4 6 1 16,1 0-14-16,-1 0-4 0,1 6 0 0,-1-3 0 16,4-9-25-16,-3 6-6 0,3 5-1 0,0-5 0 0,0 6-13 0,0-6-3 15,0 0-1-15,0 2 0 0,3-5-8 0,1 6-2 16,3 9 0-16,0 0 0 0,0-7-9 0,3 10 10 16,1 2-10-16,-1-2 10 0,5 2-2 0,-5 7-8 15,1-12 12-15,-1 14-4 0,1 0-8 0,-4-2 10 16,0-1-10-16,0-3 10 0,-3 1-10 0,3 2 0 15,-4-5 0-15,-3 2 0 0,4-2 0 0,-4-10 0 16,3 4 0-16,-3 0 0 0,0-6 25 0,0-1 7 16,0-2 0-16,4 0 1 0,-4-9-15 0,0 0-3 15,0 0-1-15,0 0 0 0,0 0 2 0,0 0 0 16,0 0 0-16,0 0 0 0,0 0-16 0,0 0 0 16,0 0 0-16,0 0 0 0,0 0 32 0,0 0 0 15,-4-6 0-15,1 0 0 16,3 0-52-16,0 0-9 0,0 1-3 0,-4-7 0 0,4 6 32 0,0 0 0 0,0-6 0 0,4 0 0 15,-4 4-10-15,0 2 10 0,3 0-10 0,1-6 10 16,-1-3-16-16,1 7 4 0,-4 2 0 0,3 3 0 16,4-3 12-16,-3 0-9 0,-4 6 9 0,0 0-8 31,7-6-28-31,0 6-6 0,4 0-1 0,-4 0 0 0,3 0 35 0,-3 6 8 0,4-6 0 0,-4 6 0 16,4 0 0-16,-1-6 0 0,1 9 0 0,-4-3 0 15,0-4 0-15,3 7 0 0,-6-3 0 0,3 0 0 16,0 0 0-16,-3 0 0 0,3 0 0 0,-4 0 0 15,4 2 0-15,-3-5 0 0,-1 3 0 0,1 3 0 16,-1-9 0-16,1 12 0 0,-4-6 0 0,3 0 0 16,-3-6 0-16,4 5 0 0,-4 4 0 0,3-3 0 0,-3-6 0 15,0 6 0-15,0 6 0 0,0-12 0 16,0 0 0-16,0 6 0 0,-3 5 0 0,3-11 0 16,0 0 24-16,0 0 8 0,-4 6 0 0,1 0 1 15,3-6-24-15,-7 6-9 0,7-6 0 0,0 0 9 16,-11 0-36-16,1 0-7 0,-1 0-2 0,4 0 0 0,-4-6 36 0,1 6 0 15,6-12 0-15,-6 7 0 16,3-7-58-16,-4 3-5 0,1-3-1 0,-1 6 0 16,0-11 0-16,1 5 0 0,-4-6 0 0,0 4 0 15,3 2-51-15,0 6-10 0,4-6-3 0,-3 6 0 0</inkml:trace>
  <inkml:trace contextRef="#ctx0" brushRef="#br0" timeOffset="35880.503">21117 6326 1148 0,'0'0'25'0,"0"0"6"0,0 0 1 0,0 0 0 0,0 0-32 0,-7 3 0 0,7-3 0 0,-7 0 0 0,0 0 83 0,0 0 10 16,-4 3 3-16,4 0 0 0,7-3-60 0,-7 3-12 16,-3 0-3-16,3-1 0 0,7-2-33 0,-7 0-6 15,-4 9-2-15,11-9 0 0,-3 6 20 0,-5 0 0 16,8-6 0-16,-7 12 0 0,4-6 0 0,-1 0 0 15,1 2 0-15,-1 4 0 0,4 0 0 0,0 0 0 16,-3-1 0-16,6-2 0 0,-3-9 40 0,0 9 12 16,0 6 3-16,0-9 0 0,4 5-37 0,-1 1-7 15,1-6-2-15,-1 6 0 0,1-6-9 0,3 2 0 16,-3 4 0-16,-1-12 0 0,1 6 0 0,3-6 0 16,0 6 0-16,0 0 0 0,0-6 30 0,0 0 4 15,0 0 1-15,0 0 0 0,0-6-5 0,0 0-1 0,4 0 0 16,-4-6 0-16,0 1-29 0,0-1 0 0,3 3 0 15,-2-3 0-15,-1 1 0 0,0-4 0 0,-4 6 0 16,4 0 0-16,-3-8 0 0,-1 5 0 0,1 6 0 0,-1-3 0 16,-3 0 0-16,0 1 0 0,0-4 0 0,0 6 0 15,-3 0 0-15,-1 0 0 0,4 6 0 16,-3-6 0-16,-1-5-10 0,-3 5-5 0,0 3-1 16,0-3 0-16,0 0 7 0,0 6 1 0,-4-6 0 0,4 6 0 15,-3 0 26-15,3 6 6 0,0-6 0 16,0 6 1-16,-1-3-71 15,1 3-14-15,0 0-4 0,0 5 0 0,4-5 52 0,-1 0 12 0,4-6 0 0,-3 6 0 16,3-6 0-16,0 0 0 0,0 0 0 0,3 12 0 31,-3-12-71-31,0 6-8 0,7-6-1 0,-3 8-383 0,3-2-76 0</inkml:trace>
  <inkml:trace contextRef="#ctx0" brushRef="#br0" timeOffset="36487.747">21304 6320 836 0,'0'0'24'0,"0"0"4"0,0 0-28 0,0 0 0 0,0 0 0 0,0 0 0 16,0 0 108-16,0 0 16 0,0 6 4 15,0 0 0-15,4 0 0 0,-4 8 0 0,0-8 0 0,0 0 0 16,0 0-72-16,0 0-13 0,3 6-3 0,-3-4-1 16,0 1-11-16,0 0-3 0,4-3 0 0,-1 0 0 15,-3-6-25-15,0 12 0 0,0-12 0 0,4 5 0 16,-1 1 0-16,-3 0 0 0,0-6 0 0,0 0 0 16,0 0 0-16,0 0 0 0,0 0 0 0,4 6 0 15,-4-6 0-15,0 0 0 0,0 0 0 0,0 0 0 16,0 0 0-16,0 0 0 0,0 0 0 0,0 0 0 15,0 0 0-15,0 0 0 0,0 0 0 0,0 0 0 16,0 0 0-16,0-6 0 0,0 6 0 0,3-6 0 16,1 0 0-16,-4-5 0 0,4 5 0 0,-4-6 0 15,3 3 0-15,-3 0 0 0,4 1 0 0,-4 2 0 0,3 0 0 16,-3 0 0-16,4 0 0 0,-4 6 0 0,3-12 0 0,1 3 0 16,-4 9 0-16,0 0 0 0,3-2 0 0,-3 2 0 15,4-6 0-15,-4 6 0 0,3-3 0 0,1-3 0 16,3 6 0-16,-7 0 0 0,7 0 0 0,-4 0 0 15,5-6 0-15,-8 6 0 0,3 0 0 0,4 6 0 16,0-6 0-16,-3 6 0 0,3 3 0 0,-4 2 0 16,1-5 0-16,3 0 0 0,-4 0 0 0,1 6 0 15,-1-4 0-15,1 4 0 0,-1 0 0 0,1 0 0 16,0 0 0-16,-1-1 0 0,1-5 0 0,-1 3 0 16,-3 3 0-16,0-6 0 0,4 5 0 0,-4-11 0 15,0 0 0-15,0 6 0 0,0-6 0 0,0 0 0 16,3 6-12-16,-3-6 12 0,0 0 0 0,0 0 0 0,0 0 0 15,0 0 0-15,0 0-11 0,0 0-7 0,0 0-2 0,0 0 0 32,0 0-170-32,0 0-34 0,0 0-8 0,0 0 0 0</inkml:trace>
  <inkml:trace contextRef="#ctx0" brushRef="#br0" timeOffset="37243.565">22451 6179 836 0,'0'0'24'0,"0"0"4"0,0 0-28 0,0 0 0 0,0 0 0 0,0 0 0 15,0 0 108-15,0 0 16 0,0 0 4 0,0 0 0 16,0 0-46-16,0 0-9 0,0 0-1 0,0 0-1 15,0 0-19-15,0 0-4 0,0 0-1 0,0 0 0 16,0 0-11-16,0 0-3 0,0 0 0 0,0 0 0 16,0 0-3-16,0 0-1 0,0 0 0 0,0 0 0 15,0 0-21-15,0 0-8 0,0 0 0 0,0 0 9 16,-4-6-9-16,-3 0-16 0,4 0 4 0,-1-3 1 16,-3 3-19-16,0 1-4 15,0 5-1-15,0-6 0 0,3 6-1 0,-3-6 0 16,-3 6 0-16,-1 0 0 0,1 6 18 0,-1-6 3 0,0 6 1 0,-3-1 0 15,0-2 14-15,4 9 0 0,-5-6 0 0,1 6 10 16,4 0 22-16,-4-1 4 0,3 7 0 0,1-3 1 0,2-4-29 0,-2 7-8 16,3-9 0-16,0 3 0 0,3-1 0 0,1 1 0 15,3-6 0-15,-4 6 0 0,1-6 48 0,3 0 9 16,3-1 2-16,1 10 0 0,-1-9-43 0,4 0-16 16,0 0 11-16,4 6-11 0,-4-10 9 0,4 10-9 15,-1 0 8-15,4-6-8 0,0 0 0 0,4 6 8 16,0-12-8-16,-4 5 0 0,3 1 0 0,-2-3 0 15,-1 0-12-15,0 0 12 16,3-3-40-16,-2 0 0 0,-5 0 0 0,4-3 0 16,0-3-44-16,0 6-8 0,1-11-3 0,-5 5-615 0</inkml:trace>
  <inkml:trace contextRef="#ctx0" brushRef="#br0" timeOffset="38008.653">22677 5573 1335 0,'0'0'29'0,"0"0"7"16,-4 6 0-16,-3-3 2 0,7-3-30 0,-7 6-8 0,3 6 0 0,-3-6 0 15,7-6-24-15,0 11-7 0,0-5-1 0,-3 0 0 0,3-6 61 0,0 6 12 16,0 9 3-16,-4-7 0 0,1 1 6 0,3 3 2 16,0 6 0-16,3-4 0 0,1 10-34 0,-1-1-6 15,4-2-2-15,0 8 0 0,1-2 10 0,-1-4 1 16,3 7 1-16,-3-4 0 0,-3 4 14 0,3 2 2 16,-4-3 1-16,1 4 0 0,3 2-22 0,-4-11-4 15,1 2-1-15,-4-8 0 0,0 14-3 16,3-9-1-16,-3-2 0 0,4 3 0 0,-4-1 0 0,0-8-8 15,0 2 12-15,0-5-4 0,0 6-8 16,0-9 10-16,0-1-10 0,4 7 10 0,-4-3-10 0,0-6 0 16,0 0 0-16,0-6 8 0,0 0-8 0,0 6 0 15,0-6 0-15,3 8 8 0,-3-8-8 0,0 0 0 0,0 0 0 16,0 0 0-16,0 6 0 0,0-6 0 0,0 0 8 0,4 12-8 16,-4-12 0-16,0 0 0 0,0 0 0 0,0 0 0 15,0 0 0-15,0 0 0 0,0 0 0 0,0 0 0 16,0 0 17-16,0 0 2 0,3-9 0 0,4 6 0 15,-3-3-11-15,3-2-8 0,-4 2 9 0,-3 0-9 16,4-6 0-16,-1-9-15 0,-3 7 2 0,4-1 0 16,-4 3 1-16,3-5 0 0,-3 2 0 0,4 3 0 15,-1-5 0-15,-3-1 0 0,0 6 0 0,4-3 0 16,-4 10 4-16,0-7 8 0,3 6-13 0,-3 0 5 16,4-6 8-16,-4 12 0 0,0-3-9 0,0 3 9 0,7-6 0 15,-7 6-11-15,0 0 11 0,4 0-8 0,3-2 8 16,0 2 8-16,0-3-8 0,-4 6 11 0,4-1-11 0,0 1 0 15,0-6 0-15,1 6 0 0,-1 0 0 0,0 6 0 16,0-3-9-16,3 6 9 0,-3-6 0 0,-3 0 0 16,3-1 0-16,-4 1 0 0,5 3 0 0,-1-3 0 15,-4 6 0-15,4-6 0 0,-3 5 0 16,3 1 0-16,-4-3 0 0,1 3 0 0,-1 0 0 0,1-7 0 16,-1 7 0-16,1 0 0 0,-1 0 0 0,-3-3 8 15,4 2-8-15,-4 7 0 0,0-6 22 0,0-4-2 16,0 7 0-16,0 0 0 0,0-9-20 0,0 0 0 15,0-6 0-15,-4 11 0 0,4-11 0 0,0 0 0 0,0 0 0 16,4 6 0-16,-4-6 0 0,3 9 0 0,1-3 0 0,0-3 0 31,3 0-52-31,-4 3-8 0,4-6-1 0,0 6-480 0,4 5-96 0</inkml:trace>
  <inkml:trace contextRef="#ctx0" brushRef="#br0" timeOffset="38387.899">23153 6282 1036 0,'0'0'23'0,"0"0"5"0,0 9 0 0,0-4 1 0,0-5-29 0,-4 6 0 16,4-6 0-16,0 12 0 0,0-6 57 0,4 3 6 16,-4 0 1-16,0 5 0 0,0-8 0 0,0 6 0 15,0-6 0-15,0 0 0 0,3 0 0 0,-3 5 0 16,4-2 0-16,-4 3 0 0,3-6-52 0,-3 6-12 15,0-7 0-15,4 4 0 0,-4-3 0 0,3 0 0 16,-3-6 0-16,0 0 0 0,0 0 0 0,0 0 0 16,0 0 0-16,0 0 0 15,0 0-100-15,0 0-22 0,0 0-5 0,4-3-1 0</inkml:trace>
  <inkml:trace contextRef="#ctx0" brushRef="#br0" timeOffset="38594.444">23075 5853 1220 0,'0'0'27'0,"0"0"5"0,0 0 2 16,0 0 0-16,0 0-34 0,0 0 0 0,0 0 0 0,0 0 0 15,0 0 56-15,0 0 4 0,0 0 0 0,0 0 1 16,0 0-46-16,0 0-15 0,0 0 8 0,0 0-8 15,0 0-22-15,0 0-8 0,0 0-2 0,4 0 0 0</inkml:trace>
  <inkml:trace contextRef="#ctx0" brushRef="#br0" timeOffset="39211.281">23407 6246 1497 0,'0'0'32'0,"0"0"8"0,0 0 0 0,-4 12 4 0,1-6-36 0,-1-6-8 0,4 0 0 0,-3 9 0 16,3-9 53-16,0 0 9 0,0 0 2 0,0 6 0 15,0-6-12-15,0 0-3 0,0 0 0 0,3 12 0 16,-3-12-27-16,4 5-6 0,3 1 0 0,-4 0-1 16,4 0-15-16,0 0 0 0,1-6 0 0,-1 6 0 15,0-6 25-15,3 3 3 0,-3-3 0 0,0 0 0 32,0 0-45-32,0-3-9 0,4 3-2 0,-4 0 0 0,0 0 28 0,0-6 0 0,0 6 0 0,0-6 0 15,-3 0 0-15,-1 0 0 0,1 0 0 0,-1 1 0 16,1-4 0-16,-1 6 0 0,1-3 12 0,-1-3-4 15,-3 3-20-15,0-11-3 0,0 11-1 0,0-9 0 16,4 6-8-16,-4 0-1 0,0-2-1 0,-4 5 0 16,1 0-17-16,-1 0-3 0,1 0-1 0,-1-9 0 15,1 7 15-15,-4-1 2 0,0-3 1 0,-4 0 0 16,4 6-2-16,0-2 0 0,0 5 0 0,0 0 0 0,7 3 15 0,-11 3 4 16,4 2 0-16,0 7 0 0,0 0 12 0,0 0-11 15,4-3 11-15,-4 2-10 0,0 7 33 0,-1 0 6 16,5 2 2-16,-4 4 0 0,0-1 6 0,3-5 2 15,-3 2 0-15,4 4 0 0,-1-6 7 0,1 2 2 16,-4-2 0-16,3-6 0 0,4 2-5 0,0-2-1 16,0 0 0-16,0 0 0 0,0-1-16 0,0-8-3 0,0-3-1 15,4 9 0-15,-1-3-36 0,1 3-7 16,3-3-2-16,-4-6 0 0,4 0 53 0,-3 6 10 16,3-1 3-16,0-5 0 0,0 0-31 0,0 6-12 0,4-6 8 0,-1 0-8 31,1 6-32-31,3-6-12 0,-4 0-3 0,1-6 0 15,3 6 1-15,0 0 0 0,0 0 0 0,0 0-506 0,-3-6-102 0</inkml:trace>
  <inkml:trace contextRef="#ctx0" brushRef="#br0" timeOffset="39792.937">23809 6229 1149 0,'0'12'32'0,"-4"-7"8"0,4 7-32 0,-3 0-8 16,3-3 0-16,-4 3 0 0,1 5 88 0,3-5 16 15,-4 0 4-15,4 8 0 0,-3-8-87 0,3 6-21 16,0-10 0-16,0 7 0 0,0 0 56 0,0-9 6 15,0 6 2-15,0-1 0 0,0-8-24 0,0-3-5 16,0 9-1-16,0-9 0 0,0 0-10 0,0 0-3 16,0 0 0-16,0 0 0 0,0 0 7 0,0 0 2 0,0 0 0 0,0 0 0 15,3-3-20-15,-3 0-10 0,4-3 10 0,-1 0-10 16,-3-5-12-16,4 5-8 0,-1-6-1 0,-3 3-1 16,4 0-2-16,-4-5-1 0,3 2 0 0,-3 0 0 15,0-3 1-15,4 4 1 0,-4-1 0 16,0 6 0-16,4-6 13 0,-4 1 10 0,3 2-13 0,-3 0 5 15,0 3-4-15,4 3-1 0,-4 3 0 16,0-6 0-16,3-6 26 0,-3 7 6 0,4-1 1 0,-4 6 0 16,0 0-9-16,0 0-2 15,3-6 0-15,-3 6 0 16,0 0-30-16,4-6-7 0,-1 3 0 0,4-3-1 0,-7 6 46 0,0 0 10 0,4 6 1 0,-1-6 1 16,-3 0-29-16,7 9 0 0,0-3 0 0,-3 5 0 15,3 1 0-15,0-3 0 0,-3 3 0 0,3 0 0 16,-4 5-17-16,1-5-10 0,-1 3-1 15,1 2-1-15,-1-5 53 0,1 0 10 0,-1 8 2 0,1-2 1 16,-1-6-21-16,-3 5-4 0,4 1 0 0,0-3-1 16,-1 2-11-16,1-5 0 0,3-6 9 0,-4 6-9 0,1-3 0 0,3 2 8 15,-4 1-8-15,4-6 0 0,0 0 0 0,0 0-15 16,0-6 3-16,-3 6 0 16,3 0-75-16,0-4-14 0,0-2-3 0,0 0-1 0</inkml:trace>
  <inkml:trace contextRef="#ctx0" brushRef="#br0" timeOffset="40129.775">24338 6537 1552 0,'0'0'44'0,"0"0"10"0,0 0-43 0,0 0-11 0,0 0 0 0,0 0 0 15,0 0 0-15,0 0 0 0,0 0 0 0,0 0 0 16,0 0 53-16,0 0 9 0,0 0 2 0,0 0 0 15,0 0 0-15,0 0 0 0,0 0 0 0,0 0 0 16,0 0-103 0,0 0-20-16,0 0-4 0,0 0-1 0,0 0 52 0,0 0 12 0,0 0 0 0,0 0-515 15,0 0-100-15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4T19:45:48.56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16185 7572 425 0,'0'0'12'0,"0"0"3"0,-3-6-15 0,-1 1 0 0,1 5 0 0,-1-6 0 16,1-6 12-16,-1 12-1 0,1-6 0 0,-1-3 0 16,4 9 38-16,-3-3 8 0,-4-3 2 0,7 6 0 15,-4-5 1-15,1 2 1 0,3 3 0 0,-7-3 0 16,7 3-3-16,-4 0-1 0,-3-3 0 0,3 3 0 15,-3 0-5-15,4 0 0 0,3 0-1 0,-7 3 0 16,3 3-11-16,-3-4-3 0,0 1 0 0,7-3 0 16,-3 9-17-16,-1 0-3 0,1-3-1 0,-1 0 0 15,4-6-16-15,-7 12 0 0,3-7 8 0,4-5-8 16,0 0 0-16,-3 12 0 0,-1-3 0 0,1 9 0 16,3 5 10-16,-4-8-2 0,4 8 0 0,-3-5 0 15,3 3-8-15,0 8-14 0,-4-8 3 0,4 2 1 0,0 1 10 0,0-1 0 16,0 4 0-16,-3-1 0 0,3 3 0 0,0-5 0 15,0 2 0-15,0-2 0 16,0-1 11-16,-4-8-3 0,4 3 0 0,0 5 0 0,0-11 16 16,0 9 4-16,0-4 0 0,0 1 0 0,0 0-10 0,0 2-2 15,-3-8 0-15,3 6 0 0,0-7-7 0,0 4-1 16,0-3-8-16,-4-6 12 0,4 5-12 0,-3-8 9 16,3-3-9-16,0 0 8 0,0 0-8 0,0 0 0 0,0 0 0 0,0 0 8 31,0 0-41-31,0 0-9 0,0 0-2 0,0 0-434 0,3-3-87 0</inkml:trace>
  <inkml:trace contextRef="#ctx0" brushRef="#br0" timeOffset="738.675">16150 7890 1101 0,'-3'-6'24'0,"-4"6"4"0,7 0 2 0,-4 0 2 0,4 0-32 0,0 0 0 0,0 0 0 0,0 0 0 0,0 0 56 0,0 0 4 15,0 0 0-15,0 0 1 0,0 0-21 0,0 0-4 16,0 0 0-16,0 0-1 0,0 0-25 0,0 0-10 15,0 0 8-15,0 0-8 0,0 0 12 0,0 0-2 16,0 0-1-16,0 9 0 0,0 5-1 0,0-14 0 16,0 0 0-16,0 0 0 0,7 6 0 0,-3 0 0 15,-4-6 0-15,7 6 0 0,0 0-8 0,0 0 0 16,0-6 0-16,0 0 0 0,0 0 0 0,0 0 0 16,0 6 0-16,0-6 0 0,0 0 0 0,0 0 13 15,0 0-3-15,4-6-1 0,-4 6-9 0,0 0 0 16,0 0 0-16,0 0 0 0,-3 0-24 0,3 0 4 15,0 0 0-15,0 0 0 0,0 0 20 0,0 0 0 0,-4 0 0 16,-3 0 0-16,7 0 0 0,1 0 0 0,-8 0 0 0,0 0 0 16,0 0 0-16,0 0 0 0,0 0 0 0,0 0 0 31,7-6-58-31,-7 6-4 0,0 0-1 0,0-6 0 0,0 0 51 0,0 0 12 0,-4 0 0 0,-3 1 0 16,3-7 0-16,-3 6 0 0,-3 3 0 0,-1 3 0 15,1-3 0-15,-1 0 0 0,1-3 0 0,-1 6 0 16,0 0 0-16,1 0 0 0,3 0 0 0,-4 0 0 15,1 0 24-15,2-6 7 0,1 12 1 0,-3-6 1 16,3 0-21-16,3 6-4 0,-3-3 0 16,7-3-8-16,-3 3 0 0,-4 0 0 0,7-3 0 0,-4 9 0 15,1 0 0-15,-1 2-9 0,4-11 9 0,-3 6 0 16,-1 6 0-16,4 0 0 0,0-1 0 0,0-2 8 16,0-9 3-16,0 12 1 0,-4 0 0 0,4 0 0 15,0-7 4-15,4 7 0 0,-4 3 1 0,0 3 0 16,4-7-17-16,-4 4 0 0,0-6 0 0,3 6 0 0,1-4 20 0,-1-5 11 15,4 6 1-15,-3-3 1 0,-1 0-16 16,1 5-3-16,-1-2-1 0,4 6 0 0,0-12-13 0,-7-6 11 16,7 11-11-16,-7-11 10 0,11 9-10 0,-11-9 8 15,0 0-8-15,14 18 8 0,0-6-8 0,-14-12 12 16,0 0-12-16,18 0 12 0,-18 0-23 0,18 0-4 16,-18 0-1-16,14-6 0 15,3-6-44-15,-6-3-8 0,-1 3-3 0</inkml:trace>
  <inkml:trace contextRef="#ctx0" brushRef="#br0" timeOffset="1302.004">16806 7875 1267 0,'-3'6'28'0,"3"3"5"0,3-6 2 0,1 0 1 0,-4 8-36 15,3 1 0-15,1-6 0 0,-1 6 0 0,5 3 58 0,-5-4 5 16,4 7 1-16,-3-6 0 0,-1 2 0 0,1-2 0 16,-1 0 0-16,1 6 0 0,3-1-52 0,3 1-12 15,-6-3 0-15,3 2 0 0,0-2 21 0,0 5 2 16,0 1 0-16,-3-3 0 16,-1-4-14-16,1 4-9 0,-1 0 12 0,-3-4-12 0,4-2 9 0,-4 12-9 15,3-13 0-15,-3 10 9 0,0-6-9 0,0-1 8 16,0-2-8-16,-3 0 8 0,3 6-8 0,-4-4 0 15,1 4 0-15,-1-3 0 0,4-4 0 0,-3 7 0 16,-1-6 0-16,1-1 0 0,-1-2 0 0,1 6 0 0,3-6 0 16,-4 3 0-16,4-12 0 0,0 0 0 0,-4 0 0 15,-3 5 0-15,7-5 0 0,-3 6 0 0,-1 0 0 0,1 0 0 16,-4-6 0-16,0-6 0 0,3 0 0 16,-3 0 0-16,-3-5 0 0,3 2 0 0,-4-9 0 0,-3 6-11 15,3 1 11-15,-3-1-10 0,4-12 10 0,-5 10-10 31,-2-10-14-31,6 4-2 0,-3-4-1 0,3 6 0 0,-3 1 27 0,4 2 9 0,-1-3 0 16,4-2 0-16,0-4-55 16,0 13-11-16,0-7-3 0,0-3-425 0,3 4-86 0</inkml:trace>
  <inkml:trace contextRef="#ctx0" brushRef="#br0" timeOffset="1491.881">16768 7611 1314 0,'0'0'37'0,"0"0"8"0,0 0-36 0,0 0-9 16,0 0 0-16,0 0 0 0,-8 11-13 0,8-11-5 15,0 0-1-15,0 0-525 0</inkml:trace>
  <inkml:trace contextRef="#ctx0" brushRef="#br0" timeOffset="2165.969">17159 7878 1190 0,'0'0'33'0,"0"0"9"0,0 0-34 0,0 0-8 0,0 0 0 0,0 0 0 16,0 0 77-16,0 0 14 0,0 0 2 0,0 0 1 0,0 0-18 0,-7 0-4 15,7 0-1-15,-11-3 0 0,4 3-35 0,7 0-6 16,0 0-2-16,0 0 0 0,0 0-7 0,-7 0-1 16,0-6-1-16,-3-6 0 0,6 1-11 0,-3 2-8 15,7 9 9-15,-7 3-9 0,-3-3 0 0,10 0 0 16,-8 0 0-16,8 0 0 0,-10-3 0 0,10 3-8 16,-7 9 8-16,0 2-13 0,0 1 5 15,0 0 8-15,0 0-13 0,0 2 5 0,3 4 8 0,0 0-8 16,-3 8 8-16,0 4-8 0,4-19 8 0,-4 10 0 15,3 8 0-15,1-11 0 0,3-3 0 0,0-4 0 16,0-5 0-16,0 6 0 0,0 3 0 0,0-3 0 0,3-1 0 16,-3 1 0-16,0-12 0 0,0 0 0 0,0 0 0 0,0 0 0 15,11 0 0-15,-4 6 8 0,3 0-8 0,-2-6 11 16,2-12-3-16,-3 6-8 0,4 6 12 0,3 0-4 16,-4-6-8-16,1-3 10 0,0-14-10 0,-1 5 10 15,4 7-10-15,-3-13 0 0,-4 15 0 0,4-3 0 16,-4-5-28-1,0 11-2-15,-4-12 0 0,4 9 0 0,-3 4-23 0,-1-7-5 16,1 0-1-16,-4 6 0 0,0 6 25 0,0 0 5 16,0-9 1-16,0 9 0 0,0-8-29 15,-4-1-6-15,4 3-1 0,-3 0 0 0,3 6 64 0,0 0 0 0,0 0 0 0,0 0 10 16,0 0-10-16,0 0-9 0,-4 6 9 0,4-6-13 16,0 0 13-16,0 0 0 0,-3 12 0 0,3-7 0 15,0-2-18-15,3 3-1 0,-3 6 0 0,0-6 0 16,4 12 31-16,-1-10 5 0,1 1 2 0,-1 6 0 15,1 3-19-15,3-1 0 0,0-5 0 0,-4 9 0 16,1-10 0-16,0-5 0 0,3 0 0 0,-4 0-372 16,4-3-77-16</inkml:trace>
  <inkml:trace contextRef="#ctx0" brushRef="#br0" timeOffset="2748.259">17191 7925 806 0,'0'6'17'0,"-4"6"4"0,1 5 1 0,3-8 2 0,0-9-24 0,0 0 0 0,-4 12 0 0,4-12 0 16,0 0 56-16,4 12 6 0,-4 2 2 0,3-2 0 15,1-6 0-15,-1 6 0 0,1 0 0 0,3-1 0 16,-4 1-52-16,5 9-12 0,-1-10 0 0,0 7 0 16,0-12 54-16,3 6 8 0,-3-12 2 0,0 9 0 15,0 2-52-15,-3-5-12 0,-4-6 0 0,0 0 0 0,7 12 0 16,-3-6 0-16,-4-6 0 0,0 0 0 0,7 6 0 0,-7-6 0 15,0 0 0-15,3 6 0 0,-3-6 0 0,0 0 0 16,0-3 0-16,4-6 0 0,-4-3 54 0,-4 0 8 16,1-5 2-16,3 5 0 0,0 12-52 0,0-3-12 15,-4-15 0-15,1 7 0 0,-1-7 0 0,1 3 0 16,-5 3 0-16,1 1 0 0,4-1 0 0,-4 6 0 16,0-3 0-16,0 3 0 15,0 0 0-15,3 1 0 0,-3-7 0 0,4 6 0 0,-5-12-12 0,5 9-6 16,-1 4-1-16,4 5 0 0,-3-6 31 0,3 6 5 15,-4-6 2-15,-3 0 0 0,7 0-19 0,-3-12 0 16,6-11 0-16,-3 8 0 0,0 10 0 0,0-4 0 16,4 6 0-16,-1-6 0 0,1-8 0 0,-1 8 0 15,4 9 0-15,1-5 0 0,-1 5 0 0,3 0 0 0,1 6 0 0,-1-6 0 16,4 12 0-16,-3-6 0 0,0 0 0 0,-1 12 0 16,1-4-14-16,-1-2-6 0,1-6-2 0,3 3 0 31,-3 3-54-31,3 3-10 0,-7-3-2 0,3 0-556 0</inkml:trace>
  <inkml:trace contextRef="#ctx0" brushRef="#br0" timeOffset="3548.42">17618 7893 1044 0,'-4'14'23'0,"1"-8"5"0,-1 0 0 0,1 6 1 0,-1 0-29 0,-3-1 0 16,4-5 0-16,3-6 0 0,0 0 66 0,-8 3 7 15,1 3 2-15,0 0 0 0,0 6-23 0,0 0-4 0,0-18 0 0,-3 6-1 16,3 6-23-16,-1-1-5 0,1-5-1 16,0 0 0-16,0 3-5 0,-3 0-1 0,3 3 0 0,0 0 0 15,0-6-2-15,-1 3-1 0,5 3 0 16,-4 6 0-16,3 5-9 0,1-8 0 0,3-6 0 0,-4 6 0 16,4 9 0-16,4-7 0 0,-4-11 0 0,0 6 0 15,3 6 0-15,1 0 0 0,3 2-9 16,-4-2 9-16,5-6 0 0,-1 6 0 0,0 0 0 0,3-7 9 15,-3 4-1-15,0-6-8 0,0-6 12 0,4-3-4 16,-4 0 4-16,0 1 0 0,4 5 0 0,-4-3 0 16,3 3-12-16,1-12 10 0,-4 0-10 0,4 0 10 15,-4 4-10-15,3-1 0 0,1 0 9 0,-1-3-9 16,1-11 0-16,-4 2 8 0,0 3-8 0,0 1 0 16,0 2 22-16,0-3 0 0,4-11 0 0,-4-3 0 15,3 8-7-15,-6 1-2 0,3 2 0 0,-3-2 0 16,3-1 13-16,-4 3 2 0,1-2 1 0,-1 5 0 15,1-2-29-15,-1 2 0 0,1-11 0 0,-1 2 0 0,-3 1 0 16,0 8-21-16,0 6 3 0,-3-5 1 16,-1 2 4-16,1-8 1 0,-4-1 0 0,3-2 0 15,-3 14-19-15,0-6-3 0,-4-2-1 16,4 5 0-16,-3 6-59 0,-1-9-12 0,1 13-2 0,-1 5-1 16,11 0 50-16,0 0 11 0,0 0 1 0,-11 5 1 15,4 13 26-15,0-3 4 0,0 2 2 0,4 13 0 0,-1-4 14 0,1-2 10 16,3 2-2-16,0 4 0 0,3 2 26 0,4 3 5 15,-3-2 1-15,3 2 0 0,0-6-13 0,0 4-3 16,0 2 0-16,4 3 0 0,-1 0-12 0,1-8-2 16,-1-4-1-16,-3 4 0 0,4-7 12 0,-4-2 3 15,4-4 0-15,-1 4 0 0,-6 2-24 0,3-5 0 16,-4 0 0-16,4 2 0 0,-3-8 0 0,-1 6 0 0,1-12 0 16,-4 2 0-16,4-2 56 0,-4 0 6 15,-4 12 2-15,4-12 0 0,0 0-64 16,0-6-15-16,0 0-1 0,-4 5-1 0,4-2 27 0,0 3 6 0,0-6 0 15,-3 3 1-15,3 3-17 0,0-6 0 0,-4-3 0 16,4-3 0 0,0 3-48-16,0-3-12 0,4 1-4 0,-1-7-640 0</inkml:trace>
  <inkml:trace contextRef="#ctx0" brushRef="#br0" timeOffset="3904.539">17942 7969 1074 0,'0'-26'30'0,"-3"20"8"0,3 6-30 0,0 0-8 16,0 0 0-16,0 0 0 0,0-967 52 0,0 1934 10 15,0-967 2-15,0 0 0 0,-4 6 33 0,4-6 7 16,0 0 2-16,0 0 0 0,-7 11-69 0,4-2-13 0,-1-3-4 0,4-6 0 16,-3 6-20-16,-1 6 8 0,4 5-8 15,-3-2 0-15,3-3 0 0,0 6 0 0,0-7 0 16,0-2 0-16,0 3 0 0,0 6 0 0,3-13 0 16,-3 1 0-16,4 6 0 0,-4 3 0 15,3-3 0-15,1-7 0 0,-4-5 0 0,0 0 0 16,3 12 0-16,-3-6 0 0,4 6 0 0,-4-12 0 0,3-6 0 0,1 0 0 31,-4-6-150-31,3 1-25 0,-3-16-5 0,0 9 0 0</inkml:trace>
  <inkml:trace contextRef="#ctx0" brushRef="#br0" timeOffset="4134.466">17847 7634 836 0,'0'0'24'0,"0"0"4"0,0 9-28 0,0-9 0 0,0 0 0 0,0 0 0 0,0 0 57 0,0 0 6 15,0 0 1-15,0 0 0 0,0 0 0 16,0 0 0-16,0 0 0 0,0 0 0 16,0 0-52-16,-3 6-12 0,3-6 0 0,0 0 0 0,0 0 0 0,0-3 0 15,0 3 0-15,0 0 0 16,0 0 0-16,0 0 0 0,0 0 0 0,0 0-372 15,0 0-78-15</inkml:trace>
  <inkml:trace contextRef="#ctx0" brushRef="#br0" timeOffset="4788.886">18073 8004 1141 0,'0'0'24'0,"0"0"6"0,0 0 1 0,0 0 2 0,-4-5-33 0,4 5 0 0,0 0 0 0,0 0 0 16,-3-12 44-16,3 12 1 0,0 0 1 0,0 0 0 16,0 0-26-16,0 0-4 0,0 0-2 0,0 0 0 15,0 0 14-15,0 0 2 0,0 0 1 0,0 0 0 16,0 0 13-16,0 12 2 0,0-4 1 0,3 4 0 15,-3 0 0-15,0 0 0 0,0-1 0 0,0 1 0 16,4 6-15-16,-4-3-4 0,3-4 0 0,-3 1 0 16,4-6-17-16,-4 3-11 0,0-9 12 0,3 12-12 15,-3 5 8-15,0-5-8 0,4 3 0 0,-4-4 0 0,0-2 10 16,0 0-10-16,0-9 8 0,0 0-8 0,0 0 0 16,0 12 0-16,0 0 0 0,0-12 0 0,0 0 10 15,0 0-10-15,0 0 12 0,0 0-12 0,0 0 30 0,3-6-1 16,1-18 0-16,-4 12 0 0,4 9-10 0,-4-5-3 15,0-13 0-15,0 3 0 0,3 10-16 16,-3-10 8-16,0 0-8 0,0 1 0 16,0-7 8-16,0 9-8 0,0-2 0 0,-3-1 0 0,3 6 0 0,0-2 0 15,0 2 0-15,0 0 0 0,-4 3 0 0,4 3 0 16,0-5 0-16,0 5 0 0,0 0 0 0,0-6 0 16,4 0 0-16,-4-2 0 0,0 11 0 0,3 0 0 15,1 0 0-15,-1 0 0 0,-3 6-11 0,7-3 11 0,-3 0-12 16,3 3 12-16,0 0-13 0,0 3 4 15,3 5 1-15,1-5 0 0,0 0 8 0,-1 6-10 0,-3-6 10 16,4 6-10 0,-1 2-17-16,1 4-3 0,0-12-1 0,-1 14 0 0,-3 4 31 0,4-6 0 15,-4-7 0-15,0 1 0 0,0 15 0 0,-4-10 0 0,1-5 0 0,0 0 0 16,-4-3 0-16,3 2 0 0,-3 7 0 0,4 0 0 16,-1-7 0-16,1 4 0 0,-1 3 0 0,1-4 0 15,-1 1 16-15,1 0 10 0,-4-15 2 0,3 0 0 16,1 6-28-16,-1-1-11 0,-3-5 1 0,0 0 0 15,4 6-25-15,-4 0-5 16,0-6 0-16,0 0-1 0,3 6-103 16,-3-6-20-16,0 0-4 0,0 0 0 0</inkml:trace>
  <inkml:trace contextRef="#ctx0" brushRef="#br0" timeOffset="12260.718">16249 9386 1119 0,'0'0'24'0,"0"0"6"0,0 0 1 0,0 0 1 0,0 0-32 0,0 0 0 0,-4-6 0 0,1 0 0 15,3 1 39-15,-4 5 1 0,1-6 1 0,3-6 0 16,0 6 18-16,-4 0 3 0,1-6 1 0,-1 6 0 15,4-2-50-15,-3-4-13 0,3 6 0 0,-4 0 0 16,1 0 56-16,-1 0 7 0,1 6 1 0,3 0 0 16,-4-8-52-16,1 5-12 0,-5 0 0 0,8 3 0 15,0 0 0-15,0 0 0 0,-7-6 0 0,7 6 0 16,-7 6 32-16,7-6 4 0,-10 0 1 0,10 0 0 16,-7 3-8-16,7-3-1 0,-11 6-1 0,4 5 0 15,0-5-40-15,7-6-8 0,0 0-2 0,-7 12 0 16,0-3 23-16,3 0 0 0,4-9-9 0,-3 8 9 0,-1 4 0 0,1 0 0 15,3 0 0-15,-4-4 0 16,4-8 0-16,0 0 0 0,0 9 0 0,4 0 0 0,-4 3 0 0,0 0 0 16,3-1-8-16,1-2 8 0,-1 3 0 0,1 0 0 15,-1-1 0-15,1-5 0 0,0 6 0 0,-1 0 0 16,4-6 0-16,-3 3 0 0,-1 2-8 0,1-11 8 16,-4 0 0-16,0 0 0 0,7 12-10 0,-7-12 10 15,3-6-8-15,-3 6 8 0,0 0 0 0,0 0 0 0,11 0 0 0,-8 0 0 16,4-12 0-16,-3 7 12 0,-1-4 0 15,1-3-1-15,3 0-3 0,-3-5-8 16,-1-7 12-16,1 9-4 0,-1-2-8 0,1-4 0 0,-1 4 0 16,-3-7 8-16,4 6-8 0,-1-2 0 15,-3-4 9-15,4 4-9 0,-1-10 0 0,1 4 0 16,-4 2 0-16,3 1 0 0,-3-1 0 0,4 4 0 0,-4-4 0 0,0-2 0 16,0 2 0-16,0-8-10 0,-4 8 1 0,4-8 0 31,-3 3-28-31,3 11-6 0,-4-11-1 0,4 8 0 0,-3-3 28 0,-1 4 6 0,1 2 1 0,3 7 0 15,-4-4-1-15,1 6 0 0,-1 0 0 0,1 3 0 16,3 6 2-16,0 0 0 0,0-6 0 0,0 6 0 16,0 0-4-16,0 0-1 0,0 0 0 0,-4 9 0 15,1 0 2-15,3 0 1 0,-4 3 0 0,4 5 0 16,0 4 10-16,0-4 0 0,-3 1 0 0,3 0 0 16,3 8 0-16,-3-2 11 0,4-7-3 0,-1 4 0 15,-3 8 6-15,4-5 1 0,-1 2 0 0,1-2 0 0,-4-1-15 16,3 4 0-16,1-4 8 0,-1 4-8 0,1-4 10 15,-1-2-1-15,1 2 0 0,-1-5 0 0,1 6-1 0,-1-4-8 16,1 4 12-16,-4-4-4 0,0-2-8 16,4 0 12-16,-4-4-12 0,3 4 12 0,-3-6-12 15,4-1 0-15,-4-5 0 0,0 3 0 16,0 6 0-16,3-6 8 0,-3-9-8 0,0 5 0 0,4 1 10 0,-4-6-10 16,0 0 12-16,0 0-12 0,3 6 0 0,-3-6-17 15,4 6 1-15,-4-6 1 16,7 0-33-16,-7 0-6 0,0 0-2 0,10 0 0 15,-10 0-136-15,0 0-27 0</inkml:trace>
  <inkml:trace contextRef="#ctx0" brushRef="#br0" timeOffset="12707.862">16461 8851 860 0,'0'0'19'0,"0"0"4"0,0 0 1 0,0 0 0 0,0 0-24 16,0 0 0-16,0 0 0 0,-4 6 0 0,4-6 52 0,0 0 5 15,0 0 2-15,0 0 0 0,-3 6-29 0,3 3-6 16,-4-3 0-16,4-6-1 0,0 0-11 0,0 0-1 16,0 0-1-16,0 8 0 0,-4 1-2 0,4 3 0 15,-3-6 0-15,3 0 0 0,0 0-8 0,0 5 8 16,3 1-8-16,-3 3 8 0,0 2 0 0,0 1 0 15,4-3 0-15,-4 2 0 0,4-5 4 0,-1 0 0 16,-3 3 0-16,4 8 0 0,-4-5-12 0,3-1 12 16,-3-5-12-16,0 3 12 0,4 3-12 0,-1-7 0 15,1-2 0-15,-4 0 8 0,0-3-19 0,0-6-4 0,0 0-1 0,0 0-370 16,0 0-74-16</inkml:trace>
  <inkml:trace contextRef="#ctx0" brushRef="#br0" timeOffset="15668.771">16693 9216 1065 0,'0'0'23'0,"0"0"5"0,-3 0 0 0,3-6 4 0,0 6-32 0,0 6 0 0,0-6 0 0,0 0 0 0,3-6 51 0,-3 6 4 16,0 0 1-16,0 0 0 0,0 0 6 0,0 0 2 16,0 0 0-16,0 0 0 0,0 0-52 0,0 0-12 15,0 0 0-15,4 6 0 0,-1 0 0 0,1-6 0 16,-4 0 0-16,7 5 0 0,-3 1 0 0,-1-6 0 15,4 6 0-15,0 0 0 0,0-3 0 0,0 3 0 16,0-3 0-16,4 6 0 0,-4-6 0 0,4 5 0 16,-1-8 0-16,1 6 0 0,-1-6 34 0,-3 0 4 15,4 0 1-15,-4 0 0 0,0 0-11 16,0 0-3-16,0-6 0 0,4 6 0 0,-4-8-40 0,-4 8-8 16,1-3-1-16,3 0-1 15,0-6-11-15,-3 3-3 0,-1 3 0 0,-3 3 0 0,0-6 39 0,0 6 0 16,0-6 0-16,0 0 0 0,-3 1 0 0,3-1 0 0,0 6 0 15,-7-9 0 1,3 3-59-16,0-3-4 0,1 3-1 0,-4-3 0 0,0 4 52 0,-4-7 12 0,4 6 0 16,-3 0 0-16,-1 0 0 0,0 0 0 0,4-3 0 0,-3-2 0 15,-1 5 0-15,1-6 0 0,3 12 0 0,-4 0 0 16,0-6 0-16,4 6 0 0,0-6 0 0,0 3 0 16,7 3 0-16,0 0 0 0,0 0 0 0,-7 9 0 15,0-3-13-15,4 0 0 0,3-6 0 0,0 0 0 16,-4 12 13-16,4-3-9 0,-3-1 9 0,3 1-8 15,0 9 8-15,-4-6 0 0,4-1 8 0,0 1-8 16,0 3 14-16,0 2-2 0,0-11 0 0,0 6 0 16,0 6 10-16,0-4 2 0,0-2 0 0,4 0 0 15,-4 8-1-15,3-8 0 0,-3 0 0 0,4 0 0 16,-1 0-4-16,1-7-1 0,-1 4 0 0,4 0 0 16,0 6-18-16,0-9 0 0,0 5 0 0,0-5 0 15,4 3 33-15,-4 3 3 0,4-6 1 0,-4 0 0 16,3-6-28-16,1 5-9 0,0-5 0 0,-1 0 0 15,1 0-24-15,-1-5-12 0,4-1-3 0,0 3 0 0,1-6 22 0,-1 0 4 16,3 3 1-16,-6-11 0 16,3-1-142-16,0 3-28 0</inkml:trace>
  <inkml:trace contextRef="#ctx0" brushRef="#br0" timeOffset="16116.21">17000 9183 738 0,'0'0'20'0,"0"0"7"0,0 0-27 0,0 0 0 0,0 0 0 0,0 6 0 15,0-6 70-15,0 6 9 0,0 3 1 0,0 3 1 16,0 5-17-16,0-5-3 16,0 0-1-16,0 3 0 0,0-4-12 0,0 1-4 0,0 3 0 0,0-4 0 15,0 1-9-15,4 6-3 0,-4 0 0 0,0-10 0 16,3 4-24-16,-3 0-8 0,0-6 0 0,0-6 0 15,0 0 21-15,0 0 1 0,0 0 0 0,0 0 0 16,0 0 16-16,0 0 3 0,0 0 1 0,0 0 0 16,4 0-42-16,-1-12 0 0,1 6 0 0,-4-3 0 15,4 0 0-15,-4 7 0 0,3-10 0 0,-3 0 0 0,4 6-9 16,-1-3-1-16,-3 3 0 0,0-2 0 0,4 2-2 0,-1-3 0 16,-3 9 0-16,0 0 0 0,0 0-2 0,0 0-1 15,0 0 0-15,0 0 0 0,0 0 3 0,0 0 1 16,7-6 0-16,-7 6 0 0,4 0-1 15,-4 0 0-15,7 6 0 0,-7-6 0 0,3 0 12 0,4 0-8 16,-3 6 8-16,3 0-8 0,-3 0 8 0,3-1 0 16,-4 4 0-16,1 3 0 0,3-6 0 0,-4 6 0 15,1-1-9-15,-1 1 9 0,4 3 0 0,-3 3 0 16,-1-7 0-16,1-2 0 0,-1 6 0 0,1-1 0 16,-4-8 0-16,3 6 0 15,1 0-28-15,0-6-7 0,-4-6-1 0,0 6-1 0</inkml:trace>
  <inkml:trace contextRef="#ctx0" brushRef="#br0" timeOffset="16671.354">17462 9048 1104 0,'0'0'31'0,"0"0"8"0,0 0-31 16,-3-6-8-16,3 0 0 0,-4 0 0 0,4 6 44 0,0-11 7 16,0-1 1-16,0 6 1 15,0 6 3-15,0-9 1 0,0 3 0 0,0-11 0 16,0 8-18-16,0 0-4 0,0-3-1 0,-3-2 0 15,3 2-14-15,-4 0-2 0,4-3-1 0,-3-2 0 0,-1 5-17 0,1 0 8 16,-1-2-8-16,1 2 0 0,-4 0 10 0,0 0-10 16,0-5 8-16,-4 8-8 0,4-3 8 0,-4 3-8 15,4-5 0-15,-3 8 8 0,-1 0-8 0,1 6 12 16,-5-6-12-16,5 6 12 0,-1 0-12 0,4 0 12 16,-3 6-12-16,-1 0 12 0,4 0-12 0,0-1 0 0,0 4 0 15,-4 0 0-15,4 3 0 0,4 3 0 16,-4-4 0-16,3 4 0 0,1 0 0 0,-1 5 0 0,1-2 0 15,-5 5 0-15,5 4 0 0,-1-4 0 0,-3 4 0 16,7 2 0-16,-3-2 38 0,3 2 2 16,0 3 1-16,0 4 0 0,3 2-27 0,1-6-6 0,-4 4 0 15,3-13-8-15,1 9 11 0,-1-8-11 16,1 5 10-16,3 4-10 0,-3-16 8 0,-1 10-8 16,1-4 0-16,3-8 9 0,-4 8-9 0,1-11 12 0,-1 0-12 0,1 3 12 15,-1-6-12-15,1-1 0 0,-4-8 0 0,0 0 0 31,0 0-52-31,3 6-7 0,-3-6-1 0,0 0 0 16,0 0-3-16,0 0-1 0,0 0 0 0,0 0 0 0,7-6-78 0,-7 6-16 16,0 0-3-16,0 0-343 0</inkml:trace>
  <inkml:trace contextRef="#ctx0" brushRef="#br0" timeOffset="16984.936">17124 9172 858 0,'0'0'24'0,"0"0"6"0,0 0-30 0,0 0 0 16,0 0 0-16,0 0 0 0,0 0 64 0,0 0 6 15,0 0 2-15,0 0 0 0,0 0 0 0,0 0 1 16,0 0 0-16,0 0 0 0,0 0-30 0,0 0-7 15,0 0 0-15,0 11-1 0,0-11-15 0,0 6-2 16,0 0-1-16,3 3 0 0,4-3-1 0,-3 0-1 0,3 0 0 0,4-1 0 16,-4-5-2-16,3 0 0 0,1 6 0 0,-1-6 0 15,4 0-3-15,1 0-1 0,-1 0 0 0,0-6 0 16,3 6-9-16,-2-5 0 0,2-1 0 0,-3 0 0 16,4 0-41-1,-4 3-4-15,0 3-1 0,4-3-647 0</inkml:trace>
  <inkml:trace contextRef="#ctx0" brushRef="#br0" timeOffset="17571.276">17480 9239 906 0,'-7'-6'25'0,"7"6"7"0,0 0-32 0,-7-6 0 0,0 6 0 0,7 0 0 0,0 0 94 0,-7-5 12 16,0-1 2-16,0 0 1 0,7 6-36 0,-4-6-7 15,-3 3-2-15,7 3 0 0,0 0-51 0,0 0-13 16,-7 0 0-16,0 3 0 0,4 0 0 0,3-3 0 16,0 0 0-16,-7 9 0 0,3-3 0 0,0 5 0 15,1 1 0-15,-1-3 0 0,1 3 0 0,-1-1 0 0,1 7 0 16,-1-6 0-16,1 0 0 0,3-1 0 0,0 4 0 15,0 3 0-15,0-10 0 0,0 7 0 0,0 0 0 0,0-3 0 16,3-1 0-16,-3-2 0 0,0 0 0 0,0 3 0 16,4-3 54-16,-1-4 8 0,-3-5 2 0,4 6 0 15,3 0-53-15,-7-6-11 0,3 0 0 16,-3 0 0-16,8 0 17 0,-1 0 7 16,-4 0 0-16,4-6 1 0,0 6-5 0,0-6-2 0,-3-5 0 15,-1 5 0-15,4 0-10 0,-3 0-8 0,3 0 9 0,-4 3-9 16,1-8 9-16,3-1-9 0,-3 6 8 0,-1-3-8 15,1 3 0-15,-4-3 0 0,3 1 0 0,1-4 0 16,-4 0 0-16,3 6 0 0,1-6 0 0,-4 6 0 16,0 1 0-16,0-1 0 0,0-3 0 0,0 9 0 15,0 0 0-15,0 0 0 0,-4-6 0 0,4 6 0 16,0 0 0-16,0 0 0 0,0 0-11 0,0 0 11 16,0 0-16-16,4 6 1 0,-4 6 1 0,0 2 0 0,3-2 14 15,-3 0 0-15,4 6-10 0,-1-7 10 0,-3 1 0 0,4 9 0 16,-1-4 0-16,-3 4 0 0,4-4 0 15,-1 1 0-15,-3-3 0 0,4-6 0 0,-4-9 0 0,0 0 0 16,0 0 0-16,4 3 0 0,-1 8 0 0,1-5 0 16,-1 0 0-16,-3-6 0 15,0 0-36-15,4-6-8 0,3-8-3 0,-4 2-721 0</inkml:trace>
  <inkml:trace contextRef="#ctx0" brushRef="#br0" timeOffset="18060.569">17625 9289 990 0,'0'0'21'0,"0"0"5"0,0 0 1 0,0 0 1 0,0 0-28 0,0 0 0 0,0 0 0 0,-4 6 0 16,4-6 83-16,-3 6 10 0,3-6 3 0,-4 9 0 15,1 0-31-15,3-1-5 0,0 4-2 0,-4-6 0 16,4 6-27-16,0 0-6 0,0-12-1 0,0 5 0 16,4 4-8-16,-4-3-3 0,0-6 0 0,3 6 0 15,-3 12-13-15,4-12 11 0,-1-1-11 0,1 1 10 16,-4-6-10-16,0 0 8 0,0 0-8 0,0 0 8 16,0 0-8-16,0 0 0 0,0 0 0 0,3 0 0 15,-3-11-8-15,4 5-4 0,-1-6-1 0,-3 0 0 16,4 3-4-16,-4-2-1 0,0 5 0 0,0-12 0 15,3 12-6-15,-3-6 0 0,4 4-1 0,-4-1 0 0,0 0 1 0,3 3 1 16,-3 0 0-16,4 0 0 0,-4 6 35 0,0 0 6 16,0 0 2-16,4-6 0 15,-4-2-41-15,3 2-8 0,-3 6-2 0,0 0 0 16,0 0 31-16,0 0 8 0,4 0 1 0,-4 0 0 0,7 3 11 0,-4 3 1 16,1-1 1-16,-1 1 0 0,4 6-12 0,-3-6-2 15,3 6-8-15,-4-1 12 0,4 4-12 0,-3-3-8 16,-1 6 8-16,1-4-13 0,3 10 13 0,-3-7 0 15,-1-2 0-15,1 3 0 0,-1-1 0 0,4 1 0 0,0-6 0 16,-3-3 0-16,3 2 0 0,-4 1 0 16,4 0 0-16,-3-6 0 15,3-3-150-15,-3 3-24 0</inkml:trace>
  <inkml:trace contextRef="#ctx0" brushRef="#br0" timeOffset="18464.11">17854 8772 1036 0,'0'0'23'0,"-3"6"5"0,3 0 0 0,0 5 1 16,0 1-29-16,3-3 0 0,-3 6 0 0,0-1 0 0,4-2 57 0,-1 3 6 15,-3 2 1-15,4 1 0 0,-1 8 0 0,1-5 0 16,3 5 0-16,0-2 0 0,0 2 0 16,0-8 0-16,0 11 0 0,0-2 0 0,0-4-64 15,0 4 0-15,0-4 0 0,0 4-10 0,0-4 10 0,0 1 0 16,0 2 10-16,-3-8-10 0,-1 6 8 0,-3-4-8 15,4 4 0-15,0-7 0 0,-4 4 9 0,0-3-9 16,0-4 8-16,0 7-8 0,0-7 0 0,0-2 8 16,0 0-8-16,0 0 0 0,0-3 0 0,0 2-16 0,-4-5 3 15,4 6 0 1,0-6-30-16,0-6-5 0,0 0-2 0,0 0 0 16,0 0-89-16,0 0-17 0,0 0-4 0</inkml:trace>
  <inkml:trace contextRef="#ctx0" brushRef="#br0" timeOffset="18767.296">17773 9122 1036 0,'0'0'23'0,"0"5"5"0,0-5 0 0,0 9 1 0,0-3-29 0,0-6 0 16,0 0 0-16,0 12 0 0,3-6 57 16,-3 6 6-16,4-7 1 0,0 1 0 0,-4-6-15 15,7 3-2-15,0 0-1 0,0 3 0 0,0-6-22 0,0 3-5 16,0 0-1-16,0 0 0 0,0 3 29 0,4-6 5 16,-1 0 2-16,1-3 0 0,-1 6-35 0,1-3-7 15,3 0-2-15,-3-3 0 0,3 3-10 0,0-3 0 16,0 0 0-16,0 0 8 15,0 3-58-15,0 0-12 0,4-3-2 0</inkml:trace>
  <inkml:trace contextRef="#ctx0" brushRef="#br0" timeOffset="19347.963">18352 9160 806 0,'0'0'17'0,"0"0"4"0,0 0 1 0,0 0 2 0,0 0-24 0,0 0 0 0,-8-6 0 0,8 6 0 16,0 0 56-16,0 0 6 0,0 0 2 0,0 0 0 16,0 0 0-16,0 0 0 0,-7 6 0 0,0-6 0 15,0 0-52-15,0 12-12 0,0-7 0 0,4 1 0 0,-4-3 72 0,0 0 12 16,-1 3 3-16,1 3 0 0,0 3-44 0,0-6-9 15,4-1-2-15,-1 1 0 0,-3 6-4 0,0-6 0 16,4 9-1-16,-1-4 0 0,-3-5-16 0,3 0-3 16,1 0-8-16,-1 6 12 0,4-3-12 15,0-1 9-15,0-8-9 0,0 9 8 16,0-9-29-16,0 6-7 0,0-6 0 16,0 12-1-16,0 0 49 0,0-12 9 0,0 0 3 0,0 0 0 15,0 0-32-15,4 6 0 0,-1-1 0 0,-3-5 0 0,0 0 0 0,0 0 0 16,8 6 0-16,-5 3 0 15,-3-9-20-15,4 6-9 0,3 6-3 0,0-6 0 0,-4 0 32 0,-3-6 0 16,0 0 0-16,7 0 0 0,-3 5 0 0,3 1 0 16,-4 0 0-16,-3-6 0 0,0 0 0 0,7 0 0 15,1 3 0-15,-1 0 0 0,-4 6 0 0,-3-9 0 0,0 0 0 0,0 0 0 16,0 0 0-16,4 6 0 0,-1 0 0 0,-3-6 0 16,0 0 0-16,4 5 0 0,-1 1 0 0,-3-6 0 15,0 0 0-15,0 0 0 0,0 6 0 0,4 6 0 16,-1-3 0-16,-3-3 0 0,-3 0 0 0,3 5 0 15,-4-5 0-15,4-6 0 0,-7 0 0 0,0 0 0 16,-3 6 0-16,2 6 0 0,1-12 0 0,0 6 0 16,0-12 0-16,-3 12 0 0,-1-3 0 15,1 0 0-15,-1 0-15 0,4-1 3 16,-4-2 1-16,1-2 0 0,3 2-43 16,0 2-9-16,0 4-1 0,7-6-397 0,-7-3-79 0</inkml:trace>
  <inkml:trace contextRef="#ctx0" brushRef="#br0" timeOffset="42667.881">21414 8513 705 0,'0'0'14'0,"0"3"6"16,0-3-20-16,-4 6 0 0,4-6 0 0,0 0 0 15,0 0 55-15,0 0 7 0,0 0 2 0,0 0 0 0,-7 3-7 0,7-3-1 0,0 0 0 0,0 0 0 16,0 0-13-16,-3 6-3 0,3-6-1 0,-11 0 0 16,11 0-26-16,-7 0-5 0,0-9 0 0,3 9-8 15,-3 0 58-15,0 0 5 0,7 0 1 0,-7 9 0 16,0-9-46-16,0 11-9 0,-4-5-1 0,4 6-8 15,-3-9 16-15,3 0-4 0,-4 3-1 0,1-3 0 16,2 6-3-16,-2-1 0 0,3 4 0 0,-4 0 0 16,4 0-27-1,-3 2-5-15,3 4-2 0,-4-6 0 0,4 2 26 0,3 4 0 0,-3-6 0 0,4 6 0 16,-1-4 0-16,-3 1 0 0,4 0 0 0,-1 2 0 16,1-5 0-16,3-6 0 0,-4 3 0 0,4-3 0 15,0 5 0-15,0-5 0 0,0-6 0 0,0 0 0 16,0 0 30-16,0 0 11 0,0 0 3 0,0 0 0 15,0 0-20-15,7 0-3 0,-7 0-1 0,11 0 0 16,-4 0-20-16,0-6 0 0,0-2 0 0,4 2 0 16,-4 0 0-16,0 0 0 0,3 0 0 0,-3 0 0 15,0-11 9-15,4 2-9 0,-4-3 12 0,4 1-12 16,-4 5 8-16,0-6-8 0,0 0 0 0,0 10 0 16,0-4 0-16,-4 0 0 0,1 0 8 0,-1 4-8 15,1-1 0-15,-1 6 0 0,-3-3 8 0,0 6-8 16,0 0 0-16,0 0 0 0,0 0 0 0,0 0 0 15,0-6 0-15,0 6 0 0,0 0 0 0,0 0-9 16,0 0-1-16,0 0 0 0,0 12 0 0,-3-6 0 16,3 3 10-16,0-4-8 0,-4 7 8 0,4-6-8 15,0 6 8-15,-3-6 0 0,-1 0 0 0,4 8 0 16,-3-5 0-16,3 0 9 0,-4 3-1 0,4-1-8 16,0-2 0-16,-3 0 0 0,3 0 0 0,0 3 0 0,0-6 0 0,0 5 0 15,3-5 0-15,1 3 0 0,-4-3 12 0,3 0-4 16,-3-6 0-16,7 6-8 15,-3-1-17-15,3 7-11 0,-3-6-1 0,3 0-1 16,0-6-28-16,3 6-6 0,-3 0 0 0,4-6-1 16,-1 6-122-16,-2 0-24 0</inkml:trace>
  <inkml:trace contextRef="#ctx0" brushRef="#br0" timeOffset="43252.325">21467 8592 775 0,'0'6'32'0,"0"12"-32"31,-4-12 72-31,4-6 8 0,0 0 2 0,0 0 0 0,0 0-26 0,0 0-6 0,0 6-1 16,0-6 0-16,0 0-13 0,0 0-4 0,0 0 0 0,0 6 0 15,0 2-8-15,0 10-3 0,0-6 0 0,0 0 0 16,0-7-2-16,0 4-1 0,0-9 0 0,4 9 0 15,-4 0-6-15,0 3-2 0,3-6 0 0,-3 5 0 16,4 1 14-16,-4-3 4 0,0 3 0 16,3 5 0-16,-3-11-3 0,4 6 0 15,-4-3 0-15,3 2 0 0,1 1-11 0,-4 0-2 0,3-6-1 0,1 6 0 16,-1-1-11-16,4-5 0 0,0 3 0 0,0-3 0 16,0 0 42-16,1 0 6 0,-1-6 2 0,0 0 0 15,3 0-30-15,1 0-7 0,-1 0-1 0,1-6 0 16,3 0-12-16,0 0 0 0,0-3 8 0,0-2-8 15,1 2 14-15,-1 0 0 0,3-3 0 0,-6-8 0 16,3 5-6-16,-3 0 0 0,-1-2-8 0,-3-4 12 16,0 6-12-16,-3-5 0 0,3 2 0 0,-4 0 0 15,1 4-16-15,-1-4-5 0,1-3-2 0,-4 7 0 16,0-1-11-16,-4-3-2 0,4-2-1 0,-3 8 0 16,-1 0-1-16,4 6 0 0,0 6 0 15,0 0 0-15,0 0 4 0,-3-5 1 0,3 5 0 0,-4-6 0 16,4 6-32-16,4-9-7 0,-1 6 0 0</inkml:trace>
  <inkml:trace contextRef="#ctx0" brushRef="#br0" timeOffset="43962.13">22652 8375 1093 0,'0'0'31'16,"0"0"7"-16,0 6-30 0,0 3-8 0,0-1 0 0,-4 1 0 15,4 3 48-15,0 0 9 0,4-6 2 0,-4 5 0 16,0-2 4-16,-4 3 1 0,4 0 0 0,0-6 0 16,-3 5 0-16,3-8 0 0,0-3 0 0,0 0 0 15,0 0-52-15,0 0-12 0,0 0 0 0,0 0 0 16,0 0 54-16,0 0 8 0,0 0 2 0,0 0 0 16,3-3-52-16,-3-3-12 0,0 6 0 0,4-5 0 15,-1-1 0-15,-3 0 0 0,0 6 0 0,0 0 0 0,0 0 0 0,0 0 0 16,0 0 0-16,0 0 0 0,0 0 0 0,0 0-10 15,0 0 2-15,0 0 0 16,0 0-39-16,0-6-7 0,0 6-2 0,-3-6 0 16,3 6 38-16,0 0 7 0,0 0 2 0,-7 0 0 15,-4 0-37-15,4 6-7 0,-3 0-2 0,-1 0 0 0,4 5 44 0,-7-2 11 0,3 6 0 0,1 0 0 16,-1 2 0-16,4-5 0 0,-4 6 0 0,4-4 0 16,0 4 0-16,0-6 0 0,4 3 0 0,-1 2 0 15,-3-5 26-15,4-6 7 0,3 6 2 0,-4-7 0 16,4 4-11-16,4 0-1 0,-1 0-1 0,-3-3 0 15,0-6-12-15,7 12-2 0,-3-7-8 0,3 1 12 16,-4 0 42-16,4 0 8 0,4-3 2 0,-4 0 0 16,4 3-52-16,-1-3-12 0,4 3 0 0,0 0 0 15,-3-6-48-15,3 0-13 0,-3 0-3 16,3 0 0-16,0 0 0 0,0 0 0 16,0 0 0-16</inkml:trace>
  <inkml:trace contextRef="#ctx0" brushRef="#br0" timeOffset="44265.683">22878 8560 782 0,'0'0'33'16,"0"12"-33"-16,0-12 102 0,0 9 14 0,-4 2 2 0,4-11 1 16,0 6-26-16,0 6-5 0,0-12 0 0,-3 12-1 15,3-6-33-15,0 5-6 0,0 10-2 0,0-9 0 16,0 0-19-16,-4 2-4 0,4-5-1 0,0 6 0 16,-3-3-22-16,3-7 0 0,0 7 0 0,0-3 0 15,0-9 0-15,0 0 0 0,0 0 0 0,0 0 0 16,0 0-133-16,3 6-31 0,4-3-7 15</inkml:trace>
  <inkml:trace contextRef="#ctx0" brushRef="#br0" timeOffset="44500.925">22754 8290 1094 0,'0'0'23'0,"0"0"5"15,0 0-28-15,0 0 0 0,0 0 0 0,0 0 0 16,0 0 48-16,0 0 4 0,0 0 0 0,0 0 1 0,0 0-15 0,0 0-3 16,0 0-1-16,0 0 0 0,0 0-17 15,0 0-3-15,4 5-1 0,-4-5 0 0,7 0-13 0,-7 0 0 0,0 0-9 0</inkml:trace>
  <inkml:trace contextRef="#ctx0" brushRef="#br0" timeOffset="45136.753">23058 8554 1094 0,'-4'12'23'0,"4"0"5"15,0 2-28-15,0 4 0 0,0-6 0 0,4 3 0 16,-1 2 68-16,1-5 9 0,-1 0 2 0,1 2 0 15,-1 1-24-15,-3 0-5 0,4-3-1 0,-1 5 0 16,1-2-39-16,-4-3-10 0,3 5 0 0,-3-5 0 16,4-3 25-16,-4 3 3 0,0-1 1 0,0-5 0 15,0 6-15-15,3-12-3 0,-3 0-1 0,0 6 0 16,0-6-10-16,-3 9 12 0,3-3-12 0,0-6 12 16,0 0 4-16,0 0 2 0,0 0 0 0,0 0 0 15,0 0 14-15,0 0 2 0,-4-6 1 0,-3-3 0 16,4 3-5-16,-1 0-1 0,4-6 0 0,-3-2 0 15,3 2-29-15,0 0 0 0,0-5 0 0,3 2 0 0,-3 0 0 0,4 0 0 16,-4-2 0-16,3 2 0 0,-3 0 0 16,4 1 0-16,-4 2 0 0,3 0 0 0,1-3 0 15,-4 7 0-15,7-1 0 0,-4-3 0 0,1 0-10 0,-1 6 10 16,5-2-8-16,-1-1 8 0,-4 3 0 16,4 0 0-16,4 3 0 0,-8-9 0 15,4 12-12-15,0-6 2 0,0 6 1 0,1-5 0 16,-5 5 9-16,4 5 0 0,0-5-9 0,-3 0 9 0,3 6-9 0,0-6 9 0,0 0-12 15,-4 12 12-15,4-12-11 0,0 6 11 16,-3 0-10-16,3 0 10 0,0 3 0 0,-3 2-9 0,-1 1 9 0,4 0 0 16,-3 0 0-16,-1 8 0 0,-3-8 0 0,4 0 0 15,-1 2 0-15,-3 1 0 0,0 0 0 0,4 2 11 16,-4-2-11-16,0-3 12 0,0 0-12 0,0-1 12 16,3 1-12-16,-3-6 10 0,4 0-10 0,-4-6 10 15,0 0-10-15,0 0 0 0,0 0-10 0,0 0 10 16,3 0-57-16,4-3-6 0,-3 0-1 0</inkml:trace>
  <inkml:trace contextRef="#ctx0" brushRef="#br0" timeOffset="45753.265">23470 8548 1333 0,'-7'18'28'0,"4"-9"6"0,-1 3-34 0,1-1 0 0,-1 1 0 0,1 0 0 15,3-3 96-15,-4 2 12 0,4 7 2 0,-3-6 1 16,3-6-36-16,0 0-7 0,0-1-2 0,0-5 0 15,3 9-40-15,-3-9-8 0,4 3-2 0,-4-3 0 16,3 6 19-16,4 3 3 0,-3-9 1 0,3 6 0 16,0-6-14-16,0 0-2 0,3 0-1 0,-2-6 0 15,2 6-22-15,4-6 0 0,-3 3 0 16,-1 0 0-16,1 0 0 0,0-6 0 0,-1 3 0 0,1 4 0 16,-4-4 0-16,3 0 0 0,-3 0-11 0,4 0 11 15,-4 0-24-15,-3-6 2 0,3 7 0 0,-4-1 0 16,4 0-9-1,-3 3-1-15,-1 3-1 0,-3 0 0 0,4-6 10 0,-4 6 3 0,3-6 0 0,-3 6 0 16,0 0-20-16,0-12-3 0,0 12-1 0,-3-6 0 16,3 1 36-16,-4-1 8 0,-3-3 0 0,4 0 0 15,-4 6 0-15,0-9 0 0,0 6 0 0,-4 1 0 16,4-1 0-16,0 6 0 0,7 0 0 0,-7 0 0 16,-4 0 0-16,4 6 0 0,4-977 0 0,-4 1953 0 15,-1-976 0-15,1 3 0 0,0 0 0 0,0 3 0 16,0 2 18-16,4 4 6 0,-4-6 0 0,0 2 1 15,3 4-25-15,1 0 8 0,-1-4-8 0,1 4 0 16,-1 0 0-16,0-7 8 0,1 4-8 0,-1 0 0 0,4 0 8 16,0-4-8-16,0 1 0 0,0-3 8 0,0 0 0 15,4-3-8-15,-1 2 12 0,1-2-4 0,0 0-8 0,-1 0 12 16,4-6-12-16,0 6 12 0,0-6-12 0,4 6 0 16,-4-6 0-16,3 0 8 15,5 0-44-15,-5-6-8 0,8 6-3 0,-4-6 0 16,4 0-13-16,3 0-4 0,-4-8 0 0</inkml:trace>
  <inkml:trace contextRef="#ctx0" brushRef="#br0" timeOffset="46097.72">23569 8363 1074 0,'-3'12'30'0,"3"-6"8"15,0-6-30-15,0 0-8 0,0 0 0 0,0 0 0 0,0 0 104 16,0 0 19-16,0 0 4 0,0 0 1 15,0 0-52-15,0 0-9 0,3 0-3 0,1-3 0 0,3 0-4 0,0-9 0 16,3 6-1-16,1-6 0 16,-1-2-43-16,1-4-16 0,3 0 11 0,0 7-11 15,0-13 0-15,4 10 8 0,-4-4-8 0,4 0 0 0,-4 4-12 0,4-4-6 0,-4 6-1 16,3-3 0 0,-3 4-159-16,4-1-32 0</inkml:trace>
  <inkml:trace contextRef="#ctx0" brushRef="#br0" timeOffset="47191.568">23865 8537 1094 0,'0'0'23'0,"0"0"5"0,0 0-28 0,0 0 0 0,0 0 0 0,0 0 0 16,0 0 70-16,0 0 9 0,0 0 1 0,0 0 1 16,0 0-17-16,0 0-3 0,0 0-1 0,0 0 0 15,0 0-27-15,0 11-5 0,0-5-2 0,0 3 0 16,0 0-2-16,4 0-1 0,-4 2 0 0,0-5 0 15,0 6 1 1,0 0 0-16,0 0 0 0,0-4 0 0,0 10-6 0,3-6-1 0,-3-6 0 0,0 8 0 16,0 1-8-16,0 0-1 0,0-3-8 0,0-1 12 15,0 1-12-15,4-3 9 0,-4 3-9 0,0-6 8 16,4 5-8-16,-4-5 0 0,0 3 0 0,0 0 0 16,0-9 0-16,0 6 8 0,0-6-8 0,0 8 0 15,0-8 0-15,0 12 8 0,0-12-8 0,0 0 0 16,0 0 0-16,0 0 0 0,0 0 8 0,0 0-8 15,0 0 0-15,0 0 10 0,0 0-10 0,0 0 10 16,0 0 1-16,0 0 0 0,0 0 0 0,0-12 0 16,3 7-3-16,-3-1-8 0,4-3 12 0,-4-3-4 15,0 6-8-15,3-11 0 0,-3 2-12 0,4 0 12 16,-4 1-15-16,3 2 5 0,1-3 1 0,-1 0 0 16,1 7 9-16,-1-4-10 0,1 0 10 0,-1 6-10 15,1-6 10-15,-1 7-8 0,1 2 8 0,-1-3-8 16,1 3 8-16,0 0-8 0,-1-3 8 0,1 0-8 15,-1 6 8-15,-3 0-8 0,7 0 8 0,-7 0-8 16,0 0 8-16,4 0-8 0,-4 0 8 0,3 6-8 16,4-6 8-16,-3 6-8 0,3-6 8 0,-7 0-8 0,3 6-4 15,1 3 0-15,-1-4 0 0,1 7 0 16,-1 0-12-16,1-6-2 0,0 6-1 0,-4 2 0 0,3-5 36 16,-3 6 7-16,0-3 2 0,0 2 0 0,0-2-18 0,0-3 10 15,0 6-10-15,0-4 8 0,4-5 0 0,-4 3-8 16,0-3 12-16,0 0-4 0,0-6 22 0,3 6 4 0,-3-6 1 0,0 0 0 15,0 0-26-15,0 0-9 0,0 0 0 0,0 0 9 16,0 0 15-16,4-6 4 0,3-3 0 0,-7 6 0 16,3 0-48-16,1-3-8 15,-4 0-3-15,3-5 0 0,-3 5 50 0,0-3 9 0,4 3 3 16,-4 0 0-16,0 0-31 0,3 0 0 16,-3 6-13-16,0-6 4 0,0 1 9 0,-3-1-8 0,3 0 8 0,0 6-8 15,0 0 0-15,0-6 0 0,0 6 0 0,0-6 0 16,0 6-4-16,0 0-1 0,3-3 0 0,-3 3 0 15,4-3 1-15,3 0 1 0,-4 0 0 0,-3 3 0 16,7 0 19-16,-3 0 4 0,3 3 1 0,0 0 0 16,0 0-24-16,0 0-5 0,0 3 0 0,0-6-1 15,0 6 27-15,-3 0 6 0,3 5 0 0,0-5 1 16,0 3-32-16,-3-3-6 0,-1 3-2 0,1 0 0 16,-1 8 23-16,1-11 0 0,-4 3-9 0,0 3 9 15,0-1 0-15,0 7 0 0,0-12 0 0,0 6 0 16,-4-3 0-16,4 2 8 0,0-5-8 0,0 6 0 15,0-12 11-15,0 0-11 0,0 0 12 0,0 0-12 16,0 0 0-16,0 0 0 0,0 0 0 0,7-6-12 16,-3 0-26-16,3 0-5 0,-4-2-1 0,4-1 0 15,1 0-118-15,-1-3-24 0,3 0-5 0</inkml:trace>
  <inkml:trace contextRef="#ctx0" brushRef="#br0" timeOffset="47819.418">24451 8645 1302 0,'0'0'27'0,"0"0"7"0,0 0-34 0,0 0 0 0,0 0 0 0,0 0 0 16,-7 9 116-16,7-9 17 0,-7 0 3 0,7 0 1 15,-7 6-63-15,0 0-13 0,7-6-2 0,-7 6-1 16,7-6-20-16,-4 6-4 0,4-6-1 0,0 0 0 16,-7 0-23-16,7 0-10 0,0 0 8 0,-7 0-8 15,7 0 0-15,0 0 8 0,0 0-8 0,-10 6 0 16,10-6 0-16,-4 2 0 0,-3 4 0 0,3 3 0 16,1-3-9-16,-1 3 9 0,4 3 0 0,-3-1 0 15,3-2-12-15,-4 3 12 0,4-3-12 0,0 6 12 16,0 2-24-16,4-8 3 0,-4 6 0 0,0-1 0 15,3-2 32-15,-3 0 6 0,0-3 2 0,4 5 0 16,-4-5-19-16,0-3 0 0,3 0 0 0,-3-6 0 16,0 0 0-16,4 6 0 0,-1-6 0 0,-3 0 0 15,8 0 0-15,-1 0 0 0,0 0 0 0,-4 0 0 16,4-6 0-16,0-3 0 0,0 0 0 0,0-2 0 16,4 2-12-16,-4-3-5 0,0 0-2 0,4-2 0 0,-4 2 34 15,0 3 6-15,0 0 2 0,0-3 0 0,0 1-37 0,0 5-7 0,-3-3-2 16,3 3 0-16,0-3 23 0,-4 0 0 0,1 4 0 0,-1-1 0 15,-3 6 0-15,0 0 0 0,0-6 0 0,0 6 0 16,0-6 0-16,0 6 0 0,0 0 0 16,0 0 0-16,0 0 0 0,0 0 0 15,0 0 0-15,0 0 0 0,0 0 0 0,0 0 0 0,0 0 0 16,0 0 0-16,0 0-12 0,0 0 3 16,0 0 0-16,4 6 0 0,-1 0 9 0,1 5 12 0,3-2-2 0,-4 3-1 15,1 6-9-15,-1-7 0 0,1 7 0 0,-1-6 0 16,1 2 0-16,0 4 0 0,-1-6 0 0,1 3 0 15,-1-1 0-15,1 1 0 0,-1-9 0 0,1 6 0 16,-1-1 0-16,1-5 0 0,-1 3 0 0,1-3 0 16,3-3 0-16,-4 6 0 0,4-9 0 0,-3 6 0 15,3-6-49-15,0 11-12 0,0-11-3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4T19:51:13.27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8784 1272 866 0,'0'0'36'0,"0"0"-28"15,0 0 46-15,0 0 10 0,0 0 1 0,0 0 1 0,-7-6-9 0,7 6-1 16,-7 0-1-16,7 0 0 15,-7-5-3-15,0 5-1 0,7 0 0 0,-7-6 0 16,3 6-6-16,4 0-1 0,0 0 0 0,0 0 0 16,0 0-24-16,0 0-4 0,0 0-2 0,0 0 0 0,0 0-14 0,0 0 0 15,0 0 0-15,0 0 0 16,0 0 0-16,-7 0 0 0,7 0 0 0,0 0 0 0,0 0 0 0,0 0 0 16,0 0-10-16,-7 6 10 15,4 5 0-15,3 1 0 0,0 0 0 0,0 2 0 0,0 4 12 0,3 0 2 0,1-1 0 16,-1 4 0-16,4 3 8 15,-3-4 2-15,3 4 0 0,-4-1 0 0,5-2 0 0,-5 8 0 0,4-8 0 0,-3 8 0 16,-1-11 0-16,1 8 1 0,-1-2 0 16,1-1 0-16,-4-2-7 0,3 2-2 0,1-5 0 15,-1 8 0-15,-3-14-1 0,4 6-1 0,-1-6 0 0,1 2 0 16,-4-8-14-16,3 6 11 0,1-6-11 16,-4-6 10-16,0 0-10 0,0 0 12 0,0 0-12 15,0 0 12-15,0 0 2 0,0 0 1 0,0 0 0 0,0 0 0 16,0 0-6-16,0 0-1 15,0 0 0-15,3-6 0 0,-3 0-8 0,4 0 0 0,0 0 9 0,-4-5-9 16,3 2 0-16,1-3 0 0,-1 6 0 0,-3-6 0 16,7 6 0-16,-3-5 0 0,-1 2 0 0,1-3 0 15,-1 6 0-15,1-6 0 0,-1 7 0 0,4-7 0 16,-3 6 0-16,-1-3-8 0,5 3 8 0,-5-6 0 16,1 7 0-16,-1-1 0 0,4 0 0 0,-3 0-8 15,-4 6 8-15,0 0-10 0,7 0 10 0,-4 0-10 16,4 6 10-16,0-6-13 0,0 12 5 0,-3-7 8 0,3 1-10 0,0 6 10 15,0 3 0-15,-3 2-9 16,3 1 9-16,0-6 0 0,0 3 0 0,0-4 0 0,0 1 0 0,0 6 0 16,0-7 0-16,0 10 0 15,4-3 0-15,-4-1 0 0,0-2 0 0,3 3 0 0,-3-1 0 0,0-2 0 16,1 3 0-16,-1-7 8 16,0 1-8-16,-4 0 0 0,1-6 0 0,-1 0 0 0,4-3 0 0,-7-3 0 15,0 5 0-15,0-5-8 16,0 0 8-16,0 0 0 0,7 0 0 0,-3 0 0 0,3-5 0 0,-4 2 0 15,5-3 0-15,-1 0 8 0,-4-6-8 16,4 6 0-16,0 0 8 0,0-5-8 16,-3 5 0-16,3-9 0 0,0 9 0 0,0-6 0 15,0 1 0-15,0 5 0 0,-3-12 0 0,3 9 0 0,0-2 8 0,-4 5-8 0,1-12 8 0,-1 0-8 16,1 4 8-16,-4-10-8 0,0 7 10 16,-4-4-10-16,4-3 11 0,-3 1-11 0,-1-4 12 0,-3 4-12 15,4-4 11-15,-1 4-11 0,1-1 10 0,-4-2-10 16,3 8 0-16,-3-11 8 0,0 8-8 0,3-2 0 15,-3 2 0-15,4 4 0 0,-1 5 8 0,1-6-8 16,-1 4 0-16,1-4 0 0,-1 6 0 0,4-6 0 16,-3 7-21-16,3 2 2 0,-4 3 1 0,8-6 0 15,-4 1-29-15,0 5-5 16,3 0-2-16,-3-3 0 0,4 3-129 0,-1 6-25 0,4-6-6 16</inkml:trace>
  <inkml:trace contextRef="#ctx0" brushRef="#br0" timeOffset="429.314">9550 1699 1279 0,'-4'5'26'0,"1"7"8"0,-1-6-34 0,1 6 0 0,3-3 0 0,-4-3 0 16,4 5 40-16,-3-5 2 0,3 6 0 0,0 0 0 16,0-6-18-16,0-6-4 0,0 0-1 0,0 0 0 15,0 0-19-15,0 5 0 0,0 4 8 0,-4 3-8 16,4-6 0-16,4-6 0 0,-4 0 0 0,0 12 0 16,0-12 0-16,0 0 0 0,0 6 8 0,0-6-8 15,0 0 0-15,0 0-12 0,0 0 1 0,0 0 1 16,0 0-26-16,0 0-6 0,0 0-1 0</inkml:trace>
  <inkml:trace contextRef="#ctx0" brushRef="#br0" timeOffset="624.02">9462 1396 1279 0,'-15'23'26'0,"12"-20"8"0,-1 9-34 16,1-6 0-16,-1 0 0 0,4 0 0 15,0-6 0-15,-3 11 0 0,-1-5 0 0,4-6 0 16,0 0-72-16,0 0-20 0</inkml:trace>
  <inkml:trace contextRef="#ctx0" brushRef="#br0" timeOffset="1043.844">9716 1114 866 0,'0'23'36'15,"0"-5"-28"-15,0 2 79 0,-4 4 16 16,4-1 3-16,0-2 1 0,0 2-22 0,0 1-4 16,0 8-1-16,0-2 0 15,0-4-29-15,0 9-7 0,4-8 0 0,-1 2-1 16,1-2-23-16,-1 2-4 0,1-8 0 0,-1 8-1 0,1 0-5 15,-1-8-1-15,1 8 0 0,-1-8 0 0,1 3-9 16,-1-1 8-16,-3 4-8 0,4-4 8 16,-1 1-8-16,1-10 0 0,-1 4 0 0,1 5 0 0,-1-8 0 0,-3 3 0 0,0-6 0 0,4-1 0 15,-4-5 0-15,0 3 8 0,0-9-8 16,0 0 0-16,0 0 0 0,0 0 0 16,0 0 0-16,0 0 0 15,0 0-28-15,0 0-5 0,0 0-1 0,0 0 0 16,0-9-139-16,4-3-28 0</inkml:trace>
  <inkml:trace contextRef="#ctx0" brushRef="#br0" timeOffset="1883.113">10171 1749 892 0,'0'0'18'16,"-4"-6"6"-16,-3 6-24 0,0-9 0 0,3 3 0 0,-3 0 0 0,0 6 78 0,0-6 11 15,0 6 3-15,-3-6 0 16,-1 6-15-16,0-6-2 0,4 6-1 0,-3-5 0 15,3 5-3-15,0 0-1 0,0 0 0 0,7 0 0 16,-7 0-44-16,7 0-9 0,-7 0-1 0,7 0-1 16,-8 5-5-16,1 1-1 0,0 0 0 0,4 0 0 15,-1 6-9-15,1-3 0 0,-1 2 0 0,1 1 0 0,3 0 0 0,0 6-11 0,0-13 11 0,0 10-8 16,0-3 8-16,0 0 0 16,0 5 0-16,0-2 0 0,0 3 0 0,0-1 0 0,0-5 0 0,0 3 0 15,0-4 0-15,3 1 0 0,-3 0 0 16,4 0 0-16,-1-9 0 0,-3-3 14 0,0 0-3 0,0 0-1 15,0 0-10-15,4 0 0 0,3 0 0 16,-4-3 0-16,4-3 19 0,-3-6 5 0,3 0 0 16,-3-5 1-16,-1-10 1 15,1 10 0-15,-1-13 0 0,4 10 0 0,-3-10-16 0,3-2-10 0,-4 3 12 16,4-10-12-16,0 4 0 0,0 3 0 0,-3-1 0 0,3-2 0 16,0-3 0-16,0 3 0 0,-3 2-10 0,3 4 10 15,-4-3-16-15,1 2 5 0,-4 4 1 0,3 2 0 16,-3-2 2-16,0 2 0 0,0 1 0 0,0 2 0 15,0 3-1-15,0 1 0 0,-7-1 0 0,4 3 0 16,-1 10 9-16,-3-7 0 0,4 6 0 0,-4 0 0 16,3 6 0-16,-3-6 0 0,7 6 0 0,0 0-8 0,0 0 8 15,0 0 0-15,0 0 0 0,-7 6 0 0,0-6 0 16,3 6 8-16,1 0-8 0,3 6 0 0,0-7 0 0,0 7 0 16,0 3 0-16,0-3 0 15,3-1 0-15,1 7 0 0,-1-3 0 0,4 2 0 0,1-5 0 0,2 0 0 16,-3-3 0-16,0 2 0 15,0 7 0-15,0 0 0 0,0-1 0 0,4 4 8 0,-4-3-8 16,0 2 0-16,4 4 0 0,-4-1 0 16,0-5 0-16,0 8 0 0,0-8 0 0,-7 8 0 0,3-8 0 0,5 11 0 15,-5-14 0-15,1 3 8 16,-1 5 3-16,-3-8 1 0,0 9 0 0,0-7 0 16,0-5 2-16,0 3 1 0,4-4 0 0,-4 1 0 15,0 0-7-15,3-6 0 0,-3-6-8 0,0 0 12 0,0 6-12 0,0-6 0 16,4 6 8-16,-4-6-8 0,0 5-8 0,0-5-5 15,0 0-1-15,3 9 0 16,-3-9-43-16,0 0-9 0,0 0-2 0,0 0 0 16,4 0-11-16,3 0-2 0,-4 0-1 0,4 0 0 15,0 0 14-15,0 0 2 0,1 0 1 0,-1 0 0 16,0 0 4-16,0 0 1 0,0 0 0 0,0 0 0 16,0 0-15-16,0 0-2 0,3 0-1 0</inkml:trace>
  <inkml:trace contextRef="#ctx0" brushRef="#br0" timeOffset="5034.591">12668 1234 1474 0,'-10'6'31'0,"10"-6"6"0,-4 9-29 0,-3-3-8 0,4 0 0 0,3-6 0 16,-4 5 53-16,0 7 10 15,4-12 1-15,-3 6 1 0,3 0-16 0,0-6-3 0,-4 6-1 0,1 0 0 16,3 2-26-16,-4 4-6 0,4-6-1 0,0-6 0 16,-3 6-12-16,3 0 0 0,0 0 8 0,3 6-8 15,-3-4 0-15,0 4 0 0,0 0 0 0,0 11 0 16,4-8 0-16,-4 9 0 0,3-1 0 0,1-2 0 15,-1 8 0-15,1-8 0 0,0 8 0 0,-1 0 0 16,1-8 0-16,-1 8 0 0,1-11 0 0,-1 9 0 16,1-4 0-16,-4-2 0 15,3-4 0-15,1-5 9 0,-4 0 0 0,3 0 0 0,-3-12 0 0,0 0 0 16,4 3-9-16,-4 2 0 0,0-5 9 0,0 0-9 16,0 0-12-16,0-5-8 0,0-4 0 0,0-9-1 31,-4 0-141-31,4-2-28 0</inkml:trace>
  <inkml:trace contextRef="#ctx0" brushRef="#br0" timeOffset="5769.37">12693 1119 1314 0,'0'0'37'0,"0"0"8"0,-7 0-36 0,7 0-9 0,0 0 0 0,0 0 0 15,-4-5 31-15,4 5 4 0,-3-3 1 0,3 3 0 16,-4-6-7-16,4 6-1 0,0 0 0 0,0 0 0 16,-3-6-28-16,3 6 0 0,0-6 0 0,0 6 0 15,0 0 0-15,0 0 0 0,0 0 0 0,0 0 0 16,3-6 0-16,-3 6 0 0,0 0 0 0,0 0 9 16,4-12-9-16,-1 12 12 0,1-6-12 0,-4 6 12 15,7 0 2-15,0 0 1 0,-3 0 0 0,3 0 0 0,0 0 7 16,0 0 2-16,0 0 0 0,3 6 0 0,1-6-5 15,0 6-1-15,-4 0 0 0,3 0 0 0,4-6-6 16,-3 6 0-16,-1-6-1 0,5 6 0 16,-5-6-11-16,4 6 10 0,-3-3-10 0,3 2 10 0,-4 1 0 15,1 0 0-15,0 0 0 0,-1 0 0 0,1 0-10 0,-1 0-11 16,5 0 3-16,-5-1 0 0,4 4 8 0,0 3 8 16,-3-6-8-16,3 6 11 0,-3-1-11 0,3 1 0 15,0 3 0-15,0 3 8 0,-3-1-8 0,-4 1 0 16,3 2 0-16,-3 4 0 0,4-6 9 0,-4 8-9 15,-4-8 10-15,4 2-10 0,-3-2 10 0,-1 5-10 16,1-11 10-16,0 3-10 0,-1 2 9 0,1 1-9 0,-1-6 8 16,-3-3-8-16,0 8 8 0,0-5-8 0,-3 0 0 0,-1 0 8 15,1-1 5-15,-5-2 1 0,5 3 0 16,-4 0 0-16,-4-1-2 0,1 7 0 0,-4-9 0 16,3 9 0-16,0-7 1 0,-3 1 0 0,0 9 0 15,4-10 0-15,-4 1-13 0,-1 0 0 0,1 0 0 16,-7-3 0-16,4 2 0 0,-1-5 14 0,4 0-4 0,-4 0-1 15,4-6-9-15,-4 0 0 16,4 0 0-16,0 0 8 0,-3 0-8 0,2 0 8 0,1-6-8 0,-3 6 8 16,3 0-18-16,3 0-4 0,-3 0-1 0,7 0 0 31,-4-6-19-31,1 6-4 0,3-6-1 0,0 6 0 0,-1-9-16 0,5 7-3 16,-4-1-1-16,7 3 0 0,-4-6-48 0,4 0-9 15,-3 0-3-15</inkml:trace>
  <inkml:trace contextRef="#ctx0" brushRef="#br0" timeOffset="6387.393">13197 1625 1242 0,'0'0'27'0,"0"0"5"0,0 0 2 0,0 6 2 0,0 6-36 0,4-6 0 0,-4-1 0 0,0 7 0 15,3-6 40-15,-3-3 0 0,0-3 1 0,4 12 0 16,-4-6-23-16,4 0-5 0,-4-1-1 0,3 1 0 15,4 0 2-15,-3 0 0 0,3 6 0 0,-4-3 0 16,1-3 13-16,-1-1 2 0,1 1 1 0,-4-6 0 16,3 6-12-16,1 0-2 0,-1 0-1 0,-3-6 0 15,4 6-7-15,-4-6 0 0,3 6-8 0,-3-6 12 16,4 6 0-16,-4-6-1 0,0 0 0 0,0 5 0 16,0-5 0-16,0 0 0 0,0 0 0 0,0 0 0 15,0 0-3-15,0 0-8 0,0 0 12 0,0 0-4 0,0 0 13 0,0 0 3 16,0 0 0-16,0 0 0 15,0 0 13-15,0 0 3 0,0 0 1 0,0 0 0 0,0 0-23 0,-4-2-5 16,-3-1-1-16,0-9 0 0,0 6-4 0,0-6 0 16,0 6-8-16,0-5 12 0,4 5 16 0,-8-15 4 15,0 9 0-15,1 1 0 0,3-7-15 16,0 3-2-16,3 3-1 0,-3-5 0 0,0 5-14 0,4 0 0 16,-5 3 0-16,5-2 0 15,-1-1 0-15,4 6-10 0,0-6 10 0,0 6-8 16,0-5-2-16,7 8 0 0,-3-3 0 0,3 0 0 0,4 6-2 0,-1-6 0 15,4 0 0-15,4 0 0 16,-4 6-4-16,4-6 0 0,-1-5-1 0,1 5 0 16,0 3-5-16,-1-3-1 0,1 6 0 0,0-6 0 15,-1 0-23-15,-3 6-5 0,-3 0-1 16,3-6 0-16,-3 6-16 0,-11 0-3 0,10-6-1 0,-10 6 0 16,11-5-27-16,-11 5-5 0,0 0-2 0,0 0-478 0</inkml:trace>
  <inkml:trace contextRef="#ctx0" brushRef="#br0" timeOffset="17661.857">10534 1625 608 0,'0'0'12'0,"0"0"4"0,0 0-16 0,0 0 0 0,0 0 0 0,0 0 0 16,0 0 54-16,0 0 8 0,0 0 2 0,0 0 0 15,0 0-52-15,0 0-12 0,0 0 0 0,0 0 0 16,0 0 54-16,0 0 8 0,0 0 2 0,0 0 0 16,0 0-52-16,0 0-12 0,0 0 0 0,0 0 0 15,0 0 54-15,0 0 8 0,0 0 2 0,0 0 0 16,0 0-64-16,0 0-24 0,0 0 0 0,0 0 1 15,0 0 37-15,0 0 7 0,0 0 2 0,0 0 0 16,0 0-23-16,0 0 0 0,0 0 0 0,-7 6 0 16,7-6 0-16,0 0 0 0,0 0 0 0,0 0 8 15,-4 6-8-15,4 6 0 0,0-12 0 0,-3 5 0 16,-1 1 49-16,1 0 12 0,3 0 3 0,-4 3 0 16,4-3-52-16,0 6-12 0,4-7 0 0,-4 1 0 15,0 6 0-15,3-6 0 0,-3 0 0 0,4 3 0 16,-1-3 0-16,1-1 0 0,-1 1 0 0,4 0 0 15,-3 0 0-15,0 0 0 0,3 6 0 0,0-1 0 16,-4-2 0-16,4-3 0 0,0-6 0 0,0 6 0 16,-3 0 0-16,3 6 0 0,-4-6 0 0,4-1 0 15,-3 1 0-15,-4-6 0 0,0 0 0 0,0 0 0 0,7 0 19 0,-7 0 1 16,4 0 0-16,-4 0 0 0,7-6 17 0,-7 6 4 16,3-5 1-16,1-1 0 0,-1 0-20 0,-3 0-4 0,0-6-1 15,4 6 0-15,-4 6-17 0,3-6 8 0,1 1-8 0,-1 2 0 16,1-9 0-16,-1 0 0 0,1 6 0 0,-4-6 0 15,3 1-12-15,1 2-4 0,-4-3 0 16,4 6 0-16,3-6 25 0,0-5 5 16,0 5 1-16,0 3 0 0,0-3-15 0,0-5 0 15,3 5 0-15,-2-3 0 0,-1-2-9 0,3 5-5 0,-3 0-1 0,4-5 0 16,-1 2 24-16,-3 3 5 0,0 0 1 0,1-5 0 16,-1 5-27-16,0 3-4 0,0-3-2 0,-4 1 0 15,4-1-86-15,-3 0-16 16</inkml:trace>
  <inkml:trace contextRef="#ctx0" brushRef="#br0" timeOffset="18182.626">10950 1643 850 0,'0'0'17'0,"0"0"6"0,0 0-23 0,-3 11 0 0,-1-5 0 0,4 0 0 16,0 0 40-16,-3 3 4 0,3-3 1 0,-4 6 0 15,1-12 7-15,3 0 2 0,0 11 0 0,0-11 0 16,-4 6-20-16,1 0-4 0,3-6-1 0,-4 6 0 16,0 9 11-16,1-9 1 0,3-1 1 0,-4 7 0 15,1-6-24-15,-1 0-5 0,1 6-1 0,3-3 0 16,0 2-12-16,-4-5 0 0,4 0 0 0,0 0 0 16,0-6 0-16,0 0 0 0,0 0 0 0,0 0 0 15,-3 12-45-15,3-12-6 0,0 0-1 0,0 0 0 16,0 0-9-16,0 0-3 0,3-12 0 0</inkml:trace>
  <inkml:trace contextRef="#ctx0" brushRef="#br0" timeOffset="18371.53">10996 1322 1127 0,'-7'0'32'0,"7"0"7"0,-7 6-31 0,3-6-8 0,4 0 0 0,0 0 0 15,0 0 26-15,0 0 4 0,0 0 1 0</inkml:trace>
  <inkml:trace contextRef="#ctx0" brushRef="#br0" timeOffset="19061.31">11187 1654 817 0,'0'0'23'0,"0"0"5"0,0 0-28 15,0 0 0-15,0 0 0 0,0 0 0 0,0 0 51 16,-7 0 4-16,7 0 1 0,0 0 0 0,-8 0-15 0,8 0-2 0,-3 6-1 16,-4 0 0-1,7-6 1-15,0 0 0 0,0 0 0 0,-7 6 0 0,7-6 20 0,-4 0 4 16,4 0 1-16,0 0 0 0,0 0-25 0,0 0-5 0,0 0-1 0,0 0 0 15,0 0-12-15,0 0-2 0,0 0-1 16,0 0 0-16,0 0-18 0,0 0 10 0,0 0-10 0,0 0 8 16,0 0-8-16,0 0 0 0,0 0 0 0,0 0-11 15,4 3 11-15,3 3 0 0,-7-6 0 0,7 0 0 16,0 0 0-16,0 0 0 0,4 0 0 0,-1 0 0 16,-3 0-8-16,4 0 8 0,-1 0-8 0,-2 0 8 15,-1 0-12-15,0-6 2 0,0 3 1 0,0-3 0 16,0 0-7-16,-4 0 0 0,4 1-1 15,-3-7 0-15,-1 6-6 0,-3 6-1 0,4-6 0 0,-4 0 0 16,3 6 10-16,-3-9 2 0,0 3 0 0,0-5 0 16,0 5-3-16,0 0 0 0,-3 0 0 0,-1 0 0 15,-3 0-14-15,4 6-3 0,-4-6-1 16,0 6 0-16,0 0 33 0,-4-5 17 0,4-1-1 0,0 3-1 16,-4 3-15-16,4 0 0 0,-3 0 8 0,3 3-8 15,0-3 8-15,0 0-8 0,0 6 11 0,7-6-11 16,-8 5 0-16,8-5 0 0,-3 0 0 0,-1 6-12 15,1 6 3-15,-1 0 1 0,4 0 0 0,-3 2 0 16,3-2 8-16,0 6-12 0,3-1 12 0,-3-2-12 16,0-3 12-16,4 5 0 0,-4 1 0 0,3-6-8 15,1 8 8-15,-1-2 0 0,1 0 0 0,0-7 0 16,-4 4 19-16,0 9-1 0,0-13 0 0,0-2 0 16,0 3 14-16,0 0 2 0,0-12 1 0,3 6 0 15,1 0-16-15,-4-1-3 0,3 1-1 0,1 0 0 0,-1 0-15 0,4-3 9 16,-7-3-9-16,7 6 8 0,4 0-23 15,-1-12-5-15,5 0 0 0</inkml:trace>
  <inkml:trace contextRef="#ctx0" brushRef="#br0" timeOffset="19708.782">11469 1604 767 0,'0'0'32'16,"-4"6"-32"-1,4-6 76-15,-3 3 8 0,3-3 1 0,-4 6 1 16,4-6-30-16,-3 6-5 0,3 6-2 0,-4-6 0 15,4 0-27-15,0-1-6 0,-3 7 0 0,3-6-1 16,0 3-15-16,0-3 0 0,0 6 0 0,0-1 0 16,0-5 36-16,0 0 5 0,0 0 1 0,0-6 0 15,0 0-16-15,0 0-3 0,0 0-1 0,0 0 0 16,0 0 18-16,0 0 3 0,0 0 1 0,0 0 0 16,0 0-20-16,0 0-3 0,0 0-1 0,0 0 0 15,0 0-20-15,0 0 0 0,0 0 0 0,0 0 0 16,0 0 0-16,0 0 0 0,0 0 0 0,3-6 0 15,-3 6 0-15,0 0 0 0,0 0 0 0,0 0 0 0,7 0 0 0,-7 0 0 0,4 0 0 16,3 6 0-16,-4 0 0 0,1 3 0 0,-1-3 0 0,-3-1-12 16,4 1 12-16,-4 0 0 0,0 6 0 0,3 0 0 15,-3-6 0-15,4-1 0 0,-4 4 0 0,4 3 0 16,-4-6 0 0,3 6 9-16,-3-12-9 0,0 6 0 0,0-6 0 0,0 0 0 15,0 0 0-15,0 0 0 0,0 0 44 0,0 0 1 0,0 0 1 16,0 0 0-16,0 0-22 0,7 0-5 0,0-6-1 0,0 6 0 15,4-12-18-15,-4 12 0 0,0-6 0 0,3 6 0 16,-2-6 0-16,2 6 0 0,1 0 0 0,-1-6 0 16,-3 6 10-16,0-9-2 0,0 4 0 0,0-7 0 15,1 0-8-15,-1 6 0 0,0-6 9 0,-4 7-9 16,4-10 0-16,-3 3 0 0,-1-6-12 0,1 1 4 16,-1 2-13-16,-3-3-3 0,4-5 0 0,-4 2 0 15,0-2-8-15,-4 5-3 0,4 6 0 0,-3-8 0 16,3 2 7-16,-4 1 0 0,4-1 1 0,-3 3 0 15,-1-2-8-15,4 11-1 0,-3-6-1 0,3 0 0 16,0 9-17-16,-4-3-3 0,4 6-1 0</inkml:trace>
  <inkml:trace contextRef="#ctx0" brushRef="#br0" timeOffset="24086.167">6576 1481 399 0,'-7'0'11'0,"0"0"3"16,0 0-14-16,-4-6 0 0,4 6 0 0,3-6 0 16,-3 6 41-16,-3 0 6 0,6-6 1 0,4 6 0 0,-7 0-12 0,0 0-1 0,7 0-1 0,-7 0 0 15,0 6 4-15,7-6 1 0,-7 0 0 0,0 0 0 16,7 0 1-16,-4 0 1 0,4 0 0 0,-7 6 0 16,7-6-5-16,-7 0 0 0,7 0-1 0,-7 6 0 15,7-6-19-15,-3 0-4 0,-4 3-1 0,7-3 0 16,0 0 10-16,0 0 3 0,-4 3 0 0,4-3 0 15,0 0-8-15,0 0-2 0,0 0 0 0,0 0 0 16,-3 9-5-16,3-9-1 16,0 0 0-16,-4 0 0 0,4 0 2 0,0 0 0 0,-3 11 0 0,3-11 0 15,0 0 0-15,0 0 0 0,0 0 0 0,0 0 0 16,0 0 1-16,3 6 0 0,-3-6 0 0,0 6 0 16,0-6-1-16,0 0 0 0,0 0 0 0,0 0 0 15,0 0-10-15,0 0 8 0,0 0-8 0,0 0 8 16,0 0-8-16,0 0 0 0,0 0 0 0,0 0 8 15,0 0-8-15,0 0 8 0,0 0-8 0,0 0 8 16,0 0 0-16,0 0-8 0,0 0 12 0,0 0-4 16,0 0 6-16,0 0 1 0,0 0 0 0,0 0 0 15,4 0 3-15,-4 0 1 0,0 0 0 0,0 0 0 16,0 0-7-16,0 0 0 0,0 0-1 0,0 0 0 16,0 0-11-16,7 0 0 0,0 0 0 0,-4 0-11 15,4 0 11-15,0 0 0 0,0 0-9 0,0 0 9 16,1 6 0-16,-1-6-11 0,0 6 11 0,0-6-8 15,0 6 8-15,0 0 0 0,7-6 0 0,-7 3 0 16,-7 8 0-16,7-11 0 0,4 6 0 0,-8 0 0 16,4 0 0-16,0-6 0 0,-3 6 0 0,3 0 0 15,-4-6 0-15,4 6 0 0,-3 0 0 0,-1-1 0 16,1-5 0-16,0 6 0 0,-1-6 0 0,-3 0-8 16,4 9 8-16,-1-3 0 0,1 0 0 0,-1 0 0 0,-3 6 0 15,0-7 0-15,4 1 0 0,-4 0 0 0,0 3 0 0,0 3 0 16,0 0 8-16,0-7-8 0,-4 7 0 0,4-6 9 15,-3 6-9-15,-1-3 0 0,1-3 10 0,-1 5-10 0,1-5 8 0,-1 0-8 16,4-6 8-16,-4 12-8 0,4-12 8 16,-3 6-8-16,3-6 11 0,-4 6-3 0,-3-3-8 15,7-3 12-15,0 0-4 0,0 0 0 0,-7 0-8 0,0 0 12 16,7 0-12-16,-7 0 0 16,0 0 0-16,7 0 0 0,-7 0 8 0,7 0-8 0,0 0 11 0,-7 2-11 15,7-2 15-15,0 0-4 0,0 0-1 16,0 0 0-16,0 0-32 15,0 0-6-15,0 0-2 0,0 0 0 0,0 0 9 0,0 0 1 0,0 0 1 0,0 0 0 16,0 0 5-16,0 0 1 0,0 0 0 0,0 0 0 16,0 0 5-16,0 0 8 0,0 0-13 0,0 0 5 15,0 0 8-15,0 0 0 0,0 0 0 0,0 0-8 16,0 0-1-16,0 0 0 0,0 0 0 0,0 0 0 16,0 0 9-16,0 0 9 0,0 0-1 0,0 0-8 15,0 0 8-15,0 0-8 0,0 0 0 0,0 0 0 16,0 0 11-16,0 0-11 0,0 0 10 0,0 0-10 15,0 0 12-15,0 0-3 0,0 0-1 0,0 0 0 16,0 0-8-16,0 0 0 0,7 0 0 0,-3-2 0 16,3 2 0-16,-7 0 0 0,7 0-9 0,0 0 9 15,-4 0 0-15,-3 0 0 0,7 0-8 0,0 2 8 0,-7-2 0 0,7 0 9 16,1 3-1-16,-5 3 0 0,4-6-8 0,-7 0 0 16,7 0-12-16,-3 0 12 0,3 0-8 0,0 0 8 0,0 0 0 15,0 0 0-15,-4 6 0 0,1-6-11 0,3 0 11 16,0 6-8-16,-3 0-4 0,3-6-1 15,-4 6 0-15,4 0 0 0,0 0 13 0,0-6 0 16,-3 5 0-16,3 1 0 0,0-3 0 0,0 0 0 0,4 6 0 16,-4-3 0-16,0 0 0 0,7 0 0 0,-7 5 0 0,-4-5 0 15,4 0 0-15,1 3 0 0,2 3 0 0,-3-1 0 16,-3-5 0-16,3 6 0 0,-4 6 0 0,1-4 0 16,-4-2 0-16,3 0 0 0,-3 6 0 0,0-7 0 15,0 4 0-15,0 3 0 0,0-7 0 0,0 1 0 16,-3 3 0-16,3-9 0 0,-7 6 0 0,3-1 0 15,1 1 40-15,-4-3 12 0,3 3 1 0,-3-1 1 16,4-5-35-16,-5 0-7 0,5 6-2 0,-4-6 0 16,3 0-10-16,-3-6 0 0,-7 3 0 0,7 3 0 15,0-1 0-15,-3-5 0 0,6 6 0 0,-7-6 0 16,4 0 31-16,0 0 4 0,0 0 1 0,0-6 0 16,0 6-24-16,0 0-4 0,-3-5 0 0,2 2-8 15,1 0 0-15,-7 0 0 0,7 3 0 0,-3-6-12 16,3 6-20-16,0-6-4 0,-1 6-1 0,1-6 0 15,0 0 37-15,4 6 10 0,-4 0 1 0,7 0 0 16,-4-6-22-16,-3 6-4 0,4-6-1 0,3 6 0 16,0 0 4-16,-4 0 1 0,4 0 0 0,-7 0 0 15,7 0 11-15,0 0-13 0,0 0 5 0,0 0 8 16,0 0-40-16,0 0-1 0,0 0 0 0,0 0 0 16,-3-5 41-16,-5 5 17 0,5-6-1 0,3-3 0 0,0 9-28 15,0 0-7-15,0 0-1 0,0 0 0 0,0 0-3 0,0 0-1 16,0 0 0-16,0 0 0 15,0 0-12-15,0 0-2 0,0 0-1 0,0 0 0 16,0 0 0-16,0 0 0 0,0 0 0 0,0 0 0 16,0 0-18-16,0 0-4 0,0 0-1 0</inkml:trace>
  <inkml:trace contextRef="#ctx0" brushRef="#br0" timeOffset="26055.065">6985 1487 705 0,'-4'-18'14'0,"1"12"6"0,3 0-20 15,0 6 0-15,-4-5 0 0,1-1 0 0,3 6 67 0,-4-6 9 0,4 0 3 16,0 6 0-16,0 0-31 0,0 0-5 0,0 0-2 0,0 0 0 15,0 0-17-15,0 0-4 0,0 0-1 0,0 0 0 16,0 0-19-16,0 0 0 0,0 0-11 0,0 0 11 16,0 0-8-16,0 0 8 0,0 0 0 0,0 0 0 15,0 6-8 1,-3 0 8-16,3 5 0 0,0 1 0 0,0-6 0 0,0 0 0 0,3 3 8 0,-3 3-8 16,4-1 19-16,-4 1-3 0,0 0 0 0,0 8 0 15,3-8 2-15,-3 6 0 0,0-1 0 0,0 4 0 16,0 3-2-16,0-7 0 0,4 4 0 0,-4 8 0 15,0-2 0-15,-4-4-1 0,4 7 0 0,0-4 0 16,-3-2 5-16,3 2 2 0,-4-2 0 0,4-1 0 16,-3 3-4-16,3-2-1 0,0 2 0 0,0-8 0 15,0 6-17-15,0-10 0 0,3 4 8 0,-3 0-8 16,4-1 0-16,-1-2-14 0,-3 3 2 16,4-7 1-16,-1 7 25 0,-3-9 5 0,4 3 1 0,0-7 0 15,-4 7-20-15,3-6 10 0,1 6-10 0,-1-6 8 16,-3-3 0-16,0-3-8 0,0 0 12 0,0 0-4 15,0 0 4-15,0 0 1 0,0 0 0 0,0 0 0 16,7-3 7-16,-3 3 2 0,3-6 0 0,-4 0 0 16,8-6-22-16,-8 6 0 0,1 0 0 0,-1-5 0 15,4-1 0-15,-3-3 0 0,0 3 0 0,-1 1 0 16,1-1 0-16,-1-3 0 0,1 9 0 0,-1-5 0 16,-3-1 0-16,4 0 0 0,-1 0 8 0,-3 4-8 15,0 2-15-15,0-6-7 0,4 6-2 0,-4 0 0 16,0 0 8-16,3 0 0 0,-3 0 1 0,0 6 0 15,0 0-11-15,0 0-2 0,0 0-1 0,0 0 0 0,0 0 29 16,0 0 15-16,0 0-2 0,0 0 0 0,0 0-13 0,0 0-18 16,-10 0 4-16,3 6 1 0,0-6 13 0,0 6 0 0,-1 0 0 15,1-6 0-15,4 12 0 0,-1-12 0 0,-3 6 0 16,0 0 0-16,0 0 0 0,7-6 0 0,-7 0 0 16,4 5 0-16,-4 4 0 0,3-3 0 0,-3 6 0 15,3-6 0-15,1 0-16 0,-1 5 2 0,1-5 1 16,-1 9 0-1,4-9-113-15,0 6-22 0</inkml:trace>
  <inkml:trace contextRef="#ctx0" brushRef="#br0" timeOffset="26923.843">7243 1666 649 0,'0'0'28'0,"0"0"-28"16,0 0 68-16,0 0 8 0,0 0 1 0,0 0 1 15,0 0-10-15,0 0-1 0,0 0-1 0,0 0 0 16,0-6-34-16,0 6-6 0,0-6-2 0,0 6 0 16,0-11 13-16,3 5 3 0,-3-6 0 0,4 6 0 15,-1-3-24-15,-3 9-5 0,4-6-1 0,-1-5 0 16,1 5 3-16,-1 6 1 0,1-6 0 0,3 0 0 16,-7 6-14-16,3 0 0 0,-3-6 0 0,0 6 0 15,7 0 22-15,0 6 8 0,-7-6 2 0,4 0 0 16,3 0-32-16,0 6 0 0,0-6 0 0,0 6 0 15,0 0 8-15,0 5-8 0,-3-5 0 0,3-3 0 16,-4 9 0-16,4-6 0 0,1 6 0 0,-5-1 0 16,4 1 0-16,0-3 0 0,0 3 0 0,0 0 0 15,-3-7 0-15,-1 7 0 0,-3 0 0 0,4 3-10 16,-1-4 10-16,-3 1 0 0,0 0 0 0,0 6 0 16,0-4-16-16,-3-2 3 0,-1 0 0 0,4 5 0 15,-3-5 2-15,-8 15 1 0,4-10 0 0,0-2 0 16,-3 8 10-16,2-5 14 0,-2 6-3 0,3-4-1 15,-4 4-10-15,1-10 0 0,3 4 0 0,-4 6 0 16,4-13 0-16,-4 10 0 0,4-9 0 0,4 5 0 0,-4 1 0 16,0-9 0-16,3 3 0 0,1-1 0 0,-1-5 0 15,1 6 0-15,-1-6 0 0,4-6 0 0,0 0 0 0,0 6 0 0,0-6 0 16,0 0 0-16,0 0 0 0,0 0 0 0,0 0 0 0,0 0 0 16,0 0 8-16,0 0-8 0,4-6 12 0,-4 0-4 15,3 0-8-15,1 0-9 0,-1 0 9 0,1 0-13 16,-4 6 13-16,3-5 0 0,-3 5 0 0,0 0 0 15,11 0 0-15,-8-6 0 0,1 6 0 16,-4 0 0-16,7 0 0 0,-7 0 0 16,3 0 0-16,4 6 0 0,1-6 0 0,-5 5 0 0,4 1 0 0,0 0 0 15,-3 0 0-15,6 0 0 0,-3 0 0 0,0 3 0 16,-3 2 0-16,3-5 0 0,-3 6 0 0,-1-6 0 16,4 0 0-16,-3-6 0 0,3 6-10 0,3 0 10 15,-3-6 0-15,-3 0 0 0,3 0 0 0,0 0 0 16,0 0-53-16,4 0-3 0,-4-6-1 0</inkml:trace>
  <inkml:trace contextRef="#ctx0" brushRef="#br0" timeOffset="28023.021">7574 1557 922 0,'0'0'19'0,"0"0"5"0,0 0-24 0,0 0 0 0,0 0 0 0,0 0 0 16,0 0 79-16,-7 0 10 0,7 0 3 0,-7 0 0 16,7 0-24-16,0 0-4 0,0 0 0 0,-7-5-1 15,7 5-17-15,0 0-3 0,-7-6-1 0,7 6 0 16,0 0-16-16,0 0-3 0,0 0-1 0,0 0 0 16,0 0 11-16,0 0 3 0,0 0 0 0,-4-3 0 15,4 3-26-15,0 0-10 0,0 0 8 0,0 0-8 16,0 0 11-16,-3-6-3 0,3 6-8 0,0 0 12 15,-4-6-12-15,4 6 0 0,0 0 0 0,0-6 0 16,0 6 8-16,0-6-8 0,0 0 0 0,0 6 0 16,0 0 0-16,0 0 0 0,0 0 0 0,0 0 0 15,0-6 9-15,0-5-9 0,-3 2 8 0,3 3-8 16,0 0 0-16,0 6 0 0,0-6 8 0,3 6-8 16,-3-6 0-16,0-5 0 0,0 5 0 0,0 0 8 15,0 6-8-15,0-6 0 0,0 6 0 0,0 0 0 16,0 0 0-16,0 0 0 0,0 0 0 0,0 0 0 15,0-6 0-15,4 0-9 0,-4 3 9 0,0 3 0 16,0 0-12-16,0 0 4 0,0 0 8 0,0 0-13 0,0 0 13 16,0 0 0-16,0 0-10 0,0 0 10 0,0 3 0 0,0-3 0 15,0 0 0-15,0 0 0 0,0 0-11 0,3 6 3 16,-3-6 0-16,0 0 0 0,4 6 8 16,-4-6 0-16,0 0 0 0,3 6 8 0,1 0-8 15,3 0-8-15,0-6 8 0,0 0-12 0,-3 5 12 0,3 1 8 16,-4 0-8-16,4-6 11 0,-3 6-11 15,3-6 0-15,0 6 0 0,0-3 0 0,0 0 0 0,4 0 0 0,-4 3 0 16,3-6 0-16,-6 0 0 0,3 0 0 0,0 0 0 16,4 6 0-16,-4-1 0 0,3-5 0 0,1 6 0 15,-1-6 0-15,1 6 0 0,-1-6 0 0,1 0 0 0,0 6 0 16,3-6 8-16,-11 0 0 0,8 0 0 0,-1 0 0 16,1 0-8-16,-4 0 0 0,4-6 0 0,-1 12 0 15,-3-12 0-15,0 6-9 0,-3 0 9 0,3 0 0 16,-4 0 0-16,-3 0 0 0,8 0 0 0,-5 6 9 15,-3-6-9-15,7 0 0 0,-7 0 0 0,7 0 0 16,-7 0 0-16,0 0 0 0,7 0 0 0,-7 0-11 16,4 6 11-16,-4-6 0 0,7 0 0 0,-7 0 0 15,0 0 0-15,0 0 0 0,7 6 0 0,-7-6 0 16,0 0 0-16,3 0-10 0,-3 0 10 0,7 6-10 16,-7-6 10-16,4 3-13 0,-4-3 5 0,4 11 8 15,-4-11-11-15,0 0 11 0,3 6-8 0,-3-6 8 16,4 6 0-16,-4 0-10 0,0-6 10 0,3 6 0 15,-3 0 0-15,0 6 16 0,4-7-2 0,-4-5 0 16,0 6-14-16,0 3 0 0,0-3 0 0,0-6 0 0,0 6-12 16,0 6-4-16,0-12-2 0,0 6 0 15,0 5 27-15,0-5 6 0,0 0 1 0,-4 3 0 16,4 3-16-16,0-1 0 0,0 1 0 0,0 6 0 16,0 2 0-16,0-2 8 0,4 6-8 0,-4-4 0 0,0 10 0 0,0-4 8 0,0 3-8 15,0 4 0-15,0 2 11 0,0-3-1 0,0 4 0 16,-4 2 0-16,4-9 3 0,-3 4 1 0,3-1 0 0,-4-3 0 15,4 1 0-15,0-10 0 0,-3 4 0 0,3-7 0 16,0 4-14-16,3-9 9 0,-3 0-9 0,4-1 8 16,-1 1-8-16,-3-3 0 0,4-3 9 0,-4 0-9 15,0-6 0-15,3 0 0 0,-3 0 0 0,0 0 0 16,0 6-38-16,0-6-6 0,4 5 0 0,-4-5-1 16,0 0-115-16,0 0-22 0</inkml:trace>
  <inkml:trace contextRef="#ctx0" brushRef="#br0" timeOffset="28415.155">7863 1963 513 0,'0'12'21'0,"4"-6"-21"15,-4 0 51-15,3 2 5 0,1-2 2 0,-4 0 0 16,0-6 8-16,4 6 2 0,-1 6 0 0,4-12 0 16,-3 6-20-16,6-6-3 0,-6 0-1 0,-1 0 0 15,4 0-8-15,0 0-1 0,0-6-1 0,1 0 0 16,2 0-5-16,1 0-1 0,3 6 0 0,-4-6 0 16,4 0-28-16,1-2 0 0,2 2-13 0,-3 0 4 15,0 0-126-15,1 0-25 0</inkml:trace>
  <inkml:trace contextRef="#ctx0" brushRef="#br0" timeOffset="132590.772">17067 3371 414 0,'7'0'17'15,"1"6"-17"-15,-1-6 24 0,0 0 2 16,-4-6 0-16,4 6 0 0,0 0 14 0,4-6 4 16,-4 6 0-16,0-5 0 0,0 2-31 0,-3-3-5 15,3 3-8-15,-4 0 11 16,1-9 5-16,-4 12 0 0,3-6 1 0,-3 6 0 0,0 0 13 0,0 0 2 0,4 0 1 0,-4 0 0 15,3-6-13-15,-3 0-2 0,4 1-1 0,-4 5 0 32,0-6-69-32,-4 6-15 0</inkml:trace>
  <inkml:trace contextRef="#ctx0" brushRef="#br0" timeOffset="133420.779">17170 3166 1205 0,'0'0'34'0,"0"0"8"0,0 0-34 0,0 0-8 0,0 0 0 16,-7 8 0-16,7-8 52 0,-4 6 9 0,4-6 2 0,-3 6 0 16,3-6-30-16,-4 6-5 0,4-6-2 0,0 12 0 15,0-6-18-15,0-1-8 0,0 1 0 0,0 3 8 16,0-3-8-16,0 6 12 0,4-6-12 0,-4 0 12 0,0 5 2 16,3 1 1-16,-3-3 0 0,0 9 0 15,4-7 38-15,-4 1 8 0,0 3 2 0,-4 2 0 16,4-5-35-16,4 6-6 0,-4-3-2 0,0 2 0 0,3 1 4 0,-3-6 0 15,4 2 0-15,-1 4 0 16,-3 0-13-16,4-7-3 0,-1 7 0 0,1-3 0 0,-1 2-8 0,1 1 8 16,-1-6-8-16,1 2 8 15,-1-2-8-15,4 6 0 0,-3-6 0 0,0-4 0 16,-1 10 0-16,1-6 0 0,-1 0 0 0,1-1 0 16,-1-2 0-16,-3 3 10 0,4-12 1 0,-4 6 0 0,0-6-11 0,0 11 0 15,0 1 0-15,0-6 0 0,0 0 8 0,0 3-8 16,0 3 12-16,0-7-4 15,0 7-8-15,0-6 0 0,0-6 0 0,-4 6 0 0,1 0 12 0,3 0-4 16,0-6 0-16,-4 6 0 0,4-6 4 0,-3 5 0 16,-1 10 0-16,1-9 0 0,3-6 0 0,0 0 1 0,0 0 0 15,0 0 0-15,0 0-13 0,0 6 11 0,0-6-11 16,0 0 10-16,0 0 4 0,0 0 1 0,0 0 0 0,0 0 0 16,0 0-15-16,0 0 0 0,0 0 8 0,0 0-8 15,0 0 0-15,0 0 0 0,0 0 0 0,0 0 0 16,-8-6 0-16,5 6 11 0,-4-6-3 0,3-9-8 15,1 10 0-15,3-7 0 0,-4 0 0 0,1-6 0 16,3 4 8-16,-4-4-8 0,4 0 0 0,0 1 0 16,0 2-8-16,4-14-6 0,-4 5-1 0,3-2 0 15,-3-4 15-15,0 4-12 0,4-3 12 0,-1 2-12 16,-3-8 12-16,4 2-11 0,-4-2 11 0,3 3-10 16,-3-6 10-16,-3 2 0 0,3 10-9 0,-4-4 9 15,1-2 0-15,-1 9 0 0,1-7 0 0,-1 4 0 16,1-4 0-16,-4 10 0 0,0-4 0 0,0 7 0 15,0-4-9-15,-1 9 9 0,1-5 0 0,0 5 0 16,0 0 0-16,0 0 0 0,0 9 0 0,0-2 0 16,4-7 0-16,-1 6 0 0,1 0 0 0,3 6 0 15,-7-6 0-15,7 6 0 0,-4-6 0 0,0 6 0 16,1-6 0-16,3 6 0 0,-4-8 0 0,4 2 0 16,0 0 0-16,0 6 0 0,0-6-10 0,4 0 10 15,-4 6-15-15,3-6 3 0,1 0 0 0,3 0 0 16,-3 1 12-16,3 5 0 0,0-12 0 0,3 9 0 0,1-3 0 0,-1 6-11 15,1-6 11-15,0 6-10 0,-1 0 10 0,4-6-13 16,0 6 5-16,0 0 8 0,-3 0-11 0,3 6 11 0,4-6-8 16,-4 6 8-16,0-3-14 0,0 3 2 0,0 6 1 15,0-7 0-15,1 1 11 0,-1 0-13 0,0 0 5 0,3 6 8 16,-3-3-28-16,4-3 3 0,-4 5 0 16,0-5 0-1,0 0-39-15,-3 6-7 0,0 0-1 0,-1-7-1 16,4 4-36-16,-7-3-7 0,4 6-2 0</inkml:trace>
  <inkml:trace contextRef="#ctx0" brushRef="#br0" timeOffset="133812.994">17272 3439 1220 0,'0'0'27'0,"0"0"5"0,0 0 2 0,0 0 0 0,0 0-34 16,0 0 0-16,0 0 0 0,0 0 0 15,0 0 84-15,0 0 9 0,-4-6 3 0,4 6 0 16,0 0-53-16,0 0-11 0,0 0-1 0,0 0-1 0,0 0-13 0,0 0-2 0,0 0-1 0,0 0 0 31,0 0-22-31,0 0-5 0,0 0-1 0,0 0 0 0,0 0 6 0,0 0 8 0,4 0-13 0,3 0 5 16,0 6-5-16,4-6-1 0,-4 0 0 0,3 0 0 31,4 6-19-31,-3 0-4 0,3 0-1 0,4-6 0 16,-8 5-7-16,4 1-2 0,1-6 0 0,-1 3 0 15,0 0-25-15,-4 3-4 0,4-3-2 0</inkml:trace>
  <inkml:trace contextRef="#ctx0" brushRef="#br0" timeOffset="134408.837">17593 3592 1386 0,'0'0'28'0,"-7"0"8"16,7 0-28-16,-7 0-8 0,7 0 0 0,-7 0 0 16,0 3 37-16,7-3 7 0,-7 0 0 0,7 0 1 0,0 0-21 0,0 0-4 15,-7-3 0-15,7 3-1 0,-7 0-19 0,0 0 0 16,7 0 0-16,0 0 0 0,0 0 0 0,-7 3 0 15,-4 0 0-15,11-3 0 0,0 0 0 0,-7 6 0 0,0 2 0 0,0-8-9 16,7 0 9-16,-7 12-8 0,3-6 8 0,1 6-8 16,3-6 8-16,-4 2 0 0,4 4 0 0,0 0 0 15,4 0 8-15,-4-6-8 0,0 5 8 0,3 1-8 16,1-3 0-16,3-3 8 0,-4 0-8 0,1 0 0 16,-1-6 0-16,1 5 9 0,3 7-9 15,0-6 0-15,0-6 0 0,0 6 0 0,0-6 0 16,0 0 0-16,0 6 8 0,0-6-8 15,0 0 0-15,4 0 0 0,-4 0 10 16,0 0-10-16,4 0 8 0,-4-6-8 0,3 6 10 0,-3-6-10 0,0 0 12 0,4 0-12 16,-4 0 16-16,0 1-4 0,-3-1-1 0,-1 0 0 15,1-6 4-15,-1 3 1 0,1-2 0 0,-4-1 0 16,0 0-3-16,0-9 0 0,0 10 0 0,-4-1 0 16,1 0 2-16,-1-6 0 0,1 7 0 0,-4 2 0 15,0-9-15-15,-1 12 0 0,1-5 0 0,0 2 0 16,-3 3 0-16,-1 0 0 0,1 0 0 0,-1 0 0 15,0 6-14-15,1 0 4 0,-4 0 1 0,3 0 0 16,1 0 9-16,3 6 0 0,-4 0 0 0,4-3 0 0,0 3-14 0,3 6 2 16,-3-6 1-16,4 5 0 0,3 1-1 0,0 0-1 15,0 0 0-15,3 8 0 0,1-8 5 0,3 6 8 16,-4-10-13-16,4 10 5 16,-3-6-14-16,3-6-2 0,0 0-1 0,0-1 0 15,0 7-19-15,0-9-4 0,4 3-1 0</inkml:trace>
  <inkml:trace contextRef="#ctx0" brushRef="#br0" timeOffset="134860.505">17791 3648 1444 0,'0'0'40'0,"0"0"11"0,-4 6-41 0,4-6-10 15,-3 5 0-15,3 4 0 0,0-3 39 0,0 6 5 0,0-6 2 0,0 0 0 16,3 0-26-16,-3 5-4 0,4-2-2 0,-1-3 0 16,1 0-3-16,-1 0-1 0,-3-6 0 0,7 6 0 15,-3-1-10-15,-4-5 10 0,0 0-10 0,0 0 10 16,0 0-10-16,0 0 8 0,0 0-8 0,0 0 8 15,0 0 11-15,0 0 1 0,0 0 1 0,0 0 0 16,0 0 20-16,0 0 4 0,0 0 1 0,0 0 0 16,-7 0-13-16,3-5-2 0,-3-1-1 0,4 6 0 15,-1-6-8-15,-3-6-2 0,3 3 0 0,1-2 0 16,-1-1-12-16,1 6-8 0,-1-6 8 0,1-3-8 16,3 10 0-16,-4-7 0 0,4 6 0 0,0-6-8 15,0 6 8-15,0 0-10 0,4-2 10 0,-4 2-10 16,3 3-2-16,4 0-1 0,-3 3 0 0,3-6 0 15,-3 6-10-15,3-6-1 0,0 6-1 0,0 0 0 16,0 0-7-16,3-6 0 0,-3 0-1 0,4 6 0 16,0 0-14-16,-1 0-2 0,4-6-1 0,-3 6 0 15,3 0-38-15,4 0-8 0,-1 0-2 0</inkml:trace>
  <inkml:trace contextRef="#ctx0" brushRef="#br0" timeOffset="135339.041">18119 3074 1295 0,'0'0'27'0,"0"6"6"0,0-6-33 0,0 12 0 0,-4-6 0 0,4 0 0 16,0 3 28-16,0-4-2 0,0 1 0 0,0 6 0 16,4 0-4-16,-4 0-1 0,0-6 0 0,3 8 0 15,-3-2-4-15,4 6-1 0,-4-7 0 0,0 4 0 16,3 9 6-16,1-1 1 0,-4 4 0 0,3-4 0 15,1 4 10-15,-4 2 3 0,3 0 0 0,1 4 0 16,-4-4-3-16,3-2 0 0,1 5 0 0,-1-3 0 16,1 1-1-16,0 2-1 0,-1-8 0 0,4 8 0 15,-3-9-15-15,-1-2-2 0,4 2-1 0,0-5 0 0,-3 3-13 16,3 2 11-16,-4-5-11 0,4-6 10 0,-3 8-10 16,3-8 0-16,-3 0 0 0,3-6 8 0,-4 5 6 0,4-5 1 15,-3 0 0-15,-1-3 0 0,-3-3-26 0,0 0-5 0,0 0 0 16,0 0-1-1,0 0-15-15,0 0-2 0,0 0-1 0,0 0 0 16,0 0-22-16,0 0-5 0,0 0-1 0,0 0 0 16,0 0-10-16,0 0-3 0,0 0 0 0</inkml:trace>
  <inkml:trace contextRef="#ctx0" brushRef="#br0" timeOffset="135658.696">17918 3412 1431 0,'0'0'29'0,"0"0"9"0,0 0-30 0,-4-2-8 0,4 2 0 0,0 0 0 15,0 0 53-15,0 0 10 0,0 0 1 0,0 0 1 16,0 0-41-16,0 0-9 0,0 0-2 0,0 0 0 16,7 0-13-16,7 0-10 0,-3 2 2 0,3-2 0 15,4 3 8-15,-1 0 0 0,1 6-9 0,-1-9 9 16,5 12 0-16,-1-12 0 0,-4 6 0 0,5-6 0 0,-1 6-24 16,3-6-1-16,-2 6 0 0,2-6 0 15,-3 0-117-15,4 0-23 0,0 0-5 0</inkml:trace>
  <inkml:trace contextRef="#ctx0" brushRef="#br0" timeOffset="136838.544">19315 3192 1150 0,'0'0'24'0,"-7"0"6"0,7 0-30 0,-4-6 0 0,4 6 0 0,0 0 0 0,-4-6 30 0,4 6 0 15,-7-6 0-15,7 6 0 16,0 0-3-16,0 0-1 0,0 0 0 0,0 0 0 16,0 0 18-16,-3 0 4 0,3 0 1 0,0 0 0 0,0 0-9 15,0 0-3-15,0 0 0 0,0 0 0 0,0 0-21 0,0 0-5 0,-4 6-1 16,1 0 0-16,-1 12-10 0,4-7 0 0,0 1 0 16,-3 9 0-16,3 2 0 0,-4 4 0 15,4 2 0-15,-3 4 0 0,3 2 0 0,0-3 0 16,0 3 12-16,0 4-4 0,0-4 22 0,0 3 4 15,0 0 1-15,0-2 0 16,3-4 9-16,-3-3 1 0,4-2 1 0,-1-4 0 0,-3 1-16 0,4-4-3 0,-4-2-1 16,0 0 0-16,3 2-16 0,-3-14-10 0,0 6 12 15,0-6-12-15,0-6 12 0,0 0-4 0,0 0 0 0,0 0-8 16,0 0 22-16,0 0-2 0,0 0-1 0,0 0 0 16,0 0 7-16,-3-6 2 0,-1 0 0 0,-3-6 0 15,4 1-28-15,-1 2-14 0,-3-3 2 0,4 0 0 16,-4 0 12-16,3 1 0 0,-3 2 0 0,3-9 0 15,-3 1 12-15,0 5-2 0,-3-9 0 0,3-2 0 16,3 5-10-16,-3-2-17 0,0-4 4 0,0-2 1 16,3 2 12-16,1 1 15 0,-4-4-3 15,0-2-1-15,3-1-11 0,1 4 0 0,-4-7 0 0,3 4 0 16,1-3 0-16,3-4 0 0,-4 4 0 0,1 3 0 16,3-1 0-16,0-2 0 0,0 6 0 0,0-4 0 15,0 7-16-15,0 2-1 0,0-2-1 0,0 5 0 16,3 3 18-16,-3-2 0 0,0 5 0 0,0 0 0 15,0 6 0-15,0-3 0 0,0 9-8 0,0 0 8 16,0 0-16-16,0 0 0 0,4-6 0 0,-4 6 0 16,0 0 1-16,10 0 1 0,-3 0 0 0,4 0 0 0,-1 3 14 0,1 0 0 15,0 0 0-15,-1-3 0 16,1 6 0-16,-1-6 0 0,1 0 0 0,0 6 0 16,-1-6 0-16,4 0-9 0,-3 0 9 0,3 0-8 15,0 6 0-15,0-6 0 0,4 0 0 0,-4 0 0 16,4 0-24-16,-1 0-5 0,-3 0-1 0,4 0 0 15,0 6-13-15,-4 0-2 0,3 0-1 0,1-6 0 16,0 5-27-16,-4 1-6 0,0 0-1 0,-4-6 0 16,5 6-16-16,-5-3-3 0,1 3-1 0</inkml:trace>
  <inkml:trace contextRef="#ctx0" brushRef="#br0" timeOffset="137146.351">19300 3462 882 0,'0'0'39'0,"0"0"8"16,0 0-38-16,0 0-9 0,0 0 0 0,0 0 0 15,0 0 46-15,0 0 7 0,0 0 2 0,0 0 0 16,0 0-2-16,0 0 0 0,0 0 0 0,0 0 0 16,0 0-28-16,0 0-5 0,4 0-2 0,3 6 0 15,0-6-18-15,4 0 10 0,-4 0-10 0,3 0 8 16,1 3-8-16,3-3 0 0,0 9 0 0,-3-6 0 16,-1 3-22-16,4 0 0 0,-3 0 0 0</inkml:trace>
  <inkml:trace contextRef="#ctx0" brushRef="#br0" timeOffset="137648.716">19653 3612 1242 0,'0'0'27'0,"0"0"5"0,0 0 2 0,0 12 2 0,0-12-36 0,0 6 0 0,0 0 0 0,4 0 0 0,-4-6 12 0,0 6-4 16,3 0 0-16,1 2-8 15,-4-2 0-15,3 6 0 0,1-6 0 0,-4 0 0 0,3 0 28 16,1 0 0-16,-4-1-1 0,3 7 0 0,1-9-17 0,-4 3-10 16,4 0 12-16,-1 6-12 0,1-7 31 0,-1 1-1 15,1 0 0-15,-1 0 0 0,1 0-4 0,3 0-1 16,0 0 0-16,0-3 0 0,3 3-9 0,1-1-3 16,0-5 0-16,-1 6 0 0,1 0 4 0,-1-6 1 15,1 0 0-15,-4 0 0 0,4-6-2 0,-1 0 0 0,1 6 0 0,-1-5 0 16,-3-7 8-16,0 3 0 0,1 3 1 15,-1-12 0-15,-4 7 20 0,1-4 4 0,-4 3 1 16,0-5 0-16,0 5-32 0,-4-6-6 0,1 4-2 0,-4 8 0 16,3-6-2-16,-3 6 0 0,0-6 0 15,-4 0 0-15,4 4-16 16,-3 2-4-16,3-6-1 0,-4 0 0 16,0 6-28-16,1 1-6 0,3-1-1 0,0 6 0 15,7 0-110-15,0 0-22 0,0 0-5 0</inkml:trace>
  <inkml:trace contextRef="#ctx0" brushRef="#br0" timeOffset="138263.863">20098 3586 1085 0,'0'6'22'0,"3"0"7"15,-3 2-29-15,4 4 0 0,-1 0 0 0,1 0 0 16,-1 0 32-16,1 2 1 0,-1-2 0 0,1 0 0 15,3 0 14-15,-3-7 2 0,3 10 1 0,-4-9 0 16,4 6-22-16,-3-6-5 0,-1-1-1 0,1 1 0 0,-1 0-12 0,-3-6-2 0,4 6-8 16,-4-6 12-16,3 6-2 0,-3-6-1 0,0 0 0 0,0 0 0 15,0 0 23-15,0 0 5 0,0 0 1 0,0 0 0 16,0 0 19-16,0 0 4 0,0 0 1 0,0 0 0 16,0 0-6-16,-7 0 0 0,0-6-1 0,4 0 0 15,3 6-34-15,-7 0-6 0,3-6-2 0,1 0 0 16,-1 1-1-16,1-1 0 0,3 0 0 0,-4-3 0 15,4 3-12-15,0 0 0 0,0 0 0 0,0-5-10 16,4 5 10-16,-4 0-8 0,3 0 8 0,1 0-8 16,-1-6 8-16,1 6-8 0,3 4 8 0,0-4-8 15,0 0-2-15,0 0 0 0,0 0 0 16,4 0 0-16,-1 0 10 0,1 0-13 0,-1 0 5 0,4 4 8 16,0-1-25-16,-3 3 2 0,3 0 1 0,0 3 0 15,0-3 0-15,1 8 0 0,-1-8 0 0,0 12 0 16,-4-6 3-16,4 0 1 0,-3 6 0 0,0-4 0 15,-1 10 18-15,1-6-12 0,3 0 12 0,-7-1-10 16,4 4 10-16,-4-3 0 0,3 0 0 0,-3 5-8 16,0-5 8-16,0-3 11 0,0 8-3 0,0-5 0 15,0 0-8-15,-3-6 0 0,0 6 0 0,-1-9 8 16,1 8-8-16,-4-11 0 0,3 6 0 0,-3-6 0 16,0 0-15-16,0 6-5 0,0-6 0 0</inkml:trace>
  <inkml:trace contextRef="#ctx0" brushRef="#br0" timeOffset="156913.909">16192 4444 433 0,'0'0'18'15,"0"0"-18"1,0 0 60-16,0 0 8 0,0 0 1 0,0 0 1 15,0 0 2-15,0 0 0 0,0 0 0 0,0 0 0 16,0 0-32-16,0 0-7 0,0 0-1 0,-3 12 0 16,-1 0-32-16,4 3 0 0,0-4 0 0,0 1 0 0,0 9 49 15,0-4 3-15,4 1 1 0,-4 0 0 16,3-1-21-16,-3 10-5 0,0-4-1 0,0 4 0 0,4-4 7 0,-4-2 2 16,0 2 0-16,0 7 0 0,0-13-17 15,0 10-3-15,0-10-1 0,-4 10 0 16,4-10 22-16,-3 7 4 0,-1-3 0 0,4-4 1 0,-3 1-27 15,3 0-6-15,0 2 0 0,-4-2-8 0,4-7 8 0,-3 10-8 16,3-9 0-16,0 5 0 0,0-5 0 0,0 0 0 16,0-3 0-16,0 3 0 0,0-1 8 0,0 1-8 0,0-3 0 0,3 0 0 15,-3 0 0-15,0 2 0 0,4-5 0 0,-1 6 0 16,-3-12-30-16,4 6 0 16,-1-6 0-16,1 6 0 0,-4-6-18 0,7 0-4 15,-7 0-1-15,4 0 0 0,-4 0-114 0,3 0-22 0</inkml:trace>
  <inkml:trace contextRef="#ctx0" brushRef="#br0" timeOffset="157629.212">16224 4527 694 0,'0'0'15'0,"-3"-3"3"0,-4 3 1 0,3-6 1 0,1 0-20 0,-4 0 0 0,3 0 0 0,0-6 0 16,1 12 68-16,3 0 10 0,0 0 2 0,0 0 0 15,0 0-21-15,-4-5-4 0,1-1-1 0,3 6 0 16,0 0-10-16,0 0-1 0,0 0-1 0,0 0 0 16,0 0-12-16,0 0-2 0,0 0-1 0,0 0 0 15,0 0-9-15,-4-6-2 0,4 6 0 0,0-9 0 16,0 9-8-16,0-6-8 0,0 6 9 0,4 0-9 16,-4 0 14-16,3-6-3 0,4 0-1 0,4 6 0 15,-4 0-1-15,0-6 0 0,4 6 0 0,-4 0 0 16,7 0-1-16,-7 0 0 0,4 0 0 0,-1 0 0 15,1 0-8-15,3 0 0 0,-4 0 0 0,1 0 8 16,0 0-8-16,3 6 0 0,-4-6 0 0,4 6 0 16,-3 0-22-16,3-6-6 0,-3 6-2 15,-1 3 0-15,1-3 30 0,-1 5 0 0,-3-5 0 0,1 6 0 16,-1 0 0-16,0 0 0 0,0 2 0 0,0 4 0 16,-4 0 0-16,1-1 0 0,-1 4 0 0,1-4 0 15,-4 7 20-15,0-3 11 0,0-4 1 0,0 7 1 16,0-4-25-16,-4 10-8 0,4-10 0 0,-3 10 0 15,3-7 0-15,0 4 0 0,-4-4 0 0,1 4 0 16,-1-4 8-16,1-5-8 0,-4 8 0 0,3-8 0 16,-3-1 11-16,4 4-11 0,-1 3 10 0,0-7-10 15,1 4 24-15,-1 2-2 0,-3-5 0 0,4-6 0 0,-1 8-22 16,1-8 0-16,-4 0 0 0,3-3 0 16,1 8 0-16,-1-11-13 0,4 6 1 0,-7-6 1 15,4 0 11-15,-4 5 16 0,-1-5-4 0,-2 0-1 16,3 3-11-16,-4-9 0 0,4 6 0 0,-3-6 0 15,-1 6 0-15,0-12 0 0,1 6 0 0,-4 0 0 16,0-6 0-16,3 0 0 0,-7 0 0 0,4 3 0 0,0-3 15 0,0 6 1 0,0-5 0 16,3-1 0-16,1 6-16 0,-1-6-16 0,4 6 3 0,0 0 1 15,0-6-8-15,4 6-2 0,3 0 0 0,0 0 0 16,0 0-104-16,0 0-21 0,0 0-4 0</inkml:trace>
  <inkml:trace contextRef="#ctx0" brushRef="#br0" timeOffset="158607.638">16538 5129 247 0,'0'0'10'0,"0"0"-10"16,0 0 32-16,0 0 4 0,0 0 0 0,0 0 1 15,0 0 56-15,0 0 11 0,0 0 3 0,0 0 0 16,0 0-28-16,0 0-6 0,0 0-1 0,0 0 0 15,0 0-24-15,0 0-4 0,4-6-2 0,-4 6 0 16,3-5-26-16,-3 5-4 0,4 0-2 0,-4 0 0 16,0 0-10-16,0 0 0 0,0 0 0 0,0 0 0 15,0 0 0-15,0 0 0 0,0 0 0 0,0 0 8 16,0 0-8-16,0 0-11 0,0 0 3 0,0 0 0 16,0 0 8-16,0 0 0 0,0 0 0 0,3 5 0 15,-3-5 0-15,0 6 0 0,0-6 0 0,0 0 0 16,0 0 0-16,0 0 0 0,4 6 0 0,-4-6 0 15,0 0 8-15,0 0-8 0,3 12 8 0,-3-12-8 16,0 0 11-16,0 0-3 0,0 0 0 0,0 0 0 16,0 0 12-16,0 0 1 0,0 0 1 0,4 0 0 15,-4 0-8-15,0 0-2 0,7 3 0 0,-3 0 0 16,3 0-1-16,-7-3-1 0,7 3 0 0,0-3 0 16,-4 0-1-16,4 0 0 0,0 0 0 0,0-3 0 15,0 3-1-15,-3 0 0 0,3 0 0 0,0 0 0 16,-3 0 2-16,3-3 0 0,0 3 0 0,-4-3 0 0,4 0-1 0,0 3 0 15,0-6 0-15,-3 0 0 0,3 0 0 0,0 0 0 16,-3 1 0-16,3-7 0 0,-4 3-1 0,4-3 0 0,-3 0 0 0,-1 1 0 16,4-1-8-16,-3 6 12 0,-1-6-12 0,1-2 12 15,-4 8-12-15,3-6 0 0,-3 6 0 0,0-6 0 16,0 1 0-16,0 5 0 0,0 3 0 0,0 3 8 16,0 0-8-16,0 0-14 0,-3-6 3 0,3 6 1 15,-7 0-1-15,7 0 0 0,-7-6 0 0,0 6 0 16,-4 0 11-16,4 0 0 0,-4 6 0 0,4-6-8 15,-3 0 8-15,-1 0-8 0,4 6 8 0,-3-6-8 16,-1 0 8-16,0 6 0 0,4 0 0 0,-3 2 0 16,-1-2 0-16,4 6 0 0,0-6 0 0,0 0 0 15,4 5 0-15,-1-2 0 0,1 3 0 0,3-6 0 16,3 6 0-16,1-1-8 0,-1 1 8 0,4 3-8 16,0 3 8-16,0-7 0 0,4 7 0 0,-1-3 0 15,-3 2 0-15,4 1 8 0,0-6-8 0,-4 2 0 16,3-2 0-16,1 0 8 0,-4 0-8 0,3-1 0 15,-2-2 0-15,-1 3 8 0,3-6-8 0,-3 6 0 16,0-1 0-16,4-5 0 0,-4 3 0 0,0-3 0 16,0 3 0-16,0 0-10 0,0-4 10 0,0 1-10 15,0 0-94-15,0 0-20 0,0-6-3 0</inkml:trace>
  <inkml:trace contextRef="#ctx0" brushRef="#br0" timeOffset="165755.513">17223 4988 981 0,'0'-12'28'0,"0"10"6"0,0-4-34 0,0 0 0 0,0 6 0 0,0 0 0 16,-4-6 58-16,4 6 5 0,0 0 1 0,0-6 0 15,0 6-10-15,-3-6-2 0,3 6 0 0,-4 0 0 16,4 0-26-16,0 0-6 0,0 0 0 0,-7 0-1 16,7 0-4-16,-7 0-1 0,0 0 0 0,0 0 0 15,0 6-6-15,3-6 0 0,-3 6-8 0,0-6 12 16,0 6-12-16,4-3 9 0,-5 3-9 0,1-1 8 15,4 7 4-15,-1-12 0 0,1 12 0 0,3-12 0 16,-7 6-12-16,7-6 0 0,0 0 0 0,-7 0-11 16,7 0 19-16,-4 6 4 0,4-6 1 0,-7 11 0 15,4-8-5-15,-1 3 0 0,4-6-8 0,-3 12 12 16,-1-6-12-16,4-6 0 0,-3 6 0 0,3-6 0 16,-4 6 0-16,4-6 0 0,0 0 0 0,0 0 0 15,0 0 0-15,0 0 0 0,0 0 0 0,0 0 0 16,0 0 0-16,0 0 0 0,0 0 0 0,0 0 9 15,0 0-1-15,0 0-8 0,0 0 12 0,0 0-4 16,0 0-8-16,0 6 0 0,0-6 0 0,0 0 8 16,4 5-8-16,-4-5 0 0,7 0 0 0,-4 6 8 15,1 0-8-15,3-6 0 0,0 3 0 0,-4 0 0 16,4-3 0-16,0 3 0 0,0 0 0 0,0 0 0 16,1 3 0-16,-1-6 0 0,0 6-10 0,0 0 10 15,0-6 0-15,0 11 0 0,0-11 0 0,0 6 0 16,0 0 0-16,-4 0 0 0,5-6 0 0,-1 6 0 15,-4 0 0-15,1 3 0 0,3 2 0 0,-4-5 0 0,-3 0 0 16,4 0 10-16,-4-6-2 0,3 12 0 16,-3-1 4-16,0 4 0 0,0 3 0 0,0-1 0 15,-3-5-12-15,-1 3-16 0,1 3 4 0,-1-1 1 0,1-8 11 0,-1 3 0 16,1-1 0-16,-1 1 0 0,1-6 12 0,-5 6-3 16,5-9 0-16,-4 9 0 0,0-1-9 0,3-5 0 0,-3 0 0 15,0 0 0-15,7-6 28 0,-3 6 3 0,3-6 1 0,-7 0 0 16,0 6-19-16,0-6-3 0,-1 0-1 15,1 0 0-15,0 0-1 0,7 0-8 0,-7 0 12 16,-3 0-4-16,6 0-8 0,-3 0 0 0,7 0 0 16,-7 0-11-16,0-6-26 0,0 6-6 15,0-6-1-15,0 6 0 0,0-6 20 0,0 0 3 0,3 6 1 16,4 0 0-16,0 0-108 0,0 0-20 16,0 0-5-16</inkml:trace>
  <inkml:trace contextRef="#ctx0" brushRef="#br0" timeOffset="166326.726">17639 5079 874 0,'-4'12'18'0,"-3"3"4"0,4-9-22 0,-4 11 0 0,3-11 0 0,-3 6 0 16,4-9 54-16,-1 6 6 0,1 0 2 0,3-9 0 15,0 0-26-15,0 0-6 0,0 0-1 0,0 0 0 16,0 0-4-16,0 0-1 0,0 0 0 0,0 0 0 15,0 0 14-15,0 0 2 0,0 0 1 0,3-9 0 16,-3 0-15-16,4 0-3 0,-1-3-1 0,1 1 0 16,-4-7-22-16,3 3-12 0,1 3 2 0,-4-5 0 15,0 5-7-15,0 0-2 0,0-2 0 0,-4 8 0 16,4-6-12-16,-3 6-2 16,-4 0-1-16,3 0 0 0,-3 0 21 0,0 6 4 0,0 0 1 0,-4 0 0 15,4 6 8-15,-3 0-8 0,-1 0 8 0,-3 0-8 16,3 6 8-16,1-1 0 0,-4 4 8 0,3 3-8 15,-3-1 14-15,3-2-2 0,1 3 0 0,-4-6 0 16,7 5 10-16,-4-2 2 0,4-3 0 0,0 5 0 16,3-5-1-16,1 6 0 0,-1-4 0 0,4 4 0 15,0 0-7-15,0-4-2 0,7 4 0 0,-3 0 0 16,3-1-14-16,0-2 11 0,0 3-11 0,0-1 10 16,4-5-10-16,-4 3 8 0,3 2-8 0,1-5 8 15,0 0-8-15,-1 3 0 0,1-7 0 0,-1 1 8 16,1-3-18-16,0 6-4 0,-1-12-1 0,1 12 0 15,-1-12-27-15,1 0-6 0,-1 0 0 0,1-12-1 16,0 12-22-16,3-12-4 0,-4 0-1 0</inkml:trace>
  <inkml:trace contextRef="#ctx0" brushRef="#br0" timeOffset="167358.122">17766 5203 273 0,'0'0'0'0,"0"0"12"0,0 0-12 0,0 0 0 0,0 0 0 0,0 0 0 16,0 0 0-16,0 0 0 0,0 0 0 0,0 0 0 16,0 0 0-16,0 0 0 0,0 0 0 0,0 0 0 15,0 0-9-15,0 6 9 0,0-6 0 0,0 0 0 16,-4 6 0-16,4-6 0 0,0 0 0 0,0 0 0 15,-3 8 29-15,-1-2 0 0,1 0 0 0,3-6 0 16,0 0 27-16,0 0 4 0,0 0 2 0,0 0 0 16,0 0 2-16,0 0 1 0,0 0 0 0,-7 6 0 15,7-6-5-15,0 0 0 0,0 0-1 0,-4 6 0 16,4-6 5-16,0 0 2 0,-3 6 0 0,3 0 0 16,0 0-66-16,0-1 0 0,0 1-8 0,0 0-1 15,3 3 26-15,-3-9 6 0,0 6 1 0,0-6 0 16,7 0 0-16,-7 0 0 0,7 6 0 0,-3-6 0 15,3 0-2-15,-7 0 0 0,7 0 0 0,0 0 0 16,0-6-22-16,0 6 9 0,0-6-9 0,0 0 0 16,-3 3 0-16,3-3 0 0,0 0 0 0,0 1 0 0,-4-1 0 15,1 0 0-15,3 0 0 0,-3 0 0 0,-1 0 0 16,1 6 0-16,-1-6 0 0,1 0 0 16,-1-2-62-16,4 2-10 0,-3 0-1 0,-4 0-1 15,3 0 8-15,1 0 2 0,-4 0 0 0,3 0 0 16,-3 1-7-16,0-4-1 0,0 3 0 0,-3 0 0 15,3 0 5-15,0 0 1 0,-4 0 0 0,4 0 0 0,0 6 54 0,0 0 12 0,-7-5 0 0,0 5 0 16,0 0 51-16,-3 0 7 0,-1 0 2 0,0 11 0 16,-3-5 6-16,0 0 2 0,0 0 0 0,0 0 0 15,0 9-13-15,0-4-3 0,0 1 0 0,3 0 0 16,0 0-12-16,1 2-4 0,-1 4 0 0,4-6 0 16,0 5-4-16,0-2 0 0,4 3-1 0,-4-1 0 15,3-8-11-15,4 6-1 0,0-1-1 0,0-2 0 16,4 0-8-16,-1-3-2 0,1 3 0 0,3-1 0 15,0-5 3-15,0 6 0 0,0-6 0 0,3 0 0 16,1 3 2-16,3-6 1 0,0 2 0 0,0-2 0 16,0 0-28-16,4 0-6 0,-4-3 0 0,4-3-1 15,-4 0 2-15,4 0 1 0,-1 0 0 0</inkml:trace>
  <inkml:trace contextRef="#ctx0" brushRef="#br0" timeOffset="167889.811">18048 5235 832 0,'-3'0'17'0,"3"0"4"0,0-6-21 15,0 6 0-15,0-6 0 0,0 6 0 0,0 0 64 0,0 0 9 0,0 0 2 0,0 0 0 16,0 0-37-16,0 12-7 0,0-6-2 0,-4 6 0 16,4 5-15-16,-3-5-3 0,-1 3-1 0,4-3 0 15,-4 5 13-15,4-2 2 0,4 8 1 0,-4-11 0 16,0 0 10-16,0 3 3 0,4-4 0 0,-4 1 0 16,0-6-6-16,0-6-1 0,0 0 0 0,0 0 0 15,0 0-4-15,0 6 0 0,0-6-1 0,0 0 0 16,0 0 13-16,0 0 2 0,0 0 1 0,7-6 0 15,-4 0-14-15,1 0-2 0,-1 0-1 0,1-5 0 16,-1 2-18-16,1-3-8 0,-1 0 8 0,1-5-8 16,-1 5 0-16,1 3 0 0,-1-3 0 0,1-5 0 15,-4 5 0-15,3 3 0 0,-3 0-12 0,0 1 12 16,4 2-12-16,0 0 12 0,-4 0-12 0,0 6 12 16,3-6-13-16,1 0 5 0,-1 0 8 0,-3 6-13 15,0 0 4-15,7 0 1 0,0 0 0 0,0 0 0 16,0 6 8-16,4-6-10 0,-4 6 10 0,4-6-10 15,-1 6-1-15,-3 0 0 0,0 0 0 0,4 8 0 16,-4-5 2-16,0 0 0 0,0 3 0 0,0 5 0 16,0-5-7-16,0 0 0 0,0 8-1 0,-3-2 0 15,-1-6 8-15,-3 3 9 0,0 2-13 0,0-5 5 0,0 0-4 16,0 2 0-16,0-2 0 0,0 0 0 16,-3 0-30-16,3-6-6 0,0-6-2 0</inkml:trace>
  <inkml:trace contextRef="#ctx0" brushRef="#br0" timeOffset="168545.342">18461 5326 1166 0,'0'0'49'0,"0"0"-39"16,-4-6 94-16,4-5 20 0,-3 11 3 0,3-6 1 16,-4-6-52-16,1 6-9 0,-1 0-3 0,1 0 0 15,-1 3-41-15,-3-8-9 0,4 5-2 0,-1 6 0 16,1-6-12-16,-5 0 0 0,1 6 0 0,7 0 0 16,-7 0 0-16,4-6-16 0,-4 6 3 0,0 6 1 15,0-6-16-15,0 6-4 0,0 0 0 0,0 0 0 16,-1 8 32-16,1-2 0 0,0 6-8 0,0-1 8 15,4-2-10-15,-4 3 1 0,0 5 0 0,0-5 0 16,3-3 9-16,1 2 0 0,-1-5 0 0,0 0-8 16,4 2 16-16,0-5 3 0,4 6 1 0,-4-9 0 15,4 6-4-15,-1-7 0 0,4 4 0 0,-3 0 0 0,3-3-8 16,3-3-11-16,-3 3 3 0,4-6 0 0,0 0 32 16,-1-6 6-16,8 0 2 0,-4-3 0 0,3 3-18 15,1-11-3-15,0-1-1 0,-1-2 0 0,-3-4-2 16,4 0 0-16,0-2 0 0,-4-9 0 0,0 8-8 15,0-8 8-15,0 3-8 0,-3 2 8 16,-1-2-8-16,-3-6 0 0,4 8 0 0,-7-8 0 0,3 3 0 0,-4 2-9 16,1-2 9-16,-1 3 0 0,-3-3-14 15,0-4 4-15,-3 10 1 0,3-3 0 0,-7-1 1 0,3 10 0 0,-3-7 0 16,4 10 0-16,-1-4-13 0,-3 7-3 0,3 5 0 16,-3-3 0-16,4 9 8 0,-1 0 2 0,4 6 0 0,0 0 0 15,-7 6-9-15,0 0-1 0,4 9-1 0,-4-3 0 16,3 11 25-16,1-2 0 0,-1 2 0 0,0 7-8 15,1 2 8-15,-1-3 0 0,4 4 0 0,0 5 0 16,-3-3 0-16,3 1 0 0,0 2 0 0,3 0 0 16,-3-3 0-16,4-2 14 0,-4 2-2 0,3-3 0 15,1-2-4-15,0 2 0 0,-1-3-8 0,1-2 12 16,-1-4-3-16,1-2-1 0,3 2 0 0,0-5 0 16,0-3-8-16,-4 8 12 0,4-11-12 0,0 6 12 15,-3-7-28-15,0-2-4 0,3 3-2 0,-4-6 0 16,4 0-115-16,-3 0-23 0</inkml:trace>
  <inkml:trace contextRef="#ctx0" brushRef="#br0" timeOffset="169078.467">18747 5220 1257 0,'0'0'26'0,"0"0"6"0,-4 3-32 0,4-3 0 0,-3 6 0 0,-1 6 0 16,0-12 45-16,4 6 3 0,0 0 0 0,0 0 0 15,0-6-28-15,4 11-6 0,0-5-1 0,-1 0 0 16,4 3-3-16,0-9-1 0,4 6 0 0,-4 0 0 15,3-6 20-15,-3 0 4 0,4 0 1 0,0 0 0 16,-4-6-21-16,7 6-4 0,-4-6-1 0,1 0 0 16,0 0 4-16,-1 0 0 0,1 3 0 0,-1-8 0 15,-3 5-12-15,0 0 0 0,0 0 0 0,1 0 0 16,-1-6 0-16,-4 4 0 0,1 2 0 0,-1 0 8 16,-3 0-17-16,0-6-4 0,-3 6-1 0,-1-5 0 15,-3 5-37-15,0 0-7 0,0 0-2 0,-4 3 0 16,1-3 39-16,-1 0 7 0,-3 6 2 0,4-6 0 15,-1 6-18-15,-3-6-3 0,7 6-1 0,-4 6 0 16,1-6 34-16,-1 12 0 0,4-6 0 0,0 9 0 16,0 2 0-16,0 1 0 0,0 0 0 0,0 8 0 15,-4-2 25-15,4-4 6 0,0 4 1 0,3-1 0 16,1-2-23-16,-1 2-9 0,4-5 8 0,-3 0-8 16,6-4 18-16,1 4-2 0,-1 0 0 0,1-7 0 0,3 4-16 15,-3-9 8-15,3 6-8 0,-4-1 0 0,4-8 12 16,0 3-4-16,0-3 0 0,0-3-8 0,4 0 8 0,0 0-8 15,3 0 0-15,-4-3 0 16,4 3-19-16,4-6-10 0,-4 3-3 0</inkml:trace>
  <inkml:trace contextRef="#ctx0" brushRef="#br0" timeOffset="169680.782">19008 5179 1105 0,'0'0'47'15,"0"0"-38"1,0 0 51-16,0 0 9 0,0 0 3 0,0 0 0 15,0 0 0-15,0 0 1 0,0 0 0 0,0 0 0 16,0 0-27-16,0 0-6 0,0 0 0 0,0 0-1 16,0 0-22-16,0 0-4 0,7 0-1 0,0 0 0 15,3-6 0-15,-3 6 0 0,4 0 0 0,0-5 0 16,-1 5-12-16,1 0 0 0,3 0 0 0,-4 5 0 16,5-5 0-16,-5 0-16 0,4 6 3 0,-3-6 1 15,3 0 12-15,-3 0 16 0,-1 6-3 0,1-6-1 16,-1 6-12-16,-3 0 0 0,0-6 0 0,0 0 0 0,-3 6 0 0,-4-6 0 15,0 0 0-15,7 0 0 16,-7 0-23-16,4 0-7 0,3 6-2 0,-7-6 0 0,3 3 32 0,-3 0 0 16,4 5 0-16,-4-2 0 0,0 0-13 0,0 0 3 15,0 0 1-15,-4 0 0 0,4 6-3 0,-3-4 0 0,-4 1 0 16,-1 6 0-16,1-3 12 0,-3-1-8 0,3 1 8 16,-4 0-8-16,1 8-4 0,-1-8 0 15,0 6 0-15,1-3 0 0,-1 2 12 0,1-5 0 16,3 0 8-16,-4 5-8 0,1-2 21 0,2-3 0 0,5 0 0 15,-4-1 0-15,3-2 3 0,1 0 0 16,-1 6 0-16,1-4 0 0,-1-5-10 0,4 6-2 0,0-9 0 16,0 6 0-16,0 0-4 0,0 2 0 0,0-5-8 0,4-6 12 15,-4 0-4-15,3 6 0 0,4 0-8 0,-3-6 12 16,3 6-12-16,0-6 11 0,0 9-11 0,4-6 10 16,-1 0-10-16,-3-3 0 0,7 0 0 0,-3 0 0 15,3 0-20-15,4 0-7 0,-4-3-1 0,0 3 0 16,0 0-108-16,4 0-21 0</inkml:trace>
  <inkml:trace contextRef="#ctx0" brushRef="#br0" timeOffset="170425.901">20440 5347 1123 0,'0'0'23'0,"-4"-6"7"16,1 0-30-16,-1 3 0 0,1-3 0 0,-4 6 0 16,0-6 80-16,0-5 11 0,-4 5 1 0,1 0 1 15,-1 6-63-15,0-6-13 0,-3 0-2 0,0 3-1 16,0 0 14-16,0 0 4 0,-4 0 0 0,4 3 0 16,0-3-32-16,0 3 0 0,3 0 0 0,1 3 0 15,3 0 0-15,-4 3-13 0,1 3 1 0,2-3 0 16,-2 6 3-16,3-1 1 0,0 4 0 0,0-3 0 15,0 5 8-15,0-5 0 0,3 0 0 0,-3 0 0 16,0 8 0-16,3-8 11 0,1 6-3 0,-1-4 0 0,1 4-8 0,-1-6 0 0,4 5 0 16,-3-8 0-16,3 3 8 0,3 0 0 0,-3 0 0 15,0-12 0-15,4 5 12 0,-4-5 1 0,3 0 1 0,1 6 0 16,7-6 0-16,-1 0 0 0,1 0 0 0,-1-6 0 16,1 1 1-16,3-7 0 0,-3 0 0 0,3 3 0 15,0 3-23-15,-4-5 0 0,4-1 0 0,1 6 8 16,-1-6-32-16,-4 6-7 15,-3-2-1-15,4 2 0 0,-4 0 6 0,0 0 1 16,-3 6 0-16,-1-6 0 0,-3 6-19 0,0 0-3 16,0 0-1-16,0 0 0 0,0 0-5 0,0 0-2 15,0 0 0-15,-3 12 0 0,3-6 44 0,-4 2 11 0,0 4 0 0,4 0 0 16,-3 6 24-16,3-7 6 0,0 1 2 0,-4 3 0 16,4 2-16-16,0 1-4 0,4-9 0 0,-4 9 0 15,3-7-1-15,1 1-1 0,0-6 0 0,3 6 0 16,0-6-10-16,0-1 0 0,0-2 0 0</inkml:trace>
  <inkml:trace contextRef="#ctx0" brushRef="#br0" timeOffset="170743.014">20077 4859 1067 0,'0'0'45'0,"0"0"-36"16,0 0 49-16,0 0 10 0,0 0 1 0,0 0 1 15,0 0-34-15,0 0-6 0,7 6-2 0,0 0 0 16,0-1-19-16,3 1-9 0,4 6 8 0,1 0-8 15,-1-3 14-15,0 2-2 0,0 7-1 0,0-6 0 16,0 0-3-16,4 8-8 0,-4-8 12 0,3 0-4 16,1-1 21-16,-4 4 4 0,4-3 1 0,0 0 0 15,-1-1-49-15,1 1-9 0,-1-3-3 0</inkml:trace>
  <inkml:trace contextRef="#ctx0" brushRef="#br0" timeOffset="171209.528">21336 4921 1212 0,'0'0'25'0,"0"-6"6"0,0 6-31 0,0 0 0 0,4-6 0 0,-4 6 0 15,0 0 73-15,0 0 9 0,0 0 2 0,0 0 0 16,0 0-20-16,0 0-3 0,0 6-1 0,0 5 0 16,0 7-44-16,0-6-16 0,0 6 9 0,0 8-9 15,0-3 0-15,-4 4 0 0,0 2 0 0,1 4 0 16,3-4 0-16,-4 3 8 0,1 4-8 0,-4-4 0 16,3 0 0-16,1-2 0 0,-1 2 0 0,-3 3 0 15,4-8 24-15,-4 2 7 0,3-5 1 0,1-1 0 16,3-2-32-16,0 2 0 0,0-8 0 0,0 3 0 15,3-1-45-15,1-5-15 0,3-3-4 0,0 9 0 16,0-13-88-16,-4 1-17 0</inkml:trace>
  <inkml:trace contextRef="#ctx0" brushRef="#br0" timeOffset="171525.463">21484 4865 931 0,'0'11'39'0,"0"-5"-31"16,0 6-8-16,4 0 9 0,-4-3-9 0,3 8 10 16,-3-5 21-16,4 6 4 0,-1-6 1 0,1 8 0 15,-4-8-3-15,3 8 0 0,1 4 0 0,-1-6 0 16,-3-1-23-16,0 4-10 0,4 2 8 0,-4-5-8 16,0-6 0-16,0 8-19 0,0-2 3 0</inkml:trace>
  <inkml:trace contextRef="#ctx0" brushRef="#br0" timeOffset="172360.316">22123 5179 1037 0,'-7'-11'44'0,"3"2"-36"15,1 3 72-15,-4 0 15 0,3 0 2 0,0 0 1 16,1 0-72-16,-1 0-14 0,1 1-4 0,3 5 0 16,0 0-8-16,0 0 8 0,0 0-8 0,0 0 8 15,0 0 3-15,0 0 0 0,0 0 0 0,0 0 0 16,-4 11-11-16,1-5-9 0,-1 6 9 0,1 0-13 15,-1 2 13-15,1 4 12 0,-1 3-3 0,1 2 0 16,-1 1-9-16,1 2 10 0,-1 4-10 0,-3-7 10 16,3 3 14-16,1-2 4 0,-1 0 0 0,1-4 0 15,-4 4-16-15,3-7-2 0,1 4-1 0,-4-4 0 16,3-5 0-16,-3 0 0 0,4 3 0 0,-4-4 0 16,3 1 3-16,1-6 1 0,-1 0 0 0,4-6 0 15,0 0-5-15,0 0 0 0,0 0-8 0,0 0 12 16,0 0 3-16,0 0 0 0,0 0 0 0,0 0 0 15,0 0-15-15,-7-6-8 0,3 0 8 0,1 0-13 16,-1-5 1-16,4-1 1 0,0-3 0 0,-3 3 0 16,3 1 11-16,0-13 8 0,0 9-8 0,0-2 11 15,0-7-11-15,0 1 0 0,3 2 0 0,1-8-11 16,-4 2 11-16,3 4 0 0,1-4 0 0,-1-2 0 0,1 2 0 16,3-2 0-16,-3 0-12 0,3 2 4 0,0 4-5 15,0 2-1-15,3 3 0 0,-3-5 0 0,0 11 14 0,4-3 0 0,3-2-10 16,-3 11 10-16,-1-6 0 0,4 0 0 0,1 7-9 0,-5 2 9 15,4 0 0-15,0 0 0 0,0 3 0 0,-3 0 0 16,0 0 0-16,-1 6 0 0,4 0 0 0,-3 8 0 16,-4-8 0-16,4 6 0 0,-1 0 0 0,1 8 0 15,-1-2 0-15,-3-1-13 0,0 10 4 0,0 2 1 16,-3-8 8-16,-1 8 0 0,1-5 0 0,0 8 0 16,-1-8 0-16,-3 2 9 0,0-2-1 0,-3 2-8 15,3 3 11-15,0-5-11 0,0-3 10 16,0 2-10-16,0-5 16 0,-4 5-2 0,0-2-1 0,4 2 0 15,0-8-5-15,0 3-8 0,0-1 11 0,0-5-11 16,0 0 9-16,4 3-9 0,-4-4 0 0,0-5 9 16,4 6-18-16,-1-6-4 0,-3 0-1 0,4-3 0 15,-4-3-46-15,0 0-10 0,0 0-2 0</inkml:trace>
  <inkml:trace contextRef="#ctx0" brushRef="#br0" timeOffset="172638.977">21982 5403 893 0,'0'0'37'0,"0"0"-29"15,0 0 48-15,0 0 9 0,0 0 3 0,0 0 0 16,0 0 16-16,0 0 4 0,0 0 1 0,0 0 0 15,0 0-29-15,0 0-5 0,0 0-2 0,3 6 0 16,4-6-32-16,0 3-6 0,0-1-2 0,4 4 0 16,-1-6-5-16,1 6 0 0,7 0-8 0,-4-6 12 15,0 6-12-15,4 0-10 0,-4-6 2 0,0 6 0 32,3-6-140-32,-2 0-27 0,2 0-5 0</inkml:trace>
  <inkml:trace contextRef="#ctx0" brushRef="#br0" timeOffset="173074.37">22440 5359 1377 0,'-3'5'39'0,"-1"1"9"16,1 0-39-16,3-6-9 0,-4 6 0 0,4 6 0 0,-3-9 36 15,3 9 6-15,0-12 1 0,0 5 0 0,0 7 1 0,3-6 1 16,-3-6 0-16,4 6 0 0,-1 0-5 16,1 6 0-16,-1-4-1 0,4 1 0 0,-3 0-31 15,-1 3-8-15,4 0 0 0,-3-1 0 16,3-5 0-16,-4 0 0 0,5 3 0 0,-5 3 0 16,1-6 0-16,3 5 8 0,0-5-8 0,-4 0 0 0,1-3 10 0,-4-3-2 15,3 6-8-15,-3-6 12 0,0 0-12 0,0 12 0 0,0-12 0 0,0 0 0 16,0 0 8-16,0 0-8 0,0 0 0 0,0 0 9 15,0 0-9-15,0 0 8 0,0 0-8 0,0 0 8 16,0 0-8-16,0 0 0 0,0 0-10 0,0 0 10 16,4-9-12-16,-1 6 12 0,1-3-13 0,-1 3 5 15,1-3 8-15,-4-6 0 0,3 7 0 0,1-7 0 16,-1 0 0-16,1 0 8 0,0 3-8 0,3-8 8 16,-4 5 3-16,4-3 1 0,-3-2 0 0,3 5 0 15,0-6-12-15,0-2 0 0,0 2 0 0,0-5 8 16,0 2-8-16,4 3-14 0,-1 1 3 0,1-4 1 15,-4 4-48-15,3-1-10 16,-2 0-1-16</inkml:trace>
  <inkml:trace contextRef="#ctx0" brushRef="#br0" timeOffset="173626.217">22751 5388 998 0,'0'0'20'0,"0"0"7"0,0 0-27 16,0 0 0-16,0 0 0 0,-4 6 0 0,4-6 8 0,0 0-8 0,0 0 8 0,-3 3-8 15,3-3 47-15,-4 6 4 0,8 3 1 0,-4-1 0 16,0-2-28-16,3 0-4 0,-3-6-2 0,4 6 0 16,-4 0 3-16,0-6 1 0,7 6 0 0,-4 0 0 15,4 0 6-15,0-4 0 0,0 1 1 0,0 0 0 16,0-3 2-16,4-3 0 0,3 3 0 0,-3-5 0 16,-1-1-10-16,1 0-1 0,0-6-1 0,-1 0 0 15,1 0-19-15,-1-2 0 0,1 2 0 0,-4 0-9 16,0 0-22-16,0-8-4 0,-3 8-1 15,-1 0 0-15,1-5-21 0,-1 5-5 0,-3-3-1 0,0 4 0 16,0-1 7-16,-3 6 2 0,-1 0 0 0,1 0 0 16,-4 0 26-16,3 0 6 0,-3 3 1 0,0-2 0 15,0 10 32-15,0-2 6 0,-4 3 2 0,1 6 0 16,-1-6 26-16,0 6 6 0,1 5 1 0,-1-2 0 16,1 3 5-16,-1-1 2 0,0 1 0 0,4 8 0 15,-3-8-7-15,3 3 0 0,3-4-1 0,-3 7 0 16,4-7-28-16,3 4-6 0,-4-3-1 0,4-4 0 15,0 1 0-15,0 6 0 0,4-10 0 0,3 1 0 16,-4-3 0-16,1 3 0 0,3-1 0 0,-4-5 0 16,4 6 1-16,4-6 0 0,-4 3 0 0,4-3 0 15,-4 0-17-15,3-4-12 0,1-2 1 0,-1 0 1 16,1 0-33-16,0 0-6 0,3 0-2 0</inkml:trace>
  <inkml:trace contextRef="#ctx0" brushRef="#br0" timeOffset="173899.101">22842 4994 1241 0,'0'0'25'0,"0"0"8"0,0 0-33 0,0 0 0 0,0 0 0 0,4-6 0 16,-1 0 60-16,1-2 6 0,-1 5 1 0,1-3 0 16,3 3-10-16,-3 3-1 0,3-6-1 0,0 0 0 15,3 0-35-15,1 0-6 0,-1 0-2 0,1 0 0 16,3 1-12-16,-3-4-13 0,3 0 2 0,-4 6 1 16,5-9-85-16,-5 0-17 0</inkml:trace>
  <inkml:trace contextRef="#ctx0" brushRef="#br0" timeOffset="174492.184">23072 5303 1166 0,'0'0'49'0,"0"0"-39"16,-7 12 8-16,3-7 2 0,4 1 0 0,-3 3 0 16,-1 0 35-16,0 6 7 0,1-4 2 0,-1 1 0 15,1 0-18-15,-1 6-3 0,1-4-1 0,-1-2 0 16,1 6-32-16,-1-7-10 0,1 4 0 0,-1-3 0 15,4 5 11-15,-3-2-11 0,3-3 10 0,0 6-10 16,3-7 8-16,-3 1-8 0,0-3 0 0,4 3 0 16,-1-1 8-16,-3-5-8 0,4 0 0 0,-1 0 0 15,-3-6 8-15,0 0-8 0,4 6 0 0,-4-6 0 16,0 0 13-16,0 0-3 0,0 0-1 0,0 0 0 16,3 0-9-16,1 0 0 0,-1-6 9 0,4 0-9 15,-3-6 12-15,0 7-3 0,3-10 0 0,-4 3 0 16,1 0-28-16,-1-11-5 0,-3 5-2 0,4 3 0 15,-1-8-11-15,-3 2-3 0,4 4 0 0,-1-7 0 16,1 1 28-16,-4 2 12 0,3 3-12 0,1-8 12 16,3 8-11-16,-4 1 11 0,5-1-8 0,-5 6 8 15,4-2-12-15,-3 2 4 0,-1 6 0 0,4 0 0 16,0 0 16-16,0-3 3 0,0 4 1 0,0 5 0 16,4 0-12-16,-4 0 12 0,0 0-12 0,4 0 12 15,-4 8 17-15,0-2 4 0,3 0 1 0,-3 0 0 0,4 6-34 0,-4 0 0 16,0 2 0-16,0 4 0 0,0 5 0 0,-3-5 0 0,-1 8 0 15,1-8 0-15,-4 3 13 0,0 2-4 0,0 1-1 0,-4-4 0 16,4 4-8-16,-3-1 8 0,-1-5-8 16,4 3 8-16,-3-4 0 0,3-8 0 0,0 6 0 0,0-6 0 15,0-9-8-15,0 0-17 0,0 0 4 0</inkml:trace>
  <inkml:trace contextRef="#ctx0" brushRef="#br0" timeOffset="174869.706">23403 5350 1470 0,'0'0'41'0,"-3"14"11"16,-1-8-42-16,1 0-10 0,3 0 0 0,0 6 0 16,0-6 37-16,0 6 6 0,0 2 1 0,0-2 0 15,3 0-11-15,1 0-1 0,-1 2-1 0,1-2 0 0,-1 6-11 16,4-13-3-16,-3 7 0 0,3-3 0 0,0 3-4 0,0-6-1 16,4 0 0-16,-4-1 0 0,3 1 1 0,-3-6 0 15,4 0 0-15,0 0 0 0,-1 0-1 0,1 0 0 0,3-6 0 0,-4 1 0 16,1-1 0-16,0-6 0 0,-1 6 0 0,-3-3 0 15,4 3-3-15,-1-5-1 0,1-7 0 16,-4 0 0-16,0 7-8 16,0-4 0-16,4-3 0 0,-4 6 0 0,-4-5 0 15,1 2-17-15,-1-3 4 0,-3 1 1 16,0 2-144-16,0-2-29 0,-3-1-6 0</inkml:trace>
  <inkml:trace contextRef="#ctx0" brushRef="#br0" timeOffset="175204.332">23714 5394 1697 0,'0'0'35'0,"7"0"9"16,0 0-35-16,3 3-9 0,1 0 0 0,0 0 0 16,-1 3 56-16,1-3 8 0,-1-1 3 0,1-2 0 15,-1 6-15-15,1-6-2 0,0 0-1 0,3 0 0 16,-4 0-30-16,-3 0-7 0,4-6 0 0,0 6-1 16,-1-2-11-16,1-1 0 0,-1-3 0 0,1 0 0 15,-4 3 0-15,4 3-14 0,-1-6 2 0,-3 0 0 16,0 0-32-16,4 6-7 0,-4-6-1 0,0 0 0 15,0 1-10-15,-3-4-2 0,-1 3-1 0,4-3 0 16,-3 6-111-16,-4-9-21 0,0 1-5 0</inkml:trace>
  <inkml:trace contextRef="#ctx0" brushRef="#br0" timeOffset="175381.508">23943 5285 1165 0,'-11'12'24'0,"1"-6"7"0,-4 6-31 0,3-1 0 0,1 1 0 0,-1 0 0 15,0 8 57-15,1-8 6 0,-1 3 1 0,4 8 0 16,-3-11-33-16,3 6-7 0,-4-1 0 0,4 4-1 15,3-3 14-15,1-7 3 0,3-2 1 0,0 3 0 16,0 6-23-16,3-7-5 0,-3 1-1 0,4-3 0 16,3 9-12-16,-4-13 0 0,5 1 0 0,-1 6 0 15,0-6 0-15,0 3 0 0,3 0 0 0,1-4 0 16,-1-2-42-16,5 3-11 0,-1-6-3 0</inkml:trace>
  <inkml:trace contextRef="#ctx0" brushRef="#br0" timeOffset="176193.604">24966 4765 1288 0,'-3'6'27'0,"-1"0"5"16,1-1-32-16,3 4 0 0,-4 9 0 0,0-6 0 16,1-6 37-16,3 5 1 0,-4 4 0 0,4-3 0 15,-3-6-10-15,3 5-3 0,0 1 0 0,0-6 0 16,0-6 6-16,0 6 1 0,0-6 0 0,3 6 0 16,-3-6-16-16,0 0-4 0,0 0 0 0,0 0 0 15,0 0-12-15,4 9 11 0,-4-9-11 0,0 0 10 16,0 0-10-16,0 0 0 0,0 0 0 0,0 0 8 15,0 5-8-15,0-5 0 0,0 0-12 0,-4 6 12 16,4-6-45-16,0 0-2 0,0 0 0 0,-3 6 0 0,3-6 31 0,-11 6 5 0,4 0 2 16,0-6 0-1,-3 6 9-15,-1-6 0 0,-3 0 0 0,3 0 8 0,-3 0 1 0,-3 0 1 16,2 0 0-16,-2 0 0 0,3 0-10 0,-4 6 0 0,0-6 0 16,4 3 0-16,-3 6 23 15,3-1 5-15,-1 4 2 0,-2 0 0 0,3 5-48 16,0-2-10-16,-1 3-1 0,1-1-1 0,0 4 48 15,4 3 10-15,-1-1 1 0,0-2 1 0,1 2-6 0,3 4-2 0,0 2 0 16,3 0 0-16,-3-8 18 0,4 8 3 0,-1-8 1 0,1 8 0 16,-1-11-21-16,4 6-4 0,0-4-1 0,0-2 0 15,0 2 2-15,4-2 1 0,-1 0 0 0,1-7 0 16,-1 1 39-16,4 3 7 0,4-3 1 0,-4-1 1 16,7-5-90-16,-3 3-19 0,3-3-3 0,0-3-1 15,0 6 36-15,0-3 8 0,4-1 0 0,-1-5 0 16,-3 0 0-16,4 0 0 0,0 0 0 0,-4 0 0 15,3-5-30-15,1-1-1 0,3-3 0 0</inkml:trace>
  <inkml:trace contextRef="#ctx0" brushRef="#br0" timeOffset="176627.987">25008 5414 774 0,'0'0'16'0,"0"0"4"0,0 0-20 15,0 0 0-15,-7 6 0 0,7-6 0 0,-3 6 87 0,3-6 13 0,0 0 2 0,0 0 1 16,-7 6-25-16,7-6-5 0,-4 6-1 0,-3 6 0 15,7-12-14-15,-3 6-3 0,3 0-1 0,-4 2 0 16,4 4-36-16,0-6-7 0,4 6-2 0,-4-1 0 16,3-5 3-16,1 3 1 0,3 0 0 0,-4 0 0 15,4 3-1-15,-3-1 0 0,3-5 0 0,0 0 0 16,-3 0 23-16,3 0 4 0,-4 3 1 0,1-3 0 16,3-1-16-16,0 1-4 0,3-6 0 0,1 0 0 15,-4 0 12-15,4 0 3 0,-1 0 0 0,1-6 0 16,-1 1-21-16,-3-4-4 0,4-6-1 0,0 6 0 15,-1-3 5-15,1-5 1 0,-1 2 0 0,1 3 0 16,-4-5-4-16,0-1-1 0,4 0 0 0,-4-2 0 16,0 8-10-16,-4-6 0 0,1 1-12 0,-1 2 12 15,1 3-45-15,-4 1-2 0,3-4 0 0,1 3 0 16,-4 0-124-16,0 1-25 0,0-1-4 0</inkml:trace>
  <inkml:trace contextRef="#ctx0" brushRef="#br0" timeOffset="177153.036">25643 5273 998 0,'-3'-3'20'0,"-4"3"7"0,0-5-27 16,0-1 0-16,0 6 0 0,0 0 0 0,-4 0 56 0,4 0 7 0,0 0 1 0,-4 0 0 16,1 0-42-16,3 0-8 0,-4 0-2 0,1 11 0 15,-1-8 7-15,0 0 1 0,1 3 0 0,3 3 0 16,-4 3 3-16,1 0 1 0,-1-1 0 0,4 1 0 16,-4 3 4-16,4 2 2 0,0-5 0 0,0 0 0 15,0 3 2-15,0-4 1 0,4 1 0 0,-5 0 0 16,5 0-12-16,-1-4-2 0,1-2-1 0,3 6 0 15,0-12 13-15,0 0 2 0,0 0 1 0,0 0 0 16,0 0-20-16,3 6-4 0,1-6-1 0,-4 0 0 16,7 6 14-16,0-6 2 0,4-6 1 0,-4 6 0 15,0 0 2-15,3-6 1 0,-3 0 0 0,0 3 0 16,4 0-29-16,-4 3 8 0,0 0-8 0,4 0 0 16,-4 0 0-16,0 0 0 0,0 0 0 0,0 0 0 15,4 6 0-15,-4 0 0 0,3 0 0 0,-3 0 0 16,0 6 0-16,-3-12 0 0,-1 5 0 0,4 4 0 0,-3-3 0 15,-1 3 0-15,1 0 0 0,-4 3 0 16,3-1 0-16,-3-5 0 0,0 0 0 0,0 3 0 16,-3 0 0-16,-1 0 0 0,1-4 0 0,3-5 0 15,-7 6 0-15,0 0 0 0,0-6 0 0,0 6 0 16,-4-6-29-16,4 0-9 0,0 0-2 0,-4 0 0 16,1 0-32-16,-4-6-6 0,3 0-2 0,-3 0 0 15,3-5-108-15,-3-4-21 0</inkml:trace>
  <inkml:trace contextRef="#ctx0" brushRef="#br0" timeOffset="177706.846">25785 4641 1044 0,'0'0'21'0,"0"0"7"0,-4 6-28 0,4 3 0 0,-4-3 0 0,4 6 0 15,0-6 50-15,0 5 5 0,0-5 1 0,0 9 0 16,0 0 6-16,4 5 2 0,0 4 0 0,-1-4 0 15,1 16-20-15,-1-4-3 0,1 3-1 0,-1-3 0 16,1 4-24-16,-4 8-4 0,3-6-2 0,-3 3 0 16,0-3 9-16,-3 1 1 0,3 2 1 0,-4-3 0 15,1 3 10-15,-4-3 1 0,3-5 1 0,1 8 0 16,-5-9-20-16,5-2-4 0,-1-4-1 0,1 3 0 16,-1-2-8-16,1 2 10 0,3-8-10 0,-4 2 10 15,4 1-10-15,-3-6 8 0,3 2-8 0,0-8 8 16,3 6-8-16,-3-4 0 0,4 4-10 0,-4-6 10 15,3-1-40-15,4 1-1 0,0-3-1 0,-3 3 0 16,3-6-140-16,-3-6-28 0</inkml:trace>
  <inkml:trace contextRef="#ctx0" brushRef="#br0" timeOffset="177978.591">25566 5265 1440 0,'0'0'30'0,"0"0"6"0,0 0-28 0,3-6-8 0,-3 6 0 0,4 0 0 16,3-6 56-16,-4 6 9 0,4 0 3 15,4 0 0-15,-4 0-39 0,4 0-7 0,3 0-2 16,0 6 0-16,0-6 16 0,0 0 4 0,4 0 0 0,-1 6 0 15,-2-6-32-15,2 5-8 0,1-5 0 0,3 0 0 16,-3 0 0-16,-1 0 0 0,1 0-8 0,0 0 8 16,-1 0-43-16,1 0-3 0,-1-5-1 0</inkml:trace>
  <inkml:trace contextRef="#ctx0" brushRef="#br0" timeOffset="178449.026">25940 5420 1036 0,'0'0'21'0,"0"0"7"15,0 0-28-15,0 0 0 0,0 6 0 0,0 6 0 16,3-6 58-16,1 6 6 0,-1-4 2 0,1 1 0 15,3 0-4-15,-4-3-1 0,5 0 0 0,-5 6 0 16,4-7-21-16,4 1-4 0,-4-3 0 0,3 3-1 0,1-3-19 0,-1 0-4 0,1 0-1 16,-4-3 0-16,4 0-2 0,-1 0 0 0,1-3 0 0,-4 0 0 15,3 0 3-15,-2-3 0 0,-1-3 0 0,0 4 0 16,-4-1-12-16,1-6 0 0,3 6 0 0,-7-3 0 16,3 0 0-16,-3 1 0 0,-3-4 0 0,3 0 0 15,-4 6 0-15,-3 0 0 0,4-5 0 0,-4 2 0 16,0 3 0-1,-1 0 0-15,-2 0 0 0,3 6 0 16,0 0 0-16,7 0-11 0,-11 0 3 0,4 0 0 0,0 6-6 0,0 0-1 0,0 0 0 16,3 6 0-16,-6 2 15 0,6-2 0 0,-3 0 0 0,4 5 0 15,-4-2 12-15,3 9 0 0,1-10-1 0,-4 10 0 16,3-7 2-16,4 4 1 0,-3 3 0 0,-1-7 0 16,4-5-5-16,4 6-1 0,-4-4 0 0,3-2 0 15,1-6 10-15,-1 6 2 0,4-1 0 0,-3-2 0 16,3 3-20-16,0 0 0 0,3 0 0 0,1-7 0 15,3 1-48-15,-3 0-12 0,3-3-4 0</inkml:trace>
  <inkml:trace contextRef="#ctx0" brushRef="#br0" timeOffset="178944.709">26321 5403 998 0,'-4'11'20'0,"4"-5"7"0,-3 6-27 16,3-6 0-16,0 0 0 0,-4 9 0 0,4-10 92 0,0 4 12 0,0 0 4 15,4-3 0-15,-4 6-36 0,3-6-6 0,-3 5-2 16,4-5 0-16,-1 0-22 0,-3 3-5 0,4 3-1 0,-1-1 0 15,1 1-6-15,-4-6-2 0,3 0 0 0,-3 0 0 16,4 9-12-16,-1-10-4 0,1 1 0 0,-4 0 0 16,3 0 0-16,-3 0 0 0,0 3 0 0,0-9 0 15,0 0-4-15,0 0-8 0,0 0 11 0,0 0-11 16,0 0 0-16,0 0 0 0,0 0 0 0,0 0 0 16,0 0 34-16,0 0 0 0,-3-9 0 0,-1 3 0 15,4 0-34-15,-3 0 0 0,-1-5 0 0,4 2 0 16,-3-3-24-16,-1 6-4 0,4 0-2 0,-3-6 0 15,-1 7 30-15,1-7 0 0,-1 3 0 0,-3 0 0 16,4 0 0-16,-1 3-9 0,1 1 9 0,-1-7 0 16,1 6 22-16,-1-6 10 0,0 3 1 0,4 4 1 15,-3-1-34-15,3 0 0 0,-4-6 0 0,4 6 0 16,0 0-19-16,0-6-10 0,4 1-3 0,-4 2 0 16,3-3 10-16,1 0 2 0,3-8 0 0,0 5 0 15,0 0-36-15,4-2-6 0,-1-1-2 0,1 6 0 16,-1-2-35-16,5 2-7 0,-1 6-2 0,0 0 0 15,3-6 29-15,-2 4 6 0,-5 5 1 16</inkml:trace>
  <inkml:trace contextRef="#ctx0" brushRef="#br0" timeOffset="197806.923">26684 5658 451 0,'0'0'12'0,"0"-5"4"15,0 5-16-15,0 0 0 0,4-6 0 0,-4 6 0 16,0 0 45-16,0 0 6 0,0 0 1 0,0 0 0 15,0 0 8-15,0 0 1 0,0 0 1 0,0 0 0 16,0 0 7-16,0 0 2 0,0 0 0 0,0 0 0 16,0 0-47-16,0 0-8 0,0 0-3 0,-7 6 0 15,3-1 12-15,1 4 3 0,-5-3 0 0,1 6 0 16,4 0-18-16,-4-3-10 0,0 5 12 0,0 1-12 0,0 3 12 16,0-7-12-16,0 1 12 0,3 3-12 15,-3-3 15-15,3-1-4 0,1 1-1 0,-4 0 0 16,3 3 0-16,1-10 0 0,-1 7 0 0,1 0 0 15,-1 0-40-15,1-6-8 0,-1 2-2 0</inkml:trace>
  <inkml:trace contextRef="#ctx0" brushRef="#br0" timeOffset="198438.105">27400 4785 1257 0,'0'0'26'0,"0"0"6"0,0 0-32 0,0 0 0 0,0 0 0 0,-7 6 0 16,7-6 55-16,-3 12 4 0,-1-6 1 0,1 0 0 15,-1 0-39-15,1 5-7 0,3 4-2 0,0 3 0 16,0-1 15-16,0 1 2 0,0 8 1 0,0-2 0 15,3 0-30-15,-3 8 0 0,4-6 0 0,-1 4 0 16,-3-1 8-16,4-2-8 0,-1 5 0 0,1-3 0 16,-1 1 10-16,1 2-10 0,-1 0 10 0,1 4-10 15,-4-7 0-15,3 3 8 0,-3-5-8 0,0 8 0 16,0-5 0-16,0-4 8 0,-3 6-8 0,-1-2 0 16,1-7 0-16,-4 1 0 0,3-4 0 0,1-2 0 15,-1 3 12-15,1-4-4 0,3-5-8 0,-4 0 12 16,4-3-12-16,-3-1 9 0,3-2-9 0,0-6 8 15,0 0-22-15,0 0-5 0,7 3-1 0</inkml:trace>
  <inkml:trace contextRef="#ctx0" brushRef="#br0" timeOffset="198799.539">27224 5344 1384 0,'0'0'39'0,"0"0"9"0,0 0-38 0,0 0-10 16,0 0 0-16,0 0 0 0,-4-6 72 0,4 6 12 0,-3-3 2 0,3 3 1 15,0 0-23-15,0-3-5 0,0 3-1 0,0 0 0 16,0 0-35-16,0 0-7 0,0 0-2 0,0 0 0 15,0 0 15-15,0 0 3 0,0 0 1 0,0 0 0 16,3-6-33-16,-3 6 0 0,4 0 0 0,3-6 0 16,0 6 0-16,0 0 0 0,0 6 0 0,4-6 0 15,3 0 0-15,0 6 0 0,4-6 0 0,-1 3 0 16,1-3 0-16,3 0 0 0,0 0 0 0,0-3 0 16,4 3-17-16,-4 0-11 0,0-6-1 15,4 6-1-15,-4-6-21 0,0 6-4 0,1-5-1 16,-1-1 0-16,-4 6-44 0,-3-6-10 0,1 0-2 0</inkml:trace>
  <inkml:trace contextRef="#ctx0" brushRef="#br0" timeOffset="199308.616">27700 5432 1083 0,'0'0'45'16,"0"0"-36"-16,0 0 83 0,0 0 17 0,0 0 3 0,0 0 1 16,0 0-53-16,0 0-12 15,-7 0-1-15,7 0-1 0,-7 0-21 0,7 0-4 0,-11 0-1 16,11 0 0-16,-7 0-5 0,0-6-2 16,7 6 0-16,-10 0 0 0,3 6-13 15,0-6 0-15,3 6 0 0,-3 0 0 0,0 0 0 0,0 0 0 0,3 2 0 0,-3-2-10 16,0 6 10-16,4-6 0 0,-1 0 0 0,1 6-8 15,-1-1 8-15,1-2 0 0,3 0 0 0,0 6 0 16,0-4 8-16,0 1-8 0,0 0 10 0,3 0-10 16,1 2 23-16,-4-8-2 0,3 0 0 0,1 6 0 15,3-3-21-15,-4-3 0 0,4 2 0 0,0-5 0 16,-3 3 0-16,3 0 9 0,0-6-1 0,0 0-8 16,-3 0 0-16,3 0 0 0,0 0 0 0,0 0 0 15,0 0 11-15,-4 0-2 0,4-6 0 0,-3 6 0 16,3-6 3-16,0 1 1 0,-3-1 0 0,3-9 0 15,0 9-13-15,-4-6 11 0,4 1-11 0,-3-7 10 16,3 3-10-16,-4 3 0 0,-3-5 0 0,4 2 0 16,-4 3 0-16,0 1 0 0,0-7 0 0,-4 0 0 15,1 7-22-15,-1-4 3 0,1 3 1 0,-1 0 0 16,1 1 6-16,-8-4 2 0,4 9 0 0,0 0 0 16,0 0-11-16,-4 0-3 0,4 0 0 0,0 6 0 15,0 6-10-15,-3-6-2 0,-1 6-1 0,4 0 0 16,0 6-19-16,-4-6-4 0,4 6-1 0,0 2 0 15,0-2 2-15,0 0 1 0,4 0 0 0</inkml:trace>
  <inkml:trace contextRef="#ctx0" brushRef="#br0" timeOffset="199781.876">27901 5470 1165 0,'0'0'24'0,"0"0"7"0,0 0-31 0,0 0 0 0,0 0 0 0,0 0 0 16,0 0 32-16,0 0 0 0,-3 6 0 0,-4 0 0 15,3 0 4-15,1 0 2 0,-5 6 0 0,5-7 0 16,-1 1-10-16,1 3-3 0,-1 0 0 0,1 0 0 16,-1 3 7-16,4-1 0 0,-3 1 1 0,3-3 0 15,0 3-21-15,3-1-4 0,-3 1 0 0,4-6-8 16,-1 6 25-16,1-3-1 0,-1-1-1 0,1 1 0 16,3-3 2-16,-7-6 1 0,4 6 0 0,3 0 0 15,0-6 2-15,3 0 0 0,-3 0 0 0,4 6 0 16,-1-6-13-16,1 0-3 0,3 0 0 0,-3-6 0 15,3 6 16-15,-4-6 4 0,5 0 0 0,-5 0 0 16,1-3-20-16,-1-2-3 0,1-1-1 0,-4-6 0 16,0 1-17-16,0-1-4 0,0 3-1 0,0-8 0 15,-3 2-12-15,3 4-2 0,-4-7-1 0,-3 4 0 16,4-4 0-16,-1 6 0 0,-3-5 0 0,-3 8 0 16,3-3-28-16,-4-2-6 0,-3 8-1 0,4 0 0 15,-1-5-25-15,-3 11-6 0,4-6-1 0</inkml:trace>
  <inkml:trace contextRef="#ctx0" brushRef="#br0" timeOffset="200287.504">28208 5450 900 0,'0'0'38'15,"0"0"-30"1,0 0 57-16,0 0 12 0,0 6 3 0,0 0 0 16,4 2 4-16,-1-2 0 0,1 0 1 0,-1 6 0 15,1 0-32-15,-1-7-6 0,1 4-2 0,-4 0 0 16,3 6-22-16,-3-3-5 0,4-1-1 0,-4 1 0 15,0-3 14-15,3 9 2 0,-3-7 1 0,0-5 0 16,0 6-34-16,0 0 0 0,-3-3 0 0,3-4-9 0,0-5 9 0,0 0 16 0,0 0-4 16,0 0-1-16,0 0-3 0,0 0 0 0,0 0 0 15,0 0 0-15,0 0 9 0,0 0 2 0,0 0 0 0,0 0 0 16,-7-3-19-16,7 3 0 0,-7-2 0 0,7 2 0 16,-4-6 10-16,1-3 2 0,3 3 0 0,-4-6 0 15,1 6-12-15,3 0 10 0,0-5-10 0,-4-1 10 16,4 3-10-16,0 3 0 0,4-6 9 0,-4 1-9 15,3-4 0 1,1 3 0-16,-1 0 0 0,4-5 0 0,-3 5 14 16,-1 0-2-16,4 1 0 0,0-4 0 0,-3 3-12 0,3 6 0 0,0-6 0 15,-3 7 0 1,3-4-20-16,0 3-11 0,0 6-1 0,0-6-1 0,0 6 8 0,0 0 1 0,0-6 1 0,0 12 0 16,0-6-33-16,0 0-8 0,4 6 0 15,-4-3-1-15,3 3-31 0,-3 0-5 0,0-1-2 16</inkml:trace>
  <inkml:trace contextRef="#ctx0" brushRef="#br0" timeOffset="200868.467">28469 5420 922 0,'0'0'19'0,"0"0"5"0,0 0-24 15,0 0 0-15,0 0 0 0,0 0 0 0,0 0 56 0,-3 6 7 0,3-6 1 0,-4 6 0 16,4 0-26-16,0 6-5 0,0-3-1 16,0-1 0-16,-3 1 16 0,3 9 4 15,0-6 0-15,-4 2 0 0,4 1-32 0,-3 0-7 0,3 2-1 0,-4-5 0 16,4 6-12-16,-4-4 0 0,4 4 0 0,-3-3 0 15,3-6 22-15,0-1 8 0,-4 4 2 0,4-12 0 16,0 6-18-16,0 0-3 0,0-6-1 0,0 0 0 16,0 0-10-16,0 0 8 0,0 0-8 0,0 0 8 15,0 0 36-15,0 0 6 0,0 0 2 0,0 0 0 16,0 0-16-16,0 0-4 0,0 0 0 0,0 0 0 16,4-6 0-16,-1 0 0 0,1-6 0 0,-4 1 0 15,4-4-32-15,-1 3 0 0,-3 0 0 0,4 1 0 16,-1-7 0-16,1 9 0 0,-1-8 0 0,1-1 0 15,-1 6 0-15,1 3 0 0,-1-2 0 0,-3-1 0 16,4 0 0-16,-1 3 0 0,1 0 0 0,-1 1 0 16,1 2-20-16,-1-6-10 15,5 6-2-15,-5 0-1 0,1 0 21 0,3 0 4 0,-7 6 8 0,3-2-13 16,4-1-3-16,0-3 0 0,-3 3 0 0,-4 3 0 16,7 0 7-16,0 0 1 0,-4 3 0 0,4 6 0 15,1-1-20-15,-5-2-4 0,4 0-1 0,0 6 0 16,-3 3 17-16,3-7 4 0,-4 7 1 0,-3-3 0 15,4 5 3-15,-4-2 0 0,-4 3 0 0,4-1 0 16,-3-5 8-16,-1 3 0 0,1 3 0 0,-1-7 0 16,1 1 0-16,-1 0 9 0,1-6 0 0,-1 0 0 0,4-6 2 15,0 8 0-15,0-2 0 0,0-6 0 0,0 0-11 0,0 0-16 0,0 0 4 16</inkml:trace>
  <inkml:trace contextRef="#ctx0" brushRef="#br0" timeOffset="201400.234">28716 5494 1212 0,'0'0'25'0,"0"0"6"0,0 0-31 0,0 0 0 0,0 0 0 0,-3 6 0 16,3-6 41-16,-4 6 3 0,4-6 0 0,0 5 0 15,4 4-20-15,-4-3-3 0,3-3-1 0,1 3 0 16,-1 3 0-16,4-9 0 0,-3 6 0 0,3-6 0 0,0 6 8 0,3-6 2 16,-2 0 0-16,2 0 0 15,-3 0-22-15,0-6-8 0,4 0 0 0,-4 0 0 16,0 0 10-16,0 0-10 0,0 0 10 0,0-3-10 15,-3 4 10-15,-1-1-10 0,4 0 10 0,-3-6-10 16,-1 3 8-16,1 0-8 0,-4 4 0 0,0-4 0 0,0-3 0 16,0 6 0-16,-4 0 0 0,1 0 0 0,3-5 0 0,-4 2 0 15,1 3 0-15,3 0 0 16,0 6 0-16,-4-6 11 0,4 6-2 0,-7 0 0 16,7 0-9-16,-7 0 0 0,0-6 0 0,0 6 8 15,0 6-8-15,0-6 0 0,0 0 0 0,-4 6 0 0,4 0-11 0,-3 3 3 16,-1 2 0-16,4 1 0 0,-4 0 8 0,1 0 0 15,-1 0 0-15,4 2 0 0,-4 4 11 0,4-1 4 0,0-5 1 16,4 3 0-16,-1 3-16 0,1-1 0 0,3-5 0 0,0 3 0 16,0-4 10-16,3 1-10 0,1-6 10 0,-1 6-10 15,4-3 32-15,4-1 0 0,-4 1 0 0,4-3 0 16,-1 0-32-16,4 0 0 0,0 0 0 0,1 0 0 16,2-6-140-16,1-6-32 0</inkml:trace>
  <inkml:trace contextRef="#ctx0" brushRef="#br0" timeOffset="201957.193">28960 5414 1166 0,'0'0'49'16,"0"0"-39"-1,0 0 67-15,0 0 14 0,0 0 2 0,0 0 1 0,0 0 13 0,0 0 2 0,0 0 1 16,0 0 0-16,0 0-46 0,0 0-10 0,0 0-2 0,0 0 0 16,7 0-35-16,0 0-7 0,0-2-2 0,0-1 0 15,3 3-8-15,-3 0 0 0,4-6 0 0,-4 6 0 16,0-3 0-16,4 0-17 0,-4 0 4 0,0 3 1 31,0 0-13-31,0 0-3 0,0 0 0 0,-7 0 0 0,7-6 16 0,-7 6 2 0,0 0 1 0,4 6 0 16,-4-6 9-16,7 0-13 0,0 0 5 0,-4 0 8 15,-3 0-14 1,7 3 5-16,-3-3 1 0,-1 6 0 0,-3-6 8 0,7 6 0 0,-3-3 0 0,-4-3 0 16,3 8 0-16,-3-8 0 0,0 0 0 0,0 6 0 15,0-6-8-15,0 6 0 0,0 0 0 0,-3 6 0 16,-1-3-20-16,1-1-3 15,-1 1-1-15,-3 3 0 0,0 0 32 0,-3-1 0 0,3 4 0 0,-4-3 0 16,0 6 0-16,-3-7 0 0,4 4 0 0,-4 0 0 16,-1-1 20-16,5-2 9 0,-1 0 3 0,1 6 0 15,-1-10-24-15,4 4-8 0,0-6 0 0,3 0 9 16,1 6 3-16,-1-6 1 0,1-1 0 0,3-5 0 16,0 6 3-16,0-6 0 0,0 0 0 0,3 6 0 15,-3-6 9-15,7 9 3 0,-3-9 0 0,3 0 0 16,0 6-10-16,0 0-2 0,4-6 0 0,-1 0 0 15,1 0-16-15,0 6 0 0,3-6 0 0,0 0 0 16,0 0-51-16,0 0-13 0,4 0-4 0</inkml:trace>
  <inkml:trace contextRef="#ctx0" brushRef="#br0" timeOffset="202808.315">30000 5467 1566 0,'0'0'34'0,"0"0"7"0,0 0 2 0,-7 3 1 0,0 0-35 16,0 0-9-16,0 3 0 0,0-6 0 0,0 6 64 0,0-6 10 0,-4 0 2 0,4 0 1 15,-3 0-37-15,-1 0-7 0,4 6-1 0,0-6-1 16,0 0-9-16,0 0-2 0,0 0 0 0,7 0 0 16,-7 0-20-16,0 0 0 0,7 0 0 0,-7 0 0 15,0 0-19-15,-1 12 2 0,1-12 0 0,0 5 0 16,0 1 17-16,0-3 0 0,0 3 0 0,0 0 0 16,4 0-12-16,-1 6 4 0,-3-1 8 0,4-5-13 15,-1 0 13-15,4 3 0 0,0-3 0 0,4 6 0 16,-4-6-15-16,3 5 0 0,-3-11 0 0,4 0 0 15,3 6 15-15,-4 0-9 0,4 0 9 0,0 0-8 16,4 0 8-16,-4-3 0 0,0-3 0 0,-4 0 0 16,-3 0 0-16,8 0 11 0,-1 0-11 0,0 0 12 0,0 0-4 0,0-3 0 15,3 0 0-15,1 0 0 0,-4-3-8 0,4 0 0 16,-4 0 0-16,0 6 0 0,0-6 0 0,0 6 0 16,0-6 0-16,-4 6 0 0,4-5 0 0,0 5 0 15,1-6 0-15,-5-3 0 0,1 6 0 0,3 0 10 16,-7 3-10-16,3-3 10 0,1 0-10 0,-4 3 0 15,7-6 0-15,-7 6 0 0,0 0 0 16,0 0 0-16,0 0 0 0,0 0 0 0,0 0-9 0,0 0 9 16,0 0 0-16,0 0 0 0,0 0 0 15,0 0 0-15,0 0 0 0,0 0 0 0,0 6-8 0,3 3-2 16,-3 3 0-16,0-1 0 0,4-5 10 0,-1 6 0 16,1-6 0-16,-1 9 0 0,1-4 0 0,-1 1 0 0,1-12 0 15,3 6 0-15,0 0 0 0,0-6 0 16,0 12 0-16,0-12 0 15,4 6-96-15,-1-6-20 0,1 5-4 0,0-2-597 0</inkml:trace>
  <inkml:trace contextRef="#ctx0" brushRef="#br0" timeOffset="203108.03">29841 5023 1146 0,'0'3'32'0,"0"9"8"15,4 0-32-15,-4 0-8 0,4-6 0 0,-1 11 0 16,1-11 62-16,-1 9 11 0,4-3 3 0,0 5 0 15,0-5-20-15,0-3-3 0,0 3-1 0,0-1 0 0,4 7-22 0,0-6-5 16,-1 2-1-16,4-966 0 0,-3 1934-12 0,3-970-4 16,4-1 0-16,-1 4 0 15,-3-3-73-15,4-6-15 0,0 5-4 0</inkml:trace>
  <inkml:trace contextRef="#ctx0" brushRef="#br0" timeOffset="204119.999">30946 5667 836 0,'0'-6'24'0,"0"-2"4"0,-4-4-28 16,4 0 0-16,-3 0 0 0,3 1 0 0,-4-7 36 0,1 9 2 0,-5-3 0 0,5 1 0 16,-4-7 12-16,0 6 2 0,-4 3 1 0,4-2 0 15,-3-1 6-15,-1 6 1 0,0-6 0 0,-3 3 0 16,4 4-5-16,-4-1-1 0,0 0 0 0,-1 6 0 15,-2-6-18-15,3 12-4 0,0-6-1 0,-1 6 0 16,-2-3-11-16,-1 2-3 0,4 1 0 0,-4 6 0 16,1-6 4-16,6 6 1 0,-3-1 0 0,4-2 0 15,-5 0-14-15,8 0-8 0,-3 9 10 0,3-13-10 16,0 7 12-16,0 0-3 0,3 3-1 0,1-4 0 16,-1 1 4-16,4-6 0 0,0 9 0 0,4-6 0 15,-1 5-3-15,4-2 0 0,0 6 0 0,4-7 0 16,3 1-9-16,0 3 10 0,7-3-10 0,-3-1 10 15,6-5-10-15,1-3 8 0,0-3-8 0,3-3 8 16,0 3-24-16,4-11-6 0,-4-1-1 0,1 0 0 16,-1-6-20-16,0 4-4 0,-7-4-1 0,0-3 0 15,-3-2 26-15,0 5 5 0,-8-11 1 0,1 2 0 16,-4 1 16-16,-4-3 8 0,1-1-8 0,-4-2 12 0,-4 2 7 16,4-2 1-16,-3-9 0 0,-4 9 0 0,3-4-20 0,-3 4 10 15,4-6-10-15,-4 3 8 0,0 8-16 0,-1-8-4 16,1 2-1-16,0 10 0 0,0-4 13 0,-3 4 0 0,3-1 0 15,0 10 0-15,0-4 13 0,3 6-1 0,0 6 0 0,1 1 0 16,3 5 0-16,0 0-1 0,0 0 0 0,0 0 0 16,0 0-11-16,0 5-17 0,-4 7 4 0,4 0 1 15,0 6 0-15,4 8 1 16,-4-8 0-16,3 14 0 0,1-8 11 0,0 2 0 0,-1 3 0 16,1 1-8-16,-1 2 8 0,4 3 0 0,-3-2 0 0,3 5-8 15,-4-9 8-15,4 1 8 0,-3 2-8 0,-1-5 11 16,4 2 4-16,-3-5 1 0,3 2 0 0,-3-3 0 15,3 1-3-15,0 2 0 0,-4-5 0 0,4 3 0 16,0-1-13-16,-3-2 0 0,3 2 0 0,0-5 0 16,0-1-15-16,0 4 4 0,0-3 1 0,0-7 0 15,0 7-125-15,4 3-25 16,-4-10-4-16</inkml:trace>
  <inkml:trace contextRef="#ctx0" brushRef="#br0" timeOffset="204628.549">31203 5470 1364 0,'0'0'28'0,"0"0"7"0,0 0-35 15,0 0 0-15,0 0 0 0,0 0 0 0,0 0 63 0,-3 12 5 0,-1-6 2 0,4 6 0 16,0-1-2-16,-3-2 0 0,3 6 0 16,0 0 0-16,0 2-32 0,0-2-8 0,0 9 0 0,3-7-1 15,-3-5-11-15,0 6-1 0,4-10-1 0,-4 4 0 16,3 0 0-16,-3 0 0 0,0-1 0 0,0-2 0 16,4 3-6-16,-4 0-8 0,0-6 11 0,0 5-11 15,0-11 14-15,0 0-4 0,0 0-1 0,0 0 0 16,0 0 9-16,0 0 2 0,0 0 0 0,0 0 0 15,0 0 1-15,0-11 1 0,0 5 0 0,-4-6 0 16,4 0-22-16,0 12-12 0,0-6 2 0,-3-2 0 16,3 2-11-16,-4-6-3 0,1-6 0 0,3 4 0 15,-4-4 13-15,1 6 3 0,-1-5 0 0,4 2 0 16,-4 3 8-16,4 0 0 0,-3 1 0 0,-1-7 0 16,4 6 0-16,0 3-8 0,-3-2 8 0,3-1-8 15,3 0 0-15,-3 0 0 0,4 4 0 0,-1 2 0 16,5-6-16-16,-1 6-2 0,0-6-1 0,3 6 0 15,-3-2-2-15,0-1-1 0,4 3 0 16,-4 3 0-16,4-3 14 0,-1 0 4 0,4 6 0 0,-3 0 0 16,3 0-6-16,-3 6-1 0,-1 0 0 0,4-6 0 15,-3 6-25-15,3-3-4 0,0 3-2 0,-3-1 0 16,3 1-49-16,-4 0-9 0,1-6-3 0</inkml:trace>
  <inkml:trace contextRef="#ctx0" brushRef="#br0" timeOffset="205180.332">31570 5488 1500 0,'0'0'31'0,"0"0"8"0,0 0-31 0,0 0-8 0,0 0 0 0,0 0 0 16,-7 0 74-16,7 0 14 0,0 0 2 0,-7 0 1 15,7 0-51-15,-7-6-9 0,7 6-3 0,-4 0 0 16,4 0-20-16,-10-6-8 0,10 6 0 0,-7 0 0 16,3-3 0-16,-3 3 0 0,0 3 0 0,0-3 0 15,0 6 0-15,0 0 0 0,0 0 0 0,-4 6 0 16,4-7-11-16,-3 7 11 0,-1 0-10 0,4 3 10 16,-4 2 0-16,1-5 0 0,-1 6 11 0,4-4-3 15,0-2 1-15,0 0 1 0,4-3 0 0,-1 0 0 16,4-1 7-16,-3 4 2 0,3 0 0 0,0 0 0 15,0-6-6-15,3-3-1 0,1 2 0 0,-1 1 0 16,1-3 3-16,3 6 0 0,-4-3 0 0,4 0 0 16,0-6 1-16,0 0 0 0,0 0 0 0,0 0 0 15,1 0-1-15,-1-6 0 0,3 0 0 0,-3 6 0 16,0-9-6-16,0 6-1 0,0-3 0 0,0 3 0 16,1-2-8-16,-1 5 12 0,0-6-12 0,0 6 12 15,-4-12-12-15,4 6 0 0,-3-6 0 0,-1 1 8 16,4 2-16-16,-7-3-4 0,4 6-1 0,-1-6 0 15,-3 6-14-15,0-5-2 0,4-4-1 0,-4 9 0 16,4 0-3-16,-4-6-1 0,0 7 0 0,-4-7 0 0,4 3 8 16,-4 3 2-16,4-3 0 0,-3 6 0 0,-1-3 13 0,-3 6 11 0,4-5-13 15,-4 5 5-15,0 0 16 0,0 0 3 0,-4 0 1 16,0 0 0-16,1 5-12 0,-1 1 0 16,1-3 9-16,-1 6-9 0,1 0 0 0,-1 3-8 15,-3-1 0-15,7 1 0 0,0 0 8 0,0 3-10 16,3-4 10-16,1 1-10 15,3 0-130-15,3-3-25 0,4 0-6 0</inkml:trace>
  <inkml:trace contextRef="#ctx0" brushRef="#br0" timeOffset="205451.599">31775 5550 1440 0,'0'0'60'16,"-4"6"-48"0,1-1 57-16,-1 7 11 0,1-6 3 0,-1 0 0 15,1 6-37-15,-1-3-7 0,4 2-2 0,-4-5 0 0,1 6-24 0,3-3-5 0,-4-3 0 16,4-6-8-16,0 0 8 0,0 0-8 0,0 0 0 0,0 0 0 31,0 8-19-31,0 1-7 0,0-3-2 0</inkml:trace>
  <inkml:trace contextRef="#ctx0" brushRef="#br0" timeOffset="205681.073">31616 4950 1672 0,'-11'-18'35'0,"11"18"7"0,0 0-34 0,0 0-8 0,0 0 0 0,0 0 0 16,0 0 27-16,0 0 3 0,0 0 1 0,0 0 0 15,0 0-31-15,0 0-12 0,0 12 1 0,0-6 0 16,0-6-127-16,4 6-26 0,-1 0-4 0</inkml:trace>
  <inkml:trace contextRef="#ctx0" brushRef="#br0" timeOffset="206128.253">32071 4882 1178 0,'0'0'24'0,"0"0"6"0,0 0-30 0,-3 12 0 0,-1-3 0 0,-3-3 0 15,3 6 78-15,1-1 10 0,-1 1 1 0,-3-6 1 16,4 6-26-16,-4 2-6 0,3 4-1 0,1-6 0 15,-1 5-12-15,1 10-2 0,3-9-1 0,-4 5 0 16,4-2-27-16,-3 2-6 0,3-5-1 0,0 8 0 16,-4-2-8-16,4 2 0 0,0 4 0 0,0-4 0 15,0-2 0-15,0 5 0 0,0-3 9 0,0 4-9 16,4-4 8-16,-8-2-8 0,4-1 8 0,-4 4-8 16,4-4 0-16,-3-5 9 0,-1 3-9 0,4 2 0 15,-3-11 0-15,-1 8 0 0,4-2 0 0,-3-3 0 16,3-3 10-16,-4-1-10 0,1 1 8 0,3-6-8 15,-4 6 8-15,4-3-8 0,0-1 0 0,0-2 8 16,0-6 1-16,0 0 0 0,4 3 0 0,-4-3 0 16,0 0-9-16,7 6 0 0,-7-6 0 0,7 0 0 15,0 0-19-15,0-6-5 0,-3 0-2 0,3 3 0 16,0-3-133-16,0 1-26 0</inkml:trace>
  <inkml:trace contextRef="#ctx0" brushRef="#br0" timeOffset="206399.18">31849 5326 1196 0,'-11'6'24'0,"11"-6"8"0,-3 3-32 0,-1 3 0 0,-3-3 0 0,4 3 0 16,-4-3 25-16,3 8-1 0,0-5 0 0,4 0 0 15,-3 0 32-15,3-6 5 0,0 0 2 0,-4 12 0 16,4-12 27-16,0 0 6 0,0 0 0 0,4 3 1 16,3 3-55-16,0 0-11 0,0-6-3 0,4 0 0 15,3 0-6-15,0-6-2 0,4 3 0 0,-1 0 0 16,4 3-3-16,0-3-1 0,1 3 0 0,2-6 0 16,1 6-54-16,-4 0-11 0,4 0-3 15</inkml:trace>
  <inkml:trace contextRef="#ctx0" brushRef="#br0" timeOffset="206934.369">32332 5432 1465 0,'0'0'30'0,"0"0"9"15,0 0-31-15,0 0-8 0,-3 12 0 0,3-12 0 0,0 0 50 0,0 0 9 0,0 0 1 0,0 0 1 32,0 0-1-32,0 0-1 0,0 0 0 0,0 6 0 0,3 3-18 0,-3-9-3 0,0 0-1 0,4 3 0 15,3-1-5-15,0 1 0 0,0-3-1 0,0 0 0 16,3 0-31-16,1-3 8 0,0 1-8 0,-4-1 0 16,3-6 0-16,1 9 0 0,-1-6-9 0,1 6 9 31,-4-6-34-31,0 6-1 0,0-6 0 0,0 0 0 0,0 0 17 0,-3 0 3 0,-1-5 1 0,1 5 0 15,-1 3 14-15,1-3 0 0,-1 0 0 16,1 0-9-16,-4 0 9 0,0 0 0 16,0 1 0-16,0-4 0 0,-4 0-12 0,4 3-1 0,-3-3 0 0,-1 3 0 15,-3-5-37 1,0-1-7-16,0 6-2 0,0-6 0 16,-3 3 9-16,-1-2 2 0,0 5 0 0,1 0 0 0,-1 0 24 0,1 6 4 0,-4 0 2 0,3 6 0 15,0-6 18-15,1 12 0 0,-4-6 0 0,0 2 0 16,-1 4 28-16,5 6 4 0,-8-1 0 0,8 1 0 15,-4 3 12-15,-1-4 4 0,5 4 0 0,-1 2 0 16,1 1-10-16,-1-4-2 0,0 4 0 0,4-1 0 16,4-2-16-16,-4 3-3 0,3-1-1 0,4-2 0 15,-3-4 0-15,3 1 0 0,0-6 0 0,0-1 0 16,3 4 11-16,1-973 1 0,-1 1940 1 0,1-976 0 16,-1 2-6-16,4-2-2 0,-3 0 0 0,3 0 0 15,0 0-4-15,0 0-1 0,4-6 0 0,-4 0 0 16,7 0-16-16,0 0-19 0,0 0 4 0,4 0 1 15,-1 0-66-15,-2-6-12 0,2 0-4 0</inkml:trace>
  <inkml:trace contextRef="#ctx0" brushRef="#br0" timeOffset="207300.049">32907 5691 1789 0,'0'0'37'15,"0"0"9"-15,0 0-37 0,0 0-9 0,0 0 0 0,0 0 0 16,0 0 76-16,0 0 12 0,-7 6 4 0,7-6 0 16,-7 0-75-16,7 0-17 0,0 0 0 0,0 0 0 15,-7 0-39-15,7 0-9 0,0 0-1 0,0 0-1 16,0 0-95-16,0 0-19 0,0 0-4 0</inkml:trace>
  <inkml:trace contextRef="#ctx0" brushRef="#br0" timeOffset="213750.631">16556 6185 528 0,'0'0'11'0,"0"0"2"0,-4 0-13 0,4 0 0 0,-7-6 0 0,4 6 0 15,3 0 72-15,-7 0 12 0,7 0 3 0,-7-6 0 16,0 6-31-16,7 0-5 0,-7 0-2 0,7 0 0 16,-8 0-25-16,8 0-6 0,-7 0-1 0,7 0 0 15,-3 6-2-15,3-6-1 0,-7 0 0 0,0 6 0 16,7-6 6-16,-4 6 0 0,-3-1 1 0,4 7 0 15,-1 0 19-15,1 3 3 0,-1-4 1 0,1 7 0 16,-1 0-26-16,0 2-5 0,1 4-1 0,-4 2 0 16,3 4-3-16,1 2-1 0,-4-8 0 0,0 14 0 15,0-9-8-15,0 9 0 0,0-8 0 0,-4 8 0 16,0-9 8-16,-3-2 0 0,4 2 0 0,-1-5 0 16,1 2 3-16,-1-11 0 0,4 3 0 0,0-1 0 15,0-11-11-15,3 6 12 0,1-12-12 0,-4 9 12 16,7-9-12-16,-4-3 0 0,1-3 0 0,-1 6 0 15,1-6 35-15,-1-6 5 0,1 6 0 0,-1-5 1 16,0-4-41-16,4 9 0 0,-3-6 0 0,3 0 0 16,0-2 0-16,3 2 0 0,1 0 0 0,0 0-11 15,-4-5 11-15,3 5-8 0,1 3 8 0,-1-3-8 16,4 1 8-16,-7-7 0 0,7 3 0 0,-3 1-8 16,3-1 8-16,0-3 0 0,0-2 0 0,0 2 0 0,0 1 0 0,4-7 0 15,-4 9 0-15,0-8 0 0,3-1 0 16,-3 4 0-16,4-4 0 0,0 1 0 0,-4 2 0 0,3-2 0 0,1 5 0 15,-1 3 0-15,-3-8 0 0,0 11 0 0,4-3 0 0,-4 3 0 16,0 7 0-16,0-7 0 0,-3 12 0 0,3-6 0 16,0 6-8-16,0 0 8 0,-4 0-8 0,4 0 8 15,-3 0-12-15,-4 0 4 0,7 0 0 0,-3 6 0 16,-1 0 8-16,1 0 0 0,-1 5 0 0,1 7-8 16,-1-3 8-16,-3 8 0 0,4-5 0 0,-1 8 0 15,-3-2 9-15,4-7-9 0,-1 10 12 0,1-1-12 16,-1-2 12-16,1 5-4 0,-1-2 0 15,1 2-8-15,0-8 12 0,-1 8-12 0,1-8 12 0,-1 8-12 16,-3-5 12-16,4 2-12 0,-1 3 12 0,-3-5-12 16,0 2 0-16,4-2 0 0,-4-1 0 0,0-2 0 15,3 0-20-15,-3-4-12 0,0 1-1 16,0-6-1-16,0 5-27 0,4-11-6 0,-4 3-1 0</inkml:trace>
  <inkml:trace contextRef="#ctx0" brushRef="#br0" timeOffset="214061.618">16214 6690 988 0,'7'0'41'16,"3"-6"-33"-16,1 1 16 15,-4-1 4-15,4 0 0 0,-1 6 0 0,4 0 28 0,0-6 7 0,4 6 1 0,-4 0 0 16,4-6-27-16,3 3-5 0,-3 0 0 0,3 0-1 16,0 0-15-16,0-3-4 0,4 3 0 0,-1 3 0 15,-2 0-12-15,2 0 0 0,-3 0 0 0,-3 3 0 16,3-3-40-16,-3 3-13 0,0-3-3 0</inkml:trace>
  <inkml:trace contextRef="#ctx0" brushRef="#br0" timeOffset="214429.341">16810 6326 874 0,'0'0'18'0,"0"0"4"16,0 0-22-16,0 0 0 0,0 0 0 0,0 0 0 0,0 0 0 0,0 0 0 0,0 0 0 0,0 0 0 15,-4 6 24-15,4 3 1 0,4 2 0 0,-4 1 0 16,0 0 22-16,0 0 4 0,0 8 1 0,0-2 0 15,0 5-36-15,0 4-6 0,0-4-2 0,0 4 0 16,-4 2 5-16,4 1 1 0,0 2 0 0,-3-3 0 16,3-2 7-16,0 2 2 0,-4-2 0 0,4-4 0 15,-3 4-23-15,3-10 0 0,-4 1 0 0,4-1 0 16,0-2 31-16,-3-3 1 0,3 0 1 0,0-1 0 16,0-5-1-16,0-6-1 0,0 0 0 0,0 6 0 15,0-6-43-15,0 0-8 0,0 0-1 16,0 0-1-16,7 3-26 0,-4 0-6 0,4-3-1 15</inkml:trace>
  <inkml:trace contextRef="#ctx0" brushRef="#br0" timeOffset="-214741.094">17057 6314 1272 0,'0'0'26'0,"-7"0"7"15,0 6-33-15,0 0 0 0,3 0 0 0,1 0 0 16,-1-1 45-16,1 4 3 0,-1-3 0 0,4 6 0 0,-4-6-30 0,4 0-6 0,0 2 0 0,-3 7-1 16,3 0-1-16,0 3 0 0,3-1 0 0,-6 4 0 15,3 8-10 1,0-8 12-16,0 14-12 0,-4-9 12 0,4 4-12 0,0 2 0 0,0 3 0 0,0-8 8 15,-3 8-8-15,3-8 0 0,0 2 9 16,-4 0-9 0,4-2 11-16,-3-4-3 0,-1-5 0 0,4 3 0 15,-3-4 1-15,3-2 0 0,-4 0 0 0,4-6 0 0,0 2-9 0,0-11 12 0,0 0-12 0,0 0 12 16,0 0-12-16,0 0 0 0,0 0-12 0</inkml:trace>
  <inkml:trace contextRef="#ctx0" brushRef="#br0" timeOffset="-214124.482">17131 6684 957 0,'0'0'40'0,"0"0"-32"31,0 0 81-31,0 0 16 0,-4 0 3 0,4 0 1 16,0 0-36-16,0 0-7 0,0 0-2 0,0 0 0 15,0 12-35-15,4-6-7 0,3 0-2 0,-4 3 0 0,5 3-2 0,-1-7-1 0,0 1 0 0,0 0 0 16,3 0-1-16,-3 0 0 0,4-3 0 0,-4 0 0 16,4 0 3-16,3 3 0 0,-4-6 0 0,1 0 0 15,-1 0-8-15,1-6-2 0,0 3 0 0,-1-3 0 16,1 0-9-16,-4 0 0 0,3 6 0 0,-3-12 0 16,1 7 0-16,-1-13 0 0,-4 9-14 0,1-3 5 15,-1 6-15 1,1-5-4-16,-1-1 0 0,1 3 0 0,-4-3 10 0,0 1 2 0,0-1 0 15,0-6 0-15,0 6 16 0,-4 1 0 0,4 2-8 16,-7-3 8-16,4 6 0 0,-4-6 0 0,0 4 0 0,-1 2 0 16,-2 3 0-16,-1 0 0 0,4 3 0 0,-3-3 0 15,-1 6 0-15,0 3 0 0,1-3 0 0,-1 8 0 16,1 1 0-16,-1 0 0 0,1 3 0 0,-1 2 0 16,0 1 12-16,1 0-1 0,3-4 0 0,0 4 0 15,-4 0 2-15,4-1 1 0,0-2 0 0,3 8 0 16,-3-11 3-16,4 3 1 0,3 3 0 0,-4-7 0 15,8 1-18-15,-4 0 0 0,3 0-13 0,4-4 5 16,1 1 8-16,-1 0 0 0,3-3 0 0,1 6 0 16,3-6 9-16,-4-1-9 0,5 1 12 0,2 0-12 15,1-3 0-15,-1 3 0 0,1-6 0 0,3 3 0 16,0 0-96-16,-3-3-25 0</inkml:trace>
  <inkml:trace contextRef="#ctx0" brushRef="#br0" timeOffset="-213523.043">17561 6617 1409 0,'0'0'60'0,"0"0"-48"15,0 0 41-15,0 0 9 0,0 0 2 0,0 0 0 16,0 0-30-16,0 0-6 0,0 0 0 0,0 0-1 16,0 0-10-16,0 0-1 0,0 0-1 0,0 0 0 15,0 0-15-15,0 0 0 0,7 6 0 0,-3 5-10 16,-1-11 10-16,4 3 0 0,1 0 0 0,-5 3-8 16,4-3 8-16,-3 0 0 0,3 0 0 0,0 3 0 15,3-6 0-15,-3 6 0 0,0-6 0 0,0 6 0 16,1-6 0-16,-1 0 0 0,0 0 0 0,-7 0 0 15,7 0 0-15,-7 0 0 0,7 0 0 0,-7 0 0 16,7 0 25-16,-7 0 1 0,7 0 0 0,-7 0 0 16,0 0-15-16,0 0-3 0,0 0-8 0,0 0 12 15,0 0-12-15,0 0 0 0,3 6 0 0,-3-1 0 16,0 7 0-16,-3-6-15 0,-1 3 3 0,-3 0 1 16,0 5-9-16,0-2-1 0,-3 0-1 0,-1 6 0 15,0-4 9-15,1-2 1 0,-4 0 1 0,3 5 0 16,1-5 11-16,-5 3 0 0,5-3 0 0,-4-1-8 0,3-5 8 15,1 3 0-15,3-3 0 0,-4 0 0 0,7 6 8 0,4-12-8 0,0 0 10 16,-7 0-10-16,7 0 12 0,0 0-3 0,0 0-1 0,0 0 0 16,0 0-8-16,0 0 0 0,0 0 0 0,0 0 0 15,0 0 0-15,0 0 0 0,0 0 0 16,0 0 0-16,0 0 0 0,0 0 0 0,7 6 0 0,-3-1 0 16,3-5 0-16,0 0 0 0,-3 6 0 0,3-6 0 15,0 6 0-15,0-6 0 0,0 6-9 0,0-3 9 16,0 0 0-16,0 3 0 0,0-3 0 0,4 3 0 15,-4 0 0-15,3-6 0 16,1 5 0-16,-4-5 0 0,3 0-16 0,5 0 0 0,-5 6 0 0,4-6 0 16,-3-6-48-1,3 6-10-15,4-5-2 0</inkml:trace>
  <inkml:trace contextRef="#ctx0" brushRef="#br0" timeOffset="-212278.78">19018 6714 1044 0,'0'0'21'0,"0"0"7"16,0 0-28-16,0 0 0 0,0 0 0 0,0 0 0 16,-3-3 71-16,3-3 9 0,-4 0 1 0,4 3 1 15,0-9-22-15,-3 1-4 0,-1 5 0 0,1 0-1 16,-1-6-35-16,1 6-8 0,-1 0 0 0,0 3-1 16,-3-2-11-16,0-1 0 0,0 0 0 0,0 6 8 15,-3-6-8-15,-1 6 0 0,1 0 0 0,-1 0 0 16,-3 6 0-16,0 0 15 0,0 0-3 0,-4-1 0 15,7 7-12-15,-3-3 0 0,0 3 0 0,0 0 0 16,3-1 0-16,-3 4 9 0,4 0-1 0,-4 5 0 16,3-8-8-16,0 9 12 0,4-4-12 0,0 1 12 15,0-3-12-15,4-4 12 0,-1 1-12 0,4 0 12 16,0 0-3-16,0-1 0 0,0-5 0 0,4 0 0 0,-1 0 6 0,1 0 1 16,3 3 0-16,0-3 0 0,0-6 2 0,4 0 1 0,-1 0 0 0,4 0 0 15,0-6-7-15,1 0-2 0,2-3 0 0,4 3 0 16,-3 0-10-16,3-5 0 0,0-7 0 0,0 3 8 15,1 3-17-15,-5-5-4 0,1 5-1 0,0 0 0 16,-4 3-11-16,-4-5-3 0,1 5 0 16,-4-3 0-16,0 6 10 0,0-5 2 0,-3 2 0 0,-4 3 0 15,0 6 5-15,0 0 2 0,0 0 0 0,0 0 0 16,0 0 9-16,0 0 0 0,0 0 0 0,0 0-8 16,-8 3 8-16,1 9 0 0,0-7 0 15,0 7 0-15,0-6 17 0,-3 9-1 0,3 8 0 0,-4-11 0 16,4 9 11-16,0-4 1 0,3 1 1 0,-3 5 0 15,4-11-18-15,-1 9-11 0,1-4 12 0,3 1-12 16,3-3 8-16,1-3-8 0,-1-1 0 0,4 1 0 16,0-6-28-16,4 0-13 0,3 0-3 0</inkml:trace>
  <inkml:trace contextRef="#ctx0" brushRef="#br0" timeOffset="-210655.333">18951 6264 832 0,'0'0'17'0,"0"0"4"16,0 0-21-16,0 0 0 0,-3 3 0 0,3-3 0 16,-7 6 52-16,3 0 7 0,4-6 1 0,-3 12 0 15,3-7-21-15,-4 7-4 0,4 0-1 0,4-3 0 16,-1 3-24-16,4 5-10 0,0-5 8 0,0 6-8 15,0-7 8-15,4 4-8 0,-4-3 8 0,4 0-8 16,-1-1 0-16,1-2 8 0,3 0-8 0,-4 0 0 16,5-3-15-16,-1 5-8 0,0 1-1 0</inkml:trace>
  <inkml:trace contextRef="#ctx0" brushRef="#br0" timeOffset="-210129.297">19738 6432 816 0,'0'0'16'0,"0"0"6"15,0 0-22-15,0 0 0 0,0 0 0 0,0 0 0 16,0 0 46-16,0 0 5 0,0 0 1 0,0 0 0 16,0 0 0-16,0 0 0 0,0 0 0 0,0 0 0 15,0 0 6-15,0 0 2 0,0 0 0 0,0 6 0 16,3 5-36-16,-3-5-6 0,0 6-2 0,0 3 0 16,4-4 18-16,-4 7 3 0,3-6 1 0,5 8 0 0,-5-2-19 0,1 0-4 0,3 8-1 0,-4-8 0 15,4 5 4-15,-3 4 1 0,3-4 0 0,0 1 0 16,-4 2-19-16,1-5 0 0,-1 8 0 0,1-5 0 15,0-4 29-15,-1 4 3 0,4-1 0 16,-3-5 0-16,-1 3-32 0,1-4 8 0,-1 4-8 0,-3-4 0 16,4-5 0-16,-1 6 0 0,-3-6 0 0,7-4 0 15,-3 4-24-15,-1-6-7 16,4 0-1-16</inkml:trace>
  <inkml:trace contextRef="#ctx0" brushRef="#br0" timeOffset="-209781.652">20006 6291 1241 0,'0'0'25'0,"0"0"8"15,0 0-33-15,0 0 0 0,0 0 0 0,0 0 0 0,0 0 58 16,0 0 5-16,0 0 1 0,0 0 0 16,0 0-49-16,0 0-15 0,0 0 8 0,4 5-8 0,-4 7 0 0,3 0 0 0,1-6 0 15,-4 6 0-15,3 2 0 0,1 4 0 16,-1-6 0-16,1-4 0 15,-1 7 0-15,1 0 0 0,-1-3 0 0,4 5 0 16,-3-5 0-16,3 3 0 0,-4-9 0 0,5 11 0 16,-5-11-105-16,1 6-28 0</inkml:trace>
  <inkml:trace contextRef="#ctx0" brushRef="#br0" timeOffset="-208338.257">20574 6590 1090 0,'0'0'31'0,"0"0"6"0,0 0-29 0,0 0-8 0,0 0 0 0,0 0 0 16,0 0 71-16,0 0 13 0,0 0 2 0,0 0 1 16,0 0-27-16,0 0-4 0,0 0-2 0,0 0 0 15,0 0-43-15,-7 9-11 0,7-9 0 0,-4 0 0 16,1 12 0-16,-1-6 0 0,1 0 0 0,-1 5 0 15,1-2 0-15,-1 3 0 0,4 6 0 0,-3 5 0 16,3-8 9-16,0 14 0 0,0-5 0 0,0 8 0 16,-4-2-9-16,4 2 0 0,-3 0 0 0,3 9 8 15,-4-8 1-15,4 2 0 0,-3-3 0 0,-1 4 0 16,4-4 2-16,-3-3 0 0,-1 4 0 0,4-10 0 16,-4-2 17-16,1-4 3 0,3-5 1 0,-4 6 0 15,4-9-15-15,0-3-2 0,0-6-1 0,0 0 0 16,0 0 15-16,0 0 3 0,0 0 1 0,0 0 0 15,0 0-4-15,0 0-1 0,0 0 0 0,-7-6 0 0,4 3-28 16,-4-9 8-16,3 6-8 0,1-6 0 16,-1 6 0-16,1-5 0 0,-1-1 0 0,1 3-10 15,3-3 10-15,-4 1 0 0,4-4-9 0,-3 0 9 0,3 1 0 0,-4 2 0 0,4 0 8 16,0-6-8-16,0 4-8 0,4-4-8 0,-1-6 0 0,1 4-1 16,-1-4 0-16,4-5 0 0,0 3 0 0,0-7 0 31,4-2-11-31,-1 3-3 0,1-4 0 0,0-8 0 0,3 9 3 15,-4 3 1-15,1-4 0 0,0 4 0 0,-1 6 13 0,-3 2 2 0,0-5 1 0,4 8 0 16,-4 3 11-16,0 1 0 0,4-4 0 0,-4 9 8 16,0 1-8-16,-4-1 0 0,1 0-8 0,-1 6 8 15,1 0 0-15,-4 6 0 0,0 0 0 0,0 0 8 16,7 3-8-16,0 0 0 0,-4 3 0 0,8 0 0 16,-4 6 0-16,0 0 0 0,4-1 0 0,-1 4 0 15,1 3 0-15,-4 11 0 0,7-8 0 0,-3 8 0 16,-1-5 0-16,1 2 0 0,-1 3 0 0,1-2 0 15,-4 5 0-15,4 3 8 0,-1-8-8 0,-3 8 0 16,0-5 8-16,0 2-8 0,0-3 8 0,-3 4-8 16,-1-10 0-16,1 10 9 0,-1-10-9 0,1 1 0 15,-4-4 0-15,4 4 0 0,-4-7 0 0,0 4 0 16,3-3 0-16,-3-7-19 0,4 4 3 0,-1 3 0 16,1-7-11-16,-4 1-1 0,3-3-1 0,-3 0 0 15,4-6-122-15,-4-3-24 0,0 0-5 0</inkml:trace>
  <inkml:trace contextRef="#ctx0" brushRef="#br0" timeOffset="-208022.142">20521 7037 1034 0,'0'-9'29'0,"4"4"7"0,-1-4-36 0,1 0 0 0,-1 3 0 0,1-6 0 16,3 6 52-16,-4 1 3 0,4-4 1 0,-3 3 0 15,-1-3 2-15,4 6 1 0,-3-3 0 0,0 6 0 16,-4 0-13-16,3-6-2 0,1 0-1 0,-4 6 0 16,0 0-31-16,3 0-12 0,-3 0 11 0,7 0-11 15,0 0 0-15,-3 0 0 0,3 0 0 0,0 6 0 16,0-6 8-16,0 0-8 0,4 6 0 0,-1-6 0 15,4 6 0-15,0-6 0 0,0 0 0 0,4 0 0 16,0 0 0-16,3 0 0 0,0-6-11 0,0 6 11 16,4 0-59-16,-4 0-4 0,4-6-1 15</inkml:trace>
  <inkml:trace contextRef="#ctx0" brushRef="#br0" timeOffset="-207573.923">21064 6881 1105 0,'0'0'47'16,"0"0"-38"-16,0 0 39 0,0 0 8 0,-7 6 2 0,7-6 0 16,-3 6-27-16,-1 0-6 0,4-6-1 0,-3 9 0 15,3-9-11-15,0 0-2 0,0 12-1 0,0-6 0 16,0-1 6-16,0 7 0 0,3-6 1 0,-3 6 0 15,4-3-1-15,-1 2-1 0,1 1 0 0,-1 6 0 16,4-9 1-16,-3 8 0 0,-1-5 0 0,5 6 0 16,-5-7-1-16,4-2 0 0,0 9 0 0,-3-12 0 15,-1 6-7-15,4-7 0 0,-3 1-8 0,-1-3 12 16,1 3 5-16,-1 0 1 16,1 0 0-16,-4-6 0 0,0 0-2 0,0 0 0 0,3 6 0 0,-3-6 0 15,0 0 0-15,0 0-1 0,0 0 0 0,0 0 0 16,0 0 1-16,0 0 1 0,8-9 0 0,-5 0 0 15,1 3-4-15,-1 3-1 0,1-3 0 0,-1 1 0 16,1-1-4-16,-1-6-8 0,1-6 11 0,-1 6-11 16,1-2 12-16,-4-4-12 0,0 6 12 0,3-2-12 15,-3-4 23-15,4 0-3 0,-4 1 0 0,3 2 0 16,-3-3-20-16,0-5 0 0,4 8 0 0,-4-2 0 16,0-1 0-16,-4 3 0 0,4 3 0 0,0 1 0 15,0-1-12-15,0 0-6 0,4 6-2 0,3-5 0 16,-4 5-54-16,1-6-11 0,0 9-3 0</inkml:trace>
  <inkml:trace contextRef="#ctx0" brushRef="#br0" timeOffset="-207138.262">21392 6943 1288 0,'0'0'27'0,"0"0"5"0,0 0-32 0,0 0 0 0,0 0 0 0,0 0 0 15,8 6 32-15,-5 0 0 0,4 0 0 0,4-3 0 16,-4 0-16-16,3-3-3 0,1 0-1 0,-1 0 0 16,1 0-2-16,3 0-1 0,-3 0 0 0,-1-3 0 15,4 0-9-15,-3-3 0 0,3 0 0 0,-3 0 8 16,3 0 0-16,-4 0 0 0,1 6 0 0,-4-11 0 15,4 5-8-15,-8-6 0 0,4 3 0 0,-3 3 0 16,-4-5-16-16,3 5-8 0,-3-6-1 0,0-3-1 16,-3 9-19-16,-1-2-4 0,-3 2-1 0,-3-3 0 15,3 3 34-15,-8 0 6 0,5 0 2 0,-4 6 0 16,3 0 22-16,1 0 5 0,-5 0 1 0,5 6 0 16,-4 0 28-16,3 6 7 0,1-3 1 0,-1 2 0 15,0 1 3-15,1 6 1 0,3-1 0 0,0-2 0 16,-4 3-13-16,4-1-3 0,0-2 0 0,4 3 0 15,-1-1-23-15,0-5-5 0,4 6 0 0,-3-4-1 0,6-2-5 16,-3 6-1-16,4-6 0 0,3-4 0 0,-3-2-9 16,6 6 12-16,-3-6-12 0,4 0 12 0,-1-6-28 15,4 0-4-15,1 0-2 0</inkml:trace>
  <inkml:trace contextRef="#ctx0" brushRef="#br0" timeOffset="-206617.812">21780 6902 1482 0,'0'0'31'0,"0"0"6"0,0 0-29 0,0 0-8 0,0 0 0 0,0 0 0 16,0 0 12-16,-3 12 0 0,-1-6 1 0,4 0 0 15,0-1 15-15,0 1 4 0,0 0 0 0,0 3 0 16,0 3-16-16,0 0-4 0,0-1 0 0,0 1 0 16,-3 0 0-16,3 0 0 0,0-4 0 0,-4 4 0 15,1 6-3-15,3-6-1 0,-7-4 0 0,3 1 0 16,4 6 19-16,0-15 3 0,0 0 1 0,0 0 0 16,0 0-19-16,0 0-3 0,0 0-1 0,0 0 0 15,0 0 11-15,-7-12 1 0,4 6 1 0,3-3 0 16,-4-2-21-16,8-1 9 0,-4 0-9 0,3-3 0 15,-3 1 17-15,4-1-3 0,-1 3-1 0,1 1 0 16,3-4-13-16,-4 3 0 0,1 6 0 0,-1-6 0 0,1 7 0 16,-1-1 0-16,1 0 0 0,0-3 0 0,-4 9 0 0,3-3-10 15,1-3 10-15,-4 6-8 0,3-3 8 0,1-3 0 0,-4 6 0 0,3 0-8 16,4-6 8-16,0 1-8 0,4-1 8 0,-4 6-8 16,0-6 8-16,4 6-8 0,-4 0 8 15,3 6-8-15,-3-6-7 0,4 0-1 0,-4 6 0 16,0-1 0-16,0 1-22 15,0 0-5-15,0 6-1 0,0 3 0 0,-3 2 26 0,-4 1 5 16,0 3 1-16,0 2 0 0,-4-2 3 16,1 2 1-16,-1-5 0 0,1 2 0 0,-1 4 8 0,1-6 0 0,-1-4 0 0,1 4 0 15,-1-6 0-15,4-1 11 0,0-11-3 0,0 0 0 16,0 0-16-16,0 0-4 0,0 0-1 0</inkml:trace>
  <inkml:trace contextRef="#ctx0" brushRef="#br0" timeOffset="-206191.486">22052 6964 1212 0,'0'0'25'0,"0"0"6"16,0 0-31-16,0 0 0 0,0 0 0 0,0 0 0 15,0 0 83-15,0 0 10 0,0 0 3 0,-3 12 0 16,3-12-10-16,0 5-2 0,-4 1 0 0,4 0 0 16,0 0-51-16,0 6-10 0,0 0-3 0,0-4 0 15,4 4-4-15,-4 0-2 0,3 0 0 0,4-4 0 0,-3 1 13 0,3 0 2 0,0 3 1 0,0-6 0 16,0 0-30-16,4-6 0 0,-1 0 0 0,1 0 0 15,-4 0 16-15,3 0-4 0,1 0 0 0,0-6 0 16,-4 6-3-16,3-6-1 16,1-9 0-16,-1 9 0 0,-3-3 0 0,0 1 0 15,0-4 0-15,1 0 0 0,-1 0-8 16,0 1 8-16,-4 2-8 0,4-9 8 0,-3 6-8 0,3-5 0 0,-4 2-12 16,1-3 12-16,3 7-54 15,-4-10-3-15,1 3-1 0,-1 7 0 0,1-13-14 16,-8 9-4-16,4-2 0 0,-3 11 0 15,3-6-83-15,-4-3-17 0</inkml:trace>
  <inkml:trace contextRef="#ctx0" brushRef="#br0" timeOffset="-205682.105">22419 6999 1212 0,'0'0'25'0,"0"0"6"0,0 0-31 0,0 0 0 0,0 0 0 16,0 0 0-16,4 0 99 0,-1 6 13 0,4 0 4 0,0-6 0 16,-3 0-36-16,3 3-6 0,0-3-2 0,0 3 0 15,0-3-14-15,4 0-3 0,-4 0-1 0,0 0 0 16,0 0-43-16,3 0-11 0,-3-3 0 0,0 0 0 15,0 3 8-15,0-6 0 0,-3 0 0 0,3 0 0 16,-3 0-8 0,3 0 0-16,0 1 0 0,-4 5 0 15,4-12-25-15,-3 3-1 0,-4 3 0 0,3 0 0 16,1-6-7-16,-4 7-2 0,3-7 0 0,-3 3 0 0,0 0-21 0,0 0-5 16,0 3-1-16,0 1 0 0,0-1-9 15,0-6-1-15,0 6-1 0,-3 0 0 0,-1 0 26 0,-3 0 6 16,4 3 1-16,-1 1 0 0,-3-1 64 0,0 0 12 0,0 0 4 0,0 3 0 15,0 3-23-15,0 0-4 0,-4 0-1 0,4 2 0 16,-3 1 7-16,-1 6 1 0,4-6 0 0,-4 6 0 16,1 5 28-16,3-8 7 0,0 9 1 15,0-1 0-15,0 1-13 0,0 3-3 0,3-4 0 0,1 7 0 16,3-7-25-16,-4 4-6 0,4-3-1 0,4-4 0 16,-1-2 10-16,1 6 2 0,3-12 0 0,0 0 0 15,0 5-10-15,0-8-2 0,0 3 0 0,0 0 0 16,4 0-8-16,-1-6-14 0,1 6 3 0,3-6 1 15,0 0-42-15,-4-6-8 0,5 3-1 0</inkml:trace>
  <inkml:trace contextRef="#ctx0" brushRef="#br0" timeOffset="-205232.492">21505 6646 1026 0,'0'0'28'0,"0"0"8"16,0 0-28-16,7 0-8 0,0 0 0 0,0 0 0 16,4 0 33-16,0 0 6 0,-1 0 1 0,4 0 0 0,0-3-29 0,4 0-11 0,0 0 8 0,-1 0-8 15,5 3 0-15,-5-5 0 0,1-1 0 0,-1 0 0 16,-2 6 0-16,2-6-14 0,1 0 2 16</inkml:trace>
  <inkml:trace contextRef="#ctx0" brushRef="#br0" timeOffset="-199647.279">23400 6599 630 0,'0'0'27'0,"0"0"-27"15,0 0 41-15,0 0 3 0,0 0 1 0,0 0 0 16,0 0 11-16,0 0 1 0,0 0 1 0,0 0 0 16,0 0-17-16,0 0-3 0,3 6-1 0,1 6 0 15,-1 5-25-15,4-5-4 0,-3 9-8 0,-1 2 11 16,5-5-11 0,-5 8 0-16,1-2 9 0,-1 2-9 0,1 4 8 0,-4-7-8 0,3 4 8 0,1-1-8 15,-4-2 11-15,0-1-3 0,0 1 0 0,0-4 0 16,0 4-8-16,-4-6 8 0,8 2-8 0,-8-2 8 15,4-6 2-15,0-1 0 0,-3-5 0 0,3 3 0 16,0-9-10-16,0 0 12 0,0 0-12 0,0 0 12 16,0 0-12-16,0 0-17 0,0 0 4 0</inkml:trace>
  <inkml:trace contextRef="#ctx0" brushRef="#br0" timeOffset="-199213.769">23114 6599 770 0,'0'-9'16'0,"0"4"4"0,-4-4-20 0,4 6 0 0,0-9 0 16,0 6 0-16,4 0 84 0,-4 0 13 0,0 0 3 0,4-2 0 16,-4 8-18-16,0 0-3 0,0-6-1 0,0 6 0 15,0 0-19-15,0 0-4 0,7-6-1 0,-4 0 0 16,1 6-43-16,6 0-11 0,-3-6 0 0,4 6 0 15,-1 0-24-15,5 0-6 0,-1 0-2 0,3 0 0 16,4 0 32-16,-3 6 13 0,7-6-1 0,-4 0 0 16,4 0-12-16,-1 0 0 0,1 0 0 0,0 0 0 15,-1 0 19-15,1 0 1 0,3 0 0 0,-3 0 0 16,-4 0-20-16,0 0 0 0,1 0 0 0,-1 6 0 16,-4-3-23-16,5 0-8 0,-1 3-1 0,0-3-1 15,-3 8 1-15,3-5 1 0,-4 0 0 0</inkml:trace>
  <inkml:trace contextRef="#ctx0" brushRef="#br0" timeOffset="-198860.338">23728 7067 1146 0,'-7'8'32'0,"3"1"8"0,1-3-32 0,-1 3-8 0,4-9 0 0,-3 6 0 15,3 0 11-15,0 6 1 0,0-7 0 0,-4 1 0 16,4 0 6-16,4 9 2 0,-4-9 0 0,0 0 0 16,3 5-20-16,-3-5 0 0,4 6 0 0,-4-6 0 15,0 3 0-15,3 2 0 0,-3-5 0 0,0 0 0 16,0 6-56-16,4-6-14 0</inkml:trace>
  <inkml:trace contextRef="#ctx0" brushRef="#br0" timeOffset="-198643.082">23657 6840 908 0,'-21'12'19'0,"14"-6"4"0,7-6-23 0,-3 6 0 16,3-6 0-16,0 0 0 16,0 0-32-16,0 0-12 0,0 0-1 0</inkml:trace>
  <inkml:trace contextRef="#ctx0" brushRef="#br0" timeOffset="-197980.514">24052 6955 1302 0,'0'0'27'0,"0"0"7"16,0 0-34-16,0 0 0 0,0 0 0 0,0 0 0 15,-3 6 0-15,-1 0 0 0,1 3 0 0,-1-4 0 16,1 1 0-16,3 0 0 0,0 6 0 0,-4-6 0 16,4 3 13-16,0-1-4 0,-3 1-1 0,3-3 0 15,0 6 0-15,0 0 0 0,0-6 0 0,0 2 0 16,0-2 0-16,0-6 0 0,0 6 0 0,0-6 0 16,0 0-8-16,0 0 12 0,0 0-12 0,0 0 12 0,0 0-4 0,0 0 0 15,0 0 0-15,0 12 0 0,0-12 4 0,0 0 1 0,0 6 0 0,0-6 0 16,0 0 0-16,0 0 0 0,0 0 0 0,0-6 0 15,3-6-13-15,1 6 0 0,-4-3 0 16,3 4 0-16,1-7 0 0,-4 0 0 0,3 6 0 16,1-6-10-1,-4 6 10-15,3 4-8 0,1-4 8 0,-4 6-8 16,3-6 8-16,-3 6 0 0,0 0 0 0,0 0 0 0,0 0 0 0,0 0 11 0,0 0-3 0,4 3 0 16,-1 3-8-16,1 2 0 0,0 1 0 0,-1 3-11 15,1 0 11-15,-1-6 0 0,1 2 0 0,-4 1 0 16,3 0 21-16,1 3 10 0,-1-6 1 0,1 0 1 15,3-6-18-15,-4 6-4 0,-3-6-1 0,4 0 0 16,3 5 3-16,0-10 1 0,0 5 0 0,4 0 0 16,-4-6-5-16,3 6-1 0,-3-6 0 0,4 0 0 15,-4 0-8-15,-3-3-11 0,3 3 3 16,-4 0 0-16,-3 6 8 0,0 0 0 0,0 0 0 0,0 0 0 16,0 0-12-16,0 0 0 0,0 0 0 0,0 0 0 15,0 0 0-15,4 6 0 0,3 0 0 0,-7 3 0 16,0-9 12-16,3 6 0 0,-3-6 0 0,4 12 0 15,-4-6 0-15,3-1 0 0,1 4 0 0,-1-3 0 16,1 6 0-16,-1-6 0 0,4 0 0 0,-3-1 0 16,-1 1 0-16,-3-6 11 0,4 6-3 0,0-6 0 15,-4 0 2-15,7 0 0 0,0 6 0 0,0-6 0 16,0 0-10-16,0 0 0 0,0-6-12 0,0 6 12 16,3 0-49-16,-2-6-3 0,2 6 0 0</inkml:trace>
  <inkml:trace contextRef="#ctx0" brushRef="#br0" timeOffset="-197290.428">24567 6499 1165 0,'0'0'24'0,"0"0"7"0,0 0-31 0,0 0 0 0,0 0 0 0,0 0 0 16,0 12 0-16,0-12 0 0,0 3 0 0,4 3 0 16,-4 3 16-16,0 5-4 0,3-8 0 0,-3 6 0 15,0 0 7-15,4 2 1 0,-4 4 0 0,0 0 0 16,0-1 22-16,4 10 5 0,-1-4 1 0,-3 1 0 15,0 2 0-15,0 1 0 0,0 2 0 0,0 1 0 16,0-4-13-16,0-2-3 0,0-1 0 0,0 4 0 16,0-10 6-16,0 7 1 0,0-4 0 0,4-8 0 15,-1 6-18-15,-3-4-3 0,4-2-1 0,-1-6 0 16,1 6-7-16,-1-6-2 0,1 0 0 0,-1-4 0 16,4 1 20-16,-7-3 3 0,4 6 1 0,3-6 0 0,0 0-16 15,0 0-4-15,0-3 0 0,-3 0 0 0,-1-2-3 0,4-1-1 16,-3 0 0-16,-1-6 0 0,4 6-8 0,-3-6-17 15,3 1 4-15,-4 2 1 16,1-3-23-16,0 0-4 0,-1 1-1 0,1-10 0 0,-1 15 31 0,1-6 9 16,-1 1 0-16,4-1 0 0,-7 3 0 0,4 3 0 15,-1 0 0-15,-3 6 0 0,0-6 0 0,0 0 0 16,0 6 0-16,0 0 0 16,0 0-12-16,4-5 12 0,-4 5-12 0,0 0 12 0,7 0-8 0,-7 0 8 0,3 0 0 15,-3 0 0-15,0 0-8 0,7 0 8 0,-7 0 0 0,4 0 0 16,3 5-13-16,-3 1 4 0,3-6 1 0,-4 6 0 15,4 0 8-15,0-3 0 0,-3 9 0 0,3-6 0 16,0 5 0-16,-4-5-8 0,4 6 8 0,0-6-8 16,-3 9 8-16,0-4 0 0,-1 1 0 0,1-6 0 15,-4 9 0-15,0-4 0 0,3 1 0 0,-3 0 0 16,-3 0 0-16,-1 0 0 0,1-1 0 16,-1-2 0-16,-3 3 0 0,0 0 0 0,3-12 8 0,-3 6-8 15,0-1 0-15,4 1 0 0,-4-3 0 0,0 0 0 16,0-3 14-16,7 0-2 0,-7 3 0 0,-1-3 0 15,1 0-4-15,7 0-8 0,-10-6 11 0,3 3-11 16,0-3-17-16,0 1-11 0,3-1-1 0</inkml:trace>
  <inkml:trace contextRef="#ctx0" brushRef="#br0" timeOffset="-196733.856">25082 6920 1429 0,'0'0'40'0,"0"0"10"0,0 0-40 0,0 0-10 0,0 0 0 0,0 0 0 16,0 0 62-16,4 6 10 0,-4-6 3 0,4 5 0 15,-1 1-27-15,4 0-6 0,-3-6-1 0,3 6 0 16,0-6-26-16,-4 0-6 0,4 0-1 0,0 0 0 16,4 0-8-16,0 0 0 0,-1 0 0 0,1 0 0 15,-1-6 0-15,1 0-11 0,0 0 3 0,-1 1 0 16,1-7-24-16,-1 0-4 0,1 6 0 0,-1-3-1 15,-3 3 9-15,1 1 1 0,-1-13 1 0,0 12 0 16,-4 0 4-16,1 0 1 0,-1 3 0 0,-3 3 0 16,0 0 10-16,0 0 3 0,0-3 0 0,0 3 0 15,0 0-1-15,0 0 0 0,0 0 0 0,-7-3 0 16,-3 3-8-16,3 0-2 0,-4 0 0 0,0 0 0 16,-3 0 9-16,4 3 2 0,-4 0 0 0,3 0 0 15,-3 0 8-15,0 6 0 0,3-3 0 0,-3 0 0 16,3 0 0-16,1 5 0 0,-1-5 0 0,4 3 0 15,0 0 0-15,0 6 0 0,0-4 0 0,0 1 0 0,3 0 0 16,4 9 11-16,-3-10-3 0,3 7 0 16,0-3-8-16,0 2 0 0,0-5 0 0,0 0 0 15,3 0 0-15,1-4 0 0,0 1 0 0,-1 6 0 0,4-9 0 16,-3 0-11-16,3-6 3 0,0 6 0 16,0-1-26-16,0-5-5 0,0 6-1 0</inkml:trace>
  <inkml:trace contextRef="#ctx0" brushRef="#br0" timeOffset="-192878.438">25488 6926 756 0,'-7'5'16'0,"4"7"3"0,-4-6-19 0,3 0 0 0,1 6 0 0,-1-3 0 16,4 2 64-16,-4 1 10 0,1-6 2 0,3 0 0 16,-4 0-35-16,4 2-6 0,0-2-2 0,0 0 0 15,0 0-8-15,0 0-1 0,0 0-1 0,0 6 0 16,0-12-3-16,0 6 0 0,4-4 0 0,-4 7 0 16,3-3 0-16,-3 3 0 0,0-3 0 0,0-6 0 15,0 0-2-15,0 0-1 0,0 0 0 0,0 0 0 16,0 0-17-16,0 0 0 0,0 0 8 0,0 0-8 15,0 0-18-15,0 0-7 0,0 0-2 0,0 0 0 16,0 0 1-16,0 0 0 0,0 0 0 0,0 0 0 16,0 0 38-16,-3-6 8 0,-4-6 2 0,3 3 0 15,1-2-8-15,-1 5-2 0,4-12 0 0,0 12 0 16,0-6 3-16,-3 4 0 0,3 2 0 0,0-6 0 16,0 6 3-16,-4-6 1 0,4 7 0 0,0-4 0 15,0 3-19-15,0-3 0 0,4 0 0 0,-4 3 0 0,0 0 12 0,3 1-2 16,-3-1 0-16,4 0 0 15,-1-3 6-15,-3 9 2 0,4-6 0 0,-1 0 0 0,1 0-18 0,3 6 0 0,0-6 8 0,0 1-8 16,0-1 8-16,4 6-8 0,-1-6 12 0,1 0-12 16,3 6 0-16,4 0 0 0,-4 0-12 15,3 6 3-15,-3 0-126 16,4-6-25-16</inkml:trace>
  <inkml:trace contextRef="#ctx0" brushRef="#br0" timeOffset="-192484.515">25820 6432 1085 0,'0'0'22'0,"0"0"7"16,0 0-29-16,0 0 0 0,0 0 0 0,0 0 0 15,0 0 28-15,-7 6-1 0,3 5 0 0,1-5 0 16,3 3 13-16,0 3 4 0,0-6 0 0,0 11 0 16,0-5-4-16,0 0-1 0,3 8 0 0,-3-2 0 15,0 0 0-15,0 8 0 0,0-2 0 0,0 2 0 16,0 3-17-16,0 1-3 0,0 2-1 0,-3 3 0 15,3-2-4-15,-4-1-1 0,4 3 0 0,-3-2 0 16,3-4-3-16,0-2-1 0,0 2 0 0,0-8 0 16,3 2 10-16,-3-5 1 0,0-4 1 0,4 1 0 0,-1 0-21 15,1-3-15-15,-1-1 3 0,1-5 0 0,-1 0-7 0,1 3-1 16,3-9 0-16,-7 0 0 16,3 3-52-16,4-3-10 0,1-3-2 0,-1 3-1 0</inkml:trace>
  <inkml:trace contextRef="#ctx0" brushRef="#br0" timeOffset="-192260.227">26000 6961 1455 0,'-4'20'61'16,"1"-8"-49"-1,-1 6-3-15,4-4-1 0,0 4 0 0,0-6 0 16,-3 0-8-16,3-1 0 0,0 1 0 0,0 3 8 16,0-9-8-16,0-6 0 0,0 0 0 0,0 0 8 15,0 0-128-15,0 0-25 0</inkml:trace>
  <inkml:trace contextRef="#ctx0" brushRef="#br0" timeOffset="-192108.021">25996 6776 1176 0,'0'0'33'0,"0"0"7"0,0 0-32 0,0 0-8 16,0 0 0-16</inkml:trace>
  <inkml:trace contextRef="#ctx0" brushRef="#br0" timeOffset="-191631.658">26240 6943 1288 0,'0'0'27'0,"-4"6"5"16,4 6-32-16,0-3 0 0,0 2 0 0,0 1 0 16,-3-6 84-16,3 6 9 0,0 0 3 0,-4-4 0 15,4 4-45-15,0-6-9 0,-3 6-2 0,3-6 0 0,0-6-12 0,0 0-4 16,0 0 0-16,0 0 0 0,0 0-24 0,0 0 0 15,0 0 0-15,0 0 0 0,3 0-14 0,1-6-8 16,3-6-2-16,-4 0 0 0,1 0 39 16,-1 1 7-16,1-4 2 0,-1 3 0 15,1 6-13-15,-1-5-3 0,-3 2 0 0,4 0 0 16,-4 6 7-16,3-3 1 0,-3 6 0 0,0 0 0 16,0 0-16-16,0 0 0 0,0 0 0 0,0 0 0 0,0 0 0 0,0 0 0 0,0 0-12 0,0 0 12 15,7 0-9-15,-3 6 9 0,-1-3 0 0,5 6-9 16,-5-3 9-16,1 3 0 0,-1 2 0 0,1 1 8 15,-1 0-8-15,1-6 11 0,-1 2-11 0,1 4 12 16,-1 0-12-16,-3 0 0 0,4 0 0 0,-1-7 0 16,1 1 0-16,-1 0-11 0,-3-6 11 0,4 3-12 15,3-3-106-15,0 0-22 0,4 0-4 0</inkml:trace>
  <inkml:trace contextRef="#ctx0" brushRef="#br0" timeOffset="-191159.214">26522 6899 1751 0,'0'0'36'0,"0"0"9"16,-4 3-36-16,4-3-9 0,0 0 0 0,-3 6 0 16,3-6 56-16,-4 12 8 0,4-12 3 0,-3 6 0 15,3-1-19-15,0 1-4 0,3 0-1 0,1 0 0 16,3-6-22-16,0 3-4 0,0 0-1 0,4-3 0 15,-1 0 3-15,1 0 0 0,3 0 0 0,0-3 0 0,4 0 1 16,-4-3 0-16,3 0 0 0,1 0 0 16,0 1-43-16,-4-1-8 0,0-6-1 0,0 6-1 15,-3 0-7-15,-4 0 0 0,0 3-1 0,0-3 0 16,-4 1-3-16,4-1-1 0,-3 6 0 0,-4 0 0 16,0-12 13-16,0 12 2 0,0 0 1 0,0 0 0 0,0 0 10 0,0 0 3 0,-4 0 0 0,-3-6 0 15,7 6 16-15,-7 0-10 0,0 6 10 0,-3-6-8 16,2 0 8-16,1 0 8 0,0 0-8 0,0 6 11 15,-3 0 19-15,3-6 4 16,0 6 1-16,-4-1 0 0,4-5-35 0,0 6 0 16,0-3 0-16,3 3 0 0,-3 0 0 0,4 6 0 0,-1 0 0 0,-3-7 0 15,4 7 0-15,-1-3 0 0,4 6 0 0,-3-1 0 16,-1-2 13-16,4 6-4 0,0-4-1 0,-4 4 0 16,4-6-8-16,4 0 8 0,-4-1-8 0,4-2 8 15,-1 9-8-15,1-6 0 0,3-1 0 0,0-2 0 0,0 3 0 16,0 0 0-16,3-6 0 0,1-1 0 15,3 1-36-15,-3 0-8 0,3 0-3 16,0-6 0-16,0 0-21 0,0-6-4 16,0 0 0-16</inkml:trace>
  <inkml:trace contextRef="#ctx0" brushRef="#br0" timeOffset="-178016.702">16566 7537 794 0,'0'0'16'0,"0"0"4"0,0 0-20 0,0 0 0 0,0 0 0 0,0 0 0 15,0 0 56-15,-3-6 6 0,-4 0 2 0,7 6 0 16,-4-6-20-16,4 6-3 0,-3-5-1 0,3 5 0 15,0 0-6-15,0 0-2 0,0 0 0 0,0 0 0 16,0 0 2-16,0 0 0 0,0 0 0 0,0 0 0 16,0 0-4-16,0 0-1 0,0 0 0 0,0 11 0 15,-4 1-9-15,1 0-3 0,3 0 0 0,0 5 0 16,-4 4-5-16,4 2 0 0,0-5-1 0,0 8 0 16,4 1 0-16,-4 2 0 0,3-5 0 0,-3 5 0 15,4-2-1-15,-4-4 0 0,3-2 0 0,1 8 0 16,-4-14-10-16,3 8 10 0,1-11-10 0,-4 0 10 15,0 3-10-15,3-7 10 0,-3 1-10 0,0-9 10 16,0 0-10-16,0 0 12 0,0 0-12 0,0 0 12 0,0 0-12 16,-3 6 8-16,3-6-8 0,0 0 8 15,-7 0-129-15,7 0-27 0,-7-6-4 0</inkml:trace>
  <inkml:trace contextRef="#ctx0" brushRef="#br0" timeOffset="-177596.079">16305 7475 748 0,'-7'6'32'16,"0"-6"-32"-1,0 0 43-15,7 0 2 0,-7 6 1 0,7-6 0 16,-7 0 11-16,4 0 3 0,3 0 0 0,0 0 0 16,-7 0 6-16,7 0 2 0,0 0 0 0,0 0 0 15,0 0-18-15,0 0-3 0,0 0-1 0,0 0 0 16,0 0-1-16,-4-6 0 0,4 6 0 0,0 0 0 16,-4-6-25-16,4 6-6 0,4-9-1 0,3 4 0 15,0-1-13-15,4 0 0 0,3 0 0 0,-4 0 0 16,4-6 0-16,1 6 0 0,2 1 8 0,1-1-8 15,3 0 0-15,-3 0 0 0,6 3 0 0,-2-3 0 16,-1 3 0-16,0 0 0 0,4-3 0 0,-4 6 0 16,0 0 0-16,0 0 0 0,0 0 0 0,0 0 0 15,1 0 0-15,2 6 0 0,1-3-8 0,0 3 8 16,3-3 0-16,-3 3 0 0,-1 3 0 0,1-3 0 0,0-1 0 16,-1-5 0-16,1 6 0 0,0-6 0 15,-4 6-82-15,0 0-13 0,0-6-2 0</inkml:trace>
  <inkml:trace contextRef="#ctx0" brushRef="#br0" timeOffset="-176996.084">16828 7893 843 0,'-8'0'36'15,"-2"-3"-36"1,3 3 72-16,0-3 7 0,0 3 1 0,0 0 1 15,7 0-10-15,-7 0-3 0,7 0 0 0,-11 0 0 16,4 3-18-16,0-3-4 0,0 3-1 0,7-3 0 16,-7 9-36-16,0-4-9 0,0 1 0 0,0 0 0 0,0-6 0 15,3 6 0-15,0 6 0 0,-3-6 0 0,4 3 0 0,-1-1 0 0,1 1-11 0,-4 3 11 16,3 0 0-16,1-1 0 0,-1-5 0 0,1 6 8 16,3-3 3-16,-4 3 1 0,4-6 0 15,0 5 0-15,0-11 12 0,0 0 4 0,0 0 0 0,0 0 0 31,4 0-10-31,3 6-2 0,-4 0 0 0,4 0 0 16,0 0-6-16,4 3-2 0,0-3 0 0,-1-1 0 0,1 1-8 0,6 0 0 0,-3-6 0 0,4 0 0 16,-4 6 0-16,4-12 0 0,0 6 0 15,-1 0 0-15,1-6 0 0,-1 0 0 0,1 6 0 0,0-5 0 16,-4-1 0-16,0-9 0 0,-4 6 0 0,1 0 0 16,0-2-30-16,-1-1-2 15,-3-3 0-15,-3 0 0 0,-1 7-1 0,1-4-1 0,-4 6 0 16,-4-6 0-16,4 6-20 0,-3 0-4 0,-4 1-1 0,3 2 0 15,-3-3 47-15,-3 0 12 0,3 6 0 0,-4 0 0 16,0 0 0-16,1 0 0 0,-1 0 0 0,1 0 0 16,-1 6 0-16,0-6 0 0,4 6 0 0,0-1 0 15,0 1 0-15,0 3 0 0,0 3 0 0,4 0 0 16,-1-1-53-16,1-5-9 0,3 0-2 0</inkml:trace>
  <inkml:trace contextRef="#ctx0" brushRef="#br0" timeOffset="-176570.734">17117 7969 1250 0,'0'0'26'0,"-7"6"6"0,3 0-32 0,1 0 0 0,-1 6 0 0,-3-4 0 16,4 1 24-16,-1 0 0 0,1 3-1 0,-5 0 0 15,5-1 33-15,-1-5 8 0,4 3 0 0,-3 9 1 16,3-7-29-16,0 1-7 0,3 0-1 0,-3 0 0 15,7 2-4-15,-3-2-2 0,3 0 0 0,-3 0 0 16,3-4-4-16,3 1-1 0,-3 0 0 0,7-3 0 16,-3-6 7-16,0 6 0 0,-1-6 1 0,4 6 0 15,0-12-2-15,0 0-1 0,1 6 0 0,-1-9 0 16,3 0-9-16,-3 1-1 0,1-4-1 0,-5 0 0 16,4 0-11-16,-7 1 0 0,4-7 0 0,-4 9 0 15,0-3-24-15,-3 1-9 0,-1 5-3 0,-3-9 0 16,4 3-156-16,-1 0-32 0</inkml:trace>
  <inkml:trace contextRef="#ctx0" brushRef="#br0" timeOffset="-176013.571">17484 8043 1431 0,'-14'11'29'0,"6"-5"9"0,5 0-30 0,-1-3-8 0,1 3 0 0,3 0 0 16,0-6 35-16,-4 12 5 0,4-6 2 0,-3-1 0 16,3 1-22-16,3 6-4 0,-3-6 0 0,0-3-1 15,4 9-6-15,-4-4-1 0,0 1 0 0,3 3 0 16,1-6-8-16,-4 6 0 0,3-4 0 0,1-2 8 15,-4 0 1-15,4 0 0 0,-4-6 0 0,0 0 0 16,0 0-1-16,0 0-8 0,0 0 12 0,0 0-4 16,0 0 4-16,0 0 1 0,0 0 0 0,3-6 0 15,-3 0-1-15,4-2-1 0,-4 2 0 0,0-6 0 16,0 6-3-16,-4-6-8 0,4-2 12 0,0-1-4 16,0 6 3-16,0-3 0 0,0 1 0 0,-3-7 0 15,6 6-1-15,-3 3 0 0,0-2 0 0,0-7 0 16,4 6-10-16,-4 0 8 0,3 4-8 0,-3-4 8 15,4 0-8-15,-4 6 0 0,0-3 0 0,3 1 0 16,-3-1 0-16,4 9 0 0,-4 0 0 0,3-6 0 16,-3 6-8-16,7 0 8 0,-3 0-10 0,3 0 10 15,0 6-11-15,0 0 11 0,4-1-12 0,-4 1 12 16,3 3 0-16,-3 3 0 0,4-6 0 0,-1 11 0 16,1-8 0-16,0 9 0 0,-1-6 0 0,1 5 0 15,-1-8 0-15,-3 3 0 0,0 6 0 0,1-7 0 0,-1 1-25 16,-4-3 1-16,1 9 1 0,-1-7 0 0,1 7 23 0,-4-6 16 15,3 2-2-15,-3-2-1 0,0 6-13 0,0-6-18 16,0-1 4-16,-3-2 1 16,3 9-27-16,0-12-4 0,-4-1-2 0,4-5 0 15,0 0-10-15,0 0-3 0,0 0 0 0</inkml:trace>
  <inkml:trace contextRef="#ctx0" brushRef="#br0" timeOffset="-175537.06">17808 8060 1337 0,'-3'6'28'0,"-1"3"6"16,4-9-34-16,0 0 0 0,0 0 0 0,0 0 0 15,0 6 58-15,4 6 5 0,-4-6 1 0,3-1 0 16,4 1 0-16,-3-6 0 0,3 6 0 0,0 0 0 16,0-6-52-16,4 6-12 0,-1-6 0 0,1-6 0 15,-1 6 0-15,4-6 0 0,1 0 0 0,-5 0 0 16,4 1 24-16,4-1 3 0,-4-6 0 0,0 3 0 0,0-3-27 16,-3 6 0-16,-1-11 0 0,1 2 0 0,-4 3 8 0,-3 1-8 15,-1-1 0-15,1 0 8 16,-4 0-8-16,0 3-11 0,0-2 3 0,0 5 0 0,-4 0-7 0,-3 0-1 15,3 0 0-15,-3 0 0 16,-3 0 16-16,3 6 16 0,-7 0-3 0,3 0-1 16,0 0-35-16,-3 6-7 0,4 6-2 0,-4 0 0 0,3 0 32 0,1-1 0 15,-5 4 0-15,5 3 0 0,3-4 20 0,-4 1 9 16,4 0 3-16,0 2 0 0,4-5-40 0,-1 3-8 0,1 3-2 16,-1-7 0-16,4 7 18 0,0-6 0 0,0-1 0 0,0-2 0 15,4 3 26-15,-1-6 9 0,1 6 1 0,3-6 1 16,0-1-8-16,7 1-1 0,-4 0-1 0,4-3 0 15,4 3-44-15,-4-6-9 16,4 6-2-16,-1-6 0 0,1 0-108 16,0-6-23-16</inkml:trace>
  <inkml:trace contextRef="#ctx0" brushRef="#br0" timeOffset="-174948.089">18168 7943 1288 0,'0'0'36'0,"0"0"8"16,0 0-35-16,0 0-9 0,0 0 0 0,0 0 0 15,0 0 56-15,0 0 8 0,0 0 3 0,0 0 0 0,0 0-19 16,0 0-4-16,0 0-1 0,0 9 0 0,0-9-7 0,0 0-2 0,7 2 0 0,-7-2 0 15,4 0-7-15,3 3-2 0,0-3 0 0,-4 3 0 16,4-3-5-16,0 0 0 0,0 0-1 0,0 0 0 16,1 0-19-16,-1-3 8 0,0 0-8 15,0 3 0 1,-7 0 0-16,3 0 0 0,-3 0 0 0,7 0 0 16,-7 0 9-16,7 0-9 0,-7 0 0 0,0 0 9 0,0 0-9 0,4 6 0 0,-4-6 0 0,3 3 0 15,-3 3 0-15,4 0 0 0,-4 0 0 0,0 0 0 16,-4 6 0-16,4-7 0 0,-3-2 0 0,-1 6 0 15,1 0 0-15,-1 3 0 0,-3 0 0 0,4-1 0 16,-4-5 0-16,0 0 0 0,0 0 0 0,-1 0 0 16,5 9 0-16,-4-10 0 0,0 1 0 0,0 0 0 15,0 6 8-15,3-9-8 0,-3 9 8 0,0-6-8 16,4-1 16-16,-1 1-3 0,-3 0 0 0,3 0 0 16,1-6-5-16,3 0-8 0,-4 6 11 0,4-6-11 15,-3 12 0-15,3-9 0 0,-4 2 0 0,1 1 0 16,3-6 10-16,0 6-10 0,0-6 8 0,3 6-8 15,1 0 0-15,-4 0 0 0,0-6 0 0,3 6 0 16,-3-6 0-16,7 6 0 0,-7-6 0 0,4 6 0 16,3-6 0-16,0 5 0 0,0-5 0 0,0 3 0 15,0 0 0-15,4-3 0 0,-1 3 0 0,1-3-11 16,0 3-3-16,3 0-1 0,-4 0 0 0,4 6 0 16,4-3-5-16,-4 0-2 0,4-1 0 0,-1 1 0 15,1 0-18-15,0-6-4 0,3 6-1 0,0-3 0 16,0-3-67-16,0 6-12 0,4-6-4 0</inkml:trace>
  <inkml:trace contextRef="#ctx0" brushRef="#br0" timeOffset="-174230.892">19350 7969 923 0,'0'0'39'16,"0"0"-31"-1,0 0 60-15,-7 6 13 0,7-6 3 0,-7 0 0 16,0 0 19-16,7 0 4 0,-7 0 1 0,0 6 0 0,7-6-30 0,-7 0-6 0,7 0 0 15,-8 0-1-15,-2 0-37 0,3 0-7 0,0 6-2 16,-4-6 0-16,4 0 6 0,-3 0 1 0,2 6 0 0,-2 0 0 16,3-1-32-16,-4-2-15 0,4 3 2 0,-3 0 0 15,3 6 13-15,-4-6 0 0,4 11-10 0,-4-5 10 16,4-3 0-16,0 9-11 0,0-12 11 0,0 5-8 16,0 1 8-1,4 3 0-15,-1-3 0 0,1-1 0 0,-1 1 0 0,4-6 0 0,0 6 0 16,0-1 0-16,4-5 0 0,-1 3 0 0,4-3 0 15,0 0 0-15,0 0 0 0,0 0 0 0,-3-6 0 0,6 0 0 16,-3 0-8-16,4-6 0 0,0 0 0 0,-1 0 0 16,1-6-8-16,-1 3-2 0,1 1 0 0,-1-1 0 15,-2-3 6-15,-1 0 2 0,0 1 0 0,0 2 0 16,-4-3 10-16,1 12 0 0,-4 0 0 0,3-6 0 16,-3 6 0-16,0 0 0 0,4-12 0 0,-4 12 0 15,0 0 0-15,0 0 0 0,3-6 0 0,-3 6 0 16,0 0 0-16,0 0 0 0,0 0 0 0,0 0 0 15,0 0 0-15,0 6 0 0,0 6 0 0,0 3 8 16,4-3 6-16,-1 5 2 0,-3 1 0 0,4-4 0 16,-1 4-16-16,1 0 11 0,0-1-11 0,-4-8 10 15,3 6 1-15,4 0 0 0,-3-10 0 0,3 7 0 16,0-6 8-16,0-3 1 0,3 3 1 0,-3-3 0 16,4-3-43-16,0-3-9 0,-1-3-1 0</inkml:trace>
  <inkml:trace contextRef="#ctx0" brushRef="#br0" timeOffset="-173899.906">19212 7684 1257 0,'0'0'26'0,"0"0"6"0,0 0-32 0,0 0 0 0,-3 0 0 0,3 0 0 16,-4 6 39-16,4-6 1 0,0 6 0 0,0 3 0 16,0-1-16-16,4 1-4 0,-1-3 0 0,1 0 0 15,-1 0 18-15,1 0 3 0,3 0 1 0,0 5 0 16,0-2-24-16,0 3-5 0,0-6-1 0,4 6 0 15,-1-1-1-15,4 1-1 0,4 0 0 0,0 3 0 16,-1 2-10-16,1-5 0 0,3 0 0 0,-3 8-11 16,-1-8-129-16,1 0-25 0</inkml:trace>
  <inkml:trace contextRef="#ctx0" brushRef="#br0" timeOffset="-172834.842">20581 8160 1354 0,'-3'-9'38'0,"-5"4"10"0,5 2-39 0,-1-3-9 0,4 0 0 0,-3 3 0 15,-1-3 71-15,1 0 12 0,-1 0 2 0,-3 0 1 16,4 1-23-16,3 5-5 0,-7-6-1 0,-4 6 0 16,4 0-39-16,-4-9-8 0,1 6-2 0,-4 0 0 15,3 0-8-15,-3 3 0 0,0 0 0 0,0 0 0 16,-4 3 0-16,4 0 0 0,-4 0-10 0,1 6 10 15,3-3-12-15,-4-1 12 0,4 1-13 0,0 6 5 16,3-3 8-16,-3 9 0 0,4-1 0 0,2-5 0 16,-2 6 0-16,6-1 9 0,-3 4-9 0,4-9 0 15,3 2 9-15,-4 4-9 0,4-1 0 0,0-5 9 16,0 3-1-16,7-6-8 0,-3 5 12 0,6-2-4 16,1-6-8-16,0 6 8 0,3-6-8 0,0-3 8 15,0 3 0-15,4-6-8 0,-1 0 12 0,1-3-4 16,3-3 0-16,0-6 0 0,0 0 0 0,1-8 0 15,-1-1 0-15,3 0-8 0,1-8 12 0,0 3-4 0,-4-7-8 16,-3 4 0-16,3-6-10 0,-4 2 10 16,-2-5-32-16,-1 3 0 0,-7 2 0 0,0-2 0 15,0-3-21-15,-7 0-5 0,0 2-1 0,0 1 0 16,-7 3 12-16,0 2 3 0,0-2 0 0,-4 0 0 0,-3 8 32 0,0 1 12 0,0 5 0 16,0 3-9-16,-1 4 9 0,5 5 0 0,-1-3 0 0,1 6 0 15,-1 0 0 1,1 6-8-16,-1 0 0 0,4 6 0 0,0 3-4 0,3 5-1 15,-3-5 0-15,4 8 0 0,3 4 13 0,-4 0-12 0,4 8 12 16,0-3-12-16,0-2 12 0,4 8 0 0,3 3 0 0,-4 0 0 16,4-2 0-16,0 2 0 0,0 3 0 0,1 3 0 15,2-6 0-15,-3 7 0 0,4-4 0 0,-4 3 0 16,3-12 8-16,-3 3-8 0,1-2 12 0,2-4-12 16,-3-8 14-16,4 2-4 0,3-5-1 0,0-3 0 15,0-4-9-15,0 7-16 0,0-12 4 0</inkml:trace>
  <inkml:trace contextRef="#ctx0" brushRef="#br0" timeOffset="-172352.646">20877 8093 1697 0,'-21'0'35'0,"14"0"9"16,7 0-35-16,-3 0-9 0,-4-9 0 0,7 9 0 15,0 0 43-15,0 0 6 0,-4 9 2 0,-3-3 0 0,7-1-31 0,-4-5-5 0,4 12-2 16,0-6 0-16,0 3-2 0,4 3-1 0,-4-1 0 0,4 7 0 16,-1 0-10-16,1-7 0 0,-1 10 9 0,1-3-9 15,-1-4 0-15,1 1 0 0,-1 6 0 0,1-10 0 16,3 1 8-16,-4 0-8 0,4 0 8 0,-3-4-8 15,3-2 10-15,-3 0-2 0,-4-6-8 0,0 0 12 16,0 0-3-16,0 0-1 0,0 0 0 0,0 0 0 16,0-6 4-16,3 0 0 0,-3-2 0 0,0 2 0 15,0-3-4-15,-3 0 0 0,3-3 0 0,-4 6 0 16,0-5-8-16,-3-4 0 0,7 6 0 0,-7 0 0 16,4-2 0-16,-1-1 13 0,-3-3-3 0,4 3-1 15,-4 1-9-15,3-1 0 0,-3 0 0 0,0 0 0 16,3 1 0-16,-3-1 0 0,0 9 0 0,4-3 0 15,-4 0 0-15,7 6 8 0,0 0-8 0,0 0 8 16,-4-6-8-16,4 0 0 0,0 1 0 0,0-1-11 16,4-3 3-16,3 3 0 0,0 0 0 0,3 0 0 15,5 0-36-15,-1-5-6 0,7-1-2 0,0 6 0 16,0-3-27-16,0 3-5 0,1-3-2 0,2 6 0 16,-3-2-113-16,1-1-22 0</inkml:trace>
  <inkml:trace contextRef="#ctx0" brushRef="#br0" timeOffset="-171817.464">21301 8099 1530 0,'0'0'32'0,"0"0"8"0,0 0-32 0,0 0-8 0,0 0 0 0,0 0 0 16,-7 0 88-16,0 5 16 0,7-5 3 0,-7 0 1 15,-4 0-40-15,4 0-7 0,0 0-1 0,0 0-1 16,7 0-47-16,-11 0-12 0,4 0 0 0,0 0 0 16,0 0 0-16,0 0 0 0,0 6 0 0,0-6 0 15,3 0 0-15,-3 6 0 0,0 0 0 0,4 0 0 16,-4-3 0-16,3 6-9 0,4-3 0 0,-3 2 0 15,-1 4 9-15,4-6 0 0,0 6 0 0,4-3 0 16,-4-4 0-16,3 4 0 0,1 0 0 0,-1-3 0 16,4 6 8-16,-3-6 0 0,-4-6 0 0,7 6 0 15,0-1-8-15,0 1 0 0,4-3 0 0,-1-3 0 16,1 0 0-16,-1 0 8 0,4 0-8 0,0-3 8 16,-3 0-8-16,0 0 0 0,-1-2 0 0,-3-1 8 15,0 0-8-15,0-6 9 0,-3 3-9 0,-1 0 10 16,1 1-10-16,0-4 0 0,-1 0 0 0,-3 0 0 15,0 3-18-15,0-2 1 0,-3-1 0 0,3 0 0 16,-4 6-3-16,0 0 0 0,-3-5 0 0,0-1 0 16,0 3 0-16,-3 3 0 0,-1 0 0 0,-3 0 0 15,0 1-3-15,3-1-1 0,-3 0 0 0,0 12 0 16,0-6 24-16,0 11 0 0,0-5 0 0,0 3 0 16,0 3-31-16,3 0 2 0,-3-1 0 0,3 7 0 0,4-3 21 0,0-1 8 0,4 1 0 15,-1 3-9-15,1-4 9 0,3 1 0 0,3 6 0 0,-3-9 0 16,4-1-19-16,3 1-1 0,3 3-1 0</inkml:trace>
  <inkml:trace contextRef="#ctx0" brushRef="#br0" timeOffset="-171545.062">21519 8054 1424 0,'0'0'29'0,"0"0"8"0,-3 0-29 0,-4 6-8 0,0 0 0 0,0 0 0 16,3 0 56-16,-3 9 11 0,4-4 1 0,-1-5 1 15,-3 12-26-15,4-9-6 0,-1 3-1 0,0-1 0 16,1 1-21-16,-1 0-5 0,4 2-1 0,-3-5 0 15,3 0 1-15,0-3 0 0,3 6 0 0,-3-12 0 16,0 0-25-16,4 6-5 0,-4-6 0 0</inkml:trace>
  <inkml:trace contextRef="#ctx0" brushRef="#br0" timeOffset="-171348.569">21421 7666 1409 0,'0'0'29'0,"-4"-6"7"0,4 6-28 0,0 0-8 0,0 0 0 0,0 0 0 16,0 0-24 0,0 0-7-16,0 0-1 0,0 0 0 0,0 0-105 0,0 0-22 0</inkml:trace>
  <inkml:trace contextRef="#ctx0" brushRef="#br0" timeOffset="-171015.549">21784 7516 1220 0,'-7'15'34'0,"3"-3"9"16,1 0-35-16,-1-1-8 0,4 1 0 0,-3 0 0 16,6 9 37-16,-3-1 6 0,4 1 1 0,-1 11 0 15,1-11-12-15,-1 8-1 0,1-3-1 0,0 4 0 16,-1-1 11-16,1-2 3 0,3 2 0 0,-4 3 0 0,1-2-28 0,3 2-4 0,-4-2-2 16,1 2 0-16,-4-3-10 0,3-8 8 0,-3 8-8 15,0-8 8-15,-3 8-8 0,-1-11 0 0,1 5 0 16,-1 4 0-16,1-4 0 0,-1-8 13 0,1 9-3 15,-4-7-1-15,0 1-9 0,3-3 8 16,-3-4-8-16,3 1 8 16,1 0-27-16,-1-6-5 0,4-6-2 0,0 0 0 15,0 0-166-15,0 0-34 0</inkml:trace>
  <inkml:trace contextRef="#ctx0" brushRef="#br0" timeOffset="-170756.348">21721 7913 1485 0,'0'0'31'0,"0"0"7"0,0 0-30 0,0 0-8 0,0 0 0 0,0 0 0 15,0 0 44-15,0 0 8 0,0 0 2 0,0 6 0 16,0-6-16-16,0 6-3 0,3 6-1 0,1-6 0 15,3 0-5-15,0-1-1 0,0 1 0 0,0-3 0 16,3 3-19-16,1 0-9 0,0 0 8 0,3 0-8 16,-4-6 0-16,4 0 0 0,-3 6 0 0,3 0 0 15,0-6 0-15,-3 0 0 0,3 0 0 0</inkml:trace>
  <inkml:trace contextRef="#ctx0" brushRef="#br0" timeOffset="-170277.657">22031 7987 1679 0,'-14'17'35'0,"14"-17"8"0,-4 6-35 0,1 0-8 0,-1 3 0 15,1 3 0-15,3 0 20 0,0-7 1 0,0 1 1 0,0-6 0 16,3 6 17-16,4-6 3 0,-3 0 1 0,3 3 0 15,0 0-21-15,0 0-4 0,0 0-1 0,4 0 0 16,-4 0-17-16,3 6 0 0,1-9 0 0,-1 0 0 16,1 0 0-16,3 6 0 0,0-6 0 0,0 0 0 15,-3 0 0-15,0-6-9 16,-4-6 9-16,3 6-12 0,-3 0 2 0,0 3 0 0,0-3 0 0,0 0 0 16,-3-5 1-16,3 5 0 0,-3 0 0 0,-1-3 0 15,-3 0-24-15,4 3-5 0,-1 3-1 0,-3-2 0 16,0-7 19-16,0 6 3 0,-3 0 1 0,-1-6 0 15,4 6 6-15,-3 1 2 0,-1-4 0 0,-3 3 0 16,0 0 22-16,0 0 5 0,0 6 1 0,0-6 0 16,7 6 19-16,-7 0 4 0,7 0 1 0,-11 0 0 15,1 0-26-15,-1 6-5 0,0 0-1 0,1 6 0 16,3-1-12-16,0 4 11 0,0 3-11 0,0 2 10 16,3-2-2-16,0 6-8 0,1-7 12 0,-1 1-4 15,4 8 2-15,-3-5 0 0,3 2 0 0,0 1 0 0,0-4 0 16,3-2 0-16,1 6 0 0,-1-13 0 0,5 4-10 15,-1 3 0-15,3-7 0 0,-3 1 0 16,4-6-30-16,-1 3-5 0,-3-6-1 0,4 0 0 16,3 0-29-16,0 0-7 0,4-3 0 0</inkml:trace>
  <inkml:trace contextRef="#ctx0" brushRef="#br0" timeOffset="-168556.965">16630 8734 1022 0,'-7'0'45'0,"7"0"10"0,-11 5-44 15,8-5-11-15,-4 0 0 0,0 0 0 0,7 0 60 0,-4 9 11 0,-3-6 1 0,0 0 1 16,4 0-16-16,-1 6-3 0,-3-6-1 0,3 6 0 15,1-3-15-15,-1 5-3 0,1-5-1 0,-1 0 0 16,1 3-14-16,-1 0-4 0,1 5 0 0,-1-2 0 16,1 6-16-16,-1-6 0 0,1 14 8 0,-4-8-8 15,3 2 0-15,0 4 0 0,1-1 0 0,3-2 0 16,-4 2 0-16,4 1 0 0,0-4 0 0,-3-2 0 16,3 0 0-16,0 2 0 0,0-2 0 0,-4 0 0 15,1-7 0-15,3-2 0 0,0 0 8 0,0 0-8 16,0 3 9-16,0-12-1 0,0 0-8 0,0 0 12 15,0 0 10-15,0 0 2 0,0 0 0 0,0 0 0 16,0 0-6-16,0 0-1 0,0 0 0 0,0 0 0 16,0 0-8-16,0 0-1 0,0 0-8 0,0 0 12 15,0 0-12-15,0 0-8 0,0 0 8 0,-4-15-13 16,4 3 13-16,-3 3 0 0,3-5 0 0,0 2-9 16,0-3 9-16,0 0 0 0,0 1 0 0,3-4 0 15,1 6 10-15,-4-5-2 0,3 8-8 0,1-9 12 0,-1-2-2 16,-3 8-1-16,4-6 0 0,-4 1 0 0,3-1-1 15,1 0-8-15,3 4 12 0,-3-4-4 0,-1 6-8 0,1-2 0 16,-1 2 0-16,1 0 0 0,3 6 0 0,-4-6 0 0,1-2 0 16,3 2 0-16,-4 0 0 0,4 6 0 15,1-11 0-15,-1 5 0 0,0 3 0 0,3 0 0 0,1 0-9 16,-1-2 9-16,1 5 0 0,0 0-8 16,3-6 8-16,-4 6 0 0,1 0-11 15,3 0 11-15,0 6-10 0,-3-2 10 0,-1 2-9 16,1 2 9-16,3 1-8 0,-4 0 8 0,1 6 0 0,0 0-10 0,-1 3 10 0,1-6 0 15,-4 5-8-15,3 7 8 0,-2-3 0 0,-1 8 0 16,-4-8 0-16,1 3 0 0,-1 5 0 0,-3-2 0 16,4 5 0-16,-4 1 0 0,0-1 0 0,0-2 0 15,0 2 0-15,-4 3 0 0,1-11 0 0,-1 3 0 16,4 2 0-16,-3-5 0 0,-1 2 0 0,4-5 0 16,0 0 8-16,0-3-8 0,0-1 11 0,0 1-11 15,0-3 8-15,4 3-8 0,-4-1 0 0,3-5 0 16,1 0 0-16,-1 0 8 0,4-6-8 0,-7 0 0 15,4 3-31-15,-4-3-13 0,7 0-2 0</inkml:trace>
  <inkml:trace contextRef="#ctx0" brushRef="#br0" timeOffset="-168227.607">16644 8925 884 0,'0'0'24'0,"-7"0"8"0,0 0-32 15,3 8 0-15,-3-5 0 0,4 3 0 0,-1 0 21 0,4-6-1 0,-3 9-1 0,3-9 0 16,-4 6 17-16,4-6 3 0,-3 6 1 0,3-6 0 16,0 0 0-16,-4 6 1 0,4-6 0 0,-3 5 0 15,3-5 10-15,0 0 1 0,0 0 1 0,0 0 0 16,3 6-5-16,-3-6-2 0,4 12 0 0,-1-9 0 15,1 0-32-15,6 0-6 0,-3 0-8 0,4-3 11 16,0 3-11-16,-1 0 0 0,4 0 0 0,-3-3 0 16,3 3 0-16,0 5 0 0,4-8 9 0,-4 0-9 15,3 0 0-15,-2 6 8 0,2-6-8 0,-3 0 0 16,4 0 0-16,-4 6 0 0,0-6 0 0,-3 6 0 16,3-6-31-16,0 6-10 0,0 0-3 15</inkml:trace>
  <inkml:trace contextRef="#ctx0" brushRef="#br0" timeOffset="-167909.374">17187 8875 1302 0,'0'0'27'0,"-7"0"7"15,7 0-34-15,0 0 0 0,0 0 0 0,0 0 0 0,0 0 60 16,-7-3 6-16,7 3 1 0,0 0 0 0,0 0-14 0,0 0-2 16,0 0-1-16,0 0 0 0,0 0-30 0,0 0-5 0,0 0-2 0,-3 6 0 15,-1 5-1-15,4-2-1 0,0 6 0 0,0 2 0 16,0 1 5-16,0 3 2 0,0 8 0 0,0-8 0 16,0 2-8-1,0-2-2-15,0 8 0 0,0-11 0 0,0 5-8 16,0-2 8-16,0 2-8 0,0-5 8 0,0-6-8 0,4 3 0 0,-1-4 9 15,-3-5-9-15,0-6 0 0,0 0 8 0,0 0-8 16,7 0 0 0,0-6-31-16,0 0-10 0,0-11-3 0</inkml:trace>
  <inkml:trace contextRef="#ctx0" brushRef="#br0" timeOffset="-167562.779">17388 8839 980 0,'0'0'20'0,"0"0"5"16,0 0-25-16,0 0 0 0,0 0 0 0,0 0 0 15,0 0 60-15,0 0 8 0,0 0 0 0,0 0 1 16,0 0-20-16,0 0-4 0,0 0-1 0,4 12 0 15,3-6-6-15,-3 0-2 0,3 3 0 0,-7 0 0 0,3 2-8 0,1 4-1 0,-1-3-1 0,-3-1 0 32,0 4-14-32,4 0-2 0,-4 0-1 0,0 2 0 15,0 1 5-15,0 2 1 0,0-2 0 0,-4 3 0 16,4 2-4-16,0-5-1 0,-3-1 0 0,3 1 0 0,-4-3 0 0,4 8 0 0,-3-8 0 16,3 3 0-16,0-7-10 0,0 1 10 0,0-3-10 15,3 0 10-15,1 0-10 0,-4-6-9 16,0-3 9-16,7 8-13 15,-4-8-51-15,4-5-11 0,-3 2-1 0</inkml:trace>
  <inkml:trace contextRef="#ctx0" brushRef="#br0" timeOffset="-167111.987">17526 9116 1394 0,'0'0'59'16,"0"0"-47"0,4 11 23-16,-1-5 5 0,1 3 0 0,3 3 1 15,0-6-4-15,0 6-1 0,0-7 0 0,3 4 0 16,-3-3-4-16,4 0 0 0,0-3-1 0,-1 3 0 16,4-3-11-16,-3 3-1 0,3 0-1 0,0-6 0 15,-3 0-18-15,3 0-17 0,0-6 3 0,0 0 1 16,0 3 37-16,-3-3 8 0,-1 3 2 0,-3-3 0 15,0 0-22-15,0 3-4 0,1-3 0 0,-1 1-8 16,-4-7 11-16,1 6-11 0,-1-3 10 0,1 0-10 16,-1 0 12-16,-3-2-4 0,-3 5-8 0,3 0 12 15,-4 0-4-15,4 6-8 0,-7-6 11 0,4 6-11 16,-4-6 0-16,-1 3 0 0,1-3 0 0,0 4 0 16,0-4 0-16,0 3 0 0,0 0-8 0,0 3 8 0,7 0-17 15,-7 0 2-15,7 0 1 0,-7 6 0 16,0 0-20-16,3-1-4 0,4 7-1 0,-3-6 0 0,3 6 39 0,-4 0 0 15,4-1 0-15,0 4 0 0,4-3 0 0,-4 5 0 0,3-5 0 16,1 3 0-16,-1 3 0 0,1-1 0 0,3-5 0 0,-3 6 0 16,3-4 0-16,0-2 0 0,3 6 14 0,-3-7-4 15,4-2-10-15,0 3-12 0,-1-12 2 0,4 6 1 16,0 6-44-16,4-6-9 16,0-6-2-16</inkml:trace>
  <inkml:trace contextRef="#ctx0" brushRef="#br0" timeOffset="-166543.898">18020 9142 1044 0,'0'0'21'0,"-7"0"7"16,7 0-28-16,0 0 0 0,0 0 0 0,0 0 0 15,-7-3 40-15,7 3 4 0,0 0 0 0,0 0 0 16,0 0 8-16,-4-3 1 0,4 3 1 0,0 0 0 16,0 0-28-16,0 0-6 0,0 0 0 0,0 0-1 15,0 0 8-15,0 0 1 0,0 0 1 0,0 0 0 0,0 0-4 0,4-6-1 16,-4 6 0-16,0 0 0 0,3-3-2 0,4 3-1 0,-3 3 0 16,-4-3 0-16,7 0 3 0,-7 0 1 0,7 0 0 0,-3 0 0 15,3 3-7-15,0-3-2 0,0 3 0 16,0 0 0-16,0 0-16 0,0-3 8 0,0 3-8 0,0 0 0 15,0-3 8 1,0 0-8-16,0 0 0 0,-7 0 0 0,7 6 0 16,-7-6 0-16,7 0 0 0,-3 0 0 0,3 6-11 15,-7-6-2-15,3 6-1 0,1 0 0 16,-4-6-20-16,0 5-4 0,3 1-1 0,-6 3 0 16,3 0-11-16,-4-3-2 0,1 9-1 0,-1-4 0 0,1-5 31 0,-4 3 6 0,0 6 2 0,3-6 0 15,-3 2 14-15,0 1 0 0,0-6 0 0,0 6 0 16,0-6 0-16,3 2 0 0,-3 4 12 0,4-6-12 15,-1 0 28-15,4-6 0 0,0 0-1 0,0 0 0 16,0 0-11-16,0 0-3 0,0 0 0 0,0 0 0 16,0 0-3-16,0 6-1 0,0-6 0 0,0 0 0 15,0 6 5-15,0-6 1 0,0 0 0 0,0 8 0 16,0-8 9-16,0 0 1 0,4 3 1 0,-4-3 0 16,0 0-4-16,7 3-1 0,-7-3 0 0,3 3 0 15,4 3-13-15,0-3-8 0,4 3 10 0,-4 6-10 16,4-12 0-16,-1 6 0 0,1 0 0 0,-1-6 0 15,5 5 0-15,-5-5 0 0,4 0 0 0,4 0 0 16,-4 0-43-16,4 0-5 0,3-5 0 0</inkml:trace>
  <inkml:trace contextRef="#ctx0" brushRef="#br0" timeOffset="-165931.254">19050 8822 520 0,'0'-9'22'15,"-4"3"-22"1,4 0 55-16,0 0 6 0,0-5 2 0,0 11 0 0,-3 0 8 0,3 0 1 0,0 0 1 0,0 0 0 16,0 0 17-16,0 0 3 0,0 0 1 0,0 0 0 15,0 0-47-15,0 0-10 0,0 11-1 0,0 1-1 16,0 0 4-16,0 8 1 0,0-2 0 0,0 6 0 15,0 2 11-15,0 3 2 0,0 4 1 0,0-4 0 16,0 3-12-16,0-8-2 0,0 8-1 0,-4-2 0 16,4-1-3-16,0 3 0 15,4-5 0-15,-4 2 0 0,0-8-21 16,0 8-5-16,0-11-1 0,0 8 0 0,0-8-9 0,0 6 10 0,3-13-10 16,-3 4 10-16,4 3-10 0,-4-7 12 0,4-5-12 15,-4 0 12-15,0 0-12 0,0 3 0 0,0-9 0 0,0 0-11 16,0 0-40-16,0 0-8 15,0 0-1-15,0 0-1 0,0 0-139 0,0 0-27 0</inkml:trace>
  <inkml:trace contextRef="#ctx0" brushRef="#br0" timeOffset="-165674.892">18817 9116 1166 0,'-3'11'49'16,"3"-5"-39"0,0-6 8-16,0 0 2 0,0 0 0 0,0 0 0 15,0 0 19-15,0 3 4 0,0-3 1 0,7 6 0 0,0-3-20 0,0 0-3 16,3 3-1-16,1-6 0 0,0 6-20 0,6-6 8 0,-3 0-8 0,0 0 0 16,4 6 12-1,0 0-3-15,-1-6 0 0,-3 5 0 16,4-5-9-16,0 6 8 0,-1-6-8 0,-3 3 8 15,4 0-8-15,-4 3 0 0,-3 0 0 0,3-3 8 16,-3 3-29-16,-1 0-7 0,1 0 0 0</inkml:trace>
  <inkml:trace contextRef="#ctx0" brushRef="#br0" timeOffset="-165254.384">19262 9207 1409 0,'0'0'29'0,"0"0"7"0,0 0-28 0,0 0-8 0,0 0 0 0,0 0 0 16,0 0 78-16,0 0 14 0,0 0 4 0,-7 3 0 16,7-3-26-16,-11 6-5 0,4 0-1 0,7-6 0 15,-7 0-32-15,7 0-6 0,-7 0-2 0,7 0 0 16,-7 5-24-16,0 1 0 0,0 0 0 0,0 3 0 16,0 6 0-16,0-6 0 0,3 2 0 0,0 1-11 15,1 0 11-15,-1 0 0 0,4-1-9 0,0 4 9 16,-3-9 0-16,3 6 0 0,0-4 0 0,0-2 0 15,0-6 0-15,0 9 0 0,0-9 12 0,3 3-4 16,-3-3 11-16,7 6 1 0,1-6 1 0,-5 6 0 16,4-6-10-16,0 0-3 0,0 0 0 0,0 0 0 15,0 0 0-15,0-6 0 0,0 3 0 0,0 0 0 16,1-3-8-16,-1 3 12 0,0-3-12 0,-4 1 12 16,4-1-12-16,0 0 0 0,0 0 0 0,-3 0 8 0,-1 0-8 15,1-3-17-15,-1 3 4 0,1 1 1 0,-4-1 0 0,4 3 0 16,-1-6 0-16,-3 9 0 15,0 0-13-15,0-6-3 0,0-6 0 0,-3 12 0 16,3 0-3-16,0 0-1 0,0 0 0 0,-4-6 0 16,-3 1-13-16,3 2-3 0,-3 0-1 0,7 3 0 15,-10 3 14-15,3-3 3 0,-4 8 1 0,4-8 0 16,0 6-26-16,-4 0-6 0,8 0-1 0</inkml:trace>
  <inkml:trace contextRef="#ctx0" brushRef="#br0" timeOffset="-164893.101">19449 9295 1530 0,'0'0'32'0,"0"0"8"15,0 0-32-15,0 0-8 0,0 0 0 0,0 0 0 16,-7 6 50-16,3 0 9 0,4-6 1 0,-3 6 1 15,3 2-37-15,0-8-8 0,-4 6-2 0,4 6 0 16,0-6 6-16,0 0 0 0,4 6 1 0,-4-6 0 16,3-4-9-16,1 4-1 0,-1-3-1 0,1 3 0 15,-1 0 14-15,4 3 2 0,-3-3 1 0,3 0 0 16,-4-6 3-16,4 6 1 0,0-6 0 0,-3 0 0 16,3 0-4-16,0-6-1 0,0 6 0 0,-3-6 0 15,3-6-3-15,0 3-1 0,0 0 0 0,0 1 0 16,0-10-6-16,0 6-2 0,0 0 0 0,-3 1 0 0,3-4-14 15,0 3 8-15,-4-5-8 0,4-1 0 0,-3 9 0 0,-4-9-8 16,3 7-1-16,-3-4 0 16,0 0-45-16,4 6-9 0,-4-8-1 0,0-1-1 15,-4 3-175-15,4-2-36 0</inkml:trace>
  <inkml:trace contextRef="#ctx0" brushRef="#br0" timeOffset="-164499.22">19826 8701 1257 0,'0'0'26'15,"0"0"6"-15,0 0-32 0,0 0 0 0,0 0 0 0,0 0 0 16,0 0 88-16,0 0 12 0,0 0 1 0,-7 3 1 16,4 3-54-16,-1 0-12 0,4 6-1 0,-4-1-1 15,4 1-2-15,-3 3 0 0,3 3 0 0,0-1 0 16,3 4-32-16,-3 2 0 0,4 1 0 0,0 2 0 0,-4 4 0 16,3-4 0-16,1 9 0 0,-4-8 0 0,3 2 0 15,-3 4 0-15,4-4 0 0,-4-3 0 0,3 4 13 16,1-1-4-16,-4-2-1 0,3 2 0 0,-3-5-8 0,4-4 0 15,-4 1 0-15,0-4 0 0,0 1 0 0,0 0 0 16,0-7 0-16,0-2 0 0,0 0 0 0,0 0 8 16,0-9-8-16,0 0 8 0,0 0-8 0,0 0 0 15,0 0 0-15,0 0 0 0,0 0-155 16,0 0-33-16</inkml:trace>
  <inkml:trace contextRef="#ctx0" brushRef="#br0" timeOffset="-164245.213">19703 8963 1679 0,'-7'-3'35'0,"0"3"8"16,7 0-35-16,-8-3-8 0,8 3 0 0,0 0 0 15,-7-3 51-15,7 3 8 0,-7-3 1 0,7 3 1 16,0 0-19-16,0 0-4 0,0 0-1 0,0 0 0 15,0 0-21-15,0 0-4 0,0 0 0 0,0 0-1 16,0 0-19-16,4 6-4 0,3-3-1 0,0 6 0 16,0-3 13-16,7-1 0 0,0 1-10 0,4 0 10 15,3 0 0-15,0-3-11 0,0 6 11 0,4-3-8 16,3 0-45-16,-3 2-9 0,3-2-2 0</inkml:trace>
  <inkml:trace contextRef="#ctx0" brushRef="#br0" timeOffset="-163422.291">20923 9227 953 0,'0'0'40'15,"-7"6"-32"1,7-6 100-16,-7 0 19 0,0-6 4 0,-3 6 1 16,2 0-13-16,-2-5-3 0,3 5 0 0,-4 0 0 0,1 0-57 15,-1 0-12-15,0 0-3 0,-3-6 0 0,0 0-12 16,0 3-4-16,0-3 0 0,-4 3 0 0,4 3-12 0,0 0-4 15,4 3 0-15,-5 0 0 0,1 0-12 0,-3 6 0 0,3-3 0 0,-4-1 0 16,4 1 0-16,0 0-10 0,3 3 2 0,-3 0 0 16,3 11 8-16,1-8-8 0,3 0 8 0,0 6-8 15,3-4 0-15,1-2 0 0,-1 6 0 0,1-4 0 32,3-2-20-32,0 0-3 0,0 0-1 0,3-1 0 0,1-5 20 15,3-6 3-15,3 3 1 0,1 0 0 0,0 0 8 0,3-3-8 0,0-3 8 16,0 0-8-16,4 0 0 0,-1-8 0 0,1-1 0 0,3-6 0 15,4 0-4-15,-4-2 0 0,7-7 0 0,0 4 0 16,-7-9-41-16,4 2-9 16,-4-8-2-16,0 9 0 0,-3-10 10 0,0 4 2 0,-4 0 0 15,0 2 0-15,0 1 32 0,-7 3 6 0,0-4 2 0,0 4 0 16,-3 0 12-16,-4 8 16 0,0-8-3 0,0 11-1 16,-7 3 32-16,3-8 7 0,-3 8 1 0,0-3 0 15,0 7-23-15,0-1-4 0,0 3-1 0,-4 3 0 16,4-3-12-16,0 9-4 0,7 0 0 0,-7 6 0 15,0 0-22-15,4 6-5 0,-1-6-1 0,1 6 0 16,3 5 20-16,0-2-10 0,-4 3 10 0,8 5-8 16,-4-2 0-16,3 8 0 0,-3 0 0 0,4 4 0 15,-1-4 8-15,1 3 0 0,-1-2 0 0,1 8 0 16,-1-6 0-16,1 4 0 0,-1-4 0 0,1 6 0 16,-1-2 0-16,1-13 0 0,-1 9 0 0,-3-8 0 15,0-1 0-15,4-2 0 0,-4 3 0 0,0-7 0 16,3-2 0-16,-3-3 0 0,0-1 0 0,4-5 0 15,-4-6 0-15,0 0 8 0,3 3 0 0,-3-3 0 16,8 0-48-16,-1 0-8 0,0-3-3 0</inkml:trace>
  <inkml:trace contextRef="#ctx0" brushRef="#br0" timeOffset="-162894.901">21177 9172 1288 0,'0'0'27'0,"0"0"5"0,0 0-32 0,0 0 0 0,0 0 0 0,0 0 0 15,0 0 92-15,-7 0 11 0,0 5 2 0,0 1 1 16,0-3-67-16,0 3-14 0,0 0-2 0,0 3-1 15,0 6-8-15,-4-4-2 0,4 1 0 0,0 6 0 16,-3-4 10-16,2 4 2 0,1-6 0 0,4 0 0 16,-4-1 7-16,3 4 1 0,1-9 1 0,3 6 0 15,0-4-11-15,0-8-2 0,0 0-1 0,0 6 0 16,3 0-6-16,1 0-1 0,-1-3 0 0,4 0 0 16,-3-3-3-16,3 6-1 0,0-6 0 0,0 0 0 15,0-6 2-15,0 6 0 0,4-3 0 0,-4 0 0 16,3 0 3-16,-2-3 1 0,2 3 0 0,-3-3 0 15,0 4-6-15,0-4-8 0,0-6 11 0,-3 6-11 0,3-6 0 16,-4 3-9-16,1 1-1 0,-1 2 0 16,1-3 23-16,0-3 5 0,-4 6 1 0,3 0 0 15,-3-2-19-15,-3 2-11 0,3-3 2 0,0 3 0 16,-4 3-11-16,0-3-1 0,1 0-1 0,-1 0 0 0,1 1 2 0,-4-1 0 16,0-3 0-16,0 6 0 0,3 0 20 0,-6 3-11 15,3 0 11-15,0 0-8 0,-4 3 8 0,0-3-8 16,4 0 8-16,-3 6-8 0,3 0-4 0,0 0 0 0,-4-1 0 0,4 7 0 15,0-6 4-15,0 3 0 0,0 3 0 0,3-1 0 16,1-5-20 0,-1 0-4-16,4-6-1 0,0 12 0 0,0-3-123 0,4 0-25 15,-1-4-5-15</inkml:trace>
  <inkml:trace contextRef="#ctx0" brushRef="#br0" timeOffset="-162637.289">21347 9210 1455 0,'0'0'61'16,"0"0"-49"-1,0 0 7-15,-7 0 1 0,3 12 0 0,4-12 0 16,-4 5 9-16,1 1 3 0,-1-6 0 0,1 12 0 0,3-12-16 0,-4 3-4 15,4-3 0-15,-3 9 0 0,-1 0-3 0,1 2-1 0,3-5 0 0,-4 6 0 16,4-6-8-16,-3 0 8 0,3-6-8 16,0 6 8-16,0-6-8 0,3 8 0 0,-3-2 0 0</inkml:trace>
  <inkml:trace contextRef="#ctx0" brushRef="#br0" timeOffset="-162430.283">21280 8816 1691 0,'-4'-3'71'0,"4"3"-57"16,0 0-14-16,0 0-16 0,0 0 3 0,0 0 1 15,0 0-117-15,0 0-23 0</inkml:trace>
  <inkml:trace contextRef="#ctx0" brushRef="#br0" timeOffset="-162081.914">21604 8704 1429 0,'0'0'40'0,"0"0"10"0,0 0-40 0,0 0-10 0,0 0 0 0,4 12 0 15,-4 0 65-15,0-1 11 0,0 4 3 0,0 0 0 16,0 5-18-16,0 1-3 0,3 2-1 0,-3 1 0 15,0 5-11-15,4 4-2 0,-4-4-1 0,3 3 0 16,-3-2-34-16,0 2-9 0,0-11 0 0,0 8 0 16,0-5 10-16,0 2-2 0,0 4-8 0,0-10 12 15,0 4-12-15,0-1 0 0,4-5 0 0,-4 2 0 16,0-2 0-16,0-3 0 0,0-6 0 16,3 2 0-16,-3-2 0 0,0-3 0 0,4 6 0 15,-4-6 0-15,0-6-103 0,3 6-26 0,-3-6-6 16</inkml:trace>
  <inkml:trace contextRef="#ctx0" brushRef="#br0" timeOffset="-161843.612">21463 9054 1288 0,'0'0'36'0,"0"0"8"15,0 0-35-15,0 0-9 0,0 0 0 0,0 0 0 16,0 0 84-16,0 0 14 0,0 0 3 0,0 0 1 0,0 0-57 0,0 0-11 0,7 0-2 0,0 0-1 16,4 0-19-16,-1 0-3 0,1-6-1 15,-1 6 0 1,5 0 1-16,-1 0 0 0,0 0 0 0,0 0 0 0,0 0 2 0,0 0 0 0,0 0 0 0,4 0 0 16,-4-6-11-16,4 6-9 0,-1 0 9 0</inkml:trace>
  <inkml:trace contextRef="#ctx0" brushRef="#br0" timeOffset="-161231.363">22331 9127 1257 0,'0'0'53'15,"0"0"-42"-15,0 0 48 0,-7 0 9 0,7 0 3 0,-7 0 0 16,7 0 9-16,0 0 1 0,0 0 1 0,0 0 0 16,0 0-34-16,0 0-8 0,0 0 0 0,0 0-1 15,0 0-31-15,0 0-8 0,0 0 0 0,0 0 0 16,-4 6 0-16,4 3-8 0,4 3 8 0,-4-6-12 16,3 11 12-16,1-5 0 0,-1 3 0 0,1 3 0 15,-1-1 0-15,1-2-8 0,-1 3 8 0,-3-1 0 16,0 1 0-16,0-4 0 0,0 4 0 0,-3-6 0 15,3 6 0-15,0-10 0 0,-4 4 0 0,4 6 0 16,-3-12 12-16,-1 0-3 0,4-6 0 0,0 0 0 16,-7 5 1-16,7-5 0 0,0 0 0 0,-7 0 0 15,0-5-26-15,-3 5-4 0,2-6-2 0,-2 0 0 16,3-6-47-16,-4 0-10 0,1 0-1 0,3 4-1 16,-4-10-113-16,0 0-22 0</inkml:trace>
  <inkml:trace contextRef="#ctx0" brushRef="#br0" timeOffset="-161035.191">22126 8760 1409 0,'0'0'29'0,"0"0"7"0,0 0-28 0,0 0-8 0,0 0 0 0,0 0 0 15,0 6-84 1,0 0-17-16</inkml:trace>
  <inkml:trace contextRef="#ctx0" brushRef="#br0" timeOffset="-160567.01">22465 9189 1370 0,'0'0'39'0,"0"0"8"15,0 0-38-15,0 0-9 0,0 0 0 0,0 0 0 16,0 0 79-16,0 0 13 0,0 0 4 0,0 0 0 0,0 0-64 16,0 0-13-16,0 0-3 0,-4 9 0 15,4-3-16-15,0 0 0 0,0 6 0 0,4-1 0 16,-1 1 0-16,1-3-12 0,3 6 12 0,-3-1-12 16,3 4 12-16,0-3 0 0,-4-1 0 0,4 1 0 15,0-3 0-15,0 0 10 0,0-10-2 0,-3 7 0 0,3-6 20 0,-4 0 3 16,1 0 1-16,-4-3 0 0,7 0 16 0,-7 0 3 0,0 0 1 0,4-3 0 15,3 0 9-15,-4-6 3 0,4 4 0 0,0-7 0 16,-3 0-42-16,3-6-8 0,0 4-2 0,-4-4 0 16,5 0-4-16,2-5-8 0,-3 2 11 15,-3-2-11-15,3 2 0 0,-4-2 0 0,1-1 0 16,-1-2-12-16,-3 8 0 0,4 0 0 0,-1-2 0 16,-3 8 0-16,4-6-20 0,-4 4-3 15,0-1-1-15,0 6 0 0,0-3 6 0,-4 7 1 16,8-1 0-16,-4 6 0 0,0 0-114 0,0 0-22 15,0 0-5-15</inkml:trace>
  <inkml:trace contextRef="#ctx0" brushRef="#br0" timeOffset="-159951.689">22983 9060 1288 0,'0'0'27'0,"0"0"5"0,0 0-32 15,4 0 0-15,-4 0 0 0,0-6 0 0,0 6 98 0,0-6 13 0,0 0 2 0,0 6 1 16,0 0-30-16,-4-6-5 0,4 6-2 0,-7 0 0 15,4 0-25-15,-4-6-6 0,0 6-1 0,0-8 0 16,7 8-29-16,-11 0-7 0,4 0-1 0,0 8 0 16,-4-8-8-16,4 6 12 0,-3-6-12 0,3 6 12 15,0 0-12-15,-4-6-9 16,4 6 9-16,0 0-13 0,3-3 13 0,-3 9-9 0,4-7 9 0,-1 7-8 16,1-6 8-16,3-6 0 0,0 0-9 0,-4 6 9 15,4 0 0-15,0 0 0 0,0 0 0 0,0-1 0 16,0-5-8-16,4 6 8 0,-4-6-10 0,7 3 10 15,-7-3 0-15,3 6-9 0,4-3 9 0,-3 0 0 16,0 3 0-16,3-6 0 0,-7 0 0 0,7 6 0 16,-4-6 0-16,-3 0 0 0,7 0 0 0,0 6 0 15,-7-6 0-15,7 6 0 0,-3-6 0 0,3 5 0 16,-4 1 0-16,-3-6 0 0,4 0 0 0,-4 0-8 16,0 0 8-16,0 0 0 0,7 6 0 0,-7-6 0 15,4 3 0-15,-1 3 0 0,-3 0 0 0,0-6 0 16,4 6 0-16,-4-6 0 0,0 0 0 0,3 12 0 15,-3-7 0-15,4 1 0 0,-4 0 8 0,0 0-8 16,0 3 0-16,-4 3 0 0,1-1 0 0,-1-5 0 16,1 6 0-16,-1-6 0 0,1 6 0 0,-1-4 8 15,-3-2-8-15,3 6 0 0,1-6 8 0,-4 0-8 16,7-6 11-16,-7 0-3 0,7 0 0 0,-7 6 0 16,7-6 0-16,-7 6 0 0,7-6 0 0,-7 0 0 15,0-6-30-15,-1 0-6 0,1 6-2 0,0-6 0 16,0-6-173-16,4 0-34 0</inkml:trace>
  <inkml:trace contextRef="#ctx0" brushRef="#br0" timeOffset="-159273.259">23262 9142 1288 0,'0'0'27'0,"0"0"5"16,0 0-32-16,0 0 0 0,0 0 0 0,0 0 0 15,0 0 103-15,0 0 13 0,0 0 4 0,0 0 0 16,-7 0-13-16,0-3-3 0,4 0 0 0,-5 3 0 15,5-3-67-15,-4 0-13 0,7 3-4 0,-7 0 0 16,0 0-11-16,0 0-9 0,-4 3 12 0,4-3-12 16,0 3 0-16,0 0 0 0,0-3 0 0,-4 3 0 15,4 0 0-15,4 6 0 0,-4-3 0 0,0 0-12 16,3 5 3-16,1-5 1 0,-1-3 0 0,1 3 0 16,3-6 8-16,-4 6 0 0,4-6 0 0,0 6 0 0,0-6 0 15,0 6-8-15,4 6 8 0,-4-12-8 0,3 0 8 16,-3 0-8-16,7 0 8 0,0 0-8 15,4 0 8-15,-4-6 0 0,0 0 8 0,0 3-8 0,0 0 0 16,0-3 0-16,0 3 0 0,-3-3 0 16,-1 0 8-16,1 0-8 0,-4 1 8 0,3-1-8 15,-3 6 0-15,0-6 0 0,0 6 0 0,0 0 0 0,0 0 0 0,0 0 0 0,0 0 0 0,0 0 0 16,0 0 0-16,0 12 0 0,0-7 0 0,-3 4 0 16,-1 6 0-16,-3 6 0 0,4-4 0 0,-4 1 0 15,-1 8 0-15,5-2 0 0,-4-4 0 0,3 4 0 16,1-1 0-16,-1-2 0 0,1 3 0 0,-1-7 0 15,1 4 11-15,3-4-3 0,-4-5 0 0,4 3 0 16,-3-6 0-16,3-1 0 0,0 4 0 0,0-12 0 16,0 0-8-16,0 0 12 0,0 0-12 0,0 0 12 15,3 6-12-15,-3-6 0 0,7 0 0 0,-7 0 0 16,0 0 20-16,7 0 9 0,-3-6 2 0,3 0 0 16,0 0-47-16,-4 1-8 0,5-4-3 15,-1 3 0-15,-4-6 9 0,4 6 2 0,0-6 0 0,-3 7 0 16,3-7-4-16,0 0 0 0,0 3 0 0,0-2 0 15,4-1 0-15,-4 0-1 0,3-3 0 0,1 6 0 16,-4 1-11-16,0-4-3 0,3 6 0 16,1-6 0-16,0 6-122 0,-4-2-25 0</inkml:trace>
  <inkml:trace contextRef="#ctx0" brushRef="#br0" timeOffset="-158814.62">23502 9125 1105 0,'0'0'23'0,"0"0"5"0,0 0-28 0,0 0 0 0,0 0 0 0,0 0 0 15,0 0 73-15,0 0 9 0,0 0 2 0,0 0 0 16,0 0-10-16,0 0-2 0,0 0 0 0,-3 5 0 16,-1 1-26-16,4 0-6 0,0 6 0 0,0-6-1 15,0 6-13-15,0-7-2 0,4 4-1 0,-1 3 0 16,1-3 2-16,-1 6 1 0,4-4 0 0,0-5 0 15,0 3 2-15,-3-3 0 0,3 6 0 0,0-6 0 16,-4-1-16-16,4 1-4 0,1 0 0 0,-1 0 0 16,0-6 4-16,-4 0 0 0,4 0 0 0,-3 0 0 15,-1-6 25-15,4 6 6 0,-3-6 1 0,-1 0 0 16,1 6-20-16,-1-8-3 0,5 2-1 0,-5-3 0 16,1 3-12-16,3-3-8 0,0 3 8 0,0-5-8 15,-4-4 0-15,1 3 0 0,-1 0 0 0,4 1 0 16,-3-1-47-16,-1 0-7 0,1 3-2 0,0 0 0 15,-1 1-158-15,1-4-32 0</inkml:trace>
  <inkml:trace contextRef="#ctx0" brushRef="#br0" timeOffset="-158210.731">23858 8869 914 0,'0'0'25'0,"0"0"7"0,0 0-32 0,0 0 0 0,0 0 0 0,0 9 0 16,-3 5 79-16,3-5 9 0,0 3 1 0,-4 0 1 15,4-1-6-15,-3 4-2 0,3 3 0 0,-4-7 0 16,4 7-24-16,0-12-5 0,0 6-1 0,0 2 0 16,4-2-29-16,-1-6-7 0,1 6 0 0,-1-3-1 15,1 2-15-15,3-5 0 0,0 0 0 0</inkml:trace>
  <inkml:trace contextRef="#ctx0" brushRef="#br0" timeOffset="-157609.937">24402 9186 1485 0,'-4'-3'42'0,"8"-3"10"0,-4 1-42 0,0-1-10 15,3 0 0-15,-3 0 0 0,0 0 56 0,0 0 10 0,0 0 2 0,-3 0 0 16,3 6-24-16,0-3-5 0,0 3-1 0,-4-2 0 16,4 2-18-16,-3-9-4 0,-1 9-1 0,4 0 0 15,-3-6-15-15,-5 6 0 0,8 0 8 0,-7 0-8 16,0 6 0-16,0-6-12 0,0 11 3 0,-3-2 0 16,3 3 9-16,0 0 0 0,-4 5 0 0,4-8 0 15,0 3 12-15,3-3 5 0,-3 6 1 0,4-10 0 16,-1 7 12-16,1-6 2 0,-1 0 1 0,4 0 0 15,0-6-20-15,0 0-4 0,0 0-1 0,0 0 0 16,4 9-8-16,-4-9 8 0,3 3-8 0,-3-3 8 16,7 3 2-16,0 2 0 0,0-5 0 0,0-5 0 15,0 2-10-15,1 0 0 0,-1-6 9 0,3 6-9 16,-3-3 0-16,0 3-8 0,0-3 0 0,0 0 0 16,0 6-2-16,-3-6 0 0,3 1 0 0,-3-1 0 15,-1 0 10-15,-3 6 0 0,4-6-9 0,-4 6 9 16,0 0 0-16,0 0 0 0,0 0 0 0,0 0 0 15,0 0 0-15,0 0 0 0,0 0-9 0,0 0 9 0,-4 6-8 16,4 6 8-16,-3-1-12 0,-1-5 12 0,1 3-10 0,3 0 10 16,-4 3-8-16,4 2 8 0,-4-8 0 0,8 6-8 0,-4-3 8 15,0 2 0-15,0-2 0 16,4 0 0-16,-1-3 0 0,1 0 0 16,-4-6-36-16,3 6-3 0,4 0 0 0</inkml:trace>
  <inkml:trace contextRef="#ctx0" brushRef="#br0" timeOffset="-157262.722">24299 8672 1165 0,'0'0'24'0,"0"0"7"15,-3 6-31-15,3-6 0 0,-4 6 0 0,4-4 0 0,-3 10 32 16,3-6 0-16,3 0 0 0,-3 6 0 0,4-6 16 0,-1 5 3 0,1 1 1 0,3 0 0 15,-4 3-32-15,4-4-7 16,4 1-1-16,-4 0 0 0,4 3-12 0,-1 2 0 0,1-5 0 0,3-6 0 16,0 6 0-16,-3 2-13 0,3-5 4 15</inkml:trace>
  <inkml:trace contextRef="#ctx0" brushRef="#br0" timeOffset="-149351.4">25340 8801 968 0,'0'0'20'0,"0"0"5"0,0 0-25 0,0 0 0 0,0 0 0 0,0 0 0 16,0 0 74-16,0 0 10 0,0 0 1 0,-7 0 1 15,7 0-18-15,0 0-4 0,0 0-1 0,-7 0 0 16,7 0-10-16,0 0-1 0,0 0-1 0,-4 6 0 16,-3-6-12-16,4 3-3 0,-1 3 0 0,-3 0 0 15,4 0-13-15,-1-1-3 0,1 7-1 0,-1 0 0 16,1 0-11-16,-4 0-8 0,3 2 12 0,-3 4-12 15,3-1 0-15,1 1 0 0,-1 3 0 0,-3-4 0 16,4 1 0-16,-1 8 0 0,-3-8 0 0,4 3 0 0,-4 8 0 0,3-11 0 0,1-1 0 16,-1 4 0-16,1-3 8 0,3-7-8 15,0 1 0-15,-4 0 0 0,4 3 0 0,-4-4 0 0,4-5 8 16,-3 6-8-16,3-6 0 0,0 6 0 0,-4-4 8 16,4 4-8-16,-3-6 0 15,-1 6 0-15,1-3 0 0,3-1 0 0,0 1 0 0,0 3 0 16,-4-6 8-16,1 6-8 0,3-12 0 0,-4 0 0 0,4 6 0 0,0-6 0 15,0 0 14-15,0 0-4 0,0 0-1 0,0 0 0 16,0 0 9-16,0 0 2 0,0 0 0 0,0 0 0 16,0 0-2-16,-3-6 0 0,3-12 0 0,-4 6 0 15,4 3-18-15,0-2 0 0,4-1 0 0,-4-6-9 16,3 7 9-16,-3-7-10 0,4 3 10 0,-1 3-10 16,1-8 10-16,-1 5 0 0,1 0 0 0,-1-2 0 15,4-1 0-15,-3 1 0 0,0 2 0 0,-1-3 0 16,1 6 0-16,-4-5 0 0,3 8 9 0,1-3-9 15,-1-8 13-15,-3 8-4 0,0 0-1 0,4-6 0 16,-4 7-8-16,0-4 0 0,0 6 9 0,0 3-9 16,0-3 8-16,0 9-8 0,-4-5 8 0,4 5-8 15,0-6 0-15,0 6 0 0,0-6 0 0,0 6-8 16,0 0 8-16,0 0 0 0,0 0-9 0,0 0 9 16,0 0 0-16,0 0-11 0,0 0 11 0,0 0-8 15,7 0 0-15,-3 6 0 0,3 0 0 0,0 2 0 16,-4 1 8-16,4 0 0 0,0 0 0 0,1 6-8 15,-1-4 8-15,-4 1 0 0,4-6 0 0,0 0 0 16,0 3 0-16,-3-6 0 0,-1 5 0 0,4-2 0 16,-3 0 0-16,-4-6 0 0,7 0 0 0,-7 0 0 15,3 0 0-15,-3 0 0 0,8 0 0 0,-1 0 0 16,0 0 11-16,0 0-3 0,0-6 0 0,0 0 0 0,3-11-8 16,1 8 8-16,0-3-8 0,-1-5 8 0,1-1-8 0,-1 6 8 15,4-3-8-15,1-2 8 0,-5 5-8 0,1 0 0 0,-1 1 0 16,1 2-11-16,-1-3 11 0,-2 6 0 0,2 0 0 15,-3-6 0-15,-3 10 0 0,3-1 0 16,-4 0 0-16,-3 3 0 0,4-3 0 0,-4 3-8 0,0 0 8 16,0 0-8-16,0 0 8 0,0 0 0 0,0 0 0 15,0 0 0-15,0 0 0 0,3 6 0 16,1-1 0-16,-4 7 0 0,0 0 0 16,0 0 8-16,0 0-8 0,0 8 11 0,-4-2-11 0,4 5 12 0,-3-2-12 0,-1 8 12 15,4-5-12-15,-3 8 0 0,-1-5 0 0,4 2 8 16,-3-6-8-16,3 4 0 0,0 2 0 0,-4-11 8 15,4 8-8-15,0-8 0 0,0 3 0 0,0-4 0 16,0 1 0-16,4-6 8 0,-4-4-8 0,0 4 0 16,3 0 0-16,-3-6 0 0,4 6 0 0,-4-6 0 15,3-1-22-15,1 1-3 0,-4-6-1 0,0 6 0 16,0-6-50-16,3 6-11 0,1 3-1 0,-4-9-1 16,0 0-116-16,0 0-23 0,0 0-5 0,0 0-1 0</inkml:trace>
  <inkml:trace contextRef="#ctx0" brushRef="#br0" timeOffset="-148947.984">25788 9127 1342 0,'0'0'29'0,"0"0"7"0,0 0 0 0,0 0 3 0,0 0-31 0,0 0-8 0,0 0 0 0,0 0 0 16,0 0 9-16,0 0 1 0,0 0 0 0,-3 6 0 16,3 3 4-16,0-3 1 0,0 0 0 0,0 0 0 15,3 6 6-15,-3-7 2 0,0 4 0 0,4 0 0 16,-4-3-7-16,3 3 0 0,-3 3-1 0,0-1 0 16,4 1-5-16,-4-3-1 0,3 3 0 0,-3-1 0 15,4 1 3-15,-4-6 1 0,0 0 0 0,0 0 0 16,0 0 2-16,3 0 0 0,-3-1 0 0,0-5 0 15,0 3 9-15,0-3 1 0,4 6 1 0,-4-6 0 16,0 0-26-16,3 6 0 0,-3-6 0 0,0 0 0 0,7 0 13 0,-3 0 1 16,3 0 0-16,0-6 0 0,0 0-2 0,0-2 0 15,0-1 0-15,0 0 0 0,0-3 5 0,4 0 1 16,-4-8 0-16,3 8 0 0,-2 0 2 0,-1 1 1 16,0-10 0-16,0 3 0 0,0 7-21 15,0-7 0-15,0 6 0 0,0-3 0 16,0-2-24-16,-3 11-8 0,-1-6-3 0</inkml:trace>
  <inkml:trace contextRef="#ctx0" brushRef="#br0" timeOffset="-148514.023">26183 8778 1026 0,'0'0'28'0,"0"0"8"0,0 0-28 0,0 0-8 0,0 0 0 0,0 6 0 16,0 5 33-16,0 1 6 0,0-3 1 0,0 3 0 0,0 5-20 16,0-5-3-16,0 0-1 0,0 0 0 15,4 2 26-15,-4 4 5 0,0-6 1 0,0 8 0 0,0-2-21 0,0 5-4 16,0-2-1-16,0 2 0 0,0 1-22 0,0 2 0 16,-4-2 0-16,4 2 0 0,-3-2 30 0,-1-6 2 15,1-1 0-15,-1 1 0 0,1 2-8 0,-1-2-2 16,0-6 0-16,-3 8 0 0,4-8 2 0,-4 6 0 15,3-6 0-15,1-1 0 0,-1-2-4 0,4-9-1 16,-3 6 0-16,3-6 0 0,0 0-19 0,0 6 0 16,0-6 0-16,0 0 0 15,0 0-35-15,0 0-13 0,7 0-4 0</inkml:trace>
  <inkml:trace contextRef="#ctx0" brushRef="#br0" timeOffset="-147746.371">26398 8886 1190 0,'0'0'33'0,"0"0"9"0,0 0-34 0,0 0-8 0,0 0 0 0,0 0 0 0,0 0 44 0,0 0 6 16,0 0 2-16,0 0 0 0,0 0-17 0,0 0-3 15,0 0-1-15,0 0 0 0,0 0 7 0,0 0 2 16,0 0 0-16,0 0 0 0,0 0-16 0,-3 9-2 15,3 3-1-15,3-6 0 0,1 6-13 0,-4-1-8 16,3 4 8-16,-3 3-8 0,4-1 30 0,-4 4 2 16,0 2 0-16,0-5 0 15,3 3-20-15,-3 2-4 0,0-5-8 0,0 8 12 16,0-2-3-16,-3-1-1 0,3-2 0 0,-4 2 0 0,8-5 9 0,-8-6 2 16,4 8 0-16,-3-8 0 15,-1 0 8-15,4-3 1 0,-3 0 1 0,3-4 0 0,0-5-16 16,0 9-3-16,0-9-1 0,0 0 0 0,0 0-9 0,0 0 0 0,0 0 0 0,0 0 0 15,0 0 16-15,0 0 2 16,0 0 0-16,0 0 0 0,0 0-3 0,0 0-1 0,0 0 0 0,0-6 0 16,0 3-14-16,3-2 9 0,-3-1-9 0,4 3 8 31,-4-6-17-31,3 3-4 0,-3 0-1 0,4 0 0 0,-4 0 14 16,3-2 0-16,1 5 0 0,0-6 0 0,-1 3-11 0,1 0 1 0,-1 0 0 15,4 0 0-15,-3 6-2 0,-1-6 0 0,4 1 0 0,0-1 0 16,-3 0 12-16,-1 3 0 0,4 0 0 0,-3 0 0 15,3 0 0-15,-7 3 0 0,7-3 0 0,0 3 0 16,-7 0-8-16,7 3 0 0,0-3 0 0,0 3 0 16,-3 0 8-16,3 3 0 0,-4 6 0 0,1-7 0 15,-1 7 0-15,-3-6 0 0,4 0 0 0,-4 0 0 0,0 6 0 16,0 2 11-16,0-8-3 0,-4 6 0 16,1-3-8-16,-1-3 8 0,1 2-8 0,-4-2 8 0,3 3 0 15,1-3 0-15,-1 0 0 0,1 0 0 0,-1 0 0 0,-3 0 0 16,4-6 0-16,3 0 0 0,-7 2 0 0,7-2 0 15,-4 0 0-15,4 0 0 0,0 0 0 0,0 0 0 16,0 0 0-16,-7-2 0 0,3 2-17 0,-3-6-4 16,0 0-1-16,4 0 0 0,-4 0-6 15,0 6-2-15,3-6 0 0,-3-3 0 16,4 3-118-16,-1 1-24 0,-3-4-5 0,0 0-575 16</inkml:trace>
  <inkml:trace contextRef="#ctx0" brushRef="#br0" timeOffset="-147203.603">26737 9233 990 0,'0'0'21'0,"0"0"5"0,0 0 1 0,0 0 1 0,0 0-28 0,0 0 0 0,0 0 0 0,-3 0 0 15,3 0 92-15,-4 6 13 0,4-6 3 0,-4 9 0 0,4 0-71 0,4 0-13 16,-4 2-4-16,4-5 0 0,-1 0 20 16,1 0 3-16,3 0 1 0,-4 3 0 15,4-6-21-15,0 3-4 0,-3-6-1 0,6 2 0 16,-3-2 13-16,0 0 2 0,4-2 1 0,0-1 0 0,-4-3-22 0,3 3-4 15,-3-3 0-15,0 0-8 0,0 0 12 0,0 0-12 16,1 0 12-16,-5-5-12 16,1 2 12-16,-1 0-4 0,-3 0 0 0,4 3-8 15,-4 0 0-15,3-5 0 0,-3-1-15 0,0 3 5 0,0 0-3 0,-3 6-1 16,-1-8 0-16,-3 11 0 16,4-12-19-16,-8 12-4 0,4-6-1 0,-4 0 0 0,1 3 38 15,3 0 0-15,-7 3 0 0,3 3 0 0,0 0 0 16,1 3 0-16,-4 0 12 0,3 6-4 15,1-1-8-15,3 1-11 0,-4 0 3 0,4 8 0 16,0-8 8-16,0 6 0 0,0 2 0 0,0-8 0 16,3 6 0-16,-3-4 11 0,4-2-3 0,-1 0 0 15,0 0-8-15,4 0 0 0,-3-4 0 0,3 1 0 0,0 0 31 0,0 3 1 16,0-12 0-16,3 6 0 0,1 0-20 0,-4-6-3 16,7 5-1-16,0 1 0 0,4-3-8 0,-1 0 0 15,1 0 0-15,-1-3 0 16,5 3-32-16,-1 0-9 0,0 3-2 0</inkml:trace>
  <inkml:trace contextRef="#ctx0" brushRef="#br0" timeOffset="-146755.664">26995 9248 1220 0,'0'0'27'0,"0"6"5"0,0-6 2 0,0 12 0 0,0-1-34 16,0-5 0-16,0 0 0 0,0 6 0 0,3-6 90 0,-3 3 11 15,0-1 3-15,4-2 0 0,-1 3-65 0,-3-3-13 16,4 6-2-16,-1 0-1 0,-3-10 8 0,4 7 1 16,-4 0 1-16,0-3 0 0,0 6-33 0,3 0 0 15,-3-7 0-15,-3 4 0 0,3-3 12 0,0 0-4 16,-4 3 0-16,4-9-8 15,0 0 16-15,0 0-4 0,0 0-1 0,0 0 0 0,0 0 12 0,0 0 2 16,0 0 1-16,0 0 0 0,0-9-5 0,0-3-1 16,0 3 0-16,0-2 0 0,-3-7-36 0,-1 3-7 0,4 4-1 0,-3-1-1 15,-1 0 25-15,1-3-10 0,-1 1 10 16,1-1 0-16,-1 3-9 16,4 0 9-16,-4-8 0 0,4 8-9 0,0 0 9 0,-3 6-12 15,3-5 12-15,-4 2-12 0,4 3 12 0,0 0 0 16,0 0-9-16,0 3 9 0,4 0 0 0,-1-3-11 15,1 1 11-15,3-1-8 0,-3 0-2 0,3 0 0 0,3-3 0 16,-3 3 0-16,4 3 10 0,-1 0-8 0,1-3 8 16,0 4-8-1,3-1-34-15,-4 3-6 0,4 0-2 0,-3 0 0 0,3 3-114 0,-3-3-22 16</inkml:trace>
  <inkml:trace contextRef="#ctx0" brushRef="#br0" timeOffset="-146196.062">27238 9266 1407 0,'0'0'31'0,"0"0"6"0,0 0 2 0,0 0 1 0,0 0-32 0,0 0-8 0,0 0 0 0,-7 3 0 16,3 5 87-16,4-8 16 0,0 6 3 0,-3 0 1 16,3 6-73-16,-4-6-14 0,4 3-4 0,-3-1 0 15,6-2 0-15,-3 3 0 0,0-3 0 0,4 0 0 16,-4 6 13-16,0-6 3 16,0 2 0-16,3-2 0 0,-3 0-32 0,0 6 8 0,0-6-8 0,0 6 0 15,0-7 8-15,0 1 0 0,0-3-8 0,0 6 12 16,0-9-12-16,0 9 0 0,-3-3 0 0,3-6 0 15,0 6 0-15,0-6 0 0,0 5 0 0,0 7 0 16,0-12 0-16,0 6 0 0,0 0 0 0,-4 3 0 16,4-6 0-16,0-3-12 0,0 0 12 0,0 0-13 15,0 0 13-15,0 0 0 0,0 0 0 0,0 0 0 16,0 0 0-16,0 0 13 0,0 0-4 0,0-6-1 16,0-6 0-16,0 0-8 0,4 1 12 0,-4-7-4 15,0 6-8-15,0 3 12 0,3-8-12 0,-3-1 12 16,0 3-3-16,4 4 0 0,-4-13 0 0,3 6 0 15,1-2-9-15,-4 2 0 0,4 1 0 0,-4-4 0 16,3 9 0-16,-3 1-11 0,4-7 3 0,-1 6 0 16,-3 3 0-16,4 3 0 0,-1 1 0 0,-3-1 0 15,0 6 8-15,0 0-12 0,4-6 12 0,-4 6-12 16,0 0-23-16,0 0-5 0,7 0 0 0,3 0-1 16,-3 12 8-16,0-12 1 0,0 5 1 0,1 1 0 15,-1 0-28-15,0 0-5 0,0 3-2 0,3-3 0 16,-3 6-22-16,-3-7-5 0,3-5-1 0,3 6-311 15,1-6-63-15</inkml:trace>
  <inkml:trace contextRef="#ctx0" brushRef="#br0" timeOffset="-145889.363">27496 9239 1250 0,'0'0'35'0,"0"0"9"0,0 0-36 0,0 0-8 0,0 0 0 0,-4 6 0 15,0 3 56-15,4-6 10 0,0-3 2 0,0 12 0 16,0-12-4-16,0 8-1 0,0-2 0 0,4 0 0 16,0 0-18-16,-1-6-3 0,1 6-1 0,-1 0 0 15,1 0-20-15,3-3-4 0,-4 2-1 0,4-2 0 0,0 0-6 0,0 3-2 16,-3 0 0-16,3 0 0 0,0 0-8 0,-3 0 0 15,3 0 0-15,0-6 0 0,-4 6 0 0,4-6-11 16,0 2 3-16,0 1 0 16,0 0-48-16,0 0-10 0,0 3-2 0,4-3-448 15,-4-3-91-15</inkml:trace>
  <inkml:trace contextRef="#ctx0" brushRef="#br0" timeOffset="-145526.551">27764 8951 996 0,'0'0'28'0,"0"0"7"0,0 0-35 0,0 0 0 0,-7 6 0 0,3 6 0 15,1-6 48-15,-1 5 4 0,0 1 0 0,4 3 0 16,-3 2 25-16,3 1 6 0,0-3 1 0,-4 8 0 15,4 1-16-15,-3-1-4 0,3 4 0 0,-4 2 0 16,4 4-15-16,-3-7-3 0,-1 3-1 0,1 1 0 16,-1-4-17-16,1 4-4 0,-4-4-1 0,3 9 0 15,1-5 4-15,-4 2 1 0,3 0 0 0,0-2 0 16,-3-10-16-16,0 10-4 0,4-7 0 0,-4 10 0 16,0-10 0-16,0 7-8 0,3-4 12 0,-3 3-4 0,0 4-8 15,3-7 10-15,-3 4-10 0,0-7 10 0,4 4-10 0,-1-4 0 16,1 1 0-16,-1 2 0 0,1-11-10 0,-1 0-1 15,1 5 0-15,3-2 0 16,-4-6-33-16,4 5-6 0,0-2-2 0,-3-3 0 16,3-1-76-16,0 1-16 0,0-3-4 15,0-3-534-15</inkml:trace>
  <inkml:trace contextRef="#ctx0" brushRef="#br0" timeOffset="-102363.659">16856 10824 850 0,'0'0'17'16,"0"0"6"-16,-4 9-23 0,4-9 0 0,0 0 0 0,-7 0 0 15,7 0 56-15,0 0 6 0,0 0 2 0,-7 5 0 16,4 1-33-16,-1 0-7 0,1 6 0 0,3-6-1 15,0-6 14-15,-4 6 3 0,4-6 1 0,0 9 0 16,4 2-33-16,-4-5-8 0,3 0 0 0,1 6 0 16,-1-3 0-16,1 2 0 0,-1 1 0 0,4 6 0 15,-3-6 0-15,-1 2 0 0,1 1 0 0,3 0 0 16,-4 2 0-16,4 7 0 0,-3-4 0 0,-1 7 0 16,1-4 0-16,-4 7 0 0,0-10 0 0,4 10 0 15,-4-7 53-15,-4 4 9 0,4 2 2 0,0-8 0 16,-4 8-52-16,1-8-12 0,-1 8 0 0,1-11 0 15,3 2 0-15,-4-2 0 0,4 0 0 0,0-4 0 16,0-2 0-16,-3 0 0 0,3 5 0 0,-4-5 0 0,1-6 0 16,3 3 0-16,3-3 0 0,-3 6 0 0,4-7 0 0,-4 1 0 0,0 0 0 15,3 6 0-15,-3-6 0 0,0-6 0 0,0 0 0 0,0 12 0 32,4-4-48-32,-1 1-13 0,1 0-3 0</inkml:trace>
  <inkml:trace contextRef="#ctx0" brushRef="#br0" timeOffset="-101880.873">16492 10906 761 0,'-3'-6'21'0,"3"0"6"16,-4 0-27-16,1 1 0 0,3-1 0 0,0 0 0 15,0-3 54-15,-4-3 6 0,4 6 0 0,0-5 1 0,0 5-10 0,0-3-3 0,0 6 0 0,0 3 0 16,0 0-11-1,-3-9-2-15,3 9-1 0,0 0 0 0,0 0-6 0,0 0-2 0,0 0 0 0,0 0 0 16,0 0-11-16,0 0-3 0,0 0 0 0,0 0 0 16,7-3-12-16,0 3 0 0,0 0 0 0,3 0 0 15,1 3 0-15,0 0-10 0,-1 3 10 0,4-3-8 16,0-3 8-16,1 3 0 0,-1-3 0 0,3 0 0 31,1-3 28-31,0 3 0 0,3-3 1 0,-4-3 0 0,5 3 8 0,-1 0 2 0,0-3 0 0,0 3 0 16,0-3-7-16,-3 1-2 0,3-1 0 15,0 6 0-15,0 0-22 0,1-6-8 0,2 6 0 0,-3 0 9 16,-3 0-9-16,3 6 8 0,0-6-8 0,-3 6 8 16,3-6-8-16,-3 5 0 0,-1 1-12 0,1 0 12 15,0 0-61-15,-1 9-5 0,1-3-1 16</inkml:trace>
  <inkml:trace contextRef="#ctx0" brushRef="#br0" timeOffset="-101232.276">17173 11400 851 0,'-7'6'36'16,"4"0"-36"-16,-4 0 58 0,0-6 5 0,7 0 1 0,-8 3 0 15,5 2 0-15,-4-2 0 0,7-3 0 0,-7 3 0 16,0 3 0-16,0-3 0 0,7-3 0 0,-4 6 0 15,-3 3-52-15,4-3-12 0,3-6 0 0,-7 6 0 16,3 5 0-16,1-8 0 0,-1 6 0 0,-3 3 0 16,3-6 0-16,1 8 0 0,3-8 0 0,-4 0 0 15,1 3 54-15,3 0 8 0,0 0 2 0,0 2 0 16,0-11-52-16,0 0-12 0,0 0 0 0,0 12 0 16,3-6 0-16,1 6 0 0,3-6 0 0,-4 5 0 15,1-2 0-15,3-3 0 0,0 0 0 0,0 0 0 16,0 0 0-16,0-6 0 0,0 0 0 0,0 0 0 15,0 6 0-15,0-12 0 0,1 6 0 0,-1 0 0 16,0-6 0-16,0 6 0 0,0 0 0 0,0-6 0 16,0-3 0-16,0 3 0 0,-4-5 0 0,4-1 0 15,-3 0 0-15,3 6 0 0,-3-9 0 0,-1 4 0 16,1-1 0-16,-1 0 0 0,1 6 0 0,-4-11 0 16,0 8 0-16,3 0 0 0,-3 0 0 0,0 3 0 15,-3-5 0-15,3 5 0 0,-4 0 0 0,1-3 0 16,-1 6 0-16,1-3 0 0,-1 0 0 0,-3 0 0 15,0 1 0-15,0 2 0 0,0 3 0 0,0-6 0 16,0 6 0-16,0-6 0 0,-4 6 0 0,4 0 0 16,-4 0 0-16,4 0 0 0,0 6 0 0,4 0 0 15,-4 5-48-15,3-2-13 0,1 0-3 0,-1 0 0 16,4 3 0-16,-3-1 0 0,3-8 0 0,3 3 0 16,-3-6-102-16,0 9-21 0</inkml:trace>
  <inkml:trace contextRef="#ctx0" brushRef="#br0" timeOffset="-100796.311">17515 11418 1213 0,'0'0'34'0,"0"0"8"16,-3 0-34-16,3 0-8 0,0 0 0 0,-7 0 0 15,7 0 34-15,0 0 5 0,0 0 1 0,-7 0 0 16,3 8-26-16,-3 1-5 0,4 0-1 0,-1 3 0 16,4-6-8-16,-3 5 0 0,3-2 0 0,0 0 0 15,0 0 0-15,-4 0 0 0,4 5 0 0,4-8 0 16,-4 6 0-16,3-6 12 0,4 3-2 0,-3 3 0 15,3-1 1-15,0 1 0 0,0 0 0 0,-4 0 0 16,4-4 1-16,1-2 0 0,-1 6 0 0,0-6 0 16,0-6 14-16,0 6 3 0,3-6 1 0,-3 6 0 15,0-6 0-15,1 0 0 0,-1 0 0 0,0 0 0 0,0 0-11 16,0-6-3-16,0 6 0 0,0-6 0 0,0 0 13 16,0 0 3-16,0 0 0 0,0-3 0 0,0-2-14 15,-3 5-2-15,3-12-1 0,0 6 0 0,-4-5-15 0,1 2 9 16,3-3-9-16,-4-5 8 15,1 5-17-15,-1 4-4 0,1-4-1 0,-1 3 0 16,1-2-70-16,-4 5-13 0,4 0-3 0</inkml:trace>
  <inkml:trace contextRef="#ctx0" brushRef="#br0" timeOffset="-100290.384">17896 11456 725 0,'0'0'31'16,"0"0"-31"-1,0 0 32-15,-3 6 1 0,-1 0 0 0,1-1 0 16,-1 1 25-16,4 0 5 0,0 0 1 0,0 3 0 0,4-3-37 0,-4 0-7 0,0 5-2 0,3-5 0 16,-3 0 22-16,0 6 5 15,4-3 1-15,-4 3 0 16,0-1-18-16,3-5-4 0,-3 0-1 0,0 0 0 16,0-6 5-16,4 6 0 0,-4-6 1 0,0 0 0 0,3 6-8 0,-3 2-1 15,0-2-1-15,0-6 0 0,0 0 26 0,0 0 6 0,0 0 1 0,0 0 0 16,0 0 0-16,0 0 1 15,-3-6 0-15,3-5 0 0,-4 2-29 0,4 3-7 0,0-6-1 0,-3 1 0 16,3-4-16-16,0 3 10 0,-4 0-10 0,4-5 8 16,0 2-8-16,0 3 0 0,0-5 0 0,4 5 0 15,-1 0 0-15,-3 3 0 16,4-5 0-16,-1 5 8 0,-3 3-8 0,4 0 0 16,0 0 0-16,-4-3 0 0,3 6 0 0,1-6 0 0,3 7 0 15,-4-1 0-15,4 0 0 0,-3-3-9 16,3 3 9-16,0 3 0 0,0-6-14 0,3 6 4 0,1 0 1 0,0 0 0 15,3 0-32-15,-4-6-7 16,4 6 0-16,-3-6-1 0,3 6-41 0,0 0-8 0,0-6-2 16</inkml:trace>
  <inkml:trace contextRef="#ctx0" brushRef="#br0" timeOffset="-99745.657">18200 11429 851 0,'0'0'36'16,"0"0"-36"-16,0 0 109 0,0 0 15 0,0 0 4 0,0 0 0 15,0 0-52-15,0 0-9 0,0 0-3 0,0 0 0 16,0 0-51-16,0 0-13 0,-4 6 0 0,1 3 0 15,3 3 15-15,-4-6 0 0,4 11 0 0,0-5 0 16,-3 0-1-16,3 8 0 0,0-8 0 0,0 0 0 16,0 0-5-16,0 2-1 0,0-2 0 0,0 0 0 15,0-6 16-15,0 6 2 0,0-4 1 0,0-8 0 16,0 0-13-16,0 0-2 0,0 0-1 0,0 0 0 16,0 0 25-16,0 0 4 0,0 0 2 0,0 0 0 15,3-8-10-15,1-4-1 0,-4 0-1 0,3 0 0 16,1 1-21-16,-1-4-9 0,1 3 8 0,-1 0-8 15,-3-5-13-15,4 5-8 0,-1 0-2 0,-3-3 0 16,4 4 39-16,-1-4 8 0,1 6 2 0,-4 0 0 16,4-2-26-16,-1 5 0 0,1 0-12 0,-4 6 12 15,0 0-23-15,0 0 3 0,0 0 1 0,0 0 0 16,0 0 10-16,0 0 9 0,3 0-13 0,-3 0 5 16,7 6-7-16,0 0-1 0,0-6 0 0,-3 11 0 15,3-5 16-15,0 0-11 0,0 3 11 0,-3 3-10 16,3-1 10-16,-4 1 0 0,4 0 0 0,-3 3-8 15,-1 2 8-15,4-5 0 0,-3 0 0 0,-1 5 0 16,1-2 0-16,-1-3 9 0,1-3-9 0,-1 5 0 16,1-5 8-16,0 3-8 0,-1-6 0 0,-3 0 0 15,4 0-26-15,-4 0-12 0,0-6-2 0,0 0-1 16,0 0-121-16,0 0-24 0</inkml:trace>
  <inkml:trace contextRef="#ctx0" brushRef="#br0" timeOffset="-99238.748">18524 11456 1212 0,'0'0'25'0,"0"0"6"0,0 0-31 0,0 0 0 0,0 0 0 0,0 0 0 15,0 0 91-15,0 0 12 0,0 0 2 0,0 0 1 16,0 0-29-16,0 0-5 0,0 0-2 0,0 0 0 16,0 0-52-16,0 0-10 0,0 0-8 0,7 6 9 15,0-6-9-15,1 0 0 0,-1 6 0 0,0-6 0 16,3 0 0-16,-3 5 0 0,4-5 0 0,-4 6 0 16,0-6-19-16,4-6 1 0,-4 6 0 0,0-5 0 15,0 5 36-15,-4-6 7 0,4 6 2 0,-7 0 0 16,4 0-15-16,-1-6-2 0,-3 6-1 0,4-6 0 15,-1 0-1-15,1 0-8 0,-4 0 12 0,0 0-4 16,0-2-8-16,0 2 8 0,-4 0-8 0,4 0 8 16,-3 0-8-16,-1-3 0 0,4 9 0 0,-3-6-11 15,-4 0-4-15,0 1-1 0,3 2 0 0,-6 0 0 16,6 0 16-16,-3 0-11 0,7 3 11 0,-7 0-10 0,0 3-2 16,0 3-1-16,3 0 0 0,-3 5 0 0,4 1 1 15,-4 0 0-15,0 0 0 0,3 5 0 0,-3-2 12 16,4 3 0-16,-1-1 0 0,-3 1 0 0,3 2 10 15,1-8 5-15,3 3 1 0,-4 3 0 0,4-1 0 16,0-5 1-16,4-3 0 0,-4 5 0 16,3-5-3-16,1-3-1 0,-1 0 0 0,-3-6 0 0,8 6 3 0,-1-6 1 0,0 6 0 15,3-6 0-15,1 0-17 0,-1-6 0 0,5 6 8 16,-1 0-8 0,0-6-97-16,3-3-23 0,-3 6-5 0</inkml:trace>
  <inkml:trace contextRef="#ctx0" brushRef="#br0" timeOffset="-98622.057">18831 11373 1579 0,'0'0'32'0,"0"0"10"15,0 0-34-15,0 0-8 0,0 0 0 0,0 0 0 16,0 0 53-16,0 0 9 0,0 0 2 0,0 0 0 16,0 0-52-16,0 0-12 0,0 0 0 0,0 12 0 15,0-12 54-15,0 0 8 0,0 0 2 0,4 9 0 0,-4-9-56 0,3 0-8 16,1 0-8-16,3 6 8 16,0-6 0-16,0 6 0 0,0-6 8 0,0 0-8 0,0 6 0 0,0-6 0 0,0 0 0 0,0 0 0 15,0 0 20-15,-3 6-1 0,3-6-1 16,0 0 0-16,-7 0-29 0,7 0-5 0,-3 0-2 0,-4 0 0 15,0 0 31-15,0 0 7 0,7 0 0 0,-7 0 1 16,7 0-21-16,-7 0 0 0,3 0 0 0,-3 0 0 16,7 8 0-16,-7-8 0 0,4 3 0 0,-1 3 0 15,-3-6 0-15,0 9 0 0,4-3 0 0,-4 0 0 16,0-6 0-16,0 0-8 0,0 0 8 0,0 12 0 16,-4-1-19-16,-3-5 2 0,4 3 0 0,-4 0 0 15,0 0 3-15,0 2 1 16,0-5 0-16,0 6 0 0,-4-6 13 0,0 3 0 0,1 3 0 0,3-1-9 15,-4-5 9-15,1 6 0 0,-1-6 0 0,4 0 8 16,0 0 4-16,0-1 0 0,7-5 1 0,-7 3 0 16,0 0-13-16,3 0 0 0,4-3 0 0,-3 6 0 15,-1 0 0-15,4-6 0 0,-3 6 0 0,3-6 0 16,-4 6 0-16,4-6 0 0,0 0 0 0,0 12 0 16,0-12 0-16,4 5 0 0,-1-2 0 0,1 0 0 15,3 0 0-15,-4 0 0 0,4 3 0 0,-3-3 0 16,3 0 0-16,0-3 0 0,0 0 0 0,0 3 0 15,4-3 0-15,-1 0 0 0,-3 0 0 0,4 3 0 16,-1-3 20-16,1 0 0 0,0 0 1 0,-1 3 0 16,1-3-21-16,3 0 0 0,0 0 0 0,0 0 0 15,0 0-28-15,0-3-11 0,0 0-1 0,4 0-1 16,0-3-117-16,-1 0-23 0,5 0-5 0</inkml:trace>
  <inkml:trace contextRef="#ctx0" brushRef="#br0" timeOffset="-97931.777">20334 11488 850 0,'-14'0'17'0,"7"-3"6"15,0 3-23-15,0-3 0 0,0 0 0 0,0 3 0 16,0 0 107-16,0 0 17 0,0 0 3 0,-4 0 1 16,4 0-64-16,-4 0-12 0,4-6-2 0,0 6-1 15,0 0 3-15,0 0 0 0,0 0 0 0,-4 0 0 16,4 6-21-16,-3-6-4 0,-1 3-1 0,4 3 0 0,-3 3-26 0,3 0 0 15,-4 3 8-15,0-1-8 0,4-5 37 0,-3 3 6 16,3 0 1-16,0-3 0 0,3 5-20 0,-3 4-4 0,4-9-1 16,-1 6 0-16,0-9-19 0,4-3 10 0,0 11-10 0,0-11 8 15,0 0-8-15,0 0 0 0,0 0 0 0,4 3 0 16,3 3 0-16,4-6 0 0,-4 0 0 16,3 0 0-16,1-6 0 0,3 1 0 15,0-7 0-15,0 6 0 0,0 0 0 16,0-6 0-16,1 1 0 0,-1-4 0 0,-4 6-12 0,-3 0 12 15,4 3-10-15,-4 0 10 0,-4-5-8 0,4 2 8 16,1 0 0-16,-5 3-9 0,4 0 9 0,-7 6 0 0,0 0 0 0,0 0 0 16,0 0 0-16,0 0 8 0,0 0-8 0,0 0 0 15,0 0 8-15,0 0-8 0,0 0 8 0,0 0-8 16,-3 9 0-16,3 0 0 0,-4 3 0 0,4 5 0 16,0-5 0-16,0-3 0 0,0 9 0 0,4-1 0 15,-4-5 32-15,3-3 1 0,4 2 1 0,-3 1 0 16,3-6-34-16,0 6 0 0,0-6 0 0,0 0 0 15,4 0-21-15,-1-4-11 0,4 1-3 0</inkml:trace>
  <inkml:trace contextRef="#ctx0" brushRef="#br0" timeOffset="-97594.283">20232 10968 1166 0,'-4'6'49'0,"1"0"-39"15,-1-4 8-15,4-2 2 0,0 0 0 0,0 12 0 16,0 0 25-16,0-3 6 0,0 0 1 0,4 2 0 16,-1 4-29-16,1-6-6 0,-1 3-1 0,4 2 0 15,0-2-3-15,4 0-1 0,0 0 0 0,3-1 0 16,-4 4-12-16,4-3 0 0,1 0 0 0,-1-4 0 16,0 4-38-16,0 0-14 0,4 0-2 0</inkml:trace>
  <inkml:trace contextRef="#ctx0" brushRef="#br0" timeOffset="-96490.763">21594 11438 1121 0,'0'0'47'15,"-8"0"-38"-15,8 0 12 0,-7 0 3 0,0 0 0 16,7 0 0-16,-7 0 32 0,0 0 6 0,7 0 2 0,-10 0 0 16,3-3 13-16,-4 3 3 0,0-6 1 0,4 3 0 31,-3-2-17-31,3 2-4 0,0 3-1 0,0-6 0 0,0 6-28 0,7 0-6 0,-7 0-1 0,-1 0 0 16,1 0-7-16,0 0-1 0,0 0-1 0,0 6 0 15,0-3-26-15,0 5-5 0,0 1 0 0,0 0-1 16,0 0 8-16,0 3 9 0,0-1-13 0,0-2 5 15,3 0 8-15,1 3 0 0,-1 2-9 0,1-2 9 16,-1 0 0-16,4 0-11 0,0 2 11 16,0-2-8-16,4 0 8 0,-1-6 0 0,1 0 0 0,-1 5 0 15,1-5 0-15,-1-3-8 0,4 3 8 16,0 0 0-16,1-6-9 0,-1 0 9 0,0 0-10 16,0 0 10-16,0 0 0 0,0-6 0 0,0 0 0 0,3 3 0 15,-3-3 0-15,1-5 0 0,2 5 12 0,-3 0-12 16,0 0 8-16,0-6-8 0,0 3 0 0,0-2 0 15,-3 2 0-15,-1 0 0 0,1 3 0 0,-1-6 0 16,1 1 0-16,0 2 0 0,-1 3 0 0,-3 0 0 16,4 0 0-16,-4 6 0 0,0 0 0 0,0 0 0 15,0 0 0-15,0 0-9 0,0 0 9 0,0 0-12 16,0 0-25-16,0 0-6 0,0 6-1 0,0 6 0 16,0-3 54-16,0 8 10 0,0-5 3 0,0 0 0 15,0 5-37-15,0 4-7 0,0-6-2 0,-4 8 0 16,1 1 23-16,3-4 0 0,-4 1 0 0,0 5 0 15,4-5 21-15,-3 8 9 0,3-8 2 0,0 2 0 16,-4 7-24-16,4-7-8 0,0 10 0 0,0-7 0 0,0 4 8 0,0-13-8 16,0 4 0-16,0 2 0 0,0-5 0 0,0 0 8 15,0-4-8-15,0 4 0 0,0 0 0 0,-3-4 9 16,3 4-9-16,-4-6 8 0,4-1-8 0,-3 1 0 16,-1 3 0-16,1-3 8 0,-4-1 0 0,3-5-8 15,-3 9 12-15,4-6-4 0,-4-3-8 0,0 0 12 16,7-6-12-16,-8 2 12 0,1-2 4 15,0 0 0-15,0 0 1 0,0 0 0 0,-3-2-17 16,3-1-11-16,-4-3 2 0,-3 0 0 0,0-3 28 0,0-3 5 0,0 1 2 0,-1-1 0 16,1-6-41-16,0 3-8 0,0-2-1 15,4-4-1-15,-1 4-1 0,0-1 0 16,1-3 0-16,3 1 0 0,3-1-113 0,1-2-22 16,-1-1-5-16</inkml:trace>
  <inkml:trace contextRef="#ctx0" brushRef="#br0" timeOffset="-95842.162">21791 11512 953 0,'-3'-21'20'0,"-1"15"4"0,4 0-24 0,-4-5 0 0,4 5 0 0,0 0 0 16,-3-3 56-16,3 0 7 0,0 0 1 0,-4-2 0 15,1 5 3-15,3-6 1 0,-4 6 0 0,1-6 0 16,-4 3-13-16,3 7-3 0,1-4 0 0,3 6 0 15,0 0-33-15,0 0-7 0,0 0-2 0,-4 0 0 16,4 0 3-16,-7 0 1 0,0 0 0 0,0 0 0 16,0 6-14-16,0-4 0 0,3 7 0 0,-3 3 0 15,4-6 35-15,-4 0 4 0,3 6 1 0,1-4 0 16,-4 1-23-16,3 0-4 0,1-3-1 0,-1 0 0 16,1 0 6-16,-1 5 1 0,4-5 0 0,-3 3 0 15,3 0-11-15,0-3-8 0,3 0 9 0,1 8-9 16,-1-8 19-16,-3-6-3 0,4 0 0 0,3 6 0 15,0 0-16-15,0-6 0 0,3 3-13 0,4-3 5 16,-3 0 8-16,3 0 0 0,4-3 0 0,-4 3 0 16,0-6 0-16,0 0 0 0,-3 0 0 0,3-5 0 15,-4 5 0-15,-3-3 0 0,4 0 0 0,-7 3 0 16,3-3 11-16,-4-2 4 0,1 5 1 0,-1-3 0 16,-3 3-16-16,4 0-13 0,-4 3 2 0,0-3 1 15,0 6 10-15,-4-5 0 0,4 5 0 0,0 0 8 16,0 0 0-16,0 0 1 0,0 0 0 0,0 0 0 15,0 0-9-15,-3 8 0 0,-4-2-10 0,3 3 10 16,4-3-14-16,-3 6 3 0,-1-6 1 0,4 5 0 0,0-2 10 16,0 0 0-16,4 3 0 0,-1 2-8 0,1-2 8 15,-1 0 0-15,4 0 0 0,-3 2 0 16,6-2 0-16,-3-6 0 0,0 6-9 0,1-6 9 16,-1 5-41-16,3-2-4 0,-3-3-1 0,0 0 0 15,4 0-130-15,-4 0-25 0</inkml:trace>
  <inkml:trace contextRef="#ctx0" brushRef="#br0" timeOffset="-95440.665">22006 11406 1310 0,'0'0'27'0,"-7"0"7"0,4 6-34 0,-1 0 0 0,1-3 0 0,-1 5 0 16,1-2 37-16,3 0 1 0,0 0 0 0,0 3 0 15,0-3-11-15,3-6-3 0,1 6 0 0,-1 5 0 16,1-5-12-16,3 3-2 0,0 0-1 0,0 0 0 16,0 2-9-16,0 1 0 0,0-6 0 0,4 0 0 15,-4 3 0-15,3-3 0 0,-3 5 0 0,4 1 0 16,-4-6 0-16,4 6 0 0,-4-9 0 0,0 6 0 15,0-7 32-15,0-2 4 0,0 0 0 0,0 0 1 16,-7 0-8-16,7-2-1 0,-4-4-1 0,5 3 0 0,-5 0 29 16,1-3 7-16,3 0 1 0,-4-6 0 15,1 3-8-15,-1-5-2 0,-3-1 0 0,4 3 0 16,-1-5-35-16,1 2-7 0,-4 0-2 0,3 1 0 0,1 2-2 16,-1-6-8-16,1 1 12 0,-4 8-4 0,0-9-8 0,0 6-11 15,0-5 3-15,0 8 0 16,0-3-23-16,-4 6-4 0,4-11-1 0,0 11 0 15,0 0-105-15,4 0-22 0,-4 6-4 0</inkml:trace>
  <inkml:trace contextRef="#ctx0" brushRef="#br0" timeOffset="-94822.525">22497 11388 991 0,'0'0'42'0,"0"0"-34"16,-4 6 99-16,4-6 19 0,0 0 4 0,-7 6 1 15,7-6-13-15,0 0-2 0,-7 0-1 0,7 0 0 16,0 0-48-16,0 0-10 0,0 0-1 0,0 0-1 16,-4 0-28-16,-3 0-6 0,7 0-1 0,-7-6 0 15,4 6-8-15,-1-9-3 0,1 6 0 0,-4-6 0 16,3 7-9-16,-3-4 0 0,7 6 0 0,-3-3-11 16,3 3-1-16,-7-3 0 0,7 3 0 0,0 0 0 15,-7 3-5-15,-1-3-2 0,8 0 0 0,-7 6 0 16,0-1-3-16,-3 7-1 0,3-3 0 0,0 3 0 15,0 0 15-15,0-4 8 0,-1 1-10 0,1 0 10 16,4 3 0-16,-4-6 0 0,3 5 0 0,-3-2 0 16,4 0 0-16,3-3 0 0,0 0 0 0,-4 3 10 15,8 2 1-15,-4-5 0 0,3 0 0 0,4 0 0 16,0-3-11-16,4 0 0 0,3 0 0 0,0-3 0 16,4 0 40-16,-4 0 5 0,4 0 2 0,-1 0 0 15,4-3-24-15,-3-3-5 0,3 6-1 0,0-12 0 16,0 6-85-16,-3-8-16 0,3 2-4 0</inkml:trace>
  <inkml:trace contextRef="#ctx0" brushRef="#br0" timeOffset="-94226.04">22677 10921 1241 0,'-4'14'25'0,"1"-8"8"0,-1 0-33 0,4 9 0 0,-4-9 0 0,4 6 0 16,0-4 68-16,0 10 6 0,0 0 2 0,0-1 0 16,4 4 16-16,0-4 3 0,-4 7 1 0,3 0 0 15,1-4-52-15,3 4-9 0,0-1-3 0,-4-2 0 16,1 5 0-16,-1-5 0 0,1 5 0 0,-4-5 0 15,3 2-19-15,-3-5-4 0,4-3-1 0,-4 2 0 16,3-5 4-16,-3 6 0 0,4-9 0 0,-4 5 0 16,3-2 10-16,-3-3 2 0,0 3 1 0,4-1 0 15,-4-5-25-15,0-6 0 0,0 0 0 0,0 0 0 16,0 0 0-16,0 0 0 0,0 0 0 0,0 0 0 16,0 0 0-16,0 0 0 0,0 0 0 0,0 0 0 15,0 0 56-15,0 0 7 0,3-6 1 0,-3-5 0 16,4 5-64-16,0-9-21 0,-1 6 0 0,-3-3 0 15,4-2 21-15,-4 2 0 0,0 0 0 0,0-3 0 16,3 4-14-16,4-1 2 0,-3 6 0 0,3-12 0 16,0 7 12-16,0 2 0 0,0 0 0 0,-4 0 0 0,4 3 0 15,-3 0-9-15,3 6 9 0,-3-5-8 0,3 5-8 16,-4 0 0-16,4 0-1 0,0 5 0 0,-3-5 4 0,3 6 1 16,0 0 0-16,-4 0 0 0,1 0 4 15,3 0 8-15,-3 3-13 0,-1 2 5 0,1 7 8 16,-1-12 0-16,1 6 0 0,3-1 0 15,-7 10 0-15,3-9 0 0,-3 0 0 0,0 5 0 16,4-5 13-16,-4 3-1 0,0-9-1 0,0 5 0 0,3-2-2 0,-6 0 0 16,3 0 0-16,0 3 0 0,0-7-17 0,0-5-4 15,0 0-1-15,0 0 0 0,0 0 13 0,0 0 13 0,0 0-2 0,3 6-1 16,-3-6-46 0,4 6-10-16,-4-6-2 0,0 0 0 0,3 6-136 0,-3-6-27 0,7 0-5 15</inkml:trace>
  <inkml:trace contextRef="#ctx0" brushRef="#br0" timeOffset="-93515.486">23082 11406 1892 0,'0'0'40'0,"0"0"8"0,0 0-39 15,0 0-9-15,0 0 0 0,0 0 0 0,0 0 67 0,0 0 11 16,0 0 2-16,0 0 1 0,0 0-53 0,0 0-12 0,0 0-1 16,0 0-1-1,0 0-14-15,0 0 0 0,0 0 0 0,0 0 0 0,0 0 32 0,0 6 0 0,0-6 0 0,7 6 0 16,-7-6-32-16,4 0 0 0,3 8 0 0,-4-5 0 15,-3-3 0-15,4 0 8 0,-4 0-8 0,7 3 0 16,0 0 0-16,-3-3 0 0,3 0 0 0,0-3 0 16,0 3 0-16,0 0 0 0,0 0 0 0,-4 0 0 15,4-3 0-15,-3 0 0 0,3-5 0 0,-3 8 0 16,-1-6-24-16,4 0-8 16,0 6-2-16,0-6 0 0,-3 6 26 0,3-6 8 15,-4 0 0-15,1 3 0 0,3-3-29 0,-4-2 1 16,5 2 0-16,-5 3 0 0,1 0-13 15,-4 3-3-15,0 0 0 0,0 0 0 0,3-3 20 0,-3 3 3 0,0 0 1 0,0 0 0 16,0 0-10-16,0 0-2 0,0 0 0 16,0 0 0-16,-3-6 32 0,-1 6 0 0,4 0-8 0,-11-6 8 15,4 6 0-15,-3 0 0 0,3 0 0 0,-4 0 0 16,1 6 23-16,-1-6 7 0,0 0 2 0,1 6 0 16,-1-6-11-16,4 0-1 0,-3 3-1 0,3 0 0 15,0 0-8-15,-1 3-2 0,1-4 0 0,0 7 0 16,0-3-9-16,0 0 10 0,0 0-10 0,4 0 10 15,3-6-10-15,0 0 0 0,-4 6 0 0,1 0 8 16,3-6-8-16,-4 3 0 0,1 5 9 0,3-8-9 16,0 0 10-16,0 9-2 0,0-976-8 0,0 1934 12 15,0-967 7-15,3 6 1 0,1-3 0 0,3 6 0 16,0-9-32-16,-4 6-5 0,4 0-2 0,0 5 0 16,0-8 19-16,4 3 0 0,-4 0 0 0,0 0 0 15,0 0 0-15,0 0 0 0,0 5 0 0,0-5 0 0,0 0 0 16,0 0 0-16,4-3 0 0,0 0 0 0,-4 0-15 15,3 3 1-15,-3-3 0 0,0 0 0 16,4 3-29-16,0-4-5 0,-1 7-2 0,1-9 0 16,-1 6-18-16,-3-6-4 0,4 0-1 0,-4 6 0 15,0-6-111-15,0 0-23 0,4 0-4 0</inkml:trace>
  <inkml:trace contextRef="#ctx0" brushRef="#br0" timeOffset="-92941.578">23636 11682 1242 0,'0'0'52'0,"-7"6"-41"16,7-6 1-16,0 0 0 0,0 0 0 0,0 0 0 15,0 0-12-15,0 0 0 0,0 0 0 0,0 0 0 16,0 0-24-16,0 0-6 0,0 0-2 0</inkml:trace>
  <inkml:trace contextRef="#ctx0" brushRef="#br0" timeOffset="-69364.626">16986 12405 760 0,'0'0'32'16,"0"0"-32"-1,0 0 66-15,0 0 7 0,0 0 2 0,-3-6 0 16,-1 1 1-16,4 5 1 0,-3-6 0 0,3 6 0 16,-4-6-23-16,4 6-5 0,0 0-1 0,0 0 0 15,0-3-11-15,0 3-2 0,0 0-1 0,0 0 0 16,0 0-1-16,0 0 0 0,0 0 0 0,0 0 0 15,0 0-10-15,0 0-3 0,0 0 0 0,0 0 0 16,-3 6-8-16,3 3-3 0,-4-4 0 0,4 7 0 16,0 0 2-16,0 0 0 0,0 2 0 0,-3 10 0 15,3-12 2-15,-4 5 1 0,4 4 0 0,-7 2 0 16,3-2 1-16,1 3 0 0,-1-4 0 0,1 4 0 16,-1-1 1-16,1-5 0 0,-1 8 0 0,-3-8 0 15,4 0-3-15,-1 2 0 0,-3-2 0 0,4-4 0 0,-1 4-4 16,1-6-1-16,-1 6 0 0,0-4 0 0,1-2-8 0,3-3 8 15,-4 5-8-15,4-8 8 0,0 0-8 0,0-6 0 0,0 6 9 0,0-6-9 16,-3 6 0-16,3-6 8 0,0 0-8 0,0 6 0 16,0-6 0-16,0 0 0 0,0 0 0 0,0 6 8 15,0-6-8-15,0 0 0 0,0 0 0 0,0 0 0 16,0 0 0-16,0 0 12 0,0 0-4 0,0 0 0 16,0-9 2-16,-4 0 1 0,4 3 0 0,-3 0 0 15,3-11-11-15,3 5 12 0,-3-3-12 16,4 4 12-16,-4-7-12 0,0 0 0 15,0 1 0-15,3 2 0 0,-3-6 0 0,4 1 0 0,-4 5 0 0,7-8 0 16,-3 8 0-16,-1-3 0 0,1-5 0 0,-1 5 0 16,1 3 0-16,3-2 0 0,-4-4 0 0,1 1 0 15,3 5-8-15,-4-3 8 0,4-2 0 0,0 5 0 16,0 0 0-16,1 1 0 0,-1-1-9 0,0 3 9 16,0-3 0-16,0 4 0 0,0-7 0 0,0 3 0 15,0 3 0-15,0 1 0 0,0-7 0 0,-3 3 0 16,3 7 0-16,0-1 0 0,-4-3-8 0,4 6 8 15,-3-6 0-15,3 6 0 0,-4 1 0 0,1-1 0 16,3 3-11-16,-3 0 11 0,3 3-10 0,-7 0 10 16,7 3-14-16,0 0 3 0,0 0 1 0,0 3 0 15,0 2 2-15,0 10 0 0,0-6 0 0,0 0 0 16,0 8-19-16,0-2-3 0,0 5-1 0,-3 4 0 16,3-1 31-16,-4 1 0 0,1 5 0 0,-1-6 0 15,-3 4 0-15,4-1 0 0,-1-2 0 0,1 5 0 16,-4-3 0-16,0-5 0 0,3 8 0 0,-3-11 0 15,4 5 22-15,-4-5 10 0,3-1 3 0,-3 1 0 16,4-6-25-16,-4 5-10 0,4-5 8 0,-4-3-8 0,3 2 0 16,1-8 0-16,-1 0 0 0,1 0 0 15,-1 3-28-15,1 0-8 0,-4 0-2 0,0-1 0 16,0-8-9-16,0 0-1 0,3 3-1 0,-3-3 0 16,0 0-45-16,0 0-9 0,0 0-1 0</inkml:trace>
  <inkml:trace contextRef="#ctx0" brushRef="#br0" timeOffset="-69030.589">17014 12708 1052 0,'-10'0'44'0,"-1"0"-35"16,4 0 39-16,0 0 8 0,7 0 2 0,0 0 0 15,-7-6 1-15,7 6 0 0,-7 0 0 0,7 0 0 16,0 0-2-16,0 0 0 0,-3 0 0 0,3 0 0 16,0 0-21-16,-8-11-4 0,5 5 0 0,3 6-1 15,0 0-3-15,0 0-1 0,0 0 0 0,0 0 0 16,0 0-8-16,0 0-2 0,0 0 0 0,0 0 0 16,0 0-17-16,0 0 0 0,0 0 0 0,0 0 0 15,0 0 0-15,7 0-11 0,0-3 11 0,4 3-10 16,-4 0 10-16,3 0 0 0,1 3-9 0,3-3 9 0,0 0 0 15,0 0 0-15,0 0 0 0,4 0 0 16,0-3-33-16,-1 3-3 0,4-3 0 0,1 3 0 16,-1-3-22-16,0 3-5 0,0-6-1 0</inkml:trace>
  <inkml:trace contextRef="#ctx0" brushRef="#br0" timeOffset="-68710.54">17544 12282 1250 0,'0'0'52'0,"0"6"-41"16,-4 3 13-16,1-4 4 0,-1 4 0 0,1 6 0 15,-1-3 22-15,4-6 5 0,-4 5 1 0,1 4 0 16,-1-3-8-16,1 0 0 0,-1-1-1 0,1 4 0 15,3 0-20-15,0-1-4 0,-4 10-1 0,4-6 0 16,0 2-6-16,4 4-2 0,-4-4 0 0,0 4 0 16,3-7-6-16,-3 7-8 0,4-3 11 0,-4 2-11 15,3-2 8-15,1 8-8 0,-4-11 0 0,3 5 0 16,-3-2 0-16,4-7 10 0,-4 4-10 0,0 0 8 16,4-1-17-16,-4-8-4 0,3 3-1 0,-3 3 0 15,4-1-48-15,-1-8-10 0,1 0-1 0</inkml:trace>
  <inkml:trace contextRef="#ctx0" brushRef="#br0" timeOffset="-68282.473">17759 12264 1314 0,'0'0'37'0,"0"0"8"0,0 0-36 0,0 0-9 0,0 0 0 0,-7 6 0 16,7-6 0-16,0 0 0 0,0 0 0 0,0 0 0 16,-4 6 39-16,4-6 5 0,-3 6 2 0,-1 0 0 15,1 0-37-15,3 2-9 0,0-2 0 0,0 6 0 16,0 0 8-16,0 0 0 0,3-4 0 0,-3 7 0 15,4-3 2-15,-4 3 0 0,3 5 0 0,-3-2 0 16,0-1 28-16,4 7 6 0,-1-3 0 0,-3 8 1 16,4-8-23-16,-4 2-5 0,0 1-1 0,0 5 0 15,0-3-16-15,0-2 8 0,0 2-8 0,0-2 0 16,0-1 0-16,0 4 0 0,0-4 0 0,0-2 0 16,0 3 0-16,-4-1 0 0,4-5 0 0,0 8 0 15,0-11 0-15,0 0 0 0,0-7 0 0,4 4 0 16,-4 0 0-16,0 0 0 0,3-4 0 0,-3 1 0 15,0-3 0-15,0-6 0 0,0 0 0 0,0 0 0 16,0 0 0-16,0 0-22 0,0 0 3 0,0 0 1 16,7-3-125-16,0-3-25 0</inkml:trace>
  <inkml:trace contextRef="#ctx0" brushRef="#br0" timeOffset="-67630.601">17960 12802 1337 0,'0'0'28'0,"0"0"6"16,0 0-34-16,0 0 0 0,0 0 0 0,0 0 0 15,0 0 58-15,0 0 5 0,0 0 1 0,0 0 0 0,0 0 16 0,0 0 3 16,0 6 1-16,0-6 0 0,0 0-84 0,0 0-16 16,7 3-3-16,0-3-1 15,0 0 44-15,0 0 8 0,4 0 1 0,-4 0 1 16,3 0-25-16,1-3-9 0,0 0 0 0,-1 0 9 0,1-3-9 16,-4 0 12-16,3-2-12 0,1 2 12 0,-4-6-12 0,4 3 0 0,-4 3 0 15,3-5 0-15,-3 2 0 0,0 0 0 16,-3 3 0-16,-1-6-11 0,1-2-22 15,-1 5-5-15,1 0-1 0,-4 0 0 0,3 6 39 0,-3-3 21 16,0 6-2-16,0-11-1 0,0 11-18 0,0 0 0 16,-3 0-13-16,3 0 5 0,-7-6 8 0,7 6-10 15,-7 0 10-15,0 0-10 0,0 6 10 0,-4-6 0 0,4 11 10 0,0-5-10 16,0 0 8-16,0 3-8 0,0 3 0 0,0 5 0 16,0-5 8-16,3-3-8 0,-3 6 0 0,4 2 0 15,-1-2 0-15,1-3 8 0,3 2-8 0,-4-2 0 16,4-3 0-16,4 0 0 0,-4 3 8 0,3-7-8 15,1 4 0-15,3-3 0 0,-4 0 0 0,4 0 0 16,0-3-12-16,4 0-4 0,-4 0-2 0,4-3 0 16,3 8-6-16,0-8 0 0,0-8-1 0,0 16 0 15,0-8-114-15,0 0-22 0</inkml:trace>
  <inkml:trace contextRef="#ctx0" brushRef="#br0" timeOffset="-67003.665">18422 12623 1094 0,'-3'3'23'0,"-5"3"5"0,5 3-28 0,-1-4 0 0,1 1 0 0,-1 0 0 15,4-6 108-15,-3 3 16 0,3-3 3 0,-4 9 1 16,4-9-30-16,0 0-6 0,0 0 0 0,0 0-1 16,0 0-43-16,0 0-9 0,0 0-2 0,0 0 0 15,0 0-15-15,0 0-3 0,0 0-1 0,0 0 0 16,0 0-4-16,0 0-1 0,0 0 0 0,7 3 0 16,0 0-13-16,-3-3 8 0,3 0-8 0,0-3 0 15,0 3 0-15,-3-3 0 0,3 3 0 0,0 0 0 16,0 0 0-16,0 0 0 0,0 0 0 0,-4 3 0 15,4-3 0-15,-7 0 0 0,8 3 0 0,-1-3 0 16,-7 0 0-16,7 0 0 0,0 3 0 16,-7-3 0-16,3 0 0 0,4 6 0 0,-7-6 0 0,0 0 0 15,0 0 0-15,4 3 0 0,-4-3 0 0,0 0 0 16,0 0 0-16,0 0 0 0,0 0 0 0,3 8 0 16,-3-8 0-16,0 12 0 0,0-12-13 0,-3 6 4 15,-1 0 9-15,4-3-10 0,-3 6 10 0,-4-3-10 16,3 5 10-16,-3-2 0 0,0 3 0 0,-4-6-8 15,4 3 8-15,-3 5 0 0,3-5 0 0,-4 0 0 16,1 6 0-16,3-4 0 0,-4 1 0 0,0 3 0 16,4 2 0-16,0-5 8 0,-3-6-8 0,3 3 0 15,0 3-14-15,0 5-7 0,0 1-2 0,-1-9 0 16,5 0 23-16,3-9 0 0,0 0 0 0,0 0 0 0,0 0 0 0,0 0 0 16,0 0 0-16,0 0 0 0,0 0 0 0,3 5 0 15,-3-5 0-15,4 3 0 0,3 0 0 0,0 0 18 16,4-3-3-16,-1 0-1 0,1 0-14 0,-1 0 0 15,-3 0 0-15,4 0 0 0,3 0 0 0,-3 3 0 16,3-3 0-16,-4 3 0 0,1 0-8 0,3 0 8 16,-3-3 0-16,-1 6 0 0,1-6-24 0,-1 0 1 15,-2 0 1-15,2 0 0 16,1 0-84-16,-4 0-17 0,3-6-3 0</inkml:trace>
  <inkml:trace contextRef="#ctx0" brushRef="#br0" timeOffset="-66175.479">19537 12817 1743 0,'-4'-3'49'0,"4"3"11"0,-3-6-48 0,3-3-12 0,0 3 0 0,-4-2 0 15,4 5 31-15,-3-3 3 0,3 0 1 0,-4-6 0 16,1 9-46-16,3-3-9 0,-7-5-1 0,3 5-1 16,1 3 38-16,-1-3 7 0,0 3 1 0,1-3 1 15,3 6-25-15,-7 0 0 0,3 0 0 0,-3 0-11 16,0 0-4-16,0 0-1 0,0 0 0 0,-3 6 0 16,3-3 4-16,-1 0 1 0,1 3 0 0,-3 5 0 15,3-2 11-15,0 3-8 0,0 0 8 0,-4-6-8 16,4 8 8-16,0-2 16 0,3-3-4 0,-3 6-1 15,4-4 21-15,3-5 4 0,-4 0 0 0,4 3 1 16,0-9-13-16,4 6-2 0,-1-3-1 0,4 3 0 16,-3-6-1-16,3 8 0 0,0-8 0 0,4-8 0 15,-1 8-8-15,1-3-1 0,3-3-1 0,0 3 0 16,0-3-1-16,0 0 0 0,0-3 0 0,0 1 0 0,1-4-9 16,-1 3 0-16,0 0 9 0,-4 0-9 0,-3 0 0 0,1 1 0 15,-1 2 0-15,-4 0 0 0,1 6 0 0,-1-6 0 16,1 0-8-16,-4 6 8 0,0 0 0 0,0 0-8 0,0 0 8 15,0 0 0-15,0 0 0 0,0 0-10 0,0 0 10 0,0 0 0 16,0 0 0-16,0 0 0 16,0 0 0-16,-7 6 0 0,0 0 0 0,3 0 0 15,1-6 0-15,3 0 0 0,-4 9 0 0,0-1 0 16,4-8 0-16,0 6 9 0,0 3-9 0,0 0 0 0,4 0 0 16,0-3 0-16,-1 5 0 0,1-5 0 15,3 0 0-15,0 0 0 0,0-3 0 0,0 3 0 0,0 0 0 0,3 5 0 31,-2-5-23-31,6 0-6 0,-4-6-2 0,4 6 0 0,-3 3-53 0,3-3-10 0,0 6-2 0</inkml:trace>
  <inkml:trace contextRef="#ctx0" brushRef="#br0" timeOffset="-63615.099">20465 12435 657 0,'0'-9'28'0,"-4"3"-28"16,4 0 82-16,-3-3 11 0,3 3 3 0,-4 1 0 16,4-4 14-16,-3 3 3 0,3-3 1 0,0 0 0 15,0 9-35-15,0 0-7 0,0 0-2 0,0 0 0 16,0 0-35-16,0 0-7 0,0 0-2 0,0 0 0 16,0 0-26-16,0 0 0 0,0 0 0 0,0 15 0 15,0 3 0-15,0-7 0 0,0 10 0 0,3 0 0 16,-3 5 0-16,0 0 0 0,4 10 0 0,-4-7 0 15,3 3 0-15,-3 1 0 0,4-1 0 0,-4-2 0 16,3 2 12-16,-3-3-4 0,0 1 0 0,0-4 0 16,0-2-8-16,0 2 0 0,0-5 0 0,-3 5 0 15,-1-8 0-15,4 2-9 0,-3-2 9 0,-1 3-13 0,4-4 13 16,-3 1 0-16,3-1 0 0,-4-2 0 0,4-3 28 16,0 6 9-16,0-13 2 0,-4 1 0 0,4-6-25 0,0 0-5 0,0 0-1 15,0 0 0-15,0 0 8 0,0 0 0 16,0 0 1-16,0 0 0 15,0-6 38-15,0-5 7 0,0-4 2 0,0 0 0 16,0 1-52-16,4-10-12 0,-4 3 0 0,0-2 0 0,4-1 0 0,-4-2 0 16,3 2 0-16,-3-5 0 0,0 3 0 0,4-4 0 0,-4 4 0 15,0-7 0-15,-4 4 0 0,4 0 0 0,0 2 0 16,-3-5 0-16,3 2 0 0,-4 1 0 0,4-3 0 16,-4-1 0-16,4 7 0 0,0-3-18 0,-3 2 4 0,3 1 1 15,0 2 13-15,3 3 0 0,-3-2 0 0,4-3 0 16,0 14 0-16,-4-12 0 0,3 12 0 0,1-2 0 15,3 5-9-15,-4-6 1 16,4 9 0-16,0 1 0 0,0-7 8 0,4 9-8 0,-4-3 8 0,4 3-8 16,-4-3 0-16,0 3 0 0,3 0 0 0,-3 3 0 15,0 0 8-15,4 3 0 0,-4 0 0 0,0 6 0 16,4-6 0-16,-4 3-8 0,3 0 8 0,-3 0-8 16,4 5 0-16,-4-5 0 0,0 6 0 0,-3-3 0 15,3 0 8-15,-4-4 0 0,4 4 0 0,-3 9 0 16,-1-12 0-16,-3 3 0 0,4-1 0 0,-1 1 0 15,-3 3 0-15,0-12 0 0,0 6 0 0,0-6 0 16,0 0 0-16,0 6 11 0,0-6-3 0,0 0 0 16,0 0 4-16,0 0 0 0,0 0 0 0,0 0 0 15,0 0-12-15,0 0 12 0,0 0-12 0,0 0 12 16,0 0-4-16,0 0 0 0,0 0 0 0,0 0 0 0,0 0-8 16,-7 0 8-16,7 0-8 0,0 0 8 15,-7-6-8-15,7 6 0 0,0 0 0 0,0 0 0 0,0 0 0 0,0 0 0 16,0 0-9-16,0 0 9 0,0 0 0 0,0 0 0 0,0 0 0 15,0 0 0-15,0 0 0 0,0 0-16 0,0 0 3 0,0 0 1 16,0 0-4-16,0 0 0 0,0 0 0 0,0 0 0 16,0 0 16-16,0 0 0 0,0 0 0 0,0 0 0 15,-7 6 0-15,7-6 0 0,0 0 0 0,-7 0 0 16,7 0 0-16,-7 6 0 0,7-6 0 0,-7 0 0 16,7 0 0-16,0 0 0 0,-11 5 0 15,11-5 0-15,-7 3 0 0,7-3 0 0,0 0 0 0,-7 6 0 16,7-6 0-16,-3 9 0 0,-1-3 0 0,4-6 0 15,-7 6-12-15,4 0 12 0,3-6-13 0,-4 9 5 16,4-9 8-16,-3 5 0 0,3-5 0 0,-7 6 0 16,3 6-24-16,0-3-4 0,1-3 0 15,-1 3 0-15,1-3 17 0,-1 2 11 0,1-2-13 0,-1 0 5 16,4-6 8-16,-3 6 0 0,3-6 0 0,-4 6 0 16,4-6 0-16,0 0 0 0,0 0 0 0,-3 3 0 15,-4 3 0-15,3-3 9 0,1 0-9 0,3-3 0 16,-7 2 8-16,7-2-8 0,0 0 0 0,-4 3 0 15,-3 6 0-15,3-6 0 0,1 3 0 0,-1 0 0 16,4-6 0-16,0 0 0 0,0 0 0 0,-3 6 0 16,3-6-12-16,0 0 3 0,0 0 1 0,-7 6 0 15,7-6 8-15,-4 3 0 0,4-3 0 0,-3 6-8 16,3-6 8-16,0 0 0 0,0 0 0 0,0 0 0 16,0 0 0-16,0 0 0 0,0 0 0 0,0 0 0 15,0 0 12-15,0 0-1 0,0 0-1 0,0 0 0 0,0 0-1 0,0 0 0 16,0 0 0-16,0 0 0 15,0 0-9-15,0 0 0 0,0 0 9 0,0 0-9 0,0 0 0 16,0 0 0-16,0 0 0 0,0 0 0 16,0 0 0-16,0 0 0 0,0 5 0 0,0-5 0 0,3 9 0 0,-3-9-8 0,0 9 8 15,0-9 0-15,0 0 0 0,4 6 0 0,-4-6 0 0,0 0 0 16,0 0 0-16,0 0 0 0,0 0 0 0,0 0 0 16,0 0 0-16,0 0 0 0,0 0 0 0,0 0 8 15,0 0-8-15,0 0 0 0,0 0 0 0,0 0 0 16,0 0 0-16,0 0 0 0,0 0 0 0,0 0 0 15,0 0 32-15,0 0 6 0,0 0 1 0,0 0 0 16,0 0-28-16,0 0-11 0,0 0 8 0,0 0-8 16,0 0 0-16,0 0 0 0,0 0 0 0,0 0 0 15,0 0-8-15,0 0 8 0,0 6 0 0,0-6 0 16,0 0 0-16,0 0-11 0,0 0 11 0,0 0-8 16,0 0 8-16,3 12 0 0,-3-12-9 0,0 0 9 15,0 5-29-15,0-5-2 0,0 0 0 0,0 0 0 16,0 0 31-16,0 6 0 0,0-6 0 0,0 0 0 15,4 9 0-15,-4-9 0 0,0 0 0 0,0 0 0 16,0 0 0-16,0 0 0 0,0 0 0 0,0 0 0 16,0 0 0-16,0 0 0 0,0 0 0 0,0 0 0 15,0 0 0-15,0 6 0 0,0-6 0 0,0 0 0 16,0 0 0-16,0 0 0 0,-4 6 0 0,4-6 0 16,0 0 0-16,0 0 0 0,4 9 0 0,-4-9 0 15,0 0 0-15,0 0 0 0,0 0 0 0,0 0 0 0,0 0 0 16,0 9 0-16,0-4 0 0,0-5 0 0,0 0 0 0,0 0 0 15,0 0 0-15,0 0 0 0,0 0 0 0,3 12 0 0,-3-12 0 16,0 0 0-16,0 0 9 0,0 0 8 0,0 0 2 0,0 3 0 16,0-3-31-16,0 0-5 0,0 0-2 0,0 0 0 15,0 0 52-15,0 0 11 0,0 0 1 0,0 0 1 16,0 0-28-16,0 0-6 0,0 0 0 0,0 0-1 16,0 0 1-16,0 0 1 0,0 0 0 15,0 0 0-15,0 0-13 0,-3 6 8 16,3-6-8-16,0 0 0 0,0 0 0 0,0 0-8 0,0 0-1 0,0 0 0 15,0 0 9-15,0 0 12 0,0 0-2 0,0 0-1 16,-4 3-9-16,4-3 0 0,0 0 0 0,0 0 0 16,0 0 0-16,0 0-12 0,0 0 2 0,0 0 1 15,0 0 9-15,0 0 14 0,0 0-3 0,0 0-1 16,0 0-10-16,0 0 0 0,0 0 0 0,0 0 0 16,0 0 0-16,0 0 0 0,0 0 0 0,0 0 0 15,0 0 0-15,0 0 0 0,0 0 0 0,0 0 0 16,0 0 0-16,0 0 0 0,0 0 0 0,-3 9 0 15,3-9 0-15,0 0 0 0,0 0-8 0,0 6 8 16,0 5-10-16,0-5 10 0,3 0-13 0,1 0 5 16,-1 3 8-16,4 0-8 0,0 2 8 0,1-2-8 15,-1 3 8-15,0 0-8 0,0-6 8 0,0 8-8 16,3-2 8-16,-3 0 0 0,4 0 0 0,0 5 0 16,-1-5 0-16,1 0 0 0,-1 2 0 0,4 4 0 15,1-6 0-15,-5 6 0 0,4 2 0 0,-3-2 0 16,3-1 0-16,-3 4 0 0,3-3 0 0,-4-1 0 15,-3-2 0-15,4 3 0 0,-1-7 0 0,-3 1 0 16,1-3 0-16,-1 0 9 0,0 0-9 0,-4-4 0 0,1 1 9 0,-1 0-9 16,-3-6 0-16,0 0 9 0,0 0-18 0,0 0-4 15,0 0-1-15,4-6 0 16,3 6-22-16,-4-6-4 0,4 1 0 0,-3-1-1 16,3-6-144-16,-3 0-29 0,-1 3-6 0</inkml:trace>
  <inkml:trace contextRef="#ctx0" brushRef="#br0" timeOffset="-62843.288">19484 12208 1170 0,'0'0'49'15,"0"0"-39"-15,-4-5 52 16,4 5 10-16,0 0 3 0,0 0 0 15,0 0-54-15,0 0-10 0,0 0-3 0,0 0 0 16,0 0-8-16,0 0-17 0,0 0 4 0,0 11 1 16,4-5 12-16,-1 6-9 0,1 0 9 0,-1-1-8 0,1 4 0 0,3 3 0 15,0-4 0-15,4 4 0 0,-4 0 8 0,3-4 0 0,1 4 0 0,0 0 0 16,-1-7-14-16,4 4-1 0,-3-3 0 0,3-3 0 31,4 3-39-31,-1-4-8 0,1 10-2 0</inkml:trace>
  <inkml:trace contextRef="#ctx0" brushRef="#br0" timeOffset="-62244.31">20980 12796 850 0,'0'0'17'0,"0"0"6"0,0 0-23 0,0 0 0 0,0 0 0 0,-4 6 0 16,4 3 125-16,0-3 21 0,0-6 4 0,0 9 1 15,-3-3-83-15,3 5-16 0,0-8-3 0,0 6-1 16,0-3-19-16,3 3-4 0,-3 0-1 0,4 5 0 16,-4-8 0-16,3 6 0 0,4 0 0 0,-3 5 0 15,3-2-12-15,0 0-4 0,0 2 0 0,0-2 0 16,0-6 0-16,0 3-8 0,0-3 12 0,0-4-4 16,0 1 14-16,-3-3 2 0,3-3 1 0,-7 0 0 15,3 0 4-15,4 0 1 0,-3-3 0 0,0 0 0 16,-1-3 5-16,1 1 1 0,-1-1 0 0,1-6 0 15,-1-3-12-15,-3 3-1 0,4-5-1 0,-4-1 0 16,0 4-14-16,0-7-8 0,0 6 10 0,-4-5-10 16,1 2 0-16,3 0-21 0,-4-5 3 0,1 2 1 15,-4-2-41-15,3 5-8 16,-3-8-2-16,-4 8 0 0,8-5-130 0,-4 8-26 0</inkml:trace>
  <inkml:trace contextRef="#ctx0" brushRef="#br0" timeOffset="-61704.443">21347 12843 794 0,'-11'12'16'0,"4"-6"4"0,7-6-20 0,-4 6 0 0,4-6 0 0,-3 9 0 16,3-9 40-16,0 11 4 0,-4-5 1 0,4-6 0 16,0 0 18-16,0 0 3 0,0 0 1 0,0 0 0 15,0 0-17-15,0 0-3 0,0 0-1 0,0 0 0 16,4 6 11-16,-4-6 3 0,0 0 0 0,3 0 0 16,-3 0-20-16,0 0-4 0,7 0-1 0,-7 0 0 15,4 6-14-15,3-6-2 0,0 0-1 0,0 0 0 16,0 0 2-16,0 0 0 0,0 0 0 0,4-6 0 15,-4 6-7-15,-3-6-1 0,3 0 0 0,0 6 0 16,-4-11 0-16,1 5-1 0,3 0 0 0,-4 0 0 16,-3 0-3-16,4 0 0 0,-4 3 0 0,3-2 0 15,-3-1-8-15,0 6 10 0,0-6-10 0,0 6 10 16,0-6-10-16,-3 3 0 0,-1-3 0 0,4 3 0 16,0 3-10-16,-3-6-1 0,3 6 0 0,-7 0 0 15,7 0 11-15,-7 0-13 0,0 0 5 0,0 3 8 16,-4-3-10-16,4 3 10 0,-4 0 0 0,1-3-9 15,-1 6 9-15,4-3 0 0,0 3 0 0,-4 0-8 16,4 0 8-16,0-1 0 0,4 4-9 0,-4 0 9 16,3 0-15-16,4 0 2 0,-3 5 0 0,3-2 0 15,0-3 2-15,3 9 1 0,4-1 0 0,-3-5 0 0,3 0 2 16,3 2 0-16,-3-2 0 0,4 6 0 16,-4-6 8-16,4-4 0 0,-1 4 0 0,1-3 0 15,-1 0 0-15,1 3 0 0,0-7 0 0,3-5 0 0,-4 6-13 16,4-3-1-16,4 0 0 0</inkml:trace>
  <inkml:trace contextRef="#ctx0" brushRef="#br0" timeOffset="-61016.245">22123 12338 1454 0,'0'0'30'0,"0"0"8"0,0 0-30 16,0 0-8-16,0 0 0 0,0 0 0 0,0 0 52 0,0 0 8 0,-7 6 3 0,0-1 0 15,3-2-8-15,-3 6-2 0,3 3 0 0,1-6 0 16,3 3-26-16,0-9-6 0,-4 6-1 0,4 5 0 15,0 1-4-15,0 3-2 0,-3 2 0 0,3 7 0 16,0-6-14-16,0 8 9 0,0-5-9 0,3 2 8 16,-3 1-8-16,4-1 0 0,-4-2 0 0,3 2 8 15,-3 1-8-15,4 2 8 0,-4-8-8 0,4 8 8 16,-4-2-8-16,3-9 0 0,-3 8 0 0,0-5 0 16,0-1 0-16,0-2 0 0,4-3 0 0,-4 5 0 15,0-5 0-15,0 3 0 0,0-3 0 0,0 2 0 16,0 1 43-16,-4-3 3 0,4 0 1 0,0-4 0 15,0-2-27-15,0-6-6 0,0 0-1 0,0 0 0 16,0 0-13-16,0 0 9 0,0 0-9 0,0 0 8 16,4 3 25-16,-4-3 5 0,7 3 1 0,-4 0 0 15,4 0-27-15,0 3-12 0,0-6 10 0,0 6-10 16,0-6 0-16,4 6 0 0,-4-6 0 0,4 0 0 16,-4 0 0-16,3 0 8 0,1 0-8 0,-1 0 0 15,1 0-33-15,0 0-10 0,-1 0-1 0,-3 0-1 16,4 0 45-16,-4 6 12 0,0-6 0 0,0 3 1 15,0-1-13-15,0 1-18 0,-3-3 4 0,-4 0 1 16,0 0 3-16,0 0 1 0,3 0 0 0,-3 0 0 16,7 0-7-16,0 3 0 0,-3-3-1 0,3 0 0 15,0-3-51-15,0 3-9 0,0-3-3 0</inkml:trace>
  <inkml:trace contextRef="#ctx0" brushRef="#br0" timeOffset="-60726.135">22542 12858 1512 0,'0'0'32'0,"-3"6"6"0,3-6-30 0,-7 3-8 0,7-3 0 0,-4 6 0 16,4-6 56-16,0 0 11 0,0 0 1 0,-3 6 1 15,-1 8-15-15,1-8-3 0,-1 0-1 0,1 0 0 16,-1 3-35-16,1 3-7 0,3-4-8 0,-4 1 11 16,4 3-11-16,0-6 0 0,0 0 9 0,-3 5-9 15,3 1 0-15,0-3 0 0,-4 3 0 0,4-6 0 16,0 3-32-16,4-4-12 0,-4-5-1 0,0 0-1 16,0 0-178-16,0 0-36 0</inkml:trace>
  <inkml:trace contextRef="#ctx0" brushRef="#br0" timeOffset="-60493.371">22490 12549 1580 0,'0'0'67'0,"0"0"-54"16,0 0-13-16,0 0 0 0,0 0 0 0,0 0 0 15,0 0-162 1,0 0-32-16</inkml:trace>
  <inkml:trace contextRef="#ctx0" brushRef="#br0" timeOffset="-60026.112">22652 12876 1552 0,'0'0'44'0,"0"0"10"16,0 0-43-16,0 0-11 0,0 0 0 0,3 11 0 15,1-5 53-15,-1 0 9 0,5 3 2 0,-5 0 0 16,4 0-52-16,-3 2-12 0,-1 1 0 0,1-6 0 15,-1 6 54-15,1-6 8 0,3 0 2 0,-4-1 0 16,1 1-52-16,-1-3-12 0,-3 3 0 0,0-6 0 16,0 0 0-16,0 0 0 0,0 0 0 0,0 0 0 15,0 0 0-15,0 0 0 0,0 0 0 0,0 0 0 0,0 0 34 0,7-6 4 0,-3 0 1 0,-4 3 0 16,3-8-30-16,-3 5-9 0,0-6 0 0,4 0 0 16,-4 4 0-16,4 5 0 0,-4-9 0 0,3 6 0 15,-3 0 0-15,0-3-11 0,4 3 11 0,-4 0-10 31,0-5-18-31,3 2-4 0,1 3-1 0,-4 0 0 0,0 6 33 0,0 0 0 0,7-6 0 16,-7 6 0-16,0 0 12 0,0 0 10 0,3-3 2 16,-3 3 0-16,7 0-24 0,-3-3 8 0,-1-2-8 0,-3 5 0 15,0 0 8-15,7 5-8 0,0-5 8 0,0 3-8 16,1 0 0-16,-1 3 0 0,0-3-10 0,-4 0 10 16,4 3 0-16,0-3 0 0,-3 3 8 0,3 5-8 15,-4-5-18-15,4 6-10 0,-3-3-1 0,0 3-1 16,-1 2 49-16,-3 1 9 0,4-3 3 0,-4 0 0 15,3-4-50-15,1 1-9 0,-1-3-3 0,1 3 0 16,-1-3 31-16,4 0 0 0,0 0 0 0,-3-6 0 16,3 0-208-16,-7 0-40 0</inkml:trace>
  <inkml:trace contextRef="#ctx0" brushRef="#br0" timeOffset="-59678.739">23036 12197 1165 0,'0'0'24'0,"0"11"7"0,0-5-31 15,0 9 0-15,0 0 0 0,0-1 0 0,4 10 64 0,-1-6 6 0,4 8 2 0,-3-3 0 16,3 4 3-16,0 2 1 0,-3-2 0 0,3 8 0 16,-4-8-41-16,1 8-8 0,-1-3-2 0,1 3 0 15,-1-5 31-15,1 5 7 0,3-5 1 0,-7 5 0 16,3-6-52-16,-3-2-12 0,-3 2 0 16,3 3 0-16,0-5 31 0,0 2 3 0,3 4 1 15,-3-4 0 1,0-3-56-16,0-2-11 0,4-3-3 0,-4-4 0 0,0 1 35 0,-4-1 0 0,4-2 0 0,-3-6 0 15,3-3 0-15,3 6 0 0,-3-9 0 0</inkml:trace>
  <inkml:trace contextRef="#ctx0" brushRef="#br0" timeOffset="-59110.102">23340 12670 1520 0,'0'0'32'0,"0"0"6"15,0 0-30-15,0 0-8 0,0 0 0 0,0 0 0 0,0 0 64 16,0 0 11-16,0 0 2 0,0 0 1 0,0 0-9 0,0 0-1 16,0 0-1-16,0 0 0 0,0 0-32 0,0 0-7 15,0 0 0-15,-7 0-1 0,7 0-11 0,-7 6-3 0,0-3 0 0,0 3 0 16,-1-3-4-16,1 5-1 0,0 4 0 0,-3-6 0 15,3 0-8-15,-4 0 10 0,1 0-10 0,3 0 10 16,-4 2-10-16,0 1 0 0,4 0 9 0,-3-3-9 16,3 0 9-16,-4 0-9 0,4-3 12 0,0 5-12 15,0-5 8-15,0 3-8 0,3-3 0 0,-3 0 0 16,4 0 0-16,-1 3 0 0,1-3 0 0,3-3 0 16,0 0 0-16,0 0 0 0,0 0 0 0,0 0 0 15,0 0 0-15,0 0 0 0,0 0 0 0,-4 6 0 16,4-6 0-16,-7 6-11 0,7-6 2 0,0 0 0 15,0 0-9-15,0 0-2 0,0 0 0 0,0 0 0 16,4 6-12-16,-4-6-2 0,0 0-1 0,3 8 0 16,-3-2 35-16,4 3 0 0,-1 0 0 15,1 0 0-15,-4-9 0 0,0 0 0 0,3 8 0 0,1-2 0 16,-1 0 24-16,1 0 12 0,-1 3 3 0,1 0 0 16,-1 0-26-16,1-4-5 0,3 1 0 0,-3 0-8 15,3 0 10-15,-4 0-10 0,1 0 8 0,-1 0-8 16,1 5 0-16,-1-5 8 0,4 3-8 0,-3 3 0 15,3-6 0-15,0 6 8 0,-4-7-8 0,5 4 0 16,-1-3 0-16,-4 0 0 0,4 0 0 0,0-3 0 16,0 6 8-16,-3-3-8 0,3-6 0 0,0 5 8 15,0 1-19-15,0-6-4 0,0 6-1 0,0-3 0 16,0 0-23-16,0 0-5 0,4-3 0 0,-4 0-1 16,0 3-107-16,0-3-22 0,0 0-4 0</inkml:trace>
  <inkml:trace contextRef="#ctx0" brushRef="#br0" timeOffset="-56868.23">17085 13764 809 0,'0'0'34'16,"-3"-6"-34"-16,3 6 52 0,0 0 3 0,0 0 1 0,0 0 0 16,0 0-12-16,0 0-3 0,0 0 0 0,0 0 0 15,0 0-9 1,0 0-3-16,0 0 0 0,0 0 0 0,-4 0-5 0,0 6-2 0,1-1 0 0,-1 1 0 15,1 0 4-15,-1 0 1 0,4 3 0 0,0 0 0 16,0 0-12-16,-3 8-3 0,3-2 0 0,0 0 0 16,0 2-12-16,0-2 0 0,0-3 8 0,0 8-8 15,0 4 0-15,0-4 0 0,3 4 0 0,-3 5 0 16,4-2 0-16,-4 2 0 0,3 1 0 0,1 2 0 16,-4-9 0-16,3 1 0 0,-3 2 8 0,4-5-8 15,-4 8 13-15,4-14 0 0,-4 9 0 0,0-1 0 16,3-5 3-16,-3-1 1 0,0-2 0 0,0 3 0 15,0-7 5-15,0-2 1 0,0 3 0 0,4-6 0 16,-4 6 0-16,0-12 0 0,0 0 0 0,0 6 0 16,0-1-23-16,3 1-13 0,-3 3 1 0,0-3 1 15,0-6 11-15,0 9 0 0,0-9 0 0,0 6 0 16,4 0 12-16,-4-6-3 0,0 5 0 0,0-5 0 16,0 0-9-16,0 0-12 0,0 0 2 0,0 0 1 15,-4-2 9-15,4-1 12 0,-3-3-2 0,-1-6-1 0,1 3 24 16,-1 0 5-16,4-8 1 0,-4-7 0 15,1 6-27-15,-1-2-4 0,4-7-8 0,-3-2 11 16,3 3-11-16,0-4 0 0,0-2-12 0,0 5 12 0,0-5 0 16,3 0 0-16,-3 2 0 0,0-2 0 0,4 0-9 15,-4 2 9-15,3-2 0 0,-3-3 0 0,4 8 0 0,-4-2 0 16,4-6 0-16,-4 8 0 0,3-2 0 0,-3 5 0 16,0 4 0-16,4-4 0 0,-4 1 0 0,0 2 0 15,0 0 0-15,0 7 0 0,0 5 0 0,0-9 0 16,-4 6 0-16,4 4 0 0,0 2 0 0,0 0 0 15,0 6 0-15,0-6 0 0,0 6 0 16,0-6 0-16,0 6 0 0,-3-6 0 0,3 0 8 0,0 6-8 0,0-6 0 16,0 6 0-16,0 0 0 0,3 0 0 0,-3 0 0 15,0-8 0-15,0 8 0 0,4-3 0 0,-1-3-10 0,1 3 10 16,-1 3-9-16,1-3 9 0,3 3-10 0,0-3 10 31,3 3-32-31,1 0 0 0,3 0 0 0,-3 0 0 0,6 3 32 0,-3 0 0 0,4 3 0 0,3-3 0 16,-3 3 0-16,3-1 0 0,-3 7 0 0,3-6 0 15,-4 0 0-15,1 3 18 0,3-6-2 0,-3 6-1 16,-4-4-15-16,4 1-18 0,-4 0 4 0,-4 0 1 16,4 0-9-16,-3 0-2 0,0-6 0 0,-1 3 0 15,1 0-28-15,-4-3-7 0,3-3-1 0,-3 0 0 16,1 3-40-16,-1-6-8 0</inkml:trace>
  <inkml:trace contextRef="#ctx0" brushRef="#br0" timeOffset="-56481.306">17089 14022 1045 0,'0'0'44'0,"0"0"-36"16,0 0 79-16,0 0 15 0,0 0 3 0,0 0 1 16,0 0-6-16,0 0 0 0,0 0-1 0,0 0 0 15,0 0-41-15,0 0-8 0,0 0-2 0,0 0 0 16,0 0-38-16,0 0-10 0,3 3 0 0,1 3 0 15,3-3 0-15,-4 3 0 0,4-3-10 0,4 3 10 16,-4 0 0-16,0 2 0 0,4 1 0 0,-1-9 0 16,1 6-9-16,-1-6 9 0,4 6-8 0,-3-6 8 15,3 3-36-15,-3-3-3 0,3 3 0 0,0 0 0 16,0-3-20-16,-3-3-4 0,3-967-1 0,3 1937 0 16,-3-970-125-16,1 3-26 0</inkml:trace>
  <inkml:trace contextRef="#ctx0" brushRef="#br0" timeOffset="-55929.131">17526 14166 1149 0,'-7'0'32'0,"0"3"8"0,3 0-32 0,-3-3-8 0,0 3 0 0,0 0 0 15,7-3 59-15,-7 0 9 0,7 0 3 0,-7 0 0 16,0-3-27-16,0 3-4 0,0 0-2 0,7 0 0 16,-4 3-12-16,-3 3-2 0,4 0-1 0,-4 6 0 15,3-7-23-15,1-2 8 0,3-3-8 0,-4 9 0 16,1 0 0-16,-4 0 0 0,3 6 0 0,1-4-8 16,-5 1 8-16,5 0 0 0,-1 3 0 0,-3-7 0 15,4 1 0-15,-1-3 0 0,1 0 8 0,-1 6-8 16,1-6 17-16,3 2-1 0,0-2 0 0,0 3 0 15,0 0-5-15,0-3-2 0,0 0 0 0,3 0 0 16,-3-6-1-16,7 2 0 0,-3-2 0 0,3 3 0 16,3-3-8-16,-2 3 0 0,2 0 0 0,1-3 8 15,3 0-8-15,-4 0 0 0,4 0 0 0,1 0 0 16,-5-3 0-16,1 3 8 0,-1 0-8 0,1-3 0 16,0 0 8-16,-1 1-8 0,1-4 8 0,-1-6-8 15,-3 0 9-15,4 3-9 0,-4-2 10 0,0-1-10 16,0 0 12-16,-3-6-4 0,-1 7-8 0,1-7 12 15,-1 9-4-15,-3-8-8 0,0-1 11 0,4 6-11 0,-8 0 8 16,4 4-8-16,-3-4 0 0,-4 3 0 0,3 0 0 16,-6-3 0-16,2 1 0 0,1 2 0 0,-3 3-13 0,-1 0 3 0,4 0 1 15,-3 3 0-15,-1 0 9 0,0 3 0 0,1 0 0 16,-4 6-8 0,3-3-1-16,1 6 0 0,-1 3 0 0,0-1 0 15,1-2-2-15,-1 0 0 0,4 0 0 0,-3 3 0 0,3 2-2 0,3 1-1 0,0-3 0 16,1 8 0-1,-1-14-10-15,4 6-1 0,0-3-1 0,4 3 0 16,-4-4-34-16,3-2-6 0,5 3-2 0</inkml:trace>
  <inkml:trace contextRef="#ctx0" brushRef="#br0" timeOffset="-55445.859">17858 14190 1552 0,'-4'6'44'0,"-3"-6"10"16,4 11-43-16,3-8-11 0,-4 3 0 0,4 0 0 15,-4 0 0-15,4 3 0 0,0 3 0 0,0-4 0 16,0 4 0-16,4-3 0 0,-4 0 0 0,0 6 0 15,4-7 0-15,-8 7 0 0,4-9 0 0,4 0 0 16,-4 6 0-16,0-12 0 0,0 0 0 0,0 0 0 16,3 5 0-16,-3 1 0 0,0-6 0 0,0 0 0 15,0 0 0-15,0 0 0 0,0 0 0 0,0 0 0 16,0 0 53-16,0 0 9 0,0 0 2 0,0 0 0 0,0 0-2 0,0 0 0 16,0 0 0-16,0 0 0 0,-3-6-48 0,3 1-14 0,-4-7 0 0,0 0 8 15,4 0-8-15,-3 3 0 0,3-5 0 0,-4 5 0 16,4-3 0-16,-3 0 0 0,3-11 0 15,0 11 0-15,-4 0 0 0,4-2 0 16,0 8 0-16,0-3 0 0,0 3 0 16,0 0 0-16,0 0 0 0,4 0 0 0,-4-2 0 0,0 5 0 15,3-3 0-15,-3 6 0 0,4-6 0 0,-1 6 0 0,5-9 0 0,-1 9 0 16,0 0 0-16,3 0 0 0,4 0 0 0,-3 0 0 31,3 3-38-31,4-3-6 0,-4 0 0 0,3 0-1 0,1 0-14 16,0 0-2-16,-1 0-1 0,1 0 0 0,0 0-102 0,-1 6-20 0</inkml:trace>
  <inkml:trace contextRef="#ctx0" brushRef="#br0" timeOffset="-55084.266">18253 13661 1314 0,'0'0'37'0,"0"0"8"0,0 0-36 0,0 0-9 16,0 0 0-16,0 0 0 0,-4 6 53 0,4 2 9 0,-3 1 2 0,-1 3 0 16,1 0-8-16,3-3-2 0,-4 11 0 0,1 1 0 15,3-4-35-15,-4 4-7 0,4-3-2 0,0 8 0 16,0 0-10-16,0 1 0 0,0 5 0 0,0-2 0 15,4-1 42-15,-1 9 6 0,1-11 2 0,-1 8 0 16,1-3-36-16,-1 1-14 0,1 2 11 0,-1-3-11 16,4 1 9-16,-3-4-9 0,-1 3 8 0,4-5-8 15,-3-1 8-15,-1-2-8 0,5-7 8 0,-8 1-8 16,3 3 0-16,1-10 0 0,-1 1 0 0,1 0 0 16,-4 0-55-16,3-6-3 0,-3-1-1 15,0-5 0-15,0 0-106 0,0 0-22 0,0 0-4 0</inkml:trace>
  <inkml:trace contextRef="#ctx0" brushRef="#br0" timeOffset="-54783.456">18136 14046 851 0,'0'0'36'16,"0"0"-36"0,0 0 51-16,0 0 3 0,-7 6 1 0,7-6 0 0,0 0 14 0,0 0 3 0,0 0 1 15,0 0 0 1,0 0-37-16,0 0-7 0,0 0-1 0,0 0-1 16,4-6 8-16,-4 6 1 0,3-3 1 0,4 0 0 0,0 3-37 0,0 0 0 15,4 3-12-15,0 0 4 0,-1 0 8 0,4 0 16 0,0-3-4 0,1 3-1 16,2 2-11-16,-3-2 0 0,0 0 0 0,1 3 0 15,-1-6 0-15,0 6 0 0,0-6 0 0,4 6 0 32,-4-6-100-32,0-6-12 0</inkml:trace>
  <inkml:trace contextRef="#ctx0" brushRef="#br0" timeOffset="-53853.123">19061 13840 1183 0,'0'0'33'0,"0"0"8"0,-4 3-33 0,4-3-8 0,0 0 0 0,0 0 0 16,0 0 52-16,0 0 8 0,0 0 1 0,0 0 1 16,-3 6-9-16,-5 0-1 0,5 3-1 0,3 2 0 15,-4 1-24-15,4-6-5 0,0 0-1 0,0 0 0 16,0 2-12-16,0 7-9 0,4-6 12 0,-4 9-12 15,3-4 14-15,1 1-4 0,0 3-1 0,-1 5 0 16,1-5-9-16,-1 2 0 0,1 1 9 0,-1 3-9 16,-3-7 8-16,4 4-8 0,-1-1 8 0,-3 1-8 15,0-1 8-15,4-2-8 0,-4 0 8 0,0 2-8 16,0-8 0-16,0-3 9 0,0 3-9 0,0-6 0 16,-4-1 0-16,4-5 0 0,0 6 0 0,0-6 0 15,0 0 41-15,0 0 2 0,0 0 0 0,0 0 0 16,0 0-3-16,0 0 0 0,-3-6 0 0,-1 3 0 15,1-2-22-15,3 5-5 0,-4-9-1 0,1 3 0 16,-1 0-12-16,1 0 8 0,3 6-8 0,-4-3 0 16,0-3 9-16,4 0-9 0,-3-2 8 0,-1-4-8 15,1 3 8-15,3 0-8 0,-4-3 0 0,1-5 8 16,-1 2 4-16,1 0 1 0,-1-5 0 0,1-1 0 0,-1-5-2 16,4 5-1-16,-3-14 0 0,-1 8 0 0,1-2 4 15,-1-3 1-15,4 5 0 0,0-2 0 0,-3-9-15 16,3 8 0-16,0-5 8 0,0 3-8 15,3 5 0-15,-3-2 0 0,0-1 0 0,0 10 0 0,4-7 0 0,-4 7 0 16,3-1 0-16,1 4 0 0,-4 2-16 16,3-3 1-16,-3 6 0 0,4 1 0 15,-4 2 15-15,3-3 16 0,-3 6-3 0,0 6-1 0,4-3-12 0,-1-3 0 0,-3 1 0 16,0 5 0-16,0 0-9 0,4-3 9 0,-4 3 0 0,7-6-9 16,-4 0 9-16,1 6-10 0,3-12 10 0,0 9-10 15,0 0 10-15,4 3-12 0,-4 0 12 0,3 0-12 16,1 0 12-16,0 0-8 0,3 0 8 0,-4 3-8 15,4-3 8-15,0 3 0 0,1 3 0 0,-1 0 0 16,0 0-9-16,0 0 0 0,0 2 0 0,4 1 0 16,-8 3-7-16,4-6 0 0,0 3-1 0,-3 2 0 15,3-5-13-15,-3 3-2 0,-1 3-1 0,1-3 0 16,-1-3 0-16,-2 2 0 0,2-8 0 0,1 0 0 16,-4 6-47-16,3-6-8 0,1 0-3 0</inkml:trace>
  <inkml:trace contextRef="#ctx0" brushRef="#br0" timeOffset="-53506.079">19022 14122 1196 0,'0'0'24'0,"0"0"8"0,0 0-32 0,0 0 0 16,0 0 0-16,0 0 0 0,3-3 77 0,-3 3 10 0,7-3 1 0,-3 3 1 15,3-3-30-15,-4 0-7 0,5 1 0 0,-1 2-1 16,0 0-34-16,3 2-6 0,-3 1-2 0,0 0 0 15,4-3-9-15,0 0 0 0,-1 0 9 0,1 0-9 16,-1 3 8-16,1 0-8 0,3 0 8 0,-3 6-8 16,-1-9 12-16,1 6-3 0,-1-6 0 0,1 0 0 15,-1 0-58 1,1 0-12-16,0-6-3 0</inkml:trace>
  <inkml:trace contextRef="#ctx0" brushRef="#br0" timeOffset="-53087.281">19371 14090 1337 0,'0'0'28'0,"0"0"6"0,0 0-34 16,-3 3 0-16,3-3 0 0,-8 3 0 0,8-3 58 0,0 0 5 0,-3 6 1 0,3-6 0 15,-4 8-52-15,4-8-12 0,-3 6 0 0,3 0 0 16,0 6 0-16,0-6 0 0,0 0 0 0,3 5 0 16,-3-5 54-16,0 3 8 0,4 0 2 0,-1 0 0 15,1 3-52-15,0-4-12 0,-1 4 0 0,4 0 0 16,-3 3 54-16,3-7 8 0,0 4 2 0,-4-6 0 16,4 0-52-16,0 0-12 0,0-3 0 0,-3 6 0 15,3-6 40-15,0-1 4 0,0-2 2 0,0 3 0 16,0 0-22-16,0 0-5 0,0-3-1 0,-3 0 0 15,3-3-18-15,0 0 0 0,0-2 0 0,0-1 0 16,0-3 0-16,0 3 0 0,0 3 0 0,0-6 0 16,0 3 33-16,0-14 3 0,0 5 1 0,1-3 0 15,-1 4-37-15,-4-4 0 0,1 0 0 0,-1-2 0 16,1 5-29-16,-4-2-4 0,0-4-1 0,0 0 0 16,-4 1-24-16,1-1-5 0,-1-2-1 15,1 2 0-15,-1 1-64 0,1-4-12 0,-1 6-4 0</inkml:trace>
  <inkml:trace contextRef="#ctx0" brushRef="#br0" timeOffset="-52456.043">19731 14099 1580 0,'0'0'67'0,"0"0"-54"15,-4 9 41-15,4-9 8 0,-3 5 2 0,3-5 0 16,0 0-52-16,0 0-12 0,0 0 0 0,0 0 0 16,0 9 0-16,0-3 0 0,3 6 0 0,-3-3 0 15,4 2 0-15,-4-2 0 0,3 3 0 0,1-3 0 16,-4 3 0-16,3-4 0 0,1-2 0 0,-4 3 0 15,3-3 0-15,-3 0 0 0,4 0 0 0,-4-6 0 16,0 9 0-16,0-9 0 0,0 0 0 0,0 0 0 16,0 0 44-16,0 11 5 0,0-11 2 0,0 0 0 15,0 0 1-15,0 0 0 0,0 0 0 0,0 0 0 16,0 0-22-16,0 0-4 0,0 0-1 0,0 0 0 16,0 0-25-16,0 0-12 0,-7-6 0 0,3 1 1 15,1-4 11-15,-1 3-12 0,1 0 12 0,-1 0-12 16,1 0 12-16,-1-3-8 0,4 6 8 0,-3-8-8 15,3 2 8-15,0-3 0 0,-4 3 0 0,4-2 0 16,-3-4 0-16,3 3 0 0,0 0 0 0,-4-2 0 16,4 2 0-16,0 0 0 0,4 6 8 0,-4-11-8 15,3 11 18-15,-3-3-1 0,4 3 0 0,-1 0 0 16,1 0-9-16,-1 6-8 0,-3 0 12 0,4-6-12 16,3 0 0-16,-4-2 0 0,4 2 0 0,-3 0-9 15,3 3 9-15,-3 0 0 0,3 3 0 0,-4 0 0 16,8 3-12-16,-4 0 2 0,0 0 1 0,3 3 0 0,-2 0 9 15,-1 5 0-15,3-5 0 0,-3 0 0 0,0 3 0 16,0 0 0-16,0 0 0 0,0 8 0 0,-3-5 0 16,3-3 0-16,0 6 0 0,-3-7 0 15,3 4 8-15,-4 0-8 0,1-3 10 0,-4 2-10 16,3-2 8-16,1 0-8 0,-4-3 0 0,3 6 9 0,1-1-9 16,-1-2 0-16,-3 0 0 0,4 0 0 0,-1 0-13 0,-3-9-5 15,0 0-1-15,0 0 0 16,4 9-33-16,-1-4-6 0,1 1-2 0</inkml:trace>
  <inkml:trace contextRef="#ctx0" brushRef="#br0" timeOffset="-51511.685">20659 14028 1337 0,'0'0'56'15,"0"0"-44"1,0 0 41-16,0 0 9 0,0 0 2 0,0 0 0 16,0 0 0-16,0 0 0 0,0 0 0 0,0 0 0 15,0 0-22-15,0 0-4 0,0 0-1 0,0 0 0 16,0 0-37-16,0 0 0 0,3 6 0 0,1-3 0 15,3 3-29-15,0 0-4 0,0 0-1 0,3 2 0 0,1 1 34 0,3-9 0 0,0 6 0 0,-3 0 0 16,6-3 12-16,-2 0 8 0,-1 0 3 0,-4-3 0 16,4 0-37-16,-3-3-7 0,0 0-2 0,-4 0 0 15,3-3 40-15,-3 0 8 0,-3 6 2 16,3-9 0-16,-4-2-15 16,1 2-2-16,-1-3-1 0,-3 3 0 0,0-8-1 0,4 8-8 15,-4-3 12-15,-4 3-4 0,4 0-8 0,-3-2 0 0,-1-1 0 16,1 3 0-16,-1 3 10 0,1 0-10 0,-4-3 12 15,0 7-12-15,0-1 0 0,0 0 0 0,0 0 0 0,-4 3 0 16,0 0 0-16,4 3 0 0,-3 3 0 0,-1 5 0 16,1-5-10-16,-1 3 10 0,0 3-10 0,1 0 10 15,3 2-10-15,0-2 10 0,0 3-10 0,0 5 10 16,3-5-35 0,-3 0-1-16,0 5 0 0,3 1 0 0,1-4 36 0,-1-2 0 0,1 6 0 0,3-10 0 15,0 4 22-15,0-6 11 0,0 0 3 0,3 3 0 16,-3-4-17-16,4 1-3 0,-1 0-1 0,1 0 0 15,-1 3-7-15,5-4 0 0,-1 4-8 0,0-6 12 16,3 3-12-16,1-3 0 0,-1 6 0 0,1-7 0 16,3 7-15-16,0-6-5 0,0 0-2 0,4 0 0 15,-4-6-26-15,4-6-4 0,3 6-2 0</inkml:trace>
  <inkml:trace contextRef="#ctx0" brushRef="#br0" timeOffset="-51015.257">21220 14016 1579 0,'0'0'32'0,"0"0"10"0,-7 0-34 15,7 0-8-15,-8 0 0 0,1 0 0 0,-3 6 0 0,3-6 0 0,0 0 0 0,-4 0 0 16,4 0 53-16,0 3 9 0,0 0 2 0,0 0 0 15,0 0-44-15,3 3-9 0,-3 0-2 0,4 0 0 16,-1 2-9-16,1-5 12 0,3-3-12 0,0 0 12 16,-4 9-22-16,4-9-4 0,-3 6-1 0,3 0 0 15,-4-3 15-15,4 3 0 0,0 3 0 0,0-1 0 16,0-2 0-16,0-6 0 0,0 6 0 0,4 6 0 16,-4-12 24-16,3 6 8 0,-3-6 2 0,4 6 0 15,-4-6-25-15,3 3-9 0,-3-3 0 0,7 8 9 16,-7-8-9-16,4 3 8 0,3 3-8 0,-7-6 8 15,7 6-8-15,-7-6 0 0,0 0 0 0,7 3 8 16,-7-3-8-16,7 6 8 0,-3-3-8 0,-4-3 8 16,7 6-8-16,-7-6 0 0,7 6 0 0,-7-6 0 15,0 0 16-15,0 0 0 0,3 0 1 0,-3 0 0 16,7 11-30-16,-3-8-7 0,-1 3 0 0,1 3-1 16,-4-9 33-16,0 0 8 0,3 3 0 0,-3-3 1 15,0 9-21-15,4-3 0 0,-4 3 0 0,0 2 0 16,0-5 0-16,0-3 0 0,0 3 0 0,0-6 0 15,-4 6 0-15,-3 0-18 0,4 0 3 0,-4 0 1 0,3-4 22 16,-3 1 5-16,0-3 1 0,0 0 0 16,0 0-62-16,0-3-13 0,-4-2-3 0,4-4 0 15,0 6 0-15,-3-3 0 0,-1-3 0 0</inkml:trace>
  <inkml:trace contextRef="#ctx0" brushRef="#br0" timeOffset="-50520.969">21463 13596 1386 0,'0'0'28'16,"0"0"8"-16,0 0-28 0,-7-3-8 0,7 3 0 0,-7 3 0 15,3-3 58-15,4 0 10 0,-7 0 3 0,0 3 0 16,0 3-40-16,0 0-8 0,4 2-2 0,-1 1 0 15,-3 3-21-15,4 0 0 0,-1-6 0 0,0 5 0 16,4 4 0-16,-3-3 0 0,-1 0 0 0,4 2 0 16,0 4 8-16,-3 0 3 0,3-7 1 0,0 10 0 15,3-6-2-15,-3-1 0 0,4 7 0 0,-1-3 0 0,1 5 3 16,3 1 1-16,-3 2 0 0,-1 4 0 0,1-7 6 0,-1 9 0 16,1-8 1-16,-1 2 0 0,-3-2 2 0,4 2 0 15,-1-2 0-15,-3-4 0 0,4-2-4 0,-4 6-1 16,0-7 0-16,0 1 0 0,0 2-7 0,0-8-2 15,0 0 0-15,0 6 0 0,0-10-9 16,0 4 0-16,0-6 9 0,0 0-9 16,0-6-36-16,0 0-11 0,0 0-2 0,0 0-1 15,0 0-154-15,0 0-30 0</inkml:trace>
  <inkml:trace contextRef="#ctx0" brushRef="#br0" timeOffset="-50177.621">21244 13961 1074 0,'0'0'30'0,"-3"-6"8"16,3 6-30-16,-4-6-8 0,4 6 0 0,-3-6 0 15,3 6 104-15,0 0 19 0,-4-6 4 0,4 6 1 16,0 0-52-16,0 0-9 0,0 0-3 0,0 0 0 16,0 0-20-16,0 0-4 0,0 0 0 0,0 0-1 0,0 0-11 15,7 0-3-15,-3 0 0 0,3 0 0 0,3 3-25 16,1 6 0-16,3-9 0 0,-3 6 0 0,3 0 0 0,0-1 0 0,0-5 0 16,0 3 0-16,0 0 0 0,4-3 0 15,0 3 0-15,-4-3 0 0,3 0-15 0,-3 3-8 0,4-3-1 0,-4 3-1 31,0-3-63-31,0 3-12 0,0-3-2 0,1 3-1 0,-1 0-65 16,0 0-14-16</inkml:trace>
  <inkml:trace contextRef="#ctx0" brushRef="#br0" timeOffset="-49182.531">22444 14031 1094 0,'0'0'23'16,"0"0"5"-16,0 0-28 0,0 0 0 0,0 0 0 0,0 0 0 15,0 0 56-15,0 0 7 0,0 0 1 0,-7 3 0 16,3 0-40-16,-3 0-7 0,0 0-1 0,0 0-1 15,0 0 17-15,7-3 4 0,-4 3 1 0,-3 5 0 16,0-5 3-16,0 6 1 0,4-9 0 0,-4 6 0 16,-4 0-6-16,4-6-2 0,-4 3 0 0,1 3 0 15,-1-3-10-15,1 3-3 0,-1 2 0 0,0-2 0 16,1 0-12-16,-4-3-8 0,0 6 10 0,0-3-10 16,-1 0-12-16,1-3-9 0,4 8-2 0,-4 1 0 15,0-3 23-15,-1 0 0 0,5 3 0 0,-4-1 0 0,3 1 0 0,4-3 0 16,0 6 0-16,0-1 0 0,3-5 8 0,1 0 5 15,-1 0 2-15,4 3 0 0,-3-4-15 0,3 1-12 0,0-3 3 16,0-6 0-16,0 0-7 0,0 0 0 0,0 0-1 0,7 6 0 16,0-6 17-16,0 6 14 0,0-6-2 15,0 6-1-15,0 0-11 0,4-3 0 0,-4-1 0 0,0 1 0 16,4-3 0-16,-1-3 0 0,1 1-10 16,3-4 10-16,-4-3 0 0,4 3 0 0,-3 0 0 15,0-6 10-15,-1 6-10 0,1 1 0 16,-1-7 0-16,-3 6 8 0,4-3-8 0,-7-3 0 0,3 6 0 0,-4-8 0 15,4 5-16-15,-3 0 4 16,-4 0 0-16,3 0 1 0,-3-2 11 0,0 5 0 0,0 3 0 0,0 3 0 16,0 0 0-16,0 0 0 0,0 0 0 0,0 0 8 15,0 0 0-15,0 0 0 0,0 0 0 0,0 0 0 16,0 0-8-16,0 0-13 0,0 0 3 0,-7 9 1 16,4 2-7-16,-1-2 0 0,4 0-1 0,0 3 0 15,0 0 17-15,4 2 0 0,-4-5 0 0,3 3 0 16,1 0 0-16,3-6 0 0,0-1 0 0,-4 7 0 15,4-6-28-15,0 6-9 0,1 3-2 0</inkml:trace>
  <inkml:trace contextRef="#ctx0" brushRef="#br0" timeOffset="-48030.338">22250 13664 554 0,'0'0'24'15,"0"0"-24"1,0 0 20-16,0 0 0 0,0 0 0 0,3 3 0 16,1 2-6-16,-4-5-2 0,7 3 0 0,-4 6 0 15,4-6-24-15,0 6-4 0,4-3-2 0,-4 0 0 16,0 3 66-16,4-1 12 0,-8 4 4 0,4 0 0 15,0 3-56-15,0-4-8 0,-3 4 0 0,3-3-10 16,-3-3 30-16,-1-1 7 0,1 4 1 0,-1-6 0 16,1 3-41-16,3 3-8 0,-4 2-2 0</inkml:trace>
  <inkml:trace contextRef="#ctx0" brushRef="#br0" timeOffset="-47367.231">23223 13640 1116 0,'0'0'23'0,"0"0"6"0,0 0-29 15,0 0 0-15,0 0 0 0,0 0 0 0,0 0 104 0,-7 6 14 0,7-6 3 0,-7 6 1 16,7-6-49-16,-3 0-9 0,3 0-3 0,-7 0 0 16,0 6-46-16,3 0-15 0,-3-1 8 0,4 4-8 15,-1 3 0-15,4 0 0 0,-4 3 0 16,1 2 0-16,3 7 21 0,-4-4 1 0,4 1 0 0,0 11 0 16,0-11-22-16,0 8 0 0,0-2 0 0,0 5 0 15,0 0 0-15,0 1 0 0,0 5 0 0,0 3 0 16,0-3 0-16,0 0 0 0,0 4 0 0,0-4 8 15,0 0-8-15,0-6 8 0,0 1-8 0,0-4 8 16,-3 0-8-16,3-5 0 0,-4 5 8 0,1-11-8 16,-1 3 9-16,4-4-9 0,-3-5 12 0,-1 0-12 15,4-3 0-15,0-1 0 0,0-8 0 0,0 0 0 16,0 0-16-16,0 0-11 0,0 0-1 0</inkml:trace>
  <inkml:trace contextRef="#ctx0" brushRef="#br0" timeOffset="-46829.646">23424 14257 1379 0,'-3'-8'58'15,"-1"-1"-46"-15,1 3 84 0,-1 0 16 0,1 0 4 0,-1 0 1 16,1 0-43-16,-1 3-9 0,-3-8-1 0,4 5-1 16,-4 3-19-16,3 0-4 0,1 0-1 0,-5 0 0 15,8 3-20-15,-7-3-4 0,0 3-1 0,0 0 0 16,0 0-14-16,0 0 0 0,4 3 8 0,-4 0-8 16,0 0 0-16,-1 3 0 0,5 0-9 0,-4 5 9 15,0-2-11-15,0 0 11 0,3 0-12 0,1 0 12 16,-4 5-11-16,3-8 11 0,1 3-10 0,-1 0 10 15,4 0 0-15,0 3 0 0,0-4 0 0,0 1 0 16,0-3-9-16,4 6 9 0,-4-6-8 16,0 0 8-16,3 2-12 0,-3 1 4 0,7 0 0 0,-3-3 0 15,-1 6-14-15,-3-12-2 0,0 0-1 0,7-6 0 16,-3 6-1-16,3-6 0 0,0-3 0 0,0 3 0 16,0 0 26-16,0 0 0 0,0 1 0 0,-3-7 8 15,3 0-8-15,0 6 0 0,0-9 8 0,-4 1-8 16,4 5 0-16,-3 0 8 0,0 0-8 0,-1 9 0 15,1-6 0-15,-4 6 0 0,0 0 0 0,0 0 0 16,0 0 0-16,0 0 0 0,7-5 0 0,-7 5 0 16,0 0 0-16,0 0 0 0,0 5 0 0,0 7 0 15,3-3 0-15,-3 0 9 0,4 8-1 0,-1-2-8 16,-3-3 9-16,4 6-9 0,-1-7 0 0,1 4 9 16,3 3-9-16,-4-4 0 0,4 1 0 0,1 6 0 15,-1-10 8-15,0 1 0 0,3 0 0 0,1 3 0 16,3-4-8-16,0 1 0 0,0-6 0 0</inkml:trace>
  <inkml:trace contextRef="#ctx0" brushRef="#br0" timeOffset="-45881.528">24271 14060 1349 0,'-10'0'56'16,"-1"0"-44"-16,4 0 90 0,0 3 18 0,-4 0 4 0,4 3 1 15,-3-6-40-15,-1 0-8 0,0 6-1 0,1-6-1 16,-4 6-34-16,0 3-6 0,0 0-2 0,-1 2 0 16,1-2-17-16,4 3-4 0,-1-6-1 0,1 3 0 15,-1 5-11-15,0 1 0 0,4 3 0 0,-3 2 0 16,3-2 0-16,3 5-11 0,-3-5 3 0,4 6 0 15,-1-4 8-15,1 4 0 0,-1-4 0 0,4-2-8 16,4 2 0-16,-1-8 0 0,1 0 0 16,3 6 0-1,-4-12-24-15,4 5-4 0,0-5 0 0,0 0-1 0,0-3 29 0,0 0 8 0,0-3 0 0,1 0 0 16,-1-6 0-16,3 0-11 0,-3 0 11 0,4-5-8 16,-8-7 8-16,4 3 0 0,-3 0-9 0,-1-5 9 15,1 5-16-15,0 1 0 0,-1-1 1 0,-3 3 0 16,0-6-21-16,0 7-4 0,-3-4 0 0,-1 6-1 15,4 0 33-15,-4 3 8 0,1-8 0 0,3 8 0 16,-4 3 0-16,4 3 0 0,0 0 0 16,0 0 0-16,0 0 0 0,0 0 0 0,0 0 0 0,0 0 0 15,0 6-53-15,-3 11-9 0,-1-11-2 16,4 9 0-16,0 6 52 0,0-1 12 0,0-2 0 0,-3 8 0 16,3 4 0-16,3-4 0 0,-3 4 0 0,0-1 0 15,0 3 0-15,4 1 0 0,-4 2 0 0,0-3 0 16,0 3 0-16,-4 1 0 0,4 2 0 0,0 0 0 15,-3 3 0-15,-1 3 0 0,1 1 0 0,-4-1 0 16,3-6 48-16,1 3 13 0,-4-12 3 0,3 4 0 16,1-4-52-16,-5-8-12 0,1 2 0 0,0-2 0 15,4-4 40-15,-4 4 6 0,0-3 1 0,0-4 0 16,0 1-25-16,0-3-5 0,0-6-1 0,3 0 0 0,-3 2-16 0,3-2 0 16,-3-3 0-16,4 3 0 0,-4 0 13 0,0 0-1 0,3 3 0 15,-6-9 0-15,3 0 3 0,-4-9 0 0,0-3 0 0,1 0 0 16,-1-8-15-16,-3 2-10 0,0-2 2 0,0-1 0 15,0-3-23 1,0 1-4-16,3 2-1 0,0-8 0 0,1 0-19 16,3-1-4-16,0-5-1 0,0 0 0 0,7 2 23 0,0 4 4 15,0-3 1-15,3-1 0 0,1 4-100 0,-1-1-20 0</inkml:trace>
  <inkml:trace contextRef="#ctx0" brushRef="#br0" timeOffset="-45263.271">24504 14196 1364 0,'0'-21'28'0,"0"12"7"0,-4 3-35 0,4 1 0 0,-3-4 0 15,-1 3 0-15,1 6 52 0,-1-6 4 0,1-3 1 0,-1 6 0 16,-3-3 6-16,7 6 1 0,-7 0 0 0,0-3 0 16,0 3-20-16,0 0-4 0,0 0-1 0,-4 3 0 15,1 0-11-15,-1 0-3 0,4 3 0 0,-3 6 0 16,-1-6-25-16,0 5 0 15,4 1 0-15,0 3 0 0,-3 3 0 16,3-1 0-16,3 4 0 0,-3 2 0 0,0-2 0 0,3 2 0 16,1 1 0-16,-4-3 0 0,7-1 0 0,-4 7 0 0,4-10 0 15,0 4 0-15,0-4 0 0,0-8 0 0,4 3 0 0,-1-3 0 16,-3-9 0-16,0 0 0 0,0 0 0 0,7 0 0 16,0-6 0-16,1-3 0 0,-1 3 0 0,0-3 0 15,3-8 0-15,-3-1 0 0,4 0 0 0,-1-2 0 16,1-1 0-16,-4 4 0 0,0-7 0 0,0 4 0 15,0 2 0-15,-3 0 0 0,-1 4 0 0,1-1 0 16,-1 3 0-16,-3 0 0 0,4 4 0 0,-1 2 0 16,-3-3 0-16,0 9 0 0,0 0 0 0,0 0 0 15,0 0-46-15,0 0-14 0,0 0-4 0,0 0 0 16,0 0 52-16,0 9 12 0,-3 2 0 0,3-2 0 16,0 3 0-16,0 0 0 0,3 5 0 0,-3-5 0 15,4 3 0-15,-4 5 0 0,4-5 0 0,-1 3 0 16,-3-3 0-16,4 2 0 0,-1 1 0 0,-3-1 0 15,4-2 0-15,-4 3 0 0,0-1 0 0,0-5 0 16,0 6 0-16,0-6 0 0,0 2 0 0,3-2 0 16,-3-3 0-16,0-3 0 0,4 0 0 0,-4-6 0 15,3 5-10-15,1-2 1 0,-1 3 0 0</inkml:trace>
  <inkml:trace contextRef="#ctx0" brushRef="#br0" timeOffset="-44843.872">24691 14237 1579 0,'0'0'32'0,"-7"0"10"0,0 3-34 0,7-3-8 0,-7 0 0 0,0 3 0 15,7-3 53-15,-4 0 9 0,4 0 2 0,-7 6 0 16,7-6-52-16,0 0-12 0,0 0 0 0,-3 8 0 15,-4-2 54-15,7 0 8 0,-4 0 2 0,4 3 0 16,0 3-64-16,0-1 0 0,4 1 0 0,-4 0-13 16,3 0 13-16,1-1 10 0,-1 4-2 0,1-3 0 15,-4 6-8-15,3-7 0 0,1 1 0 0,-1 3 0 16,1-3 29-16,-1 2 4 0,1-5 1 0,3 6 0 16,-4-6-19-16,4-1-4 0,-3-2-1 0,3 0 0 15,0-6 5-15,0 6 1 0,0-12 0 0,0 6 0 16,0 0 0-16,4-6 1 0,-1-3 0 0,1 1 0 15,0-10-7-15,3 3-2 0,-4 4 0 0,4-16 0 16,-3 6-8-16,0 1 0 0,3-7 0 0,-4 4 0 0,1-4-16 16,-4-2-1-16,4 6-1 0,-4-4 0 0,-4 4-5 15,1-4-1-15,-1 7 0 0,1-1 0 16,-8 0-14-16,4 1-3 0,-3-1-1 0,-4 4 0 16,3 5-7-16,-3 0-2 0,3 3 0 0,-3 3 0 15,4-5-130-15,-1 5-27 0,4 6-4 0</inkml:trace>
  <inkml:trace contextRef="#ctx0" brushRef="#br0" timeOffset="-43553.784">25322 14196 1295 0,'0'0'55'15,"0"0"-44"1,0 0 57-16,0 0 11 0,0 0 2 0,0 0 1 16,0 0-14-16,-7-6-4 0,7 6 0 0,-7-3 0 0,7 3-22 15,-7-3-5-15,7 3-1 0,-7-3 0 0,7 3-12 0,-7-3-2 0,7 3-1 0,-7-3 0 16,7 3-21-16,-7 0 0 16,-4 3 0-16,1 0 0 0,3 0 0 0,-4 3 0 0,1 0 0 0,-1 5 0 15,-3-5 0-15,3 3 0 0,-3 3 0 0,0 6 0 16,-4-1 0-16,4-2 0 0,0 5 0 15,0 1 0-15,4-3 36 16,-1-4 2-16,0 1 1 0,4 6 0 16,0-10-63-16,4 7-12 0,-1 3-2 0,1-4-1 0,-1-5 39 0,4 6 0 15,4-7 0-15,-4 4 0 0,0-9 0 0,3 6 0 0,-3-9 0 0,4 3 0 16,-1-971 30-16,1 1941 14 0,-1-970 2 0,4-3 1 16,0 0-47-16,0 3 0 0,4-6 0 0,0 6-10 15,-4-6-6-15,7 0 0 0,-4-6-1 0,5 0 0 16,-1 0-3-16,0 0-1 0,3-2 0 0,1-1 0 15,0-6-37-15,-1 3-7 0,1-5-2 0</inkml:trace>
  <inkml:trace contextRef="#ctx0" brushRef="#br0" timeOffset="-42879.839">25467 13708 1409 0,'0'6'60'15,"0"2"-48"-15,0 4 8 0,4-3 3 0,-4 0 0 0,0 3 0 16,3-1 23-16,1-2 5 0,-4 3 1 0,3 0 0 16,1-1 0-16,-1 7 1 0,1-12 0 0,3 6 0 15,-4 5-6-15,1 4-2 0,3-3 0 0,-4 8 0 16,1-2-36-16,3-1-9 16,-3 3 0-16,-1 1 0 0,1-1 62 15,-1-2 10-15,1 2 3 0,-4 1 0 16,3-1-99-16,-3 4-19 0,0-1-4 0,0 3-1 0,-3-8 68 0,3 2 14 0,0-2 2 0,0-3 1 15,0-4-37-15,0 1-20 0,0-4 3 0,0-2 0 16,0 3 27-16,0 0 6 0,0-4 0 0,0-5 1 16,0 0-17-16,0-6 0 0,0 0 0 0,0 0 0 15,0 0 0-15,0 0 0 0,0 0 0 0,0-6 0 16,0 0 0-16,-4-5 0 0,4-4-8 0,0 3 8 16,0-3-12-16,0 7 3 0,0-13 1 0,4 9 0 15,-1-2 8-15,1-1-8 0,-1-3 8 0,1 4-8 16,-1-4 8-16,4 6 0 0,-3 0 0 0,-1-5 0 15,1 5 0-15,-1 3 0 0,1 0 0 0,-4 6 0 16,3-8 0-16,-3 11 0 0,0 0 0 0,0 0 0 16,0 0-9-16,0 0 0 0,0 0 0 0,8 0 0 15,-1-6 9-15,0 6-13 0,0 0 5 0,3 6 8 16,-3 0-32-16,4-1 0 0,0-2 1 0,-4 3 0 16,0 3 31-16,0-3 8 0,0 0 1 0,0 6 0 15,0-4-9-15,-4 4 0 0,4-3-10 0,1 3 10 16,-5 2-9-16,1 1 9 0,-1-3-8 0,-3 0 8 15,0 2 0-15,4-2 0 0,-4 0 0 0,0 6 8 0,-4-7 1 0,4 4 1 16,0 3 0-16,0-7 0 0,0 1-19 16,0-3-4-16,0 3-1 0,0-6 0 0,0-6 14 0,0 0 0 15,0 0 0-15,0 0 0 16,0 0-45-16,0 0-7 0,4 0 0 0</inkml:trace>
  <inkml:trace contextRef="#ctx0" brushRef="#br0" timeOffset="-42325.889">25855 14252 1337 0,'0'0'28'0,"0"0"6"16,0 0-34-16,0 0 0 0,0 0 0 0,-7 11 0 15,3-5 58-15,4-3 5 0,0 3 1 0,0-3 0 16,0 3 0-16,4 3 0 0,-4-6 0 0,7 2 0 15,-3-2-17-15,-1 0-3 0,1 0-1 0,3 3 0 16,0 0-25-16,0-6-5 0,3 6-1 0,1-6 0 16,0 0-12-16,-4 0 0 0,3 0 0 0,1 0-10 15,-4-6 18-15,3 6 4 0,-2-6 1 0,2-3 0 16,1 1-61-16,-1-4-13 0,-3 3-3 0,4 0 0 16,-1 0 52-16,-2-2 12 0,-1-4 0 0,0 6 0 0,-4 0 0 15,1 0 0-15,-1 1 0 0,-3-4 0 0,4 3 0 0,-4 0 0 16,0 0 0-16,0 3 0 0,-4-5 0 0,1 5 0 15,3 0 0-15,-7-6 0 0,3 6 0 0,-3 0 0 0,4-2 0 16,-5-1 0-16,1 3 0 0,0 3 0 0,0-3 0 16,0 6 0-16,7 0 0 0,0 0 0 15,-7-6 0-15,7 6 0 0,-10 6 0 0,3-6 0 16,3 6 0-16,-3 0 0 0,3 3 0 16,-3 2 0-16,4 1 0 0,-1 6 0 15,1-9 0-15,-4 11 0 0,3-2 0 0,1 5 0 0,-4-5 28 0,3 3 9 0,1-7 2 0,-1 4 0 16,1 3-13-16,3-4-2 0,0 1-1 0,0-3 0 15,3-1-8-15,1 1-2 0,-1 3 0 0,1-7 0 16,3 1 3-16,-4 3 0 0,4-3 0 0,-3-1 0 16,3-5-16-16,0 0 9 0,0 6-9 0,0-3 8 15,-3-3-8-15,3-1 0 0,-4 7 0 0,4-6 0 16,0-6 28-16,0 3 4 0,0 3 1 0,0-3 0 16,0-3-77-16,1 0-16 0,2-3-4 0,-3 3 0 15,4-6-51-15,-4 6-10 0,3 0-3 0,1 0 0 16,0-3-79-16,-4 3-16 0</inkml:trace>
  <inkml:trace contextRef="#ctx0" brushRef="#br0" timeOffset="-41481.98">26405 14437 1989 0,'0'0'56'16,"-3"6"13"-16,3 0-55 0,-4-1-14 0,1 1 0 0,-1 0 0 15,4-6 38-15,0 0 5 0,0 0 1 0,0 0 0 16,0 0-62-16,0 0-12 0,0 0-2 0,0 0-1 16,0 0 77-16,0 0 16 0,-3 6 4 0,3-6 0 15,0 0-55-15,0 0-9 0,0 0 0 0,0 0 0 16,0 0-29-16,0 0 1 0,0 0 1 0,0 0 0 16,0 0-107-16,0 0-22 0,0 0-4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quatorze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613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Comment </a:t>
            </a:r>
            <a:r>
              <a:rPr lang="en-US" dirty="0" err="1"/>
              <a:t>va</a:t>
            </a:r>
            <a:r>
              <a:rPr lang="en-US" dirty="0"/>
              <a:t>-t-on de ________ à ___________?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3602D48-7DE1-4EB0-9907-71251D268DBA}"/>
                  </a:ext>
                </a:extLst>
              </p14:cNvPr>
              <p14:cNvContentPartPr/>
              <p14:nvPr/>
            </p14:nvContentPartPr>
            <p14:xfrm>
              <a:off x="5767200" y="2509200"/>
              <a:ext cx="3110400" cy="936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3602D48-7DE1-4EB0-9907-71251D268DB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57840" y="2499840"/>
                <a:ext cx="3129120" cy="955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61910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Pensez d’un endroit que vous aimez à Fort Collins.</a:t>
            </a:r>
          </a:p>
          <a:p>
            <a:pPr marL="0" indent="0" algn="ctr">
              <a:buNone/>
            </a:pPr>
            <a:r>
              <a:rPr lang="fr-FR" dirty="0"/>
              <a:t>Comment va-t-on d’ici à cet endroit?</a:t>
            </a:r>
          </a:p>
          <a:p>
            <a:pPr marL="0" indent="0">
              <a:buNone/>
            </a:pPr>
            <a:endParaRPr lang="fr-FR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EFC9023-DB1E-4483-A3BE-DF2515CBB5C9}"/>
                  </a:ext>
                </a:extLst>
              </p14:cNvPr>
              <p14:cNvContentPartPr/>
              <p14:nvPr/>
            </p14:nvContentPartPr>
            <p14:xfrm>
              <a:off x="2311560" y="384840"/>
              <a:ext cx="9535320" cy="51303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EFC9023-DB1E-4483-A3BE-DF2515CBB5C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02200" y="375480"/>
                <a:ext cx="9554040" cy="514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0267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Personne</a:t>
            </a:r>
            <a:r>
              <a:rPr lang="en-US" dirty="0"/>
              <a:t> ne…</a:t>
            </a:r>
          </a:p>
          <a:p>
            <a:pPr marL="0" indent="0">
              <a:buNone/>
            </a:pPr>
            <a:r>
              <a:rPr lang="en-US" dirty="0" err="1"/>
              <a:t>Rien</a:t>
            </a:r>
            <a:r>
              <a:rPr lang="en-US" dirty="0"/>
              <a:t> ne…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 jamais, ne </a:t>
            </a:r>
            <a:r>
              <a:rPr lang="en-US" dirty="0" err="1"/>
              <a:t>rien</a:t>
            </a:r>
            <a:r>
              <a:rPr lang="en-US" dirty="0"/>
              <a:t>, ne </a:t>
            </a:r>
            <a:r>
              <a:rPr lang="en-US" dirty="0" err="1"/>
              <a:t>personne</a:t>
            </a:r>
            <a:r>
              <a:rPr lang="en-US" dirty="0"/>
              <a:t>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193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Personne ne s’attend l’inquisition espagnole!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0163" y="2372110"/>
            <a:ext cx="5274345" cy="350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971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183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99491"/>
            <a:ext cx="10515600" cy="5277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Alex aime manger les côtelettes de castor.</a:t>
            </a:r>
          </a:p>
          <a:p>
            <a:pPr marL="0" indent="0">
              <a:buNone/>
            </a:pPr>
            <a:r>
              <a:rPr lang="fr-FR" dirty="0"/>
              <a:t>J’espère manger des côtelettes de castor.</a:t>
            </a:r>
          </a:p>
          <a:p>
            <a:pPr marL="0" indent="0">
              <a:buNone/>
            </a:pPr>
            <a:r>
              <a:rPr lang="fr-FR" strike="sngStrike" dirty="0"/>
              <a:t>J’espère manger des côtelettes de castor.</a:t>
            </a:r>
          </a:p>
          <a:p>
            <a:pPr marL="0" indent="0">
              <a:buNone/>
            </a:pPr>
            <a:r>
              <a:rPr lang="fr-FR" dirty="0"/>
              <a:t>Je n’espère pas manger des côtelettes de castor.</a:t>
            </a:r>
          </a:p>
          <a:p>
            <a:pPr marL="0" indent="0">
              <a:buNone/>
            </a:pPr>
            <a:r>
              <a:rPr lang="fr-FR" dirty="0"/>
              <a:t>J’espère ne jamais manger de côtelette de castor.</a:t>
            </a:r>
          </a:p>
          <a:p>
            <a:pPr marL="0" indent="0">
              <a:buNone/>
            </a:pPr>
            <a:r>
              <a:rPr lang="fr-FR" dirty="0"/>
              <a:t>Ajouter l’acide à l’eau. Ne jamais ajouter l’eau à l’acide.</a:t>
            </a:r>
          </a:p>
          <a:p>
            <a:pPr marL="0" indent="0">
              <a:buNone/>
            </a:pPr>
            <a:r>
              <a:rPr lang="fr-FR" dirty="0"/>
              <a:t>Père Noël est tombé en faillite. </a:t>
            </a:r>
          </a:p>
          <a:p>
            <a:pPr marL="0" indent="0">
              <a:buNone/>
            </a:pPr>
            <a:r>
              <a:rPr lang="fr-FR" dirty="0"/>
              <a:t>Il va commencer à ne rien donner aux adolescents.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61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B8956-AD49-4364-BAEE-16DFA647B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16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0DD1C-239A-4657-A9C1-2C263A1A2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6165"/>
            <a:ext cx="10515600" cy="555079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318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71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0195"/>
            <a:ext cx="10515600" cy="55467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 ___________ </a:t>
            </a:r>
            <a:r>
              <a:rPr lang="en-US" dirty="0" err="1"/>
              <a:t>aucun</a:t>
            </a:r>
            <a:r>
              <a:rPr lang="en-US" dirty="0"/>
              <a:t>(e)</a:t>
            </a:r>
          </a:p>
          <a:p>
            <a:pPr marL="0" indent="0">
              <a:buNone/>
            </a:pPr>
            <a:r>
              <a:rPr lang="en-US" dirty="0"/>
              <a:t>ne ___________ </a:t>
            </a:r>
            <a:r>
              <a:rPr lang="en-US" dirty="0" err="1"/>
              <a:t>jamais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ne ___________ </a:t>
            </a:r>
            <a:r>
              <a:rPr lang="en-US" dirty="0" err="1"/>
              <a:t>ni</a:t>
            </a:r>
            <a:r>
              <a:rPr lang="en-US" dirty="0"/>
              <a:t> ________</a:t>
            </a:r>
            <a:r>
              <a:rPr lang="en-US" dirty="0" err="1"/>
              <a:t>ni</a:t>
            </a:r>
            <a:r>
              <a:rPr lang="en-US" dirty="0"/>
              <a:t> __________</a:t>
            </a:r>
          </a:p>
          <a:p>
            <a:pPr marL="0" indent="0">
              <a:buNone/>
            </a:pPr>
            <a:r>
              <a:rPr lang="en-US" dirty="0"/>
              <a:t>ne ___________</a:t>
            </a:r>
            <a:r>
              <a:rPr lang="en-US" dirty="0" err="1"/>
              <a:t>personne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ne ___________ plus</a:t>
            </a:r>
          </a:p>
          <a:p>
            <a:pPr marL="0" indent="0">
              <a:buNone/>
            </a:pPr>
            <a:r>
              <a:rPr lang="en-US" dirty="0"/>
              <a:t>ne ___________ </a:t>
            </a:r>
            <a:r>
              <a:rPr lang="en-US" dirty="0" err="1"/>
              <a:t>rien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ne ___________ que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194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Personne</a:t>
            </a:r>
            <a:r>
              <a:rPr lang="en-US" dirty="0"/>
              <a:t> ne…</a:t>
            </a:r>
          </a:p>
          <a:p>
            <a:pPr marL="0" indent="0">
              <a:buNone/>
            </a:pPr>
            <a:r>
              <a:rPr lang="en-US" dirty="0" err="1"/>
              <a:t>Rien</a:t>
            </a:r>
            <a:r>
              <a:rPr lang="en-US" dirty="0"/>
              <a:t> ne…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 </a:t>
            </a:r>
            <a:r>
              <a:rPr lang="en-US" dirty="0" err="1"/>
              <a:t>personne</a:t>
            </a:r>
            <a:r>
              <a:rPr lang="en-US" dirty="0"/>
              <a:t>, ne </a:t>
            </a:r>
            <a:r>
              <a:rPr lang="en-US" dirty="0" err="1"/>
              <a:t>rien</a:t>
            </a:r>
            <a:r>
              <a:rPr lang="en-US" dirty="0"/>
              <a:t>, ne </a:t>
            </a:r>
            <a:r>
              <a:rPr lang="en-US" dirty="0" err="1"/>
              <a:t>jamais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1602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4380008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64435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234" y="186538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directions which tell how to go from LCHS to King Soopers.</a:t>
            </a:r>
          </a:p>
        </p:txBody>
      </p:sp>
    </p:spTree>
    <p:extLst>
      <p:ext uri="{BB962C8B-B14F-4D97-AF65-F5344CB8AC3E}">
        <p14:creationId xmlns:p14="http://schemas.microsoft.com/office/powerpoint/2010/main" val="358226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 Nobody believes that Winston is a good dog.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BD1A46A-B19E-4D57-9FC9-06208E836119}"/>
                  </a:ext>
                </a:extLst>
              </p14:cNvPr>
              <p14:cNvContentPartPr/>
              <p14:nvPr/>
            </p14:nvContentPartPr>
            <p14:xfrm>
              <a:off x="1497240" y="1740600"/>
              <a:ext cx="7264800" cy="1119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BD1A46A-B19E-4D57-9FC9-06208E83611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87880" y="1731240"/>
                <a:ext cx="7283520" cy="1137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23648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quatorze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Lyon, the third largest city in France is located at the confluence of the rivers </a:t>
            </a:r>
            <a:r>
              <a:rPr lang="en-US" sz="2800" b="1" dirty="0" err="1"/>
              <a:t>Saône</a:t>
            </a:r>
            <a:r>
              <a:rPr lang="en-US" sz="2800" b="1" dirty="0"/>
              <a:t> and Rhone.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58044" y="1690688"/>
            <a:ext cx="4814607" cy="4611257"/>
          </a:xfrm>
          <a:prstGeom prst="rect">
            <a:avLst/>
          </a:prstGeo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545884" y="1690688"/>
            <a:ext cx="4501057" cy="428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723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3E06E05-62AA-4707-B430-B3D180486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435AE0-3D09-44FD-86F5-CAACD7E18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Bonus</a:t>
            </a:r>
          </a:p>
        </p:txBody>
      </p:sp>
    </p:spTree>
    <p:extLst>
      <p:ext uri="{BB962C8B-B14F-4D97-AF65-F5344CB8AC3E}">
        <p14:creationId xmlns:p14="http://schemas.microsoft.com/office/powerpoint/2010/main" val="1296016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Pourriez-vous</a:t>
            </a:r>
            <a:r>
              <a:rPr lang="en-US" dirty="0"/>
              <a:t> me dire </a:t>
            </a:r>
            <a:r>
              <a:rPr lang="en-US" dirty="0" err="1"/>
              <a:t>où</a:t>
            </a:r>
            <a:r>
              <a:rPr lang="en-US" dirty="0"/>
              <a:t> se </a:t>
            </a:r>
            <a:r>
              <a:rPr lang="en-US" dirty="0" err="1"/>
              <a:t>trouve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727900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Descendez</a:t>
            </a:r>
            <a:r>
              <a:rPr lang="en-US" dirty="0"/>
              <a:t> dans la rue …</a:t>
            </a:r>
          </a:p>
          <a:p>
            <a:pPr marL="0" indent="0">
              <a:buNone/>
            </a:pPr>
            <a:r>
              <a:rPr lang="en-US" dirty="0" err="1"/>
              <a:t>Descendez</a:t>
            </a:r>
            <a:r>
              <a:rPr lang="en-US" dirty="0"/>
              <a:t> à </a:t>
            </a:r>
            <a:r>
              <a:rPr lang="en-US" dirty="0" err="1"/>
              <a:t>l’avenue</a:t>
            </a:r>
            <a:r>
              <a:rPr lang="en-US" dirty="0"/>
              <a:t> ….</a:t>
            </a:r>
          </a:p>
          <a:p>
            <a:pPr marL="0" indent="0">
              <a:buNone/>
            </a:pPr>
            <a:r>
              <a:rPr lang="en-US" dirty="0" err="1"/>
              <a:t>Descendez</a:t>
            </a:r>
            <a:r>
              <a:rPr lang="en-US" dirty="0"/>
              <a:t> au boulevard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Allez</a:t>
            </a:r>
            <a:r>
              <a:rPr lang="en-US" dirty="0"/>
              <a:t> tout droit </a:t>
            </a:r>
            <a:r>
              <a:rPr lang="en-US" dirty="0" err="1"/>
              <a:t>jusqu’à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Tournez</a:t>
            </a:r>
            <a:r>
              <a:rPr lang="en-US" dirty="0"/>
              <a:t> à droite</a:t>
            </a:r>
          </a:p>
          <a:p>
            <a:pPr marL="0" indent="0">
              <a:buNone/>
            </a:pPr>
            <a:r>
              <a:rPr lang="en-US" dirty="0" err="1"/>
              <a:t>Tournez</a:t>
            </a:r>
            <a:r>
              <a:rPr lang="en-US" dirty="0"/>
              <a:t> à gauche</a:t>
            </a:r>
          </a:p>
        </p:txBody>
      </p:sp>
    </p:spTree>
    <p:extLst>
      <p:ext uri="{BB962C8B-B14F-4D97-AF65-F5344CB8AC3E}">
        <p14:creationId xmlns:p14="http://schemas.microsoft.com/office/powerpoint/2010/main" val="1841017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4332B-E1BC-4A20-8F10-F60FA9BCE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/>
              <a:t>Appelez</a:t>
            </a:r>
            <a:r>
              <a:rPr lang="en-US" sz="2800" b="1" dirty="0"/>
              <a:t> Uber!!!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C544E14-5A41-47D1-837B-6D1B085A9F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4100" y="2281030"/>
            <a:ext cx="6254078" cy="3502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881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Où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la </a:t>
            </a:r>
            <a:r>
              <a:rPr lang="en-US" dirty="0" err="1"/>
              <a:t>cathédrale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Elle </a:t>
            </a:r>
            <a:r>
              <a:rPr lang="en-US" dirty="0" err="1"/>
              <a:t>est</a:t>
            </a:r>
            <a:r>
              <a:rPr lang="en-US" dirty="0"/>
              <a:t> à </a:t>
            </a:r>
            <a:r>
              <a:rPr lang="en-US" dirty="0" err="1"/>
              <a:t>l’angle</a:t>
            </a:r>
            <a:r>
              <a:rPr lang="en-US" dirty="0"/>
              <a:t> </a:t>
            </a:r>
            <a:r>
              <a:rPr lang="en-US" dirty="0" err="1"/>
              <a:t>nord-est</a:t>
            </a:r>
            <a:r>
              <a:rPr lang="en-US" dirty="0"/>
              <a:t> de </a:t>
            </a:r>
            <a:r>
              <a:rPr lang="en-US" dirty="0" err="1"/>
              <a:t>l’avenue</a:t>
            </a:r>
            <a:r>
              <a:rPr lang="en-US" dirty="0"/>
              <a:t> Victor et de la rue Paul.</a:t>
            </a:r>
          </a:p>
        </p:txBody>
      </p:sp>
    </p:spTree>
    <p:extLst>
      <p:ext uri="{BB962C8B-B14F-4D97-AF65-F5344CB8AC3E}">
        <p14:creationId xmlns:p14="http://schemas.microsoft.com/office/powerpoint/2010/main" val="96240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34802</TotalTime>
  <Words>273</Words>
  <Application>Microsoft Office PowerPoint</Application>
  <PresentationFormat>Widescreen</PresentationFormat>
  <Paragraphs>96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Lyon, the third largest city in France is located at the confluence of the rivers Saône and Rhone.</vt:lpstr>
      <vt:lpstr>PowerPoint Presentation</vt:lpstr>
      <vt:lpstr>PowerPoint Presentation</vt:lpstr>
      <vt:lpstr>PowerPoint Presentation</vt:lpstr>
      <vt:lpstr>Appelez Uber!!!</vt:lpstr>
      <vt:lpstr>PowerPoint Presentation</vt:lpstr>
      <vt:lpstr>PowerPoint Presentation</vt:lpstr>
      <vt:lpstr>PowerPoint Presentation</vt:lpstr>
      <vt:lpstr>PowerPoint Presentation</vt:lpstr>
      <vt:lpstr>Personne ne s’attend l’inquisition espagnole!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365</cp:revision>
  <dcterms:created xsi:type="dcterms:W3CDTF">2016-10-03T16:25:09Z</dcterms:created>
  <dcterms:modified xsi:type="dcterms:W3CDTF">2025-01-14T20:19:27Z</dcterms:modified>
</cp:coreProperties>
</file>