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5" r:id="rId2"/>
    <p:sldId id="364" r:id="rId3"/>
    <p:sldId id="331" r:id="rId4"/>
    <p:sldId id="367" r:id="rId5"/>
    <p:sldId id="351" r:id="rId6"/>
    <p:sldId id="356" r:id="rId7"/>
    <p:sldId id="366" r:id="rId8"/>
    <p:sldId id="3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5"/>
            <p14:sldId id="364"/>
            <p14:sldId id="331"/>
            <p14:sldId id="367"/>
          </p14:sldIdLst>
        </p14:section>
        <p14:section name="Untitled Section" id="{B98E1A23-2B1A-4556-9DA9-FFB83448EDE0}">
          <p14:sldIdLst>
            <p14:sldId id="351"/>
            <p14:sldId id="356"/>
            <p14:sldId id="366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3T15:47:32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16344 10547 836 0,'0'0'24'0,"0"0"4"0,0 0-28 0,0 0 0 0,0 0 0 16,0 0 0-16,0 0 0 0,0 0 0 0,0 0 0 15,0 0 0-15,0 0 108 0,0 0 16 0,0 0 4 0,0 0 0 16,0 0-91-16,0 0-17 0,-7 3-4 0,7-3-1 16,-7-3-24-16,4 3-5 0,-5-5-1 0,5-1 0 15,3 6 63-15,0 0 12 0,-7 6 2 0,7-6 1 16,-7 0-50-16,0 0-13 0,7 0 0 0,-7 0 0 15,0 5 56-15,0-5 7 0,7 0 1 0,-7 3 0 16,3-3-54-16,-3 3-10 0,7-3 0 0,-11 3 0 16,1 3 0-16,3 0 9 0,0 6 0 0,-4-1 0 15,4 1 6-15,-4 3 1 16,4 0 0-16,-3 5 0 0,-1-8-16 0,4 0 11 0,-3 0-11 0,3-1 10 16,-4-2-10-16,4-3 0 0,0 0 0 0,0 0 8 15,0 3-8-15,0-1 0 0,0 1 0 0,0 0 0 16,0 0 0-16,-4-3 0 0,4-6 0 0,0 6 0 15,3-1 0-15,-3 4 0 0,0 9 0 0,0-9 0 16,4 0 0-16,-4-4 0 0,0 1 0 0,-4 0 0 16,4 12 0-16,-4-1 0 0,4 4 0 0,0-3 0 15,0-4 0-15,0 4 0 0,0 0 0 0,0-7 0 0,0 7 0 0,0-3 0 16,0 2 12-16,0 4-4 0,0-6-8 0,0-1 0 16,0 7 9-16,3-6-9 0,1-9 0 0,-5 5 8 15,5 16-8-15,-4-13 0 0,3 1 8 0,1 0-8 16,-1 2 8-16,1-5-8 0,3 0 0 0,-4 0 0 0,4-3 0 15,-3 8 0-15,3-11 0 0,-4 3 0 0,4 0 0 0,0 0 0 16,0 2 0-16,0-5 0 0,0 6 0 0,0-6 0 16,0 3 21-16,0-3 0 0,0 5 0 0,4 1 0 15,-4-6-21-15,0 6-18 0,0-3 3 0,0 5 1 16,3-5 14-16,-3 3 0 0,0 0 0 0,4-1 0 16,-4 1 0-16,0 0 0 0,3-3 0 0,-3 8 0 15,4-5 0-15,-1-3 0 0,1 0 0 0,-4 5 0 16,3-2 0-16,1-6 0 0,-1 6 0 0,1-6 0 15,-4 5 0-15,4-5 0 0,-1 3 0 0,1-3 0 16,-4 0 8-16,3 6-8 0,1-6 0 0,-1 2 0 16,1-2 9-16,-1 3-9 0,1-3 0 0,-1 3 9 15,1 2-9-15,3 1 10 0,-4-6-10 0,1 3 10 16,-1-3-10-16,1 6 8 0,-1-1-8 0,1-5 8 16,0 6-8-16,-1-6 0 0,1 6 0 0,-1-4 0 0,1 1 0 0,-1 0 0 15,1-3 0-15,-1 6 0 0,4-3 0 16,-3-1 8-16,-1 1-8 0,1 0 0 15,3 6 11-15,-4-9-3 0,1 2-8 0,3-2 12 16,-3 3-12-16,-1-3 0 0,4 6 0 0,-3-3 0 0,-1-4 8 16,4 1-8-16,-3 0 11 0,-1-3-11 0,4 0 12 0,-3 3-4 15,3 3 0-15,-3-3-8 0,3-3 10 0,0 2-10 16,0 4 8-16,0-3-8 16,0-6-19-16,0 6-9 0,0 6-1 0,0-6-1 0,0 3 30 0,0-1 0 15,0 1 0-15,0 3 0 0,0 0 16 0,0-1 10 16,0 1 2-16,0 9 0 0,-3-9-28 0,3-4 0 15,0 4 0-15,0 3 0 16,0-6-17-16,0 2-9 0,0-5-2 0,0 6 0 0,-3-6 47 0,3 0 9 0,-4-3 1 16,4 3 1-16,-3-3-30 0,3 2 8 15,0-2-8-15,0 3 0 16,-3-6-22-16,-1 0-7 0,4 0-2 0,0 6 0 0,-3-6 31 0,3 0 0 0,-4 6 0 0,4-6 0 16,1 0 17-16,-1 6 10 0,0-6 1 0,-4 0 1 15,-3 0-29-15,7 0 0 0,-3 6 0 0,3-6 0 16,0 0 8-16,0 0-8 0,0 0 0 15,0 3 0-15,0-3 8 0,0 0-8 0,0 0 0 0,0 0 0 16,0 3 8-16,0-3-8 0,0 0 0 16,0 0 9-16,1 0-9 0,-5 0 10 0,4 0-10 0,0 0 10 15,0 0-10-15,0 0 10 0,0-3-10 0,0 3 10 16,-3 0-10-16,3 0 0 0,-3 0 0 0,3 0 0 16,0 0 0-16,-4 0 0 0,-3 0 0 0,7 0 0 15,0 0 8-15,-3-3-8 0,3 3 0 0,0 0 8 16,-4 0-8-16,5 0 0 0,-1 0 0 0,-4 0 8 15,4-6-8-15,0 6 0 0,0 0 0 0,0-6 8 16,0 6-8-16,0-6 0 0,0 0 0 0,1 6 0 0,2-9 0 0,-3 6 0 16,0-2 0-16,0-1 0 0,0 0 0 0,0 3 0 15,0-9 0-15,0 6 0 0,1 0 0 0,-1 1 0 16,0-7 0-16,0 3 0 0,0-3 12 0,-4 3-4 16,4 1 0-16,-3 2 0 0,3 0-8 0,-4-9 0 15,1 6 0-15,3 0 0 0,-3 1 0 0,-1-1 0 16,4-3 0-16,0 0 0 0,-3 3 0 0,3-2 0 15,0-1 0-15,0 0 0 0,0 0 12 0,-3 1-2 16,3-4-1-16,0 3 0 0,3 0-9 0,1-2 0 16,-1-1 0-16,-3 3 0 0,4 3 0 0,-4-2 0 0,4-1 0 0,-4 3 0 15,0 0 0-15,3 0 0 0,-3 4 0 16,0-1 0-16,-3 0 0 0,3 0 0 0,-3 0 0 0,-4 6 0 16,3-6 0-16,4 0 0 0,-3 0 0 0,-1-2 0 15,-3-1 0-15,4 0-12 0,-4-3 2 0,3 0 1 16,-3-5 21-16,4 2 5 0,-4 3 1 0,3-8 0 15,1 5-18-15,-4 3 8 0,0-2-8 0,3 2 0 16,-3 6 0-16,4-6 0 0,-4 3 0 0,3 4 0 16,1-7 0-16,-4 6 0 0,3 0 0 0,1 0 0 15,0-6-20-15,3-2-7 16,-4 5-1-16,4 0-1 0,0-9-163 0,0 1-32 16,0 5-6-16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13T15:47:46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867 58 5032 0 0,'0'0'104'0'0,"0"0"79"0"0,0 0 203 0 0,0 0 87 0 0,0 0 21 0 0,-1 2-17 0 0,-8 38 986 0 0,9-38-1249 0 0,0-2-48 0 0,0 0-8 0 0,0 0 8 0 0,0 0 50 0 0,0 0 28 0 0,0 0 4 0 0,0 0 9 0 0,35-25 1380 0 0,-21 13-1340 0 0,-12 10-290 0 0,0 0 1 0 0,0 0-1 0 0,0 0 1 0 0,0 0 0 0 0,1 0-1 0 0,-1 1 1 0 0,1-1-1 0 0,-1 1 1 0 0,1-1 0 0 0,0 1-1 0 0,-1 0 1 0 0,1 0-1 0 0,0 1 1 0 0,0-1-1 0 0,0 0 1 0 0,0 1 0 0 0,3 0-8 0 0,46-1 0 0 0,26 28-60 0 0,33 27-656 0 0,-103-48 741 0 0,2 0 0 0 0,-1-1 0 0 0,1 0 0 0 0,0-1 0 0 0,0 0 0 0 0,0 0 0 0 0,0-1 0 0 0,1 0 0 0 0,-1-1 0 0 0,1 0 0 0 0,-1-1 0 0 0,1 0 1 0 0,0-1-1 0 0,0 0 0 0 0,10-2-25 0 0,-11-1 12 0 0,1 1 0 0 0,-1 1 1 0 0,1 0-1 0 0,-1 0 1 0 0,1 1-1 0 0,-1 0 0 0 0,1 0 1 0 0,-1 1-1 0 0,1 1 1 0 0,-1 0-1 0 0,0 1 0 0 0,1-1 1 0 0,-1 2-1 0 0,-1 0 1 0 0,1 0-1 0 0,0 0 0 0 0,-1 2 1 0 0,0-1-1 0 0,0 1 1 0 0,4 4-13 0 0,-9-6 0 0 0,2 1 7 0 0,0 1-1 0 0,-1-1 0 0 0,1 1 1 0 0,-2 0-1 0 0,1 0 0 0 0,-1 1 1 0 0,0-1-1 0 0,0 1 0 0 0,0 0 1 0 0,2 8-7 0 0,46 138 117 0 0,-13-39-106 0 0,-20-2 131 0 0,-15-44-68 0 0,-12 42-10 0 0,7-90-45 0 0,-1 1 0 0 0,-1-1 0 0 0,-1 0 0 0 0,-1-1 1 0 0,0 1-1 0 0,-2-1 0 0 0,0 0 0 0 0,-1 0 0 0 0,-1-1 1 0 0,-3 4-20 0 0,10-19 0 0 0,-1 4 0 0 0,-1-1 0 0 0,0 0 0 0 0,-1 1 0 0 0,1-1 0 0 0,-1-1 0 0 0,0 1 0 0 0,-1-1 0 0 0,1 0 0 0 0,-1 0 0 0 0,0 0 0 0 0,0-1 0 0 0,-5 2 0 0 0,-18-5-383 0 0,28-1 198 0 0,1 0-63 0 0,0 0-268 0 0,0 0-116 0 0,0 0-28 0 0</inkml:trace>
  <inkml:trace contextRef="#ctx0" brushRef="#br0" timeOffset="567.995">790 637 6688 0 0,'-38'58'416'0'0,"9"0"1056"0"0,28-56-1030 0 0,1-2-220 0 0,0 0 164 0 0,0 0 102 0 0,0 0 22 0 0,0 0 2 0 0,0 0 0 0 0,-5-25 1104 0 0,10 13-1600 0 0,0-4-16 0 0</inkml:trace>
  <inkml:trace contextRef="#ctx0" brushRef="#br0" timeOffset="894.762">1139 758 10608 0 0,'0'0'448'0'0,"0"0"-360"0"0,0 0-88 0 0,-5 8 0 0 0,5-8 72 0 0,-5 13-72 0 0,0-2 184 0 0,0 2 0 0 0,5-5 0 0 0,0-8 0 0 0,0 0 104 0 0,0 0 32 0 0,0 0 0 0 0,0 0 0 0 0,0 0-256 0 0,0 0-64 0 0,0 0 0 0 0</inkml:trace>
  <inkml:trace contextRef="#ctx0" brushRef="#br0" timeOffset="1304.261">683 17 7136 0 0,'-19'1'406'0'0,"14"1"-400"0"0,0 0 0 0 0,1 1 0 0 0,-1 0 0 0 0,1 0 0 0 0,0 0 0 0 0,0 1-1 0 0,0-1 1 0 0,1 1 0 0 0,-1 0 0 0 0,1 0 0 0 0,0 0 0 0 0,0 0 0 0 0,0 1-1 0 0,1-1 1 0 0,0 1 0 0 0,-1 0 0 0 0,1 0 0 0 0,1 0 0 0 0,-1 0 0 0 0,1 0-1 0 0,0 0 1 0 0,0 0 0 0 0,0 2-6 0 0,-2 5 391 0 0,-60 311 2165 0 0,16 68-1948 0 0,17-234-608 0 0,1-19 0 0 0,10-66 0 0 0,14-52 0 0 0</inkml:trace>
  <inkml:trace contextRef="#ctx0" brushRef="#br0" timeOffset="1682.26">601 211 6800 0 0,'-81'265'438'0'0,"65"-205"49"0"0,-86 379 2920 0 0,59-301-3280 0 0,-6-2 0 0 0,-5-2 1 0 0,-7-3-1 0 0,-15 16-127 0 0,-21 42 1415 0 0,95-187-2034 0 0,2-2-314 0 0</inkml:trace>
  <inkml:trace contextRef="#ctx0" brushRef="#br0" timeOffset="2130.261">974 53 8752 0 0,'0'0'190'0'0,"0"-2"-10"0"0,9-27 315 0 0,6 17 954 0 0,-13 11-1441 0 0,0 0 0 0 0,-1 0 0 0 0,1 0 0 0 0,0 0 0 0 0,0 0 0 0 0,0 1 0 0 0,-1-1 0 0 0,1 0 0 0 0,0 1 0 0 0,0-1 0 0 0,0 1 0 0 0,0 0 0 0 0,0 0-1 0 0,0 0 1 0 0,0 0 0 0 0,0 0 0 0 0,0 0 0 0 0,0 0 0 0 0,0 1 0 0 0,0-1 0 0 0,0 1 0 0 0,0 0 0 0 0,0-1 0 0 0,0 1 0 0 0,0 0 0 0 0,-1 0 0 0 0,1 0 0 0 0,0 0 0 0 0,-1 0-1 0 0,1 1 1 0 0,-1-1 0 0 0,1 0 0 0 0,-1 1 0 0 0,1-1 0 0 0,-1 1 0 0 0,0-1 0 0 0,0 1 0 0 0,0 0 0 0 0,0-1 0 0 0,0 1 0 0 0,0 0 0 0 0,0 0 0 0 0,-1 0-8 0 0,24 88 513 0 0,2 29-482 0 0,-20-103-31 0 0,0-1 0 0 0,1 0 0 0 0,0 0 0 0 0,2-1 0 0 0,0 0 0 0 0,0-1 0 0 0,1 1 0 0 0,1-2 0 0 0,0 0 0 0 0,0 0 0 0 0,9 6 0 0 0,77 46-154 0 0,-62-48 31 0 0,1-2-1 0 0,1-1 0 0 0,0-2 1 0 0,15 2 123 0 0,69 5-300 0 0,-83-13-16 0 0</inkml:trace>
  <inkml:trace contextRef="#ctx0" brushRef="#br0" timeOffset="2416.067">1124 235 4864 0 0,'24'-24'200'0'0,"1"-1"-200"0"0,2 9 864 0 0,-2 0 128 0 0,4 4 24 0 0,0 4 8 0 0,6 3-496 0 0,-8-3-96 0 0,12 0-16 0 0,-4 8-8 0 0,-6 8-136 0 0,5 5-24 0 0,-5-5-8 0 0,-1 12 0 0 0,1-1-128 0 0,-4 11-24 0 0,-1 1-8 0 0</inkml:trace>
  <inkml:trace contextRef="#ctx0" brushRef="#br0" timeOffset="2719.894">1511 326 7656 0 0,'0'8'144'0'0,"-1"0"0"0"0,1 1-1 0 0,0-1 1 0 0,0 0 0 0 0,1 0 0 0 0,1 0 0 0 0,-1 0 0 0 0,1-1 0 0 0,0 1 0 0 0,1 0 0 0 0,0-1 0 0 0,0 1 0 0 0,1-1-1 0 0,0 0 1 0 0,1 2-144 0 0,-3-5 45 0 0,20 39-97 0 0,-1 1 0 0 0,-3 1-1 0 0,-1 1 1 0 0,0 8 52 0 0,-13-35 281 0 0,49 245-366 0 0,-39-174-1401 0 0,-4-46 446 0 0</inkml:trace>
  <inkml:trace contextRef="#ctx0" brushRef="#br0" timeOffset="3152.675">1414 242 9704 0 0,'-29'66'700'0'0,"29"-52"-600"0"0,0-1 1 0 0,1 1 0 0 0,1 0 0 0 0,0 0-1 0 0,1-1 1 0 0,0 1 0 0 0,1-1-1 0 0,0 0 1 0 0,1 0 0 0 0,1 0 0 0 0,2 4-101 0 0,61 124 218 0 0,0-4-186 0 0,-5 2 0 0 0,1 24-32 0 0,13 37-178 0 0,16 42-2102 0 0,-73-180 1256 0 0,-12-29 512 0 0</inkml:trace>
  <inkml:trace contextRef="#ctx0" brushRef="#br0" timeOffset="3702.904">1419 444 6800 0 0,'0'0'144'0'0,"0"2"1"0"0,39 44-114 0 0,37 73-31 0 0,-49-59 0 0 0,-2 0 0 0 0,-3 2 0 0 0,-3 1 0 0 0,5 33 0 0 0,1 55 1894 0 0,0 83-1894 0 0,-18-160 154 0 0,4 95-138 0 0,2-116-16 0 0,-12-44 0 0 0</inkml:trace>
  <inkml:trace contextRef="#ctx0" brushRef="#br0" timeOffset="4077.578">867 304 5648 0 0,'0'0'248'0'0,"0"0"34"0"0,0 0 20 0 0,0 0 2 0 0,0 0 9 0 0,0 0 40 0 0,0 0 21 0 0,0 0 2 0 0,0 0-32 0 0,1 0-135 0 0,72 48 6 0 0,4 11-391 0 0,115 50 560 0 0,-134-84-502 0 0,0-1 0 0 0,2-4 0 0 0,0-1 0 0 0,14-1 118 0 0,67 15 53 0 0,-60-7-42 0 0,-61-17-11 0 0</inkml:trace>
  <inkml:trace contextRef="#ctx0" brushRef="#br0" timeOffset="4453.266">1129 299 7320 0 0,'0'0'158'0'0,"1"1"-16"0"0,60 22 307 0 0,-50-22-476 0 0,1 1 1 0 0,-1 0-1 0 0,1 1 0 0 0,-1 0 0 0 0,0 1 0 0 0,0 0 1 0 0,0 0-1 0 0,-1 1 0 0 0,1 1 0 0 0,-1 0 1 0 0,-1 0-1 0 0,7 6 27 0 0,61 41 644 0 0,34 37-734 0 0,-19-35-211 0 0,-9-17-276 0 0,-31-26-186 0 0,-32-12 166 0 0</inkml:trace>
  <inkml:trace contextRef="#ctx0" brushRef="#br0" timeOffset="4776.946">916 102 5408 0 0,'-8'-2'14'0'0,"0"0"1"0"0,0 1 0 0 0,1 0-1 0 0,-1 0 1 0 0,0 1-1 0 0,0 0 1 0 0,0 0 0 0 0,0 1-1 0 0,0 0 1 0 0,0 0-1 0 0,1 1 1 0 0,-1 0-1 0 0,1 1 1 0 0,-1-1 0 0 0,1 1-1 0 0,0 1 1 0 0,-2 1-15 0 0,1 1-12 0 0,1 1 0 0 0,1 0 0 0 0,-1 1 0 0 0,1 0-1 0 0,0 0 1 0 0,1 0 0 0 0,0 1 0 0 0,1-1 0 0 0,-1 1 0 0 0,2 0 0 0 0,-1 1 0 0 0,0 3 12 0 0,-15 32-45 0 0,-120 294 707 0 0,9 23 1650 0 0,38-67-1655 0 0,68-235-1382 0 0,19-51 281 0 0</inkml:trace>
  <inkml:trace contextRef="#ctx0" brushRef="#br0" timeOffset="5178.613">494 170 6016 0 0,'-42'88'254'0'0,"7"12"-228"0"0,-38 139 1928 0 0,-46 121 706 0 0,-36 96-794 0 0,100-213-1786 0 0,42-150-651 0 0,12-80 222 0 0</inkml:trace>
  <inkml:trace contextRef="#ctx0" brushRef="#br0" timeOffset="5470.202">413 714 5920 0 0,'-69'183'253'0'0,"7"-23"1876"0"0,-39 165-2129 0 0,43-31 1331 0 0,51-247-1187 0 0,0 0 81 0 0,1 2 1 0 0,3-1-1 0 0,2 39-225 0 0,5-57-93 0 0</inkml:trace>
  <inkml:trace contextRef="#ctx0" brushRef="#br0" timeOffset="6045.106">815 173 6800 0 0,'0'0'144'0'0,"0"-1"1"0"0,7-4-39 0 0,-1 1 0 0 0,0-1 0 0 0,1 1 1 0 0,0 1-1 0 0,0-1 0 0 0,0 1 0 0 0,0 0 0 0 0,1 1 0 0 0,-1 0 0 0 0,1 0 0 0 0,-1 0 0 0 0,1 1 1 0 0,0 0-1 0 0,0 1 0 0 0,-1 0 0 0 0,1 0 0 0 0,0 0 0 0 0,0 1 0 0 0,3 1-106 0 0,8-2 79 0 0,-8 0 17 0 0,1 0 1 0 0,0 1-1 0 0,-1 0 1 0 0,1 0-1 0 0,-1 1 1 0 0,1 1-1 0 0,-1 0 0 0 0,0 1 1 0 0,0 0-1 0 0,0 0 1 0 0,-1 1-1 0 0,1 1 1 0 0,-1 0-1 0 0,-1 0 1 0 0,1 1-1 0 0,-1 0 1 0 0,4 4-97 0 0,12 13 21 0 0,-1 1 0 0 0,-1 1 1 0 0,-1 1-1 0 0,-1 1 0 0 0,-2 0 1 0 0,3 8-22 0 0,-10-15 41 0 0,1 0 0 0 0,0-2 0 0 0,2 1 0 0 0,0-2 0 0 0,1 0 1 0 0,1 0-1 0 0,8 4-41 0 0,-6-9 0 0 0,1-2 0 0 0</inkml:trace>
  <inkml:trace contextRef="#ctx0" brushRef="#br0" timeOffset="6241.204">896 348 7136 0 0,'0'0'152'0'0,"2"-1"20"0"0,60-14 272 0 0,-26 15-444 0 0,-3-1 0 0 0,1 2 0 0 0,-1 0 0 0 0,0 3 0 0 0,0 1 0 0 0,1 1 0 0 0,-9 2-13 0 0,0 0 0 0 0,0 2 0 0 0,-1 1 1 0 0,-1 1-1 0 0,4 2 13 0 0,8 7 0 0 0</inkml:trace>
  <inkml:trace contextRef="#ctx0" brushRef="#br0" timeOffset="6242.204">1622 118 7768 0 0,'-7'15'20'0'0,"0"1"-1"0"0,0 0 1 0 0,2 0 0 0 0,0 0 0 0 0,1 1-1 0 0,1 0 1 0 0,0 0 0 0 0,1 0 0 0 0,1 0 0 0 0,1 0-1 0 0,0 0 1 0 0,1 0 0 0 0,1 0 0 0 0,1 0-1 0 0,0 0 1 0 0,1-1 0 0 0,1 1 0 0 0,2 2-20 0 0,56 176-50 0 0,-2-47 177 0 0,33 26 205 0 0,-70-130-121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1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D7EA-C900-49DD-950C-3361799C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5457-986D-4F60-9205-09CCD31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Pourquoi personne n’a demandé de voir le passeport de M. Madeleine quand il est arrivé à Montreuil-sur-mer?</a:t>
            </a:r>
          </a:p>
        </p:txBody>
      </p:sp>
    </p:spTree>
    <p:extLst>
      <p:ext uri="{BB962C8B-B14F-4D97-AF65-F5344CB8AC3E}">
        <p14:creationId xmlns:p14="http://schemas.microsoft.com/office/powerpoint/2010/main" val="31753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6EBC-29FB-419B-B36A-C2421C16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Forte" panose="03060902040502070203" pitchFamily="66" charset="0"/>
              </a:rPr>
              <a:t>Notre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de </a:t>
            </a:r>
            <a:r>
              <a:rPr lang="en-US" sz="2800" b="1" dirty="0" err="1">
                <a:latin typeface="Forte" panose="03060902040502070203" pitchFamily="66" charset="0"/>
              </a:rPr>
              <a:t>vendredi</a:t>
            </a:r>
            <a:r>
              <a:rPr lang="en-US" sz="2800" b="1" dirty="0">
                <a:latin typeface="Forte" panose="03060902040502070203" pitchFamily="66" charset="0"/>
              </a:rPr>
              <a:t> sera…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5FC69B-4B3E-481D-B631-DA4F6B1D7A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2740" y="1563470"/>
            <a:ext cx="5116643" cy="470118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3A89A71-576A-43CB-AEDB-28308A5F3A06}"/>
                  </a:ext>
                </a:extLst>
              </p14:cNvPr>
              <p14:cNvContentPartPr/>
              <p14:nvPr/>
            </p14:nvContentPartPr>
            <p14:xfrm>
              <a:off x="5700960" y="3792960"/>
              <a:ext cx="441000" cy="633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3A89A71-576A-43CB-AEDB-28308A5F3A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91600" y="3783600"/>
                <a:ext cx="459720" cy="65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65BB598-86E1-4196-AF99-B968FCD5D3B8}"/>
                  </a:ext>
                </a:extLst>
              </p14:cNvPr>
              <p14:cNvContentPartPr/>
              <p14:nvPr/>
            </p14:nvContentPartPr>
            <p14:xfrm>
              <a:off x="5565120" y="3790131"/>
              <a:ext cx="681120" cy="71424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65BB598-86E1-4196-AF99-B968FCD5D3B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56485" y="3781491"/>
                <a:ext cx="698751" cy="7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384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Misérables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s’est</a:t>
            </a:r>
            <a:r>
              <a:rPr lang="en-US" dirty="0"/>
              <a:t> passé?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7A3D0-6089-44E6-AF73-4DF6B3283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2FDB8-7340-476C-B26F-F067FA325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81952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Javert, pourquoi pense-t-il à Jean Valjean quand il voit le sauvetage de Fauchelevent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33007</TotalTime>
  <Words>66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Forte</vt:lpstr>
      <vt:lpstr>Office Theme</vt:lpstr>
      <vt:lpstr>Bonjour!</vt:lpstr>
      <vt:lpstr>PowerPoint Presentation</vt:lpstr>
      <vt:lpstr>Bonjour!</vt:lpstr>
      <vt:lpstr>Notre vedette de vendredi sera…</vt:lpstr>
      <vt:lpstr>Les Misérables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368</cp:revision>
  <dcterms:created xsi:type="dcterms:W3CDTF">2016-10-03T16:25:09Z</dcterms:created>
  <dcterms:modified xsi:type="dcterms:W3CDTF">2025-01-13T16:44:08Z</dcterms:modified>
</cp:coreProperties>
</file>