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5" r:id="rId2"/>
    <p:sldId id="364" r:id="rId3"/>
    <p:sldId id="331" r:id="rId4"/>
    <p:sldId id="363" r:id="rId5"/>
    <p:sldId id="351" r:id="rId6"/>
    <p:sldId id="356" r:id="rId7"/>
    <p:sldId id="366" r:id="rId8"/>
    <p:sldId id="35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65"/>
            <p14:sldId id="364"/>
            <p14:sldId id="331"/>
            <p14:sldId id="363"/>
          </p14:sldIdLst>
        </p14:section>
        <p14:section name="Untitled Section" id="{B98E1A23-2B1A-4556-9DA9-FFB83448EDE0}">
          <p14:sldIdLst>
            <p14:sldId id="351"/>
            <p14:sldId id="356"/>
            <p14:sldId id="366"/>
            <p14:sldId id="352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1-12T16:36:44.2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1439 3257 4808 0 0,'-1'1'101'0'0,"-63"101"879"0"0,35-59 443 0 0,24-37-3018 0 0,5-6-866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1-12T16:43:32.3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3146 96 9216 0 0,'0'0'200'0'0,"0"0"48"0"0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4T15:49:33.36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9225 2933 619 0,'-7'-6'17'0,"4"-2"5"0,-1-4-22 0,-3 6 0 0,0-6 0 0,3 0 0 15,-3-5 66-15,4 8 9 0,-1-3 1 0,-3 6 1 16,7 0-4-16,0 6-1 0,0 0 0 0,0 0 0 16,0 0-12-16,0 0-4 0,0 0 0 0,0 0 0 15,0 0-28-15,0 0-7 0,0 0-1 0,0 0 0 16,0 0 20-16,0 0 3 0,0 0 1 0,0 0 0 16,0 0-17-16,0 0-3 0,0 0-1 0,0 0 0 15,0 0 13-15,-3 6 4 0,-1 0 0 0,4-6 0 16,0 6-28-16,-3 0-4 0,3-6-8 0,-4 9 11 15,4 3-1-15,0-7 0 0,0 7 0 0,0-6 0 16,0 6 7-16,0-3 2 0,0 2 0 0,0 1 0 16,4 0-11-16,-4 6-8 0,3-13 12 0,1 10-12 15,-1-3 16-15,1 6-3 0,3-7-1 0,-4 4 0 16,1 3-12-16,-4-1 9 0,3-5-9 0,1 9 8 16,-4-10 0-16,3 7 0 0,5 0 0 0,-5-4 0 15,1 4-8-15,-1 0 8 0,1-7-8 0,-4 1 8 16,3 9-8-16,1-10 0 0,3 1 9 0,-4-3-9 15,1 3 0-15,3 5 8 0,0-11-8 0,-4 6 0 16,4 0 0-16,1-3 0 0,-5 2 0 0,4-5 0 16,4 0 0-16,-4 6 9 0,3-6-9 0,1 0 0 15,-1 0 11-15,1-1-11 0,-4 1 10 0,4-3-10 16,-4 3 12-16,3-6-3 0,-3 6-1 0,0 0 0 16,4-6 0-16,-4 0 0 0,4 0 0 0,-4-6 0 15,0 0 0-15,3 6-8 0,-3-6 12 0,1 0-4 16,2 1-8-16,-6-4 12 0,3 3-12 0,0-6 12 0,-4 0-12 15,4 6 12-15,-3-5-12 0,-1 2 12 0,4-3-4 16,-3 0 0-16,3 1 0 0,-3-7 0 0,-1 3 4 0,1 3 0 16,-4-5 0-16,0-1 0 0,0 3-12 0,0-2 0 0,0-1 0 15,0-2 0-15,0 2 0 0,-4-6 0 16,1 4 9-16,3 2-9 0,-4 1 0 0,4-10 8 0,-4 10-8 16,1-1 0-16,3 0 0 0,-4 4 0 0,1-10 0 15,3 12 0-15,-4-5 0 0,1 2 0 0,3 3 0 16,-4 0 0-16,4 7 0 15,0-16-8-15,-3 9 8 0,3 0 0 0,0 1-15 0,-4-1 3 0,4 3 0 0,-3 3 0 16,3 0-4-16,0 6-1 0,-4-6 0 0,4-5 0 31,0 5-7-31,0 0-2 0,0-6 0 0,0 3 0 0,0-2-24 0,0 5-5 16,0-6-1-16,0 6 0 0,0 0-30 0,0 0-6 0,0-5-2 16</inkml:trace>
  <inkml:trace contextRef="#ctx0" brushRef="#br0" timeOffset="990.039">9701 2927 866 0,'-10'12'18'0,"10"-12"4"0,0 0-22 0,0 0 0 0,0 0 0 0,0 0 0 16,0 0 77-16,-4 6 11 0,4-6 3 0,-3 12 0 16,3-12-7-16,0 0-2 0,0 0 0 0,0 0 0 15,0 0-24-15,0 0-5 0,-7 6-1 0,7-6 0 16,-4 6-24-16,4-6-4 0,-3 8-2 0,-1 4 0 16,1-6 1-16,-1 12 0 0,4-7 0 0,-3 1 0 15,-1 3-23-15,4 8 0 0,0-5 0 0,-4 3 8 16,8 2 0-16,-4 1 0 0,0-4 0 0,0 4 0 15,0-7 3-15,0 10 1 0,0-4 0 0,0-8 0 16,4 9 1-16,-4-7 1 0,3 1 0 0,1-6 0 16,-4 2 13-16,3-8 2 0,1 12 1 0,-4-6 0 0,3-4-30 15,-3 4 0-15,0 0 0 0,4-6 0 16,-4-6 0-16,0 0 17 0,0 0-3 0,0 0-1 16,0 0-3-16,0 0-1 0,0 0 0 0,0 0 0 0,0 0 3 0,0 0 0 15,0 0 0-15,0 0 0 16,0 0-2-16,0 0 0 0,0 0 0 0,0 0 0 15,0 0 0-15,0 0 0 0,0 0 0 0,0 0 0 0,0-6 1 16,3-6 0-16,-3 3 0 0,0 1 0 0,0-1-11 0,-3-3 8 0,3-6-8 0,0 4 8 16,-4 2-8-16,1-6 0 0,3 6 0 15,-4-8 8-15,1 2-8 0,-1 1 0 0,-3-7 0 0,3 3 0 16,1-2 0-16,3 5 0 0,-4 4 0 0,4-4 0 16,0 0 0-16,-3 1 0 0,3 2 0 0,0-3 0 15,0 7 8-15,3-10-8 0,-3 9 0 0,4-5 8 16,-4-1-8-16,3 3 0 0,1-2 0 0,3-1 0 15,-3 0 0-15,3 4-9 0,3-4 9 0,-3 6-13 16,0-5 13-16,0 2 0 0,0-3 0 0,-3 1-9 16,7 5 9-16,-4-3 9 0,3 3-1 15,1 1-8-15,-4 5 0 0,0 0-9 0,0 0-1 0,-4 6 0 16,-3 0 10-16,8 0-10 0,-8 0 10 0,7 0-10 16,-4 6 10-16,4 0 0 0,0 6-9 0,-3-7 9 15,3 7 0-15,-4-3 0 0,1 3 0 0,-1 0 0 16,1-1 0-16,-1 7 0 0,1-9 0 0,3 8 0 15,-3 1 0-15,-4-6 0 0,3 8 0 0,1-8 0 16,-1 6 0-16,1 2 0 0,-1-2 0 0,1 0 0 16,-1-1 0-16,1-2 0 0,3 3 0 0,-4-7 0 15,1 1 0-15,-1 6 0 0,1-4 0 0,-1-8 0 16,1 6 12-16,0 6-4 0,-1-12 0 0,1 8 0 0,-1-2-8 0,1 6-11 16,-1-7 3-16,-3-2 0 0,4 0 8 15,-1 6 0-15,1-9 0 0,-4-6 0 0,0 6 0 16,0 5 0-16,0-11 0 0,3 6 0 0,-3 0 0 0,0 3 0 0,0-9 0 15,0 0 8-15,0 0-8 0,0 0 0 0,0 0 0 0,0 0 0 16,0 0-17-16,0 0-2 0,0 0 0 0,0 0 0 31,0 0-41-31,0 0-8 0,7 0-1 0,0 3-1 16,-3-3-32-16,3-3-6 0,0 3-2 0</inkml:trace>
  <inkml:trace contextRef="#ctx0" brushRef="#br0" timeOffset="1797.506">10132 2995 1272 0,'-14'0'26'0,"3"-6"7"0,0 6-33 0,11 0 0 0,-10 0 0 0,3 0 0 16,0-6 32-16,0 3 0 0,0-3 0 0,0 1 0 0,3-1 4 0,-3 0 0 15,4 0 0-15,-1 0 0 16,4 6-3-16,0 0 0 0,0 0 0 0,0 0 0 15,0 0 2-15,0 0 0 0,0 0 0 0,0 0 0 0,0 0 0 16,0 0 0-16,0 0 0 0,0 0 0 0,0 0-13 0,0 12-2 0,4 0-1 16,-1-7 0-16,1 1-1 0,-1 3 0 0,1-3 0 0,3-6 0 15,0 6 2-15,-4 0 0 16,4 0 0-16,0-6 0 0,0 0-20 0,4 0 0 0,0 6 0 0,3-6 0 16,-4 0 0-16,1-6 0 15,3 6 0-15,0 0 0 0,-3 0 0 0,3-6 0 16,0 0 0-16,4 6 0 0,-8-6 0 0,4 6 0 15,0-6 0-15,-3 0 0 0,3 0 0 16,-3 3 0-16,-1-8 0 0,1-1 0 0,-1 6 10 0,1-6-2 0,0 1 0 0,-8 2 0 16,4-3-8-16,-3 0 0 0,-1-5 0 15,-3 2 0-15,0 3 0 0,0-6 0 0,0 1 0 0,-3-1 0 16,-1 3 0-16,-3 4 0 0,4-7 0 0,-5 3 0 16,1 4 0-16,0-1 0 0,-3 0 0 0,3 6-11 15,-4 0 11-15,1-5 0 0,-1 5 0 0,-3 3 8 16,3-3-8-16,1 6 0 0,-1 0 0 0,4 0 0 15,0 6 0-15,0 0-8 0,0 8 0 0,3-2 0 16,1 0 8-16,-1 0 0 0,1 8 0 0,3-2 0 16,-4-1 0-16,4 1 0 0,0 3 0 0,0 2 0 15,0-8 0-15,0 8 0 0,0-5 0 0,0-6 0 16,-3 8 0-16,3-8 0 0,0 0 0 0,-4-6 0 16,8 11 0-16,-4-11 9 0,0 3 0 0,0-3 0 15,0 6-9-15,0 0 8 0,3-7-8 0,-3 1 8 16,0 0 0-16,4 3 0 0,-4 3 0 0,3 0 0 0,1-1-8 15,-1-5 0-15,4 6 0 0,1 3 0 0,-5-4 0 0,4 1 0 16,0 6 0-16,4-4 0 0,-4-2 0 16,3 6 0-16,1-1 0 0,-4-5 0 0,4-3 0 15,-1 9 0-15,4-12 0 0,-3 5 0 0,-1-5 0 16,1 3 0-16,0 3 0 0,3 0 0 16,-4-1 0-16,4-5-11 0,1 0 3 0,-1 6 0 0,3-6 8 15,-3 0 0-15,1-3 0 0,2 2 0 0,-3 1 0 0,0 0-10 16,4-6 10-16,0 0-10 15,-4-6-103-15,3 0-21 0,1-2-4 0</inkml:trace>
  <inkml:trace contextRef="#ctx0" brushRef="#br0" timeOffset="2914.509">11631 2092 1265 0,'0'0'36'0,"0"0"8"0,0 0-36 0,0 0-8 0,0 0 0 0,0 0 0 16,0 0 28-16,-7 6 3 0,0-6 1 0,7 0 0 16,0 0-9-16,-4 6-2 0,4-6 0 0,-3 6 0 15,3 3 18-15,-4 3 3 0,1-6 1 0,3 5 0 16,0-5-13-16,0 6-2 0,0 3-1 0,0-9 0 15,0 5 7-15,0 7 2 0,-4-6 0 0,4 2 0 16,0 4-4-16,4-6-1 0,3 5 0 0,-4 4 0 16,1 3 9-16,-4-4 1 0,3 4 1 0,1 5 0 15,-4 3-11-15,4-2-3 0,-1 8 0 0,-3-6 0 16,4 9 7-16,-4-2 1 0,0 2 0 0,0 3 0 16,-4 0-20-16,1-3-3 0,-1 3-1 0,4-5 0 15,-4-4-2-15,4 3-1 0,-3-6 0 0,3 4 0 16,0-13 20-16,0 4 4 0,0-4 1 0,0-2 0 0,0 2-26 15,0 1-8-15,3-10 0 0,1 4 0 0,0 0 0 16,-1-1 0-16,1-8 0 0,-1 9 0 0,4-6 0 0,0-1 0 16,0 1 0-16,0-3 0 0,0 3 0 15,0-1 0-15,-3-5 0 0,3 6 0 0,-7 0 0 16,4-6 0-16,-1 0 0 0,-3-6 0 16,0 8 0-16,0-8 0 0,0 0 0 0,0 0 0 0,0 0 13 0,0 0-1 15,0 0 0-15,0 0 0 0,0 0 7 0,-7-5 1 0,0-1 0 0,0 0 0 16,-4-9-20-16,1 3 0 15,-4 1 0-15,3-4 0 0,4 3 13 0,0-6-1 0,3 7 0 16,-3-10 0-16,0 9-12 0,0-5 0 0,4-1 0 0,-4 0 0 16,0 4-10-16,3-4-5 0,1 6-1 0,-1-5 0 15,1 2 7-15,-1 3 1 0,4 1 0 0,0 5 0 16,0-12 8-16,0 9 0 0,0-3 0 0,0 1 0 16,4-1 0-16,3 0 0 0,-4 0 0 0,1 4 0 15,-1-4 0-15,1 0-8 0,-1 6 8 16,1 0-8-16,-1-5 8 0,1 2 0 0,-1 3 8 0,1-6-8 15,-1 6 0-15,1 0-8 0,-1 0 0 0,1 6 0 16,3-5 8-16,0-1 0 0,-3 0 0 0,-4 6 0 16,7 0 0-16,-7 0 0 0,7-3 0 0,-4 3 0 15,4 0 0-15,0 0 0 0,0 0 0 0,0 3 0 16,1-3-10-16,2 0 0 0,-3 6 0 0,4 0 0 16,-1-6 10-16,1 5 0 0,0 1 0 0,-4 0-8 15,0 0 8-15,3 6 0 0,-3-3 0 0,0 2 0 16,0 1-28-16,0 0-3 0,0-6-1 0,1 11 0 15,-1-2 32-15,-4-3 13 0,4 6-1 0,0-1 0 16,0-2-12-16,4 8 0 0,-4-5 0 0,0 3 0 16,-4-4 0-16,5 13 0 0,-5-16 0 0,1 16 0 15,-1-13 19-15,1-2 1 0,-1 9 0 0,1-13 0 0,-4 1-20 0,3 0 0 16,1-3 0-16,-4-9 0 0,3 6-12 0,-3-6-7 0,0 0-1 0,0 0 0 31,0 0-9-31,0 0-3 0,0 0 0 0,0 0 0 16,0 0-108-16,4-6-23 0,-4-3-4 0</inkml:trace>
  <inkml:trace contextRef="#ctx0" brushRef="#br0" timeOffset="3692.861">12196 2983 1414 0,'-11'12'40'0,"0"-6"9"15,1 6-39-15,-1-6-10 0,4 5 0 0,-3-5 0 16,2 0 56-16,1 3 8 0,0-3 3 0,7-6 0 15,0 0-11-15,0 0-3 0,0 0 0 0,0 0 0 16,0 0-13-16,0 0-4 0,0 0 0 0,0 0 0 0,0 0-9 0,0 0-3 0,0 0 0 16,0 0 0-1,0 0-6-15,0 0-2 0,0 0 0 0,0 0 0 0,0 0-8 0,0 0-8 0,0 0 9 0,0 0-9 16,0 6 12-16,0 5-3 0,4-5-1 16,-1 0 0-1,1 0-8-15,3 0 0 0,0 3 9 0,0-3-9 16,0-1 8-16,0 1-8 0,0 6 10 0,4-6-10 0,-4 0 8 0,4 0-8 0,-4 0 0 0,3-6 0 15,-3 0 0-15,0 3 8 0,0 0-8 0,0-3 0 16,0-3 0-16,1 0 9 0,-1 3-9 0,-4-6 8 16,4-6 1-16,-3 6 0 0,3 0 0 0,-4 0 0 15,1-5 3-15,3 2 1 0,-4-3 0 0,1 0 0 16,3 6-13-16,-4-5 9 0,5-1-9 0,-5-3 8 16,1 9-8-16,-1-5 0 0,1 5 9 0,-4-6-9 15,3 0 0-15,1 3 0 0,-1 3 0 0,1-11 0 16,-1 11 0-16,-3-6 0 0,4 6 0 15,-4-5 0-15,3 2 0 0,-3-3-12 0,0 6 4 0,0-6 0 16,0 6-4-16,0 1-1 0,-3-10 0 0,3 9 0 16,-4 0-15-16,-3 0-4 0,4 0 0 15,-4 0 0-15,0 6 10 0,0-5 2 0,-4-1 0 0,0 6 0 16,-3 6 12-16,4-1 8 0,-4-5-10 0,-1 6 10 16,1 0 0-16,0 6 10 0,0-6 0 0,0 9 0 15,3 2 3-15,1-5 1 0,3 3 0 0,0 2 0 16,3 1-14-16,1 5 0 0,-1-8-9 0,4 9 9 15,0-7-9-15,4-2 9 0,3 3-8 0,0-1 8 16,0 1 0-16,3 2-10 0,-3-8 10 0,4 6 0 16,-4-6 0-16,0 2 0 0,0-2 0 0,4 0 0 0,-4 0 0 15,0-7 0-15,0 1 0 0,-3-3 9 0,3 3-1 0,0 0 0 16,-4 0 0-16,4 0 0 0,-3-6 2 0,-4 0 0 16,7 6 0-16,0 0 0 0,-4-6-10 0,4 0 0 15,0 0 0-15,-3 0 8 0,3 0-8 0,0 0 0 0,4 5 0 0,-4 1 0 16,3 0 0-16,-3-6 0 15,4 6-10-15,-4-3 10 16,4-3-109-16,-1-3-16 0,1 3-3 0</inkml:trace>
  <inkml:trace contextRef="#ctx0" brushRef="#br0" timeOffset="4051.801">12365 2672 1371 0,'0'0'28'0,"0"0"8"0,0 0-36 0,-7 3 0 0,7-3 0 0,-7 0 0 16,0 0 72-16,0 0 7 0,0-3 1 0,0 0 1 15,-1 0-21-15,1-3-5 0,0 0-1 0,4 0 0 16,-4 0-33-16,3 0-6 0,1-5-2 0,-1-1 0 16,1 6 9-16,3 6 2 0,0-6 0 0,0 3 0 15,3-3-10-15,1-6-2 0,-1 7 0 0,4-1 0 16,-3 0-12-16,3 0 0 0,0 0 8 0,4 0-8 16,-4 0 13-16,0-2 0 0,3 2 0 0,1-6 0 0,-1 6-13 0,1 0 0 15,0-9 8-15,-1 10-8 0,-3-1-15 0,4-6-5 16,-1 6-2-16,1 0 0 15,-4-6-34-15,0 7-8 0,4-1 0 0</inkml:trace>
  <inkml:trace contextRef="#ctx0" brushRef="#br0" timeOffset="4759.966">12781 2913 1527 0,'-3'6'64'15,"3"-6"-51"1,0 0 51-16,-7 3 9 0,7-3 3 0,-11 0 0 16,4 0 10-16,7 0 2 0,-7 0 1 0,0 0 0 15,7 0-42-15,-11 0-9 0,4 5-2 0,7-5 0 16,-3 6-26-16,-1-6-10 0,1 6 0 0,3 0 9 0,0 6-9 16,0-6-17-16,0 5 4 0,3-2 1 0,1 3 12 15,-1 6 0-15,1-1 0 0,3-2 0 0,-4 9 0 16,1-7 0-16,3 1 0 0,-4 2 0 15,1-2 10-15,-1 3-10 0,1 2 8 0,0-5-8 0,-1-1 9 16,1-8-9-16,3 9 10 0,-4-6-10 16,-3-1 15-16,4 1-3 0,-1 9-1 0,-3-10 0 0,0-5 2 0,4 0 1 0,-4-6 0 0,0 0 0 15,0 0 13-15,0 0 2 0,0 0 1 16,0 0 0-16,0-6 1 0,-4 0 0 0,1 1 0 0,-1-10 0 16,1 3-23-16,3 0-8 0,-4-11 0 0,4 2 9 15,-3 4-9-15,3-1 0 0,0 0 0 0,-4-2 8 16,4 2-8-16,-3 0 0 0,-5-2-10 0,5 2 10 15,-1 1-18-15,1-4 2 0,3 3 1 0,-4 7 0 16,1-7 1-16,-4-3 0 0,3 4 0 0,-3 5 0 16,4-6 4-16,-1-2 1 0,1 8 0 0,-1-6 0 15,4 1 9-15,0 8 0 0,0-9-9 0,0 12 9 16,4-5 0-16,-4 5-9 0,0 6 9 0,7-6 0 16,-4-6-13-16,4 9 4 0,4-9 1 0,-4 1 0 15,0 5 8-15,4 0 0 0,-4 0 0 0,0-6-8 16,3 6 8-16,-3 3 0 0,4-2 0 0,-4 5 0 15,3-6 0-15,-2 12 0 0,2-6 0 0,-3 0 0 16,0 5 0-16,0-2-10 0,0 0 10 0,0 6 0 16,0-3-27-16,0 0 2 0,4 0 0 0,-4 0 0 15,0 5-24-15,4-5-5 0,-1-6-1 0,1 6 0 16,3 0-31-16,0 3-6 0,4-3-2 0,-4 0 0 16,4 5-28-16,-4-5-6 0,-4 0 0 0</inkml:trace>
  <inkml:trace contextRef="#ctx0" brushRef="#br0" timeOffset="5419.64">13109 2974 1706 0,'-3'15'48'0,"-1"-3"11"0,4 0-47 0,0-1-12 0,-3-5 0 0,3 3 0 16,0-9 68-16,0 12 11 0,0-12 2 0,0 0 1 16,0 6-37-16,0-6-7 0,0 0-2 0,7 6 0 15,0-6-11-15,0 0-2 0,0-6-1 0,0 0 0 16,3 6-10-16,-2-6-1 0,-1 3-1 0,0-3 0 15,0 6-10-15,0-6 0 0,0 6 0 0,0-6 0 16,0 1 0-16,0 5 0 0,0 0 0 0,0 0 0 16,0-6 0-16,0 6 0 0,0 0 0 0,-7 0 0 15,7 0 0-15,-7 0 0 0,7 0 0 0,-7 0 0 16,7 0 0-16,-7 0 0 0,4-12 0 0,3 12 0 16,-7 0 0-16,0 0 10 0,4-6-10 0,-4 6 10 0,0-6-2 0,0 0 0 0,-4 0 0 0,4 3 0 15,-3-2-8-15,-1-7 0 0,-3 0-10 0,0 6 10 16,0 0-20-16,0-5 3 0,0 5 0 0,-4-3 0 15,1 3-3-15,-1 0-1 0,0 6 0 0,1-6 0 16,-1 6 5-16,-3-6 0 0,3 6 1 16,1 0 0-16,-1 6 0 0,4 0 0 15,-3-6 0-15,-1 12 0 0,8-6 15 16,-1 3-9-16,-3 2 9 0,7-5-8 0,-4 6 8 0,1 6 0 0,-1-7 0 16,4 4 0-16,-3 3 52 0,3-7 13 0,0 4 3 0,0 3 0 31,0-1-96-31,0-5-20 0,0 6-3 0,3-4-1 0,-3-2 52 0,7 6 0 0,-3-6 12 0,3 2-3 15,0-2 11-15,0-6 3 0,4 6 0 0,-1-1 0 16,-3-2-9-16,4-3-2 0,0 6 0 0,-1-6 0 16,1 0-12-16,-1 0 8 0,1-6-8 0,-1 5 0 15,1-10 0-15,-4 5 0 0,7 5 0 0,-3-5 0 16,-1 6 0-16,1-6 0 0,0 6 0 0,-4 0-10 16,3-6-4-16,-3 9-1 0,0-6 0 0,0 0 0 15,4 3-7-15,0-6-2 0,-1 6 0 0,4-6 0 16,-3 0-24-16,3-6-6 0,-4 6-1 15</inkml:trace>
  <inkml:trace contextRef="#ctx0" brushRef="#br0" timeOffset="5933.181">13310 2730 459 0,'-10'-8'20'0,"3"-4"-20"16,0 6 35-16,0-6 3 0,0 6 1 0,-1-5 0 15,1 5-7-15,0 3 0 0,0-3-1 0,0 6 0 16,0-6 1-16,0 0 1 0,0 6 0 0,7 0 0 16,-7 0 31-16,7 0 7 0,-4 0 1 0,4 0 0 15,-7 0-3-15,7 0 0 0,-7 6 0 0,7-6 0 16,0 0-10-16,0 0-3 0,0 0 0 0,0 0 0 16,-7 0-3-16,7 0-1 0,0 0 0 0,0 6 0 15,0-6-10-15,0 0-2 0,0 0-1 0,0 0 0 16,0 0 1-16,0 0 0 0,0 0 0 0,0 0 0 15,0 0 0-15,0 0 1 0,4 0 0 0,-1-6 0 16,4-6 0-16,-3 6 0 0,-1-5 0 0,5 5 0 16,-5-6-21-16,4 3-5 0,0-9-1 0,0 7 0 15,0-1-14-15,4-6 9 0,-4 4-9 0,4 2 8 16,-1-6-8-16,-3 1 0 0,4 2 0 0,-4 3 8 16,3-5-8-16,-3 5 0 0,4-3 0 0,-4 3 0 15,0 1 0-15,4-1-11 0,-1 6 11 0,-3-6-8 16,0 3-12-16,4 3-1 0,-4 1-1 0,0-1 0 15,0 6-108-15,0-6-22 0,-3 0-4 0</inkml:trace>
  <inkml:trace contextRef="#ctx0" brushRef="#br0" timeOffset="6815.298">13917 2810 1302 0,'0'0'27'15,"0"6"7"-15,0-6-34 0,0 0 0 0,-3 11 0 0,3-11 0 16,-8 0 88-16,8 0 10 0,-7 6 2 0,0 0 1 16,7-6-34-16,-7 0-7 0,0 0-2 0,0 0 0 15,7 0-14-15,-7 0-4 0,-3 0 0 0,3-6 0 16,-1 6-3-16,1 0-1 0,0 0 0 0,0 0 0 0,0 6-1 15,-3-6-1-15,-1 6 0 0,4-6 0 16,-4 6-14-16,1-3-2 0,3 0-1 0,-4 6 0 0,4-3-9 0,-3-1-8 0,3-5 9 0,-1 6-9 16,1 0 0-16,0 0 8 15,4-6-8-15,-4 6 0 0,3 0 0 0,1 0 0 0,3-6 0 0,-7 3 0 16,3 3 0-16,4-6-8 0,0 5 8 16,-3 1-10-16,3 0 10 0,-4 0 0 15,4 6 8-15,0-6-8 0,4 5 0 0,-4-11-16 16,0 0 2-16,0 0 1 15,0 0 13-15,0 6 0 0,0-6 0 0,0 0-9 0,7 9 9 0,-7-9 0 0,3 6 0 16,4-6 8-16,-3 6 0 0,-1 6 0 0,4-6 0 16,-7-6 0-16,4 0 4 0,-1 5 2 0,-3-5 0 0,7 6 0 15,1 0-2-15,-1-6 0 0,3 0 0 0,-6 3 0 16,3 0-3-16,0 0-1 0,-4 3 0 0,4-6 0 16,-7 0-8-16,7 0 10 0,-3 0-10 0,-4 0 10 15,7 0-10-15,-3 0 0 0,3 12 0 0,-4-12 8 16,4 0-8-16,-3 6 0 0,3-6 0 0,-7 0 0 15,3 0 0-15,4 0 0 0,-7 0 0 0,4 0 0 16,3 5 0-16,-4-5 0 0,5 0 0 0,-1 6 0 16,0-6 0-16,-4 6 0 0,4 0 0 0,0 0 0 15,0 0 0-15,-3-3 0 0,-1 3 0 0,4 5 0 16,-3-5 0-16,3 0 0 0,0 0 0 0,0 6 0 16,-3-6 0-16,3 2 0 0,-4 4 0 0,1-6 0 0,-1 6 0 15,4 0 0-15,-3-7 0 0,-1 4 0 16,1 0 0-16,-4-9 0 0,0 0 0 0,-4 15 0 0,1-9 21 15,-4 0-1-15,3 5 0 0,-3-5 0 0,0 3-20 16,-3 3 0-16,3 0 0 0,-4-7 0 16,0 1 0-16,-3 0 0 0,4-6 0 0,-4 6 0 15,-1-6 0-15,1 0 0 0,4 6 0 0,-4-6 0 0,0 0 0 0,3-6 0 16,4 6 0-16,-4 0 0 16,4 0-24-16,-3 0-10 0,3 0-2 0,-4 0 0 15,4-6 7-15,0 6 1 0,7 0 0 0,-4 0 0 16,4 0-20-16,-7-6-4 0,7 6-1 0,0 0 0 15,-3 0-11-15,-1-6-3 0,4 6 0 0,-3-5 0 0,-4-1-37 16,7 6-7-16,-4-6-1 0</inkml:trace>
  <inkml:trace contextRef="#ctx0" brushRef="#br0" timeOffset="7283.073">14097 2957 1288 0,'0'12'54'16,"0"-7"-43"-16,0 4 36 0,4 3 7 0,-4-6 2 0,0 0 0 15,0-6-4-15,0 12 0 0,0-12 0 0,3 5 0 16,-3 1-22-16,0 0-5 0,4 9-1 0,-4-3 0 15,3-1 4-15,1 1 0 0,-4 0 0 0,3 3 0 16,1 2-28-16,-4-5 0 0,3 6 0 0,1-4 0 16,-1 4 15-16,-3 0 10 0,4-7 3 0,-4 1 0 15,0 9 9-15,3-10 3 0,1 1 0 0,-4 3 0 16,0-3-32-16,3-1-8 0,-3-5 0 0,0 6 0 16,0-12 0-16,0 0 12 0,0 0-4 0,0 0 0 15,0 0-49-15,0 0-10 0,-3-12-1 16</inkml:trace>
  <inkml:trace contextRef="#ctx0" brushRef="#br0" timeOffset="7689.3">14016 2328 1273 0,'0'11'53'0,"0"4"-42"15,3-3 71-15,-3 0 14 0,0-1 4 0,0 1 0 16,0 0-52-16,0-3-9 0,0-3-3 0,0-6 0 16,0 0-20-16,0 0-4 0,0 0 0 0,0 11-1 15,0-11-11-15,0 0 10 0,0 0-10 0,0 0 10 16,0 0-21-16,0 0-4 0,0 0-1 0,0 0 0 15,0 0-33-15,0 0-7 0,0 0-2 0</inkml:trace>
  <inkml:trace contextRef="#ctx0" brushRef="#br0" timeOffset="8828.518">14372 2866 1067 0,'0'0'45'0,"-7"6"-36"16,7-6 35-16,-7 5 6 0,7-5 2 0,-7 6 0 15,0 0 15-15,3 0 3 0,1 6 1 0,3-12 0 16,-7 6-15-16,7-6-2 0,0 0-1 0,0 0 0 16,-4 6-5-16,4-6-2 0,0 0 0 0,0 0 0 15,0 0-2-15,0 0 0 0,0 0 0 0,0 0 0 16,0 0-19-16,-3 8-4 0,3-8-1 0,3 6 0 16,-3 0 3-16,4 0 0 0,3 0 0 0,-4 0 0 15,4 6-6-15,1-12-1 0,2 5 0 0,-3-2 0 16,0 0-5-16,0 0-2 0,0 3 0 0,4-6 0 15,-4 0-9-15,4 6 10 0,-1-6-10 0,-3 0 10 16,4 0-10-16,-1 0 10 0,1 0-10 0,-4 0 10 16,4 0-10-16,-1 0 0 0,-3 0 9 0,0 0-9 15,-7 0 8-15,0 0-8 0,0 0 8 0,7 0-8 16,-3 0 12-16,3 0-1 0,0 0-1 0,-7 0 0 16,4-6 2-16,-4 6 1 0,7 0 0 0,-7 0 0 0,0-9-1 0,3 6 0 15,-3 3 0-15,0-3 0 0,0-2-12 0,0-7 8 0,0 6-8 16,0-6 0-16,-3 6 0 0,-1 0 0 0,4 1 0 0,-3-1 0 15,-1-3 0-15,0 3-10 0,4 0 10 16,-3 0-8-16,3 0-3 0,-4 0 0 0,4 6 0 0,0 0 0 16,0 0 2-16,0 0 0 0,0 0 0 0,0 0 0 15,-3-5 9-15,3 5-10 0,-7-6 10 0,0 0-10 16,0 3 10-16,0 3 0 0,0 0 0 0,0 0 0 16,-1 0 0-16,-2 3 0 0,3-3 0 0,0 6 0 15,0 0 0-15,0-6 0 0,3 0 0 0,-3 5 0 16,7-5 0-16,-7 0 0 0,7 0-8 0,-7 6 8 15,3-6 0-15,4 0-8 0,-7 6 8 0,4 0 0 16,3-6 0-16,-4 6 0 0,4-6 0 0,-3 6 0 16,3 3 0-16,0-9 0 0,-4 11 0 0,4-5 0 15,0 0 0-15,-3 0 0 0,3-6 0 0,0 12 0 16,-4-6 0-16,4 5 0 0,0-8 0 0,-3 3 0 16,3 0 0-16,0 6 0 0,0-6 0 0,0 0 0 15,0-6 0-15,0 11 0 0,-4-5 0 0,4 0 0 16,0 0 0-16,0 3 0 0,0 3 0 0,0-6 0 15,0-6-10-15,4 5 10 0,-4 1-12 0,3 6 12 16,1-6 0-16,-1 3 0 0,1 2 0 0,-1-5 0 16,1 0-10-16,-1 6 10 0,1-6-8 0,3 6 8 0,-4-6 0 0,5 2 0 15,-5-2 0-15,4 6 8 0,0-6-8 0,-3 6 8 0,3-7-8 0,0 4 8 16,0 0 1-16,0 0 1 0,-4-3 0 0,5 0 0 16,2 0-2-16,-3-1-8 0,0 1 12 0,0 6-4 15,-3-3 1-15,-1-3 0 0,4 6 0 0,-3-7 0 16,3 1-9-16,0 0 0 0,0-6 0 15,4 6 8-15,-1-6 3 0,1 12 0 0,3-12 0 0,-3 3 0 16,3-3-11-16,-4 3 0 0,4-3 0 16,-3 0 0-16,-1 0 0 0,5 0 0 15,-5 0 0-15,4 0 0 0,-3 0 0 0,3 0 0 0,0 0 0 16,0 0 0-16,-3 0-10 0,3 0 10 0,0 0 0 0,0 0-9 16,0 0-1-16,0 0 0 0,0 0 0 0,-3 0 0 15,3 0-10-15,0 0-1 0,-3 3-1 0,3 0 0 16,-3 0-3-1,-4 2-1-15,3-5 0 0,1 6 0 0,-1 0-14 0,1-6-2 0,3 12-1 16,-3-12 0-16,-1 6-45 0,4-6-10 0,0 6-2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1-12T16:36:44.2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1439 3257 4808 0 0,'-1'1'101'0'0,"-63"101"879"0"0,35-59 443 0 0,24-37-3018 0 0,5-6-866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1-12T16:43:32.3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3146 96 9216 0 0,'0'0'200'0'0,"0"0"48"0"0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17" Type="http://schemas.openxmlformats.org/officeDocument/2006/relationships/image" Target="../media/image8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4" Type="http://schemas.openxmlformats.org/officeDocument/2006/relationships/customXml" Target="../ink/ink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17" Type="http://schemas.openxmlformats.org/officeDocument/2006/relationships/image" Target="../media/image8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4" Type="http://schemas.openxmlformats.org/officeDocument/2006/relationships/customXml" Target="../ink/ink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quatorze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2A04129A-2AB6-4F21-A746-B64E870B5E90}"/>
                  </a:ext>
                </a:extLst>
              </p14:cNvPr>
              <p14:cNvContentPartPr/>
              <p14:nvPr/>
            </p14:nvContentPartPr>
            <p14:xfrm>
              <a:off x="10006529" y="3178589"/>
              <a:ext cx="36000" cy="5508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2A04129A-2AB6-4F21-A746-B64E870B5E9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515129" y="1997787"/>
                <a:ext cx="1259280" cy="16707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89BEA995-C040-43C8-9406-6A0A7CF0D429}"/>
                  </a:ext>
                </a:extLst>
              </p14:cNvPr>
              <p14:cNvContentPartPr/>
              <p14:nvPr/>
            </p14:nvContentPartPr>
            <p14:xfrm>
              <a:off x="10612409" y="418469"/>
              <a:ext cx="360" cy="360"/>
            </p14:xfrm>
          </p:contentPart>
        </mc:Choice>
        <mc:Fallback xmlns=""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89BEA995-C040-43C8-9406-6A0A7CF0D429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470849" y="374909"/>
                <a:ext cx="1889280" cy="689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8948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6D7EA-C900-49DD-950C-3361799CA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A5457-986D-4F60-9205-09CCD3112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Écrivez une phrase qui utilise le subjonctif pour parler d’un superlatif.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4A2F13B-9DD7-4700-A8F6-7843E117ABB7}"/>
                  </a:ext>
                </a:extLst>
              </p14:cNvPr>
              <p14:cNvContentPartPr/>
              <p14:nvPr/>
            </p14:nvContentPartPr>
            <p14:xfrm>
              <a:off x="3296880" y="753120"/>
              <a:ext cx="2118600" cy="4874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4A2F13B-9DD7-4700-A8F6-7843E117ABB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87520" y="743760"/>
                <a:ext cx="2137320" cy="506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75331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quatorze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2A04129A-2AB6-4F21-A746-B64E870B5E90}"/>
                  </a:ext>
                </a:extLst>
              </p14:cNvPr>
              <p14:cNvContentPartPr/>
              <p14:nvPr/>
            </p14:nvContentPartPr>
            <p14:xfrm>
              <a:off x="10006529" y="3178589"/>
              <a:ext cx="36000" cy="5508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2A04129A-2AB6-4F21-A746-B64E870B5E9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515129" y="1997787"/>
                <a:ext cx="1259280" cy="16707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89BEA995-C040-43C8-9406-6A0A7CF0D429}"/>
                  </a:ext>
                </a:extLst>
              </p14:cNvPr>
              <p14:cNvContentPartPr/>
              <p14:nvPr/>
            </p14:nvContentPartPr>
            <p14:xfrm>
              <a:off x="10612409" y="418469"/>
              <a:ext cx="360" cy="360"/>
            </p14:xfrm>
          </p:contentPart>
        </mc:Choice>
        <mc:Fallback xmlns=""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89BEA995-C040-43C8-9406-6A0A7CF0D429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470849" y="374909"/>
                <a:ext cx="1889280" cy="689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EBF66-6581-4C18-9396-E97298C37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Sophie </a:t>
            </a:r>
            <a:r>
              <a:rPr lang="en-US" sz="2800" b="1" dirty="0" err="1"/>
              <a:t>Wilmes</a:t>
            </a:r>
            <a:r>
              <a:rPr lang="en-US" sz="2800" b="1" dirty="0"/>
              <a:t>, qui </a:t>
            </a:r>
            <a:r>
              <a:rPr lang="en-US" sz="2800" b="1" dirty="0" err="1"/>
              <a:t>est</a:t>
            </a:r>
            <a:r>
              <a:rPr lang="en-US" sz="2800" b="1" dirty="0"/>
              <a:t> francophone, </a:t>
            </a:r>
            <a:r>
              <a:rPr lang="en-US" sz="2800" b="1" dirty="0" err="1"/>
              <a:t>est</a:t>
            </a:r>
            <a:r>
              <a:rPr lang="en-US" sz="2800" b="1" dirty="0"/>
              <a:t> le premier </a:t>
            </a:r>
            <a:r>
              <a:rPr lang="en-US" sz="2800" b="1" dirty="0" err="1"/>
              <a:t>ministre</a:t>
            </a:r>
            <a:r>
              <a:rPr lang="en-US" sz="2800" b="1" dirty="0"/>
              <a:t> de La </a:t>
            </a:r>
            <a:r>
              <a:rPr lang="en-US" sz="2800" b="1" dirty="0" err="1"/>
              <a:t>Belgique</a:t>
            </a:r>
            <a:r>
              <a:rPr lang="en-US" sz="2800" b="1" dirty="0"/>
              <a:t>: la première femme qui </a:t>
            </a:r>
            <a:r>
              <a:rPr lang="en-US" sz="2800" b="1" dirty="0" err="1"/>
              <a:t>tient</a:t>
            </a:r>
            <a:r>
              <a:rPr lang="en-US" sz="2800" b="1" dirty="0"/>
              <a:t> le poste.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4D568F0-A765-469B-A613-DB8C4F9221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0810" y="1825625"/>
            <a:ext cx="653038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450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Les </a:t>
            </a:r>
            <a:r>
              <a:rPr lang="en-US" sz="2800" b="1" dirty="0" err="1"/>
              <a:t>Misérables</a:t>
            </a:r>
            <a:endParaRPr lang="en-US" sz="2800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0974" y="1853513"/>
            <a:ext cx="5399902" cy="3917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463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Qu’est-ce</a:t>
            </a:r>
            <a:r>
              <a:rPr lang="en-US" dirty="0"/>
              <a:t> qui </a:t>
            </a:r>
            <a:r>
              <a:rPr lang="en-US" dirty="0" err="1"/>
              <a:t>s’est</a:t>
            </a:r>
            <a:r>
              <a:rPr lang="en-US" dirty="0"/>
              <a:t> passé?</a:t>
            </a:r>
          </a:p>
        </p:txBody>
      </p:sp>
    </p:spTree>
    <p:extLst>
      <p:ext uri="{BB962C8B-B14F-4D97-AF65-F5344CB8AC3E}">
        <p14:creationId xmlns:p14="http://schemas.microsoft.com/office/powerpoint/2010/main" val="3739487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F0739-202A-480A-A5C5-9E4FF7987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9B82B-ECB6-4300-93F0-87CCC7F2D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46254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Que </a:t>
            </a:r>
            <a:r>
              <a:rPr lang="en-US" dirty="0" err="1"/>
              <a:t>fera</a:t>
            </a:r>
            <a:r>
              <a:rPr lang="en-US" dirty="0"/>
              <a:t> Jean Valjean </a:t>
            </a:r>
            <a:r>
              <a:rPr lang="en-US" dirty="0" err="1"/>
              <a:t>maintenant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8986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34380</TotalTime>
  <Words>67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Bonjour!</vt:lpstr>
      <vt:lpstr>PowerPoint Presentation</vt:lpstr>
      <vt:lpstr>Bonjour!</vt:lpstr>
      <vt:lpstr>Sophie Wilmes, qui est francophone, est le premier ministre de La Belgique: la première femme qui tient le poste.</vt:lpstr>
      <vt:lpstr>Les Misérables</vt:lpstr>
      <vt:lpstr>PowerPoint Presentation</vt:lpstr>
      <vt:lpstr>PowerPoint Presentation</vt:lpstr>
      <vt:lpstr>Billet de sortie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373</cp:revision>
  <dcterms:created xsi:type="dcterms:W3CDTF">2016-10-03T16:25:09Z</dcterms:created>
  <dcterms:modified xsi:type="dcterms:W3CDTF">2025-01-14T16:35:49Z</dcterms:modified>
</cp:coreProperties>
</file>