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30" r:id="rId2"/>
    <p:sldId id="412" r:id="rId3"/>
    <p:sldId id="428" r:id="rId4"/>
    <p:sldId id="272" r:id="rId5"/>
    <p:sldId id="261" r:id="rId6"/>
    <p:sldId id="414" r:id="rId7"/>
    <p:sldId id="398" r:id="rId8"/>
    <p:sldId id="416" r:id="rId9"/>
    <p:sldId id="404" r:id="rId10"/>
    <p:sldId id="405" r:id="rId11"/>
    <p:sldId id="417" r:id="rId12"/>
    <p:sldId id="408" r:id="rId13"/>
    <p:sldId id="411" r:id="rId14"/>
    <p:sldId id="418" r:id="rId15"/>
    <p:sldId id="419" r:id="rId16"/>
    <p:sldId id="420" r:id="rId17"/>
    <p:sldId id="422" r:id="rId18"/>
    <p:sldId id="423" r:id="rId19"/>
    <p:sldId id="429" r:id="rId20"/>
    <p:sldId id="421" r:id="rId21"/>
    <p:sldId id="424" r:id="rId22"/>
    <p:sldId id="415" r:id="rId23"/>
    <p:sldId id="397" r:id="rId2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30"/>
            <p14:sldId id="412"/>
            <p14:sldId id="428"/>
            <p14:sldId id="272"/>
            <p14:sldId id="261"/>
            <p14:sldId id="414"/>
            <p14:sldId id="398"/>
            <p14:sldId id="416"/>
          </p14:sldIdLst>
        </p14:section>
        <p14:section name="Untitled Section" id="{6B2FDA42-E83C-46BA-9F96-D3ED0EDCB642}">
          <p14:sldIdLst>
            <p14:sldId id="404"/>
            <p14:sldId id="405"/>
            <p14:sldId id="417"/>
            <p14:sldId id="408"/>
            <p14:sldId id="411"/>
            <p14:sldId id="418"/>
            <p14:sldId id="419"/>
            <p14:sldId id="420"/>
            <p14:sldId id="422"/>
            <p14:sldId id="423"/>
            <p14:sldId id="429"/>
            <p14:sldId id="421"/>
            <p14:sldId id="424"/>
            <p14:sldId id="415"/>
            <p14:sldId id="39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9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9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Ce </a:t>
            </a:r>
            <a:r>
              <a:rPr lang="en-US" dirty="0" err="1"/>
              <a:t>stylo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bleu.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975" y="2243137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33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Cet</a:t>
            </a:r>
            <a:r>
              <a:rPr lang="en-US" dirty="0"/>
              <a:t> </a:t>
            </a:r>
            <a:r>
              <a:rPr lang="en-US" dirty="0" err="1"/>
              <a:t>arbre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</a:t>
            </a:r>
            <a:r>
              <a:rPr lang="en-US" dirty="0" err="1"/>
              <a:t>ch</a:t>
            </a:r>
            <a:r>
              <a:rPr lang="en-US" dirty="0" err="1">
                <a:latin typeface="Calibri" panose="020F0502020204030204" pitchFamily="34" charset="0"/>
              </a:rPr>
              <a:t>êne</a:t>
            </a:r>
            <a:r>
              <a:rPr lang="en-US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2508" y="1976436"/>
            <a:ext cx="3274541" cy="327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14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Cette</a:t>
            </a:r>
            <a:r>
              <a:rPr lang="en-US" dirty="0"/>
              <a:t> pizza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</a:t>
            </a:r>
            <a:r>
              <a:rPr lang="en-US" dirty="0" err="1">
                <a:latin typeface="Calibri" panose="020F0502020204030204" pitchFamily="34" charset="0"/>
              </a:rPr>
              <a:t>élicieuse</a:t>
            </a:r>
            <a:r>
              <a:rPr lang="en-US" dirty="0">
                <a:latin typeface="Calibri" panose="020F0502020204030204" pitchFamily="34" charset="0"/>
              </a:rPr>
              <a:t>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189" y="1825625"/>
            <a:ext cx="4882475" cy="343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854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Ces hippopotames sont grands.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456" y="2014151"/>
            <a:ext cx="4025366" cy="312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0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err="1"/>
              <a:t>bananes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grandes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631" y="2273643"/>
            <a:ext cx="3542271" cy="289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7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Ce livre-ci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en-US" dirty="0" err="1">
                <a:latin typeface="Calibri" panose="020F0502020204030204" pitchFamily="34" charset="0"/>
              </a:rPr>
              <a:t>ès</a:t>
            </a:r>
            <a:r>
              <a:rPr lang="en-US" dirty="0">
                <a:latin typeface="Calibri" panose="020F0502020204030204" pitchFamily="34" charset="0"/>
              </a:rPr>
              <a:t> grand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6370" y="2262186"/>
            <a:ext cx="2440837" cy="290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96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vache-là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 beaucoup du lait.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173" y="2035817"/>
            <a:ext cx="5058473" cy="306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07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2184" y="2318125"/>
            <a:ext cx="5099108" cy="356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88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Cela</a:t>
            </a:r>
            <a:r>
              <a:rPr lang="en-US" dirty="0"/>
              <a:t> </a:t>
            </a:r>
            <a:r>
              <a:rPr lang="en-US" dirty="0" err="1"/>
              <a:t>n’est</a:t>
            </a:r>
            <a:r>
              <a:rPr lang="en-US" dirty="0"/>
              <a:t> pas un </a:t>
            </a:r>
            <a:r>
              <a:rPr lang="en-US" dirty="0" err="1"/>
              <a:t>oiseau</a:t>
            </a:r>
            <a:r>
              <a:rPr lang="en-US" dirty="0"/>
              <a:t>. </a:t>
            </a:r>
            <a:r>
              <a:rPr lang="en-US" dirty="0" err="1"/>
              <a:t>Cela</a:t>
            </a:r>
            <a:r>
              <a:rPr lang="en-US" dirty="0"/>
              <a:t> </a:t>
            </a:r>
            <a:r>
              <a:rPr lang="en-US" dirty="0" err="1"/>
              <a:t>n’est</a:t>
            </a:r>
            <a:r>
              <a:rPr lang="en-US" dirty="0"/>
              <a:t> pas un </a:t>
            </a:r>
            <a:r>
              <a:rPr lang="en-US" dirty="0" err="1"/>
              <a:t>avion</a:t>
            </a:r>
            <a:r>
              <a:rPr lang="en-US" dirty="0"/>
              <a:t>. </a:t>
            </a:r>
            <a:r>
              <a:rPr lang="en-US" dirty="0" err="1"/>
              <a:t>Cela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Superman!!!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300" y="2319337"/>
            <a:ext cx="20574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429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BCBB-7B2D-4B1A-A503-C5A7D0C8C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1A6683-8C6E-49E6-9C5B-38E61E0198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80508"/>
            <a:ext cx="4496661" cy="44966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12FC1F-D22A-4AAE-AAFE-8B3BC18EE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2237006"/>
            <a:ext cx="3518028" cy="359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9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want these pineapples</a:t>
            </a:r>
            <a:r>
              <a:rPr lang="en-US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765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ce</a:t>
            </a:r>
            <a:r>
              <a:rPr lang="en-US" dirty="0"/>
              <a:t>, </a:t>
            </a:r>
            <a:r>
              <a:rPr lang="en-US" dirty="0" err="1"/>
              <a:t>cet</a:t>
            </a:r>
            <a:r>
              <a:rPr lang="en-US" dirty="0"/>
              <a:t>, </a:t>
            </a:r>
            <a:r>
              <a:rPr lang="en-US" dirty="0" err="1"/>
              <a:t>cette</a:t>
            </a:r>
            <a:r>
              <a:rPr lang="en-US" dirty="0"/>
              <a:t>, </a:t>
            </a:r>
            <a:r>
              <a:rPr lang="en-US" dirty="0" err="1"/>
              <a:t>ces</a:t>
            </a:r>
            <a:r>
              <a:rPr lang="en-US" dirty="0"/>
              <a:t>, </a:t>
            </a:r>
            <a:r>
              <a:rPr lang="en-US" dirty="0" err="1"/>
              <a:t>ce</a:t>
            </a:r>
            <a:r>
              <a:rPr lang="en-US" dirty="0"/>
              <a:t>___ci, </a:t>
            </a:r>
            <a:r>
              <a:rPr lang="en-US" dirty="0" err="1"/>
              <a:t>ce</a:t>
            </a:r>
            <a:r>
              <a:rPr lang="en-US" dirty="0"/>
              <a:t>____</a:t>
            </a:r>
            <a:r>
              <a:rPr lang="en-US" dirty="0" err="1"/>
              <a:t>là</a:t>
            </a:r>
            <a:r>
              <a:rPr lang="en-US" dirty="0"/>
              <a:t>, </a:t>
            </a:r>
            <a:r>
              <a:rPr lang="en-US" dirty="0" err="1"/>
              <a:t>ceci</a:t>
            </a:r>
            <a:r>
              <a:rPr lang="en-US" dirty="0"/>
              <a:t>, </a:t>
            </a:r>
            <a:r>
              <a:rPr lang="en-US" dirty="0" err="1"/>
              <a:t>cela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93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231</a:t>
            </a:r>
          </a:p>
          <a:p>
            <a:pPr marL="0" indent="0" algn="ctr">
              <a:buNone/>
            </a:pPr>
            <a:r>
              <a:rPr lang="en-US" dirty="0" err="1"/>
              <a:t>Essayez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63309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182473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This apple is green but that pencil is blue.</a:t>
            </a:r>
          </a:p>
        </p:txBody>
      </p:sp>
    </p:spTree>
    <p:extLst>
      <p:ext uri="{BB962C8B-B14F-4D97-AF65-F5344CB8AC3E}">
        <p14:creationId xmlns:p14="http://schemas.microsoft.com/office/powerpoint/2010/main" val="826294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les adjectifs </a:t>
            </a:r>
            <a:r>
              <a:rPr lang="fr-FR" dirty="0" err="1"/>
              <a:t>demonstratifs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1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Corsica became a French territory in 1768. The family names of many residents reflect the island’s history of being Italian for many centuries before that time.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9957" y="1732107"/>
            <a:ext cx="4502610" cy="421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 </a:t>
            </a:r>
            <a:r>
              <a:rPr lang="en-US" sz="2800" b="1" dirty="0" err="1"/>
              <a:t>veux</a:t>
            </a:r>
            <a:r>
              <a:rPr lang="en-US" sz="2800" b="1" dirty="0"/>
              <a:t> un </a:t>
            </a:r>
            <a:r>
              <a:rPr lang="en-US" sz="2800" b="1" dirty="0" err="1"/>
              <a:t>ananas</a:t>
            </a:r>
            <a:endParaRPr lang="en-US" sz="2800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4248FFA-B22C-4915-B34C-967B9E2BD3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5227" y="2276061"/>
            <a:ext cx="6044290" cy="338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9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 </a:t>
            </a:r>
            <a:r>
              <a:rPr lang="en-US" sz="2800" b="1" dirty="0" err="1"/>
              <a:t>veux</a:t>
            </a:r>
            <a:r>
              <a:rPr lang="en-US" sz="2800" b="1" dirty="0"/>
              <a:t> </a:t>
            </a:r>
            <a:r>
              <a:rPr lang="en-US" sz="2800" b="1" dirty="0" err="1"/>
              <a:t>cet</a:t>
            </a:r>
            <a:r>
              <a:rPr lang="en-US" sz="2800" b="1" dirty="0"/>
              <a:t> </a:t>
            </a:r>
            <a:r>
              <a:rPr lang="en-US" sz="2800" b="1" dirty="0" err="1"/>
              <a:t>ananas</a:t>
            </a:r>
            <a:endParaRPr lang="en-US" sz="2800" b="1" dirty="0"/>
          </a:p>
        </p:txBody>
      </p:sp>
      <p:sp>
        <p:nvSpPr>
          <p:cNvPr id="3" name="Right Arrow 2"/>
          <p:cNvSpPr/>
          <p:nvPr/>
        </p:nvSpPr>
        <p:spPr>
          <a:xfrm rot="11614118">
            <a:off x="5748042" y="4026807"/>
            <a:ext cx="1248032" cy="593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6165253-C735-466C-96C4-4EA2EEC326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5550" y="1690688"/>
            <a:ext cx="6520899" cy="3712265"/>
          </a:xfrm>
          <a:prstGeom prst="rect">
            <a:avLst/>
          </a:prstGeom>
        </p:spPr>
      </p:pic>
      <p:sp>
        <p:nvSpPr>
          <p:cNvPr id="13" name="Arrow: Notched Right 12">
            <a:extLst>
              <a:ext uri="{FF2B5EF4-FFF2-40B4-BE49-F238E27FC236}">
                <a16:creationId xmlns:a16="http://schemas.microsoft.com/office/drawing/2014/main" id="{7C27DA5B-6642-44E9-B834-98C23A2A96D3}"/>
              </a:ext>
            </a:extLst>
          </p:cNvPr>
          <p:cNvSpPr/>
          <p:nvPr/>
        </p:nvSpPr>
        <p:spPr>
          <a:xfrm rot="10800000">
            <a:off x="8915401" y="3818803"/>
            <a:ext cx="1033669" cy="4721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3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cet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cette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24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42146</TotalTime>
  <Words>190</Words>
  <Application>Microsoft Office PowerPoint</Application>
  <PresentationFormat>Widescreen</PresentationFormat>
  <Paragraphs>137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Pourquoi tombons-nous?</vt:lpstr>
      <vt:lpstr>PowerPoint Presentation</vt:lpstr>
      <vt:lpstr>Corsica became a French territory in 1768. The family names of many residents reflect the island’s history of being Italian for many centuries before that time.</vt:lpstr>
      <vt:lpstr>Je veux un ananas</vt:lpstr>
      <vt:lpstr>Je veux cet ananas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514</cp:revision>
  <cp:lastPrinted>2017-02-14T18:49:52Z</cp:lastPrinted>
  <dcterms:created xsi:type="dcterms:W3CDTF">2016-10-03T16:25:09Z</dcterms:created>
  <dcterms:modified xsi:type="dcterms:W3CDTF">2024-08-02T16:53:01Z</dcterms:modified>
</cp:coreProperties>
</file>