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6" r:id="rId2"/>
    <p:sldId id="392" r:id="rId3"/>
    <p:sldId id="331" r:id="rId4"/>
    <p:sldId id="408" r:id="rId5"/>
    <p:sldId id="383" r:id="rId6"/>
    <p:sldId id="397" r:id="rId7"/>
    <p:sldId id="394" r:id="rId8"/>
    <p:sldId id="403" r:id="rId9"/>
    <p:sldId id="386" r:id="rId10"/>
    <p:sldId id="393" r:id="rId11"/>
    <p:sldId id="38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06"/>
            <p14:sldId id="392"/>
            <p14:sldId id="331"/>
            <p14:sldId id="408"/>
            <p14:sldId id="383"/>
            <p14:sldId id="397"/>
            <p14:sldId id="394"/>
            <p14:sldId id="403"/>
            <p14:sldId id="386"/>
            <p14:sldId id="393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19:45:25.9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7821 9030 220 0,'0'0'0'0,"0"0"9"0,0 0-9 0,0-8 0 0,0 2 0 0,0 0 0 16,0 0 48-16,0 0 8 0,0 0 2 0,0-6 0 15,0 7-8-15,-3-1-2 0,3-6 0 0,0 12 0 16,0 0-20 0,0 0-5-16,0 0-1 0,0 0 0 0,0 12-34 0,0-6-6 0,-4 5-2 0</inkml:trace>
  <inkml:trace contextRef="#ctx0" brushRef="#br0" timeOffset="2610.544">7800 9130 608 0,'3'-5'25'0,"-3"-4"-25"16,4 3 56-16,-4 0 7 0,0 0 1 0,0 0 0 16,0-6-52-16,0 1-12 0,0 2 0 0,0 3 0 15,0 0 32-15,0 6 3 0,0 0 1 0,0 0 0 16,0 0-36-16,0 0 0 0,0 0 0 0,0 0-12 16,0 0-24-16,0 0-4 0,0 0 0 0,0 0-1 15,0 0-12-15,3-6-3 0,-3 6 0 0,0 0 0 16,4-6 36-16,-4 6 8 0,4 0 0 0,-4 0 1 15,0 0 11-15,0 0 0 0,0 0 0 0,0 0 0 16,0 0 11-16,0 0 4 0,3 0 1 0,-3 0 0 16,0 0 38-16,0 0 8 0,0 0 2 0,0 0 0 15,0 0-20-15,0 0-4 0,0 0-1 0,0 0 0 16,0 0-27-16,0 0-4 0,0 0-8 0,0 0 11 16,4-6-11-16,-1 6 0 0,-3 0 0 0,4-8 8 15,-4 8-8-15,0 0 0 0,7-3 0 0,-7 3 0 16,3-3 0-16,1-3 0 0,3 0 0 0,-4 3 8 15,1 0-8-15,-1 3 0 0,-3 0 0 0,0 0 0 16,0 0 12-16,7-6 1 0,-3 0 0 0,-4 6 0 16,0 0-13-16,0 0 0 0,0 0 0 0,0 0 0 15,0 0 15-15,0 0 0 0,0 0 0 0,0 0 0 0,0 0 5 0,0 0 2 0,0 0 0 16,0 0 0-16,7 6-22 0,-7-6 0 16,7 0 0-16,-7 0 0 0,7 6 0 0,4-6 0 0,-11 0 0 0,3 3 0 15,-3-3 0-15,7 3 0 0,0 0 0 0,-7-3 0 16,7 3 0-16,-7-3 0 0,8 3 0 0,-5-3 0 15,-3 0 0-15,7 3 0 0,-7-3 0 0,7 0-8 16,-7 0 8-16,0 0-8 0,11 3 8 0,-11-3-8 16,0 0 8-16,0 0 0 0,0 0 0 0,3 11-8 15,4-11 8-15,0 6 0 16,-3 0 0-16,-4-6 0 0,0 0 0 0,0 0 0 0,0 0 0 0,7 6 0 16,0-6 0-16,0 0 0 0,0 0 8 0,0 0-8 15,0 0 19-15,-3-6-1 0,-1-6 0 0,4 4 0 16,0 2-2-16,-3 0-1 0,3 0 0 0,0 0 0 15,-3 6-15-15,-1-6 0 0,4 0 0 0,-7 6 0 16,7-6 0-16,-7 6 11 0,4-5-11 0,-4 5 10 16,0 0-10-16,0 0 0 0,0 0-10 0,0 0 10 15,0 0 0-15,0 0 0 0,0 0 0 0,7 5 0 16,-7-5 0-16,7 6 0 0,-7-6 0 0,3 6 0 16,-3-6 0-16,4 6 0 0,-4 0 0 0,0-6 10 15,0 0-10-15,3 6 0 0,-3-6-10 0,0 0 10 16,0 0 0-16,0 0 0 0,4 9 11 0,-4-9-3 15,0 0-8-15,0 0 0 0,0 0 0 0,0 0 0 0,0 0 0 0,0 0-10 16,0 0 10-16,0 0-13 0,7 0 13 0,-7 0 8 0,7 3 0 0,0 5-8 16,-7-8 0-16,7 0 0 0,-7 0 0 15,11 0 0-15,-11 0 0 0,7 0 0 0,0 0-10 0,0 0 10 16,0-8 0-16,-4 5 0 0,5 0 0 0,-8 3 8 16,7-3-8-16,-7 3 0 0,10-3-10 0,-10 3 10 15,0 0 0-15,0 0 0 0,7 0 0 0,-7 0 10 16,0 0-10-16,0 0 0 15,0 0 0-15,7 0 0 0,-7 0 0 16,0 0 0-16,0 0 0 0,0 0 0 0,0 0 0 0,0 0 0 0,0 0 0 0,0 0 0 16,7-3 0-16,-7 3 0 0,4 3 0 0,3-3 0 15,-7 0 0-15,11 0 0 0,-4 0 0 0,0 0 0 16,-7 0 0-16,0 0 0 0,7-6 0 0,-7 3 0 16,7 3 0-16,-7 0 0 0,3-3 0 0,-3 3 0 15,0 0 0-15,0 0 0 0,0 0 0 0,0 0 0 16,4 0 0-16,3-6 0 0,-4 6 0 0,-3 0 0 15,4-6 0-15,-4 6 0 0,3 0 0 0,4 0 0 16,-3 0 0-16,0 0 0 0,3 6-9 0,0-6 9 16,-4-6 0-16,4 6 0 0,4-6-8 0,-4 1 8 15,0 5 0-15,0 5 0 0,0 1 0 0,0-6 0 16,0 0 0-16,-3 0 0 0,3 0-8 0,-7 0 8 16,3 0 0-16,4 0 0 0,-3-6 0 0,-4 6 0 15,7 0 0-15,-4 0 0 0,1-5 0 0,3 5 0 16,-3 0 0-16,3 0 0 0,0 0 0 0,0 0 0 15,0 0 0-15,0 5 0 0,0-5 0 0,0 0 0 16,0 0-10-16,-3 0 2 0,3 0 0 0,0 0 0 16,0 6-4-16,-4-6 0 0,4 0 0 0,-3 0 0 15,3 0 12-15,-4 6 0 0,1-6 0 0,-4 0-8 0,7 0 8 16,-7 0 0-16,3 0 0 0,-3 0-8 0,0 0 8 16,0 0 0-16,0 0 0 0,8 6 0 0,-8-6 0 0,3 0 0 0,-3 0 0 0,0 0 0 15,0 0 0-15,0 0 0 0,4 0 0 0,3 0 0 16,-4-6 0-16,4 6 0 0,-3 0 0 0,3 0 0 15,0 0 0-15,-4 0 0 0,4 6 0 0,1-6 0 16,-5 3 0-16,4 3 0 0,0-3 0 0,0 3 0 16,-3-3 0-16,3 8 0 0,0-5 0 0,-4 0 0 15,1 0 0-15,-4-6 0 0,7 0 0 16,-7 0 0-16,4 6 0 0,-4-6 0 0,0 0 0 0,0 0-8 16,7 6 8-16,-4-6 0 0,4 0 0 0,-7 0 0 15,0 0 12-15,0 0 5 0,0 0 1 0,7-6 0 16,-3 0 5-16,3 0 1 0,0 0 0 0,0 0 0 15,0-8-13-15,0 5-3 0,0 0 0 0,4 3 0 16,-4-6-8-16,0 7 8 0,-4-1-8 0,4 6 8 16,0-6-8-16,-3 6 0 0,3-3 0 0,-4 3 0 15,5 0 0-15,-8 0 0 0,0 0-12 0,3 0 12 16,4 0-32-16,0 0 2 0,-3 0 0 0,3 3 0 16,-4 3-1-16,1-6 0 0,3 0 0 0,-7 0 0 15,3 6 6-15,1-1 1 0,3-5 0 0,-3 6 0 16,-4-6 15-16,7 0 9 0,-4 6-10 0,4-6 10 15,-3 0 0-15,-1 0 0 0,4 6 0 0,-3-6 0 0,-4 0 0 16,7 0 0-16,-7 0 0 0,0 0 0 0,0 0 12 0,0 0-2 16,0 0 0-16,0 0 0 0,0 0-10 15,3 0 0-15,1 0-12 0,-1-6 12 0,-3 6 19 0,0 0 11 0,4-6 2 16,-4 6 1 0,0 0-25-16,0 0-8 0,4 0 0 0,-1 0 0 0,-3 0 0 0,7-6 0 15,0 6 0-15,-3 0 0 16,-4 0-31-16,7-5 0 0,0 5 0 0,-4 0 0 0,4 0 31 15,0 0 0-15,-3 5 8 0,3-5-8 0,0 6 0 0,-3-6 0 16,-1 6 0-16,4-6-12 0,-3 6 0 0,-1-6 1 0,-3 0 0 0,7 6 0 16,-3-6 11-16,-4 0 0 0,0 0 0 0,7 6 0 15,-7-6 0-15,0 0 0 0,0 0 0 0,0 0 0 16,7 0 14-16,-7 0-2 0,3-3 0 0,-3 3 0 16,4-3-1-16,-4 3-1 0,3-6 0 0,-3 6 0 15,4 0-2-15,0-6-8 0,-4 6 12 0,7 0-4 16,0 0-8-16,-4-6 0 0,4 6 9 0,0-6-9 15,0 1 0-15,4 5-8 0,-4 0 0 0,4-6 0 16,-1 6 8-16,1-6 0 0,-4 3 0 0,3 0 0 16,-3 0-11-16,-7 3 0 0,8 0 0 0,-1 3 0 15,0-3 11-15,0 3 0 0,0-3 0 0,0 9 0 16,0-9 0-16,-7 0 0 0,3 6 0 0,-3-6 0 16,0 0 0-16,0 0 0 0,7 0 8 0,-7 0-8 15,0 0 0-15,0 0-8 0,0 0 0 0,0 0 0 16,0 0 32-16,0 0 8 0,0 0 0 0,0 0 1 15,0 0-17-15,0 0-3 0,0 0-1 0,0 0 0 16,0 0-12-16,4-6 0 0,-4 6 8 0,0 0-8 16,0 0 0-16,0 0 0 0,3 0 0 0,-3 0 0 15,0 0 0-15,4 6-10 0,-4-6 10 0,7 5-8 0,-3 1 8 16,-1 0 0-16,1 0 0 0,3-6-8 0,-4 3 8 0,-3-3 0 16,0 0 0-16,4 6-8 0,-1-3 8 0,4 0 0 15,-3 0 0-15,-4-3 0 0,3 3 0 0,1 0 0 0,-4-3 0 0,7 8 0 16,-7-8 0-16,3 6 0 0,-3-6 0 0,4 0 0 15,-4 0 0-15,7 0 0 0,-3-6 0 0,-4 6 0 16,0 0 0-16,3 0 0 0,-3 0 0 0,0 0 0 16,4-8 0-16,-1 5 8 0,1 0-8 0,-4 3 0 15,3-3 0-15,-3 3 0 0,0 0 0 0,4 0 0 16,-4 0 0-16,7-3 0 0,-4 3 0 0,4 0 0 16,-3 0-13-16,3 3-1 15,0-3 0-15,0 3 0 0,-3-3 4 0,3 3 1 0,-4-3 0 0,-3 0 0 16,7 0 9-16,-3 0-12 0,-4 0 12 0,7 3-12 15,-4 5 12-15,1-2 0 0,-4-6 0 0,3 6-8 16,5 0 8-16,-8-6 0 0,3 0 0 0,-3 0 0 16,0 0 0-16,0 0 0 0,0 0 0 0,0 0 0 15,0 0 0-15,0 0 0 0,0 0 0 0,0 0 0 16,0 0 0-16,7 0 0 0,-3-6 8 0,-4 6-8 16,0 0 8-16,7 0-8 0,-7 0 8 0,0 0-8 15,0 0 0-15,3 0 0 0,4 0 0 0,-7 0 0 16,0 0 0-16,7-6 0 0,-3 6 0 0,-1-6 0 15,4 6 0-15,-7 0 0 0,4-8 0 0,3 5-8 16,-3 3 8-16,3 0 0 0,0-3 0 0,-7 3-8 0,0 0 8 16,0 0-12-16,0 0 12 0,3 3-12 0,4 0 12 0,-3 5-8 15,3-8 8-15,-7 0-8 0,0 0 8 16,0 0 0-16,3 0 0 0,-3 0-8 16,0 0 8-16,0 0 0 0,0 0 0 0,0 0 0 0,7 6 0 15,-3-6 0-15,3 6 0 0,-7-6 0 0,3 0 0 16,-3 0 0-16,8 0 0 0,-1 6 0 0,-7-6 0 15,7 0 0-15,-4 6 0 0,1-6 0 16,3 6-31-16,-4-6-1 0,4 3 0 0,-7-3 0 16,7 3-8-16,0 0-1 0,-3-3-1 0,3 0 0 0,4 0 16 0,-4 0 3 0,0-3 1 0,3 0 0 15,-3 0 6-15,-3 3 2 0,-1-6 0 0,1 0 0 16,0 6 14-16,3-6 0 0,-4 0 0 0,1 0 0 16,-4 6 0-16,0 0 0 0,7 6 0 0,-7-6 0 15,0 0 0-15,0 0-9 0,0 0 9 0,3 0-8 16,-3 0 8-16,4 6 0 0,-4-6 0 0,3 0 0 15,-3 0 0-15,4 6 0 0,-1 0 0 0,1-6 0 16,-1 6 0-16,-3-3 8 0,4 3-8 0,-1 0 0 16,-3-6 0-16,0 0 0 0,0 0 0 0,4 2 0 15,-1-4 0-15,1-4 0 0,0 0 0 0,-1 3-8 16,-3 3 8-16,0 0-10 0,0 0 10 0,0 0-10 16,0 0 10-16,0 0-12 0,4 0 12 0,-4 0-12 15,0 0 12-15,0 0 8 0,0 0-8 0,0 0 11 16,0 0-11-16,0 0 0 0,0 0 9 0,0 0-9 15,0 0 0-15,0 0 0 0,0 0 0 0,0 0 0 16,0 0 0-16,0 0 0 0,0 0 0 0,0 0 0 16,0 0-23-16,0 0-9 0,0 0-1 0</inkml:trace>
  <inkml:trace contextRef="#ctx0" brushRef="#br0" timeOffset="214346.592">7013 14413 752 0,'4'-6'16'0,"-1"0"3"0,4 4-19 16,-3-4 0-16,-1 0 0 0,-3 6 0 16,0 0 41-16,0 0 5 0,0 0 1 0,7 6 0 15,-3 0-9-15,-4 2-2 0,3 4 0 0,-3-3 0 0,0 12 0 0,0-10 0 0,-3 1 0 0,3 3 0 16,0-3-9-16,0-1-3 0,0-5 0 0,0 0 0 16,0-6-16-16,0 0-8 0,0 0 8 0,0 0-8 15,0 0 44-15,0 0 4 0,0 0 1 0,0 0 0 16,0 0-10-16,0 0-3 0,3-6 0 0,5 6 0 15,-1-6-36-15,-4 0-15 0,4 1 1 0,0 2 0 16,0 0 34-16,0 3 6 0,0-3 2 0,-3 3 0 16,3 0-45-16,4 0-9 0,-4 0-2 0,0 3 0 15,-4 0 28-15,8 0 0 0,-4-1 0 0,-4 7 0 16,4-3 0-16,1 0 0 0,-1-3 0 0,0 9 0 16,0-6 0-16,0-1 0 0,3 1 0 0,-3 0 0 15,4-3 0-15,0 0 0 0,3 3 0 0,-4-6 0 16,4 0 0-16,-7 0 0 0,7 0 0 0,1 0 0 15,-1 0 0-15,3-6 0 0,-3 3 0 0,4 0 0 16,3 0 0-16,-7 0 0 0,8 0 0 0,-1 0 0 16,0 1 0-16,-3-1 0 0,3-3 0 15,0 6 0-15,-4-3 0 0,-2 3 0 0,2-3 0 0,1 3 0 16,-4 0 0-16,0 0 0 0,4 0 0 0,-8 3 0 16,4-3 0-16,1 3 0 0,-1 0 0 0,0 0 0 15,0 0 0-15,-4-1 0 0,5 1 0 0,-5 3 0 16,4-3 8-16,-3 0 6 0,3 0 2 0,-3 3 0 15,3-6-16-15,0 0 0 0,-4 6 0 0,1 0 0 16,3-6 0-16,0 0 9 0,-3 3-9 0,3-3 8 16,0 0-8-16,0 0 0 0,0 0 0 0,0 0-11 15,0 0-4-15,1-3-1 0,-1 3 0 0,0-12 0 16,0 6 16-16,-4 0 0 0,1-3 0 0,3 4 0 16,-3-4 0-16,-1-3 0 0,1 9 0 0,3-9 0 0,-3 3 0 0,-1 4 0 15,1-1 0-15,-1 0 0 0,1-3 0 16,-1 6 0-16,-2 0 0 0,2 0 0 0,1 0 8 0,-4 3 5 0,0 0 1 15,0 6 0-15,0-3-14 0,0 0-18 0,0 6 4 0,0-3 1 16,4 3 13-16,-8-4-11 0,4 7 11 16,0-6-10-16,0 3 10 0,0 0-12 0,0-1 12 15,1-2-12-15,2 0 12 0,-3 0-8 0,4 0 8 0,-4 0-8 16,3 0 8-16,-3-6-8 0,4 3 8 16,0 0-8-16,-4 0 8 0,3 0 0 15,1-3 0-15,-1 2-8 0,1 1 8 0,3-3 0 0,0 0 0 0,0 3-8 16,-3-3 8-16,0 0 0 0,-1 6 0 0,1-6 0 15,-1 3 0-15,-3 0 0 0,0 0 0 0,4-3-8 16,-4 6-6-16,0-6-1 0,4 0 0 0,-4 3 0 16,0-3 1-16,0 6 0 0,0-6 0 0,0 0 0 15,0 0 14-15,-3 0-9 0,3-6 9 0,0 6-8 16,-7 0-4-16,3 0 0 0,4-3 0 0,-3 3 0 16,-1 0 12-16,-3 0-8 0,7-6 8 0,-3 6-8 15,-4 0 8-15,7-3 0 0,-4 3 0 0,-3 0 0 16,8 0-10-16,-8 0 0 0,3 0 0 0,4 3 0 15,0-3-3-15,0 6-1 0,-3-3 0 0,3 3 0 16,0 0-12-16,-4-6-2 0,4 5-1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4T20:06:30.6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8975 5644 1074 0,'0'0'30'0,"0"0"8"0,-7-9-30 0,-4 9-8 0,4-6 0 0,3 0 0 16,-3 0 58-16,0 0 10 0,4-5 3 0,-1 2 0 15,1 6-11-15,3 3-3 0,-4-6 0 0,4 6 0 16,0 0 6-16,0 0 1 0,0 0 0 0,0 0 0 15,0 0-43-15,-3 9-8 0,-1 6-1 0,1-4-1 16,3 1-11-16,0 6 0 0,-4 2 0 0,4-2-11 16,0 3 11-16,0 2 0 0,0 1 0 0,0-4 0 15,0 4 0-15,4-1 0 0,-4-2 0 0,3 2 0 16,1-5 0-16,-1-3-8 0,4 2 8 0,-3 1 0 16,-1-6 0-16,1-1 0 15,-4-2 0-15,3 3 0 0,-3 0 0 0,-3-6-8 0,3-1 8 0,0-5-12 16,0 0 12-16,-7 6 0 0,3-6 0 0,-3 0 0 15,0 0 0-15,0-6 16 0,0 6-4 0,0-5-1 16,0-1-11-16,3 0 0 0,-3 0 0 0,4-9 8 16,3 9-8-16,-4-5 0 0,4 5 9 0,0-12-9 15,0 6-8-15,0-2-7 0,0 2-1 0,4-6 0 16,-4-2 28-16,0 2 4 0,0 6 2 0,0-5 0 16,0-7-18-16,0 4 0 0,-4-4 0 0,4 1 0 15,0 2 0-15,-3-6 0 0,3 4 8 0,0-1-8 16,-4-2 0-16,4 8 0 0,4-5 0 0,-4 5 0 0,0 3-8 15,0-2 8-15,0-1-13 0,0 4 5 0,3 2-7 16,-3 6-1-16,4-6 0 0,3 6 0 16,-4 6-9-16,4 0-3 0,4 0 0 0,-4 6 0 15,4 0-1-15,3 0-1 0,-4 9 0 0,5-4 0 0,2 7 7 0,-3 0 2 0,4-4 0 16,0 10 0-16,-1-7 0 16,-3 1 0-16,4-6 0 0,0 8 0 15,-1-8-9-15,1 0-2 0,3-3 0 0,0-3 0 0,0 0-48 16,4-4-11-16</inkml:trace>
  <inkml:trace contextRef="#ctx0" brushRef="#br0" timeOffset="688.775">9236 5661 656 0,'0'0'13'0,"0"0"5"0,0 0-18 0,0 0 0 0,0 0 0 0,0 0 0 16,0 0 102-16,0 0 17 16,0 0 3-16,0 0 1 0,0 0-34 0,0 0-6 0,0 0-2 0,0 0 0 15,0 0-26-15,0 0-6 0,0 0-1 0,0 0 0 16,0 0-17 0,0 0-4-16,0 0-1 0,3 6 0 15,4 0-16-15,4-6-10 0,-4 6 12 0,4 0-12 0,3-6 0 0,-4 12 0 0,4-12 0 0,4 6 0 16,0-3 0-16,-1-1 0 0,1 1 0 0,3 0 0 31,-3-3-36-31,-4 0 0 0,3 0-1 0,1-3 0 0,-7 0 27 0,3 1 10 0,-7-1 0 16,3-3-9-16,-3 6 9 0,1-12 0 0,-5 6 0 0,4 0 0 15,-3 6 0-15,-1-6 0 0,1 0 0 0,-4 1 0 16,0-1 0-16,0 0 0 0,0-3 0 16,0 9 8-16,-4-6-8 0,1-6 0 15,-1 6 0-15,-3 1-8 0,0-10-1 0,0 9 0 0,-4 0 0 0,4 0 0 16,-7-6 9-16,0 1 0 0,0-1 0 0,-4 3 0 15,4 3 0-15,-3 3 0 0,2 0 8 0,-2 3-8 16,6-6 11-16,-3 6-3 0,4 6 0 0,-1-6 0 16,4 6-8-16,0 3 0 0,0 3 9 0,0 5-9 15,3 1 0-15,1 9 0 0,-1 2-12 0,1 3 4 16,-1 4 8-16,4 2-8 0,-3-9 8 0,3 9-8 16,-4-2 8-16,4-4 0 0,0-3 0 0,-3 4 0 15,3-13 0-15,0 10 0 0,0-13 0 0,0 4 0 16,0-3 24-16,0-7 0 0,0 1 0 0,3 0 0 15,1-9-1-15,-1 3 0 0,4-3 0 0,0 0 0 0,4 0-9 16,-1-3-2-16,8-3 0 0,0 0 0 0,-1 0-12 16,4 0 9-16,4-3-9 0,-4 0 8 15,4-6-39-15,-4 0-8 0,0 1-1 0</inkml:trace>
  <inkml:trace contextRef="#ctx0" brushRef="#br0" timeOffset="1264.496">9878 5582 1326 0,'-14'3'28'0,"0"0"5"16,-1 0-33-16,5-3 0 0,-4 6 0 0,3-6 0 15,1 3 80-15,-1-3 8 0,-3 0 3 0,7 0 0 16,-4-3-39-16,4 3-8 0,4 0-2 0,3 0 0 16,-7 0-30-16,7 0-12 0,0 0 11 0,0 0-11 15,-4 9 0-15,1-4-8 0,3 7-1 0,-4 0 0 16,4-3 9-16,4 5-13 0,-4 1 5 0,3-3 8 15,-3 6-12-15,4-4 12 0,-1 4-10 0,1-6 10 0,-1-1 0 16,4-2 0-16,4 0 0 0,-4 6 0 16,-4-9 0-16,1-6 16 0,-4 0-1 0,0 0-1 15,7 6-14-15,0-6 0 0,0 5 0 0,4-5 0 16,-1 0 0-16,1 0 0 0,-1 0 0 0,-3 0 0 16,4 0 0-16,-4 0 0 0,4 0 0 0,-1 0 0 0,1 0-11 0,-1 6-5 15,5 0 0-15,-1 0-1 0,-4 0 17 0,4 0 0 0,-3 3 0 16,3 2 0-16,-3 1 0 0,-1 0 0 0,1 0 0 0,-1-4 0 15,1 4 0-15,-4 0 0 0,0 0 0 16,0 0 0-16,0-7 0 0,-7 4 0 0,4 3-8 0,-4-6 8 16,-4 6-10-16,1-7 2 0,-1 7 0 0,-3-3 0 15,0-3 8-15,-4 3 0 0,1 0 0 16,-4-4 0-16,-4 1 20 0,1-6 5 0,-5 0 2 16,1 0 0-16,-4 0-37 0,1-6-7 15,-1 1-2-15,-3-1 0 0,3 0-21 0,0 0-4 16,4-3 0-16,0-3-1 0,4 6-67 0,2 1-12 15</inkml:trace>
  <inkml:trace contextRef="#ctx0" brushRef="#br0" timeOffset="1777.447">10241 5000 767 0,'-3'12'16'0,"3"-12"4"0,0 11-20 0,-4-2 0 0,4-3 0 0,-3 6 0 15,3-6 96-15,0 0 15 0,-4 0 3 0,4 5 1 16,0-5-31-16,0 3-5 0,0 3-2 0,0-6 0 16,0 5-27-16,0 1-6 0,0 0 0 0,4 0-1 15,-4 8-13-15,3-2-2 0,1 0-1 0,-1 8 0 16,4 3-6-16,0-8-1 0,4 8 0 0,3 15 0 15,0-11-7-15,0 8-1 0,0 3-1 0,0 0 0 16,-3 3-3-16,3-3-8 0,-3 0 12 0,-1 6-4 16,-3-8 0-16,4-4-8 0,-4-3 12 0,4 3-4 15,-4-2 4-15,0-4 0 0,-4-6 0 0,1 10 0 16,-1-13 1-16,1 4 1 0,-4 2 0 0,3-14 0 16,-3 2-5-16,0 1-1 0,0-6 0 0,0-6 0 0,0 2-8 0,0 4 0 15,-3-6 0-15,-1 0 0 16,4-6-33-16,0 0-6 0,-7-6-1 0,0-9 0 15,4 4-43-15,-4-1-9 0,-1-12-1 0,-2 1-386 16,3 2-77-16</inkml:trace>
  <inkml:trace contextRef="#ctx0" brushRef="#br0" timeOffset="2040.474">10248 5506 906 0,'-14'5'25'0,"11"-5"7"0,-1 6-32 0,-3-3 0 0,0-3 0 0,0 6 0 16,3-3 94-16,1 0 12 0,-4-3 2 0,7 0 1 15,-4 6-87-15,4-6-22 0,0 0 0 0,0 0 0 16,4 12 0-16,-1-6 0 0,4 5 0 0,0-5 0 16,8 0 0-16,-5 3 0 0,4 3 0 0,0-1 0 15,0-5 29-15,4 0 2 0,0 6 0 0,-1-3 0 16,1-3-16-16,0 2-3 0,-1 1-1 0,1-3 0 15,-4-6-3-15,0 0 0 0,0 0 0 0,4-6 0 16,-4 6-20-16,4 0-4 0,-1 0 0 0</inkml:trace>
  <inkml:trace contextRef="#ctx0" brushRef="#br0" timeOffset="2583.29">10918 5758 1501 0,'0'0'32'0,"-7"0"8"0,0 0 0 0,-3-5 4 0,-1 5-36 16,1 0-8-16,3-6 0 0,-4 6 0 0,0-6 45 0,1 6 7 0,-1 0 2 0,-3 0 0 15,4 0-36-15,2 6-7 0,1-6-2 0,0 11 0 16,0-5-9-16,4 3 0 0,-4 9 0 0,3-6 0 15,4 5 0-15,-3 7-16 0,6-4 4 0,-3 4 1 16,0 2 11-16,0-2 16 0,0-7-4 0,4 10-1 16,-1-10-19-16,-3-5-4 0,0 12-1 0,4-10 0 15,-4 10 25-15,0-15 6 0,0 6 1 0,0-1 0 16,0-2 9-16,3 0 3 0,1-6 0 0,-4-6 0 16,7 0-8-16,-7 0-2 0,7-6 0 0,4 0 0 15,-4 0 1-15,0-12 0 0,3 4 0 0,1-4 0 16,-1 0-14-16,4-8-8 0,-3 2 10 0,3 1-10 15,-3-1 0-15,-1 4 0 0,1-4 0 0,0 4 0 16,-4 2-17-16,0 0 0 0,0 4 0 0,0-4 0 16,-4 6-39-16,1 1-7 0,-1-1-1 0,1 0-1 0,-4 0 52 15,3 9 13-15,-6-3 0 0,3 6 0 0,0 0 0 0,0 0 0 16,0 0 0-16,-4 0 0 16,4 6-23-16,-3 0-1 0,-1-3-1 0,1 9 0 0,-1 0 40 0,4-1 8 15,-3 7 1-15,-1-3 1 16,4 2-25-16,0-5-9 0,0 12 0 0,4-13 0 0,-4 4 20 0,0-3 4 15,3 0 1-15,1 2 0 0,-1 4-16 0,4 0-8 16,-3-1 8-16,-1 4-13 16,1-4 13-16,3 1 0 0,-3-3 0 0,-1-3 0 15,1-1 0-15,3 7 0 0,-4-6 0 0,1-6 0 16,-4-6 0-16,0 0 0 0,0 0 0 0</inkml:trace>
  <inkml:trace contextRef="#ctx0" brushRef="#br0" timeOffset="3008.263">11208 5882 836 0,'0'12'24'0,"0"-12"4"16,-4 6-28-16,4-1 0 0,0 4 0 0,0 3 0 0,4 0 57 0,-4-6 6 16,3 0 1-16,1 2 0 0,-4 1 0 0,0 0 0 15,3 3 0-15,-3-6 0 0,7-1 0 0,0 1 0 16,1 0 0-16,-1 3 0 16,0-3-29-16,0 3-6 0,0 0-1 0,0 2 0 0,0-5-15 0,3 6-3 15,-3-6-1-15,1 0 0 0,-5 3 2 0,4 2 0 16,0 1 0-16,-3-6 0 0,3 0 0 0,-4-6 0 15,1 6 0-15,3 3 0 0,3-4 0 0,-6-2 0 16,-4-3 0-16,0 0 0 16,3-3 15-16,5 0 3 0,-5 1 1 0,1-1 0 0,-1-3 6 0,1 0 0 0,-4-18 1 15,3 7 0 1,1 2-8-16,-1-3-1 0,-3-2-1 0,4 2 0 0,-4 0-18 16,3-5-9-16,-3-3 10 0,0 2-10 0,0-2 0 15,-3-4-10-15,3 7 0 0,-4-4 0 16,4 10-37-16,-3-7-7 0,-1 9-2 0,1-2-524 0,-1-1-104 15</inkml:trace>
  <inkml:trace contextRef="#ctx0" brushRef="#br0" timeOffset="3598.3">11515 5847 597 0,'0'0'16'0,"0"0"5"16,0 0-21-16,0 0 0 0,0 0 0 0,0 0 0 0,0 0 107 0,0 0 17 16,0 0 3-16,0 0 1 0,0 0-70 0,3 11-14 15,1-5-2-15,3 6-1 0,-4 0 26 0,1 0 5 16,-1 2 0-16,1-2 1 0,-1 0-5 0,4 0-2 15,-3-1 0-15,0 4 0 0,3-3-9 0,-7-6-1 16,3 5-1-16,-3 4 0 16,4-3-12-16,-1 0-3 0,1-7 0 0,-4 7 0 15,3 0-16-15,1-3-3 0,-1 0-1 0,-3-1 0 16,0-8-12-16,0 0-8 0,0 0 8 0,0 0-8 16,4 6 8-16,-4-6-8 0,0 0 8 0,0 0-8 15,0 0 0-15,7 6 0 0,-7-6 0 0,7 6 0 0,0-6 0 16,0 6 0-16,0 0 0 0,0-6 0 0,-7 0 0 15,0 0 0-15,7 6 0 0,-7-6 0 0,7-6 11 0,-3 0-3 0,-4 0 0 16,3-12 0-16,-3 4 4 0,0 2 1 0,-3-6 0 16,3-2 0-16,-7-4-13 0,3 7 0 15,-3-10 0-15,0 4-10 0,0-1 10 0,0 1 0 0,0-4 0 16,3 10 0-16,1-10 0 0,-4 9 0 16,3 1 0-16,4-1 0 0,-3 9 0 0,-1-2 0 15,4 5 0-15,-3 0 0 0,3 0-12 16,0 0 4-16,0 6 0 0,0 0 0 0,0 0-38 15,0 0-7-15,14 6-2 0,0 0 0 0,-4 6 44 0,1-7 11 0,0 4 0 16,3 3 0-16,3 0 0 0,1 0 0 0,0-7 0 0,3 7 0 16,-3 0-28-16,3-3-3 0,-4 3-1 15,4-1 0-15,1-5-16 0,-1-6-3 0,3 0-1 16,-2 0 0-16,-1-6-28 0,4 6-5 0,-4 0-2 0,0-6-351 16,-3 1-70-16</inkml:trace>
  <inkml:trace contextRef="#ctx0" brushRef="#br0" timeOffset="4188.085">12312 5897 1074 0,'0'0'30'0,"-7"-3"8"0,3-3-30 0,-3 0-8 0,4-6 0 0,-4 6 0 15,0 0 52-15,3 1 10 0,-3-4 2 0,0 3 0 16,4 3 48 0,-5-6 11-16,8 9 1 0,-3 0 1 0,3 0-65 0,-4-6-12 0,4 6-4 0,0 0 0 15,0 0-25-15,-7 0-6 0,4 6-1 0,-4-6 0 16,0 12-12-16,0 3 0 0,0-4 8 0,0 7-8 15,-4-6 0-15,4 2 0 0,0 10 0 0,0-6-10 16,0-1 10-16,3 10 0 0,-3-16 0 0,0 10 0 16,4-9 0-16,-1-1 0 0,-3 7 8 0,3-6-8 0,1-3 12 15,3-6-3-15,0-3 0 0,0 0 0 0,0 0-9 0,0 0 0 16,0 0 0-16,0 0 0 0,10 0 36 0,5-3 4 16,-1-3 2-16,3-3 0 0,1-3-30 0,0 6-12 15,-4-5 11-15,3-4-11 0,-2 3 0 0,-1 0 0 16,0 1 0-16,-4-1 0 0,4-3-12 0,-3 3-4 15,0 1-2-15,-4-1 0 16,3 0-9-16,-3-3-1 0,0 4-1 0,-3-1 0 0,-1 0 7 16,-3 6 2-16,0 0 0 0,0 6 0 0,-3-5 3 0,3-1 1 15,-4 6 0-15,4 6 0 0,-3-1-6 0,-1 1-1 16,1 0 0-16,-1 12 0 0,1-1 7 0,3 10 0 16,0-4 1-16,0 4 0 0,0-10 15 0,3 10 0 0,-3 2 0 15,4-5 0-15,-1 2 11 0,1-2-2 16,3-4 0-16,-4 4 0 0,4-6 19 0,-3-7 3 0,-4-11 1 15,7 9 0-15,0 0 2 0,-3 0 1 0,3 3 0 0,-7-12 0 16,0 0-19-16,0 0-3 0,7-12-1 0,0-6 0 31,0 3-124-31,0-8-24 0,3-21-6 0,-2 6-1 0</inkml:trace>
  <inkml:trace contextRef="#ctx0" brushRef="#br0" timeOffset="4694.76">12545 5914 1267 0,'0'0'28'0,"0"0"5"0,0 0 2 0,0 0 1 0,0 6-36 0,0 6 0 0,3-6 0 0,-3 0 0 0,4 0 83 0,-4 2 9 16,3 1 3-16,1 6 0 0,-1-3-50 0,1-1-9 15,-1 1-3-15,1 0 0 0,0 3-24 0,-1-4-9 16,1 1 0-16,-4 0 9 0,3 0 3 0,1 2 0 16,-4-2 0-16,0-6 0 0,3 6-12 0,-3-12 0 15,0 0 9-15,0 0-9 0,4 9 40 0,-4-9 4 16,0 0 1-16,0 0 0 0,0 0-4 0,0 0-1 0,0 0 0 16,0 0 0-16,0 0-14 15,0 0-3-15,0 0-1 0,-4-9 0 0,1 3-22 0,3 0 0 0,0 0-10 0,-4-12 10 16,4 7 0-16,4 2 8 0,-4-9 0 0,0 12 1 15,0-11-17-15,0 5-4 0,3-3-1 16,-3 3 0-16,4 1 13 0,-4-1 0 16,3-9 0-16,1 10 0 0,-4-1 0 0,3 0-9 15,1-3 9-15,-1 7-8 0,1-1 20 0,-4-3 4 0,3 6 0 0,1-6 1 32,-1 12-34-32,-3 0-7 0,0 0-2 0,7-5 0 0,4 5 6 0,0 0 0 0,-1 5 1 0,-3 1 0 15,4 0-9-15,-1 6-1 16,1 0-1-16,0 2 0 0,-1 10 3 15,1-6 1-15,-1 8 0 0,-3-3 0 0,1 1 4 0,-5 2 1 0,1-2 0 0,-1 0 0 16,1 2 5-16,-1-8 0 0,-3 2 1 0,4 4 0 16,-4-7-26-16,3 10-6 0,-3-10-1 15,0 1-425-15,0-9-86 0</inkml:trace>
  <inkml:trace contextRef="#ctx0" brushRef="#br0" timeOffset="5134.034">12894 5118 1181 0,'0'0'24'0,"0"0"7"0,0 0-31 0,0-6 0 0,0 0 0 0,0 6 0 15,0-6 91-15,0 6 12 0,0-6 2 0,0 6 1 16,0 0-34-16,0 0-8 0,0 0 0 0,0 0-1 16,0 6-46-16,0 6-9 0,4 5-8 0,-4 1 12 15,0 3 8-15,3 8 3 0,-3 3 0 0,4-2 0 16,-4 14-5-16,3-6-1 0,4 3 0 0,-3 9 0 15,3-6-8-15,0 0-1 0,0 3-8 0,3-3 12 16,1-2-12-16,0 2 8 0,-1 0-8 0,1-9 0 16,-1 3 8-16,-3-5-8 0,4 2 0 0,0-3 9 0,-4-2-9 15,0 2 0-15,0-3 9 0,0 1-9 0,0-4 0 16,0 4 0-16,0 2 0 0,4-9 8 16,-4 4-8-16,0-4 0 0,0 1 0 0,0-3 0 15,0-4-47-15,-4-8-13 0,4 0-4 0,0 6 0 16,1-10-51-16,-5 7-10 0,1-6-3 0,-4-6 0 0</inkml:trace>
  <inkml:trace contextRef="#ctx0" brushRef="#br0" timeOffset="5496.219">12700 5467 1188 0,'0'0'24'0,"0"9"8"0,0-3-32 0,0 0 0 0,0 0 0 0,4 6 0 15,-4-1 88-15,3-8 11 0,1 6 2 0,3 0 1 16,-4-3-19-16,8 6-4 0,-4-7-1 0,0 1 0 15,3 0-30-15,1 0-7 0,3 0-1 0,0 0 0 16,0 0-20-16,4-3-4 0,0 3 0 0,-1-1-1 16,1-5-15-16,3 6 0 0,0-6 0 0,4 0-10 15,0 0 10-15,-1 0 0 0,1-6 0 0,0 6 0 16,-4-5 0-16,4 5 0 0,-4-6 0 0,3-3 0 16,-2 6-46-16,-5 3-7 0,4-3-2 15,-3 0 0-15,0 3-117 16,-1-3-23-16,-3 3-5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23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09951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Complete the sentence “</a:t>
            </a:r>
            <a:r>
              <a:rPr lang="en-US" dirty="0" err="1"/>
              <a:t>Dès</a:t>
            </a:r>
            <a:r>
              <a:rPr lang="en-US" dirty="0"/>
              <a:t> que les classes </a:t>
            </a:r>
            <a:r>
              <a:rPr lang="en-US" dirty="0" err="1"/>
              <a:t>finiront</a:t>
            </a:r>
            <a:r>
              <a:rPr lang="en-US" dirty="0"/>
              <a:t> </a:t>
            </a:r>
            <a:r>
              <a:rPr lang="en-US" dirty="0" err="1"/>
              <a:t>aujourd’hui</a:t>
            </a:r>
            <a:r>
              <a:rPr lang="en-US" dirty="0"/>
              <a:t>…”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4AA2416-6C12-45AD-96EC-79CC2D3AE0B8}"/>
                  </a:ext>
                </a:extLst>
              </p14:cNvPr>
              <p14:cNvContentPartPr/>
              <p14:nvPr/>
            </p14:nvContentPartPr>
            <p14:xfrm>
              <a:off x="3188880" y="1800000"/>
              <a:ext cx="1586520" cy="473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4AA2416-6C12-45AD-96EC-79CC2D3AE0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79520" y="1790640"/>
                <a:ext cx="1605240" cy="49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Pensez</a:t>
            </a:r>
            <a:r>
              <a:rPr lang="en-US" dirty="0"/>
              <a:t> à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personne</a:t>
            </a:r>
            <a:r>
              <a:rPr lang="en-US" dirty="0"/>
              <a:t> bien </a:t>
            </a:r>
            <a:r>
              <a:rPr lang="en-US" dirty="0" err="1"/>
              <a:t>connue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</a:t>
            </a:r>
            <a:r>
              <a:rPr lang="en-US" dirty="0" err="1"/>
              <a:t>embaucher</a:t>
            </a:r>
            <a:r>
              <a:rPr lang="en-US" dirty="0"/>
              <a:t>. Que sera son poste?</a:t>
            </a:r>
          </a:p>
        </p:txBody>
      </p:sp>
    </p:spTree>
    <p:extLst>
      <p:ext uri="{BB962C8B-B14F-4D97-AF65-F5344CB8AC3E}">
        <p14:creationId xmlns:p14="http://schemas.microsoft.com/office/powerpoint/2010/main" val="262098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The painting of </a:t>
            </a:r>
            <a:r>
              <a:rPr lang="fr-FR" sz="2800" i="1" dirty="0">
                <a:latin typeface="+mn-lt"/>
              </a:rPr>
              <a:t>Un dimanche après-midi à l'Île de la Grande Jatte </a:t>
            </a:r>
            <a:r>
              <a:rPr lang="fr-FR" sz="2800" dirty="0">
                <a:latin typeface="+mn-lt"/>
              </a:rPr>
              <a:t>by Georges Seurat </a:t>
            </a:r>
            <a:r>
              <a:rPr lang="fr-FR" sz="2800" dirty="0" err="1">
                <a:latin typeface="+mn-lt"/>
              </a:rPr>
              <a:t>is</a:t>
            </a:r>
            <a:r>
              <a:rPr lang="fr-FR" sz="2800" dirty="0">
                <a:latin typeface="+mn-lt"/>
              </a:rPr>
              <a:t> the </a:t>
            </a:r>
            <a:r>
              <a:rPr lang="fr-FR" sz="2800" dirty="0" err="1">
                <a:latin typeface="+mn-lt"/>
              </a:rPr>
              <a:t>subject</a:t>
            </a:r>
            <a:r>
              <a:rPr lang="fr-FR" sz="2800" dirty="0">
                <a:latin typeface="+mn-lt"/>
              </a:rPr>
              <a:t> of the first </a:t>
            </a:r>
            <a:r>
              <a:rPr lang="fr-FR" sz="2800" dirty="0" err="1">
                <a:latin typeface="+mn-lt"/>
              </a:rPr>
              <a:t>act</a:t>
            </a:r>
            <a:r>
              <a:rPr lang="fr-FR" sz="2800" dirty="0">
                <a:latin typeface="+mn-lt"/>
              </a:rPr>
              <a:t> of the Broadway musical « Sunday in the Park </a:t>
            </a:r>
            <a:r>
              <a:rPr lang="fr-FR" sz="2800" dirty="0" err="1">
                <a:latin typeface="+mn-lt"/>
              </a:rPr>
              <a:t>with</a:t>
            </a:r>
            <a:r>
              <a:rPr lang="fr-FR" sz="2800" dirty="0">
                <a:latin typeface="+mn-lt"/>
              </a:rPr>
              <a:t> Georges. »</a:t>
            </a:r>
            <a:endParaRPr lang="en-US" sz="2800" dirty="0">
              <a:latin typeface="+mn-lt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04AFB0-472C-434E-8875-2C598D6FB7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2226" y="1856569"/>
            <a:ext cx="6641145" cy="445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0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8043" y="2224216"/>
            <a:ext cx="5090984" cy="327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6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3600" b="1" dirty="0"/>
            </a:br>
            <a:r>
              <a:rPr lang="en-US" sz="3600" b="1" dirty="0" err="1"/>
              <a:t>L’emploi</a:t>
            </a:r>
            <a:r>
              <a:rPr lang="en-US" sz="3600" b="1" dirty="0"/>
              <a:t> </a:t>
            </a:r>
            <a:r>
              <a:rPr lang="en-US" sz="3600" b="1" dirty="0" err="1"/>
              <a:t>dont</a:t>
            </a:r>
            <a:r>
              <a:rPr lang="en-US" sz="3600" b="1" dirty="0"/>
              <a:t> je </a:t>
            </a:r>
            <a:r>
              <a:rPr lang="en-US" sz="3600" b="1" dirty="0" err="1"/>
              <a:t>rêve</a:t>
            </a:r>
            <a:br>
              <a:rPr lang="en-US" sz="3600" b="1" dirty="0"/>
            </a:br>
            <a:r>
              <a:rPr lang="en-US" sz="3600" dirty="0"/>
              <a:t>Writing assignment in class Thursday, February 6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You </a:t>
            </a:r>
            <a:r>
              <a:rPr lang="fr-FR" dirty="0" err="1"/>
              <a:t>will</a:t>
            </a:r>
            <a:r>
              <a:rPr lang="fr-FR" dirty="0"/>
              <a:t> have to state (</a:t>
            </a:r>
            <a:r>
              <a:rPr lang="fr-FR" dirty="0" err="1"/>
              <a:t>completely</a:t>
            </a:r>
            <a:r>
              <a:rPr lang="fr-FR" dirty="0"/>
              <a:t> </a:t>
            </a:r>
            <a:r>
              <a:rPr lang="fr-FR"/>
              <a:t>in French):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job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dreams</a:t>
            </a:r>
            <a:endParaRPr lang="fr-FR" dirty="0"/>
          </a:p>
          <a:p>
            <a:pPr marL="0" indent="0" algn="ctr">
              <a:buNone/>
            </a:pP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want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job</a:t>
            </a:r>
          </a:p>
          <a:p>
            <a:pPr marL="0" indent="0" algn="ctr">
              <a:buNone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to do to </a:t>
            </a:r>
            <a:r>
              <a:rPr lang="fr-FR" dirty="0" err="1"/>
              <a:t>obtain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position</a:t>
            </a:r>
          </a:p>
          <a:p>
            <a:pPr marL="0" indent="0" algn="ctr">
              <a:buNone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do once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obtain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position</a:t>
            </a:r>
          </a:p>
          <a:p>
            <a:pPr marL="0" indent="0" algn="ctr">
              <a:buNone/>
            </a:pP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very</a:t>
            </a:r>
            <a:r>
              <a:rPr lang="fr-FR" dirty="0"/>
              <a:t> good at </a:t>
            </a:r>
            <a:r>
              <a:rPr lang="fr-FR" dirty="0" err="1"/>
              <a:t>this</a:t>
            </a:r>
            <a:r>
              <a:rPr lang="fr-FR" dirty="0"/>
              <a:t> job</a:t>
            </a: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730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FC4B2-AE3A-4987-B7C7-7E2C5C5FB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1F94A-652D-4B73-90DF-D39D2123E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quand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when</a:t>
            </a:r>
          </a:p>
          <a:p>
            <a:pPr marL="0" indent="0">
              <a:buNone/>
            </a:pPr>
            <a:r>
              <a:rPr lang="en-US" dirty="0"/>
              <a:t>When Justin builds his dam, he will buy furniture.</a:t>
            </a:r>
          </a:p>
          <a:p>
            <a:pPr marL="0" indent="0">
              <a:buNone/>
            </a:pPr>
            <a:r>
              <a:rPr lang="fr-FR" dirty="0"/>
              <a:t>Quand Justin construira son barrage, il </a:t>
            </a:r>
            <a:r>
              <a:rPr lang="fr-FR" dirty="0" err="1"/>
              <a:t>achetera</a:t>
            </a:r>
            <a:r>
              <a:rPr lang="fr-FR" dirty="0"/>
              <a:t> des meubles.</a:t>
            </a:r>
          </a:p>
          <a:p>
            <a:pPr marL="0" indent="0">
              <a:buNone/>
            </a:pPr>
            <a:r>
              <a:rPr lang="en-US" dirty="0" err="1"/>
              <a:t>dès</a:t>
            </a:r>
            <a:r>
              <a:rPr lang="en-US" dirty="0"/>
              <a:t> que</a:t>
            </a:r>
          </a:p>
          <a:p>
            <a:pPr marL="0" indent="0">
              <a:buNone/>
            </a:pPr>
            <a:r>
              <a:rPr lang="en-US" dirty="0"/>
              <a:t>as soon as</a:t>
            </a:r>
          </a:p>
          <a:p>
            <a:pPr marL="0" indent="0">
              <a:buNone/>
            </a:pPr>
            <a:r>
              <a:rPr lang="en-US" dirty="0"/>
              <a:t>As soon as I find my keys, I will drive to Loveland.</a:t>
            </a:r>
          </a:p>
          <a:p>
            <a:pPr marL="0" indent="0">
              <a:buNone/>
            </a:pPr>
            <a:r>
              <a:rPr lang="fr-FR" dirty="0"/>
              <a:t>Dès que je trouverai mes clés, je conduirai à Loveland.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9263F36-755E-4A9A-A636-D1F62C73FB97}"/>
                  </a:ext>
                </a:extLst>
              </p14:cNvPr>
              <p14:cNvContentPartPr/>
              <p14:nvPr/>
            </p14:nvContentPartPr>
            <p14:xfrm>
              <a:off x="2524680" y="3223440"/>
              <a:ext cx="1000080" cy="2049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9263F36-755E-4A9A-A636-D1F62C73FB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15320" y="3214080"/>
                <a:ext cx="1018800" cy="206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784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DE321-BC33-43C5-B11D-52C5C938F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une</a:t>
            </a:r>
            <a:r>
              <a:rPr lang="en-US" sz="2800" b="1" dirty="0"/>
              <a:t> </a:t>
            </a:r>
            <a:r>
              <a:rPr lang="en-US" sz="2800" b="1" dirty="0" err="1"/>
              <a:t>histoire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2C56D-ACB4-4E14-8D7D-AADFD7F8E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793"/>
            <a:ext cx="10515600" cy="455716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Quand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6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postuliez</a:t>
            </a:r>
            <a:r>
              <a:rPr lang="en-US" dirty="0"/>
              <a:t> pour un </a:t>
            </a:r>
            <a:r>
              <a:rPr lang="en-US" dirty="0" err="1"/>
              <a:t>emploi</a:t>
            </a:r>
            <a:r>
              <a:rPr lang="en-US" dirty="0"/>
              <a:t>, que </a:t>
            </a:r>
            <a:r>
              <a:rPr lang="en-US" dirty="0" err="1"/>
              <a:t>souligneriez-vous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0886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41093</TotalTime>
  <Words>218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The painting of Un dimanche après-midi à l'Île de la Grande Jatte by Georges Seurat is the subject of the first act of the Broadway musical « Sunday in the Park with Georges. »</vt:lpstr>
      <vt:lpstr>PowerPoint Presentation</vt:lpstr>
      <vt:lpstr> L’emploi dont je rêve Writing assignment in class Thursday, February 6 </vt:lpstr>
      <vt:lpstr>PowerPoint Presentation</vt:lpstr>
      <vt:lpstr>une histoire 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476</cp:revision>
  <cp:lastPrinted>2017-02-06T17:29:39Z</cp:lastPrinted>
  <dcterms:created xsi:type="dcterms:W3CDTF">2016-10-03T16:25:09Z</dcterms:created>
  <dcterms:modified xsi:type="dcterms:W3CDTF">2025-02-04T20:19:56Z</dcterms:modified>
</cp:coreProperties>
</file>