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17" r:id="rId2"/>
    <p:sldId id="412" r:id="rId3"/>
    <p:sldId id="331" r:id="rId4"/>
    <p:sldId id="272" r:id="rId5"/>
    <p:sldId id="261" r:id="rId6"/>
    <p:sldId id="416" r:id="rId7"/>
    <p:sldId id="413" r:id="rId8"/>
    <p:sldId id="382" r:id="rId9"/>
    <p:sldId id="400" r:id="rId10"/>
    <p:sldId id="392" r:id="rId11"/>
    <p:sldId id="393" r:id="rId12"/>
    <p:sldId id="403" r:id="rId13"/>
    <p:sldId id="401" r:id="rId14"/>
    <p:sldId id="402" r:id="rId15"/>
    <p:sldId id="399" r:id="rId16"/>
    <p:sldId id="396" r:id="rId17"/>
    <p:sldId id="404" r:id="rId18"/>
    <p:sldId id="405" r:id="rId19"/>
    <p:sldId id="406" r:id="rId20"/>
    <p:sldId id="407" r:id="rId21"/>
    <p:sldId id="419" r:id="rId22"/>
    <p:sldId id="423" r:id="rId23"/>
    <p:sldId id="424" r:id="rId24"/>
    <p:sldId id="422" r:id="rId25"/>
    <p:sldId id="421" r:id="rId26"/>
    <p:sldId id="415" r:id="rId27"/>
    <p:sldId id="397" r:id="rId2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17"/>
            <p14:sldId id="412"/>
            <p14:sldId id="331"/>
            <p14:sldId id="272"/>
            <p14:sldId id="261"/>
            <p14:sldId id="416"/>
            <p14:sldId id="413"/>
            <p14:sldId id="382"/>
            <p14:sldId id="400"/>
            <p14:sldId id="392"/>
            <p14:sldId id="393"/>
            <p14:sldId id="403"/>
            <p14:sldId id="401"/>
            <p14:sldId id="402"/>
            <p14:sldId id="399"/>
          </p14:sldIdLst>
        </p14:section>
        <p14:section name="Untitled Section" id="{6B2FDA42-E83C-46BA-9F96-D3ED0EDCB642}">
          <p14:sldIdLst>
            <p14:sldId id="396"/>
            <p14:sldId id="404"/>
            <p14:sldId id="405"/>
            <p14:sldId id="406"/>
            <p14:sldId id="407"/>
            <p14:sldId id="419"/>
            <p14:sldId id="423"/>
            <p14:sldId id="424"/>
            <p14:sldId id="422"/>
            <p14:sldId id="421"/>
            <p14:sldId id="415"/>
            <p14:sldId id="397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cinq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801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Hier</a:t>
            </a:r>
            <a:r>
              <a:rPr lang="en-US" sz="2800" b="1" dirty="0"/>
              <a:t>, </a:t>
            </a:r>
            <a:r>
              <a:rPr lang="en-US" sz="2800" b="1" dirty="0" err="1"/>
              <a:t>c’est</a:t>
            </a:r>
            <a:r>
              <a:rPr lang="en-US" sz="2800" b="1" dirty="0"/>
              <a:t> le passé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Hier</a:t>
            </a:r>
            <a:r>
              <a:rPr lang="en-US" dirty="0"/>
              <a:t>: le passé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Aujourd’hui</a:t>
            </a:r>
            <a:r>
              <a:rPr lang="en-US" dirty="0"/>
              <a:t>: le </a:t>
            </a:r>
            <a:r>
              <a:rPr lang="en-US" dirty="0" err="1"/>
              <a:t>présent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3B3F3E-BD48-4EFF-A0D4-B316495CFC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43492" y="3048000"/>
            <a:ext cx="4845036" cy="271322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249B4F5-CCB0-4B08-8C18-EC6BFC9A4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8847" y="3023016"/>
            <a:ext cx="4961030" cy="27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8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passé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révolution</a:t>
            </a:r>
            <a:r>
              <a:rPr lang="en-US" dirty="0"/>
              <a:t> </a:t>
            </a:r>
            <a:r>
              <a:rPr lang="en-US" dirty="0" err="1"/>
              <a:t>américaine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Rome antique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5038" y="2688609"/>
            <a:ext cx="3991232" cy="350105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77232" y="2688609"/>
            <a:ext cx="4670854" cy="35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6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William Faulkner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514" y="2360141"/>
            <a:ext cx="3558745" cy="29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8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William Faulkner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668" y="1690688"/>
            <a:ext cx="1752600" cy="260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16" y="2133600"/>
            <a:ext cx="1762125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888" y="3039762"/>
            <a:ext cx="2206711" cy="28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1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William Faulkner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427" y="1915297"/>
            <a:ext cx="2669060" cy="39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5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William Faulkner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passé </a:t>
            </a:r>
            <a:r>
              <a:rPr lang="en-US" dirty="0" err="1"/>
              <a:t>n’est</a:t>
            </a:r>
            <a:r>
              <a:rPr lang="en-US" dirty="0"/>
              <a:t> pas mort,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 pas passé.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13" y="1944495"/>
            <a:ext cx="3560373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1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passé </a:t>
            </a:r>
            <a:r>
              <a:rPr lang="en-US" dirty="0" err="1"/>
              <a:t>composé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p. 192</a:t>
            </a:r>
          </a:p>
        </p:txBody>
      </p:sp>
    </p:spTree>
    <p:extLst>
      <p:ext uri="{BB962C8B-B14F-4D97-AF65-F5344CB8AC3E}">
        <p14:creationId xmlns:p14="http://schemas.microsoft.com/office/powerpoint/2010/main" val="132764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avoir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j’ ______</a:t>
            </a:r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______</a:t>
            </a:r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</a:t>
            </a:r>
            <a:r>
              <a:rPr lang="en-US" dirty="0" err="1"/>
              <a:t>elle</a:t>
            </a:r>
            <a:r>
              <a:rPr lang="en-US" dirty="0"/>
              <a:t> ______</a:t>
            </a:r>
          </a:p>
          <a:p>
            <a:pPr marL="0" indent="0">
              <a:buNone/>
            </a:pPr>
            <a:r>
              <a:rPr lang="en-US" dirty="0"/>
              <a:t>nous _______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_______</a:t>
            </a:r>
          </a:p>
          <a:p>
            <a:pPr marL="0" indent="0">
              <a:buNone/>
            </a:pP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le  participe passé</a:t>
            </a:r>
            <a:br>
              <a:rPr lang="fr-FR" sz="2800" b="1" dirty="0"/>
            </a:br>
            <a:r>
              <a:rPr lang="fr-FR" sz="2800" b="1" dirty="0"/>
              <a:t>pour les verbes “ER” régulier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Jouer</a:t>
            </a:r>
            <a:r>
              <a:rPr lang="en-US" dirty="0"/>
              <a:t> (to verb)</a:t>
            </a:r>
          </a:p>
          <a:p>
            <a:pPr marL="0" indent="0">
              <a:buNone/>
            </a:pPr>
            <a:r>
              <a:rPr lang="en-US" dirty="0" err="1"/>
              <a:t>Formez</a:t>
            </a:r>
            <a:r>
              <a:rPr lang="en-US" dirty="0"/>
              <a:t> le </a:t>
            </a:r>
            <a:r>
              <a:rPr lang="en-US" dirty="0" err="1"/>
              <a:t>participe</a:t>
            </a:r>
            <a:r>
              <a:rPr lang="en-US" dirty="0"/>
              <a:t> passé (past participle)   (verbed)</a:t>
            </a:r>
          </a:p>
          <a:p>
            <a:pPr marL="0" indent="0">
              <a:buNone/>
            </a:pPr>
            <a:r>
              <a:rPr lang="en-US" dirty="0"/>
              <a:t>Laissez </a:t>
            </a:r>
            <a:r>
              <a:rPr lang="en-US" dirty="0" err="1"/>
              <a:t>tomber</a:t>
            </a:r>
            <a:r>
              <a:rPr lang="en-US" dirty="0"/>
              <a:t> le “</a:t>
            </a:r>
            <a:r>
              <a:rPr lang="en-US" dirty="0" err="1"/>
              <a:t>er</a:t>
            </a:r>
            <a:r>
              <a:rPr lang="en-US" dirty="0"/>
              <a:t>” du bout.</a:t>
            </a:r>
          </a:p>
          <a:p>
            <a:pPr marL="0" indent="0">
              <a:buNone/>
            </a:pPr>
            <a:r>
              <a:rPr lang="en-US" dirty="0" err="1"/>
              <a:t>jouer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jou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Ajoutez</a:t>
            </a:r>
            <a:r>
              <a:rPr lang="en-US" dirty="0">
                <a:sym typeface="Wingdings" panose="05000000000000000000" pitchFamily="2" charset="2"/>
              </a:rPr>
              <a:t> “</a:t>
            </a:r>
            <a:r>
              <a:rPr lang="en-US" sz="4400" dirty="0">
                <a:sym typeface="Wingdings" panose="05000000000000000000" pitchFamily="2" charset="2"/>
              </a:rPr>
              <a:t>é</a:t>
            </a:r>
            <a:r>
              <a:rPr lang="en-US" dirty="0">
                <a:sym typeface="Wingdings" panose="05000000000000000000" pitchFamily="2" charset="2"/>
              </a:rPr>
              <a:t>”</a:t>
            </a: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jou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joué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4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passé </a:t>
            </a:r>
            <a:r>
              <a:rPr lang="en-US" sz="2800" b="1" dirty="0" err="1"/>
              <a:t>composé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Ajoutez la forme conjugué d’avoir au participe passé.</a:t>
            </a:r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as </a:t>
            </a:r>
            <a:r>
              <a:rPr lang="en-US" dirty="0" err="1"/>
              <a:t>joué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Hier</a:t>
            </a:r>
            <a:r>
              <a:rPr lang="en-US" dirty="0"/>
              <a:t>, </a:t>
            </a:r>
            <a:r>
              <a:rPr lang="en-US" dirty="0" err="1"/>
              <a:t>tu</a:t>
            </a:r>
            <a:r>
              <a:rPr lang="en-US" dirty="0"/>
              <a:t> as </a:t>
            </a:r>
            <a:r>
              <a:rPr lang="en-US" dirty="0" err="1"/>
              <a:t>joué</a:t>
            </a:r>
            <a:r>
              <a:rPr lang="en-US" dirty="0"/>
              <a:t> aux </a:t>
            </a:r>
            <a:r>
              <a:rPr lang="en-US" dirty="0" err="1"/>
              <a:t>cartes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En</a:t>
            </a:r>
            <a:r>
              <a:rPr lang="en-US" dirty="0"/>
              <a:t> 2014,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chanté</a:t>
            </a:r>
            <a:r>
              <a:rPr lang="en-US" dirty="0"/>
              <a:t> la chanson “Dark Horse.”</a:t>
            </a:r>
          </a:p>
        </p:txBody>
      </p:sp>
    </p:spTree>
    <p:extLst>
      <p:ext uri="{BB962C8B-B14F-4D97-AF65-F5344CB8AC3E}">
        <p14:creationId xmlns:p14="http://schemas.microsoft.com/office/powerpoint/2010/main" val="33447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quelqu’un</a:t>
            </a:r>
            <a:r>
              <a:rPr lang="en-US" dirty="0"/>
              <a:t>(e)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connaissez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vieux</a:t>
            </a:r>
            <a:r>
              <a:rPr lang="en-US" dirty="0"/>
              <a:t> / </a:t>
            </a:r>
            <a:r>
              <a:rPr lang="en-US" dirty="0" err="1"/>
              <a:t>vieille</a:t>
            </a:r>
            <a:r>
              <a:rPr lang="en-US" dirty="0"/>
              <a:t> et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quelqu’un</a:t>
            </a:r>
            <a:r>
              <a:rPr lang="en-US" dirty="0"/>
              <a:t>(e)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jeune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5465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Hier</a:t>
            </a:r>
            <a:r>
              <a:rPr lang="en-US" sz="2800" b="1" dirty="0"/>
              <a:t>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parler</a:t>
            </a:r>
            <a:r>
              <a:rPr lang="en-US" dirty="0"/>
              <a:t>				</a:t>
            </a:r>
            <a:r>
              <a:rPr lang="en-US" dirty="0" err="1"/>
              <a:t>danser</a:t>
            </a:r>
            <a:r>
              <a:rPr lang="en-US" dirty="0"/>
              <a:t>				je</a:t>
            </a:r>
          </a:p>
          <a:p>
            <a:pPr marL="0" indent="0">
              <a:buNone/>
            </a:pPr>
            <a:r>
              <a:rPr lang="en-US" dirty="0"/>
              <a:t>manger			donner				</a:t>
            </a:r>
            <a:r>
              <a:rPr lang="en-US" dirty="0" err="1"/>
              <a:t>tu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acheter</a:t>
            </a:r>
            <a:r>
              <a:rPr lang="en-US" dirty="0"/>
              <a:t>			chanter				</a:t>
            </a: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jouer</a:t>
            </a:r>
            <a:r>
              <a:rPr lang="en-US" dirty="0"/>
              <a:t>				</a:t>
            </a:r>
            <a:r>
              <a:rPr lang="en-US" dirty="0" err="1"/>
              <a:t>dessiner</a:t>
            </a:r>
            <a:r>
              <a:rPr lang="en-US" dirty="0"/>
              <a:t>				nous</a:t>
            </a:r>
          </a:p>
          <a:p>
            <a:pPr marL="0" indent="0">
              <a:buNone/>
            </a:pPr>
            <a:r>
              <a:rPr lang="en-US" dirty="0"/>
              <a:t>aimer				</a:t>
            </a:r>
            <a:r>
              <a:rPr lang="en-US" dirty="0" err="1"/>
              <a:t>écouter</a:t>
            </a:r>
            <a:r>
              <a:rPr lang="en-US" dirty="0"/>
              <a:t>				</a:t>
            </a:r>
            <a:r>
              <a:rPr lang="en-US" dirty="0" err="1"/>
              <a:t>vous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cuisiner</a:t>
            </a:r>
            <a:r>
              <a:rPr lang="en-US" dirty="0"/>
              <a:t>			skier					</a:t>
            </a:r>
            <a:r>
              <a:rPr lang="en-US" dirty="0" err="1"/>
              <a:t>elles</a:t>
            </a:r>
            <a:r>
              <a:rPr lang="en-US" dirty="0"/>
              <a:t>  / </a:t>
            </a:r>
            <a:r>
              <a:rPr lang="en-US" dirty="0" err="1"/>
              <a:t>ils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travailler</a:t>
            </a:r>
            <a:r>
              <a:rPr lang="en-US" dirty="0"/>
              <a:t> 			</a:t>
            </a:r>
            <a:r>
              <a:rPr lang="en-US" dirty="0" err="1"/>
              <a:t>voler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4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1FFD-B804-4E73-BE16-A7869E52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87A6-B9B6-4753-9E89-AFB7A349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aérobique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2397054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72C3-18FB-4AB9-8975-EB11CECA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95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93FC2-2F0D-4628-BC59-F2F620A0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27" y="859436"/>
            <a:ext cx="10515600" cy="52175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558A1-FC03-4E84-AA9D-0F9108C4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13" y="1075113"/>
            <a:ext cx="6290087" cy="48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8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EAF6-480E-4AAD-8ABB-EB81DCF2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Gustave Mahler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DD793C-6AAC-48D5-AC49-B040E78F7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9823" y="2333468"/>
            <a:ext cx="4766871" cy="34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C76E-1228-42B8-8B2E-4A9DCBFD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D13E-D4DD-4E2C-B7D5-B6172663F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Une </a:t>
            </a:r>
            <a:r>
              <a:rPr lang="en-US" dirty="0" err="1"/>
              <a:t>histoire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27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Qu’est-ce</a:t>
            </a:r>
            <a:r>
              <a:rPr lang="en-US" dirty="0"/>
              <a:t> que </a:t>
            </a:r>
            <a:r>
              <a:rPr lang="en-US" dirty="0" err="1"/>
              <a:t>c’est</a:t>
            </a:r>
            <a:r>
              <a:rPr lang="en-US" dirty="0"/>
              <a:t>, le passé compose?</a:t>
            </a:r>
          </a:p>
          <a:p>
            <a:pPr marL="0" indent="0">
              <a:buNone/>
            </a:pPr>
            <a:r>
              <a:rPr lang="en-US" dirty="0"/>
              <a:t>Comment fait-on le passé compose?</a:t>
            </a:r>
          </a:p>
        </p:txBody>
      </p:sp>
    </p:spTree>
    <p:extLst>
      <p:ext uri="{BB962C8B-B14F-4D97-AF65-F5344CB8AC3E}">
        <p14:creationId xmlns:p14="http://schemas.microsoft.com/office/powerpoint/2010/main" val="3158972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Devoirs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66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Hier</a:t>
            </a:r>
            <a:r>
              <a:rPr lang="en-US" dirty="0"/>
              <a:t>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aimé</a:t>
            </a:r>
            <a:r>
              <a:rPr lang="en-US" dirty="0"/>
              <a:t> Rosaline.</a:t>
            </a:r>
          </a:p>
          <a:p>
            <a:pPr marL="0" indent="0">
              <a:buNone/>
            </a:pPr>
            <a:r>
              <a:rPr lang="en-US" dirty="0" err="1"/>
              <a:t>Aujourd’hui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n’aimez</a:t>
            </a:r>
            <a:r>
              <a:rPr lang="en-US" dirty="0"/>
              <a:t> plus Rosaline.</a:t>
            </a:r>
          </a:p>
          <a:p>
            <a:pPr marL="0" indent="0">
              <a:buNone/>
            </a:pPr>
            <a:r>
              <a:rPr lang="en-US" dirty="0" err="1"/>
              <a:t>Qu’est-ce</a:t>
            </a:r>
            <a:r>
              <a:rPr lang="en-US" dirty="0"/>
              <a:t> </a:t>
            </a:r>
            <a:r>
              <a:rPr lang="en-US" dirty="0" err="1"/>
              <a:t>qu’elle</a:t>
            </a:r>
            <a:r>
              <a:rPr lang="en-US" dirty="0"/>
              <a:t> a fait?</a:t>
            </a:r>
          </a:p>
        </p:txBody>
      </p:sp>
    </p:spTree>
    <p:extLst>
      <p:ext uri="{BB962C8B-B14F-4D97-AF65-F5344CB8AC3E}">
        <p14:creationId xmlns:p14="http://schemas.microsoft.com/office/powerpoint/2010/main" val="82629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cinq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 passé</a:t>
            </a:r>
          </a:p>
          <a:p>
            <a:pPr marL="0" indent="0" algn="ctr">
              <a:buNone/>
            </a:pPr>
            <a:r>
              <a:rPr lang="fr-FR" dirty="0"/>
              <a:t>le passé composé</a:t>
            </a:r>
          </a:p>
          <a:p>
            <a:pPr marL="0" indent="0" algn="ctr">
              <a:buNone/>
            </a:pPr>
            <a:r>
              <a:rPr lang="fr-FR" dirty="0"/>
              <a:t>les participes passés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 Cop, Bad Cop is the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québecois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movie with the highest box-office receipts of all time.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401" y="2199503"/>
            <a:ext cx="4105418" cy="38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2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In-class writing assignment: Thursday, February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La Saint-Valentin de Justin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will write a story of at least seven sentence which tells how Justin spent (or will spend ) Valentine’s Day</a:t>
            </a:r>
          </a:p>
          <a:p>
            <a:pPr marL="0" indent="0" algn="ctr">
              <a:buNone/>
            </a:pPr>
            <a:r>
              <a:rPr lang="en-US" dirty="0"/>
              <a:t>You may make this a story of romance, a story of despair, or anything in between.</a:t>
            </a:r>
          </a:p>
          <a:p>
            <a:pPr marL="0" indent="0" algn="ctr">
              <a:buNone/>
            </a:pPr>
            <a:r>
              <a:rPr lang="en-US" dirty="0"/>
              <a:t>Your story must be entirely in French.</a:t>
            </a:r>
          </a:p>
          <a:p>
            <a:pPr marL="0" indent="0" algn="ctr">
              <a:buNone/>
            </a:pPr>
            <a:r>
              <a:rPr lang="en-US" dirty="0"/>
              <a:t>You will have 20 minutes to write your story.</a:t>
            </a:r>
          </a:p>
        </p:txBody>
      </p:sp>
    </p:spTree>
    <p:extLst>
      <p:ext uri="{BB962C8B-B14F-4D97-AF65-F5344CB8AC3E}">
        <p14:creationId xmlns:p14="http://schemas.microsoft.com/office/powerpoint/2010/main" val="22943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Le Passé</a:t>
            </a:r>
          </a:p>
        </p:txBody>
      </p:sp>
    </p:spTree>
    <p:extLst>
      <p:ext uri="{BB962C8B-B14F-4D97-AF65-F5344CB8AC3E}">
        <p14:creationId xmlns:p14="http://schemas.microsoft.com/office/powerpoint/2010/main" val="8281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Aujourd’hui</a:t>
            </a:r>
            <a:r>
              <a:rPr lang="en-US" sz="2800" b="1" dirty="0"/>
              <a:t>, </a:t>
            </a:r>
            <a:r>
              <a:rPr lang="en-US" sz="2800" b="1" dirty="0" err="1"/>
              <a:t>c’est</a:t>
            </a:r>
            <a:r>
              <a:rPr lang="en-US" sz="2800" b="1" dirty="0"/>
              <a:t> le </a:t>
            </a:r>
            <a:r>
              <a:rPr lang="en-US" sz="2800" b="1" dirty="0" err="1"/>
              <a:t>présent</a:t>
            </a:r>
            <a:endParaRPr lang="en-US" sz="2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00F626F-B687-4B4C-98A5-2A609035C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28" y="2063645"/>
            <a:ext cx="6397588" cy="35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40847</TotalTime>
  <Words>434</Words>
  <Application>Microsoft Office PowerPoint</Application>
  <PresentationFormat>Widescreen</PresentationFormat>
  <Paragraphs>145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Bonjour!</vt:lpstr>
      <vt:lpstr> Travail de cloche </vt:lpstr>
      <vt:lpstr>Bonjour!</vt:lpstr>
      <vt:lpstr>Pourquoi tombons-nous?</vt:lpstr>
      <vt:lpstr>PowerPoint Presentation</vt:lpstr>
      <vt:lpstr>Bon Cop, Bad Cop is the québecois movie with the highest box-office receipts of all time.</vt:lpstr>
      <vt:lpstr>In-class writing assignment: Thursday, February 13</vt:lpstr>
      <vt:lpstr>PowerPoint Presentation</vt:lpstr>
      <vt:lpstr>Aujourd’hui, c’est le présent</vt:lpstr>
      <vt:lpstr>Hier, c’est le passé</vt:lpstr>
      <vt:lpstr>le passé</vt:lpstr>
      <vt:lpstr>William Faulkner</vt:lpstr>
      <vt:lpstr>William Faulkner</vt:lpstr>
      <vt:lpstr>William Faulkner</vt:lpstr>
      <vt:lpstr>William Faulkner</vt:lpstr>
      <vt:lpstr>PowerPoint Presentation</vt:lpstr>
      <vt:lpstr>PowerPoint Presentation</vt:lpstr>
      <vt:lpstr>le  participe passé pour les verbes “ER” régulier</vt:lpstr>
      <vt:lpstr>le passé composé</vt:lpstr>
      <vt:lpstr>Hier, </vt:lpstr>
      <vt:lpstr>PowerPoint Presentation</vt:lpstr>
      <vt:lpstr>PowerPoint Presentation</vt:lpstr>
      <vt:lpstr>Gustave Mahler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506</cp:revision>
  <cp:lastPrinted>2017-02-09T18:17:45Z</cp:lastPrinted>
  <dcterms:created xsi:type="dcterms:W3CDTF">2016-10-03T16:25:09Z</dcterms:created>
  <dcterms:modified xsi:type="dcterms:W3CDTF">2025-02-05T16:35:12Z</dcterms:modified>
</cp:coreProperties>
</file>