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392" r:id="rId3"/>
    <p:sldId id="410" r:id="rId4"/>
    <p:sldId id="402" r:id="rId5"/>
    <p:sldId id="400" r:id="rId6"/>
    <p:sldId id="406" r:id="rId7"/>
    <p:sldId id="407" r:id="rId8"/>
    <p:sldId id="408" r:id="rId9"/>
    <p:sldId id="411" r:id="rId10"/>
    <p:sldId id="409" r:id="rId11"/>
    <p:sldId id="387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92"/>
            <p14:sldId id="410"/>
            <p14:sldId id="402"/>
            <p14:sldId id="400"/>
            <p14:sldId id="406"/>
            <p14:sldId id="407"/>
            <p14:sldId id="408"/>
            <p14:sldId id="411"/>
            <p14:sldId id="409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2-07T19:32:44.1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21336 9429 298 0,'0'0'0'0,"0"0"12"0,0 0-3 0,0 0 1 0</inkml:trace>
  <inkml:trace contextRef="#ctx0" brushRef="#br0" timeOffset="62594.721">9970 12408 464 0,'0'0'10'0,"0"0"2"0,0 0 1 0,0 0 0 0,0-9-13 0,0 9 0 0,0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2-07T19:40:59.2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7807 13537 68 0,'7'0'0'0,"-3"-9"0"0,3 5 0 0,0-5 0 0,0 3 0 0,-4 3 0 15,1-4 0-15,-4 7 0 0,0 0 0 0,0 0 0 16,0 0 0-16,0 0 0 0,0 0 10 0,-7 7-1 15,-4 2 0-15</inkml:trace>
  <inkml:trace contextRef="#ctx0" brushRef="#br0" timeOffset="763.294">7807 13600 115 0,'0'0'0'0,"7"-3"0"0,0-1 0 0,0 1 10 0,-3-3-10 15,3 6 0-15,-7 0 0 0,7 0 0 0,-7 0 10 0,0 0 0 0,0 0 0 0,0 0 0 16,0 0 23-16,0 0 5 0,0 0 1 0,0 0 0 16,7-3-23-16,0 3-5 0,-4-6-1 0,-3 6 0 15,7 0-10-15,-7 0 0 0,0 0-10 0,0 0 10 32,8 0-29-32,-5-4 0 0,4-2 0 0,-3 3 0 0,6-3 17 0,-6 3 12 0,-4-4-13 0,3-2 5 15,4 6 16-15,-3-3 3 0,-1 2 1 0,4-2 0 16,-3 3 0-16,3-3 0 0,-7 6 0 0,4-3 0 0,-1-1 22 15,1 1 5-15,3-3 1 0,-4 3 0 0,1 0-15 16,3-3-2-16,-4-1-1 0,4-2 0 0,-3-1-6 16,3 1-2-16,0 0 0 0,-3-1 0 0,3-5-14 0,-4 5 8 15,-3 10-8-15,0 0 0 0,7 0 0 0,-7 0 0 16,7-6 0-16,-7 6-10 0,0 0 10 0,0 0 0 16,0 0 10-16,0 0-10 0,0 0 30 0,0 0 0 15,0 0 0-15,0 0 0 0,0 0-15 0,0 0-3 16,0 0-1-16,0 0 0 0,0 0-11 0,0 0 0 15,0 0 0-15,-10 3 0 0,6 0 0 0,-3 7 0 16,4-4 0-16,-1-3 0 0,0 3 0 0,1 4 0 16,3-10 0-16,-4 3 0 0,4-3 0 0,0 0 0 0,0 0 0 0,0 0 0 15,0 0 0-15,0 0 0 0,0 0 0 0,0 0 0 16,0 0 0-16,0 0 0 0,0 0 0 0,0 0 0 16,0 0-8-16,0 0 8 0,0 0-10 0,0 0 10 15,0 0-9-15,0 0 9 0,0 0-8 0,0 0 8 16,0 0 0-16,4-3 0 0,3-4 0 0,-3 4 0 15,-4 3 0-15,0 0 0 0,0 0 0 0,0 0 0 16,0 0 0-16,0 0 0 0,0 0 0 0,0 0 8 16,0 0-8-16,0 0 0 0,0 0 0 0,0 0 0 15,0 0 0-15,0 0 0 0,0 0 8 0,0 0-8 16,0 0 0-16,0 0 0 0,3-6 0 0,1 3 8 16,-1-3-8-16,-3-4-15 0,4 7 4 0,-1-3 1 15,-3-1 10-15,7-2-10 0,-7 3 10 0,0 0-10 16,4-1-9-16,-1-2-1 0,-3 3-1 0,4-1 0 0,-4 4-2 15,0-3 0-15,0 0 0 0,0 6 0 0,0 0-1 0,0 0 0 16,0-7 0-16,0 7 0 16,0 0-5-16,0 0-2 0,0 0 0 0,0 0 0 0,0 0 11 0,0 0 3 15,0 0 0-15,-4 10 0 0,1-4 17 0,3 3 0 16,0-9 0-16,0 0 9 0,0 0 3 0,0 0 1 16,0 7 0-16,0-7 0 0,0 0-13 0,0 0 0 15,0 0 0-15,0 0-10 0,0 0 10 0,0 0 0 16,0 0 8-16,0 0-8 0,0 0 8 0,0 0-8 15,0 0 8-15,0 0-8 0,0 0 0 0,0 0 0 16,0 0 0-16</inkml:trace>
  <inkml:trace contextRef="#ctx0" brushRef="#br0" timeOffset="1124.157">8128 13085 615 0,'0'0'13'0,"0"0"3"0,0 0 1 0,-7 4 1 0,7-4-18 0,0 0 0 15,-4-4 0-15,4 4 0 0,0 0 0 0,0 0 8 16,0 0-8-16,0 0 0 15,0 0-24-15,0 0-11 0</inkml:trace>
  <inkml:trace contextRef="#ctx0" brushRef="#br0" timeOffset="1393.562">8001 13186 673 0,'-11'6'14'0,"4"0"3"0,0 1 1 0,0-1 2 0,-3 0-20 0,3-3 0 0,0 4 0 0,0-4 0 16,-1 3 17-16,8-6-1 0,-3 6 0 0,3-6 0 15,-7 6-16-15,7-6 0 0,0 0 0 0,-4 4 0 16,4-4-10-16,0 0 1 0,-7 3 0 0,4 0 0 16,3-3-13-16,-11 6-2 0,4-3-1 0,-3 7 0 31,2-4-1-31,-2-3 0 0,3 7 0 0,-4-4 0 0,-3-3 11 0,4 3 3 0,-1-3 0 0,0 7 0 16,4-4 20-16,0-3 5 0,-7 3 1 0,4-2 0 15,3-1 14-15,7-3 2 0,-8 3 1 0,1 0 0 16,7-3-31-16,-7 6 0 0,0 1 0 0,0-1 0 15,7-6-28-15,0 0-1 0,0 0-1 0,0 0 0 16,0 0-14-16,-7 3-2 0</inkml:trace>
  <inkml:trace contextRef="#ctx0" brushRef="#br0" timeOffset="1506.37">7394 13669 284 0,'0'0'0'0,"-7"3"12"0,4 6-3 0,-4 1-1 0,0-4-8 0,-1-3 0 15,1 6 0-15,0-2-124 0</inkml:trace>
  <inkml:trace contextRef="#ctx0" brushRef="#br0" timeOffset="1912.331">7133 13970 302 0,'0'0'0'0,"0"0"12"0,0 0-3 0,0 0 1 0,0 0-10 0,0-10 0 16,0 10 0-16,4-3 0 0</inkml:trace>
  <inkml:trace contextRef="#ctx0" brushRef="#br0" timeOffset="2190.913">7235 13697 302 0,'0'0'8'0,"0"0"3"0,0 0-11 0,0 0 0 15,0 0 0-15,0 0 0 0,0 0 0 0,0 0 0 16,0 0 0-16</inkml:trace>
  <inkml:trace contextRef="#ctx0" brushRef="#br0" timeOffset="5770.253">7468 13644 313 0,'-14'9'8'0,"11"-9"4"0</inkml:trace>
  <inkml:trace contextRef="#ctx0" brushRef="#br0" timeOffset="6387.894">7415 13728 130 0,'0'0'0'0,"0"0"8"0,0 0-8 0,0 0 0 0,0 0 0 0,0 0 0 16,0 0 13-16,0 0 2 0,0 0 0 0,0 0 0 15,0 0-1-15,0 0 0 0,0 0 0 0,0 0 0 16,0 0-14-16,0 0 11 0,0 0-11 0,0 0 10 0,0 0-10 0,0 0 10 15,0 0-10-15,7 0 10 0,-3 0 14 16,3-3 2-16,0 0 1 0,0 0 0 0,0 0 38 0,4-4 8 16,-4-2 2-16,3 9 0 0,-3-9-22 0,1 5-4 15,-1-2-1-15,0-3 0 0,3 6-13 0,1-4-3 16,-11 4-1-16,7-3 0 0,-4 0-13 0,-3 6-2 16,0 0-1-16,0 0 0 0,4-7-15 0,-1 4 9 15,1 0-9-15,-4 3 8 0,0 0-8 0,0 0 0 16,0 0 0-16,0 0 8 0,0 0-8 0,0 0 0 15,0 0 9-15,0 0-9 0,0 0 0 0,0 0 8 16,0 0-8-16,0 0 0 0,0 0 0 0,0 0 0 16,0 0 0-16,0 0 0 0,0 0-12 0,0 0 4 15,0 0 0-15,0 0 0 0,0 0 8 0,0 0 0 0,4 13 0 0,-4-13-8 16,0 0-1-16,0 0 0 0,7-3 0 0,-4-1 0 31,4 1-14-31,0 3-2 0,4-3-1 0,-4 0 0 16,0 0-3-16,3 3-1 0,1 0 0 0,0-3 0 0,3-4 8 0,-7 4 2 0,7-3 0 0,-3 0 0 15,-1-4 20-15,-3 1 0 0,4 0-9 0,-1 5 9 16,-3-2 0-16,0 3 0 0,-3-3 0 0,-1 3 0 16,-3 3 0-16,0 0 0 0,0 0 0 0,0 0 9 15,0 0 19-15,0 0 3 0,0 0 1 0,0 0 0 16,0 0 11-16,8-7 2 0,-5 4 1 0,4-3 0 16,4-3-46-16,-1-1 0 0,8-2 0 0,3-7 0 15,4 0-18-15,-1-3 0 0,8-3 0 0,-7-3 0 16,7-7 1-16,-1-2 0 0,8 2 0 0,-11 1 0 15,4-1-50 1,0-2-9-16,3 5-3 0,-7-2-113 0,4-1-22 0</inkml:trace>
  <inkml:trace contextRef="#ctx0" brushRef="#br0" timeOffset="7401.572">8336 12907 933 0,'-18'12'26'0,"8"-5"6"0,-1 2-32 0,-3 3 0 16,0 1 0-16,0 0 0 0,-4 2 68 0,1 1 8 15,-1-4 0-15,0 7 1 0,4 0-53 0,0 0-12 16,4-7-1-16,-4 4-1 0,3 6-10 0,4-3-12 15,-4 0 2-15,4 0 1 0,0-4-3 0,0 1-1 0,4-4 0 16,-4 1 0 0,3-4-12-16,4-9-3 0,0 0 0 0,-7 10 0 15,3-4-14-15,4-6-3 0,-7 6-1 0,7-6 0 0,0 0 18 0,-7 0 3 0,0 7 1 0,0-4 0 16,0 3 24-16,-3-3 0 0,3-3 0 0,-1 10 0 16,1-10 16-16,7 0 9 0,0 0 2 0,0 0 0 15,0 0-3-15,0 0 0 0,0 0 0 0,0 0 0 31,0 0-40-31,0 0-9 0,0-4-2 0,7-5 0 16,1 3-6-16,-5-4-2 0,4 4 0 0,0-3 0 16,0 2-11-16,4-2-2 0,-4 3-1 0,0-4 0 0,0 1 5 0,0 3 2 0,-3-4 0 0,-1 4 0 15,1 3 20-15,-4 3 4 0,0 0 1 0,0 0 0 16,0 0 59-16,0 0 12 0,-7-6 2 0,-4 6 1 16,4 6-1-16,-4-3-1 0,4 0 0 0,0 0 0 15,0 0-23-15,0 0-4 0,7-3 0 0,0 0-1 16,0 0-7-16,0 0-2 0,0 0 0 0,0 0 0 0,0 0-18 0,0 0 0 15,0 0-13-15,0 0 5 0,0 0-4 0,0 0-1 16,7-3 0-16,0 0 0 0,0 0-10 0,-3 3-1 16,3-3-1-16,-4 0 0 0,4-3 5 0,-3 2 2 15,-4 4 0-15,0 0 0 0,0 0 26 0,0 0 4 16,0 0 2-16,0 0 0 0,-4-6 34 0,4 6 8 16,-7 0 0-16,0-3 1 0,0 3-15 0,0 0-3 15,-3 0-1-15,3 0 0 0,0-6-14 0,7 6-4 16,-4 0 0-16,-3-3 0 0,7 3 0 0,-4-7-1 15,4 7 0-15,0 0 0 0,0 0-19 0,-3-3 0 16,-1-3 0-16,4 6 0 0,0 0-11 0,0 0 1 16,0 0 0-16,0 0 0 0,0 0 10 0,-3-3-13 15,3 3 5-15,0 0 8 0,-4-7-16 0,4 7 5 0,0 0 1 0,0 0 0 16,-7 0 10-16,0-3 0 0,7 3 0 0,-7 0-8 16,7 0 8-16,-7 0 0 0,0 0 0 0,0 3 0 15,0-3 0-15,0 0 0 0,0 0 0 0,0 4 0 16,7-4 0-16,-4 6 8 0,-6-6-8 0,6 6 0 15,-3-3 0-15,0-3 0 0,7 0 0 0,0 0 0 16,0 0 0-16,-4 7 0 0,-3-4-12 0,7-3 4 16,0 0-14-16,0 0-2 0,-3 6-1 0,3-6 0 15,0 0 5-15,0 0 2 0,-7 3 0 0,7-3 0 16,0 0 2-16,0 0 1 0,0 0 0 0,0 0 0 16,0 0 5-16,-7 6 1 0,0-2 0 0,7-4 0 15,-7 6 9-15,0-6 0 0,7 0 0 0,-7 3 0 16,7-3 19-16,0 0-1 0,-7 3 0 0,-1-3 0 15,8 0 6-15,-7 0 2 0,-3 0 0 0,6 0 0 0,-6 3 3 0,10-3 1 16,-11 3 0-16,8 4 0 0,-4-4-30 0,-4 3 0 16,4 0 0-16,0 1 0 0,-4 2 0 0,1-3-8 15,3 0-1-15,-4 1 0 0,0 2 9 0,1 1 0 16,-1-1 0-16,1 4-8 16,-1-4-18-16,1 0-3 0,-5 1-1 0,1-1 0 15,0 4-20-15,4-4-4 0,-4 1-1 0,-4-4 0 0,7 3 34 0,-6 1 6 16,6-1 2-16,-3-6 0 0,3 7 53 0,-3-4 10 15,4 3 2-15,-1-6 1 0,1 4-32 0,2-4-6 16,1 6-2-16,4-3 0 0,-1-2-13 0,-3 2 0 16,0 0 0-16,0-3 0 0,4 4 0 0,-4-1 0 0,0 0-8 0,3 3 8 15,-3-2-9-15,3 2 9 0,-3 1-13 16,0-1 5-16,-3 0-4 0,3-2-1 0,0-4 0 0,0 6 0 16,-4-3 13-16,4-2 0 0,0 2 0 0,0-3 0 15,-7 0 0-15,3 0 0 0,4 0 0 0,-4-3 0 16,4 4 0-16,0-4 0 0,0 0 0 0,-3 3 0 15,3 0 0-15,-4 0 0 0,11-3 0 0,-7 3 0 32,0 3-48-32,0 4-14 0,0-1-2 0</inkml:trace>
  <inkml:trace contextRef="#ctx0" brushRef="#br0" timeOffset="7534.013">7063 13882 768 0,'0'0'21'0,"0"3"7"16,0-3-28-16,3 6 0 0,-3-6 0 0,7 0 0 15,-3-3 39-15,-1 3 2 0,4-3 1 0,0 0 0 16,0-3-19-16,0-1-4 0,1 4-1 0,2 0 0 16,4 3-45-16,0-3-9 0,-3 0-1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emf"/><Relationship Id="rId4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quatre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D473F-2177-45A9-AC07-26B9C1E0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72BBD-297E-4C1C-8480-C219B8845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905031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Après Edmond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partie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voyage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i="1" dirty="0" err="1"/>
              <a:t>Pharaon</a:t>
            </a:r>
            <a:r>
              <a:rPr lang="en-US" dirty="0"/>
              <a:t>, </a:t>
            </a: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problème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arrivé</a:t>
            </a:r>
            <a:r>
              <a:rPr lang="en-US" dirty="0"/>
              <a:t> chez </a:t>
            </a:r>
            <a:r>
              <a:rPr lang="en-US" dirty="0" err="1"/>
              <a:t>père</a:t>
            </a:r>
            <a:r>
              <a:rPr lang="en-US" dirty="0"/>
              <a:t> </a:t>
            </a:r>
            <a:r>
              <a:rPr lang="en-US" dirty="0" err="1"/>
              <a:t>Dantès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 </a:t>
            </a:r>
            <a:r>
              <a:rPr lang="en-US" dirty="0" err="1"/>
              <a:t>veut</a:t>
            </a:r>
            <a:r>
              <a:rPr lang="en-US" dirty="0"/>
              <a:t> dire </a:t>
            </a:r>
            <a:r>
              <a:rPr lang="en-US" dirty="0" err="1"/>
              <a:t>grognard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4572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quatre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8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Jean-Baptiste Poquelin (1622 – 1673), </a:t>
            </a:r>
            <a:r>
              <a:rPr lang="en-US" sz="2800" b="1" dirty="0" err="1"/>
              <a:t>dit</a:t>
            </a:r>
            <a:r>
              <a:rPr lang="en-US" sz="2800" b="1" dirty="0"/>
              <a:t> “Molière” </a:t>
            </a:r>
            <a:r>
              <a:rPr lang="en-US" sz="2800" b="1" dirty="0" err="1"/>
              <a:t>est</a:t>
            </a:r>
            <a:r>
              <a:rPr lang="en-US" sz="2800" b="1" dirty="0"/>
              <a:t> </a:t>
            </a:r>
            <a:r>
              <a:rPr lang="en-US" sz="2800" b="1" dirty="0" err="1"/>
              <a:t>renommé</a:t>
            </a:r>
            <a:r>
              <a:rPr lang="en-US" sz="2800" b="1" dirty="0"/>
              <a:t> d’être, </a:t>
            </a:r>
            <a:r>
              <a:rPr lang="en-US" sz="2800" b="1" dirty="0" err="1"/>
              <a:t>peut-être</a:t>
            </a:r>
            <a:r>
              <a:rPr lang="en-US" sz="2800" b="1" dirty="0"/>
              <a:t>, le </a:t>
            </a:r>
            <a:r>
              <a:rPr lang="en-US" sz="2800" b="1" dirty="0" err="1"/>
              <a:t>meilleur</a:t>
            </a:r>
            <a:r>
              <a:rPr lang="en-US" sz="2800" b="1" dirty="0"/>
              <a:t> </a:t>
            </a:r>
            <a:r>
              <a:rPr lang="en-US" sz="2800" b="1" dirty="0" err="1"/>
              <a:t>écrivain</a:t>
            </a:r>
            <a:r>
              <a:rPr lang="en-US" sz="2800" b="1" dirty="0"/>
              <a:t> de comedies pour la scène de </a:t>
            </a:r>
            <a:r>
              <a:rPr lang="en-US" sz="2800" b="1" dirty="0" err="1"/>
              <a:t>l’histoire</a:t>
            </a:r>
            <a:r>
              <a:rPr lang="en-US" sz="2800" b="1" dirty="0"/>
              <a:t> de la France.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7222" y="2236574"/>
            <a:ext cx="3262183" cy="344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965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3004" y="2288955"/>
            <a:ext cx="4930347" cy="348460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19F91D4-3049-426F-97F1-84FC12CF0D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9034" y="2288955"/>
            <a:ext cx="3235187" cy="346198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91858FD-DB54-4075-A634-3C782C1A21AF}"/>
                  </a:ext>
                </a:extLst>
              </p14:cNvPr>
              <p14:cNvContentPartPr/>
              <p14:nvPr/>
            </p14:nvContentPartPr>
            <p14:xfrm>
              <a:off x="3589200" y="3394440"/>
              <a:ext cx="4092120" cy="10728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91858FD-DB54-4075-A634-3C782C1A21A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01000" y="3312000"/>
                <a:ext cx="4255560" cy="168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0362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un port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90600" y="2647950"/>
            <a:ext cx="4781550" cy="3219450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porte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124700" y="2857500"/>
            <a:ext cx="3314699" cy="28384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F7753DE-F3D1-4C87-9CB6-7A7B42761386}"/>
                  </a:ext>
                </a:extLst>
              </p14:cNvPr>
              <p14:cNvContentPartPr/>
              <p14:nvPr/>
            </p14:nvContentPartPr>
            <p14:xfrm>
              <a:off x="2542680" y="4646520"/>
              <a:ext cx="458640" cy="383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F7753DE-F3D1-4C87-9CB6-7A7B4276138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33320" y="4637160"/>
                <a:ext cx="477360" cy="40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6848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E8786AD-9670-434C-8F18-107BDCE5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</a:t>
            </a:r>
            <a:r>
              <a:rPr lang="en-US" sz="2800" b="1" dirty="0" err="1"/>
              <a:t>caderousse</a:t>
            </a:r>
            <a:endParaRPr lang="en-US" sz="2800" b="1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94A953B-3FA2-4DCE-BE51-FD4992D94D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8087" y="2115290"/>
            <a:ext cx="5243683" cy="392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634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DC392-7D42-4882-9174-D4BC2BB72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C24ACD5-B263-4C88-8719-EA3B4B7C1B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26665" y="1906709"/>
            <a:ext cx="2793501" cy="398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414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8439D-F33F-45B4-90EB-D7658DF76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183DC249-6BA4-40D4-B48B-7F7A195B69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58917" y="2190907"/>
            <a:ext cx="3562851" cy="357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734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37944</TotalTime>
  <Words>81</Words>
  <Application>Microsoft Office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Jean-Baptiste Poquelin (1622 – 1673), dit “Molière” est renommé d’être, peut-être, le meilleur écrivain de comedies pour la scène de l’histoire de la France.</vt:lpstr>
      <vt:lpstr>PowerPoint Presentation</vt:lpstr>
      <vt:lpstr>PowerPoint Presentation</vt:lpstr>
      <vt:lpstr>le caderousse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473</cp:revision>
  <cp:lastPrinted>2017-02-06T17:28:50Z</cp:lastPrinted>
  <dcterms:created xsi:type="dcterms:W3CDTF">2016-10-03T16:25:09Z</dcterms:created>
  <dcterms:modified xsi:type="dcterms:W3CDTF">2025-02-04T16:47:10Z</dcterms:modified>
</cp:coreProperties>
</file>