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notesSlides/notesSlide1.xml" ContentType="application/vnd.openxmlformats-officedocument.presentationml.notesSlide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31" r:id="rId2"/>
    <p:sldId id="416" r:id="rId3"/>
    <p:sldId id="436" r:id="rId4"/>
    <p:sldId id="272" r:id="rId5"/>
    <p:sldId id="261" r:id="rId6"/>
    <p:sldId id="482" r:id="rId7"/>
    <p:sldId id="484" r:id="rId8"/>
    <p:sldId id="419" r:id="rId9"/>
    <p:sldId id="421" r:id="rId10"/>
    <p:sldId id="424" r:id="rId11"/>
    <p:sldId id="422" r:id="rId12"/>
    <p:sldId id="423" r:id="rId13"/>
    <p:sldId id="426" r:id="rId14"/>
    <p:sldId id="427" r:id="rId15"/>
    <p:sldId id="435" r:id="rId16"/>
    <p:sldId id="434" r:id="rId17"/>
    <p:sldId id="433" r:id="rId18"/>
    <p:sldId id="437" r:id="rId19"/>
    <p:sldId id="483" r:id="rId20"/>
    <p:sldId id="425" r:id="rId21"/>
    <p:sldId id="428" r:id="rId22"/>
    <p:sldId id="387" r:id="rId23"/>
  </p:sldIdLst>
  <p:sldSz cx="12192000" cy="6858000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31"/>
            <p14:sldId id="416"/>
            <p14:sldId id="436"/>
            <p14:sldId id="272"/>
            <p14:sldId id="261"/>
            <p14:sldId id="482"/>
            <p14:sldId id="484"/>
            <p14:sldId id="419"/>
            <p14:sldId id="421"/>
            <p14:sldId id="424"/>
            <p14:sldId id="422"/>
            <p14:sldId id="423"/>
            <p14:sldId id="426"/>
            <p14:sldId id="427"/>
            <p14:sldId id="435"/>
            <p14:sldId id="434"/>
            <p14:sldId id="433"/>
            <p14:sldId id="437"/>
            <p14:sldId id="483"/>
            <p14:sldId id="425"/>
            <p14:sldId id="428"/>
            <p14:sldId id="38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7231"/>
          </a:xfrm>
          <a:prstGeom prst="rect">
            <a:avLst/>
          </a:prstGeom>
        </p:spPr>
        <p:txBody>
          <a:bodyPr vert="horz" lIns="93352" tIns="46676" rIns="93352" bIns="4667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1" y="0"/>
            <a:ext cx="3044719" cy="467231"/>
          </a:xfrm>
          <a:prstGeom prst="rect">
            <a:avLst/>
          </a:prstGeom>
        </p:spPr>
        <p:txBody>
          <a:bodyPr vert="horz" lIns="93352" tIns="46676" rIns="93352" bIns="46676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6"/>
            <a:ext cx="3044719" cy="467230"/>
          </a:xfrm>
          <a:prstGeom prst="rect">
            <a:avLst/>
          </a:prstGeom>
        </p:spPr>
        <p:txBody>
          <a:bodyPr vert="horz" lIns="93352" tIns="46676" rIns="93352" bIns="4667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1" y="8845046"/>
            <a:ext cx="3044719" cy="467230"/>
          </a:xfrm>
          <a:prstGeom prst="rect">
            <a:avLst/>
          </a:prstGeom>
        </p:spPr>
        <p:txBody>
          <a:bodyPr vert="horz" lIns="93352" tIns="46676" rIns="93352" bIns="46676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1T13:51:41.1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13455 10300 507 0,'0'0'11'0,"0"0"2"0,0 0 1 0,0 0 1 0,0 0-15 0,0 0 0 0,0 0 0 0,0 0 0 16,-4 6 40-16,4-6 4 0,-3 3 2 0,3-3 0 15,-4 6-18-15,4-6-3 0,-3 9-1 0,-1-3 0 16,4-6 15-16,-3 3 2 0,3 3 1 0,0-6 0 15,0 11-24-15,0-5-5 0,3 0-1 0,4 0 0 16,-3 3-12-16,-1-3 0 0,1 3 0 0,-1-1 0 16,1-2 0-16,0 0 0 0,3 0 0 0,0 0 0 15,0-3 14-15,0 0 0 0,0 6 0 0,0-6 0 16,-4 2 7-16,4-2 2 0,1 0 0 0,-1 0 0 0,-4 3 0 16,1-6 0-16,3 6 0 0,0-6 0 15,0 0-1-15,0 0 0 0,0 6 0 0,0-6 0 16,0 0-6-16,0 6-2 0,4 0 0 0,-1-6 0 15,1 3-14-15,-1 0-12 0,-3 2 3 0,4 1 0 16,0 0 9-16,-1 0 0 0,1 3 0 0,-1-3 0 16,1 0 0-16,0 0 0 0,3-1 0 0,-4 1 0 0,1 0 0 0,-1-3 0 15,1 3 0-15,-4-3 0 0,7 0 12 0,-3-3 4 16,-1 6 0-16,1-6 1 0,3 6-27 0,0-6-6 16,0-6 0-16,0 6-1 0,0-6 17 0,1 3 0 15,2 0 0-15,-3-3 0 0,4 3 0 0,0 0 0 16,-4 0 0-16,3 0 0 0,1 0 21 0,0 3 8 15,-1 0 2-15,1-5 0 0,3 5-23 0,-3 0-8 0,-1 0 0 16,4 0 0-16,-3 5 0 0,0-5 0 0,-1 3 0 16,1-3 0-16,0 3 11 0,-4-3-11 0,3 0 12 15,1 3-12-15,-4-3 0 0,0 0 0 0,4 3 0 16,-4 0-12-16,4-3 12 0,-4 3 0 0,3 0 0 16,-2 0 0-16,2 0 0 0,-3 3 0 0,0 0 0 15,4-1 0-15,-4 1 0 0,0 0 0 16,0 0 0-16,1-3 0 0,2 3 0 0,1 3 0 0,-1-3 0 0,1 0 0 15,0 2 0-15,-4-2 0 0,3 0 0 0,1 0 0 16,0 6 0-16,-1-6 0 0,-3-3 0 0,4 0 0 16,0-3 0-16,-1 2 0 0,1-2 10 0,0 0-10 15,-4 0 0-15,3-2 0 0,1-1 8 0,-4 0-8 16,4 0 0-16,-4 0 0 0,4-3 0 0,-4 0 0 16,3 0 0-16,-3 0 0 0,1 0 0 0,-1-2 0 15,0 2 0-15,0 0 8 0,0-3-8 0,-3 6 0 0,3 0 0 16,0 0 0-16,-4 3 0 0,4 0 0 0,-3 0 0 15,3 0 0-15,-7 0 0 0,4 0 0 0,-1 0-16 0,1 0-3 16,-4 0 0-16,4 0 0 16,-1 3-18-16,-3 0-4 0,0 0-1 0,0-3 0 15,0 3-32-15,0-3-6 0,4 6-2 0</inkml:trace>
  <inkml:trace contextRef="#ctx0" brushRef="#br0" timeOffset="1703.749">4396 6781 525 0,'0'0'11'0,"-4"9"2"0,4-3 1 0,-7 0 2 0,7 6-16 16,0-3 0-16,0 2 0 0,0-2 0 0,0 6 62 0,0-3 9 15,0 5 1-15,0-8 1 0,0 9-3 0,0-1-1 16,0-5 0-16,0 6 0 0,0 2-4 0,-3-2-1 15,3 8 0-15,-4-2 0 0,4 2-51 0,-4 4-13 16,1-1 0-16,-1 4 0 0,1-10 54 0,-1 9 8 0,1-2 2 0,-1-4 0 16,1 10-52-16,-4-4-12 15,3-3 0-15,1 10 0 0,-1-7 0 0,-3 3 0 16,4 0 0-16,-5 4 0 0,8-4 0 0,-3 3 0 16,-1-11 0-16,4 8 0 0,-3-9 0 0,3-2 0 15,0 2 0-15,-4-2 0 0,4-7 0 0,-3 1 0 0,3-6 0 0,0 3 0 16,0-10-12-16,0-5-4 0,0 0-2 0,0 0-630 15</inkml:trace>
  <inkml:trace contextRef="#ctx0" brushRef="#br0" timeOffset="2201.219">4106 6758 836 0,'0'0'24'0,"0"0"4"0,0 0-28 0,0 0 0 16,0 0 0-16,0 0 0 0,0 0 23 0,0 0-2 15,0 0 0-15,0 0 0 0,-7-6 24 0,7 6 5 0,0 0 1 0,0 0 0 16,0 0 0-16,0 0 0 0,-3-6 0 0,3 6 0 16,0-12-25-16,0 7-5 0,3-4-1 0,1 0 0 15,-1 3-6-15,4 0-2 0,0 3 0 0,1-3 0 16,-1 0-12-16,3 6 0 0,1-5 0 0,-1-1 0 15,-3 0 0-15,4 6 0 0,0 0-8 0,3 0 8 16,-4 0 0-16,1 0 0 0,-1 0 0 16,1 6 0-16,-4-6-17 0,7 0-7 0,-3 6 0 0,-1-1-1 15,-6-5 25-15,6 0 0 0,1 6 0 0,3-6 0 16,-3 0 0-16,3 0 0 0,-4 0 0 0,5 0 0 16,2 6 26-16,-3-6 10 0,0 3 3 0,0-3 0 15,4 3-49-15,0-3-10 0,-4 3-1 0,0 0-1 16,7 0 4-16,-7 3 1 0,0 6 0 0,0-7-367 15,1 1-72-15</inkml:trace>
  <inkml:trace contextRef="#ctx0" brushRef="#br0" timeOffset="2661.434">3990 7769 1036 0,'0'0'23'0,"0"0"5"0,0 0 0 0,0 0 1 0,0 0-29 0,0 0 0 0,0 0 0 0,0 0 0 15,0 0 40-15,0 0 3 0,0 0 0 0,0 0 0 16,0 0 24-16,0 0 5 0,0 0 0 0,7 3 1 16,0 0-37-16,7-3-8 0,-3 3-2 0,3 3 0 15,-7-6-18-15,7 6-8 0,4-6 8 0,-4 6-8 16,3-6 0-16,-2 0 8 0,9 6-8 0,-6-6 0 0,-8 5 0 0,8 1 0 15,0-3 0-15,-4 0 0 0,0 0-11 16,0 0-7-16,4 0-2 0,-8-3 0 0,1 0 20 0,-1 0 0 16,1 0 0-16,3 0 0 0,-3 0 0 15,-1 0 0-15,1-3 0 0,-1 3 0 0,1-3 0 0,3 0 0 16,-7 3 0-16,4-3 0 16,-8 0-120-16,8 3-20 0</inkml:trace>
  <inkml:trace contextRef="#ctx0" brushRef="#br0" timeOffset="3218.604">4755 6802 806 0,'0'0'17'15,"0"0"4"-15,0 0 1 0,0 0 2 0,0 0-24 0,0 0 0 0,-7 6 0 0,7-6 0 0,-3 6 56 0,-1 0 6 16,-3 0 2-16,4 2 0 0,-1 1 0 0,1 6 0 16,-1-3 0-16,1 5 0 0,-1-8 0 0,4 3 0 15,-3 6 0-15,3-1 0 0,-4 4-52 0,4-4-12 16,4 1 0-16,-4 8 0 0,0-2 0 0,0 0 0 15,3 8 0-15,1-3 0 0,-1 4 54 0,1-4 8 16,-1 3 2-16,1 1 0 0,-1-4-52 0,1 3-12 16,-4 4 0-16,3-4 0 0,-3 3 0 0,4-2 0 15,-4 2 0-15,0-3 0 0,0-2 0 0,0-1 0 16,0-2 0-16,0-1 0 0,0-3 0 0,0 1-12 16,0-9 3-16,0 8 0 0,0-11 9 0,0 0 12 15,0 2-2-15,0-2-1 0,0 0-9 0,0-6-12 0,0 0 2 16,0-6 1-1,0 0-37-15,0 0-7 0,0 0-2 0,0 0 0 16,0 0-56-16,0 0-11 0,0 0-2 0,0-6-1 0</inkml:trace>
  <inkml:trace contextRef="#ctx0" brushRef="#br0" timeOffset="3822.856">4949 7393 1267 0,'-3'-6'28'0,"3"6"5"0,0 0 2 0,-7 0 1 0,3-3-36 0,4 3 0 15,-7-3 0-15,7 3 0 0,-3-6 58 0,3 6 5 16,-7 0 1-16,7 0 0 0,-4 0 0 0,4 0 0 15,0 0 0-15,0 0 0 0,-7 0-52 0,7 0-12 16,0 0 0-16,-7 0 0 0,7 0 27 0,-7 6 2 16,-4 0 1-16,4-3 0 15,7-3-48-15,-3 9-10 0,-1 0-1 0,1-3-1 0,-1-1 30 0,4 7 0 16,-3-6 0-16,-1 3 0 0,4 3 0 0,0-4 0 0,0 7 0 16,0-9 0-16,0 6 0 0,0-6 0 15,0 3 0-15,0-9 0 0,0 5 0 0,4 4 0 0,-4-9 0 16,0 0 0-16,0 0 0 0,0 0 0 0,3 9 0 15,-3-9 0-15,0 0 0 0,0 0 0 0,4 0 0 0,-4 0 0 16,3 6 0-16,4-6 0 16,-7 0 0-16,4 6 0 0,-1-6 0 0,8 6 0 0,-7-6 0 0,-1 6 0 15,4-6 0-15,-3 5 0 0,3-5 0 0,-7 6 0 16,7-3 0-16,-4-3 0 0,4 3 0 0,-3 3 0 16,-1-3 0-16,4 0 15 0,-3 0-2 0,0 3 0 15,-1 0-13-15,1 0 0 0,-1 5 0 0,1-5 0 16,-4 0 0-16,3 3 0 0,-3 3 8 0,0-1-8 15,0 1 0-15,0-6 0 0,0 3 0 0,-3 0 0 16,3-3 9-16,-4 8-9 0,1-8 8 0,3 6-8 16,-4-6-11-16,1 0-7 0,3-3-2 0,0-3 0 15,-4 8 20-15,0 1 0 0,4-9 0 0,-3 6 0 16,3-6 0-16,0 0 0 0,0 6 0 0,0-6 0 0,0 0 0 16,0 0 0-16,-7 6 0 0,7-6 0 0,-4 6 0 15,-3 0 0-15,0-6 0 0,4 0 0 16,-4 0-157-16,-4 0-28 15,-10-12-6-15,7 6-385 0</inkml:trace>
  <inkml:trace contextRef="#ctx0" brushRef="#br0" timeOffset="4761.597">6085 7425 1184 0,'0'0'26'0,"-7"-6"6"0,0 6 0 0,0-5 1 0,0-1-33 0,-3 6 0 16,3-6 0-16,3 3 0 0,-3 0 85 0,-7 0 11 15,7 3 1-15,-4 0 1 0,4-3-50 0,0 3-11 16,-3 3-1-16,-1-3-1 0,4 3-24 0,-4 0-11 0,1 6 10 16,-1-3-10-16,4-1 11 0,0 1-11 0,0 0 12 15,-7 6-12-15,3 0 0 16,4-1 0-16,0 4 0 0,-3 3 0 0,3-3 0 0,-1 2 0 0,5 1-9 15,-4 5 9-15,0-2 0 0,3-3 0 16,1 2 0-16,-1 1-8 0,1-1 8 0,-1-8 0 0,4 3 0 16,0 2 0-16,0-5 0 0,4 0 0 0,-4-6-10 0,3 3 10 15,-3-9 0-15,4 8 0 0,-4-8 0 0,7 0 0 16,-4 0 8-16,8 0 8 0,-4-3 1 0,4-5 1 16,-1 2-18-16,4-12 0 0,0-2 8 0,4 2-8 15,-4-12 12-15,4-2 0 0,-1-9-1 0,5 3 0 16,-5 0-11-16,8-4 0 0,-11 4 9 0,4-9-9 15,-1 0 8-15,1 0-8 0,-7 3 8 0,3-6-8 16,-4 3 0-16,1 9 8 0,-4-6-8 0,3 2 0 16,-2 4 0-16,-5 0 0 0,-3 3 0 0,4 2 8 15,-4-5-8-15,0 9 0 0,0-1 0 0,-4-2 0 16,4 9-12-16,0-7-3 0,-3 4-1 0,-1 5 0 0,0 3 4 16,-6-5 0-16,3 11 0 0,0-8 0 0,0 14 12 15,0-6-12-15,0 6 12 0,0 0-12 0,-1 6 4 0,5 0 8 16,3 0-13-16,-7 6 5 0,0 0-8 15,0 6-2-15,0 2 0 0,0 4 0 0,0 0 8 0,0 5 2 16,3 4 0-16,-3 8 0 0,0 3 8 16,0 6 0-16,0-3 0 0,3 4 0 15,-3 5 0-15,4-6 0 0,-1 3 0 0,1 3 0 0,-1 0 0 0,1 0 0 16,3-9 0-16,-4 9 0 0,4-6 0 0,-3-6 0 16,3 3 8-16,-4-3-8 0,4-2 16 0,0-4 0 15,-4-14-1-15,1 8 0 0,3-2 1 0,0-1 0 16,0-2 0-16,-4 2 0 0,4-8-8 0,0 3-8 0,0-1 11 15,4 1-11-15,-4-12 8 0,3 3-8 0,1 2 0 16,3 1 0-16,-3-12 0 0,-1 6 0 0,4 0 0 0,0-6 0 16,0 0-16-16,0 0-3 0,-3 0-1 0,6 0 0 31,-3 0-153-31,-3-6-31 0</inkml:trace>
  <inkml:trace contextRef="#ctx0" brushRef="#br0" timeOffset="5291.84">6251 7419 1041 0,'0'0'29'0,"0"0"7"0,0 0-28 0,0 0-8 0,0 0 0 0,0 0 0 0,-7 0 60 0,0 0 10 16,7 0 2-16,-7 0 1 0,0 0 37 0,7 0 7 16,-7 6 2-16,7-6 0 0,-7 0-88 0,0 6-18 15,3 0-3-15,-3 0-1 0,4-3 3 0,-1 3 1 16,1 3 0-16,-1 5 0 0,4 4-13 0,0-6 0 16,-3 2 0-16,3 10-10 0,3-6 10 0,-3 5 0 15,4-2 0-15,-1 2-8 16,1-2 8-16,3 2-13 0,0-5 5 0,0-6 8 0,0 2 0 0,-4-2 0 15,1-6 14-15,0 6-4 0,-1-12-10 0,-3 0 12 16,0 0-12-16,0 0 12 0,7 6 9 0,0-12 3 16,0 6 0-16,-3-6 0 0,-1 0 1 0,1-6 1 15,-1-2 0-15,4 2 0 0,-7 0-26 0,4-6 0 0,-1 4 0 16,1-1 0-16,-4 6 0 0,3-8 0 0,-3 11 0 0,0-6 0 16,0 3 0-16,0 0 0 0,0 0 0 0,0 4 0 15,0-1 0-15,0 0 0 0,0 0 0 0,0 6 0 16,0 0 0-16,0-6 0 0,-3 0 0 0,3 3 0 15,-4-6 0-15,1 6 0 0,3-2 0 0,-4 2 0 16,-6 0-23-16,10 3 0 0,-4-6 0 0,-3 6 0 16,0-6-15-16,0 0-3 15,4 6-1-15,-4-6 0 0,-1 6-15 0,1 0-3 16,7 0-1-16,-10 0 0 0,3 6-3 0,0-6 0 0,0 6 0 16,3 0 0-16,1 0-18 15,-1 0-4-15,1 2-1 0</inkml:trace>
  <inkml:trace contextRef="#ctx0" brushRef="#br0" timeOffset="5890.188">6548 7481 768 0,'0'0'21'0,"0"0"7"0,0 0-28 16,0 0 0-16,0 0 0 0,-4 6 0 0,4-6 57 0,-7 6 7 0,7 0 0 0,-4 0 1 16,1 0 14-16,-1 2 2 0,1 10 1 0,-4-12 0 15,3 12-20-15,1-7-4 0,3 4-1 0,-4-3 0 16,4 5-17-16,0-5-4 0,-3 0-1 0,3 0 0 15,0-4-7-15,0 4-2 0,0-12 0 0,0 0 0 16,0 0-9-16,0 0-1 0,0 0-1 0,0 0 0 16,0 0 3-16,0 0 1 0,0 0 0 0,0-12 0 15,0 4-35-15,0-4-8 0,3 0 0 0,-3-5-1 16,4 5 40-16,-1 0 8 0,-3 0 1 0,4-2 1 16,3 2-25-16,0 6 0 0,-4-6 0 0,1 0 0 15,-4 7-9-15,3-1 9 0,-3 3-12 0,0 3 12 16,4-6-11-16,-4 6 11 0,4 0-10 0,-4 0 10 0,7 0-10 15,-7 0 10-15,3-6-10 0,-3 6 10 0,4 0-13 0,-4 0 3 16,7-6 1-16,0 6 0 0,-4 0 9 0,4 6-12 16,0-6 12-16,0 0-12 0,-3 0 12 0,3 0 0 15,0 6 0-15,-3-6 0 0,3 6 0 0,-4-6-10 16,1 6 10-16,-1-1-10 0,1 4 19 0,6 3 4 16,-6-6 1-16,-4 6 0 0,3-1-14 0,-3 1 0 15,0 0 0-15,0 3 0 0,0 2 0 0,0-2 0 16,0 0 0-16,-3-1 0 0,3 4 13 0,-4-9 3 15,4 3 1-15,-3 5 0 0,3-11-5 0,0 6 0 16,0-6-1-16,0-6 0 0,0 6-11 0,0-6 0 16,0 0 0-16,0 0 0 0,0 0 0 0,0 0-9 15,0 0 9-15,7 0-13 16,-4-6-98-16,5 0-19 0,-1 0-4 0,0-6-1 0</inkml:trace>
  <inkml:trace contextRef="#ctx0" brushRef="#br0" timeOffset="6821.942">6869 7493 836 0,'0'0'24'0,"0"0"4"0,0 0-28 0,-7 6 0 15,3 0 0-15,4-6 0 0,0 6 108 0,0-1 16 16,-4 4 4-16,4 3 0 16,-3-6-52-16,-1 0-9 0,4 6-3 0,0-7 0 0,-3 4-51 0,3-3-13 15,0 0 0-15,-4 6 0 0,4-6 0 0,0-6 0 16,0 0 0-16,0 0 0 0,0 0 0 0,0 0 0 15,0 6 0-15,0-6 0 0,0 0 54 0,0 0 8 16,0 0 2-16,0 0 0 0,0 0-52 0,0 0-12 0,0 0 0 0,0 0 0 16,0 0 0-16,0 0 0 0,0 0 0 0,0 0 0 15,0 0 0-15,0 0 0 0,0 0 0 0,0 0 0 16,0 0 0-16,0 0 0 0,0 0 0 0,0 0 0 16,0 0 0-16,0 0 0 0,0 0 0 0,4 0 0 15,-4 0 0-15,0 0 0 0,3 11 0 0,-3-11 0 16,0 0 0-16,0 0 0 0,0 0 0 0,0 0 0 15,0 0 0-15,0 0 0 0,0 0 0 16,0 0 0-16,0 0 0 0,0 0 0 0,4-11 0 0,-4 11 0 16,0 0 0-16,-4 0 0 0,4-6 0 0,0 0 0 15,0 6 0-15,0 0 0 0,0-6 0 0,0 6 0 16,0-6 8-16,0 6 0 0,0-6-8 0,0 6 12 16,0 0-12-16,0 0 0 0,0 0 0 0,0 0 0 15,0 0 0-15,0 0 0 0,0 0 0 0,0 0 0 16,0 0 0-16,0 0-10 0,0 0 2 0,0 0 0 15,0 0 8-15,0 0 0 0,0 0 0 0,0 0 0 0,4-6 0 0,-4 6 0 16,3-9 0-16,1 4 0 0,0-1 0 0,-4 0 0 16,3 0 0-16,-3 0 0 0,0 6 0 0,4-6 0 15,-4 0 0-15,3-3 0 0,-3 9 0 0,0 0 0 16,0 0 0-16,0 0 0 0,0 0 0 0,0 0 0 16,0-5 0-16,0 5 0 0,0 0 0 0,0 0 0 15,0 0 0-15,0 0 0 0,0 0 0 0,0 0 0 16,0 0 0-16,0 0 0 0,0 0 0 0,0 0 0 15,0 0 0-15,0 0 0 0,4-3 0 0,3 0 0 16,-4-3 0-16,-3 6 0 0,0 0 0 0,7 0 0 0,0-6 0 16,0 0 0-16,-3 0 0 0,-1 6 12 15,1 0-4-15,0 0 0 0,3-6-8 0,-4 6-10 16,4 0 10-16,-3 0-13 0,-4 0 13 0,7 6 0 16,0-6 0-16,0 6 0 0,-4-6 0 0,4 6 0 0,-3 0 0 0,-1 0 0 15,1 0 0-15,0-1 0 0,-1 7 0 0,1-3 0 16,-1-3 0-16,1 6 0 0,-1-6 0 0,1-1 0 15,-4 7 0-15,3-3 0 0,-3 3 0 0,4 0 0 16,-4-1 0-16,3-2 0 0,4 3 0 0,-7 0 0 16,0-1 0-16,4 1 0 0,-4 0 0 0,0-6 0 15,0 0 0-15,0 0 0 0,3 2 0 0,-3-8 0 16,0 6 0-16,0-6 0 0,0 0 0 0,0 0 0 16,0 0 0-16,0 0 0 0,0 0 0 0,0 0 0 15,4 6 0-15,-1-6 0 0,-3 0 0 0,4 6 0 16,3-6-156-16,-3 0-29 0,10 0-6 0,-14 0-1 15</inkml:trace>
  <inkml:trace contextRef="#ctx0" brushRef="#br0" timeOffset="7331.747">7158 7561 806 0,'0'0'17'0,"0"0"4"0,0 0 1 0,0 5 2 0,-4 4-24 0,4-9 0 0,0 6 0 0,0 0 0 16,0-6 80-16,0 6 12 0,0-6 3 0,4 12 0 15,-1-6-38-15,4-6-7 0,-3 5-2 0,3 1 0 16,0-6-32-16,0 0-6 0,4 0-2 0,-1-6 0 16,1 1-8-16,-1-1 12 0,1 0-12 0,3-6 12 15,-3 3-3-15,-1 6 0 0,-3 0 0 0,0-3 0 16,-3 1 14-16,-1-1 2 15,5 0 1-15,-5 0 0 0,4 6-26 0,-3-12 0 0,3 6 0 0,-4-3 0 16,4 4 0-16,-3 2 0 0,-4 0 0 0,3-3 0 16,-3 6 0-16,0 0 0 0,0-6 0 0,0 0 0 15,0 6 56-15,0 0 7 0,-3-6 1 0,3 6 0 16,0 0-52-16,0 0-12 0,0 0 0 0,0 0 0 16,-4-6 0-16,-3 0 0 0,0 6 0 0,0 0 0 15,7 0 0-15,-7 6-12 0,0 0 3 0,0 0 0 16,-4 0-37-16,4 0-7 0,4 0-2 0,-8 3 0 15,4 2 44-15,4 1 11 0,-4 0 0 0,0 0 0 0,3-1 8 16,0 4 4-16,1 3 1 0,-4-1 0 0,3 1-13 0,4 2 0 16,-3-2-12-16,3 0 12 0,0-1-12 15,0 4 4-15,3-9 8 0,-3 5-13 0,7-5 13 16,-3-3 0-16,-1 3 0 0,1-6 0 0,3 5 0 16,-3-5 0-16,6-3 0 0,-3 3 0 0,7-3 0 0,-7 0 0 15,0-3 0-15,0 0 0 0,4-3 48 0,0 0 13 16,3 0 3-16,-4-3 0 15,4 0-80-15,1-5-16 0,-1-1-4 0,3 0-696 0</inkml:trace>
  <inkml:trace contextRef="#ctx0" brushRef="#br0" timeOffset="7755.728">7553 7549 906 0,'0'0'25'0,"0"0"7"0,0 6-32 0,0 5 0 0,0 1 0 0,-4 0 0 15,4 3 92-15,0 2 11 0,0-5 2 0,0 3 1 16,0 2-27-16,-3 1-6 0,3-6-1 0,0 0 0 16,0 2-20-16,0-8-5 0,0 6-1 0,0-12 0 15,0 0-16-15,0 0-3 0,0 0-1 0,0 0 0 16,0 0 16-16,0-6 3 0,3-6 1 0,-3-2 0 15,4-1-30-15,-1 0-7 0,1-8-1 0,0 5 0 16,3 3-19-16,-4-2-4 0,1-1-1 0,6-3 0 16,-3 4-4-16,-3-1 0 0,-1 3-1 0,4 7 0 15,-3-1-15-15,-1 3-2 0,5 0-1 0,-5 0 0 16,-3 6 10-16,0 0 1 0,4 0 1 0,-4 0 0 0,7 6 11 16,0-6 3-16,0 6 0 0,-4 0 0 0,1 3 13 0,-1-1-9 15,4 7 9-15,-3-3-8 0,-1 0 8 0,1-1-8 16,0 1 8-16,-1 0-8 0,1 3 8 0,-1 2 11 15,1-2-3-15,-1 3 0 0,1-1 7 0,-4-5 1 16,3 0 0-16,1 0 0 0,-1 2 13 0,-3-2 3 16,4-6 1-16,-4 0 0 0,3 0-46 0,-3-6-10 15,4 3-1-15,-1 2-473 16,-3-5-95-16</inkml:trace>
  <inkml:trace contextRef="#ctx0" brushRef="#br0" timeOffset="8132.897">7923 6834 990 0,'-10'18'21'15,"3"-12"5"-15,7 0 1 0,-4 6 1 0,-3-7-28 0,4 1 0 0,-1 6 0 0,1-3 0 16,-1 3 88-16,4-1 11 0,-3 1 2 0,3-3 1 16,0 3-21-16,3 5-4 0,1 1-1 0,-1 3 0 0,1 2-24 0,6 7-4 15,-6 2-2-15,3-3 0 0,0 4-8 0,0-1-2 16,0-3 0-16,4 4 0 0,-4-4-6 0,0 0-2 16,0 4 0-16,0-4 0 0,3-2-28 0,-3 8 0 15,0-12-8-15,-3 4 8 0,3-4 0 0,0 4 0 16,-3-4 0-16,6 1 0 0,-6 8 0 0,-1-14-8 15,1 8 8-15,-1 1 0 16,1 2-28-16,-1-5 0 0,1-7 1 0,-1 4 0 16,1-9-29-16,-4 5-7 0,0-11-1 0,0 3 0 15,0-9-4-15,0 0-2 0,0 0 0 0,0 0-383 16,0 0-77-16</inkml:trace>
  <inkml:trace contextRef="#ctx0" brushRef="#br0" timeOffset="8460.8">7726 7352 943 0,'0'0'20'0,"0"0"5"0,0 0 1 0,0 0 1 0,-7-6-27 0,7 6 0 0,0 0 0 0,-4-6 0 15,4 6 92-15,-3-9 14 0,-1 6 2 0,4 3 1 0,0-6-5 0,0 3-2 16,0-2 0-16,4-1 0 16,-1 0-41-16,1 6-8 0,3-6-1 0,-4 0-1 15,8 0-37-15,0 6-14 0,-1-6 11 0,1 6-11 16,3-3 11-16,0 0-11 0,4 0 12 0,-4 3-12 0,7 0 0 0,-4 0 0 16,1 0 0-16,0 0 0 0,-8 0 0 0,8 0 0 15,0 3 0-15,3-3 0 16,-4 3-23-16,1 0-5 0,3-3 0 0,-3 6-1 15,7-6-140-15,-4 0-28 0,0 6-6 0,-3 0-1 0</inkml:trace>
  <inkml:trace contextRef="#ctx0" brushRef="#br0" timeOffset="9272.168">9218 7302 787 0,'0'0'22'0,"-7"6"6"0,4 0-28 0,-1-1 0 0,0-2 0 0,1 6 0 15,-1 0 117-15,-3-3 19 0,4 0 3 0,-4 0 1 16,3 0-63-16,1 5-12 0,-1-11-2 0,-3 12-1 15,4-6-16-15,3-6-3 0,0 0-1 0,0 0 0 16,0 0 2-16,0 0 0 0,0 0 0 0,0 0 0 16,0 0 15-16,0 0 3 0,0 0 1 0,0 0 0 15,0 0-44-15,0-6-9 0,-4-6-2 0,4 6 0 16,-3 1-8-16,3-1 10 0,0 0-10 0,-4-6 10 16,4 0-10-16,-4 3 0 0,1 4-10 0,-1-7 10 31,1 0-30-31,-4 0 0 0,0 3 0 0,0 1 0 15,0 5 2-15,0-9 0 0,-4 6 0 0,0 0 0 0,1 6 10 0,-1 0 2 0,4 0 1 0,0 0 0 32,-3 0-12-32,3 6-2 0,-1 0-1 0,1 6 0 0,0-6 11 0,0 2 3 0,0 4 0 0,0 0 0 15,4 0 16-15,-1-1 0 0,-3-2-8 0,0 3 8 16,7 0 0-16,-3 0 0 0,3-1 0 0,0 4 0 16,0-3 0-16,3 5 14 0,1-5-2 0,-1 0-1 0,1 0-2 15,3 2 0-15,0 4 0 0,0-6 0 0,3 3 15 0,-3-1 2 16,8 1 1-16,-5-9 0 0,1 0-27 0,-1 5 0 15,4-5-12-15,-3 0 12 0,0-3-15 0,3 0 5 16,-4-3 1-16,1 0 0 0,3-3 9 0,-3 0 0 16,3 3 0-16,0-3 0 0,-4-6 23 0,4 4 6 15,1-7 2-15,-1 6 0 16,3-6-61-16,-3-3-12 0,1 4-2 0,2 5-474 16,-3-6-94-16</inkml:trace>
  <inkml:trace contextRef="#ctx0" brushRef="#br0" timeOffset="9570.729">9483 7314 954 0,'0'0'20'0,"0"5"5"0,0 1 1 0,0 6 2 0,0-3-28 0,0 3 0 0,0-1 0 0,0-5 0 15,0 9 96-15,0-3 15 0,0 0 2 0,0-1 1 16,0 1-47-16,0 3-10 0,0-3-1 0,0 5-1 16,3-5-20-16,-3 0-4 0,4-1-1 0,-4 4 0 15,3-3-11-15,-3 0-3 0,4-6 0 0,-4-1 0 0,0 7-16 16,3-6-11-16,1-3 2 0,-4 3 0 16,0-6-28-16,0 0-6 0,0 0-1 15,0 0-432-15,0 0-86 0</inkml:trace>
  <inkml:trace contextRef="#ctx0" brushRef="#br0" timeOffset="9765.33">9433 6967 694 0,'0'0'15'0,"-3"9"3"0,-1 2 1 0,1 1 1 0,-1 0-20 0,1-6 0 0,3 5 0 0,-4-2 0 16,8 3 22-16,-4 0 0 0,3-6 0 0,1 0 0 15,-1-4-31-15,4 4-7 0</inkml:trace>
  <inkml:trace contextRef="#ctx0" brushRef="#br0" timeOffset="10222.381">9663 7296 921 0,'0'0'20'0,"0"6"4"0,0 6 0 16,3-4 4-16,-3 1-28 0,0 12 0 0,4-15 0 0,-4 11 0 15,3-5 97-15,-3 0 15 0,0 3 2 0,0-4 1 16,0 1-41-16,0 3-8 0,4-3-2 0,-4-1 0 0,3 1-44 0,-3 0-8 15,4-6-3-15,-4 3 0 0,3 2-9 0,-3-5 0 16,0-6 9-16,4 12-9 0,-1-6 0 0,1 0 0 16,-4-6 0-16,0 6 0 0,0-6 0 0,0 0 0 15,3 5 0-15,-3-5 0 0,0 0 0 0,0 0 0 16,0 0 0-16,0 0 0 0,0 0 0 0,0 0 11 16,4-5-3-16,-1-1 0 0,1-6 1 0,0 0 0 15,-1-3 0-15,1 4 0 0,-1-1-9 0,-3-6 8 16,4-2-8-16,-1 8 8 0,1-12-8 0,-1 7 0 15,1-1 0-15,-1 3 0 0,1-2 0 0,-1 5 0 0,1-3 0 16,-1 9 0-16,1-5 0 0,-1 5-11 16,-3 6 3-16,0 0 0 0,0 0 8 0,0 0 0 15,0 0-9-15,4 0 9 0,3 6-11 0,0 0 3 0,0-1 0 0,4 4 0 16,-4 3 8-16,3 0 0 0,1 5 0 0,3-2 0 16,-3 0 0-16,-1 0 0 0,-3-4 0 0,4 7 0 15,-1-6 0-15,1-1 0 0,0 4 0 0,-4-3 0 16,0-6 0-16,3 0 8 0,-3-3-8 0,0-3 0 15,4 3-11-15,-4-3-6 0,0-3-2 0,4 0-450 16,-4 3-91-16</inkml:trace>
  <inkml:trace contextRef="#ctx0" brushRef="#br0" timeOffset="10945.489">10209 7369 1090 0,'0'0'24'0,"0"0"4"0,0 0 2 0,0 0 2 0,0 0-32 0,0 0 0 15,0 0 0-15,0 0 0 0,-7-5 96 0,4 5 12 16,3 0 4-16,-7 0 0 0,0-6-45 0,0 6-9 16,7 0-2-16,-7 0 0 0,7 0-23 0,-11 6-5 15,4-6 0-15,3 5-1 0,-3-5-27 0,4 6 0 16,-1 0 0-16,1 0 0 15,-1 0-16-15,1 3-3 0,-1 3 0 0,-3 5 0 0,4-5 19 0,3 3 0 0,-4-4 0 0,4 13 0 16,-3-12 0-16,3-1 0 16,3 1 0-16,-3 3-10 0,0-9 10 0,4 6 0 0,-4-7 0 15,3-5 8-15,4 9 10 0,0-6 2 0,-7-3 1 16,7 0 0-16,0 0-21 0,0-3 0 0,0 3 0 16,1 0 0-16,2-3 0 0,-3-3 12 0,0 1-2 0,0-1-1 15,-3-6-9-15,3 6 0 16,0-6 0-16,0 1 0 0,-3 5 0 0,-4 6 0 0,3-9 0 0,1 3 0 15,-4 6 0-15,3-12-11 0,1 0 3 0,-4 12 0 16,0 0 8-16,0 0 0 0,0 0 0 0,0 0 0 16,0 0-28-1,0 0-3-15,0 0-1 0,0 0 0 0,0 0 32 0,0 0 0 16,0 0 0-16,0 0 0 0,-4 6-12 0,4 6 12 0,0-6-13 0,0 6 5 16,4-1 8-16,-4 4-8 0,0-3 8 0,3 6-8 15,1 2 8-15,-1 4 0 0,4-1 0 0,-3 9 8 16,3-2 0-16,0 8 1 0,-4-6 0 0,4 10 0 0,-3-7 19 15,-4 3 3-15,4 6 1 0,-4-9 0 0,0-2-20 0,-4 2-3 16,4 3-1-16,0-5 0 0,0 2 2 0,0 3 0 16,0-8 0-16,0-10 0 0,-4 10 5 15,4-10 1-15,0 4 0 0,0-1 0 0,-3-5-4 0,3 2-1 16,0-8 0-16,0 6 0 0,0-4-11 16,0-2 0-16,3 0 0 0,-3-6 0 0,0 0 0 15,0 0 0-15,0-6 0 0,0 0 0 0,4 0 0 0,-4 0 0 16,0 0 0-16,0 0 0 0,0 0 0 0,4-6 0 15,-1-6 0-15,1 0 0 0,-4-2 21 0,3-1 3 16,-3-6 0-16,4 1 0 0,-4-4-16 0,0 1-8 16,3-4 8-16,-3 4-8 0,0-10 0 0,0 10 0 0,4-7 0 0,-4 4 8 15,0 2-8-15,3 1 0 0,-3 2 0 16,0 10 8-16,4-7-8 0,-1 3-12 0,-3 3 4 0,4 7 0 16,-1-7-8-16,1 0-2 0,3 6 0 0,-4-3 0 31,4 3-22-31,-3 4-5 0,3-7-1 0,-3 3 0 0,3 6-94 15,3-6-20-15,-3 0-3 0</inkml:trace>
  <inkml:trace contextRef="#ctx0" brushRef="#br0" timeOffset="11883.475">11042 7419 694 0,'0'0'15'0,"0"0"3"0,0 0 1 0,0 0 1 0,0 0-20 0,0 0 0 0,-7 0 0 0,7 0 0 15,0 0 36-15,-7 0 2 0,7 0 1 0,-7 6 0 16,7-6-3-16,-4 6-1 0,1 0 0 0,-4 0 0 16,7-6-2-16,0 9 0 0,3 0 0 0,-3-1 0 15,0 4-6-15,4 6-2 0,-1-9 0 0,4 11 0 16,-3-5 15-16,3 8 4 0,0 4 0 0,0 2 0 0,0-2-1 0,0 8 0 15,4-6 0-15,-4-2 0 0,0-4-31 0,-4 4-12 16,1 2 8-16,-1-2-8 0,1 2 56 0,-1-2 7 16,1-4 1-16,-1 9 0 0,1-8-52 0,-4-6-12 15,0-1 0-15,0-2 0 0,0-3 40 0,0-1 4 16,0-11 2-16,0 0 0 0,-4 6-23 0,4-6-5 16,-3 0-1-16,-1 0 0 0,1-6-17 0,-4 1 0 15,3-7 0-15,1 0 0 0,-1 0 0 0,1-2 0 16,-4-4 0-16,3 0 0 0,1-2 0 0,-1 8 0 15,1-6 0-15,-1-5 0 0,1 8 0 0,-1-3 0 16,-3-8 0-16,3 8 0 0,1-5 0 0,-1-4 0 16,1 4 0-16,3-4 0 0,-4-2 0 0,4 5 0 15,-3-2 0-15,3-3 0 0,0 2 22 0,0-2-2 16,0 5-1-16,3-2 0 0,-3 2-19 0,4-2 0 0,-1-4 0 0,1 10 0 16,3-4-9-16,0 1-3 0,-3-4 0 0,3 10 0 15,-4-7 20-15,4 4 4 0,4 2 1 0,-4 6 0 16,0-5-27-16,3 2-6 0,1 3 0 0,0 6-1 15,-1 0 8-15,1 0 1 0,3 6 1 0,0 0 0 16,0 6-1-16,0 0 0 0,0 0 0 0,4 6 0 16,-4 0 12-16,0 2-13 0,-3 4 5 0,-4-6 8 15,3 5-12-15,-6 4 12 0,3-3-10 0,-7 5 10 16,0-2 0-16,-4-4-9 0,1 7 9 0,-4-4 0 16,0 4 0-16,-4-12 0 0,1 2 0 0,-1 4 0 0,-3-12 8 15,3 6 1-15,-3-9 0 0,0 5 0 0,0-5 2 16,0 3 0-16,3-6 0 0,-3 0 0 0,4 0-11 15,-4-6 0-15,3 1 9 0,-3-1-9 16,7-3 0-16,-4 3 9 0,4-6-9 0,0-3 0 16,0 7-12-16,0-1-8 0,3-3-3 0,-3 0 0 15,4 6-110-15,3-5-23 0,0 2-4 0,0-3-495 16</inkml:trace>
  <inkml:trace contextRef="#ctx0" brushRef="#br0" timeOffset="12465.346">11561 7325 1191 0,'0'0'26'0,"0"-3"6"0,-4 0 0 0,0-2 2 0,1-1-34 0,-1 6 0 0,4 0 0 0,0 0 0 15,-7-6 87-15,4 6 10 0,-4-6 3 0,0 6 0 16,7 0-48-16,-7 6-10 0,0-6-2 0,0 6 0 16,0-6-25-16,-1 6-6 0,5-1-1 0,-4 4 0 15,0 0-8-15,3 0 0 0,1-3 0 0,-1 6 0 16,1-1 0-16,-1-2 0 0,4 6 0 0,-3 0 0 0,3 2 0 15,-4 4 0-15,4 2 0 0,-3 1 0 0,-1-9 0 0,4 8 0 16,4-5 0-16,-4-7 0 0,3 7 0 0,1-3 0 16,-1-3 8-16,4-7-8 0,0 7 22 0,-3-12-1 15,3 3 0-15,0-3 0 0,4 0-4 0,-1 0-1 16,1-3 0-16,-1-3 0 0,4-5 0 0,0 5 0 16,1-6 0-16,-1-3 0 0,0 3 10 0,0-5 2 15,0-4 0-15,0 1 0 0,-3 5 22 0,-4-3 5 16,0 4 1-16,-4-1 0 15,1 6-90-15,-4-9-18 0,3 13-3 0,-6-10-1 0,3 6 56 0,-4 3 0 16,1-3 8-16,-1 3 0 0,-3 1-8 0,4-1 0 16,-4 0 0-16,0 0 0 0,0 6-13 0,-4-9-2 15,0 3 0-15,-3 3 0 0,4-3 3 0,-4 6 0 16,-1-3 0-16,-2 3 0 0,3-5 0 0,-4 5 0 16,4 5 0-16,-4-2 0 0,4 3-4 0,4 6-1 0,-4 0 0 0,3 0 0 31,0 5-19-31,1-2-4 0,3-3-1 0,0 5 0 15,3 1-11-15,1-3-1 0,3 2-1 0,0 1 0 16,0-6-37-16,7-9-7 0,0 5-2 0,3 1-287 0,1-6-57 0</inkml:trace>
  <inkml:trace contextRef="#ctx0" brushRef="#br0" timeOffset="12721.239">11899 7414 986 0,'0'0'21'0,"0"0"5"0,0 0 1 0,0 5 1 0,0 7-28 16,0-6 0-16,0 3 0 0,0 0 0 0,0 0 95 0,0 2 13 16,0 1 2-16,0 0 1 0,0 0-48 0,0 2-10 15,0-2-1-15,0 0-1 0,0 0-32 0,-3-7-7 16,3 7 0-16,0-6-1 0,0-6-11 0,0 0 0 15,0 0 0-15,0 0 8 16,0 0-124-16,0 0-24 0</inkml:trace>
  <inkml:trace contextRef="#ctx0" brushRef="#br0" timeOffset="12901.892">11800 7061 712 0,'0'0'20'0,"-3"-6"5"0,3 6-25 0,0 0 0 0,0 0 0 0,0 0 0 16,0 0-25-16,0 0-11 0,0 0-1 0</inkml:trace>
  <inkml:trace contextRef="#ctx0" brushRef="#br0" timeOffset="13462.491">12347 7352 1454 0,'0'0'32'0,"0"0"6"0,0 0 2 0,0 0 1 0,0 0-33 0,-7 0-8 0,0 0 0 0,-3 0 0 15,2-6 45-15,1 6 7 16,-3-6 2-16,3 6 0 0,0-9-11 0,-4 9-3 0,4-3 0 0,0 0 0 16,0 0-24-16,0 0-6 0,7 3-1 0,-7 0 0 15,7 0-9-15,0 0 0 0,-7 3 0 0,3 3 0 16,1 6 0-16,-1-6-11 0,4 6 3 0,-3-6 0 15,3-1 8-15,0 7 0 0,0-3 0 0,0 3 0 16,0 0 0-16,3-1 0 0,-3 1 0 0,0-3 0 16,4 0 0-16,-1-3 0 0,-3-6 0 0,7 8 0 15,-7-8 0-15,7 12 0 0,0-12 0 0,-7 0 0 16,8 6 0-16,-8-6 11 0,0 0-3 0,0 0 0 16,10 0-8-16,-10 0 0 0,7 6 0 15,-7-6 0-15,11 0 0 0,-4 6 0 0,-7-6 0 0,7 0 0 16,-7 0 0-16,0 0 0 0,10 0 0 0,-10 0 0 15,11 6 0-15,-4-3 0 0,-7-3-9 0,7 8 9 16,0 1 0-16,-3-3 0 0,-1 6 0 0,1-6 0 16,-1 0 0-16,-3 5 0 0,-3-2 0 0,3 0 0 15,-4 6 0-15,1-3 0 16,3-1 0-16,-7 1 0 0,3 0 0 0,-3 2 0 0,0-2 0 0,-4 0 0 0,1-6 0 16,-1 3 0-16,1-3 8 0,-1 5-8 0,4-5 0 0,-4 0 9 15,4-6-9-15,-3 0 8 0,-1 0-8 0,1 0 0 16,-1-6 0-16,0 0-11 15,1-2-33-15,-1-1-6 0,4 0-2 0,0 3-707 0</inkml:trace>
  <inkml:trace contextRef="#ctx0" brushRef="#br0" timeOffset="14059.824">12661 7352 1436 0,'0'0'32'0,"0"0"6"0,-7 0 2 0,0 6 0 0,-4 0-32 0,1-6-8 16,-4 5 0-16,3 1 0 0,1 3 80 0,-1-3 16 15,0 0 2-15,1 0 1 0,3 0-72 0,3-6-15 16,4 0-2-16,-7 6-1 0,7-6 6 0,0 0 1 16,0 0 0-16,0 0 0 0,0 0-16 0,0 0 0 15,0 0 0-15,0 0 0 0,0 0 0 0,0 5 0 16,0-5 0-16,0 0 0 0,0 0-16 0,0 6 0 15,0 0 0-15,4 0 0 0,-4-6 8 0,0 6 8 16,0-6-12-16,3 3 12 0,-3-3-9 0,4 6 9 16,3-3 0-16,-4 3-9 0,4-1 9 0,-7-5 0 15,4 3 0-15,-4-3 0 0,0 0 0 0,7 12 0 16,0-12 0-16,0 6 0 16,-3 0 0-16,-4-6 0 0,10 0 0 0,-3 6 0 0,0-6 0 0,-7 0 0 0,7 6 0 0,-7-6 0 15,7 0 0-15,-7 0 0 0,0 0 0 0,11 3 0 16,-7 3 0-16,-4-6 0 0,0 0 0 0,7 2 0 15,-7-2 12-15,0 0-3 0,3 12 0 0,-3-3 0 16,0 3 4-16,0-6 1 0,0 0 0 0,-3 5 0 16,3-5-3-16,-4 0-1 15,1-3 0-15,-4 9 0 0,3-6-10 0,0 0 8 0,-3-6-8 0,4 11 8 16,-1-11-8-16,-3 6 0 16,4-3 0-16,-1-3-11 0,-3 3-11 0,0 0-2 15,0-3-1-15,4 0 0 16,-8 0-165-16,4-3-33 0</inkml:trace>
  <inkml:trace contextRef="#ctx0" brushRef="#br0" timeOffset="14635.433">13014 7431 1206 0,'0'0'26'0,"0"-6"6"0,0 0 0 0,0 1 3 0,-4-7-35 0,4 6 0 0,0 0 0 0,0 6 0 16,0 0 95-16,-3-6 12 0,3 6 2 0,-4-3 1 15,4 3-30-15,-7-6-5 16,7 6-2-16,0 0 0 0,-7 0-22 0,0 6-5 0,-3-3-1 0,3 3 0 16,-4 0-29-16,4 0-7 0,0 6-1 0,0-7 0 15,-4 7-8-15,4 0 0 0,0-3 0 0,0 5 0 16,0 1 0-16,3 3 8 0,1-9-8 0,-1 8 0 16,4-5 0-16,-3 6 0 0,3-7 8 0,0-2-8 15,-4 0 0-15,8 0 0 0,-4-3 0 0,3 6 0 16,1-1 0-16,3-5 12 0,-3-3-2 0,-1 3 0 15,4-6-10-15,0 0 12 0,4 0-12 0,-1-3 12 16,1 0-12-16,0 0 0 0,3-3 0 0,3-11 0 16,-3 5-9-16,4-3-4 0,-4-2-1 0,-3 5 0 15,-1-6-21-15,1 1-4 16,-4 2-1-16,0 3 0 0,-3 0-12 0,-4-2-4 16,0 5 0-16,0 0 0 0,-4 3 10 15,-3-6 2-15,3 6 0 0,-3 1 0 0,-3-1-5 0,-1 0-1 0,-3 3 0 0,0 3 0 16,-4-3 50-16,1 3 0 0,-1 0 0 0,0 3 0 15,1 6 8-15,-1-3-8 0,0-1 0 0,1 1 0 16,3 6 0-16,-4 0 0 0,4 0 0 0,0 2 0 0,0-2 0 0,7 0 0 16,0 0 0-16,0 2 0 0,0-2-13 0,3 0-6 15,1-6-1-15,3 0-384 16,0-6-78-16</inkml:trace>
  <inkml:trace contextRef="#ctx0" brushRef="#br0" timeOffset="15084.364">13261 7369 1265 0,'0'0'36'0,"0"0"8"0,0 0-36 0,0 0-8 0,0 0 0 0,0 0 0 15,0 0 28-15,-4 6 3 0,4 3 1 0,0-3 0 16,0 3-7-16,0 0-1 0,0 2 0 0,-3-5 0 15,3 6 13-15,-4-3 3 0,4 0 0 0,-3 0 0 16,3-4-26-16,0 7-5 0,0-12-1 0,0 0 0 16,0 0-8-16,0 0 0 0,0 0 9 0,0 0-9 15,0 0 20-15,0 0 0 0,0 0 0 0,0 0 0 16,-4-12-20-16,4 4 0 0,0-1 0 0,0 3 8 0,4-3-16 0,-1-3-4 16,-3 1 0-16,4 5 0 0,-4-6 0 0,3 3-1 15,1 3 0-15,3 0 0 0,-3 0 5 0,-1 1 8 16,-3 5-13-16,0 0 5 0,0 0 8 0,0 0 0 15,0 0 0-15,0 0 0 0,0 0 0 0,0 0 0 16,0 0 0-16,7 0 0 16,-7 0-28-16,7 5-3 0,0 1-1 0,0 0 0 0,-3 0 32 0,3 3 0 15,-4 3 0-15,4-1 0 0,-3-5 20 0,3 12 9 16,-3-6 3-16,3 2 0 16,-4 4-15-16,1 0-2 0,3-4-1 0,-7 10 0 0,3-12 5 0,1 5 1 15,-4-2 0-15,3 3 0 0,-3-1-12 16,4-8-8-16,-4 3 12 0,3 5-12 0,1-5 0 0,-1 0-16 15,1-3 2-15,-1 0-732 0</inkml:trace>
  <inkml:trace contextRef="#ctx0" brushRef="#br0" timeOffset="15805.484">14340 7314 1258 0,'0'0'36'0,"0"0"7"0,0 0-35 0,-3-6-8 0,-4 6 0 0,0 0 0 16,0 0 80-16,0 0 15 0,0 0 2 0,0 0 1 15,0 0-57-15,-1 0-11 0,1 0-2 0,-3 0-1 16,3 0-13-16,0 0-2 0,0 0-1 0,0 0 0 16,0 0-11-16,7 0 0 0,-8 0 0 0,1 6 0 15,0-1 0-15,4 1 0 16,-4 0-12-16,3 9 12 0,1-9-15 0,-1 6 5 0,1-1 1 0,3 1 0 15,-4 0 9-15,4 3 0 0,0-4 0 0,0 7 0 16,4-6 0-16,-1 2 0 0,-3 4 0 0,4 0 0 16,-1-7 33-16,1 10 6 0,-1-15 1 0,1 6 0 15,-1-1-26-15,-3-11-5 0,0 0-1 0,0 0 0 16,7 0 1-16,-7 0 0 0,7 0 0 0,1-5 0 16,2-1 8-16,-3 0 2 0,0-6 0 0,-3 0 0 0,3-2-10 15,0 2-1-15,0 0-8 0,0 0 12 0,-3 1-12 0,3-1 0 16,-4 3 0-16,1 3 0 0,-1 0 0 0,1 0 0 15,-1 0 0-15,-3 6 0 0,0 0-9 0,0 0 9 16,0 0-13-16,0 0 5 0,0 0-4 0,0 0 0 16,0 0 0-16,0 0 0 0,4 12 1 0,3 0 0 15,0-3 0-15,-4 3 0 0,4 5 11 0,-3-5 0 16,-1 3-9-16,5 5 9 0,-5 1-14 0,4-9 2 16,0-1 0-16,-3-2 0 15,-1-3-42-15,-3-6-8 0,11 6-2 0,-11-6-425 16,7 6-86-16</inkml:trace>
  <inkml:trace contextRef="#ctx0" brushRef="#br0" timeOffset="16154.79">14249 6902 1105 0,'0'0'24'0,"0"0"4"0,0 12 2 0,3-6 2 0,-3 5-32 0,4-5 0 16,-1 6 0-16,1 3 0 15,-1-3 31-15,4-1-1 0,0 7 0 0,1-3 0 16,2-4 13-16,1 7 2 0,-1-6 1 0,1 2 0 0,-1-2-28 0,5 6-6 16,-1-6 0-16,-4-1-1 0,4-2-3 0,0 3 0 15,-3 0 0-15,3-6 0 16,0-1-82-16,-3 1-17 0,21-6-3 0,-18 0-1 0</inkml:trace>
  <inkml:trace contextRef="#ctx0" brushRef="#br0" timeOffset="16754.18">15138 6814 759 0,'0'0'16'0,"0"0"4"0,0 0 1 0,0 0 1 0,0 0-22 0,0 0 0 15,0 0 0-15,-7 6 0 0,3 0 81 0,1-1 12 16,-4 1 3-16,3 0 0 0,0 3-26 0,1-3-5 16,-1 6-1-16,1-6 0 0,-1-6-25 0,4 11-6 15,0-5-1-15,0 6 0 0,4 3 20 0,-4 2 3 16,3-2 1-16,4 14 0 0,4 1-7 0,0 2-1 15,-1-2 0-15,4 8 0 0,0-9-36 0,-3 9-12 16,3-2 8-16,-3 2-8 0,3-6 8 0,-4 3-8 16,1-2 12-16,0-4-12 0,-4-2 9 0,0 2-9 0,-4-2 0 15,1 2 9-15,-1-8-9 0,-3 2 0 0,0-5 0 0,0 2 8 16,-3-8 0-16,-1 6 0 0,1-7 0 0,-1 1 0 16,1-6 20-16,-4 0 4 0,0-3 1 0,-4 0 0 15,4-3-20-15,0 0-4 0,-4-3-1 0,1-3 0 16,-1 0-8-16,-3 3 8 0,3-9-8 0,-6 1 8 15,3-1-54-15,0-3-11 16,-1-2-3-16,1-1 0 0,-3 0 11 0,3 1 1 0,-1 2 1 16,5-9 0-16,-4 7-24 0,3 2-5 0,4-3 0 15,-3-2-595-15</inkml:trace>
  <inkml:trace contextRef="#ctx0" brushRef="#br0" timeOffset="17152.092">14884 6717 914 0,'0'0'20'0,"0"0"4"0,0 0 0 0,0 0 3 0,0 0-27 0,0 0 0 0,0 0 0 0,0 0 0 16,0 0 57-16,0 12 7 0,0-12 0 0,0 0 1 15,3 0-4-15,-3 0-1 0,4 5 0 0,-1 1 0 16,1 0-26-16,3-6-6 0,3 6 0 0,-3 0-1 16,4-3 7-16,3 3 2 0,0 3 0 0,0-4 0 15,4 4-16-15,0-9-2 16,-1 6-1-16,1 0 0 0,3 0-7 0,0 0-2 0,4 3 0 0,-4-6 0 15,-3 0 3-15,-1-1 0 0,1 1 0 0,3 0 0 16,-3-3 7-16,0 3 2 0,-1 0 0 0,-3-3 0 16,4 0-20-16,0 3 0 0,-1-3 0 0,1 6 0 15,-4-6 0-15,7 0 0 0,-7 0 0 0,0 0 0 16,4 0-124-16,-4 6-28 16,4-6-5-16,-8 0-2 0</inkml:trace>
  <inkml:trace contextRef="#ctx0" brushRef="#br0" timeOffset="17610.501">15550 7461 1235 0,'0'0'35'0,"0"0"8"0,0 0-35 0,0 0-8 0,0 0 0 0,0 0 0 16,0 0 39-16,-3 3 5 0,-4 2 2 0,7-5 0 15,-4 6-16-15,4-6-3 0,-3 6-1 0,3 6 0 16,-4-6 5-16,4 0 1 0,0-3 0 0,0 5 0 15,0 1-32-15,4 3 0 0,-4-6 0 0,3 6 0 16,1-6 22-16,3-1-2 0,-4 7 0 0,5 0 0 16,-5-3-6-16,1 3-2 0,3-7 0 0,-4 1 0 15,1 0 16-15,-1-3 4 16,1 3 0-16,-1-3 0 0,1 3-20 0,-1-6-3 16,-3 0-1-16,7 3 0 0,-3-3 9 0,-4 0 2 0,7-3 0 0,0 0 0 15,0-3 9-15,-3 0 3 0,3-3 0 0,0-2 0 16,0-1-17-16,0 0-3 0,-4-3-1 0,4-2 0 15,0-1-10-15,0-3 0 0,-3 4 0 0,3-1 0 16,-3-2-42-16,3 2-14 0,-4 0-2 0,1 1-1 16,-1-1-176-16,1 3-35 0</inkml:trace>
  <inkml:trace contextRef="#ctx0" brushRef="#br0" timeOffset="18218.451">16097 7296 1148 0,'0'0'25'0,"0"0"6"0,0 0 1 0,0 0 0 0,0 0-32 0,0 0 0 0,0 0 0 0,0 0 0 16,0 0 73-16,0 0 9 0,0 0 2 0,0 0 0 15,0 0 19-15,0 0 4 0,0 0 1 0,0 0 0 16,-7 6-45-16,0-6-9 0,-3 0-2 0,3 6 0 16,-4-6-41-16,0 0-11 0,4 6 0 0,0-1 0 15,-3-2 0-15,3 3 0 0,0-3 0 0,-1 12 0 16,1-9-14-16,4 0-5 0,-4 0-1 0,3 5 0 0,1-5 12 15,-1 0 8-15,1 0-12 0,3 0 12 16,-4 3-8-16,4-3 8 0,0-1 0 0,0-5 0 0,0 0-8 0,0 0 8 16,0 0 0-16,0 6 0 0,0-6 0 0,0 0 0 15,0 0 0-15,0 0 0 0,7 6 0 16,-7-6 0-16,0 0 8 0,4 6-8 16,-4-6 59-16,7 6 5 0,-7-6 2 0,0 0 0 15,7 3-104-15,-7-3-21 0,7 3-4 0,0 0-1 16,4 3 50-16,-4-3 14 0,0 2 0 0,0 4 0 0,-4-3 0 0,4 6 0 15,0-6 0-15,0 0 0 0,-3 3 0 0,0 2 0 16,-1 1 0-16,1-6 0 0,-1 6-9 0,-3-6 9 16,4 5 0-16,-4-5 0 0,0 0 0 0,0 3 0 15,0 3 0-15,-4-6 0 0,1 5-9 0,-1-2 9 0,1 0-13 16,-1 0 5-16,0 2 32 0,1-5 6 16,-4 0 2-16,0 0 0 0,3 0-32 0,-3 0 0 0,0 0 0 0,-3-3 0 15,3 3-10-15,-1-3-8 0,5 2-2 0,-8-2 0 31,4-3-19-31,-3 0-4 0,3 0-1 0,-4-3 0 0,0-5-128 16,1 2-25-16</inkml:trace>
  <inkml:trace contextRef="#ctx0" brushRef="#br0" timeOffset="18715.87">16288 6796 1206 0,'0'0'26'0,"0"0"6"0,0 0 0 0,0 0 3 0,0 0-35 15,0 0 0-15,0 0 0 0,0 0 0 0,0 0 68 0,0 0 8 0,0 0 0 16,0 0 1-16,0 0-39 0,-4 6-8 16,4-6-2-16,-3 6 0 0,3 0-16 0,-4 6-4 0,4-4-8 15,-3 4 12-15,3 6 8 0,0 5 0 0,0-8 1 0,0 14 0 16,0-8-1-16,3 8-1 15,-3 7 0-15,0-4 0 0,4-3 1 0,-4 10 0 0,3-1 0 16,1 3 0-16,-1-3-4 0,1-3 0 0,-4 4 0 0,3-1 0 16,1-9 8-16,-4 10 0 0,3-10 1 15,-3 3 0-15,4-2-5 0,-1-10 0 0,-3-2-1 0,0 5 0 16,0-5-9-16,0-3-2 16,0 2 0-16,0-5 0 0,0-3-8 15,-3 0 8-15,-1 0-8 0,4-4 8 0,0-5-8 0,0 0 0 0,0 0 0 0,0 0 0 16,0 0-31-16,0 0-8 0,0 0-1 0,0 0-1 15,0 0-40-15,0 0-8 0,0 0-2 0,0-8-428 16,0 2-85-16</inkml:trace>
  <inkml:trace contextRef="#ctx0" brushRef="#br0" timeOffset="19019.989">16207 7352 939 0,'0'0'20'0,"0"0"5"0,0 0 1 0,0 0 1 0,0 0-27 0,0 0 0 15,0 0 0-15,0 0 0 0,0 0 93 0,0 0 14 16,0 0 2-16,0 0 1 0,0 0-38 0,0 0-7 0,0 0-1 0,0 0-1 16,0 0-23-16,0 0-4 0,0 0 0 15,0 0-1-15,0 0 2 0,0 0 1 0,3 6 0 0,1 0 0 16,3-1-17-16,-4 1-3 0,4-6-1 0,0 6 0 15,0-3-17-15,4-3 10 0,-4 3-10 0,0 0 8 16,4-3-8-16,-1 0 0 0,1 0 9 0,3 0-9 16,0 0 0-16,0 0-20 0,4-3 4 15,3 3 1-15,-3-3-129 16,-1 3-27-16,1-3-5 0,-4-3-268 0,0 6-53 0</inkml:trace>
  <inkml:trace contextRef="#ctx0" brushRef="#br0" timeOffset="19353.884">16552 7469 874 0,'0'0'19'0,"0"0"4"0,0 0 1 0,0 0 1 0,0 0-25 0,0 0 0 16,0 0 0-16,0 0 0 0,0 0 66 0,0 0 8 16,0 0 2-16,0 0 0 0,-3 12-4 0,3-6 0 0,0 0 0 15,-4 6 0-15,4-3-22 0,0 5-5 16,0 1-1-16,0-3 0 0,0 8-19 0,0-5-4 16,-3 6-1-16,3-4 0 0,0 1-6 0,-4-4-2 15,4 4 0-15,0-3 0 0,0-3-12 0,0-1 0 16,0-5 0-16,0 0 0 0,0-6 0 0,0 0 0 15,0 0 0-15,0 0 0 16,0 0-49-16,0 0-13 0,0 0-2 0,4-6-619 0</inkml:trace>
  <inkml:trace contextRef="#ctx0" brushRef="#br0" timeOffset="19524.039">16461 7178 961 0,'0'0'20'0,"0"0"5"0,0 0 1 0,-4 6 2 0,-3 6-28 0,3-6 0 16,1 3 0-16,-1 2 0 15,4-11 44-15,-3 6 4 0,3-6 0 0,0 0 0 0,3 6-36 0,-3 6-12 16,7-6 9-16,1 0-9 0</inkml:trace>
  <inkml:trace contextRef="#ctx0" brushRef="#br0" timeOffset="20069.063">16715 7425 1220 0,'3'30'27'0,"-6"-16"5"0,3 4 2 0,-4-6 0 0,4 5-34 0,-3 4 0 0,3-3 0 0,0-7 0 16,-4 4 93-16,4-3 12 0,0 0 3 0,-4 5 0 15,1-11-45-15,3 3-9 0,0-6-2 0,0 3 0 16,0 3-20-16,0-9-5 0,0 0-1 0,0 0 0 16,0 0 19-16,0 0 4 0,0 0 1 0,0 0 0 15,0 0-18-15,0 0-3 0,3-6-1 0,1-3 0 16,0-3-28-16,-1 0-13 0,1 1 1 0,3-7 0 31,0-3-58-31,-4 4-11 0,4-7-3 0,0 4 0 0,0-4-6 0,0 4-2 0,-3 2 0 16,0 0 0-16,-1 1 42 0,1 2 8 0,-1 3 2 15,1 0 0-15,-4 1 32 0,3 5 8 0,1-6 0 0,-4 3 0 0,3 3 0 16,-3 6 0-16,0 0 0 0,0 0 0 0,0 0 8 16,0 0-8-16,0 0 8 0,0 0-8 0,0 0 0 0,0 0-8 15,0 6 0-15,4 9 0 0,-1-3 16 0,1-6 3 16,-1 5 1-16,1 7 0 0,-1-3 20 0,1 2 5 15,-1 1 1-15,1-6 0 16,0 8-14-16,-1-2-2 0,-3 0-1 0,4 8 0 0,-1-8 5 0,1-7 1 16,-4 7 0-16,3-3 0 0,-3-3-15 0,0 5-4 15,4-5 0 1,-4 3 0-16,3 2 10 0,-3-5 2 0,4-6 0 0,-4 6 0 0,0-6-20 16,3 8 0-16,-3-8 0 0,4 0 0 15,-4 0-19-15,0-6-7 0,7 0-2 0,-4 6 0 16,-3-6-44-16,4 6-10 0,-4-6-2 0,7 0-585 0</inkml:trace>
  <inkml:trace contextRef="#ctx0" brushRef="#br0" timeOffset="33482.074">17907 7461 702 0,'0'0'15'0,"0"0"3"0,0 0 1 0,0 0 1 0,0 0-20 0,0 0 0 16,0 0 0-16,0 0 0 0,0 0 52 0,0 0 7 15,0 0 1-15,0 0 0 0,0 0-32 0,0 0-7 16,0 0-1-16,0 0 0 0,0 0 20 0,0 0 3 16,0 0 1-16,0 0 0 0,0 0-23 0,0 0-4 15,0 0-1-15,0 0 0 0,0 0 16 0,0 0 4 16,-4 5 0-16,4-5 0 0,0 0-20 0,0 0-3 15,0 0-1-15,0 0 0 0,0 9-3 0,0-9-1 16,0 0 0-16,0 0 0 0,4 6-8 0,-4-6 8 16,0 0-8-16,7 6 8 0,0 0 1 0,0-6 0 0,0 0 0 15,4 0 0-15,-4 0 3 0,0 0 1 0,0 0 0 0,0 0 0 16,4 0-1-16,-4 0 0 0,3-6 0 0,-3 6 0 16,-3-6-12-16,3 6 0 0,0-6 0 15,0 0 0-15,-3 3 9 0,-4 3-9 0,0 0 8 16,7-2-8-16,-7 2 0 0,0 0 0 0,0 0-12 0,0 0 12 15,0-9-36 1,0 9 1-16,0 0 0 0,0 0 0 0,0-6-3 16,-7 0-1-16,3 0 0 0,-7 0 0 0,4 0 12 0,0 0 3 0,0 6 0 15,-3 0 0-15,-1 0 24 0,0 0-8 0,4 0 8 0,-3 0 0 16,-1 0 0-16,1 0 8 0,-1 0 0 0,4 6 0 16,-4-6 6-16,4 0 2 0,0 6 0 0,-3-6 0 15,6 6 3-15,-3-6 1 0,0 0 0 0,7 0 0 16,-3 6-20-16,-4-3 0 0,3 3 0 0,1 0 0 15,-1 0 0-15,0 5-16 0,4 1 4 0,-3 0 0 16,-1-3 3-16,1 8 1 0,3 1 0 0,-4-6 0 0,4-1-4 16,-3 4 0-16,3-3 0 0,-4 6 0 0,4-1 36 15,-3-8 6-15,3 3 2 0,0-1 0 0,0 1-20 0,0-6-3 16,3 6-1-16,-3-9 0 0,4 3 13 0,-1 0 3 16,1 2 0-16,-1 1 0 0,1-3 6 0,-1-6 2 15,5 6 0-15,-1-6 0 0,0 6-20 0,0-6-3 16,3-6-1-16,1 6 0 0,3-6 0 15,4 0 0-15,-1-8 0 0,1 5 0 16,3-6-96-16,0 3-19 0,4-8-4 0</inkml:trace>
  <inkml:trace contextRef="#ctx0" brushRef="#br0" timeOffset="33973.923">18207 6931 828 0,'0'0'18'0,"0"0"4"0,0 0 1 0,0 0 0 0,0 0-23 0,0 0 0 15,0 0 0-15,0 0 0 0,0 0 63 0,0 0 8 16,0 0 1-16,0 0 1 0,0 0-17 0,0 0-3 16,0 0-1-16,0 0 0 0,0 0-22 0,0 0-5 15,0 0-1-15,0 0 0 0,0 0-9 0,0 0-3 16,-4 6 0-16,1 0 0 0,-1 6 0 0,4 9-1 15,0-4 0-15,0 1 0 0,0 8 13 0,0-2 2 0,4 5 1 16,-4 9 0-16,0 1-7 0,3 2-2 16,-3 9 0-16,0-6 0 0,4 6-2 0,-4-3-1 15,3 3 0-15,-3 0 0 0,0-6-15 0,4 0 0 0,-4 0 0 0,0 3 0 16,-4-12 9-16,1 4-1 0,3-7 0 0,-4-3 0 16,4-5-8-16,-3 2 0 0,-1-8 0 0,1 3 0 15,-1-4 0-15,1-11 8 0,-1 6-8 0,4-6 12 16,0-6-1-16,0 0 0 0,0 0 0 0,0 0 0 15,-7-6-31 1,0 0-7-16,0 0-1 0,3-6-473 0,1 1-95 0</inkml:trace>
  <inkml:trace contextRef="#ctx0" brushRef="#br0" timeOffset="34409.212">18101 7364 1076 0,'0'0'24'0,"0"0"4"0,0 0 2 0,0 0 0 0,0 0-30 0,0 0 0 0,0-6 0 0,0 6 0 15,0 0 82-15,4-6 10 0,-4 6 3 0,0 0 0 16,0-6-16-16,3-3-3 0,-3 0-1 0,4 3 0 16,-1 3-27-16,-3-2-6 0,4-1-1 0,3 0 0 15,-4 0-17-15,1 6-3 0,-1-12-1 0,1 12 0 16,-4 0-20-16,3-6 0 0,1 3 0 0,3 0 8 15,0 3-8-15,0 0 0 0,0 0 0 0,0 0 0 16,4 0 0-16,-1 3-13 0,1 0 5 0,-1-3 8 16,5 6-13-16,-1-6 5 0,-4 6 8 0,8-6-13 15,0 6 2-15,-1-6 1 0,1 0 0 0,0 0 0 16,-1 6-38-16,4-6-7 16,0 0-1-16,-3 0-450 0,0-6-90 0</inkml:trace>
  <inkml:trace contextRef="#ctx0" brushRef="#br0" timeOffset="35175.705">19452 7499 1105 0,'0'0'24'0,"0"0"4"0,0 0 2 0,0 0 2 0,0 0-32 0,0 0 0 0,0 0 0 0,0 0 0 16,0 0 109-16,0 0 15 0,0 0 4 0,-3-6 0 0,-1-6-36 15,1 6-6-15,-1-3-2 0,-3 7 0 16,3-4-32-16,-3 3-6 0,0 0-2 0,0-3 0 15,-3 3-28-15,-1 3-7 0,-3-6-1 0,7 6 0 16,-4 0-8-16,1 0 0 0,-1 0 0 0,1 0 0 16,-1 6 0-16,0-6-12 0,4 6 2 0,-3 0 1 0,-1 0 9 0,1 2 0 15,3 4 0-15,-4 0 0 0,0 3 0 0,4-4 0 16,-3 7 0-16,3 0 0 0,0-7 0 0,-4 4 0 16,8 3 0-16,-4-6-8 0,3 5 8 0,0-2 0 15,1-3 0-15,-1 5 0 0,4-5 0 0,0-6 0 16,0 3 0-16,0 0 8 0,0-1-8 0,0-8 0 15,0 0 0-15,7 6 0 0,4-6 10 0,-4 0 1 0,0 0 0 16,4-6 0-16,-1 3-2 0,1-5 0 16,-1-4 0-16,5 3 0 0,-5-3-9 0,4 0 0 0,-3-2 0 15,-1 2 0-15,1 0 0 0,0 1-12 0,-4-1 2 0,0 3 1 16,0-3-2-16,0 0 0 0,-4 7 0 0,1-1 0 31,-1 0-12-31,1 0-2 0,-4 6-1 0,0 0 0 0,4 0 10 0,-4 0 1 0,0 0 1 16,0 0 0-16,0 0 2 0,0 0 0 15,-4 6 0-15,0 6 0 0,4 2 12 0,-3-2-11 16,3 0 11-16,0 5-10 0,-4-5 10 0,4 0 0 0,0 8 10 0,0-2-10 16,0-6 12-16,0 3-3 15,4 2-1-15,-4-5 0 0,0 6-8 0,3-7 0 0,1 1 0 0,0 3 0 16,-1-9 0-16,4 5 0 0,-3-5 0 0,-1 0 0 16,4 0-116-16,0-3-26 15,0 0-5-15,4 3-1 0</inkml:trace>
  <inkml:trace contextRef="#ctx0" brushRef="#br0" timeOffset="35546.351">19233 7078 1004 0,'0'0'22'0,"0"0"5"0,0 0 1 0,0 0 0 0,0 0-28 0,0 0 0 0,0 0 0 0,0 0 0 15,0 0 79-15,0 0 10 0,0 0 3 0,0 0 0 16,0 0-24-16,0 0-4 0,0 0 0 0,0 6-1 15,0 0-34-15,0-6-6 0,0 9-2 0,4-3 0 16,-1 0-21-16,1 0 0 0,0 0 0 0,3 5 0 16,0-8 0-16,-4 9 0 0,1 0 0 0,3-1 0 15,0 1 0-15,0 3 0 0,0-6 0 16,-4 5 0-16,8-2 0 0,-4 0 0 0,0 0 0 0,4-6 0 16,-4 2-13-16,3-2-7 0,1 0-2 0,3 6-450 15,-3-12-91-15</inkml:trace>
  <inkml:trace contextRef="#ctx0" brushRef="#br0" timeOffset="36511.293">20588 6937 1364 0,'0'0'30'0,"0"0"6"0,0 0 2 0,0 0 0 0,0 0-30 0,0 0-8 16,0 0 0-16,-7 6 0 0,7-6 0 0,0 9 0 15,-3 3 0-15,3 0 0 0,0-1 8 0,0-5 8 16,0 6 0-16,3-3 1 0,-3 0 18 0,4-1 3 0,-1 4 1 16,1-6 0-16,-1 6-31 0,1-6-8 0,-1 0 0 0,-3-1 0 15,0-5 12-15,0 0-3 0,0 0 0 0,0 0 0 16,0 0 1-16,0 0 0 0,0 0 0 0,0 0 0 15,0 0-10-15,0 0 0 0,0 0 9 0,0-5-9 16,-3-1 0-16,-1-6-15 0,1 6 3 0,-1 0 0 16,1 0-14-16,-1-3-2 15,-3 4-1-15,0-1 0 0,0 0 16 0,0 6 3 0,0-6 1 0,-4 0 0 16,4 6 9-16,0-6-12 0,-4 6 12 0,1 0-12 16,3 0 12-16,-4 0 0 0,4 0 0 0,-3 0 8 15,3 0-8-15,0 6-15 0,-1 0 4 0,-2 0 1 16,3 3 10-16,-4-1 0 0,4 1 0 0,-3 3-8 15,3 0 8-15,-4 0 0 0,0-1 0 0,4-2 0 16,0 9 0-16,-3-6 0 0,3-1 0 0,-4 7 0 16,0-3 0-16,4 2 0 0,0 1 0 0,0-3 0 15,0-4 0-15,0 7 0 0,4-6 0 0,-1 2 0 0,1-2 8 16,3 6 3-16,-4-6 1 0,4-1 0 0,0 4 16 16,4-3 3-16,-4 5 1 0,3-5 0 0,1 3-10 0,3 3-2 15,0-7 0-15,0 7 0 0,3-3-12 0,1 2-8 16,0-5 8-16,3 0-8 15,3 0 10-15,-3 2-2 0,4-2-8 0,0 0 12 0,-1-6 0 0,1 5-1 16,-4-5 0-16,4 0 0 0,-1-3-11 0,1 0 0 16,-4 0 9-16,4-3-9 15,-1 3-23-15,-2-3-9 0,2 0-1 0,1 0-459 16,-1-3-91-16</inkml:trace>
  <inkml:trace contextRef="#ctx0" brushRef="#br0" timeOffset="37048.95">20768 7419 1148 0,'0'0'25'0,"0"0"6"0,0 0 1 0,0 0 0 16,0 0-32-16,0 0 0 0,0 0 0 0,4 6 0 0,-4-6 64 0,3 6 6 16,1 6 2-16,-1-12 0 0,4 3-4 15,0 3-1-15,0-3 0 0,0 0 0 0,0 0-21 0,0 0-4 16,4 2-1-16,-4 1 0 0,0-6-26 0,4 0-6 16,-4 0-1-16,0-6 0 0,3 3-8 0,-2 1 8 15,-1-4-8-15,0 0 8 0,3 0-8 0,-3-3 0 16,0-3 0-16,0 6 0 0,-3-5 0 0,3-1-17 15,-4 3 4-15,1-3 1 0,0 1 12 0,-4 5 0 16,0-6 0-16,-4 6 0 16,0-6-25-16,1 6-3 0,-4-2 0 0,0 2 0 0,0 0 14 0,0 6 2 15,-4-6 1-15,1-6 0 0,-1 12 11 0,-3 0-10 16,0 0 10-16,0 0-10 0,3 12 1 0,-3-6 0 0,0 6 0 16,0-4 0-16,0 7 9 0,-1 0-8 15,5-3 8-15,-4 5-8 0,3-2 8 0,1 3 0 0,3-1 0 0,0-2 0 16,3-3-8-16,0 5 0 0,4-5 0 0,0 0 0 15,0-3 8-15,4 2 11 0,0 7-3 0,3-6 0 16,0 0 4-16,3-1 1 0,1-5 0 0,-1 0 0 16,4 3-1-16,1-3 0 0,2 0 0 0,-3 0 0 15,4-1-12-15,0 1 0 0,-1-6 0 0,4 0 0 16,-3 0 12-16,0 0 0 0,-1-6 0 0,1 1 0 16,0-1-44-16,-1 0-10 15,1-3-2-15,0-3-678 0</inkml:trace>
  <inkml:trace contextRef="#ctx0" brushRef="#br0" timeOffset="37404.158">21181 6937 1148 0,'0'0'25'0,"0"0"6"0,-7 0 1 0,0 6 0 0,7-6-32 0,-7 6 0 15,-4-3 0-15,4 0 0 0,3 6 51 0,1 3 4 16,-4-7 1-16,3 1 0 0,1 0-13 0,-1 0-3 16,4 6 0-16,-3 0 0 0,3-4-8 0,3 4-1 0,-3 6-1 0,4-6 0 15,-1-1-3-15,1 10-1 0,-1-3 0 0,4-4 0 16,1 16-14-16,-5-13-4 0,4 10 0 15,0-4 0-15,-3 4 9 0,3-4 2 16,-4 1 0-16,4-4 0 0,-3 4-19 0,3-1 0 0,-4-2 0 0,-3 2 0 16,4-5 0-16,-1 0 0 0,-3 2 0 0,0-2 0 15,0-3 0-15,0-7 0 0,4 7 0 0,-4-3 0 32,0-6-47-32,4 0-13 0,-4-6-2 0,0 0-431 0,0 0-87 0</inkml:trace>
  <inkml:trace contextRef="#ctx0" brushRef="#br0" timeOffset="37744.096">21424 7402 961 0,'0'0'20'0,"0"0"5"0,0 0 1 0,0 0 2 15,0 0-28-15,0 0 0 0,0 0 0 0,0 0 0 16,0 0 96-16,0 6 12 0,0-6 4 0,0 11 0 0,0-11-45 0,-3 6-9 16,3 0-2-16,0 6 0 0,-4-6-19 0,4 3-4 15,0-1-1-15,-3 7 0 0,3-9 0 0,0 6 0 0,-4-3 0 0,4 2 0 16,0 7-32-16,0-12 0 0,4 6 0 0,-4-1 0 15,0-2 0-15,0-3 0 0,0 0 0 0,0-6 0 32,0 0-121-32,3 6-31 0,-3-6-7 0</inkml:trace>
  <inkml:trace contextRef="#ctx0" brushRef="#br0" timeOffset="37936.752">21375 7184 990 0,'0'0'21'0,"0"0"5"0,0 0 1 0,0 0 1 0,0 0-28 0,0 0 0 0,0 0 0 0,0 0 0 15,0 0 32-15,0 0 0 0,0 0 0 0,0 0 0 16,0 0-124-16,0 0-25 0</inkml:trace>
  <inkml:trace contextRef="#ctx0" brushRef="#br0" timeOffset="38500.332">21569 7328 915 0,'0'0'19'0,"0"0"5"0,-4 3-24 0,-3 6 0 0,4 3 0 0,-1-6 0 15,4 0 64-15,-3 5 8 16,3 1 1-16,-4-3 1 0,4 3-8 0,-3-1-2 0,-1 1 0 0,1 0 0 16,-1 0-24-16,0-1-6 0,4 4-1 0,-3-3 0 15,3-6-9-15,0 6-3 0,-4-4 0 0,8 4 0 16,-4 0-11-16,0-6-2 0,0 6-8 0,-4-7 12 15,4-5-12-15,0 0 11 0,0 9-11 0,0-9 10 16,0 0-10-16,0 0 8 0,0 6-8 0,0-6 8 16,0 0-8-16,0 0 0 0,0 0 0 0,0 0 8 15,0 0 6-15,0 0 1 0,0 0 0 0,0 0 0 0,0 0 18 0,4-3 4 16,-1-9 1-16,1 7 0 0,0-1-7 0,-1-6-2 16,4 0 0-16,-3-3 0 0,3 4-1 0,-4-1 0 15,4-6 0-15,-3 1 0 16,3 5-20-16,0-3-8 0,0-2 0 0,0 5 0 15,0 0 0-15,-3-3 0 0,3 4 0 0,-4 5 0 0,4-6 0 0,-3 3 0 16,-1 0 0-16,-3 9 0 0,0 0-11 0,4-3-8 16,-4 3-1-16,0 0-1 0,0 0 7 0,0 0 2 15,7 0 0-15,-7 0 0 0,0 0-1 0,3 6 0 16,5 3 0-16,-5 3 0 0,1-6 13 0,-1 0-9 16,1 5 9-16,-1 1-8 15,1 0 8-15,-4 3 0 0,3-4 0 0,1 7 0 0,-4-9 0 16,0 5 0-16,3 1-9 0,-3 3 9 0,0-9 0 0,0 2 0 0,0 7 0 15,0-12 0-15,0 6 0 0,0-1 0 0,0-2 0 16,0-3 0-16,0-6-14 0,0 0 2 16,0 6 0-16,0-6 0 15,0 12-70-15,0-6-14 0,4-6-2 0</inkml:trace>
  <inkml:trace contextRef="#ctx0" brushRef="#br0" timeOffset="39001.531">21819 7396 1335 0,'0'0'29'0,"0"0"7"15,0 0 0-15,0 0 2 0,0 0-30 0,-3 6-8 0,3-6 0 0,-4 12 0 0,4-12 52 0,0 0 10 16,0 0 2-16,0 5 0 0,4 1-1 0,3-6 0 15,0 6 0-15,0 0 0 0,4-6-41 0,-1 6-8 16,1-6-2-16,3 0 0 16,0 0 0-16,0 0-1 0,-3-6 0 0,3 6 0 0,0-12-11 0,0 12 0 15,0-6 9-15,0 1-9 0,0-7 0 0,0 3 0 16,0 3 0-16,-3-6 0 0,-4 6-19 0,0-5 2 16,4 5 0-16,-4-6 0 0,-4 3 7 0,1 0 2 15,-4 6 0-15,0-2 0 16,-4-1-35-16,1 0-6 0,-1 0-2 0,-3 0 0 15,0 0 5-15,0 6 1 0,0 0 0 0,-4 0 0 0,1 0 22 0,-1 0 5 16,-3 0 1-16,0 6 0 0,0 0 17 0,0 0 9 0,0 0-1 16,0 0 0-16,-4 5-8 0,4 4 0 15,-4-3 0-15,4 5 0 0,0 1 0 0,0 3 0 0,3-10 0 0,1 7 0 16,3 0 12-16,0-4 0 16,3 4 0-16,1-6 0 0,-1 3 16 0,4-4 3 0,0 1 1 0,0 0 0 15,4-6-10-15,-4 5-2 0,3-2 0 0,4-6 0 16,0 3-6-16,4-3-2 15,-1 0 0-15,1 6 0 0,0-3 1 0,3-6 0 16,0 6 0-16,0-1 0 0,0 1-13 0,0-6 0 0,0 0 0 0,4-6 0 16,-4 1-27-16,0 5-8 0,4-6-1 15,-1 6-454-15,1-6-90 0</inkml:trace>
  <inkml:trace contextRef="#ctx0" brushRef="#br0" timeOffset="41430.814">22380 7458 529 0,'0'0'11'0,"0"0"2"0,0 0 1 0,0 0 2 0,0 0-16 0,0 0 0 0,0 0 0 16,0 0 0-16,0 0 60 0,0 0 8 0,0 0 1 0,0 0 1 16,0 0-16-16,0 6-3 0,0-6-1 0,0 11 0 15,0-11-34-15,0 0-8 16,-3 6 0-16,3-6-8 0,0 0 32 0,0 0 0 0,0 0 0 0,0 0 0 15,0 0-5-15,0 0-2 0,0 0 0 0,0 0 0 16,0 0 12-16,3 6 3 0,-3-6 0 0,0 6 0 16,4-6-23-16,-4 0-4 0,0 0-1 0,0 0 0 15,7 6-12-15,-4-6 0 16,-3 0 0-16,0 0-10 0,7 0 10 0,0 0 0 0,-3-6 0 0,-4 6 0 16,0 0 0-16,0 0 8 0,7 0-8 0,-7 0 0 15,0 0 0-15,0 0 8 0,0 0-8 0,0 0 0 16,0 0 0-16,0 0 0 0,0 0 0 0,0 0 0 15,0 0 8-15,0 0-8 0,0 0 8 0,0 0-8 16,0 0 0-16,0 0 0 0,0 0 0 0,0 0 8 0,0 0-8 16,0 0 0-16,0 0 0 0,0 0 0 0,0 0-9 0,0 0 9 15,0 0-10-15,0 6 10 0,4 0 0 0,-4-6-9 16,0 0 9-16,0 3 0 0,3 0 0 0,-3-3 0 16,0 0 0-16,0 0 0 15,0 0-24-15,0 0-7 0,4 0-1 0,-4 0-357 16,7-3-72-16</inkml:trace>
  <inkml:trace contextRef="#ctx0" brushRef="#br0" timeOffset="51280.178">11409 5864 548 0,'0'0'15'16,"0"0"5"-16,-4 6-20 0,1 0 0 0,3-6 0 0,-4 6 0 0,4-6 80 0,-3 6 13 16,3-6 3-16,-7 6 0 0,7-6-7 0,-7 3-1 15,7-3 0-15,-7 3 0 0,7-3-23 0,0 0-5 16,-8 2 0-16,1 1-1 0,7-3-27 0,-7 0-6 15,7 0-1-15,-10 3 0 0,3 3-7 0,0-6-2 0,7 0 0 16,-7 6 0-16,0 0-16 0,0 0 0 0,-1 6 0 16,-2-6-9-16,3-1 9 0,0 7 11 0,-4 3-3 0,1-3 0 15,-1-1-8-15,0 7 0 16,4-3 0-16,-7 8 0 0,4-5 8 0,-1-3-8 16,1 8 12-16,-1-11-4 0,4 5 3 0,0 4 0 0,0-3 0 0,0-1 0 15,3 1-11-15,1 3 10 0,-1-4-10 0,4-2 10 16,0-3-10-16,4-1 8 0,-1 7-8 0,1-6 8 15,-1-3 0-15,4-1 0 0,0 1 0 0,4 3 0 16,0-6-8-16,3-6 0 0,0 6 0 0,3 6 0 16,1-12 8-16,3 8-8 0,-3-2 8 0,-1-3-8 15,1 6 8-15,0-9-8 0,3 6 0 0,-3-6 8 16,-1 0-24-16,-3 0-6 0,4 0-1 0,0 0-473 16,-4-6-94-16</inkml:trace>
  <inkml:trace contextRef="#ctx0" brushRef="#br0" timeOffset="51926.487">11613 6049 990 0,'0'0'21'0,"0"0"5"0,0 0 1 0,-7 0 1 0,-3 0-28 0,3 0 0 0,0-5 0 0,7 5 0 15,0 0 52-15,0 0 5 0,0 0 1 0,0 0 0 16,0 0-16-16,0 0-3 0,-7 5-1 0,0 1 0 15,3 0-30-15,1 12-8 0,-5-9 0 0,8 2 0 16,-3 7 0-16,-1-6 0 0,1 0 0 16,-1-1 0-16,4 4 9 0,-3 3 1 0,-1-1 0 0,4 1 0 15,0-3 1-15,0 8 0 0,0-8 0 0,0 3 0 16,-3-1-3-16,3-5 0 0,3 3 0 0,1 2 0 16,-4-5 20-16,7 0 4 0,-4 0 1 0,1-4 0 15,3 1-25-15,-3 0-8 0,6-3 0 0,-3 0 0 16,-3 0 13-16,3-6-4 0,0 0-1 0,0 0 0 15,3 0 4-15,1 0 0 0,0-6 0 0,-1-6 0 16,8 3-1-16,-4-6 0 0,0 1 0 0,4 2 0 0,-1-11-11 16,1 8 0-16,0-9 9 0,-4 1-9 0,0 2 0 15,0-2 0-15,-7 5 0 0,4 3 0 0,-1-2-13 0,-3 5-7 16,0-6-2-16,-3 4 0 16,3 8-5-1,-4-6-1-15,1 6 0 0,-4-6 0 0,0 4 14 0,0 2 2 0,-4 0 1 0,1 3 0 0,3 3 1 16,-11 0 0-16,1 0 0 0,-1 3 0 0,-3 0 2 15,0 0 0-15,0 0 0 0,-7 2 0 0,3 7 8 16,-7-6 8-16,8 0-8 0,-5 6 11 0,5-12 6 0,3 9 2 16,-4 2 0-16,0 7 0 0,4-6-1 0,-3-1 0 15,3 1 0-15,-1 3 0 0,8 3-29 0,-3-1-5 16,-1-8-2-16,8 3 0 0,-1 0 5 0,4-1 1 16,-3 1 0-16,3-6 0 15,7 0-32-15,-4 0-7 0,4-3-1 0,4 3-540 0</inkml:trace>
  <inkml:trace contextRef="#ctx0" brushRef="#br0" timeOffset="52276.052">11980 5988 896 0,'0'0'20'0,"0"0"4"0,0 0 0 0,0 0 1 0,0 6-25 0,-3 5 0 16,-1-5 0-16,1 9 0 0,3-3 58 0,-4 5 6 15,4 1 2-15,0-3 0 0,-3 2-8 0,3 7-2 16,0-12 0-16,0 8 0 0,0 4-29 0,0-7-7 15,0 10 0-15,0-10-1 0,0 10 5 0,0-4 0 16,0 1 1-16,3-6 0 0,-3 2-5 0,0-2-2 16,0-6 0-16,0 2 0 0,4-2-18 0,-4 0 0 15,0-6 0-15,0-6 0 0,0 0 12 0,0 0-12 16,0 0 12-16,0 0-478 0,0 0-95 0</inkml:trace>
  <inkml:trace contextRef="#ctx0" brushRef="#br0" timeOffset="52799.061">11966 5982 694 0,'0'0'15'0,"0"0"3"0,0 0 1 0,0 0 1 0,0-6-20 0,4-3 0 0,-4 9 0 0,0-6 0 0,3 0 67 0,1 1 9 16,-1 5 1-16,-3 0 1 0,4-6-28 0,-1 0-6 15,1 0 0-15,-4 6-1 0,0 0-19 0,7 0-4 16,0 0-1-16,-3-6 0 0,3 0-19 0,-7 6 0 16,7 6 8-16,0-6-8 0,3 6 10 0,1-6-2 15,-1 6 0-15,1-6 0 0,0 6 16 0,-1 0 4 16,4-6 0-16,-3 8 0 0,3-2-16 0,-3 6-4 15,-1 0 0-15,1-1 0 0,-1 1 4 0,4 3 0 16,-3-3 0-16,0 5 0 0,-4 1 5 0,3-3 2 16,1 2 0-16,-4 1 0 0,0 0 10 0,-3 8 3 15,3-8 0-15,0 8 0 0,-4-2-12 0,1-1-1 16,-1-2-1-16,1 8 0 0,-4-11-1 0,3 8 0 16,-3-8 0-16,0 2 0 0,0 4 3 0,0-6 0 0,-3 5 0 15,-4-2 0-15,3-4-20 0,1 1 0 0,-4 0 0 0,0 8 0 16,-1-8 0-16,-2-4 13 0,3-2-4 0,-4 0-1 15,1 0-8-15,3 2 0 0,-4-2 9 0,0 0-9 16,1-6 8-16,-4 0-8 0,3 5 8 0,-3-5-8 16,3-6 0-16,-3 6 9 0,-3-6-9 0,3 0 0 15,-4 0 0-15,-3-6 0 0,0 0-10 0,3-5 10 16,0 5-33-16,1-6 1 16,3 3 0-16,-1 0 0 0,5-5-23 0,-1 8-4 15,4-6-1-15,0 6-410 0,4-3-82 0</inkml:trace>
  <inkml:trace contextRef="#ctx0" brushRef="#br0" timeOffset="53801.908">11751 6191 656 0,'0'0'18'0,"0"0"6"0,0 0-24 0,0 0 0 0,0 0 0 0,0 0 0 0,0 0 65 0,0 0 9 16,-7 0 2-16,7 0 0 0,0 0-1 0,-7-6 0 16,3 6 0-16,4 0 0 0,-3-6-25 0,3 6-5 15,-7 0-1-15,7 0 0 0,0 0-19 0,0 0-4 16,-7-6-1-16,7 6 0 0,0 0-20 0,-7 0 8 15,7 0-8-15,0 0 0 0,-4-6 0 16,4 6 8-16,0 0-8 0,0 0 0 0,-10 0 0 0,10 0-15 16,0 0 3-16,0 0 0 15,-7 0-26-15,7 0-5 0,0 0-1 0,0 0 0 0,-8 0 16 0,8 0 4 16,0 0 0-16,0 0 0 0,-7 0 24 0,7 0 0 16,-7 6 0-16,7-6 0 0,0 0 0 0,0 0-8 15,0 0 8-15,-7 0 0 0,0-6 0 0,0 6 0 0,7 0 9 0,-10 6-9 16,3-12 23-16,-4 6-3 0,4 6 0 0,3-6 0 15,4 0-20-15,-7 6 0 0,0-6 0 0,0 6 0 16,4 0 0-16,-4-1 0 0,3 1 0 16,-3 0 0-16,7 0 0 0,-3 0 0 0,-5 3 0 0,5-3 0 15,-1 0 0-15,4-6 0 0,0 0 0 0,-3 5 0 16,-1 1 0-16,4-6 8 0,-3 6-8 0,3-6 11 16,0 0-11-16,0 0 0 0,0 0 0 0,0 0 0 15,0 0 24-15,0 0 4 0,0 0 0 0,0 0 0 16,0 0-16-16,0 0-4 0,0 0 0 0,0 0 0 15,3-12-8-15,-3 7 8 0,4-1-8 0,-4 0 8 16,0 6-8-16,3-6 0 0,1 0 0 0,-1 0 0 16,-3 6 0-16,4-9 0 0,0 3 0 0,-1 1 0 15,1-1 0-15,-4 6 0 0,3-6 0 0,-3 6 0 16,7-6 0-16,-3 6 0 0,3-12 0 0,0 6 0 16,-4 0 0-16,1 1 0 0,-1 2 0 0,-3 3-11 0,4-6 11 0,-4 6 0 15,3 0 0-15,-3 0 0 0,7-6 0 0,1 6 0 16,-1-6 0-16,-4 6 0 0,4 0 0 0,-7 0 0 15,0 0 0-15,7 0 0 0,0 0 0 0,0 0 0 16,-7 0 0-16,4 0 0 0,3 0 0 0,-4 0 0 16,1 0 0-16,-4 0 0 0,0 0 0 0,0 0 0 15,7-6 0-15,-3 6 0 0,-1 0 0 0,-3 0-12 16,0 0 12-16,4-6-12 0,-1 0 12 0,-3 6-8 16,0 0 8-16,4 0-8 15,-1 0-44-15,-3 0-8 0,0 0-1 0,0 0-1 0</inkml:trace>
  <inkml:trace contextRef="#ctx0" brushRef="#br0" timeOffset="64731.915">17805 5938 759 0,'0'0'16'0,"0"0"4"0,0 0 1 0,0 0 1 0,0 0-22 0,0 0 0 15,0 0 0-15,0 0 0 0,0 0 84 0,0 0 13 16,0 0 3-16,0 0 0 0,-7 0-5 0,7 0-1 15,-7-6 0-15,0 6 0 0,3-6-35 0,-3 0-7 16,7 6-2-16,-4 0 0 0,-3-6-22 0,0 0-4 16,4 3 0-16,-1-2-1 0,-6 2-3 0,3 0-1 15,0-3 0-15,-1 6 0 0,-2 0-9 0,3 0-2 0,-4 0 0 16,1 0 0-16,-1 0 0 0,1 6-8 0,-5-3 12 0,1 2-4 16,0 1 1-16,0 6 0 0,4 0 0 15,-5 0 0-15,5-1-9 0,-4 1 10 0,0 9-10 16,-1-10 10-16,5 1-2 0,-1 6-8 0,1-9 12 0,3 2-4 15,0 1-8-15,0 0 10 0,-1-3-10 0,5 0 10 16,-1-1-10-16,4 4 8 0,0-12-8 0,-3 6 8 16,3 6 4-16,0-6 1 0,0 3 0 15,0-4 0-15,7 1-2 0,-4 0-1 0,1-6 0 0,3 0 0 16,0 6-10-16,0-6 0 0,7 6 9 0,-3-6-9 16,-1 6 8-16,5-6-8 0,-5 6 8 0,4 0-8 15,0-6 0-15,4 5 0 0,-4-5 0 0,4 6 8 16,-4-6-8-16,4 0-8 0,-1 0 8 0,-3 0-12 15,0 0-27-15,4 0-5 0,-4-6-2 16,4 1 0-16,-1 5-32 0,1-6-6 0,-4 0-2 0,4 6-418 16,-4 0-84-16</inkml:trace>
  <inkml:trace contextRef="#ctx0" brushRef="#br0" timeOffset="65339.131">18108 6005 1335 0,'0'0'29'0,"0"0"7"0,0 0 0 0,0 0 2 0,-3-6-30 0,-1 1-8 0,4 5 0 0,0 0 0 16,-3 0 77-16,-1-6 15 0,0 0 2 0,4 6 1 15,0 0-34-15,0 0-6 0,-10 0-2 0,-1 0 0 16,4 0-24-16,0 0-5 0,0 0 0 0,-3 6-1 16,2-6-15-16,1 6-8 0,0-1 10 0,-3 1-10 15,3 0 0-15,-4 0 0 0,4 3 0 0,0 0 0 16,0 5 0-16,0-2-8 0,0 0 8 0,0 0 0 16,0 0 0-16,3 2 0 0,-3-2 0 0,4 0 0 15,-1-6 0-15,4-1 0 0,0 1 0 0,-3 3 0 16,3-9 13-16,0 12 7 0,0-6 0 0,0 0 1 15,0-6-21-15,3 6 0 0,4-1 0 0,-3-5 0 16,3 6 0-16,3 0 0 0,-3-3 0 0,4 0-12 16,0-3 12-16,-1 0 9 0,4 0-1 0,0 0-8 15,0-3 9-15,1 0-9 0,-1-3 0 0,0 0 9 16,0 1-9-16,0-7 8 0,0 6-8 0,4-6 8 0,-8-3-8 16,1 4 0-16,0-1 0 0,-1 0 8 0,-3-2-8 15,0 2 0-15,0 0 0 0,-3 0 0 0,-1 0 0 0,1 1 0 16,-4 2 0-16,0-3 0 0,0 0 0 0,-4 6 0 15,1-5 0-15,-1 5-11 0,-3 0 11 0,4-6 0 16,-4 6 0-16,-4 3 0 0,4 3-13 0,-4 0-4 16,1 0-1-16,-1 0 0 0,-3 0 18 0,0 0-12 15,3 0 12-15,-3 0-10 0,0 3 10 0,-3 3-10 16,2 6 10-16,-2-6-10 0,3 0 10 0,0 5-13 16,-1-5 5-16,1 9 8 0,4-6-16 0,3 6 5 15,0-4 1-15,0 1 0 0,0 0-8 0,3-3-2 16,1 0 0-16,3-1 0 15,3 4-40-15,1 0-9 0,-1-6-2 0,4 3 0 16,4-7-112-16,3 1-22 0</inkml:trace>
  <inkml:trace contextRef="#ctx0" brushRef="#br0" timeOffset="65736.212">18496 5950 952 0,'0'0'27'0,"0"0"5"0,0 0-32 0,0 0 0 0,0 0 0 0,0 0 0 0,0 0 106 0,0 0 14 15,-7 0 4-15,7 0 0 0,0 0-45 0,-11 0-9 16,11 0-2-16,-7 5 0 0,0-5-38 0,0 6-8 16,4 0-2-16,-1 3 0 0,-3-3 10 0,4 0 2 15,-1 5 0-15,1-5 0 0,-1 6-32 0,1 0 0 16,-1 3 0-16,1-4 0 0,-1 7 0 0,0-3 0 16,4 2 0-16,0 1 0 0,0-6 12 0,0-1-3 15,0 4-1-15,-3-3 0 0,3 0-8 0,0-1 8 16,0 1-8-16,-4 0 8 0,4 3-8 0,-3-4 0 0,3 1 0 15,0-3 0-15,-4-3 0 0,4 3 0 0,0 0 0 16,-3-4-11 0,3-5-49-16,0 0-9 0,0 0-3 0,0 0-667 0</inkml:trace>
  <inkml:trace contextRef="#ctx0" brushRef="#br0" timeOffset="66129.215">18281 5864 1191 0,'0'0'26'0,"0"0"6"0,0 0 0 15,0 0 2-15,0 0-34 0,-7 0 0 0,7 0 0 0,0 0 0 0,-7 0 62 0,7 0 6 16,0 0 0-16,0 0 1 0,0 0 30 0,0 0 5 16,0 0 2-16,0 0 0 0,0 0-62 0,0 0-12 15,3-6-2-15,4 1-1 0,0-4-17 0,4 0-3 16,0 0-1-16,3 3 0 0,0 0 10 0,0 6 2 16,0-6 0-16,4 1 0 0,-1 5-32 0,1 0-7 15,0 0-1-15,-1-6 0 0,4 6 20 0,-3 0 0 16,0 0 0-16,-4 0 0 0,0-6 0 0,0 6 0 0,0 0 0 0,-3 6 0 31,-1-12-30-31,1 6-2 0,-4 0-1 0,4 6 0 16,-4-6-59-16,0 0-11 0,0 6-2 0,0-6-1 15,0 5-34-15,-4 1-6 0,4 0-2 0,-7-6 0 0</inkml:trace>
  <inkml:trace contextRef="#ctx0" brushRef="#br0" timeOffset="66488.63">18246 6246 961 0,'-11'12'20'0,"11"-12"5"0,0 0 1 0,0 0 2 0,0 0-28 0,0 0 0 0,0 0 0 0,-3 6 0 0,3-6 59 0,0 0 5 16,0 0 2-16,-4 9 0 0,4-9-1 0,0 0 0 16,0 0 0-16,0 0 0 0,0 0 3 0,0 0 0 15,0 0 0-15,0 9 0 0,4-6-24 16,-1 3-5-16,4-6-1 0,4 0 0 0,-4 0-18 0,3 0-4 16,1 0-1-16,3 0 0 0,0-6-15 0,0 6 9 15,0 0-9-15,4 6 8 0,0-6-8 0,-1 0 0 16,1 0 0-16,0 0 0 0,-1 5 0 0,-3-5 0 15,4 6 0-15,-4-6 0 0,0 6 0 0,-3-6 0 0,-1 0 0 16,1-6 0 0,0 6-24-16,-1-6-6 0,-3 6-2 0,0-5-506 0,4-1-102 15</inkml:trace>
  <inkml:trace contextRef="#ctx0" brushRef="#br0" timeOffset="71296.444">5154 8375 345 0,'0'0'0'0,"0"0"14"0,0 0-4 0,0 0 2 0,0 0-12 0,0 0 0 16,0 0 0-16,0 0 0 0,0 0 15 0,0 0 1 15,0 0 0-15,0 0 0 0,0 0 12 0,0 0 4 16,0 0 0-16,0 0 0 0,0 0 4 0,0 0 2 16,0 0 0-16,0 0 0 0,0 6 3 0,0-6 1 0,0 6 0 0,0-6 0 15,0 0-14-15,0 0-4 0,0 0 0 0,0 0 0 16,0 0 29-16,0 6 6 0,0-6 1 0,-3 8 0 15,3-2-11-15,-4 6-1 0,4-12-1 0,0 12 0 16,-3-6 11-16,3-1 2 0,-8 4 1 0,8-3 0 16,0 6-49-16,0 0-12 0,0-6 0 0,0 5 0 15,0 4 12-15,8 3 4 0,-8-12 0 0,0 5 0 16,0 7-25-16,0 0-5 0,3 2-1 16,-3 4 0-16,0 2 39 0,0-8 7 0,0 2 1 0,0 4 1 15,0-1-20-15,0 4-4 0,0-4-1 0,0 1 0 16,0-4-8-16,0 4 10 0,0-3-10 0,0 8 10 15,0-11-10-15,0 5 10 0,0-2-10 0,0-4 10 16,-3-2-10-16,3 0 12 0,-8-1-12 0,8-8 12 16,0 6-4-16,0-6-8 0,0 0 12 0,0-6-4 15,0 0-8-15,0 0 0 0,0 0 0 0,0 0 0 16,0 0 0-16,0 0 0 0,0 0 0 0,0 0 0 16,8 0-52-16,-8 0-8 0,0 0-3 0,3 0 0 15,4 0-117-15,-7 0-24 0</inkml:trace>
  <inkml:trace contextRef="#ctx0" brushRef="#br0" timeOffset="71818.568">4837 8290 563 0,'0'0'16'0,"0"0"4"0,0 0-20 0,0 0 0 0,0 0 0 0,0 0 0 16,-7 0 92-16,-1 5 14 0,8-5 3 0,0 0 1 16,0 0-15-16,-7 0-3 0,7 0-1 0,0 0 0 15,0 0-38-15,0 0-7 0,0 0-2 0,0 0 0 0,0 0-19 0,0 0-4 16,0 0-1-16,0 0 0 16,0 0 0-16,0 0-1 0,7 0 0 0,1 0 0 15,2 6-19-15,1-6 0 0,3 0 0 0,0 6 0 16,4 0 0-16,-4-6 0 0,-4 3 0 0,8 3 0 15,0 0 0-15,-1 0-9 0,1-3 1 0,-1 5 0 0,1-8 8 0,-4 6 0 16,0 0 0-16,4-6 8 0,-4 6 3 16,0-6 1-16,0 6 0 0,-3 0 0 0,7-6-12 0,-4 0 0 15,-4 3 0-15,4 0 0 0,-3 0 0 0,3 0 0 16,-3-3 0-16,3 3 0 0,-4 0 0 0,4-1 0 16,0 1 0-16,-3 6 0 0,0-9 0 0,-8 12 0 15,8-12 0-15,-1 6 0 16,1 0-41-16,-4-6-7 0,4 0-2 0,-1 0-390 15,-3 0-79-15</inkml:trace>
  <inkml:trace contextRef="#ctx0" brushRef="#br0" timeOffset="72306.279">4942 9010 788 0,'0'0'17'0,"0"0"4"0,0 0 1 0,0 0 0 0,0 0-22 0,0 0 0 0,0 0 0 0,0 0 0 0,0 0 74 0,0 0 10 16,0 0 3-16,0 0 0 0,0 0-16 0,0 0-3 16,0 0-1-16,0 0 0 0,0 0-15 0,0 0-4 15,0 0 0-15,0 0 0 0,0 0-21 0,0 0-5 16,0 0-1-16,0 0 0 0,0 0-6 0,0 0-2 16,0 0 0-16,4 6 0 0,-1-3-3 0,1 0-1 15,7 5 0-15,-4-8 0 0,0 6 6 0,0 0 1 16,3-6 0-16,1 6 0 0,3 0-16 0,-3-6-8 15,-1 0 8-15,1 0-13 0,3 0 13 0,0 0 12 16,-3 6-3-16,3-6 0 0,0-6-9 0,0 6 10 0,7 0-10 0,-10 0 10 16,-1 0-10-16,4 0 8 0,-3 0-8 0,3 0 8 15,-3 6-8-15,3-6 8 0,-4 0-8 0,1 0 8 16,3-6-18-16,-7 6-4 16,4-6-1-16,-4 6 0 15,3-6-39-15,4 0-8 0,-3-8-2 0,3 8-409 0,-3-6-83 0</inkml:trace>
  <inkml:trace contextRef="#ctx0" brushRef="#br0" timeOffset="72844.407">5532 8345 576 0,'0'0'12'0,"0"0"4"0,0 0 0 0,0 0 0 0,0 0-16 0,0 0 0 0,-4-5 0 16,4 5 0-16,0 0 52 0,0 0 8 0,0 0 2 0,0 0 0 16,0 0-22-16,0 0-5 0,0 0-1 0,0 0 0 15,0 0 0-15,0 0 0 0,0 0 0 0,0 5 0 16,0 7 17-16,-4-6 3 0,8 6 1 0,-8 0 0 16,1-1-10-16,3 4-1 0,-7-3-1 15,7 0 0-15,-4 5-5 0,4 4-1 0,0-4 0 0,0 7 0 16,0 2-4-16,0-5-1 0,0 8 0 0,0 1 0 15,0 2-11-15,4-2-2 0,-4 2-1 0,7-3 0 16,-7 4-6-16,3-4 0 0,-3-8-1 0,0 8 0 16,0-5-1-16,0 2 0 0,-3-3 0 0,3-2 0 15,0 3 5-15,-7-7 1 0,7-2 0 0,-4 0 0 16,4-1-4-16,-3-2 0 0,3-6 0 0,0 0 0 16,0-6-2-16,0 0-1 0,0 0 0 0,0 0 0 15,0 0 2-15,0 0 0 0,0 0 0 0,0 0 0 0,0 0-2 16,0 0 0-16,0 0 0 0,0 0 0 15,0 0-65-15,0-6-14 0,7-6-2 16,0 0-474-16,0-5-94 0</inkml:trace>
  <inkml:trace contextRef="#ctx0" brushRef="#br0" timeOffset="73499.03">5775 8754 836 0,'0'0'24'0,"0"0"4"0,0 0-28 0,0 0 0 0,0 0 0 0,0 0 0 16,0 0 111-16,0 0 16 0,0 0 3 0,0 0 1 15,0 0-57-15,0 0-11 0,-14 3-3 0,14-3 0 16,0 0-16-16,0 0-3 0,0 0-1 0,0 0 0 16,-7 3-16-16,7-3-3 0,0 0-1 0,-7 3 0 15,7-3-12-15,-11 3-8 0,11-3 10 0,-7 3-10 16,0 6 15-16,0-9-3 0,7 0-1 0,-11 6 0 16,4 5-11-16,4 1 0 0,-4-9 0 0,3 6 0 15,-3 0 0-15,4-4 0 0,-1 7-9 0,4-12 9 16,-3 6 0-16,3 0 0 0,-4 0 0 0,4 3 0 15,-3-3 0-15,3 2 0 0,0-2 0 0,0-6 0 16,0 0 0-16,0 0 0 0,0 0 0 0,0 9 0 0,0-3 0 16,0-6 0-16,0 0 0 0,3 6 0 0,-3-6-12 0,4 6 12 15,-4-6-12-15,0 0 12 0,0 6 0 0,0-6 0 16,7-6 0-16,0 12 0 0,-4-6 0 0,4 8 0 16,-3-2 0-16,-1-3 0 0,4-3 0 0,0 0 0 15,-7 0 0-15,4 0 0 0,3 3 0 0,-3 0 0 16,-1 0 0-16,-3-3 0 0,7 3 0 0,0-3 0 15,-3 0 0-15,3 0 0 0,-4 3 0 0,4 3 0 16,4 0 0-16,-8 0 0 0,1-6 0 0,-4 0 0 16,7 5 0-16,-3 1 0 0,-1 0 0 0,4 3 0 15,-3-6 0-15,-1 3 0 0,-3 0 0 0,4 0 0 16,-1 2 8-16,-3-2-8 0,0 0 0 0,0-6 0 0,0 0-8 0,-3 12 8 16,3-6 0-16,-4 3 0 0,1-1 0 0,-1-2 0 15,4-3 0-15,-3 3 0 0,-4 0 0 0,3 0 0 16,4 0 0-16,0-6 0 0,-3 0 0 0,3 0 0 15,-8 6 0-15,8-6 0 0,-7 0 0 0,7 0 0 16,0 0-18-16,-7-6 3 0,0 6 1 0,7 0 0 16,0 0-49-1,-3 0-9-15,3 0-3 0</inkml:trace>
  <inkml:trace contextRef="#ctx0" brushRef="#br0" timeOffset="79158.076">11596 4888 896 0,'0'0'20'0,"0"0"4"0,0 0 0 0,0 0 1 0,0 0-25 0,0 0 0 0,0 0 0 0,0 0 0 0,-7 6 58 0,7-6 6 15,0 0 2-15,0 0 0 0,0 0-42 0,0 0-8 16,0 6-1-16,0-6-1 0,0 0 22 0,-4 6 5 16,4 3 1-16,0 2 0 0,0-5-18 0,0 6-4 15,0-6-1-15,0 6 0 0,0-9 5 0,0 6 0 16,0 5 1-16,0-2 0 16,0 0 2-16,0 2 0 0,0 4 0 0,-3-6 0 0,-1 5-11 0,4 4-3 15,-3-3 0-15,3-1 0 0,0 1-3 0,-4-6-1 16,1 2 0-16,-1-2 0 0,4 0-9 0,-3 3 0 15,3-4 9-15,0 1-9 0,0 0 0 0,0 0 0 16,0-1 0-16,0-5 0 0,0 0 23 0,0-6 6 0,0 0 2 16,0 0 0-16,3 9-39 0,-3-9-8 0,0 0-2 0,0 0 0 31,0 0-13-31,0 0-2 0,4-6-1 0,3 0 0 16,-4 0-108-16,4 3-22 0,0-8-4 0,-3 5 0 0</inkml:trace>
  <inkml:trace contextRef="#ctx0" brushRef="#br0" timeOffset="79811.225">11568 4777 518 0,'0'0'11'0,"0"0"2"0,0 0 1 0,0 0 2 16,0 0-16-16,0 0 0 0,-7 0 0 0,-1 2 0 0,8-2 94 0,-7 3 16 16,0 0 3-16,0 0 1 0,4 0-33 0,3-3-6 15,-7 12-2-15,0-6 0 0,3 0-17 0,-3 0-3 16,0 0-1-16,0-1 0 0,3 1-20 0,-3 9-5 15,-3-3-1-15,3-6 0 0,3 5-18 0,-3 1-8 16,0 0 8-16,4-3-8 0,-4 2 0 0,3 7-11 0,0-12 1 0,1 6 0 16,-1-6 10-16,1 2 14 15,3-8-3-15,-4 12-1 0,4-12-10 0,-3 6 0 0,3-6 0 16,0 0 0-16,-4 12 0 0,4-12-14 16,0 0 3-16,0 0 1 0,0 0 19 0,-3 6 4 15,3-6 1-15,0 0 0 0,0 0-14 0,0 0 9 0,0 0-9 0,0 0 8 16,7 0 4-16,-4 0 0 0,4-6 0 0,-3 6 0 15,3-6-32 1,0-6-5-16,0 6-2 0,0-2 0 16,-3-4 0-16,3 6 0 0,0-6 0 0,0-6 0 0,-4 7 15 0,4-1 4 0,1-3 0 0,-1 3 0 15,0-5-12-15,3 2-1 0,-3-2-1 0,0 5 0 16,0 0 22-16,-3-3 0 0,-1 6 0 0,1 1 0 16,-1 2 0-16,-3 6 0 0,0 0 0 0,0 0 0 15,0 0 8-15,0 0 0 0,0 0 0 0,0 0 0 16,0 0 4-16,0 6 0 0,0 0 0 0,0 2 0 15,0 4 0-15,-3 0 0 0,3 0 0 0,-4-6 0 0,4 5-3 16,0 4 0-16,-3-3 0 0,3-1 0 0,0 1-9 16,3 0 0-16,1 0 0 0,-1 2 8 15,1-8-8-15,0 6 0 0,3-6 0 0,0 6 0 16,-4-12 8-16,4 6-8 0,0-3 12 0,4 0-4 0,-1-1-8 0,1 4 0 16,0 0 0-16,3-6 0 15,0 0-52-15,0 6-7 0,0 0-1 0,4-6-518 0</inkml:trace>
  <inkml:trace contextRef="#ctx0" brushRef="#br0" timeOffset="83771.929">13628 7222 1677 0,'0'0'36'0,"0"0"8"0,0 0 2 0,0 0 2 0,0 0-38 0,0 0-10 16,-4 0 0-16,4 0 0 0,0 0 54 0,0 0 9 15,-3-8 1-15,3 8 1 0,0 0-21 0,0 0-4 16,0 0 0-16,0 0-1 0,0 0-19 0,0 0-4 0,0 0-1 0,0 0 0 15,0 0-15-15,0 0 0 0,0 0 0 0,0 0 0 16,0 0 0-16,0 0-8 0,-7 8 8 0,0-2-13 16,0 0 13-16,0 6 0 0,-1 0-10 0,1-3 10 15,0-1 0-15,4 7 0 0,-4-3 0 0,3 0 0 16,-3-4 0-16,4 7 0 0,-4-6 0 16,0 3 0-16,3-6 0 0,-3-1 0 0,3 1 0 15,1 3 0-15,-4 0 0 0,3-3 0 16,1 3 0-16,-1-3 0 0,4-6 0 0,-3 5 0 0,3-5 0 0,0 6 8 15,0-6-8-15,0 0 0 0,0 0 0 0,-4 6 0 16,4-6 0-16,0 0 0 0,0 0 0 0,0 0 0 16,0 0 0-16,0 0 0 0,0 0 0 0,0 0 0 15,0 6 0-15,0-6 0 0,0 0 0 0,4 9-11 16,-1-3 11-16,-3-6-8 0,4 9 8 0,-4-9-8 16,3 5 8-16,1 4 0 0,-4-9 0 0,3 12 0 15,1-6 0-15,-1 0 0 0,-3-6 0 0,0 6 0 0,0-6 0 16,4 6 0-16,0-1 0 0,-4 4 0 0,0-9 0 15,0 6 0-15,0-6 0 0,0 12 0 0,0-12 0 16,3 0 0-16,-3 0 0 0,4 12 0 0,-4-6 0 0,0-1 0 16,0-5 0-16,0 0 0 0,0 6 0 0,0-6-10 15,0 0 10-15,0 6 0 0,3 3 0 0,-3-9 0 16,0 0 0-16,0 0 0 0,0 6 0 0,0 0 0 16,0 0 0-16,-3 5 0 0,-1-5 0 0,1 0 0 15,-1 3 0-15,0-3 0 0,-3 3 0 0,4-1 0 16,3-8 0-16,-4 12 0 0,1-6 0 0,-1 0 0 15,1-6 0-15,-4 6 0 0,3-3 0 0,4-3 0 16,0 0 0-16,-3 3 0 0,3-3 0 0,0 0 0 16,0 0 0-16,-7 3 0 15,0-3-38-15,7 0-10 0,0 0-3 0,-8 0 0 16,5-3-111-16,-4 0-22 0,3 0-5 0,1-3-451 0</inkml:trace>
  <inkml:trace contextRef="#ctx0" brushRef="#br0" timeOffset="99897.43">11077 3742 352 0,'0'0'8'0,"0"0"1"0,0 0 1 0,-3-6 0 0,3-3-10 0,0 3 0 0,0-6 0 0,0 7 0 15,-4-1 55-15,4 0 9 0,0 0 1 0,0 6 1 0,0 0-19 0,0 0-4 16,-3-6-1-16,3 6 0 0,0 0 2 0,0 0 0 16,0 0 0-16,0 0 0 0,0 0-19 0,0 0-3 15,0 0-1-15,0 0 0 0,0 0-4 0,0 0-1 16,3 6 0-16,-6 6 0 0,-1-6 13 0,4-1 3 15,-3 10 0-15,3-9 0 0,0-6 0 0,0 12 1 16,0-1 0-16,3 7 0 0,1-3-33 0,-4 2 0 16,0-5 0-16,0 0 0 0,3 6 0 0,-3-4 0 15,4 4 0-15,-4-6 0 0,3 8 57 0,1-2 5 16,-1-6 1-16,-3 11 0 0,4-8-50 0,-1 8-13 16,-3-5 0-16,0-3 0 0,0 8 36 0,-3-5 3 15,-1-6 0-15,4 8 0 0,0-2-11 0,-3 0-3 16,-1-1 0-16,-3-2 0 0,4 3-25 0,-1-13 0 0,1 7 0 15,3-3 0-15,-7-3 0 0,3 6 0 0,0-7 0 0,4-5 0 16,0 0 0-16,0 6 0 0,-3 6 0 0,3-12 0 16,0 0 0-16,0 0 0 15,0 6 0-15,0 6 0 16,0-12-97-16,0 0-25 0,0 0-5 0,7-6-513 0</inkml:trace>
  <inkml:trace contextRef="#ctx0" brushRef="#br0" timeOffset="100617.646">11264 4006 1044 0,'0'0'23'0,"0"0"5"0,-7 0 0 0,7 0 1 0,0 0-29 0,-3 6 0 16,-4 0 0-16,7-6 0 0,0 0 56 0,-4 6 4 15,-7-6 2-15,11 0 0 0,0 0 2 0,0 0 0 16,0 0 0-16,0 0 0 0,0 0-52 0,-3 9-12 0,3-9 0 0,0 0 0 15,0 0 0-15,0 0 0 16,0 0 0-16,0 6 0 0,0-6 12 0,0 0-1 0,3 11 0 0,1-5 0 16,0 0-11-16,-4-6 0 15,7 0 9-15,0 6-9 0,0-6 0 0,0 0-18 0,0 6 3 0,0-6 1 16,3 0 26-16,-3 0 4 0,1 0 2 0,-1 0 0 16,0 0-18-16,0 0 10 0,0-6-10 0,-7 6 8 15,10 0-24-15,-3 0-4 0,-7 0-2 0,7 0 0 16,0 0 22-16,-7 0 0 0,8-6 0 0,-8 6 0 15,0 0 22-15,0 0 9 0,0 0 1 0,7 0 1 16,-4-12-23-16,1 7-10 0,-1-7 8 0,-3 9-8 16,0-3 9-16,0-6-9 0,0 6 10 0,-3 0-10 15,-1-11 0-15,1 8 0 0,-1 3 0 0,1 0 0 16,-1 0-12-16,0-5 2 0,-3 11 0 0,4-6 0 16,-1 0-15-1,4 6-3-15,-10 0-1 0,3 0 0 0,0 0 29 0,0 0 20 0,0 6-4 0,0-6 0 0,-1 0-16 16,-2 6-11-16,3 5 2 0,0-5 0 15,-4 6 9-15,4 3-13 0,-3 2 5 0,-1 1 8 16,4-3-8-16,-4 8 8 0,4-11 0 0,4 8 0 16,-4-2 0-16,3-6 0 0,1 6 0 0,-1-1 0 0,1-2 0 15,3 3 0-15,0-13 0 0,0 7 0 0,0-6 50 0,3 0 11 16,-3 9 3-16,4-15 0 0,-4 0-52 0,3 5-12 16,4 1 0-16,-3-6 0 0,3 0 21 0,0-6 2 15,0 12 0-15,0 0 0 0,0-6-11 0,4 0-3 16,-4 6 0-16,0-6 0 0,3 0-9 0,1 6 10 15,-4-6-10-15,4 6 10 16,-1-12-38-16,1 6-7 0,-1-6-1 0,4 0-1 16,0 6-22-16,1-6-4 0,-1 0-1 0,0 1-640 0</inkml:trace>
  <inkml:trace contextRef="#ctx0" brushRef="#br0" timeOffset="101162.677">11695 3933 1074 0,'0'0'30'0,"-7"0"8"0,-1 0-30 16,1 0-8-16,0 6 0 0,0-6 0 0,7 0 104 0,-7 0 19 15,0 6 4-15,0-6 1 0,0 11-52 0,-4-11-9 16,4 0-3-16,-3 6 0 0,3 0-51 0,-4-6-13 16,4 3 0-16,0 3 0 0,0-3 0 0,0 6 0 15,0-9 0-15,0 6 0 0,3-1 0 0,1 1 0 16,-1 0 0-16,1-6 0 0,3 0 0 0,-4 6-12 16,4 0 3-16,-3 0 0 0,3 3 9 0,-4 2 12 15,4-11-2-15,0 6-1 0,0-6-9 0,0 6 0 16,4 0 0-16,-4-6 0 0,0 6-9 0,3 6-4 15,1-12-1-15,-4 0 0 0,0 0 22 0,0 0 5 16,0 0 1-16,3 8 0 0,-3-8-14 0,0 0 0 0,7 6 0 16,-7-6 0-16,0 0 0 0,0 0 0 15,11 3 0-15,-11-3 0 0,0 0 0 0,7 3 0 16,4 3 0-16,-11-6 0 0,0 0 0 0,0 0 0 0,7 0 0 0,0 0 0 16,0 0 0-16,-7 0 0 0,7 0 0 0,-7 0 0 15,10 6 0-15,-6 0 0 0,-4-6 0 0,3 6 0 16,-3-6 0-16,7 6 0 0,-3 0 0 0,-4 5 0 15,0-8 0-15,0 6 0 0,0 0 0 0,0 3 0 16,4-1 0-16,-4-5 0 0,0-6 0 0,0 0 0 16,-4 6 0-16,0 0 0 0,-3 3 0 0,0 3 0 15,0-12 0-15,0 5 0 0,0 1 0 0,0 0 0 16,0-12 0-16,-3 0 0 0,-1 6 0 0,0 0 0 16,-3-14-100-16,0 8-22 15</inkml:trace>
  <inkml:trace contextRef="#ctx0" brushRef="#br0" timeOffset="104019.884">17911 4359 486 0,'0'0'10'0,"0"0"2"0,0 0 1 0,0 0 2 0,0 0-15 0,0 0 0 0,0 0 0 0,0 0 0 15,0 0 64-15,-4 6 9 0,4-6 3 0,0 0 0 16,0 12-18-16,0-12-3 0,0 0-1 0,4 6 0 16,-1 5-10-16,-3-11-1 0,0 0-1 0,0 0 0 15,0 6-24-15,0-6-5 0,0 0-1 0,0 0 0 0,4 3 0 0,-4-3 0 16,0 0 0-16,3 6 0 0,1 6 23 0,-4-6 4 16,0-6 1-16,3 11 0 0,-3-5-15 0,0 6-2 15,0-6-1-15,0 6 0 0,0-3 22 0,0 2 4 16,-3-5 0-16,3 6 1 0,0 0-19 0,-4-3-4 15,4 8-1-15,-3-11 0 0,3 12 12 0,-4-12 3 16,1 2 0-16,3 1 0 0,0-3-23 0,0-6-4 16,0 0-1-16,0 0 0 0,0 0-4 0,0 0 0 15,0 0-8-15,0 0 12 16,0 0-114-16,0 0-23 0,0 0-5 0,0 0-581 0</inkml:trace>
  <inkml:trace contextRef="#ctx0" brushRef="#br0" timeOffset="104728.987">17808 4388 590 0,'0'0'12'16,"0"0"4"-16,0 0 0 0,0 0 1 0,0 0-17 0,0 0 0 0,0 0 0 0,0 0 0 0,0 0 84 0,0 0 14 16,-7 0 2-16,7 0 1 0,0 0-21 0,0 0-5 15,0 0-1-15,0 0 0 0,0 0-20 0,0 0-4 16,0 0-1-16,0 0 0 0,0 0-36 0,-7 6-13 15,0 0 9-15,7-6-9 0,-7 0 0 0,0 9 8 16,0-3-8-16,0 6 0 0,0-1 0 0,-4 1 0 16,1 0 0-16,-1 9 0 0,0-10 0 0,4 1 0 15,-3 6 0-15,3-7 0 0,0 4-15 0,0-9 5 16,3 6 1-16,1 0 0 0,-1-7 1 0,4-5 0 16,0 0 0-16,-3 6 0 0,3-6-7 0,0 0-1 0,0 0 0 0,0 0 0 15,0 0 16-15,0 0 0 0,0 0 0 0,3-6 0 16,1 6 15-16,3-5 5 0,-4-1 2 0,1 0 0 15,3-6-12-15,0 6-2 0,0 0-8 0,0-5 12 16,-4 2-12-16,4 3 9 0,1-12-9 0,-1 6 8 16,0-2-8-16,0 2 10 0,0 0-10 0,-4 0 10 15,4 7-1-15,0-7 0 0,-3 0 0 0,-1 3 0 16,1 3 16-16,0 0 3 0,-1 1 1 0,1-1 0 16,-4-6-12-16,0 12-2 0,0 0-1 0,0 0 0 15,0 0-5-15,0 0-1 0,3-6 0 0,-3 6 0 16,0 0-8-16,0 0 0 0,7 0 0 0,-7 0 0 15,0 0 0-15,0 0-14 0,7 0 3 0,-7 0 1 16,4 0 10-16,3 6 0 0,0-6 0 0,-4 6 0 16,4 0 0-16,-3-6 0 0,3 0 0 0,-3 6 0 15,-1-6 0-15,4 5 0 0,-3 1 0 0,3 0 0 16,-4-3 0-16,4 0 0 0,-3 3 0 0,-1 3 0 0,1-3 0 16,3 0 0-16,-4-1 0 0,5 1 0 0,-5-6 0 15,4 6 0-15,-3 0 0 0,3 0 0 0,0-6 0 16,-4 6-10-16,8-3 10 0,-4 3-10 15,3-6-32-15,-2 6-6 0,2-1-2 0,1-5 0 16,-1 6-26-16,1 0-4 0,-4-6-2 0,4 6-460 16</inkml:trace>
  <inkml:trace contextRef="#ctx0" brushRef="#br0" timeOffset="110205.39">17448 3468 716 0,'0'0'16'0,"0"0"3"0,0 0 1 0,-3-6 0 0,-1 1-20 0,4 5 0 0,0 0 0 0,0 0 0 16,0 0 48-16,0 0 7 0,-3-6 1 0,3 6 0 16,0 0-29-16,0 0-6 0,0 0-1 0,0 0 0 15,0 0 10-15,0 0 2 0,0 0 0 0,0 0 0 16,0 0-10-16,0 0-2 0,0 0 0 0,0 0 0 16,0 0 26-16,0 0 5 0,0 0 1 0,0 0 0 15,-7 6 1-15,7-6 1 0,0 0 0 0,-4 5 0 0,1 1-32 0,-1 6-6 16,1-3-2-16,-1-3 0 0,1 6 8 0,3-7 2 15,-4 7 0-15,4 0 0 0,-3-3 8 0,3 3 3 16,-4-1 0-16,0 1 0 0,1 0-26 0,3 2-9 16,-4 4 0-16,1-6 9 0,3 0-9 0,-4 8 10 15,1-2-10-15,-1-6 10 0,1-1-10 0,3 7 0 16,-4-3 9-16,1 2-9 0,3 1 0 0,0-6 0 16,0 2 0-16,3 4 0 0,1-6 0 0,-1 0 0 0,-3 2 0 15,4-2 0-15,-4-6-18 0,3 6 2 0,1-1 0 16,-4-2 0-1,7 0-73-15,-4 0-15 0,1-3-2 0,0 0-361 0,-1 0-72 0</inkml:trace>
  <inkml:trace contextRef="#ctx0" brushRef="#br0" timeOffset="111196.239">17558 3642 385 0,'0'0'8'0,"0"0"1"0,0 0 1 0,0 0 2 0,0 6-12 0,0 0 0 0,-4-1 0 0,4 10 0 16,-3-9 27-16,3 6 2 0,0-6 1 0,0 5 0 16,0 1 6-16,-4-6 2 0,8 3 0 0,-4-3 0 15,0 5-7-15,3-5-2 0,-3 0 0 0,0 0 0 16,4 6-2-16,-4-6-1 0,0 3 0 0,3-4 0 16,-3 7-6-16,0-6-2 0,4-6 0 0,-4 0 0 15,0 0 1-15,3 6 0 0,1 0 0 0,3 0 0 16,-4 0 1-16,5-6 1 0,-8 0 0 0,3 3 0 0,4-1 1 0,0 7 0 15,0-9 0-15,0 0 0 0,0 6-7 0,-3 0-2 16,3-6 0-16,0 6 0 0,-4-6-13 0,-3 0 9 16,0 0-9-16,8 0 8 0,-1 0-8 0,-4 6 0 15,-3-6 0-15,0 0 0 0,0 0 8 0,7 0 0 16,0-6 0-16,-7 6 0 0,4 0 0 0,-1-6 0 16,1 0 0-16,-1 0 0 0,1-5 2 0,-4 2 0 15,3 3 0-15,-3-6 0 0,0 0-10 0,0 6 0 16,-3-8 0-16,3 8 0 0,-4-6-14 0,1 6 2 15,-4-6 0-15,0 12 0 0,0-5 0 0,0-1 0 16,0 0 0-16,-1 6 0 0,1-6 3 0,-3 3 1 16,3 3 0-16,-4-3 0 0,4 3 8 0,7 0 0 0,-7 0 8 15,0 3-8-15,0 6 0 0,0-9 0 0,0 6 0 0,0 0-8 16,0-1 8-16,0 7-12 0,3-6 12 0,-3 6-12 16,0 3 12-16,0-10 0 0,3 13-9 15,-3-6 9-15,4-6 9 0,-1 5 7 0,4 4 0 0,-3-3 1 16,-1-6 22-16,1 6 4 0,3-1 1 0,0-11 0 15,0 0-16-15,0 6-2 0,0 3-1 0,0-3 0 16,0 6 7-16,0-12 2 0,0 6 0 0,3-1 0 16,1 1-5-16,-1 0-1 0,1-6 0 0,3 6 0 15,-4-3-7-15,5-3-1 0,2 3-1 0,-3-3 0 16,4 0-19-16,-1 3 8 0,1-3-8 0,0 0 0 16,-1-3 8-16,1 3-8 0,3-3 0 0,0 0 0 15,4-3-36-15,-4 6-13 16,3-6-3-16,1 0-1 0,0 1-132 0,3-1-27 0,-4 0-4 15,5 0-2-15</inkml:trace>
  <inkml:trace contextRef="#ctx0" brushRef="#br0" timeOffset="111659.667">17858 3803 900 0,'-4'6'20'0,"4"0"4"0,-7-6 0 0,7 0 1 0,-3 0-25 0,3 0 0 0,-4 0 0 0,4 6 0 15,0-6 51-15,0 6 5 0,0-6 0 0,-4 6 1 16,4-6 6-16,0 0 1 0,0 0 0 0,0 12 0 15,0-9-36-15,-3 8-6 0,3-5-2 0,0 6 0 16,0-6-6-16,3 0-2 0,-3 0 0 0,0 5 0 16,-3-2 23-16,6 3 4 0,-3-6 1 0,4 6 0 15,-4-12-20-15,0 5-3 0,4 1-1 0,-4-6 0 16,7 6 20-16,-4 0 3 0,4-6 1 0,0 3 0 16,0 0-10-16,4-3-2 0,-4 0 0 0,3-3 0 15,-2 0 7-15,2-3 1 0,4 0 0 0,-3-5 0 16,3-1-36-16,0 0 0 0,0 0 0 0,0 3 0 0,0-2 0 15,-3-1 0-15,3 0 0 0,-3-5-12 0,-4 8 12 16,3-3-11-16,-3 6 11 0,-3-6-10 16,3 1-17-16,-4 2-3 0,1 3-1 15,0 0 0-15,-4 6-10 0,0-6-3 16,3 0 0-16,-3 6 0 0,0 0-21 0,0 0-5 16,0-12-1-16,0 12 0 0,0 0-142 0,0 0-29 0</inkml:trace>
  <inkml:trace contextRef="#ctx0" brushRef="#br0" timeOffset="112220.977">18175 3827 638 0,'0'0'18'0,"0"0"4"0,0 0-22 0,0 0 0 0,0 0 0 0,0 0 0 16,0 0 52-16,0 0 5 0,0 0 2 0,0 0 0 16,4 6-37-16,-4 0-7 0,3 0-2 0,1-1 0 15,-1 10 41-15,-3-9 8 0,4 0 2 0,-1 6 0 16,1-1 6-16,-4-2 2 0,0 3 0 0,3 0 0 16,-3 0-15-16,4 5-2 0,-4-8-1 0,0 3 0 15,0 5-13-15,0-5-2 0,0-6-1 0,0 6 0 16,-4-3 0-16,4 2 0 0,0-11 0 0,0 0 0 15,0 6-6-15,0-6 0 0,0 0-1 0,0 0 0 16,0 0-1-16,0 0 0 0,0 0 0 0,0 0 0 16,0 0-14-16,0 0-2 0,0 0-1 0,0 0 0 0,-3-6-4 0,-1-8-1 15,4 8 0-15,-3-6 0 0,3 0-19 0,-4 1-4 16,4-7-1-16,0 9 0 0,-3-3 0 0,3-5-1 16,0 5 0-16,0-3 0 0,0 3 3 0,3 1 1 15,-3-1 0-15,4 0 0 0,-4-3-3 0,3 4-1 16,1-1 0-16,-1 0 0 0,1 0 6 0,-4 7 2 15,3-7 0-15,1 9 0 0,-1-9 9 0,1 6 0 16,-4 6-9-16,3-12 9 0,5 7 0 0,-5-1 0 0,1 0-9 16,-1-3 9-16,4 6 0 0,0 0 0 15,0-9 0-15,-3 12 0 0,3-5-9 0,0-1 9 16,4 6-13-16,-4-6 5 0,0 6 8 0,0-6 0 0,0 6 0 16,3-6 0-1,4 6-44-15,-3 0-3 0,3 0-1 0,0 0 0 16,0 6-12-16,0-6-2 0,1 6-1 0,-1 0 0 15,0 5-13-15,-4-5-4 0,4 0 0 0,1 0 0 16,-1 3-24-16,-4-3-6 0,4 5-1 0</inkml:trace>
  <inkml:trace contextRef="#ctx0" brushRef="#br0" timeOffset="140778.75">24994 1199 604 0,'0'0'16'0,"0"0"6"0,0 0-22 0,0 0 0 16,4 0 0-16,-1-6-255 0</inkml:trace>
  <inkml:trace contextRef="#ctx0" brushRef="#br0" timeOffset="141233.72">25206 452 410 0,'0'0'8'0,"0"0"3"0,0 6 0 0,0-6 1 0,-4 6-12 0,4-6 0 15,0 12 0-15,0-12 0 0,0 5 8 0,0-5 0 16,0 0-8-16,0 0 12 0,0 0-12 0,0 0 0 15,0 0 8-15,4 6-8 0,-4-6-8 0,4 0-5 16,-4 0-1-16,0 0-169 0</inkml:trace>
  <inkml:trace contextRef="#ctx0" brushRef="#br0" timeOffset="141604.524">25245 520 334 0,'0'0'0'16,"0"0"14"-16,0 0-4 0,0 0 1 0,0 0-11 0,0 0 0 0,0 0 0 0,0 0 0 0,0 0 0 0,0 0 0 15,0 0 0-15,0 0 8 0,3 6-8 0,1-1-12 16,-1 1 2-16,1 0 1 0,3 0 9 0,0 0-10 16,0 9 10-16</inkml:trace>
  <inkml:trace contextRef="#ctx0" brushRef="#br0" timeOffset="142337.598">25273 470 0 0,'0'0'0'0,"0"0"0"0,0-12 0 0,0 12 0 0,0-6 0 0,0-6 0 15,0 12 0-15,4-6 0 0,-4 1 0 0,3-4 0 16,-3 9 0-16,0 0 0 0,4-6 0 0,-4 6 0 16,0 0 10-16,0 0-2 0,0 0 1 0,0 0 1 15,0 0 7-15,0 0 2 0,0 0 0 0,0 0 0 16,3 6 0-16,-3-6 0 0,7 6 0 0,-3-3 0 15,-1 2-7-15,-3-5-2 0,0 0 0 0,4 6 0 0,-4-6 3 16,0 6 1-16,3 6 0 0,-3-6 0 0,4 6 4 16,-4-7 1-16,0 1 0 0,0-6 0 0,0 6 14 0,0-6 3 15,0 9 1-15,0-9 0 0,0 0-13 0,0 0-4 16,0 0 0-16,0 0 0 0,0 0 12 0,0 0 1 16,0 0 1-16,0 0 0 0,0 0-10 0,0 0-1 15,0 0-1-15,0 0 0 16,0 0-38-16,7 0-8 0,-4 0-2 0,4 0 0 15,0 0-54-15,-3 0-12 0,-4 0-1 0,7 0-98 0</inkml:trace>
  <inkml:trace contextRef="#ctx0" brushRef="#br0" timeOffset="143175.044">25347 458 241 0,'0'0'0'0,"0"0"9"0,-3-12-9 0,3 6 14 0,-4-3-14 0,4 4 0 0,0-7 0 0,0 6 0 16,0 0 46-16,0 6 6 0,0-6 2 0,0 6 0 16,0-6 6-16,0 6 0 0,0 0 1 0,0 0 0 15,0 0 14-15,0 0 2 0,0 0 1 0,0 0 0 16,0 0-17-16,0 0-3 0,0 0-1 0,0 0 0 16,-4 6-2-16,4 6-1 0,-3-6 0 0,3 9 0 15,-4-4-22-15,1 1-4 0,3 6 0 0,-4-7-1 16,4 4 7-16,-3 3 2 0,-1-1 0 0,1 1 0 15,3-3-1-15,-4 2 0 0,4-5 0 0,0 6 0 16,0-3-9-16,0-4-2 0,-3-5 0 0,3 6 0 16,0 0 0-16,0-6 0 0,0-1 0 0,0-5 0 0,0 0-4 15,0 0-2-15,0 0 0 0,0 0 0 0,0 0 19 0,0 0 4 16,0 0 1-16,0 0 0 16,0 0-6-16,0 0 0 0,3-5-1 0,1-1 0 0,-1-6-19 0,-3 0-4 15,4 6-1-15,-4-5 0 0,3 2-11 0,-3-3 0 16,4 0 0-16,-4 0 8 0,0 7-8 0,3-1 0 15,1-6 0-15,-4 9 0 0,3-3 0 0,1 0 0 16,-4 0-9-16,0 6 9 0,0 0 0 0,0 0 0 16,0 0 0-16,0 0 0 0,4-6-12 0,-4 6 12 15,0 0-12-15,0 0 12 0,0 0-15 0,0 0 4 16,0 0 1-16,0 0 0 0,0 0 10 0,0 0-12 16,7 6 12-16,-4-6-12 0,1 6 12 0,-1 0 0 0,1 0 0 15,-1-3-8-15,4 9 8 0,-3-6 0 16,-1-1-9-16,1 1 9 0,-1 6 0 0,4-6 0 15,1 6-9-15,-5-3 9 0,4-4 0 0,-3 1 0 16,3 6 0-16,-4 0 0 0,4-6 0 0,0 0 0 16,-3-1 0-16,3-2 9 0,-7-3-9 0,0 0 8 0,3 6-8 0,-3-6 8 15,0 0 0-15,0 0 0 0,8 0 0 0,-5-9 0 16,1 4 0-16,-4 5 0 0,0-6 0 0,0 0 0 16,0-6-8-16,0 6 0 0,0 0-10 0,0 0 10 15,0-5 0-15,3 8 0 0,-3 3-8 0,0-12 8 16,0 6 0-16,0 6 0 0,0-6 0 0,0 6-9 15,0-6 9-15,0 6 0 0,0 0 0 0,4-6-8 16,-1 1 8-16,-3 5 0 0,4-6 0 0,-4 6-8 0,3-12 8 16,4 9-8-16,-7 3 8 0,0 0-8 0,4 0 8 15,-1-6 0-15,4 6-9 0,-7 0 9 16,4 0 0-16,-1-6 0 0,-3 6 0 0,11 0 0 16,-7 0 0-16,3 0 0 0,0-6-9 0,-4 6 9 0,1 0 0 0,3 0 0 15,-4 0 0-15,4 6 0 0,0-6-9 0,-3 6 9 16,3 0 0-16,-4-3-9 15,1 9 9-15,-4-1-10 0,4-5 10 0,-1 6-10 0,-3 6 10 0,0-4 0 16,0 4 0-16,0 0 8 0,-3-4 1 0,3 4 1 16,0 0 0-16,0-7 0 0,0 1-10 0,0-3 12 15,3-3-12-15,-3-6 12 0,0 0-12 0,0 0 0 16,0 0 0-16,0 0 8 16,0 0-32-16,0 0-8 0,0 0 0 0,0 0-1 15,4 0-119-15,-1 0-24 0,4-12-5 0,0 9-554 0</inkml:trace>
  <inkml:trace contextRef="#ctx0" brushRef="#br0" timeOffset="143752.955">25809 502 986 0,'0'0'21'0,"0"0"5"15,0 0 1-15,0 0 1 0,-7 6-28 0,7-6 0 0,-3 12 0 0,3-12 0 16,-4 6 97-16,4-6 14 0,0 0 2 0,0 0 1 16,-3 5-28-16,3-5-6 0,0 0 0 0,0 0-1 0,0 0-24 0,0 0-5 15,0 6-1-15,0 0 0 0,3 0-10 0,4 0-3 16,-3-6 0-16,3 3 0 0,0-3-24 0,0 6-4 15,0 0-8-15,3-6 11 0,1-6-11 0,-4 0 10 16,0 6-10-16,4-3 10 0,-4-3-10 0,0 6 0 16,0-6 0-16,0 0 8 0,-3 0-8 0,3 1 0 15,-4-1 0-15,1-6 8 0,-4 12-8 0,0 0 0 0,3-6 0 16,-3 6 0-16,4-6 0 0,-4 6 0 16,0 0 0-16,0 0 8 0,-4-6-8 0,4 3 8 0,0 3-8 15,-7-6 8-15,4 1-8 0,-4 5 0 0,-1-6-10 16,-2 6 10-16,3 0-14 0,-4 0 3 0,4 6 1 0,-3-6 0 15,-1 5 1-15,0-5 0 0,4 6 0 0,-3 0 0 16,3-3 9-16,3 3-12 16,-3 0 12-16,4 6-12 0,-1-6 12 0,1-1 0 0,3 7 0 0,0-6-8 15,0 0 8-15,0 9-12 0,3-9 12 0,-3 5-12 16,4-5 12-16,-4 6-8 0,3 0 8 0,1-3-8 16,-1 2 8-16,1-5 0 0,-1 0 0 0,1 6 0 15,3-6 0-15,-4 0 0 0,4-1 0 0,-3 4-8 16,3-3 8-16,0 0 0 0,0 6-9 0,4-6 9 15,-1 0 0-15,1-1 0 0,3 1 0 0,0 0 0 16,-3-3-11-16,3 3-1 0,-4 0 0 0,5-6 0 16,2 0-32-16,-3 0-6 0,4 6-2 15,0-6 0-15,-1 0-124 0,1 0-24 0</inkml:trace>
  <inkml:trace contextRef="#ctx0" brushRef="#br0" timeOffset="144436.811">25404 1069 1321 0,'0'0'28'0,"0"0"7"0,0 0 1 0,0 0 2 0,0 0-30 0,-4 6-8 16,4-6 0-16,-4 12 0 0,1-6 44 0,-1 0 8 15,4-6 2-15,0 6 0 0,-3 0-12 0,3 2-2 16,0 4-1-16,-4 0 0 0,8-976-3 0,-4 1946 0 0,0-977 0 0,0 7 0 16,0 3-12-16,0-3-2 0,0-1-1 0,0 7 0 15,0-3-12-15,0 2-9 0,0-5 12 0,0 6-12 16,-4 8 8-16,4-8-8 0,-3 8 0 0,-1-2 0 15,4-1 0-15,-3-2 0 0,-1-3 8 16,1 5-8-16,3-11 8 0,-4 8-8 0,4-8 9 0,-3 0-9 16,-1-6 10-16,4 3-10 0,0 2 10 0,0 1-10 15,0-6 0-15,0 0 0 16,0 6 0-16,0-6 0 16,0 5-21-16,0-11-11 0,0 0-1 0,0 0-1 15,0 0-23-15,4 3-5 0,-4 3-1 0,0-6 0 16,0 0 3-16,0 0 0 0,7 0 0 0,-7 0-372 0,0 0-75 0</inkml:trace>
  <inkml:trace contextRef="#ctx0" brushRef="#br0" timeOffset="144788.941">25294 1322 836 0,'0'0'24'0,"0"0"4"0,0 0-28 0,0 0 0 16,0 0 0-16,0 0 0 0,0 0 82 0,0 0 10 15,0 0 3-15,0 0 0 0,0 0-25 0,0 0-5 0,0 0-1 0,0 0 0 16,0 0-39-16,0 0-8 0,7 0-1 0,0 0-1 15,4 6-4-15,-4-6-1 0,3 6 0 0,1-6 0 16,0 6 14-16,-1-6 2 0,1 6 1 0,-4-6 0 16,3 6-17-16,1-6-10 0,-4 6 12 0,0-6-12 15,4 5 8-15,-4-2-8 0,3 3 0 0,-3-6 0 16,4 0 0-16,-4 0 0 0,4 0-12 0,-1 0-457 31,1 6-91-31</inkml:trace>
  <inkml:trace contextRef="#ctx0" brushRef="#br0" timeOffset="145366.044">25636 1463 982 0,'0'0'21'0,"0"0"5"0,0 0 1 0,0 0 1 0,0 0-28 0,0 0 0 16,0 0 0-16,0 0 0 0,0 0 60 0,0 0 7 15,0 0 1-15,0 0 0 0,0 0-6 0,0 0-1 16,0 0 0-16,0 0 0 0,0 0-8 0,0 0-1 16,0 0-1-16,0 0 0 0,4 0-11 0,-1-11-1 0,-3 11-1 0,4 0 0 15,3-6-15-15,0 0-3 16,0 6-1-16,0 0 0 0,0 0-11 0,0-6-8 0,0 6 12 0,-3 0-12 15,3 0 9-15,0-6-9 16,0 3 0-16,-3 0 9 0,-4 3-9 0,3-3 10 16,4-3-10-16,-7 1 10 0,4-1 1 0,-1 0 0 0,-3 0 0 0,0-6 0 15,0 6-3-15,0-3 0 0,0 4 0 0,-3-1 0 16,3 0-8-16,0 6 8 0,-7-6-8 0,7 6 8 16,-7-6-8-16,0 6 10 0,-4 0-10 0,4 0 10 15,0 0-10-15,-4 0 10 0,4-6-10 0,0 6 10 16,0 0-10-16,-4 0 0 0,4 6-10 0,0 0 10 15,0 6-12-15,0-6 12 0,0 8-13 0,4-2 5 16,-4 0 8-16,0 5-10 0,3-8 10 0,0 3-10 16,1 6 10-16,3-7-8 0,-4 1 8 0,4 0-8 15,4 8 8-15,-4-8 0 0,3 0 0 0,1 0 0 16,0 2 0-16,3-8 0 0,0 6 0 0,0-6 0 0,3 6 0 16,4-1 0-16,-3 4 0 0,3-9 11 0,0 0-3 0,0 0-8 15,4 6 12-15,0-7-4 16,-1-5-8-16,1 6 0 0,3 0 0 0,0 0 0 15,4-3-18-15,-4 3-9 16,0 0-1-16,0-6-1 0,1 0-49 0,-1 0-10 0,0 6-1 16,0 0-1-16,0-12-120 0,4 6-24 0,-4 0-5 0</inkml:trace>
  <inkml:trace contextRef="#ctx0" brushRef="#br0" timeOffset="146673.653">25308 2231 648 0,'0'0'14'0,"0"0"3"0,0 0 1 0,0 0 0 0,0 0-18 0,0 0 0 0,0 0 0 0,0 0 0 0,-3-3 27 0,-1-3 1 16,4 0 1-16,0 6 0 0,0 0-8 0,-3-12-1 16,3 6-1-16,0 0 0 0,0 1 34 0,0 5 7 15,0 0 2-15,0 0 0 0,0 0-22 0,0 0-4 16,0 0 0-16,0 0-1 0,-4-6-15 0,4 6-4 16,0 0 0-16,0 0 0 0,0 0 12 0,0 0 1 15,0 0 1-15,0 0 0 0,0 0-4 0,0 6-1 16,0-1 0-16,0 7 0 0,0-6-7 0,-3 6-2 15,3-3 0-15,0 2 0 0,0 1 7 0,0 0 1 16,0 0 0-16,0-6 0 0,0 5-6 0,0 4-1 0,0-3 0 0,0 0 0 16,0-1 1-16,0-2 0 0,0 3 0 0,0-6 0 15,3 6-6-15,-3-12 0 0,0 0-1 0,0 5 0 16,0 7-3-16,0-12-8 0,0 0 12 0,0 0-4 16,0 0 4-16,0 0 1 0,0 0 0 0,0 0 0 15,0 6-1-15,0-6 0 0,0 6 0 0,0-6 0 16,0 0-12-16,0 0 11 0,0 0-11 0,0 0 10 15,0 0-2-15,0 0-8 0,0 0 12 0,0 0-4 16,0 0 1-16,0 0 0 0,-3-6 0 0,3 0 0 16,0 6 3-16,0 0 1 0,0 0 0 0,0 0 0 15,0 0-1-15,-4 0 0 0,1-6 0 0,-1 0 0 16,4-5-2-16,-3 5-1 0,3-6 0 0,0 3 0 16,0-3-9-16,0 1 0 0,3 5 0 0,-3 0 8 15,4 0-8-15,-4-12 0 0,0 10 0 0,3-4 0 16,-3 0 0-16,4 0 0 0,-1 1 0 0,1 2 0 0,-4 3 0 15,3 0 0-15,-3 6 0 0,0 0 0 0,0 0 0 16,0 0 0-16,0 0 0 0,0 0 0 0,0 0 0 0,0 0-14 16,0 0 5-16,0 0 1 0,4 6-9 0,-1-6-2 15,4 12 0-15,-3-4 0 0,-1-2 19 0,4 0-8 16,0 0 8-16,1 0 0 0,-5 6-8 0,4-6 8 16,0-1 0-16,-3-2 0 0,3 9 0 0,0 0 0 15,0-6 0-15,0 6 0 0,0-1 0 0,-3-2 0 16,3 3 0-16,-4 0 0 0,4-1 11 15,-3 1-11-15,-1 0 12 0,1-6-12 0,-4 3 10 0,3-3-10 16,1-1 8-16,-4 7-8 0,3-6 0 0,-3-6 0 16,0 0 8-16,4 6-8 0,-4-6 0 0,0 0 0 15,0 0 0-15,0 0 8 0,0 0-8 0,0 0 0 0,0 0-10 0,0 0 10 32,0 0-66-32,0 0-7 0,3 0-2 0,-3 0 0 15,7-6-130-15,1 0-27 0,2-17-4 0,1 11-2 0</inkml:trace>
  <inkml:trace contextRef="#ctx0" brushRef="#br0" timeOffset="147793.927">25633 2316 1206 0,'0'0'26'0,"0"0"6"0,0 0 0 0,0 0 3 15,0 0-35-15,0 0 0 0,0 0 0 0,-4 0 0 0,4 0 88 0,-3-6 10 0,-1 6 2 0,4 0 1 16,0 0-35-16,0 0-7 0,0 0-2 0,0 0 0 16,0 0-21-16,0 0-5 0,0 0-1 0,-7 0 0 15,7 0 3-15,-7 0 1 0,7 0 0 0,0 0 0 16,-3-6-15-16,3 6-3 0,0 0-1 0,0 0 0 15,0 0-15-15,-7 6 0 0,7-6-9 0,-8 6 9 16,5 0-12-16,-1 0 12 0,4 5-13 0,-3 1 5 16,3 3 8-16,-4-3 0 0,8-1-9 0,-4 1 9 15,0 0 0-15,0 3 0 0,0-4 0 0,3 1 0 16,-3 0 0-16,0 0 8 0,4-6 0 0,-1 8 0 16,1-8 2-16,3 6 0 0,-3-6 0 0,-1 6 0 15,4-7-10-15,0-2 0 0,0 3 9 0,0 0-9 16,0 0 11-16,4 0-3 0,-4-6 0 0,0 0 0 15,4 0-8-15,-1 0 10 0,1-6-10 0,-1 0 10 0,1 3 0 16,0-3 0-16,-1-5 0 0,1-1 0 0,3 6-10 0,-4-12 12 16,-2 4-12-16,2-4 12 0,1 6-12 0,-4-11-11 15,0 2 3-15,-4 3 0 0,1 1-7 0,-4-1-1 16,0 3 0-16,-4 4 0 0,1-1 3 0,-1 6 0 16,-3-9 0-16,0 9 0 0,-3 1 2 0,3-1 1 15,-8 0 0-15,5 6 0 0,-4 0 10 0,0-6 0 16,-4 6 0-16,0 0 0 0,4 6 0 0,-3 0 0 15,-1 0 0-15,4-1 0 0,0-2 0 0,0 3 9 16,-1 0-9-16,5 0 0 0,-1 0 0 0,4 6 0 16,0-1 0-16,0 1-9 0,0 3 9 0,4-3-10 15,-1-1 10-15,4 1-10 0,0 0 10 0,0-3-13 16,4-3 5-16,-1 0 8 16,1-1-37-16,3 7 0 0,0-12 0 0,0 6 0 15,3-6-63-15,1 0-13 0,0 0-3 0</inkml:trace>
  <inkml:trace contextRef="#ctx0" brushRef="#br0" timeOffset="148291.454">25834 2389 1134 0,'0'0'32'0,"0"0"8"0,0 0-32 0,0 0-8 0,0 0 0 0,0 0 0 0,0 0 42 0,0 0 7 16,0 0 2-16,0 0 0 16,3 0-25-16,-3 0-5 0,0 0-1 0,7-5 0 0,-3 5 8 0,3 0 0 15,-7 0 1-15,0 0 0 0,4 0-1 0,-4 0-1 16,7 0 0-16,0 5 0 0,-4 1 2 0,1 6 1 15,-1-6 0-15,-3 0 0 0,4 3-14 0,-4 2-4 16,0-5 0-16,0 0 0 0,3 6 0 0,-3-6-1 16,4 0 0-16,-4 2 0 0,3-5 9 0,-3-3 1 15,0 0 1-15,7 9 0 0,-3-3 2 0,3 0 0 0,0-6 0 0,0 0 0 16,0 0-9-16,0 6-2 0,0-6 0 16,0 0 0-16,0-6-3 0,1 0-1 0,-1 6 0 0,0-6 0 15,3-3-1-15,-3 1 0 16,0-1 0-16,0 3 0 0,0-6 0 0,4 0 0 15,-7 1 0-15,3-4 0 0,-4 3 2 0,1-5 0 16,-1 5 0-16,-3-3 0 0,0 3-2 0,0-5-8 0,-3 11 12 16,-1-6-4-16,4-6-8 0,-3 10-17 0,-4 2 4 0,3-6 1 15,0 0 0-15,1 0 1 0,-1 1 0 0,1 2 0 32,3 3-35-32,-4 0-7 0,4 0-2 0,0 6 0 0,0 0-89 15,0 0-17-15,0 0-4 0</inkml:trace>
  <inkml:trace contextRef="#ctx0" brushRef="#br0" timeOffset="148751.435">26243 2295 1258 0,'0'0'36'0,"0"0"7"0,0 0-35 0,0 0-8 16,0 0 0-16,0 0 0 0,0 0 54 0,0 0 9 16,0 0 1-16,0 0 1 0,0 0-9 0,0 0-3 15,0 0 0-15,0 0 0 0,-7 0-24 0,-3 0-5 0,2 0 0 0,1 0-1 16,-3 0-23-16,3 3 0 16,0 9 0-16,-4-12 0 0,4 6 0 0,0 0 0 15,7-6 0-15,-7 0 0 0,3 12 0 0,-3-1 9 0,4-5-9 0,3 3 10 16,-4-3 2-16,4 0 1 0,0-6 0 0,0 6 0 15,0-6-13-15,0 11 0 0,0-11 0 0,0 0 0 16,4 6 11-16,-4-6-11 0,0 0 12 0,7 6-12 16,0 0 13-16,-7-6-4 0,0 0-1 0,3 6 0 15,5-3-8-15,-1 3 12 0,-4 0-12 0,1 0 12 16,-1-1-4-16,4 1-8 0,-7-6 12 0,4 6-4 16,-1 0-8-16,1 0 0 0,-1 0 0 0,1 0 0 15,-1 2 0-15,1 4 0 0,-4 0 0 0,3-6 0 16,-3 6 8-16,0-6-8 0,0 8 8 0,0-2-8 15,-3 0 0-15,-1-6 0 0,4 5 0 0,-3 1 0 32,3-6-20-32,-4 3-8 0,4-3-3 0,-3 5 0 0,3 1-49 0,0 0-11 15,0-6-1-15,0 3-383 0,0-3-76 0</inkml:trace>
  <inkml:trace contextRef="#ctx0" brushRef="#br0" timeOffset="149888.599">25238 3019 537 0,'0'0'15'0,"0"0"4"0,0 0-19 0,0 0 0 0,0 0 0 0,0 0 0 16,-4 5 68-16,4-5 9 0,0 0 3 0,-3 6 0 15,-1-6-20-15,4 0-4 0,0 0-1 0,-3 6 0 16,3-6-17-16,-4 6-3 0,4-6-1 0,0 0 0 16,0 0-18-16,-3 9-3 0,3-3-1 0,0-6 0 15,0 0-12-15,0 0 0 0,0 6 0 0,0-6 0 16,0 0 0-16,0 0 9 0,0 6-9 0,0-6 8 15,0 0 2-15,0 0 0 0,0 0 0 0,0 0 0 16,0 0 5-16,0 0 1 0,0 0 0 0,0 0 0 16,3 5-8-16,-3-5-8 0,0 0 11 0,0 0-11 15,0 0 16-15,0 0-3 0,0 0-1 0,0 0 0 16,0 0 12-16,7 6 3 0,-7-6 0 0,0 0 0 16,0 0 12-16,0 0 2 0,0 0 1 0,0 0 0 0,0 0-10 15,0 0-3-15,4 0 0 0,-4 0 0 0,0 0-16 0,7 0-3 16,-4 6-1-16,-3-6 0 0,4 6-9 0,3-6 12 15,-4 6-12-15,1 0 12 0,3 3 5 0,-4-4 2 16,1 1 0-16,3 0 0 0,-3 6 1 0,3 0 1 16,-4-6 0-16,1 2 0 0,-1 4-5 0,1 0-2 15,-1 0 0-15,1-1 0 0,-1-2-3 0,1 0-1 16,-4 0 0-16,3-3 0 0,1 6-10 0,-4-7 0 16,0-5 9-16,3 6-9 0,-3-6 11 15,0 0-3-15,0 0 0 0,0 0 0 0,0 0 12 0,0 0 1 16,0 0 1-16,7 0 0 0,-7 0-5 0,0 0-1 0,0 0 0 15,0 0 0-15,8-6-4 0,-5 1 0 0,1-1-1 16,-1 0 0-16,1 0-11 0,-1-3 10 0,1 3-10 16,-1 0 10-16,1 0-10 0,-4 1 0 0,3-7 0 0,1 6 8 15,-4-6-8-15,3 0 0 0,1 4 0 0,-4 2 0 16,3-12-16-16,1 6 4 0,3 1 0 0,-3-4 1 16,-1 3-1-16,1 0 0 0,-1 1 0 0,4-1 0 15,-3-3 12-15,-1 3 0 0,4 1 0 0,0-7-8 16,0 6 8-16,0 3 0 0,-3-2 0 0,0-1 0 15,-1 6 0-15,4 0-8 0,-3-6 0 0,-1 7 0 16,4-1-16 0,-3-3-4-16,-1 9 0 0,1-6 0 0,3 0-48 0,-4 0-9 15,4 0-3-15,0 0 0 0,4 1-108 0,-4 5-23 16,11-21-4-16,-8 15-1 0</inkml:trace>
  <inkml:trace contextRef="#ctx0" brushRef="#br0" timeOffset="150500.372">25682 3045 882 0,'0'0'19'0,"0"0"4"0,0 0 1 0,-7-3 1 0,7 3-25 0,-7 0 0 0,0-3 0 0,4 0 0 16,3 3 60-16,0 0 6 0,0 0 2 0,-8 0 0 16,1 0-5-16,7 0-1 0,0 0 0 0,0 0 0 15,0 0-18-15,0 0-3 0,-7-6-1 0,7 6 0 16,0 0-10-16,-7 6-2 0,7-6-1 0,-7 3 0 16,4 3-7-16,-1 0-2 0,-3 6 0 0,4-6 0 15,-1 5-7-15,1-5-2 0,-1 6 0 0,4-3 0 16,-4 2-1-16,1 1 0 0,-1 0 0 0,1 0 0 15,-1-6 18-15,1 2 3 0,-1 4 1 16,4-6 0-16,0-6-1 0,-3 6 0 0,3 6 0 0,0-12 0 16,0 0-1-16,0 6-1 0,0-6 0 0,3 5 0 15,-3-5-7-15,4 6 0 0,-4-6-1 0,7 3 0 16,0-3-11-16,-4 0-8 0,5 0 12 0,-1 0-12 16,0 0 11-16,3 0-11 0,-3-3 10 0,0 3-10 15,4-6 0-15,-4 6 0 0,0 0 0 0,0-5 0 0,0 5 0 0,0-6 0 16,0 6 0-16,0-6-10 0,-3 0 10 15,3 6 0-15,-4-6 0 0,-3 6 0 0,8-6 0 16,-5 0 0-16,1 0 0 0,-4 1 0 0,3 2 0 0,-3-3 0 16,0-6 0-16,-3 6 0 0,3 0 0 0,-4 0 0 15,1 0 0-15,-1-5-8 0,0 2 8 0,-3 3 0 16,4 0-9-16,-4 0 9 0,-4-5 0 0,4 5-9 16,0-6 9-16,0 6 0 0,0 0-12 0,-4 3 4 15,1-3 8-15,-1 0-13 0,4 6 2 0,-3-5 1 16,-1-1 0-16,4 6 0 0,0-12-8 0,7 12-2 15,-11 0 0-15,11 0 0 16,0 0-27-16,0 0-5 0,0 0-2 0,0 0 0 16,0 0-32-16,0 0-6 0,-3 12-2 0,-1-6 0 15,4 5-19-15,0-5-4 0,4 9-1 0</inkml:trace>
  <inkml:trace contextRef="#ctx0" brushRef="#br0" timeOffset="150996.345">25806 3130 1306 0,'0'0'28'0,"0"0"7"0,0 0 1 0,0 0 1 0,-7 6-29 0,7-6-8 16,-4 6 0-16,4-6 0 0,-7 6 39 0,4 0 6 16,-1 0 2-16,0 0 0 0,1 2-22 15,-1-2-4-15,1 0-1 0,3 0 0 0,0-6 6 0,-4 12 1 16,4-1 0-16,0-5 0 0,0-6-2 0,0 6 0 16,0 3 0-16,0-9 0 0,0 0 0 0,0 0 0 15,4 12 0-15,-1-6 0 0,1 0-3 0,3-1-1 16,-3 1 0-16,3 0 0 0,0 0-1 0,3-3-1 15,-3 3 0-15,4 0 0 0,-4 0-3 0,3-6 0 0,1 6 0 0,0-6 0 16,-1 0-6-16,1 0-2 0,-1 0 0 16,1 0 0-16,0-6 0 0,-4 0 0 0,0 3 0 15,0 0 0-15,-7 3 4 0,7-6 0 0,0 3 0 16,-4-3 0-16,4 0-2 0,-7 6 0 0,4-6 0 16,0-5 0-16,3 5 11 0,-4-6 3 0,-3 3 0 0,4 3 0 15,-4-5-24-15,0 5 0 16,-4-6 0-16,4 6 0 15,-3-6-23-15,-1 6-9 0,1-2-1 0,-1 2-1 16,0 0-4-16,1-6-1 0,-1 6 0 0,-3 6 0 16,4-6-33-16,3 6-8 0,0 0 0 0,0 0-1 15,0 0-106-15,0 0-21 0,0 0-4 0</inkml:trace>
  <inkml:trace contextRef="#ctx0" brushRef="#br0" timeOffset="151638.963">26218 3160 1191 0,'0'0'26'0,"0"0"6"0,0 0 0 0,0 0 2 0,0 0-34 0,0 0 0 16,0 0 0-16,0 0 0 0,0 0 45 0,0 0 3 0,-3 0 0 15,-4-6 0-15,7 6 16 0,-7 0 3 0,7 0 1 0,-4 0 0 16,-3-6-11-16,7 6-1 0,0 0-1 0,-7-6 0 16,7 6-23-16,0 0-5 15,0 0-1-15,-7 0 0 0,7 0-13 0,-10 0-2 16,10 0-1-16,-8 0 0 0,8 0-10 0,0 0 10 0,0 0-10 0,-7 6 10 16,7-6-10-16,-7 6 0 0,7-6 0 0,-3 6 0 15,3-6-12-15,0 0 12 0,-4 8-10 0,4-8 10 16,-3 6 0-16,3 0-9 0,0 6 9 0,0-12 0 15,0 6 0-15,0-6-10 0,0 0 10 0,3 6 0 16,-3-6-8-16,0 6 8 0,0-6 0 0,0 0 0 16,4 5 0-16,-4-5 0 0,0 0 0 0,3 6 0 15,4-3 0-15,-7-3 0 0,0 0 10 0,0 0-2 16,4 3 1-16,-4-3 1 0,0 0 0 0,7 0 0 0,0 3-10 0,-3-3 10 16,-4 0-10-16,7 3 10 0,0 0-10 0,0-3 0 15,-4 6 0-15,4-6 0 0,0 6 0 0,0-6 0 16,1 0 0-16,-1 6 0 0,0-6 0 0,0 6 15 15,0-1-3-15,0-5 0 0,0 0-12 16,-7 0-18-16,7 6 4 0,0 0 1 0,0-6 23 16,-7 0 5-16,7 6 1 0,0 3 0 0,-3-3-16 15,-1 0-18-15,1 5 4 0,-4-5 1 0,3 0 21 0,-3 0 4 16,0 6 0-16,-3-9 1 0,3 6-13 0,0-1 9 16,0-2-9-16,0 0 8 15,-4 6 2-15,1-6 0 0,-1 0 0 0,1 0 0 0,-1-3-2 0,-3 2 0 16,3 1 0-16,-3 0 0 0,0 0 1 0,0 0 0 15,0-6 0-15,0 6 0 0,-3-6-1 0,3 0-8 0,-4 0 12 16,4 0-4-16,-4 0-8 0,4 0-9 0,0 0 9 0,7 0-13 31,-7-6-15-31,7 6-4 0,-7 0 0 0,7 0 0 16,-7-6-45-16,7 6-10 0,0 0-1 0,0 0-723 0</inkml:trace>
  <inkml:trace contextRef="#ctx0" brushRef="#br0" timeOffset="153310.46">25590 1766 990 0,'0'0'21'0,"0"0"5"0,0 0 1 0,0 0 1 0,0 0-28 0,0 0 0 16,0 0 0-16,0 0 0 0,0 0 51 0,0 0 4 15,0 0 1-15,0 0 0 0,-7 6-13 0,7-6-3 0,0 0 0 0,-7 6 0 16,7-6-25-16,-3 12-6 0,-4-6-1 0,0-6 0 16,7 0 4-16,-4 5 0 0,4-5 0 0,0 0 0 15,0 0 25-15,-7 0 6 0,7 0 1 0,0 0 0 16,0 0 0-16,-10 0 0 0,3 3 0 0,-1 3 0 15,8-6-11-15,-10 0-1 0,3 0-1 0,0-6 0 16,0 6-18-16,0 0-3 0,0 0-1 0,0 0 0 16,7 0-9-16,-7 0 0 0,3 6 0 0,4-6 8 15,0 0-8-15,-7 0 0 0,0 0 0 0,7 0-11 16,-4 0 11-16,4 0 0 0,-7 0-9 0,7 0 9 16,-3 6-8-16,-1 0 8 0,4-6-10 0,-3 0 10 15,3 0 0-15,-4 6-9 0,1 6 9 0,3-6 0 16,0-6 0-16,0 0-8 0,0 0 8 0,0 0 0 15,0 0 0-15,0 0 0 0,0 0 0 0,0 0 0 0,0 0 0 16,0 0 0-16,0 0 0 0,0 0 0 0,0 0 0 0,0 0 0 16,0 0 0-16,0 0 8 0,0 5-8 0,0-5 0 15,0 0 0-15,7 6 0 0,-4-3 0 16,-3-3-8-16,0 0 8 0,7 6 0 0,0 0 0 0,-7-6 0 16,4 6 0-16,-4-6 0 0,7 6 0 0,-7-6 0 15,7 6 0-15,-7-6 0 0,7 0 0 16,-7 0 8-16,0 0-8 0,0 0 8 0,11 6 3 15,-4-6 1-15,0-6 0 0,0 6 0 0,0 6-12 0,0-6 10 16,0 5-10-16,0-5 10 0,-7 0-10 0,7 0 0 16,0 6 0-16,-3-6 0 0,-1 6 0 0,4 0 0 15,-3-3 0-15,3 9 0 0,-4-6 0 0,1-1 0 0,-1 7 0 16,1-6 8-16,-1 6-8 0,1-3 0 16,-4 2 0-16,3-5 0 0,1 6 0 0,-4 0 0 0,0-12 0 15,4 6 0-15,-1 0 0 0,-3-6 0 0,0 0 0 16,0 0 0-16,0 0 15 0,-7 6-3 0,7-6 0 0,0 0 0 15,-7 2 3-15,-4 1 0 0,1 0 0 0,-4-3 0 16,0-3-15-16,-1 3 11 0,-2 0-11 0,3 0 10 16,-4-3-10-16,4 3 0 0,0-2 0 0,0 2 0 15,3 0 0-15,-3 0-11 0,3-6 3 0,4 6 0 16,7 0-16-16,-7 0-2 16,-3-6-1-16,10 6 0 0,0 0-19 0,0 0-4 0,0 0-1 0,0 0 0 15,0 0-25-15,-4 0-6 0,4-6-1 0,0 6-376 16,0 0-75-16</inkml:trace>
  <inkml:trace contextRef="#ctx0" brushRef="#br0" timeOffset="154215.67">25728 1987 1242 0,'0'0'27'0,"0"0"5"0,0 0 2 0,0 0 2 0,0 0-36 0,0 0 0 0,0 0 0 0,0 0 0 16,0 0 29-16,-7-6-1 0,4 0 0 0,-1 0 0 15,4 6 0-15,-4-6-1 0,4 0 0 16,0 6 0-16,0 0-7 0,0 0 0 0,0 0-1 0,0 0 0 16,0 0-2-16,0 0 0 0,0 0 0 0,0 0 0 15,0 0-17-15,0 0 0 0,0 0 8 0,0 0-8 16,0 0 0-16,0 0 0 0,8-6 0 0,-1 6 0 15,0 0 0-15,0 6 10 0,0-976-10 0,-4 1946 8 16,4-976-8-16,4 0 10 0,-1 6-10 0,-2-6 10 0,-1 6-10 16,3-6 12-16,-3 0-12 0,0 0 12 15,0 0-3-15,0-6 0 0,0 6 0 0,-3 0 0 0,3 0-9 0,0 0 12 16,0-6-12-16,-7 6 12 0,7 0-12 0,0-6 0 16,-3 0 9-16,3 6-9 0,-4-6 11 0,-3 6-3 15,7 0 0-15,-3-5 0 0,3-1 9 0,-3-6 2 16,-4 12 0-16,3-3 0 0,1-3-9 15,-1 0-2-15,-3 0 0 0,4 1 0 0,-4 5-8 0,0 0 0 16,0 0 0-16,0-6 0 0,0 6 8 0,0-12-8 16,0 12 0-16,0 0 8 0,-4-6-8 0,-3 6 0 15,0-6 0-15,0 3 8 0,-7 0-8 0,3 0 0 16,-3 3-10-16,0 0 10 0,0 0 0 0,0 3 0 16,0-3 0-16,0 0 0 0,3 3-10 0,-3 6 10 0,0-3-10 15,3 0 10-15,1 0-9 0,3-6 9 16,-4 6-8-16,4-1 8 0,0 1 0 0,0 0-10 0,7-6 10 0,-7 6 0 15,3 9-10-15,-3-9 10 0,4-1-8 0,-1 1 8 16,1 6-8-16,3-12 8 0,0 6-8 0,0-6 8 16,0 0 0-16,-4 12 0 0,4-12 0 0,0 0-8 15,0 0 8-15,0 0 0 0,4 3 0 0,-1 8-8 16,1-11 8-16,-1 6 16 0,4 0-4 0,0-6-1 16,0 6-3-16,0-6 0 0,0 0 0 0,4 6 0 15,-4 0-8-15,4-6 0 0,-1 0 0 0,1 0 8 16,-1 6-8-16,5-6 0 0,-1 0 0 0,-4 6 8 15,4-6-8-15,0 6 0 0,-3-6 0 0,0 2 8 16,-1 1-8-16,1 0 0 0,-1 3 0 0,4 0 0 16,1 6 0-16,-5-6 0 0,-3 0 0 0,4-1 0 0,-1 1 0 15,1-6 0-15,0 6 0 0,-1 0 0 0,1 3 0 0,3-3 0 16,0-6 0-16,-3 6 0 16,3 0 0-16,-4-1-12 0,4 1 2 0,-3-6 1 15,-1 0-11-15,1 6-3 0,-4-6 0 0,4 0 0 16,-1 0-17-16,1 6-4 0,-4 0-1 0,4-3 0 15,-4-3-27-15,3 6-6 0,-3-6-1 0,4 6-334 16,-4-6-67-16</inkml:trace>
  <inkml:trace contextRef="#ctx0" brushRef="#br0" timeOffset="156983.697">27270 1272 1220 0,'0'0'34'0,"0"0"9"0,0 0-35 0,0 0-8 0,0 0 0 0,-7 6 0 16,7-6 71-16,-4 6 12 0,4-6 2 0,-3 6 1 15,3-6-32-15,-7 6-6 0,3 0-2 0,4-6 0 16,-3 8-6-16,3-8 0 0,0 0-1 0,0 0 0 16,0 0-39-16,0 0 0 0,0 0 0 0,0 0 0 15,0 0 0-15,0 0 14 0,0 0-3 0,0 0-1 16,0 0 3-16,0 0 1 0,0 0 0 0,0 0 0 16,0 0-4-16,0 12-1 0,-4-12 0 0,4 12 0 0,0-6-9 0,0 0 0 15,-4 0 9-15,4 5-9 0,0-2 13 0,4 3-1 16,-4 0-1-16,0 5 0 0,0-5 4 0,0 3 1 15,0 8 0-15,0-5 0 0,-4-3 2 0,4 8 1 16,0-5 0-16,-3 2 0 0,-1-2-3 0,4 6 0 16,-3-4 0-16,3-2 0 0,-4-1-4 0,4 1-2 15,0-3 0-15,-3 2 0 0,3-5-10 0,0-6 0 16,0-6 0-16,0 0 8 0,0 6 2 0,0-6 0 16,0 0 0-16,0 0 0 0,0 0-10 0,0 0 0 15,0 0 0-15,0 0 0 0,0 0-22 0,3 0 0 16,1-6 0-16,-4 0 0 15,3 0-25-15,1 0-5 0,-1 1 0 0,1 5-1 16,0-12-32-16,-4 12-7 0,0 0 0 0,7 0-1 16,0 0-119-16,-7 0-23 0</inkml:trace>
  <inkml:trace contextRef="#ctx0" brushRef="#br0" timeOffset="159254.878">27298 1593 543 0,'0'0'12'0,"0"0"2"0,0 0 1 0,0 0 1 0,0 0-16 0,0 0 0 16,0 0 0-16,0 0 0 0,0 0 0 0,0 0 0 0,0 0 0 16,0 0 0-16,0 0 0 0,0 0 0 0,0 0 0 0,0 0 0 15,0 0 12-15,0 0-1 0,0 0 0 0,0 0 0 16,0 0 53-16,0 0 10 16,0 0 2-16,0 0 1 0,0 0 7 0,0 0 2 0,0 0 0 0,0 0 0 15,0 0-6-15,0 0 0 0,0 0-1 0,0 0 0 16,0 0-17-16,0 0-3 0,0 0-1 0,0 0 0 15,0 0-11-15,0 0-3 0,0 0 0 0,0 0 0 16,0 0-26-16,0 0-6 0,0 0 0 0,0 0-1 16,0 0 5-16,0 0 2 0,0 0 0 0,0 0 0 15,0 0-1-15,0 0 0 0,0 0 0 0,0 0 0 16,0 0-3-16,0 0-1 0,0 0 0 0,0 0 0 16,0 0-5-16,0 0 0 0,0 0-8 0,0 0 12 15,0 0-12-15,0 0 11 0,0 0-11 0,0 0 10 16,0 0-1-16,0 0 0 0,0 0 0 0,0 0 0 15,0 0 3-15,0 0 0 0,0 0 0 0,0 0 0 0,0 0 3 16,0 0 1-16,0 0 0 0,0 0 0 16,0 0-16-16,0 0 0 0,0 0 0 0,0 0 0 0,0 0 0 0,0 0 0 15,0 0 0-15,0 0 0 16,0 0 0-16,0 0 0 0,3 0-8 0,-3 0 8 16,0 0 0-16,8-6 0 0,-1 6 0 0,-4-6 0 0,4 6-8 0,0 0 8 15,0 0 0-15,0 0 0 0,0 0-16 0,0 0 3 16,4 0 1-16,-4 0 0 0,4 0 12 0,-1 0 13 15,1 0-2-15,-4 0-1 0,3 0-10 0,1 0-14 16,-4 0 3-16,0 0 1 0,0 0 18 0,0-6 3 16,0 6 1-16,0-6 0 0,0 6-4 0,-3 0 0 15,-4 0 0-15,4 0 0 0,-1 0-8 0,-3 0 0 0,4-6 0 16,-4 6 0-16,0 0 8 0,0 0 0 0,3-6 0 0,-3 6 0 16,0 0-8-16,0 0 0 0,0 0 0 0,0 0 0 15,0 0 0-15,0 0-11 0,-3 0 3 0,-4-11 0 16,3 8-4-16,-3-3 0 0,7 6 0 15,-7-6 0-15,-4 6 12 0,11 0-12 0,-7-6 12 16,0 6-12-16,-3-6 12 0,-1 6-12 0,11 0 12 0,-7-6-12 16,-4 6 3-16,11 0 0 0,0 0 0 15,0 0 0-15,-7 6-5 0,-3-6-1 0,10 0 0 0,-7 6 0 16,7-6 5-16,-7 6 1 0,3 0 0 0,1-6 0 16,-1 6-4-16,4-3-1 0,-4 8 0 0,1-11 0 15,3 12 14-15,-4-6 15 0,4-6-3 0,-3 12-1 16,-1-6-11-16,1 5 0 0,-1-5 0 0,4-3 0 15,-3 3 0-15,-1 0 0 0,4-6 0 0,-3 6 0 0,3 6 0 16,-4-6 0-16,4-6 0 0,-3 5 0 16,3-5 8-16,-4 6 0 0,4-6 0 0,-3 6 0 0,3-6 2 0,0 6 0 15,0-6 0-15,0 3 0 0,0-3-10 0,3 12 0 16,-3-6 0-16,0-6 8 0,4 6 0 0,3-1 0 16,0 1 0-16,0 0 0 0,3 0 0 0,-3 0 0 15,4 0 0-15,3 3 0 0,-3-9-8 0,3 6 0 16,0-1 0-16,-3-5 0 0,-1 6 0 0,-3 0 0 15,7-6 0-15,-3 6 0 16,0-6-24-16,-1 0-3 0,1 6-1 0,3-6 0 16,0 0-47-16,0 0-9 0,-3 0-3 0,-4 6 0 15,3-6-7-15,-3 0-2 0,0 6 0 0,0-6-352 0,-3 0-72 16</inkml:trace>
  <inkml:trace contextRef="#ctx0" brushRef="#br0" timeOffset="160104.583">27270 2031 1177 0,'0'0'25'0,"0"0"6"0,0 0 1 0,0 0 2 0,0 0-34 0,0 0 0 0,0 0 0 0,0 0 0 16,0 0 67-16,0 0 6 0,0 0 2 0,0 0 0 0,0 0-31 15,0 0-7-15,0 0-1 0,-4 6 0 0,1 0-12 0,3-4-4 16,0 4 0-16,0 0 0 0,0 6 7 0,0-6 1 16,0 6 0-16,-4-7 0 0,4 7-4 0,-3 3-1 15,3-3 0-15,-4-1 0 0,4 1 5 0,-3 3 0 16,-1-3 1-16,1-1 0 0,-1 1-3 0,0 6-1 15,1-3 0-15,-1 8 0 0,4-11-13 0,-3 0-4 16,-1-1 0-16,1 4 0 0,-1-9 4 0,4 6 0 16,-3-6 0-16,-1-1 0 0,4 1-2 0,0-6 0 15,0 9 0-15,0-9 0 0,0 0-10 0,0 0 0 16,0 0 0-16,0 0 8 0,0 0-8 0,0 0 0 16,0 0 0-16,0 0 0 0,0 0 0 0,0 0-14 0,0 0 5 0,0 0 1 31,0 0-36-31,0 0-8 0,0 0 0 0,0 0-1 15,0 0-32-15,0 0-7 0,0 0 0 0,0 0-1 16,0 0-3-16,0 0-1 0,0-3 0 0,4-3 0 16,-1 0-79-16,1 1-16 0</inkml:trace>
  <inkml:trace contextRef="#ctx0" brushRef="#br0" timeOffset="160760.599">27503 2254 1105 0,'0'0'24'0,"0"0"4"0,0 0 2 0,0 0 2 0,0 0-32 16,0 0 0-16,0 0 0 0,0 0 0 0,0 0 84 0,0 0 9 15,0 0 3-15,-7 0 0 0,7 0-27 0,0 0-5 16,-8-6 0-16,5 6-1 0,3 0-31 0,-7-6-5 16,7 6-2-16,-7 0 0 0,7 0-5 0,0 0 0 15,-7-5-1-15,0 5 0 0,7 0 1 0,-7-3 1 16,0 3 0-16,-4 3 0 0,4-3 3 0,0 5 0 16,7-5 0-16,-7-5 0 0,7 5-13 0,0 0-3 15,0 0 0-15,0 0 0 16,-7 5-21-16,7-5-5 0,0 0-1 0,0 0 0 0,0 0 19 0,0 0 0 0,0 0 0 0,-4 6 0 15,4 0 0-15,0 0 0 0,4 0 0 16,-4 6 0-16,3-6 0 0,1-1-8 0,-1 1 8 0,1-3 0 16,-4 9 48-16,3-6 12 0,-3-6 4 0,7 6 0 31,-3 0-103-31,-4-6-20 0,0 0-4 0,7 0-1 0,0 6 64 0,-7-6 21 0,7 5 0 0,-7-5 0 16,0 0-21-16,0 0 0 0,0 0 0 0,0 0 0 15,7 0 0-15,-7 0 0 0,0 0 0 0,0 0 0 16,7 0 0-16,-7 0 0 0,0 0 0 0,0 0 0 15,0 0 11-15,0 0-3 0,0 0 0 0,0 0 0 16,0 0-8-16,0 0 0 0,0 0 0 0,0 0 0 16,0 0 0-16,0 0 8 0,0 0-8 0,0 0 8 0,0 0-8 15,0 0 0-15,0 0 0 0,0 0 8 16,0 0-8-16,0 0 0 0,0 0 9 0,0 0-9 16,0 0 0-16,0 0 0 0,0 0 0 0,0 0 0 15,0 0 0-15,0 0 0 0,0 0-9 0,0 0 9 0,0 0 0 16,0 0-11-16,0 0 11 0,0 0-8 0,7 6 0 0,-3-6 0 15,-1 0 0-15,4 6 0 0,-3 3 8 0,0-3 0 16,-1 0 0-16,4 0-8 16,0 5-45-16,4 1-9 0,-4 0-2 0,3-3 0 15,-3 3-38-15,4-1-8 0,-4 1-2 0,4 0-351 16,-4-6-70-16</inkml:trace>
  <inkml:trace contextRef="#ctx0" brushRef="#br0" timeOffset="161521.904">27224 2760 1267 0,'0'0'28'0,"0"0"5"0,0 0 2 0,0 0 1 0,0 0-36 0,0 0 0 0,0 0 0 0,0 0 0 16,0 0 58-16,0 0 5 0,0 0 1 0,0 0 0 15,0 0-52-15,-7 6-12 0,7-6 0 0,0 0 0 16,0 0 37-16,-4 0 5 0,1 11 1 0,3-11 0 15,0 0-3-15,-4 6 0 0,4 3 0 0,0-3 0 16,0 0-12-16,0 6-4 0,0-1 0 0,0-5 0 16,0 6 13-16,-3-6 3 0,3 9 0 0,0-4 0 15,0 1-26-15,0 0-5 0,0 3-1 0,-4 2 0 16,4-5-8-16,0 12 8 0,-3-13-8 0,3 10 8 16,0-3-31-16,-4-1-6 15,4-2-2-15,-3-3 0 0,3 5 31 0,-4-5 0 0,4 0 0 0,0-3 0 16,-3 2 0-16,3-5 0 0,0 0 0 0,0 0 0 0,0-6 0 0,0 0 0 15,0 0 0-15,0 0 0 0,0 0 0 0,0 0 0 16,0 0 0-16,0 0 0 16,0 0-57-16,0 0-6 0,0 0-1 0,0 0 0 15,0 0-51-15,0 0-10 0,0 0-3 0,0 0 0 16,0 0-51-16,3-6-10 0,1-6-3 0,-4 12 0 0</inkml:trace>
  <inkml:trace contextRef="#ctx0" brushRef="#br0" timeOffset="162091.567">27347 2907 1508 0,'0'0'33'0,"0"0"7"0,0 0 2 0,0 0 0 0,0 0-34 0,0 0-8 0,0 0 0 0,0 0 0 16,0 0 44-16,0 0 6 0,0 0 2 0,0 0 0 15,0 0-36-15,0 9-6 0,4-3-2 0,-4-6 0 16,0 0 10-16,3 5 2 0,4 1 0 0,0 0 0 16,1 0-7-16,2-6-1 0,-3 6 0 0,4 0 0 0,-4-6-3 0,0 0-1 15,0 0 0-15,0 6 0 0,-7-6-8 0,7 0 8 16,-3 0-8-16,-4 0 8 0,7-6 2 0,-7 6 0 15,3 0 0-15,-3 0 0 0,7-6 15 0,-7 6 3 16,0 0 1-16,0-6 0 0,0 0-17 0,0 6-3 16,0 0-1-16,0-6 0 0,-3 0-8 0,3 6 0 15,0-8 0-15,0 8 0 16,0 0-19-16,0 0-5 0,-4-6-2 0,1 0 0 0,-4 0 26 0,3 6 0 16,4 0 0-16,-11 0 0 15,4 0-56-15,0 0-7 0,0 0-1 0,-3 0 0 0,-1 0 52 0,4 6 12 16,-4 0 0-16,4-3 0 0,0 3 9 0,0 5 5 15,4-5 1-15,-4 0 0 0,0 6-15 0,3 0 0 0,-3-7 0 0,4 10 0 16,3-9-14-16,-4 12 1 0,4-12 0 0,0 5 0 16,0-5 27-16,4 3 6 0,-4-3 0 0,3 6 1 15,4-1-33-15,-3-5-8 0,6 0 0 0,-3 0-1 16,0 0 68-16,4 0 13 0,0 3 4 0,-1-9 0 16,-3 5-52-16,4 1-12 0,-1-6 0 0,1 0 0 15,-4 6 0-15,0-6 0 0,-3 0 0 0,3 6 0 16,0-6-33-16,0 0-10 15,0 0-1-15,-7 0-1 0,7-6-45 0,0 6-9 0,-4 0-1 16,5 0-598-16</inkml:trace>
  <inkml:trace contextRef="#ctx0" brushRef="#br0" timeOffset="162596.91">27630 2916 1130 0,'0'0'32'0,"0"0"8"16,0 0-32-16,0 0-8 0,0 0 0 0,-4 3 0 0,-3 5 30 0,3-8 5 15,1 6 1-15,-4 0 0 0,3 0 6 0,1-6 2 0,3 0 0 16,-4 12 0-16,1-12-20 0,3 0-3 0,0 0-1 0,0 0 0 15,-4 12-6-15,4-7-2 0,0-5 0 0,0 6 0 16,0-6 7-16,0 9 1 0,0-9 0 0,0 0 0 16,0 6-8-16,0-6-2 0,4 6 0 0,-4-6 0 15,3 12 11-15,1-6 3 0,-4-6 0 0,3 5 0 16,1-5 4-16,3 6 0 0,-7-6 1 0,3 6 0 16,4-6-29-16,1 3 8 0,-5 0-8 15,4 0 0-15,0-3 0 0,-3 6 0 0,3-6 0 0,-7 0 0 16,7 0 8-16,0 0 0 0,0 0-8 0,-4 6 12 15,5-6-12-15,-8 0 0 0,7 6 0 0,-7-6 0 16,3 0 0-16,-3 0 0 0,7 0 0 0,-7 0 0 16,0 0 0-16,4 6 0 0,-4-6 0 0,3 5 0 15,-3-5 0-15,4 6 0 0,-1-6 0 0,-3 0 0 16,0 12 9-16,0-12-9 0,0 6 8 0,0 0-8 16,-3 3 12-16,-1-4-4 0,1 1 0 0,-1 0 0 0,4-6-8 15,-3 6 0-15,-4 0 0 0,0 6 0 0,3-12 0 0,-3 6-12 16,0-6 2-16,0 3 1 15,7-3-35-15,-7 3-8 0,0-3 0 0,0 2-1 16,0-2-165-16,0 0-33 0</inkml:trace>
  <inkml:trace contextRef="#ctx0" brushRef="#br0" timeOffset="163747.633">28413 2104 1227 0,'0'0'27'0,"0"0"5"0,0 0 2 0,0 0 1 0,0 0-35 0,0 0 0 16,0 0 0-16,0 0 0 0,0 0 32 0,0 0 0 16,0 0 0-16,0 0 0 0,0-6-4 0,3 0-2 0,-3-5 0 0,0 11 0 15,4 0-3-15,-4 0-1 0,0 0 0 0,0 0 0 16,0 0-2-16,0 0-1 0,0 0 0 0,0 0 0 16,0 0 4-16,0 0 1 0,0 0 0 0,0 0 0 15,0 0 4-15,3 0 0 0,1 6 1 0,-1 5 0 16,1-11 9-16,-4 9 2 0,0 3 0 0,-4-6 0 15,1 6-2-15,-1-1 0 0,1 1 0 0,-1-3 0 16,1 9-6-16,-4-7-2 0,0 7 0 16,0-3 0-16,-1 2 3 0,1 1 1 0,4-6 0 15,-1-1 0-15,-3 10-18 0,0-9-4 0,4 0-1 0,-4 5 0 16,3-2-11-16,1 3 0 0,-1-7 0 0,1 1 8 16,-1-6-8-16,4 0 0 0,0-6 0 0,0 0 0 15,-3 9 0-15,3-9 0 0,0 0 0 0,0 0 0 16,0 0-36-16,0 0 0 15,0 0 0-15,0 0 0 0,0 0-21 0,0 0-4 0,0 0-1 16,0 0 0-16,0-9-42 0,0 3-8 0,-4 0-1 16,4 6-1-16,0 0-124 0,4-6-25 0,-1-6-5 15,-3 12-156-15</inkml:trace>
  <inkml:trace contextRef="#ctx0" brushRef="#br0" timeOffset="164375.187">28469 2295 900 0,'0'0'20'0,"0"0"4"0,0 0 0 0,0 0 1 0,4 0-25 0,-4 0 0 0,0 0 0 0,7-3 0 15,-4 0 60-15,4 3 8 0,-3-5 0 0,-1-1 1 16,1 0-4-16,-4 6-1 0,0 0 0 0,0 0 0 16,0 0 0-16,0 0 0 0,0 0 0 0,0 0 0 15,0 0-16-15,0 0-3 0,0 0-1 0,0 0 0 16,0 0-15-16,0 0-3 0,0 0-1 0,0 0 0 0,0 0-2 0,0 0-1 15,0 0 0-15,0 0 0 16,0 0-1-16,0 0 0 0,0 0 0 0,-4 12 0 0,4-12-4 0,-3 5-1 16,3-2 0-16,-4 9 0 0,4 0-16 0,0-6 8 15,4 6-8-15,-4-7 0 0,0 7 10 0,0-6-10 16,0 3 8-16,0-3-8 16,-4 6 0-16,8-7 0 0,-4 7 8 0,0-6-8 15,0-6 0-15,3 6 0 0,1 0 9 0,-1 3-9 0,-3-9 14 0,8 0-2 16,-5 6 0-16,4-1 0 0,-3-5-3 0,3 6-1 15,0 0 0-15,0-6 0 0,0 0-8 0,0 0 8 16,0 0-8-16,4 0 8 0,-4 0 0 0,0-6-8 16,0 0 12-16,0 6-4 0,-4-5 1 0,4-1 0 0,0-6 0 15,-3 3 0-15,3-3-9 0,-4 1 12 0,1 5-12 0,-4 0 12 16,4-9-4-16,-4 3-8 0,3 1 12 0,-3-1-4 16,0 6-16-16,-3 0-4 0,3-9-1 0,-4 9 0 31,0 1-15-31,4-7-4 0,-3 6 0 0,3 0 0 0,-7 6 17 0,7 0 3 0,0 0 1 0,-4-12 0 31,1 12-19-31,3 0-4 0,0 0-1 0,0 0 0 0,0 0-21 16,0 0-4-16,-4-6 0 0,4 6-1 0,0 0-89 0,0 0-18 15,0 0-3-15,0 0-1 0</inkml:trace>
  <inkml:trace contextRef="#ctx0" brushRef="#br0" timeOffset="164719.749">28868 2316 1162 0,'0'0'25'0,"0"0"6"0,0 0 1 16,0 0 1-16,0 0-33 0,0 0 0 0,0 0 0 0,0 0 0 0,0 0 69 0,0 0 7 16,0 0 2-16,0 0 0 0,0 0-17 0,-4 0-3 0,1 6-1 0,-1 0 0 15,1 5-14 1,-4-5-3-16,3 0-1 0,1 3 0 0,-1-3-23 0,-3 0-5 0,3 0-1 0,1 0 0 16,3-1-10-16,-4 1 0 15,1 0 0-15,-1 0 0 0,1 0 0 0,3-3 0 16,0-3 0-16,0 6 0 15,0-6-44-15,0 6-2 0,0-6 0 0,0 0 0 16,0 0-142-16,0 0-28 0,0 0-5 0,0 0-2 0</inkml:trace>
  <inkml:trace contextRef="#ctx0" brushRef="#br0" timeOffset="164911.484">28780 2063 1350 0,'0'0'29'0,"0"0"7"16,0 0 0-16,0 0 3 0,0 0-31 0,0 0-8 0,0 0 0 0,0 0 0 0,0 0 27 0,0 0 4 15,0 0 1-15,0 0 0 0,0 0-32 0,0 0-21 16,0 0 3-16,0 0 1 16,0 0-56-16,0 0-11 0</inkml:trace>
  <inkml:trace contextRef="#ctx0" brushRef="#br0" timeOffset="165498.335">28476 2727 694 0,'0'0'20'0,"0"0"4"0,0 0-24 0,0 0 0 0,0-5 0 0,0-1 0 0,0 0 76 0,0 0 10 15,0 6 2-15,0 0 1 0,0-6-17 16,0 0-3-16,0 6-1 0,0 0 0 0,0 0-3 0,0 0-1 16,0 0 0-16,0 0 0 0,0 0-7 0,0 0-1 15,0-6-1-15,0 6 0 0,0 0-8 0,0 0-2 16,0 0 0-16,0 0 0 0,0 0-13 0,0 0-4 15,0 0 0-15,0 0 0 0,0 0 0 0,0 0 0 16,0 6 0-16,4 0 0 0,-4-6-28 0,0 12 0 16,0-6 0-16,3 0 0 0,-3 5 12 0,0-2-3 15,0-3-1-15,-3 6 0 0,3 5 0 0,0-11 0 16,0-6 0-16,-4 6 0 0,4 9-8 0,-3-3 12 16,3-1-12-16,-4 1 12 0,4 3-12 0,-3 3 0 15,3-7 9-15,-4 1-9 0,4-6 0 0,0 9 0 16,-3-4 0-16,3-5 0 0,0 6 0 0,0-6 0 0,0-6 0 0,0 0 0 31,0 0-35-31,0 0-5 0,0 0 0 0,-4 6-1 16,4-6-31-16,0 0-5 0,0 0-2 0,0 0 0 15,0 0-13-15,0 0-2 0,0 0-1 0,4-6-556 0</inkml:trace>
  <inkml:trace contextRef="#ctx0" brushRef="#br0" timeOffset="166518.897">28607 2810 1494 0,'0'0'32'0,"0"0"8"0,0 0 0 0,0 0 3 15,0 0-35-15,0 0-8 0,0 0 0 0,0 0 0 0,0 0 54 0,0 0 9 16,0 0 1-16,0 0 1 0,0 0-25 0,0 0-4 15,0 0-2-15,0 0 0 0,0 0-10 0,0 0-3 16,0 0 0-16,0 0 0 0,0 0 5 0,0 0 1 16,0 0 0-16,0 0 0 0,3 0-27 0,1 0 0 15,3 0 0-15,-4-6 0 0,1 6 0 0,3 0 0 0,-4 0 0 16,5 0 0-16,-1-6 12 0,3 6-2 16,-6-3-1-16,3 3 0 0,0-3-9 0,0 0 0 0,-4 3 0 0,-3 0 0 15,4-6 0-15,-4 6 0 0,7 0 0 0,-3-6 8 16,3 6-8-16,-7 0 12 0,0 0-12 0,0-5 12 15,3-1-12-15,-3 6 8 0,4-6-8 16,-4 6 8-16,0 0-8 0,0 0 0 16,0 0 0-16,0 0-11 0,0 0 3 0,-7-6 0 15,3 0 0-15,1 6 0 0,-1-6-1 0,-3 0 0 0,3 0 0 0,-3 3 0 32,4-2-26-32,-4-1-5 0,0 0 0 0,0 0-1 0,-4 6 17 0,4 0 4 0,0 0 1 0,0 0 0 15,3 0-2-15,-3 0-1 0,0 0 0 0,4 0 0 16,-4 0 22-16,3 0 0 0,1 0 0 0,-4 12 0 15,7-6 0-15,-4 2 0 0,4 4 0 0,-3 0 0 16,3 0 0-16,0 5 0 0,3-8 0 0,-3 9 0 16,0-1 0-16,4-5 0 0,-4 0 0 0,3-3 0 15,1 8 47-15,-4-5 13 0,3-6 4 0,1 6 0 0,-1-3-52 16,1-3-12-16,-1 5 0 0,1-5 0 0,-4-6 0 16,3 6 0-16,1 0 0 0,-4-6 0 0,7 0 0 0,0 6 0 15,0-6 0-15,0 6 0 0,4-6 0 0,-4 6 0 16,0-6 0-16,3 0 0 0,-3 0-8 15,0 0-5-15,4 0-1 0,-4 0 0 16,4 0-39-16,-4-6-8 0,0 0-2 0,0 6 0 16,0 0-17-16,-7 0-3 0,7-6-1 0,-3 6 0 15,-4 0-36-15,7-6-7 0,0 0-1 0,-4 6-1 16,-3 0-3-16,4-6-1 0,-1 0 0 0,1-2 0 0,-1 2 86 0,1-6 18 16,-1 6 3-16,1 0 1 0,-4-6 25 0,3 7 0 15,-3-7 0-15,4 6 0 0,-1-3 14 0,-3 3 8 16,4 0 2-16,-4-5 0 0,3 5-16 0,1-6-8 0,-4 3 10 0,0 3-10 15,4 0 34-15,-4 0 1 0,0-5 0 0,0 5 0 16,0 0 23-16,3 0 5 0,-3 0 1 0,0-3 0 16,0 3-1-16,0 6 0 0,0-5 0 0,0 5 0 15,0 0 1-15,0 0 1 0,0 0 0 0,0 0 0 16,0 0-1-16,0 0 0 0,0 0 0 0,0 0 0 16,0 0 0-16,-7 5 0 0,3-2 0 0,1 9 0 15,-1-6 0-15,1 0 0 0,3 6 0 0,-4-1 0 16,8 1-51-16,-4-6-13 0,0 3 0 0,0 3 0 15,3-1 24-15,1 1 3 0,-1-6 0 0,5 3 0 16,-5 3-19-16,1-6-8 0,3 5 8 0,0-5-8 16,0 0 15-16,3 0-3 0,1-6 0 0,-4 6 0 15,4 0-12-15,-1-3 0 0,1-3 0 0,-1 3 0 0,-3-3 9 16,4 0-1-16,0-3 0 0,-4 3 0 16,-7 0 19-16,7-3 3 0,-7 3 1 0,7 0 0 15,-7 0-19-15,7-6-4 0,-7 6-8 0,3-6 12 16,1 0 0-16,-4 6 0 0,3-6 0 0,-3 0 0 15,0 0 2-15,0 1 0 0,0-10 0 0,0 9 0 0,-3-6 14 0,3 0 2 16,-4-5 1-16,1 5 0 16,-1 3-53-16,4-3-10 0,-3 1-3 0,-1-1 0 15,4 6 5-15,-3-6 1 0,3 6 0 0,-4-2 0 16,4 2-43-16,0 6-8 0,0 0-1 0,0 0-839 0</inkml:trace>
  <inkml:trace contextRef="#ctx0" brushRef="#br0" timeOffset="167055.422">29097 2827 1036 0,'0'0'23'0,"0"0"5"0,0 0 0 0,0 0 1 0,0 0-29 0,0 0 0 0,0 0 0 0,0 0 0 16,0 0 57-16,0 0 6 0,0 0 1 0,0 0 0 15,0 0 0-15,0 0 0 0,0 0 0 0,0 0 0 16,4 0 0-16,-4 0 0 0,0 0 0 0,7 6 0 16,-4 0-52-16,1 0-12 0,-1 0 0 0,1 0 0 15,-1 9 44-15,-3-10 5 0,0-5 2 0,4 6 0 16,-4 6-15-16,3-6-4 0,-3-6 0 0,0 0 0 0,4 6-32 0,-4-6 0 16,0 0 0-16,0 0 0 0,0 0 0 0,0 0 0 15,0 0 0-15,0 0 0 0,0 0 13 0,0 0-4 16,0 0-1-16,0 0 0 0,0 0-8 0,0 0 8 15,0 0-8-15,0 0 8 0,0 0 0 0,0 0 0 16,-4 0 0-16,1 0 0 0,-1-6-8 0,1 6 0 16,-1-6 0-16,1 0 8 0,-1 0-8 0,1 0 0 15,-1 1 0-15,-3-10 0 0,4 9 0 0,-1 0 15 16,1-6-4-16,3 6-1 0,-4-5 17 0,0-1 3 16,4-3 1-16,-3 9 0 0,-1-11-2 0,4 11 0 15,-3-6 0-15,3 6 0 0,0-6-9 0,0 4-1 16,0-4-1-16,0 6 0 0,0-6-26 0,0 6-6 0,3-5-1 15,-3 2 0-15,0 3-3 0,0-6-1 0,0 6 0 16,0 0 0 0,4-5-17-16,-1-1-3 0,1 6-1 0,-4 3 0 15,4-3-16-15,-1 6-3 0,1-6-1 0,3 0 0 16,0 0-5-16,0 6-2 0,0-5 0 0,3 5 0 16,4 0-8-16,1 0-1 0,-1 0-1 0,3 5 0 15,1-5-31-15,3 0-5 0,0 6-2 0,1 0-401 0</inkml:trace>
  <inkml:trace contextRef="#ctx0" brushRef="#br0" timeOffset="167769.987">29940 2463 1476 0,'0'0'32'15,"0"0"8"-15,0 0 0 0,0 0 1 0,0 0-33 0,0 0-8 0,0 0 0 0,0 0 0 0,0 0 60 0,0 0 9 16,0 0 3-16,0 0 0 0,0 0-27 0,0 0-5 16,7 6 0-16,-7-6-1 0,0 0-10 0,4 0-1 15,3 6-1-15,-7-6 0 0,7 0-12 0,0 0-3 16,0 0 0-16,0 3 0 0,0 0-12 0,0-1 0 16,0 10 8-16,0-12-8 0,0 6 0 0,0 0 0 15,1 0 0-15,-1 0 0 0,0 0 0 0,0 0 0 16,0 2 0-16,-4-2 0 0,4-3 0 0,-3 6 0 15,-1-3 0-15,4 0 0 0,-3-6 12 0,-4 0-3 0,3 6-1 16,1-1 0 0,-4-5-28-16,4 6-7 0,-4-6-1 0,0 0 0 15,3 6-63-15,1-6-13 0,-4 0-2 0,0 0-1 16,0 0-11-16,0 0-2 0,0 0-1 0,0 0 0 0</inkml:trace>
  <inkml:trace contextRef="#ctx0" brushRef="#br0" timeOffset="168141.548">30127 2360 1108 0,'0'0'24'0,"0"0"6"0,-7 0 1 0,7 0 0 0,-7 6-31 0,7-6 0 0,-7 0 0 0,7 0 0 0,-7 6 58 0,7-6 6 15,-4 6 0-15,4-6 1 0,0 0-29 0,-7 6-5 16,7-6-2-16,-3 5 0 0,3-5-8 0,-4 12-1 15,4-6-1-15,0 0 0 0,0 3 4 0,4 3 1 16,-4-7 0-16,3 7 0 0,1 0 4 16,-1 0 2-16,1-4 0 0,0 4 0 0,-1 0-7 0,1 0-2 15,-1 0 0-15,1 2 0 0,-1 4 13 0,-3-1 2 16,4 1 1-16,-4-3 0 0,3 2-8 0,-3 7-1 16,0-9-1-16,0 8 0 0,0 1-19 0,0 2-8 15,0-14 0-15,-3 6 8 16,3-1 0-16,0-2 0 0,-4 3 0 0,4-1 0 0,0-2-8 0,0 3 0 15,0-1 0-15,0 1 0 0,0-3 0 0,0 2 0 16,4-11 11-16,-4 6-11 0,3-12 0 0,1 12 0 16,-4-12 0-16,0 0 0 15,0 0-25-15,3 0-11 0,4 0-3 0,0-12 0 16,0 12-79-16,-3-12-16 0,7-6-3 0,-8-2-1 0</inkml:trace>
  <inkml:trace contextRef="#ctx0" brushRef="#br0" timeOffset="168955.394">30670 2260 1134 0,'11'-6'24'0,"-11"6"6"16,4-6 1-16,3 6 1 0,0 0-32 0,-4 0 0 0,4-6 0 0,0 6 0 0,-3 0 26 0,3 0-2 15,-4 0 0-15,1 0 0 0,3 0 13 0,-7 0 3 16,4 0 0-16,-4 0 0 0,0 0-13 0,3 0-3 0,-3 0 0 0,7 6 0 16,0-6 16-16,-3 0 2 0,3 12 1 0,0-12 0 15,-7 0-27-15,3 0-6 0,-3 0-1 0,7 6 0 16,1-6-9-16,-5 0 0 0,1 0 0 0,3-6 0 16,-7 6 0-16,0 0 0 0,3 6 9 0,-3-6-9 15,0 0 11-15,4 0-3 0,-1 6 0 0,-3-6 0 16,4 0-8-16,-1 6 0 0,-3-6 0 0,0 0 0 15,4 6 0-15,-4-6 0 0,3 0 0 0,1 5 0 16,-4-5 0-16,3 0 0 0,-3 0 0 0,0 0 0 16,0 0-13-16,0 0-5 0,4 0-1 0,-4 0 0 31,0 0-21-31,0 0-5 0,0 0-1 0,0-5 0 16,0-1-13-16,-4 0-2 0,4 0-1 0,-3 0 0 0,3 6 30 0,-4-6 7 0,4 0 1 0,0 6 0 15,0 0 12-15,0 0 4 0,0 0 0 0,0 0 0 16,0 0 16-16,0 0 3 0,-3-6 1 0,3 6 0 15,-4-5 32-15,4 5 6 0,0 0 2 0,0 0 0 0,0 0-32 0,0 0-7 16,0 0-1-16,-7-3 0 0,7 3 0 0,-10-3-1 16,-1 3 0-16,0-3 0 0,11 3-11 0,-10 0 10 15,-1 0-10-15,1 0 10 0,-4 0-10 0,3 3 0 16,-3 8 0-16,0-11 0 0,0 0 16 0,-4 0-3 16,4 0 0-16,0 6 0 0,0-6 23 0,3 0 5 15,1 6 1-15,-1 0 0 0,4 6-16 0,0-6-3 16,3-6-1-16,-3 6 0 0,4 2-22 0,-1 4 0 15,1 0 0-15,3-6 8 0,0 6-8 16,0-1 0-16,0-2 0 0,0 3 0 0,0 0 0 0,0-6 0 16,3 5 0-16,1 1 0 0,-1-3 0 0,1 3 0 15,-1-1 0-15,4 1 0 0,-3 0 0 0,3-6 0 16,0 3 0-16,-3-4 0 0,3 7 0 0,0-6 11 16,0 0-11-16,0 0 12 0,0 0-12 0,0 0 0 0,3-6 0 0,1 6-11 15,-4-1-5-15,0-2-2 0,-3-3 0 0,3 0 0 31,0 0-22-31,3 0-4 0,-3 0 0 0,0 0-422 0,1 0-84 0</inkml:trace>
  <inkml:trace contextRef="#ctx0" brushRef="#br0" timeOffset="169612.243">30910 2334 1364 0,'0'0'30'0,"0"0"6"0,0 0 2 0,0 0 0 0,0 0-30 0,0 0-8 16,0 0 0-16,0 0 0 0,0 0 20 0,0 0 4 16,0 0 0-16,0 0 0 0,0 0 6 0,0 0 2 15,0 0 0-15,0 5 0 0,4 7-16 0,-1-6-4 16,-3 3 0-16,4-3 0 0,-1 0 6 0,1 0 1 15,-4-6 0-15,4 11 0 0,-1 1 17 0,-3-6 4 16,4 0 1-16,-1 3 0 0,-3-3-25 0,0-6-6 16,0 0-1-16,4 5 0 0,-1 7 1 0,-3-12 0 0,0 0 0 0,0 0 0 15,0 0-1-15,0 0 0 0,0 0 0 0,0 0 0 16,0 0 13-16,0 0 2 0,0 0 1 0,0 0 0 16,0 0 11-16,0 0 3 0,0 0 0 0,0 0 0 15,4-12-26-15,-1 12-5 0,1-5 0 0,-1-1-8 16,1-3 0-16,-4 3 0 0,3 0 0 0,-3 0 0 15,4 0-16-15,-4-5-1 0,3 5 0 0,1 0 0 16,-1-6 5-16,-3 6 0 0,4-3 1 0,-4-2 0 16,4 5 11-16,-1-6 0 0,1 6 0 0,-1 6 0 15,1-15 0-15,-1 9 0 0,1-5 0 0,-1 5 0 16,4 0 0-16,-3 0 0 0,-1-6 0 0,1 12 0 16,-1-6 0-16,-3 6 0 0,4 0 0 0,3 0 0 15,-3 6 0-15,3-6-13 0,0 0 5 0,-4 0 8 16,4 12-8-16,-3-12 8 0,3 6 0 0,-4 0 0 15,4 0-8-15,-3 0 8 0,-1-1-10 0,1 1 10 16,-1 3 0-16,-3 3 0 0,4-6 0 0,-4 0 0 0,4 5 0 0,-4-5 0 16,0 9 13-16,3-3-4 15,-3 0 7-15,0 5 0 0,4-5 1 0,-4-3 0 0,3 3-5 16,-3 5-2-16,4-11 0 0,-4 6 0 0,3-6-10 0,1 5 0 16,-1 4 0-16,1-9 8 0,-1 0-8 0,1 0 12 15,-1 0-12-15,-3-6 12 0,4 6-12 0,-4-6-11 16,0 0 3-16,0 0 0 15,0 0-22-15,7 5-4 0,-7-5-1 0,0 0 0 16,0 0-27-16,0 0-6 0,0 0 0 0,0 0-1 16,0 0-13-16,0 0-2 0,0 0-1 0,3 0-390 0,-3 0-77 15</inkml:trace>
  <inkml:trace contextRef="#ctx0" brushRef="#br0" timeOffset="170993.768">30575 2413 961 0,'0'0'20'0,"0"0"5"0,0 0 1 0,0 0 2 0,0 0-28 0,0 0 0 0,0 0 0 0,0 0 0 16,0 0 64-16,0 0 6 0,0 0 2 0,0 0 0 15,0 0-26-15,0 0-5 0,0 0-1 0,0 0 0 0,0 0-23 16,0 0-5-16,0 0 0 0,0 0-1 16,0 0-11-16,0 0 0 0,0 0 0 0,0 0 8 15,0 0-8-15,0 0 12 0,0 0-12 0,0 0 12 0,0 0 12 0,0 0 2 16,0 0 1-16,4 6 0 0,-4-6 15 0,0 0 3 16,3 3 1-16,-3-3 0 0,4 6-4 0,-4-6-1 15,0 0 0-15,7 0 0 0,-4 6 0 0,-3-6 0 16,7-6 0-16,-3 6 0 0,-4 0-17 0,0 0-3 15,7-6-1-15,0 6 0 0,-3-6-8 0,3 3-3 16,-4-3 0-16,1 6 0 0,-1-6-9 0,4 6 0 16,-7 0 0-16,4-6 0 0,3 6 0 0,0-6 0 0,-4 6 0 0,-3 0-11 15,0 0 3-15,8 0 0 0,-1 0 0 16,-7 0 0-16,0 0-2 0,7 0 0 16,0-5 0-16,-7 5 0 0,7 0 10 0,0 0 0 0,-7 0 0 15,7 0 0-15,-7 0 0 0,0 0 0 16,3 5 0-16,-3-5-8 0,0 0 8 0,0 0 12 15,7-5-2-15,-7 5-1 0,0 0 9 0,0 0 2 16,8 0 0-16,-8 0 0 0,0 0 0 0,0 0 0 0,0 0 0 0,3-6 0 16,1 0-8-16,-4 6-2 0,0 0 0 0,0-6 0 15,0 6-10-15,3-6 0 0,-3 6 0 0,0 0 0 16,4-9 10-16,-4 9 0 0,0 0 0 0,0-6 0 16,3-5-10-16,-3 11 0 0,0 0 0 0,0 0 0 15,0 0-20-15,0 0-7 0,0 0-1 16,0 0 0-16,0 0 3 0,0 0 0 0,0 0 0 0,0 0 0 15,0 0-16-15,0 0-3 16,-7 0-1-16,0-6 0 0,7 6-15 0,-7 0-4 16,3 0 0-16,4 0 0 0,0 0-17 15,-7 0-4-15,0 0-1 0,0 0 0 0</inkml:trace>
  <inkml:trace contextRef="#ctx0" brushRef="#br0" timeOffset="181775.543">6498 8290 694 0,'0'0'15'0,"0"0"3"0,0 0 1 0,0 0 1 0,0 0-20 0,0 0 0 0,0 0 0 0,0 0 0 16,0 0 52-16,0 5 5 0,-3 7 2 0,3-6 0 16,0 3 5-16,-4 0 0 0,4 5 1 0,0-2 0 15,-3-6-9-15,-1 12-1 0,4-4-1 0,-3 10 0 16,3-6-5-16,-4-4-1 0,0 10 0 0,1-1 0 16,-1-5-9-16,1 3-3 0,-1 2 0 0,1-2 0 15,-1 2-5-15,1 1-2 0,3-7 0 0,-4 10 0 16,1-7 5-16,-1 4 1 0,1-1 0 0,-1-5 0 15,4 3-8-15,-3-4-2 0,3 1 0 0,-4-3 0 16,4 2-11-16,-3 1-2 0,3-9-1 0,0 5 0 0,0-8-11 16,0 3-16-16,0 3 4 0,0-6 1 0,0 0 23 15,0-6 5-15,0 0 1 0,0 0 0 16,0 0-60-16,0 0-12 0,0 0-2 0,7 0-787 16</inkml:trace>
  <inkml:trace contextRef="#ctx0" brushRef="#br0" timeOffset="182373.03">6622 8701 1155 0,'0'0'25'0,"0"0"6"0,0 0 1 0,0 0 0 0,0 0-32 0,0 0 0 0,0 0 0 0,-4 6 0 16,4-6 32-16,0 0-1 0,-3 9 0 0,3-3 0 16,0 0 56-16,0-6 11 0,0 0 2 0,0 6 1 15,3-1-59-15,1 4-12 0,-1-3-2 0,1-3-1 16,-1 3-27-16,1-3 0 0,3 0 0 0,0 0 0 15,0 3 34-15,-4-6 2 0,-3 0 0 0,4 0 0 16,7-6-20-16,-4 3-3 0,0-3-1 0,0 0 0 16,0 0-1-16,0-6-1 0,0 7 0 0,0-1 0 15,-4-6-10-15,5 3 8 0,-5 0-8 0,1-3 8 16,-1 4-20-16,1 2-4 0,-1 6 0 0,-3 0-1 16,0 0-23-16,0 0-4 0,0 0 0 0,0 0-1 0,0 0 25 0,0 0 4 15,0 0 2-15,0 0 0 16,-3-6-29-16,-4 6-5 0,0-6-2 0,-4 6 0 15,4-6 40-15,-4 12 10 0,1-6 0 0,-1 0 0 0,4 0 29 0,-3 6 8 16,2-6 2-16,-9 0 0 0,6 6-11 16,1 0-3-16,3 0 0 0,-4-4 0 0,4 10-25 0,-4-3 0 15,4 0 0-15,0 3 0 0,4-1 0 16,-1 1 0-16,1 0 0 0,-1 3 0 0,4 2 0 0,4-2 0 16,-4 0 0-16,3-1 0 0,1 4 12 0,-1-6-2 15,1 0-1-15,-1 2 0 0,1-2-9 0,3 0-12 16,-4 2 2-16,1-5 1 0,3-3 9 0,0 0 0 15,0 3 0-15,0-3 0 0,0 0 0 0,0 5 0 16,7-11 0-16,-7 6 0 0,-3 0 0 0,3-6 0 0,4 0 8 0,-4 0-8 31,3 0-58-31,1-6-16 0,-1 6-3 0,1-6-1 0</inkml:trace>
  <inkml:trace contextRef="#ctx0" brushRef="#br0" timeOffset="182968.116">7091 8616 1389 0,'0'0'30'0,"0"0"6"0,0 0 2 0,-4-6 2 0,4 6-32 0,0 0-8 16,-7-6 0-16,7 6 0 0,-3-6 83 0,-4 0 14 16,3 6 3-16,4 0 1 0,0 0-37 0,-7-5-7 15,7 5-1-15,-11 0-1 0,4 5-36 0,0-5-7 16,4 6-2-16,-8 6 0 0,4-6-10 0,4 0 0 16,-4 0 0-16,0 3 0 0,3 8 0 0,-3-5 0 15,0 0-9-15,0-4 9 0,3 7 0 0,-3 0-8 16,0-9 8-16,4 6 0 0,3-7-12 0,-4 10 4 0,4-6 8 15,-3 0-13-15,3 3 4 0,0-12 1 16,0 0 0-16,0 0 0 0,0 11 8 0,0-11-8 0,0 0 8 16,0 0-8-16,0 0 8 0,0 0 0 0,0 0 0 15,0 0-8-15,0 0 8 0,3 0 0 0,4 6 0 0,0-6 0 16,-7 0 0-16,7 0 0 0,0 0 0 16,0 0 0-16,-3-6 0 0,3 6 0 0,0 0 0 0,0-6 0 15,-3 1 0-15,-4 5 0 0,7 0 0 0,-7 0 0 16,10 0 0-16,-3 5 0 0,-3 1 0 0,-1-6 0 15,-3 0-8-15,7 6 8 0,-3 3-8 0,0 0 8 16,-1 0 0-16,1 2 0 0,-1 1 0 0,-3 0 0 16,4-3 0-16,-4 5 0 0,0-2 0 0,0 3 8 15,0-3 3-15,0-4 1 0,-4 1 0 0,4 0 0 16,-3 3 0-16,-1 0 0 0,1-1 0 0,-5-5 0 16,5 0-4-16,-4-3 0 0,3 3 0 0,1-3 0 0,-8 0 0 15,1 3-8-15,3-3 12 0,0-3-4 16,-4 0-24-16,-3 0-4 0,3-3-2 0,-3 0 0 15,0 0-184-15,0-6-37 16,-14-9-7-16,10 1-2 0</inkml:trace>
  <inkml:trace contextRef="#ctx0" brushRef="#br0" timeOffset="183759.432">7948 8104 712 0,'0'0'20'0,"0"0"5"0,0 0-25 0,0 0 0 0,-3 0 0 0,3 0 0 16,0 0 81-16,0 0 11 0,0 0 3 0,0 0 0 15,0 0-40-15,0 0-8 0,0 0-2 0,0 0 0 16,0 0-12-16,-4 6-2 0,1 6-1 0,-1-6 0 15,0 12 4-15,4-4 1 0,-3 4 0 0,3 2 0 16,0-2-5-16,0 6-1 0,0-4 0 0,0 10 0 16,0-4-7-16,0 3-2 0,0 1 0 0,0-4 0 15,0 10-4-15,0-4 0 0,0-9-1 0,-4 16 0 16,4-10-5-16,0 3-1 0,-3 1 0 0,-1 2 0 16,1-6 2-16,-1 4 0 0,1-4 0 0,-8 4 0 0,4-10-11 15,0 1 0-15,0 2 0 0,0-2 0 0,0 2 36 0,0-3 6 16,0-2 1-16,-4-3 0 0,4 5-27 0,0-11-4 15,0-3-2-15,3 0 0 0,1 5-10 0,3-14 10 16,0 0-10-16,-4 6 10 0,4 0-10 0,0-6 8 16,0 0-8-16,0 0 8 15,0 0-158-15,0 0-32 0,0-6-6 0,0-6-2 0</inkml:trace>
  <inkml:trace contextRef="#ctx0" brushRef="#br0" timeOffset="184330.344">8001 8769 1314 0,'0'0'37'0,"0"0"8"0,0 0-36 0,0 0-9 0,0 0 0 0,0 9 0 16,4-3 0-16,-1-1 0 0,4 1 0 0,-3 0 0 16,6 0 20-16,-6 0 3 0,3 0 0 0,3 0 0 0,-3 0-12 0,4 2-3 15,0-2 0-15,-1-6 0 0,-3 0-8 0,4 0 0 16,-4 0 9-16,-4 0-9 15,4-6 14-15,-3 0-2 0,3-2 0 0,-3 2 0 16,3-3-2-16,-4 6-1 0,-3-9 0 0,0 1 0 0,7 5-1 0,-7-6 0 16,0 0 0-16,0 3 0 0,0-2-8 0,-7-1-11 15,4-3 3-15,-1 6 0 0,1 0-10 0,-4 4-2 16,3-1 0-16,-3 0 0 0,0 0 4 0,0 6 0 16,0 0 0-16,0 0 0 0,-4 0-3 0,1 0 0 15,2 6 0-15,-2 0 0 0,-1 0 47 0,1-1 8 16,-1 7 3-16,1 3 0 0,-1-9-19 0,4 6-3 15,-4 5-1-15,4-2 0 0,0 3-5 16,-3-7-2-16,6 4 0 0,-3 3 0 0,4-1-9 0,-1 1 0 0,1-3 0 16,-1 2 0-16,4-5 0 0,0 6 0 0,0-1 0 15,4-2 0-15,3 3 53 0,-4-7 9 0,1 4 2 16,3-6 0-16,3-3-52 0,-3 0-12 0,0 2 0 16,0-2 0-16,4-6 0 0,-4 0 0 15,4 6 0-15,-1-6 0 0,4 0 0 0,-3 0 0 0,-1 0 0 0,5 6 0 16,-1-6-11-16,-4-6-5 0,4 6 0 0,1-6-486 15,2-8-97-15</inkml:trace>
  <inkml:trace contextRef="#ctx0" brushRef="#br0" timeOffset="184791.411">8340 8833 1134 0,'0'0'24'0,"0"0"6"0,0 0 1 0,-7 12 1 0,3-6-32 0,1 0 0 16,3-6 0-16,-4 6 0 0,0 3 61 0,1 0 6 15,-1-1 1-15,4 1 0 0,-3 0-13 0,3 3-3 0,-4-6 0 0,4 5 0 16,-3-2-32-16,3-3-6 16,0 0-2-16,-4 6 0 0,8-6 7 0,-4-1 1 0,3 1 0 15,1 6 0-15,-1-12 15 0,1 6 3 0,3-3 1 0,0 0 0 16,0 0-23-16,4-3-4 0,-4-3 0 0,0 3-1 16,3 3-3-16,1-3-8 0,-4-3 12 0,4 0-4 15,-1-3 3-15,4 3 0 0,-3-9 0 16,0 1 0-16,3-1-3 0,-4 3 0 0,1-3 0 0,-1 3 0 15,1-5 1-15,0 2 0 0,-4-3 0 0,0 1 0 16,0 5-1-16,-4-3-8 0,1 0 12 0,-1-5-4 16,1 2-8-16,-4 3 0 0,0 6 9 15,0-11-9-15,0 8-21 16,0 0-9-16,-4 0-2 0,4-3 0 16,-3 7-36-16,-1-1-7 0,1 6-1 0,3 0-1 0,-4-6-141 0,-3 0-28 15</inkml:trace>
  <inkml:trace contextRef="#ctx0" brushRef="#br0" timeOffset="185298.97">8721 8807 1443 0,'0'0'32'0,"0"0"6"0,-4 6 2 0,4 0 0 0,-3 3-32 0,-1 2-8 0,4 1 0 0,0-6 0 15,0 6 54-15,0-3 9 0,0 5 1 0,0 1 1 16,0-3 0-16,0-6 0 0,4 8 0 0,-4-5 0 16,0 0-27-16,3 3-6 0,-3-6 0 0,0-1-1 15,4 1-18-15,-4 0-3 0,0-6-1 0,0 0 0 16,0 0-9-16,0 0 0 15,0 0 0-15,3 6 0 0,-3-6 0 0,0 6 8 0,4 0-8 0,-4-6 8 16,0 0 0-16,0 0 0 0,0 0 0 0,0 0 0 16,0 0 13-16,0 0 3 0,0-6 0 0,-4 0 0 15,4 0-4-15,0-6 0 0,0 1 0 0,0-1 0 16,0 3-20-16,0-3 0 0,0 1 0 0,-3-7 0 16,3 9 0-16,0 0 0 0,0-5 0 0,-4 2 0 15,4 6 0-15,-3-6 0 0,3-5 0 16,-4 5 0-16,4 3 0 0,0-3 0 0,-3 1 0 0,3 11 0 15,-4-6 0-15,4-3 0 0,0 0 0 0,0 9 0 16,0 0 0-16,0 0 0 0,4-3 0 0,-4 3 0 0,3-6-12 16,1 3-6-16,3-6-2 0,0 9 0 0,0 0 0 15,3 0 0-15,1 0 0 0,3 0 0 16,0 0-3-16,0 0-1 0,0 0 0 0,0 6 0 16,4-3-45-16,-4-3-10 0,4 0-1 0,0 0-1 15,-4 0-39-15,3-3-7 0</inkml:trace>
  <inkml:trace contextRef="#ctx0" brushRef="#br0" timeOffset="186352.846">9747 8789 1378 0,'0'0'30'0,"0"0"6"0,0 0 2 0,0 0 2 0,-7-5-32 0,7 5-8 0,-7 0 0 0,-3 0 0 16,3 0 67-16,3-6 12 0,-3 6 2 0,0 6 1 16,0-6-32-16,-4 0-6 0,4 0-2 0,-3 5 0 15,-1-5-26-15,0 6-4 0,1-6-2 0,-1-6 0 16,-3 6-2-16,4-5-8 0,-5 5 12 0,5 0-4 16,-1 0-8-16,1 5 10 0,-1 1-10 0,1-6 10 15,-1 6-10-15,0 0 0 0,4-3-10 0,-3 6 10 16,3 0-12-16,-4 8 12 0,4-5-13 0,-4 3 5 15,4 5 8-15,4-5 0 0,-4 3-9 0,7-4 9 16,-4 4 0-16,4 0-11 0,0-1 11 0,0-8-8 0,4-3 8 16,-1 3 0-16,1-3-9 0,3 2 9 0,0-8 0 0,4 0 0 15,-4 0 0-15,3-8 0 0,4-1 0 16,0-3 0-16,1 3 12 0,2-8-4 0,-3 5 0 16,4-6-8-16,0-2 12 0,-1-4-4 15,1 1-8-15,-4 2 0 0,4-8 9 0,-4 8-9 0,3-8 0 0,-3-4 9 16,4-2-9-16,-4 3 0 0,0-7-9 0,0 10-9 15,-3-9-2-15,0 3 0 0,-1-4 2 0,-3 10 0 16,-3-3 0-16,3-4 0 0,-4 10 2 0,-3-4 0 16,0 1 0-16,-3 3 0 0,3-1 5 0,-4 4 2 15,1-1 0-15,-1 6 0 0,1-2 9 0,-1 2-13 16,-3-2 5-16,0 8 8 0,4 0-9 0,-5 0 9 0,5 7 0 16,-4-13 0-16,3 9 0 0,-3 3 0 0,4 0 0 15,-4 0 0-15,3 1 0 0,4 5 0 16,0 0 0-16,0 0 0 0,0 0-14 0,0 0 4 0,0 11 1 0,-3-2 0 15,-1 3-2-15,4 11 0 0,-3-5 0 0,3 6 0 16,3 2 11-16,-3 6 0 0,4 10 0 16,-4-4 0-1,3 6-28-15,1 3-3 0,-4-3-1 0,3 6 0 0,1-6 52 0,-4 3 9 0,3-3 3 16,-3-3 0-16,4 0 0 0,-4-5 0 0,0-1 0 0,0-3 0 16,0-5 19-16,-4 2 4 0,4-11 1 0,-3 5 0 15,3-2-13-15,0-3-3 0,0-1 0 0,0-5 0 16,0-6-25-16,0-6-6 0,0 0-1 0,0 0 0 15,0 0-8-15,0 0 8 0,0 9-8 0,0-9 8 16,0 0-144-16,0 0-28 0,0 0-7 0,3 0-1 16</inkml:trace>
  <inkml:trace contextRef="#ctx0" brushRef="#br0" timeOffset="186926.505">10044 8784 1108 0,'0'0'31'0,"0"0"8"0,0 0-31 0,0 0-8 0,0 0 0 0,0 0 0 15,0 0 102-15,0 0 19 0,-4 0 4 0,4 0 1 16,0 0-24-16,0 0-5 0,-7 0-1 0,7 0 0 16,0 0-56-16,-7 0-11 0,0 0-2 0,7 0-1 15,-7 11-14-15,3-5-4 0,-3 0 0 0,0 0 0 16,4 0 2-16,-4 0 0 0,3 2 0 0,-3 4 0 16,0-6-2-16,0 0-8 0,3 6 12 0,-3-3-4 15,4 5-8-15,-4 1 0 0,3-3 0 0,1-1 0 16,-1 1 0-16,1 0 0 0,3-3 0 0,0 3 0 15,0-1 0-15,0-5 0 0,0 0 0 0,0 0 8 16,0-6-8-16,3 9 0 0,1-3 9 0,3 5-9 16,-4-5 8-16,4-6-8 0,0 0 10 0,4 0-10 15,-4-6 11-15,4-2-11 0,-1-1 12 0,1 3-12 16,-1-3 14-16,-3-3-4 0,4-5-1 0,-4 2 0 16,4-3-9-16,-4 1 0 0,0 5 0 0,0-6 8 15,-4 1-8-15,1 8 0 0,-1-3-12 0,-3-6 12 0,0 10-11 16,0-1 11-16,0 3-8 0,-3-3 8 0,-1 3-12 0,1 0 2 15,-1 1 1-15,1 5 0 0,3 0-2 0,-7-6 0 16,0-3 0-16,-4 9 0 0,8-3 1 0,-5 3 0 16,1 0 0-16,-3 3 0 0,3-3 10 0,-4 9-13 15,4-9 5-15,-3 6 8 0,3-1-13 0,-1 1 5 16,1 6 8-16,0-9-13 0,0 6 2 0,4 0 1 16,-1 2 0-16,1 1 0 15,3 0-37-15,0-6-7 0,0 6-2 0,3 2-740 0</inkml:trace>
  <inkml:trace contextRef="#ctx0" brushRef="#br0" timeOffset="187498.246">10308 8772 1127 0,'0'0'32'0,"0"0"7"0,0 0-31 0,0 0-8 0,0 0 0 0,0 0 0 0,0 0 66 0,-3 6 12 16,-1 0 2-16,4 5 1 0,-3-5 3 0,3 0 0 16,-4-3 0-16,1 3 0 0,-1 3-30 0,4-1-6 15,-4 4 0-15,1 0-1 0,-1 0-15 0,4-6-2 16,-3 8-1-16,-1-2 0 0,1 0-3 0,3 0-1 15,-7-1 0-15,3-2 0 0,4 0-5 0,-3-3-2 16,-1 3 0-16,4-3 0 0,-3 5-6 0,3-11-2 16,0 0 0-16,0 0 0 0,0 0 1 0,0 0 0 15,0 0 0-15,0 0 0 0,0 0 7 0,0 0 2 16,0 0 0-16,0 0 0 0,3-11-31 0,1 5-5 16,-1-3-2-16,4 3 0 0,0-3-4 0,-3 0-1 15,3-2 0-15,0 5 0 0,0-6 3 0,-3 3 1 16,3 0 0-16,0-2 0 0,-4 2 3 0,4 3 1 0,-3 0 0 0,3-6 0 15,0 6 15-15,0-2-9 16,-4 2 9-16,1 3-8 0,3-3 8 0,-3 0 0 0,-1 3 0 0,-3 3 0 16,0 0 8-16,4 0 3 0,3-6 1 0,-7 6 0 15,0 0-12-15,0 0 0 0,3 0 9 0,-3 0-9 16,0 0 0-16,7 0 0 0,0 6 0 0,-7-6 0 16,4 3 0-16,-1 6-16 0,4 0 2 0,-3 8 1 15,-4-5 21-15,4 0 4 0,-4 0 0 0,0 5 1 16,0-2-4-16,0-3-1 0,3 2 0 0,-3-2 0 15,0-3-8-15,0 6 0 0,4-4 0 0,-4 1 0 16,0-6 0-16,3 3 0 0,-3-3 0 0,4 5 0 31,-1-5-103-31,1 0-13 0,-1 0-2 0</inkml:trace>
  <inkml:trace contextRef="#ctx0" brushRef="#br0" timeOffset="188117.265">10590 8825 1134 0,'0'0'24'0,"0"0"6"0,0 0 1 0,0 0 1 0,0 0-32 0,0 0 0 0,0 0 0 0,0 0 0 15,0 0 72-15,0 0 8 0,0 0 2 0,0 0 0 16,-3 6-30-16,-1 2-7 0,1-2-1 0,-1 6 0 16,1-6-12-16,-1 0-4 0,4 0 0 0,-3 5 0 15,3 1 10-15,0-3 2 0,0 3 0 0,0-1 0 16,-4-2-6-16,4 0-1 0,0 3 0 0,0-3 0 16,0 2-4-16,0 1-1 0,0-6 0 0,0 6 0 15,0-3-28-15,0 2 0 0,0-11 0 0,0 0 0 16,0 0 15-16,0 0-3 0,0 0-1 0,0 0 0 15,0 0 7-15,0 0 2 0,0-11 0 0,4 2 0 16,-4 3 2-16,3 0 1 0,1-6 0 0,-4 1 0 16,3-4-23-16,1 3 0 0,-1-3 0 0,1 1 0 15,-1 2 0-15,1-3 9 0,-1 1-9 0,1 5 0 16,-1 3 0-16,1-6 0 0,0 0 0 0,3 1 0 16,-4 2-14-16,1 3-3 0,-1 0-1 0,1 6 0 15,-4 0 18-15,0 0 0 0,7-6-8 0,-7 6 8 0,0 0-12 16,7-6 2-16,0 6 0 0,-4-6 0 0,4 1 10 15,-7 5 0-15,8 0 8 0,-8 0-8 0,7 0 0 16,-4-6-15-16,4 6 3 0,0 0 0 0,-3 0 12 0,3 6 0 16,0-6 0-16,-4 0 0 0,4 11-12 0,-3-11 3 15,0 6 1-15,3 3 0 0,-4 3 8 0,1-1 0 16,-1 7 0-16,-3-6 0 0,0 3 0 0,0 5 0 16,0-5 0-16,-3 5 0 0,-1-5 0 0,4 6 14 15,-3-4-3-15,-1-2-1 0,4-3 0 0,-3 5 0 16,3-5 0-16,-4 0 0 0,4-3-10 0,0 3 0 0,0-7 9 15,4-2-9-15,-4 0-10 0,0-3-6 16,0 0-2-16,7 0 0 16,-4-3-146-16,4 0-28 0,4-11-7 0,-1 2-1 0</inkml:trace>
  <inkml:trace contextRef="#ctx0" brushRef="#br0" timeOffset="188643.461">10887 8948 1306 0,'0'0'28'0,"0"0"7"15,0 0 1-15,0 0 1 0,0 0-29 0,0 0-8 0,0 0 0 0,0 0 0 0,0 0 64 0,0 0 12 16,0 0 3-16,0 0 0 0,0 0-33 0,0 0-6 15,7-3-2-15,0 0 0 0,-7 3-6 0,3-3 0 16,8 0-1-16,-4 3 0 0,0-3-15 0,0 3-2 16,0-3-1-16,-3-2 0 0,3 5 3 0,-4-6 1 15,4 0 0-15,-3 0 0 0,-1 6-7 0,1-9-2 16,-1 3 0-16,1 3 0 0,-4 3-8 0,4-8 12 16,-4 2-12-16,3 0 12 0,1 0-4 0,-4 0 0 15,0 6 0-15,0-6 0 0,3 0-24 0,-3-6-4 0,0 7-2 0,-3-4 0 31,3 3-10-31,0 3-1 0,0 0-1 0,0-3 0 16,-4 0 5-16,1 6 1 0,-1-11 0 0,-3 11 0 0,3-6 3 0,4 6 1 16,0 0 0-16,-7 0 0 0,-3 0 12 0,3 6 2 15,0-6 1-15,0 11 0 0,-4-5 1 0,0 3 0 0,1 0 0 16,3 3 0-16,-4 8 18 0,1-8 4 16,-1 3 1-16,4 2 0 0,0 1 7 0,0-6 2 0,3 11 0 0,1-8 0 15,-1 2 8-15,4 1 1 0,-3-9 1 0,3 3 0 16,0-1-3-16,3-5-1 0,1 6 0 0,-1-6 0 15,1 0-10-15,-1-3-3 0,8 3 0 0,-4 2 0 16,4-5-4-16,-4 0-1 0,3-3 0 0,4 0 0 16,-3-3-12-16,3 0 11 0,-3 1-11 0,3-7 10 15,0 6-99-15,4 0-20 0,-4-3-4 16,3 0-432-16,1 0-87 0</inkml:trace>
  <inkml:trace contextRef="#ctx0" brushRef="#br0" timeOffset="189111.537">11211 8778 1220 0,'0'0'27'0,"0"0"5"0,0 0 2 0,-3 6 0 0,3-6-34 0,0 0 0 0,0 11 0 0,-4-5 0 16,1 0 84-16,3 0 9 0,-4 6 3 0,4 2 0 15,-3-2-17-15,-1 0-3 0,1 3-1 0,-1-1 0 16,4 1-18-16,-3 3-3 0,-1 2-1 0,0-2 0 16,1 5-15-16,-1-11-3 0,4 3-1 0,-3 2 0 15,-1-11-34-15,1 6 0 0,3-6 0 0,0 0 0 16,0-6 24-16,0 0 7 0,0 0 1 0,0 0 1 16,0 0-10-16,0 0-3 0,0 0 0 0,0-6 0 15,3-6-20-15,4 0-16 0,0-5 2 0,1 2 1 16,-5 3-11-16,4-5-3 0,0-4 0 0,0 3 0 15,0 1 7-15,0 2 0 0,0-2 1 0,0 5 0 16,1 0 11-16,-1 0 8 0,0-5-12 0,-4 8 12 16,4 3-11-16,-7 0 11 0,4 0-10 0,-4 0 10 15,7 0 0-15,-7 6 0 0,0 0 0 0,0 0 0 16,0 0-12-16,0 0 12 0,0 0-13 0,0 0 5 16,3 6 8-16,-3 6 0 0,4-6 0 0,-1 6-8 15,1-4-2-15,-4 10 0 0,3 0 0 0,-3-6 0 16,4 8 18-16,-1-2 4 0,-3-1 1 0,0-2 0 15,4 3-13-15,-4 5 0 0,4-11 0 0,-4 6 0 16,3 2 0-16,1-2 0 0,-1-3 0 0,1-4 0 16,-1 1-148-16,1 6-32 0,-1-9-6 0</inkml:trace>
  <inkml:trace contextRef="#ctx0" brushRef="#br0" timeOffset="189562.349">11490 8207 990 0,'0'0'21'16,"0"0"5"-16,0 0 1 0,0 0 1 0,0 0-28 0,0 0 0 0,0 0 0 0,0 0 0 15,0 0 57-15,0 0 6 0,0 0 1 0,0 0 0 16,0 0-18-16,0 0-3 0,0 0-1 0,0 9 0 16,0 3-6-16,0 0-2 0,0-1 0 0,0 4 0 0,0 9 24 15,0-7 5-15,4 4 1 0,-4 2 0 0,3 7-6 0,-3 8-1 16,0-9 0-16,4 10 0 0,-4-7-5 0,3 9 0 15,-3-3-1-15,0 6 0 0,0-2-4 16,4 2-1-16,-4-3 0 0,0 3 0 0,0 0-30 0,0-6-5 16,0 0-2-16,0-2 0 0,0-4-9 0,0-3 10 15,0 1-10-15,-4 2 10 0,8-8-10 16,-4-7 0-16,0 4 0 0,0-3 8 0,3-4-8 16,-3-5 0-16,0 0 0 0,0-9 8 0,0 0-21 0,0 0-5 15,0 0-1-15,0 0 0 16,4-6-91-16,-1-3-18 0,1-3-4 0</inkml:trace>
  <inkml:trace contextRef="#ctx0" brushRef="#br0" timeOffset="189935.645">11282 8498 1407 0,'0'0'31'0,"0"0"6"0,0 0 2 0,0 0 1 0,0 0-32 0,0 0-8 0,0 0 0 0,0 0 0 15,0 0 55-15,0 6 9 0,0-6 3 0,0 0 0 0,-4 12 5 0,4-12 0 16,0 0 1-16,7 3 0 0,-3 3-19 0,3 0-4 15,0-6-1-15,0 6 0 16,4-6-24-16,-1 0-5 0,1 0 0 0,3 0-1 0,0 0-9 0,0-6-2 16,0 6 0-16,0 0 0 0,4 0 0 0,0 0-8 15,-1 0 12-15,1-6-4 0,0 6 4 0,-1-3 1 16,1 3 0-16,-1-3 0 16,5 0-33-16,-5 3-6 0,1-3-2 0,0 3 0 15,-1-3-38-15,1 3-8 0,-1-6-2 0,1 6-517 16,-4 0-104-16</inkml:trace>
  <inkml:trace contextRef="#ctx0" brushRef="#br0" timeOffset="190321.446">11839 8969 1743 0,'0'0'49'0,"0"0"11"16,0 0-48-16,-7 0-12 0,7 0 0 0,-7 6 0 0,7-6 86 0,-7 0 14 16,4 11 4-16,3-11 0 0,-8 0-62 0,8 0-12 15,-3 6-2-15,3-6-1 0,0 0 1 0,0 0 1 16,0 9 0-16,0-9 0 0,-4 6-29 0,4 0 0 16,0-6 0-16,0 0 0 15,0 0-15-15,0 6-9 0,4 5-1 0,-4-11-1 16,0 6-195-16,0-6-39 0,0 0-8 0,11 0-2 0</inkml:trace>
  <inkml:trace contextRef="#ctx0" brushRef="#br0" timeOffset="-207605.323">6636 14478 597 0,'0'0'16'0,"0"12"5"15,0-12-21-15,0 6 0 0,0 2 0 0,0 4 0 16,0-6 56-16,-4 6 6 0,4-3 2 0,0-1 0 0,0-2 31 0,-3 9 6 16,3-3 2-16,-4 0 0 0,4-1-25 0,-3-2-5 15,-1 3-1-15,1 0 0 0,-1-7 8 0,1 4 0 16,3 0 1-16,-4 3 0 0,0 3-14 0,1 2-3 16,-1-2-1-16,1 0 0 0,-1 5-31 0,-3 1-7 15,4-4-1-15,-1 7 0 0,1-6-37 0,-4 5-8 0,3-2-2 16,-3 5 0-16,4-5 41 0,-1 5 8 0,-3-5 2 0,7-1 0 31,0 4-45-31,-4-7-9 0,4 4-2 0,-3-6 0 0,3-3 46 0,0 5 9 0,-4-5 1 0,4-3 1 16,0 3-29-16,0-7-12 0,0 1 1 0,0-3 0 31,0-3-101-31,0 0-20 0,0 0-4 0,0 0-626 0</inkml:trace>
  <inkml:trace contextRef="#ctx0" brushRef="#br0" timeOffset="-207149.09">6308 14343 802 0,'-4'14'22'0,"4"-14"6"0,0 0-28 0,0 0 0 16,0-5 0-16,0 5 0 0,0 0 64 0,0 0 8 0,0 0 0 15,0 0 1-15,0 0-7 0,0 0-2 16,0-6 0-16,0 6 0 0,4-9 0 0,-4 9-1 15,7 0 0-15,3 0 0 0,-3 0-50 0,4 0-13 16,-4 0 0-16,4-6 0 0,3 6 30 0,0 0 1 0,3 6 0 0,-2-6 0 16,2 6-20-16,1-3-11 0,-1 0 12 0,1 0-12 15,3-1 11-15,-3 1-11 0,-4 0 10 0,4 3-10 16,-1-3 15-16,4 9-3 0,-6-12-1 0,2 0 0 16,1 0-2-16,-4 0 0 0,0 12 0 0,4-6 0 15,-1-4-9-15,-3-2 0 0,4-2 0 0,-4 2 8 16,4 5-8-16,-8-2 0 0,1-3 0 0,0 3 0 15,3 6-18-15,-4 0-6 0,1-6 0 0,-4 9-1 16,4-6-150-16,-4-6-29 0</inkml:trace>
  <inkml:trace contextRef="#ctx0" brushRef="#br0" timeOffset="-206687.456">6234 15072 1033 0,'0'0'22'0,"0"0"5"0,-7 0 1 0,7 0 2 0,0 0-30 0,0 0 0 0,0 0 0 0,0 0 0 16,0 0 88-16,0 0 12 0,0 0 3 0,0 0 0 15,-8 6-11-15,8-6-1 0,0 0-1 0,0 0 0 16,0 0-34-16,0 0-8 0,0 0 0 0,0 0-1 16,0 0-35-16,4 0-12 0,0 6 9 0,3-4-9 15,0 1 16-15,3 3-3 0,1-6 0 0,3 6 0 16,-4 0-13-16,5 0 0 0,-1 0 0 0,3 3 0 15,1-3 0-15,0 5 0 0,-1-2 0 0,4 0 0 16,-6-9 0-16,2 6 0 0,4 3 0 0,-3-4 0 16,0 7 0-16,-1-6 0 0,1-6 0 0,-4 0 0 15,4 0 0-15,-4 3 0 0,7-3 0 0,-7 0 0 16,-3 3 0-16,3-6 0 0,3 0 0 0,-6 3 0 16,0 0 0-16,-1-6 0 0,4 6 0 0,-3-6 0 15,-1-2-164-15,-3-1-36 0,11-12-8 0,-4 4 0 0</inkml:trace>
  <inkml:trace contextRef="#ctx0" brushRef="#br0" timeOffset="-206254.602">6999 14325 1198 0,'0'0'26'0,"0"0"6"0,0 0 0 0,-3 6 3 0,-1 12-35 0,1-4 0 0,-1 4 0 0,0 0 0 16,4 2 79-16,-3 4 9 0,3-4 1 0,0 4 1 16,3-1-21-16,-3 1-4 0,0-1-1 0,0 4 0 15,4-1-16-15,-4 4-4 0,4 2-1 0,-4 3 0 16,3-2-16-16,-3 2-3 0,4-6-1 0,-4 7 0 16,3-4-11-16,-6-3-1 0,3 1-1 0,0-4 0 15,-4-5-10-15,4-7 10 0,0 4-10 0,0-3 10 16,-3-1-10-16,3 4 8 0,0-3-8 0,-4-9 8 15,0 0-8-15,4-1-17 0,0-5 4 0,0 0 1 16,0 0-39-16,0 0-7 0,0 0-2 0,0 0 0 16,0 0-53-16,0 0-11 0,0 0-3 0,0 0 0 0</inkml:trace>
  <inkml:trace contextRef="#ctx0" brushRef="#br0" timeOffset="-205496.234">7320 14778 734 0,'0'0'16'0,"0"0"3"0,0 0 1 0,0 0 1 0,0 0-21 0,0 0 0 0,0 0 0 0,0 0 0 16,0 0 83-16,0 0 12 0,0 0 2 0,0 0 1 15,0 0 13-15,0 0 2 0,0 0 1 0,0 0 0 0,-7 3-42 0,7-3-8 16,0 0-1-16,-7 3-1 0,3-6-6 0,-3 3 0 15,-3 0-1-15,6 6 0 0,-6-3-35 0,6-1-8 16,-3 4 0-16,0-3-1 0,0 0-11 0,4-3 0 16,-5 9 0-16,1-3 0 0,0-6 0 0,4 6 0 15,-4-6 0-15,0 0 0 0,7 0 0 0,-7 0 0 16,3 6 0-16,4-6 0 0,0 0 0 0,-3 3 0 16,-1 3 0-16,1-1 0 0,3-5 0 0,-4 9 0 15,4 0 0-15,0 0 0 0,0-9 0 0,0 0 0 16,0 0 0-16,0 9 0 0,4 2 0 0,-4-11 0 15,0 0 0-15,0 0 0 0,0 9 0 0,3 3 0 16,-3-12 0-16,4 6 0 0,-1 3 0 0,-3-9 0 16,0 0 0-16,0 0 0 0,7 9 0 0,-7-9 0 0,0 0 0 15,0 0 0-15,11 11 0 0,-4 1 0 0,-7-12 0 16,0 0 0-16,0 0 0 0,14 0 0 0,-14 0 0 0,0 0 0 16,0 0 0-16,0 0 0 0,11 3 0 0,-11-3 0 15,10 3 0-15,-10-3 0 0,11 0 0 16,-11 0 0-16,14 6 0 0,-11 0 0 0,4 0 0 0,-7-6 0 15,0 0 0-15,0 0 0 0,11 11 0 16,-4-2 0-16,0-9 0 0,-7 0 0 0,7 6 0 0,-3 0 0 16,-1 0 0-16,-3-6 15 0,0 0-4 0,0 6-1 15,4 0 11-15,-4 2 3 0,0 1 0 0,0-9 0 16,0 0-11-16,-4 9-1 0,4-3-1 0,-3 6 0 16,-1-9-11-16,4-3 0 0,0 0 9 0,0 8-9 15,0 7 0-15,-3-9 0 0,3-6 0 0,0 0 0 16,0 0 0-16,0 0 0 0,-4 9 0 0,4-9 0 15,-7 9 0-15,7-9-13 0,0 0 1 0,0 0 1 16,-11-6-34-16,1 6-7 0,3 0-2 0,-11-3 0 16,8-3-96-16,-5 3-19 0,5-3-4 0,-1-3-495 15</inkml:trace>
  <inkml:trace contextRef="#ctx0" brushRef="#br0" timeOffset="-204582.976">8428 14790 1249 0,'0'0'27'0,"0"0"5"0,0 0 2 0,-7 5 2 0,7-5-28 0,-7 0-8 15,0 0 0-15,-4 0 0 0,4 6 50 0,-4 6 9 16,1-6 1-16,-1 6 1 0,1-6-35 0,-1 2-7 0,1 1-2 0,-1 6 0 16,-3-3-1-16,3-6-1 0,1-6 0 0,-1 5 0 15,1 4 2-15,-1 3 1 0,4-3 0 0,-4 0 0 16,8-3 3-16,-4-1 1 0,0 10 0 0,3-6 0 15,1 3-22-15,3-6 0 0,0-6 0 0,0 0 0 16,0 0 0-16,3 5 0 16,4 10 0-16,-3-9 0 0,6 0 0 0,-3 0 0 0,0-6 0 0,0 3 0 15,4-3 26-15,0 0 1 0,3 6 0 0,-4-3 0 16,1-1-9-16,3 1-2 0,-3 0 0 0,3-3 0 16,0 0 10-16,-4-6 2 0,1-2 0 0,0 2 0 15,-4 6-28-15,3-3 0 0,-3 0-12 0,-3-9 12 16,3 3 0-16,0 1 0 0,-4 2 0 0,-3-3 0 15,4 3 0-15,-4-3 0 0,0 0 0 0,0 3 0 16,0 1 0-16,-4 2 0 0,4-3 0 0,0-3 0 16,-3-9 0-16,3 9 0 0,-4-2 0 0,1-4 0 0,-4 3 0 15,3 3 0-15,1 1 0 0,-4-4 0 0,3 6 0 16,-6-12 0-16,3 7 0 0,-1-1 0 16,1 3 0-16,0-3 0 0,-3 6 0 0,-1-2 0 0,1-1-15 15,-1 0 5-15,4 3 1 0,-4-3 0 16,4 6-37-16,7 3-7 0,0 0-2 15,-10 3 0-15,3 6-7 0,7 0-2 0,-7 3 0 0,3 5 0 0,1 7 52 16,3-1 12-16,0 4 0 0,0-4 0 0,0-2 0 0,0-4 0 16,7 7 0-16,0-6 0 0,-4-4 0 0,4-2 0 15,-3-3 0-15,3 0 0 16,0 0-40-16,0-4-6 0,0-2-1 0,4 6 0 16,-1-9 3-16,1 0 0 0,-4-9 0 0,7 3-503 0</inkml:trace>
  <inkml:trace contextRef="#ctx0" brushRef="#br0" timeOffset="-203987.595">8625 14834 1162 0,'0'0'25'0,"0"0"6"0,0 0 1 16,-7 0 1-16,4-3-33 0,3 3 0 0,0 0 0 0,0 0 0 0,0 0 56 0,0 0 5 15,0 0 1-15,0 0 0 16,0 0-25-16,0 0-5 0,0 0 0 0,0 0-1 0,-7 6-18 0,7 2-3 16,0-8-1-16,0 6 0 0,0 6-9 0,0 6-12 15,0-4 2-15,3 7 1 0,-3-3 21 0,4-4 5 16,-4 10 1-16,3-7 0 0,-3 4-29 0,0-12-5 15,0-9-2-15,4 9 0 0,-4-3 18 0,-4 2 0 16,4 1 0-16,0-9 0 0,0 0 48 0,0 6 12 16,-3 3 4-16,3-9 0 0,0 0-20 0,0 0-4 15,0 0-1-15,0 0 0 0,0 0-12 0,0 0-3 16,0-6 0-16,0 0 0 0,-4 3-24 0,4-9 8 0,0 1-8 0,0-1 0 16,0 6 0-16,0-15 0 15,0 13-14-15,-3-4 5 16,3-3 9-16,0 3-12 0,0-2 12 0,0 5-12 0,0-3 20 0,-4-3 4 0,4-2 1 15,0 8 0-15,0-3-21 0,0 3-5 16,0 4-1-16,0-1 0 0,0-3 14 0,4 3 0 16,-4 0 0-16,0 6-9 0,0 0 9 0,3-9-8 0,4 3 8 0,-3 0-8 15,-4 6 8-15,0 0 0 16,10 3 0-16,5-3 0 0,-1 6-8 0,-4-3 8 0,-3 6-8 0,4-3 8 16,0 0 0-16,-1 3-8 15,1 2 8-15,-1 7 0 0,-6 0 0 0,3-4 0 0,0 4 0 0,-4 0 8 16,1-1-8-16,-1 1 9 0,5 0-9 0,-5 2 10 15,-3-5-10-15,4 0 0 0,-4 5 9 0,0-2-9 16,3-9 0-16,1 5 8 0,-4 1-8 0,0-6 0 16,3 0 0-16,-3-3 8 0,0-6-8 0,0 5 0 15,0-5-28-15,0 0-9 0,4 6-3 0,-4-6-772 16</inkml:trace>
  <inkml:trace contextRef="#ctx0" brushRef="#br0" timeOffset="-203520.21">9017 14381 968 0,'0'0'21'0,"0"0"5"0,-4 0 1 0,4 0 0 0,0 0-27 0,-7 0 0 0,0-6 0 0,0 3 0 15,7 3 98-15,0 0 14 0,0 0 4 0,0 0 0 16,-7 0-39-16,7 0-7 0,0 0-2 0,0 0 0 16,0 0-38-16,0 0-8 0,-3 3-2 0,-1 3 0 15,1 6 2-15,3-6 0 0,0-1 0 0,0 4 0 16,0 3 3-16,0 6 1 0,0-7 0 0,0 7 0 15,3 3-3-15,1 2-1 0,3-2 0 0,-4 2 0 16,1 10-22-16,-1-7 0 0,4 6 0 0,-3 1 8 16,-1-4-8-16,5 3 0 0,-5 4 0 0,4 2 0 15,-3-6 0-15,3 4 0 0,-4-4 0 0,1 3 0 16,-1-2 32-16,-3-4 6 0,0-6 1 0,4 4 0 16,-4-4-30-16,0-2-9 0,0-3 0 0,0-4 0 15,0 1 8-15,0-3-8 0,0 0 0 0,0 2 0 0,3-8 0 0,-3-6 0 16,0 0 0-16,0 0 0 15,0 3-41-15,0-3-9 0,0 0-2 0,0 0 0 16,4-3-144-16,-1-9-30 0,1-8-6 0,-1 2 0 0</inkml:trace>
  <inkml:trace contextRef="#ctx0" brushRef="#br0" timeOffset="-203205.752">8876 14751 1087 0,'0'0'24'0,"-4"0"4"0,-6 0 2 0,3 0 1 0,3 0-31 0,-3 6 0 0,7-6 0 0,0 0 0 16,0 0 68-16,0 0 7 0,-7 0 1 0,7 0 1 15,0 0-1-15,0 0 0 0,0 0 0 0,0 0 0 16,0 0-30-16,0 0-6 0,0 0-2 0,7 0 0 15,0 6-29-15,0 0-9 0,4-12 0 0,-1 12 0 16,5-6 8-16,-5 3-8 16,4 0 0-16,4-3 0 0,-4 0 9 0,0-3-1 0,0 3-8 0,4-3 12 0,-4 3-4 15,0 0-8-15,0 0 11 0,0 0-11 16,0 0-16-16,0 0-11 0,1-12-1 0,-5 6-1 16,8 3-79-16,-8-2-16 0</inkml:trace>
  <inkml:trace contextRef="#ctx0" brushRef="#br0">10298 14807 1497 0,'0'0'66'0,"0"0"14"0,-7-3-64 0,-1 0-16 15,1 0 0-15,0 0 0 0,-3 3 55 0,3-3 7 16,-4 3 2-16,1 3 0 0,-1-3-8 0,-3 3 0 15,0 0-1-15,0 0 0 0,0-3-37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1T13:55:36.7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11038 14813 1314 0,'0'0'37'0,"0"0"8"0,0 0-36 0,0 0-9 0,0 0 0 0,0 0 0 15,0 0 49-15,0 0 8 0,0 0 2 0,0 0 0 16,0 6-7-16,0 6 0 0,-3-6-1 0,3 5 0 16,3 1-28-16,1 0-6 0,-4 3-1 0,3-10 0 15,-3 4-16-15,0 3 0 0,0 0 8 0,0 0-8 16,4 5 55-16,-4-2 7 0,0-6 2 0,0 2 0 0,0 10-52 0,0-15-12 15,0-6 0-15,0 0 0 0,0 0 0 0,0 0 0 16,0 0 0-16,0 0 0 0,0 0 40 0,0 0 6 16,0 0 1-16,0 0 0 0,0 0-21 0,0 0-4 15,0 0-1-15,0 0 0 0,0 0-21 0,0-12 9 16,0 3-9-16,0-2 0 0,4-4 0 0,-4 0 0 16,0-2-10-16,0 2 10 0,0 0-21 0,3 0 3 15,-3-2 1-15,0 2 0 0,0 3 27 0,0-2 6 16,0-1 0-16,0 0 1 15,0 6-37-15,0 4-7 0,0-4-1 0,0 9-1 0,0 0 20 0,0 0 9 16,0 0-8-16,0 0 8 0,0 0-12 0,0 0 4 16,0 0 0-16,0 0 0 0,7 0-12 0,-7 0-3 0,4 3 0 15,-1 0 0 1,-3-3-33-16,4 5-6 0,-1-2-2 0,4 0 0 16,-3 0-102-16,-4-3-21 0,0 0-4 0,3 0-1 0</inkml:trace>
  <inkml:trace contextRef="#ctx0" brushRef="#br0" timeOffset="29941.188">7355 16312 752 0,'0'0'16'0,"0"0"4"0,0 0 1 0,0 0 0 0,0 0-21 0,0 0 0 16,0 0 0-16,0 0 0 0,4-6 28 0,-4 6 2 15,3-2 0-15,1-1 0 0,0 0-6 0,-1 0 0 16,1 0-1-16,-4 3 0 0,3-3-8 0,1 0-2 16,3 3 0-16,-7 0 0 0,10 0 2 0,-6 3 0 15,-4-3 0-15,3 3 0 0,8 0 1 0,-4 0 0 16,0 3 0-16,0 2 0 0,0-2-1 0,0 0 0 16,4 0 0-16,-1 0 0 0,1 0-15 0,0-3 9 15,-1 3-9-15,1-6 8 0,3 3-8 0,-4-3 0 16,1-3 0-16,3 3 0 0,4-6 0 0,-4 3-11 0,0-3 3 0,4 3 0 31,3-3-31-31,-11 3-5 0,8 0-2 0,-4 0 0 0</inkml:trace>
  <inkml:trace contextRef="#ctx0" brushRef="#br0" timeOffset="37436.198">10449 14948 768 0,'0'0'21'0,"0"0"7"0,0 0-28 0,0 0 0 0,0 0 0 0,0 0 0 16,0 0 16-16,0 0-3 0,0 0 0 0,0 0 0 15,0-6 9-15,0-2 2 0,0-1 0 0,-3 3 0 16,-1-3 3-16,1 0 1 0,-1 3 0 0,1 3 0 15,-4-2 17-15,7 5 4 0,-4-6 1 0,-3 6 0 16,0-6-3-16,0 3-1 0,0 6 0 0,-4 3 0 16,1-6-29-16,3 6-5 0,-4-1-2 0,4 4 0 15,-7 3-10-15,3 0 0 0,4 5 0 0,-3-2 0 0,-1 0 0 0,0 0 0 16,4 2-12-16,4-5 12 16,-4-6 0-16,3 3 0 0,1-1 0 0,-1 1 0 15,4-9-9-15,0 0 9 0,0 6 0 0,0-6 0 16,0 6-10-16,0-6 10 0,0 0-8 0,7 12 8 0,0-12-24 0,0 6 0 15,0-6 0-15,4 0 0 16,3 0-29-16,-3-6-6 0,3 0-1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1T14:06:25.03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9063 5073 955 0,'-4'-5'27'0,"1"-1"6"0,-4 0-33 0,3 6 0 0,4 0 0 0,-7-6 0 16,4 0 62-16,-4 0 6 0,3 0 0 0,-3 0 1 15,3 3-26-15,-3-2-6 0,0-1-1 0,0 6 0 16,4-6 6-16,-4 6 1 0,0-6 0 0,3 0 0 15,-3 6-4-15,0 0-1 0,0-6 0 0,0 6 0 16,0 0-23-16,0 0-5 0,-4 6-1 0,4-6 0 16,0 6-9-16,0 0 0 0,-4 0-12 0,4 0 12 15,-3 8-13-15,-1-2 5 0,-3 6 8 0,4-7-13 16,-5 10 13-16,5 3-12 0,-1-7 12 0,1 4-12 16,3 2 12-16,-4-5 0 0,0 0-10 0,4 8 10 15,0-8 0-15,0-1 0 0,0-2 10 0,4 3-10 16,-1-1 0-16,1-5 0 0,3 3 0 0,-4 2 0 15,8-5 0-15,-1 0 0 0,1 3 0 0,-1-4 0 16,8 1-16-16,-1-6-3 0,1 6-1 0,3-3 0 16,4-1 20-16,-1 1 0 0,5-3 0 0,-1 0 0 15,3 0 0-15,-2 6 0 0,2-7 0 0,-3-5 0 16,4 6 0-16,-4-6 0 0,-3 0 0 0,3 0 0 16,0 0-28-16,-3-6-1 0,0 6-1 0</inkml:trace>
  <inkml:trace contextRef="#ctx0" brushRef="#br0" timeOffset="652.248">9479 4988 1074 0,'-10'0'30'0,"-1"0"8"16,0 0-30-16,1 0-8 0,-1 0 0 0,1 0 0 15,-1 6 60-15,4 0 10 0,-4-6 2 0,1 6 1 16,-1 0-29-16,1-6-5 0,3 6-2 0,-8 2 0 15,8 1-23-15,-3 0-5 0,-1-3-1 0,1 6 0 16,3-1-8-16,-4 1 0 0,4-3 0 0,0 9 0 16,0-7-9-16,0 7 9 0,0-6 0 0,0 3 0 15,3 2 0-15,-3 1 0 0,4-1 0 0,-1 4 0 16,1-3 0-16,-1-1 0 0,1 4 0 0,3-3 0 16,0-1 0-16,0-2 0 0,0 2 0 0,0-5 0 15,3 0 0-15,1-3 0 0,3 6 0 0,-4-7 0 0,4-2 0 16,0 6 0-16,0-6 0 0,4 0 0 0,-4 3 0 15,4-6 12-15,-1 2 0 0,4-2 0 0,-3-3-12 16,3 0 9-16,-4 0-9 0,5-3 8 0,-1 0 2 16,0 1 0-16,0-1 0 0,-3-6 0 0,3 3 6 0,-4-6 0 0,1 6 1 15,-1-8 0-15,1-1 1 0,-4 0 0 0,0 3 0 0,0-8 0 16,0 5-4-16,0 0-1 0,-3-8 0 16,3-1 0-16,-4-2-13 0,4 8 8 0,-3-8-8 15,3 2 0-15,-3-5 0 0,-4 8-12 16,3-2 1-16,1 2 0 0,-4-2-25 0,-4 5-4 15,1 0-2-15,-1 4 0 0,0 8 17 0,-3-6 3 16,0 6 1-16,0-6 0 0,-3 10 0 0,-1-1 0 0,1 3 0 16,-8 3 0-16,4-1 2 0,0 10 1 0,-4-6 0 0,0 6 0 15,1 5 10-15,-1 4 8 0,0-3-12 0,1 8 12 16,3-2-12-16,0-1 12 0,3 4-12 0,4 2 12 16,0-11-18-16,3 2 3 0,1-2 1 0,-1 0 0 15,4-7-22-15,4-5-4 0,-1 3 0 0</inkml:trace>
  <inkml:trace contextRef="#ctx0" brushRef="#br0" timeOffset="982.341">9818 4932 718 0,'0'12'30'0,"-4"-6"-30"16,1 6 80-16,3 0 9 16,-4 2 3-16,1-2 0 0,-1 6-16 0,1-4-4 0,3 4 0 0,-4 0 0 15,1 5-32-15,-1-2-6 0,4 8-2 0,-3-8 0 16,-1 2-15-16,0 1-3 0,-3 2-1 0,4-2 0 15,3-7-2-15,-4 4-1 0,1-3 0 0,-1-1 0 16,4-2-10-16,-3 2-9 0,-1-5 9 0,4-6-13 16,0 0 36-16,0-6 7 0,0 0 2 0,0 0 0 15,0 0-69-15,0 0-14 0,0 0-2 0</inkml:trace>
  <inkml:trace contextRef="#ctx0" brushRef="#br0" timeOffset="1564.03">9783 4921 1044 0,'-8'-9'21'0,"1"0"7"0,4 6-28 15,-1-9 0-15,1 0 0 0,-1 7 0 16,1-1 82-16,-1 0 11 0,1-3 3 0,-1 3 0 0,1 0-26 0,3 6-5 0,0-6-1 0,0 6 0 16,0 0-36-16,-4-5-8 0,4 5-2 15,0 0 0-15,0 0-7 0,0 0-2 0,0 0 0 0,0 0 0 16,0 0-9-16,0 0 0 0,0 0 0 0,0 0-11 16,0 0 2-16,0 0 0 0,0 0 0 0,4 0 0 15,-4 0 9-15,7 0-10 0,0 0 10 0,3 0-10 16,-3 0 10-16,4 0 0 0,-4 0 0 0,4 0-8 15,-1 0 8-15,1 5-8 0,3-5 8 0,-4 0-8 16,5 6 8-16,-1-6 0 0,0 6 0 16,0-3 0-16,0 3 0 0,0 0 0 0,0 0 0 0,0 5 0 15,-3-5 0-15,0 6 11 0,-1-6-3 0,1 6 0 16,-1 2-8-16,-3-8 0 0,0 12 0 0,0-6 0 16,1 0 0-16,-5 2 15 0,1-2-4 0,3 6-1 15,-7-4-10-15,3 4 12 0,-3 5-12 0,0-5 12 16,0 3-12-16,0 2 0 0,-3 1 0 0,3 2 0 15,-4-2 0-15,1-4 0 0,-1 4 12 0,1-7-4 16,-5 4-8-16,5-3 0 0,-1-1 9 0,-3 1-9 16,0 2 8-16,4-8-8 0,-4 0 8 0,0-3-8 15,3 3 10-15,-3-1-2 0,0-5-8 0,-4 0 12 16,1 6-4-16,-1-6-8 0,4-6 11 0,-7 6-11 16,4-3 11-16,-5 0-11 0,5-3 10 0,-4 0-10 15,0 2 10-15,3-4-10 0,-3 2 10 0,3-3-10 0,-3 0 0 16,4-3-10-16,-4 0 0 0,-1 0 0 15,5 0-33-15,-1-6-6 0,1 1-2 0,3-1 0 16,3 3-45-16,1 3-10 0,-1-6-2 0</inkml:trace>
  <inkml:trace contextRef="#ctx0" brushRef="#br0" timeOffset="8165.902">14922 4938 705 0,'0'0'14'0,"0"0"6"0,0 0-20 0,0 0 0 0,0 0 0 0,-7 6 0 15,7-6 75-15,0 0 11 0,-7 6 2 0,7-6 1 16,0 0-17-16,0 0-3 0,0 0-1 0,0 0 0 15,0 0-9-15,0 0-3 0,0 0 0 0,-7 0 0 16,7 0-6-16,0 0-2 0,0 0 0 0,0 0 0 16,0 0-20-16,-7 0-4 0,7 0 0 0,0 0-1 15,-7 0-23-15,7 0 9 0,0 0-9 0,-7 0 0 16,0 6 0-16,-3-6 0 0,-1 6 0 0,4 0-12 16,-4 0 12-16,1 8 0 0,-4-8 0 0,3 6-9 15,-3 0 9-15,0-4 0 0,0 10 0 0,-4-6 0 16,0 0 0-16,4 5 8 0,0-2-8 0,0-3 0 0,0 5 0 0,3 1 0 15,1-6 0-15,-4 2 0 0,7-2 0 16,0 0 0-16,0-6 0 0,3 3-8 0,0 2 8 0,4-11 0 16,0 12 8-16,0-6-8 0,4 0 0 0,3 0 0 15,-3 0 0-15,3-6 0 0,3 11-10 0,1-8 10 16,3 3-12-16,0 0 12 0,4 6 0 16,-1-6 0-16,1 0 0 0,0 5 0 15,-1-5-10-15,-3 0 10 0,4-3-8 0,-4 0 8 0,0 3-11 0,4 0 11 16,-4-3-13-16,4 8 5 15,-4-5-143-15,3-6-28 0</inkml:trace>
  <inkml:trace contextRef="#ctx0" brushRef="#br0" timeOffset="8769.548">15222 4982 1384 0,'-7'0'39'0,"-3"6"9"16,3-6-38-16,0 0-10 0,0 0 0 0,-1 0 0 0,8 0 25 15,-10 0 3-15,10 0 1 0,-7 0 0 16,0 6-9-16,0-6-3 0,3 6 0 0,-3-6 0 16,0 6-26-16,0-6-6 0,4 6-1 0,-8 0 0 0,7-1 16 15,-3 4 12-15,0 3-3 0,0-6 0 0,4 6-9 0,-4 5 0 0,3-2 0 0,-3 3-11 16,4-1 11-16,-4 1 0 0,3 3 0 0,0 2 0 16,1-5 24-16,3 2 1 0,0-2 0 0,0 0 0 15,0-4-25-15,3 4 8 0,1-6-8 0,0-1 0 16,-1-5 18-16,4 3-2 0,0 0 0 0,0 0 0 15,0 2-2-15,0-5-1 0,4 0 0 0,-4 0 0 16,4-6-13-16,-1 6 11 0,1-6-11 16,-1 6 10-16,1-3-10 0,3-3 12 0,-3 0-12 15,-1 0 12-15,1-3-4 0,-1-3-8 16,1 0 12-16,-1-6-4 0,1 1 6 0,-4-4 1 0,0 3 0 0,0-5 0 16,0-1-5-16,0-3-1 0,-3-2 0 0,3 5 0 15,-4-5-9-15,5 2-9 0,-5-2 9 0,1 2-13 16,-4-3 13-16,3 1 0 0,-3 8 0 0,-3-2 0 15,3-1-8-15,-4 6 8 0,1-3 0 0,-5 4-9 16,1 5 9-16,0-6 0 0,-3 6 10 0,3-6-10 16,-4 10 0-16,1-4-15 0,-5 3 2 0,5 3 0 15,-1 0-7-15,-3 3-2 0,0 0 0 0,-4 2 0 16,4 7-21-16,-3 0-4 0,3 0-1 0,-4 8 0 16,4-2-19-16,0 5-4 0,3-2-1 0,-3 3 0 15,7-1 36-15,3-5 6 0,1 2 2 16</inkml:trace>
  <inkml:trace contextRef="#ctx0" brushRef="#br0" timeOffset="9145.72">15642 4962 808 0,'0'0'16'0,"0"0"6"0,0 0-22 0,0 0 0 0,0 0 0 0,-7 0 0 16,7 0 79-16,-7 0 11 0,7 0 2 0,-7 3 1 15,7-3-13-15,-7 3-2 0,7-3-1 0,-7 3 0 16,0 0-43-16,3 5-9 0,-3-2-1 0,4 0-1 15,-4 0-8-15,3 6-2 0,1-1 0 0,-1 1 0 16,1 3 9-16,-1-3 2 0,1 11 0 0,3-8 0 16,-4 3-12-16,0 5-1 0,4-8-1 0,-3 8 0 15,-1-5 1-15,4-3 0 0,-3 8 0 0,-1-11 0 16,4 0-11-16,-3 2 10 0,3-2-10 0,-4 0 10 16,4-6-10-16,-3 0 8 0,3-6-8 0,0 0 8 15,0 0-113-15,0 0-23 0,0 0-5 0</inkml:trace>
  <inkml:trace contextRef="#ctx0" brushRef="#br0" timeOffset="9461.894">15413 4882 1212 0,'-11'-23'25'0,"8"17"6"0,-1-3-31 0,1 3 0 0,3-5 0 0,-4 5 0 16,4 0 54-16,4-6 5 0,-4 0 1 0,0 6 0 15,3 0-4-15,1 4 0 0,-4 2 0 0,3 0 0 16,-3 0-37-16,4-6-8 0,-4 6-2 0,7 0 0 16,-4 0-9-16,4 0 0 0,0 0 0 0,4 6-11 15,-4-6 11-15,4 2 0 0,-1 1 0 0,4 0 0 16,1 0 0-16,-5 0 0 0,4 3 0 0,0 0 0 15,4-6 0-15,-4 0 0 0,4 0 0 0,3 0-8 16,-3-6-12-16,3 0-3 0,-4 3 0 0,4 0 0 16,-3 0-47-16,0 3-10 0,-4-5-1 15</inkml:trace>
  <inkml:trace contextRef="#ctx0" brushRef="#br0" timeOffset="9841.092">15434 5241 440 0,'0'0'19'0,"0"0"-19"15,0 0 17-15,0 0 0 16,0 12 0-16,0-6 0 0,0-6 39 0,4 11 8 0,-1-8 2 0,-3-3 0 16,4 6 0-16,-1 0 0 0,1 0 0 0,-4-6 0 15,3 12-10-15,1-6-1 0,-1-6-1 0,1 11 0 16,-4-11-2-16,3 0 0 0,1 6 0 0,3 0 0 16,-4-6-41-16,4 3-11 0,1 0 0 0,-1-3 0 15,0 3 12-15,0-3 0 0,0 0 0 0,3 0 0 16,1 0-12-16,0-3 0 0,-1 3 0 0,4 0 8 15,-3-3-8-15,3 3 0 0,4 0 0 0,-4-3 0 16,0 3 0-16,0-6 0 0,0 6 0 0,0 0-11 16,0-6-34-1,0 6-7-15,4-11-2 0</inkml:trace>
  <inkml:trace contextRef="#ctx0" brushRef="#br0" timeOffset="32511.171">3277 9330 608 0,'0'0'25'16,"0"0"-25"-1,0 0 79-15,0 0 10 0,-7-3 3 0,7 3 0 16,-7-3-29-16,7 3-6 0,-7-5-1 0,7 5 0 16,0 0-12-16,0 0-2 0,0 0-1 0,-7 0 0 0,7 0-10 0,0 0-3 0,-7 0 0 0,7 0 0 15,-7 2-5-15,0 4-2 0,3 0 0 0,1 0 0 16,-1 0-12-16,1 6-9 0,3 0 12 0,-4-1-12 15,4 1 12-15,4 9-12 0,-4-10 12 0,3 7-12 16,1 8 11-16,-1-8-11 16,1 6 10-16,3 2-10 0,0 1 0 15,0 2 0-15,0 0 0 0,7 4 0 0,-3-7 0 0,-4 9 0 16,3-8 0-16,-6 2 0 16,7 1 0-16,-4-4 0 0,0 4 0 0,0-7 0 0,-4-2 0 0,4 2 0 0,-3-5 0 0,-1 2 0 15,1 4 0-15,-4-6 8 0,3 8-8 0,-3-8 0 16,-3-4 0-16,3-2 0 0,-4 0 0 0,1 0 0 15,-1-1 17-15,1 1 1 0,3 3 0 0,-7-3 0 16,3-1 4-16,1-5 1 0,-4 0 0 0,0-6 0 16,-4 0-11-16,7 0-1 0,-6 0-1 0,-4-6 0 15,-4 0-49-15,4-11-9 0,-4-1-3 16,1-3 0-16,-1 4 8 0,4-13 2 0,-7 10 0 0,-4-10 0 16,11 10-46-16,0-12-9 0,3 8-1 0</inkml:trace>
  <inkml:trace contextRef="#ctx0" brushRef="#br0" timeOffset="32927.627">2854 9345 452 0,'0'0'9'0,"0"0"3"0,-4-6-12 0,1-3 0 0,3 0 0 0,0 1 0 16,0-4 49-16,0 6 8 0,3-6 2 0,-3 6 0 16,4-5 9-16,-4-1 1 0,4 3 1 0,-1 3 0 15,1 0-24-15,-1 0-5 0,1 1-1 0,3-1 0 16,3 6-32-16,-3-6-8 0,0 6 0 0,4 0 0 15,-4 6 53-15,0 0 9 0,4-1 2 0,3 1 0 16,-4 6-64-16,1-6-15 0,-1 6-1 0,1-3-1 0,7 2 17 0,-1-5 0 16,-3 6 0-16,1-3 9 15,6 0 1-15,-4-4 0 0,1 1 0 0,7 3 0 0,-8-3-10 0,1 0 0 16,3-6 9-16,0 6-9 0,0 0 0 0,4 0 0 16,-4-4 0-16,-3 4 0 0,3-6 0 15,0 0 0-15,4 0 0 0,0 0 0 16,-4 0 15-16,-3 0-2 0,6-3 0 0,-3 3 0 15,1 0-64-15,-1 0-13 0,-4-3-2 0</inkml:trace>
  <inkml:trace contextRef="#ctx0" brushRef="#br0" timeOffset="33599.702">3524 9754 806 0,'0'0'17'0,"-3"8"4"0,-1-2 1 0,1 3 2 0,3-9-24 0,0 0 0 0,0 0 0 0,0 0 0 15,0 0 42-15,0 0 4 0,0 0 1 0,0 0 0 16,-7 6-24-16,7-6-5 0,0 12-1 0,0-12 0 16,7 6 31-16,0-3 5 0,0 0 2 0,-4 2 0 0,4-2-37 0,-7-3-7 15,7 3-2-15,-3 0 0 0,7 3 0 0,-1 0 0 16,4 0 0-16,-3 0 0 0,3 0-9 0,0 0 0 15,4 2 0-15,-4 1 0 0,0-3 0 0,-7 3 0 16,7 3 0-16,0-1 0 0,-3-5 0 0,-1 0 0 16,1 0 0-16,-4 0 8 15,-7-6-8-15,0 0 8 0,0 0-8 0,0 0 8 0,0 0 2 0,7-6 0 16,-3 0 0-16,-1-6 0 0,-3 7-28 0,-3-10-6 16,-1 3 0-16,0 0-1 0,-3 1 35 15,0-1 7-15,0 6 2 0,-3-12 0 16,3 6-19-16,-4 4-19 0,1 2 4 0,-1 0 1 15,4 0 14-15,0-6 0 0,-4 6 0 0,1 3 0 16,-4 1 16-16,3-1 0 0,0 3 0 0,1 3 0 0,-1-1-4 16,4 1 0-16,0 3-1 0,0 6 0 0,0-6-11 15,3 6 8-15,-3-4-8 0,7 1 8 0,-3 6-8 0,-1-3 0 0,4-6 0 16,-3 5-11-16,3 1 11 16,0 0 0-16,3-3 0 0,1 8 0 0,-1-5 0 0,1-3 0 0,3 6 0 0,0-7 0 15,0 10 0-15,4-12 0 0,-1 3 0 0,1 0 0 16,-1 2 0-16,1 4 0 0,0 3 0 0,-1-9 0 15,1 8 27-15,-1-5 1 0,-3 0 0 0,4-1 0 16,0 1-37-16,-1-3-7 0,-3 0-2 0,4 0 0 16,-1-3 2-16,1 5 1 0,0-5 0 0,3 6 0 15,-7-12-39-15,7 6-8 0,-7-6-2 0</inkml:trace>
  <inkml:trace contextRef="#ctx0" brushRef="#br0" timeOffset="34682.077">4794 9704 720 0,'0'0'20'0,"0"0"5"0,0 0-25 16,0 0 0-16,0 0 0 0,0 0 0 0,0 0 68 0,0 0 8 15,0 0 1-15,0 0 1 0,0 0-22 0,0 0-5 16,0 0-1-16,0 0 0 0,0 0-22 0,0 0-5 0,0 11-1 0,0-5 0 16,0 6-5-16,0 0-1 15,4-3 0-15,-8 2 0 16,4 7-16-16,0-6 0 0,0 2-13 0,4 4 5 15,-4 0 8-15,0-1 0 0,0-2 0 0,0 0 0 0,0 0 0 0,0-4 0 16,-4-2 0-16,4 0 0 0,-3-3 49 16,3 0 12-16,0 0 3 0,0-6 0 0,0 0-52 0,0 2-12 0,0-2 0 15,0 0 0-15,0 0 0 0,0 0 0 0,0 0 0 16,0 0 0-16,0 0 36 0,0 0 4 0,-7-2 0 0,7-1 1 16,-4 0-14-16,1-6-3 0,3 3-1 0,0-3 0 15,0-3-23-15,0 1 0 0,0-4 0 0,3 3 0 16,-3 0 0-16,4-5 0 0,-4 2 0 15,0-3 0-15,3 7-47 0,-3-1-13 16,4 0-4-16,-4-3 0 0,0 1 52 0,3 5 12 0,4-3 0 0,-3 6 0 16,-1 0 0-16,1-2 0 0,-1 2 0 0,1 0 0 15,-4 6 0-15,7-3 0 0,-7 3 0 0,0 0 0 16,0 0 0-16,11 3 0 0,-1 0 0 0,-10-3 0 0,7 6 0 16,0 0 0-16,0-1 0 0,-3 7 0 0,-1 0 0 15,1-6 0-15,-4 3 0 0,3 2 0 16,-3 7 0-16,4-6 0 0,-4 0 0 0,0 2 0 15,0 4 0-15,0-6 0 0,-4 2 0 0,1 1 0 16,3-3 0-16,-4-3 0 0,4-3 0 0,0-1 0 16,0 7 0-16,0-12 0 0,-3-964 0 0,3 1934 0 15,0-970 48-15,0 0 13 0,0 0 3 0,0 0 0 16,0 0-52-16,0 0-12 0,0 0 0 0,0 0 0 16,7-6 0-16,0-11 0 0,0 5 0 0,0-3 0 15,0-3-24-15,-3 1-7 0,3-1-1 0,-4-2-1 0,8 2 7 16,-4-3 2-16,0 4 0 0,4-1 0 0,-4 0 13 0,0 4 11 0,0 2-13 0,0 0 5 15,0 6-8-15,-4 0 0 0,1 1-1 0,-4 5 0 16,0 0 1-16,0 0 0 0,0 0 0 16,0 0 0-1,7 5-12-15,0 7-3 0,0 0 0 0,0 6 0 0,-3 2 31 0,-1 7 0 0,1 2 0 16,-4-5 0 0,3 8 0-16,-3-9 0 0,0 4 0 0,0 8 0 15,0-14 45-15,0 8 15 0,4-11 4 0,-4 8 0 0,3-8-52 0,-3 0-12 0,4-1 0 16,-1-2 0-16,-3-9 0 0,4 0 0 0,-4-6 0 0,0 0 0 31,7 5-27-31,0-5-8 0,0-5-1 0</inkml:trace>
  <inkml:trace contextRef="#ctx0" brushRef="#br0" timeOffset="35237.832">5330 9745 1295 0,'-10'-3'55'16,"3"0"-44"-16,0 3 49 0,0-6 9 15,0 0 3-15,3 6 0 0,-3 0-28 0,0-6-4 0,-4 6-2 0,4 0 0 16,7 0-7-16,-7 0-2 0,7 0 0 15,-7 6 0 1,0 6-45-16,4-9-8 0,-1 3-3 0,1 3 0 0,-1 2 43 0,1 4 9 0,3 3 2 0,0-10 0 31,0 10-73-31,-4 0-14 0,4-6-4 0,0-1 0 0,0 7 75 0,0-3 14 0,4-4 3 0,-4 1 1 16,3-3-18-16,-3 0-11 0,7-6 12 0,-3 0-12 16,-1 3 12-16,1-6-4 0,-1 2 0 0,4-2-8 15,-3 0 14-15,3-2-4 0,7-1-1 0,-3-3 0 16,-4 0-9-16,0 0 12 0,3-3-12 0,1-3 12 15,-1 1-12-15,5-4 10 0,-5-3-10 16,1 7 10-16,-1-1-10 0,1-6 0 16,0 0 0-16,-1 10 0 0,-3-10-10 0,-7 3-1 0,7 4 0 0,-3-1 0 15,-1 6 3-15,-3-6 0 0,0 6 0 0,4 0 0 16,-4 6 8-16,0 0 0 0,0 0 0 0,0 0 0 16,0 0 0-16,0 0 0 0,-4 6 0 0,1 0 0 0,-1 6 0 0,1 0 0 15,-1-1 0-15,4 10 0 16,0-3 0-16,-3-7 0 0,3 10 0 0,-4-3 11 15,8 5-11-15,-4-2 8 0,3 2-8 0,-3-5 8 16,4 0 5-16,-1 2 1 0,1-8 0 0,-1-3 0 16,1 0-14-16,3 2-15 0,0-2 3 0,3-3 1 15,-2 0 11-15,2-6-10 0,1 0 10 0,-1 0-10 16,4 0-142-16,0-6-28 0</inkml:trace>
  <inkml:trace contextRef="#ctx0" brushRef="#br0" timeOffset="35690.726">5673 9795 1302 0,'-7'9'36'0,"7"2"10"0,0 1-37 0,-4 6-9 0,4-6 0 0,-3 5 0 15,3-2 36-15,-4 3 6 0,4-1 1 0,0-2 0 16,0 0-19-16,0-1-3 0,0-2-1 0,0-6 0 16,0 3-12-16,0-3-8 0,0 2 8 0,0 1-8 15,0-9 0-15,0 0 0 0,0 0 0 0,0 0 0 16,0 0 56-16,0-12 6 0,0 1 2 0,0-4 0 16,0-3-52-16,0-5-12 0,4-4 0 0,-4 1 0 15,0 2 0-15,3 1 0 0,1-9 0 0,-4 14 0 16,3-9 0-16,1 7 0 15,3-1 0-15,0 7 0 0,-4-1 0 0,4 0 0 0,-3 9 0 0,3-5 0 16,-4 11 0-16,-3 0 0 0,0 0 0 0,8-6 0 16,-8 6 0-16,7 6 0 0,0-6 0 0,0 5 0 0,0 1 0 0,3 3 0 15,-3 3 0-15,4 0 0 16,-4-1 0-16,0 7 0 0,0 0 0 0,0 2 0 16,0 4 0-16,0-10 0 0,-3 7 0 0,-1 0 0 15,8-7 0-15,-8 10-15 0,5-6 3 0,-1 2 1 16,-4-5-1-16,1-1 0 0,-1-2 0 0,1 0 0 15,-4 0-23-15,0 0-5 0,0 2 0 0,0-2-1 16,0 0-70-16,3-6-13 0</inkml:trace>
  <inkml:trace contextRef="#ctx0" brushRef="#br0" timeOffset="36410.233">6174 9924 929 0,'0'0'26'0,"0"0"6"0,0 0-32 0,-4 0 0 0,4-12 0 0,-3 7 0 0,3-1 76 0,-4 0 8 16,4 0 1-16,-3 0 1 0,-1 0-30 0,0-3-7 15,1 3-1-15,-4 1 0 0,7 5-32 0,-4-6-8 16,-3 0 0-16,4 6-8 16,3 0 8-16,0 0-8 0,-7 0 0 0,0 0 0 0,7 0 0 0,-7 0 0 15,0 6 0-15,-1 5 0 0,1-5 0 0,0 12 0 16,0-3 0-16,4-4 0 0,-4 10 16 0,0-3-3 16,3-1-1-16,1 1 0 0,-1-6 20 0,4-1 3 15,-3 4 1-15,3-3 0 0,0 0 6 0,0-9 2 16,0-3 0-16,3 5 0 0,1 4-17 0,-4-9-3 15,7 3-1-15,-4 0 0 0,4-3-7 0,0-3-2 16,4 0 0-16,-4-6 0 16,-4 4-3-16,5-4-1 0,2 3 0 0,-3 0 0 0,-3-9-10 15,3 1 0-15,-4 2 0 0,1 3 0 16,3-9 0-16,0 10 0 0,-4-4-10 0,1 3 10 0,-4 0-16 16,4 3 4-16,-4 0 0 0,0 6 0 15,0-5 4-15,0-1 8 0,0 6-13 0,0 0 5 16,0 0 8-16,0 0-10 0,0 0 10 0,0 0-10 0,0 0 10 0,0 0-13 0,0 0 5 0,0 0 8 15,0 6-14-15,0 5 5 0,0-2 1 16,-4 3 0-16,4 0 8 0,0-1 0 0,0 7 0 0,0-6 0 16,0 11 10-16,0-2-2 0,0 8-8 0,0-2 12 15,0 5 1-15,4-3 0 0,-4 1 0 0,0 8 0 16,3-9-5-16,-3 4 0 0,-3-1-8 0,-1 3 12 16,4-2-3-16,-4 8-1 0,4-3 0 0,-3 3 0 15,3-2 5-15,-7-1 1 0,3-6 0 0,4 9 0 16,-3-8 0-16,-1 2 0 0,1-6 0 15,-1 4 0-15,1-13-14 0,-1 4-10 0,1-1 2 0,3-5 0 16,-4-6 24-16,1 2 6 0,3-8 1 0,-4 6 0 16,1-12-23-16,-1 6 9 0,4-12-9 0,-4 6 0 15,1 0 0-15,-1-12-9 0,-3 6-1 0,0-3 0 16,0-5-16-16,0-7-3 0,0 4-1 0,-7-16 0 16,7 4-11-16,-7-4-3 0,0-2 0 0,0-3 0 15,3 3 12-15,-3-4 3 0,0-5 0 0,0 3 0 16,3 3-32-16,1 3-7 0,3 8 0 0</inkml:trace>
  <inkml:trace contextRef="#ctx0" brushRef="#br0" timeOffset="36981.243">6470 9845 836 0,'0'0'24'0,"-7"0"4"0,0-6-28 0,7 6 0 0,-4 0 0 0,4 0 0 16,-7-6 108-16,7 6 16 0,0 0 4 0,0 0 0 15,0 0-52-15,0 0-9 0,0 0-3 0,0 0 0 0,0 0-51 16,0 0-13-16,0 0 0 0,4 6 0 15,-4 6 0-15,3-6 0 0,4 2 0 0,-3 1 0 16,3 0 0-16,0-3 0 0,0 6 0 0,4-6 0 0,-1-1 17 0,1-5 1 16,3 0 0-16,-7 0 0 0,4 0-10 0,-4-5-8 15,3-1 12-15,-3 0-12 0,0 0 12 0,0 0-4 16,0-3 0-16,-3-3-8 0,-4 7 17 16,3-7-3-16,-3 6-1 0,0-6 0 0,0 0 2 0,0 6 0 15,0-2 0-15,-3 8 0 0,-1-6-7 0,1 0 0 16,3 0-8-16,-7-6 12 0,0 9-12 0,0 0 9 15,0 0-9-15,0 3 8 16,-4 0-8-16,4 0-12 0,3 0 2 0,-3 3 1 16,-7-3-12-16,7 3-3 0,-3-3 0 0,-1 3 0 0,4 9 9 15,0-6 2-15,0 0 0 0,-4 0 0 0,4 2-9 16,4 4-2-16,-4 6 0 0,3 0 0 0,1 2 24 0,-4-2 0 16,3-1 0-16,-3 4 0 0,7-3 0 15,0 5 0-15,0-11 0 0,0 3 0 0,0-1 0 0,4 1 0 16,-1-9 0-16,4 0 0 0,0 0 16 0,0 0 8 0,0 2 2 0,4-2 0 15,-1-3-15-15,5 3-3 0,2-3-8 0,-3 3 12 16,7 0-12-16,-10 0 0 0,7-6 0 0,-1 5 0 16,1 1-24-1,0 0-7-15,-4-6-1 0,7 0-1 0,-3 0-25 0,3-6-5 16,0 0-1-16,0 1 0 0</inkml:trace>
  <inkml:trace contextRef="#ctx0" brushRef="#br0" timeOffset="37726.198">7722 9604 892 0,'0'0'25'0,"0"0"6"16,0 0-31-16,0 0 0 0,0 0 0 0,-7 0 0 15,7 0 57-15,0 0 6 0,-10 6 1 0,3-6 0 16,7 0-7-16,-7 5-1 0,7-5 0 0,-7 6 0 16,3-3-13-16,0 3-3 0,4-6-1 0,-7 9 0 15,4-3-19-15,3 3-4 0,-4 2-1 0,1-5 0 16,3 3-15-16,0 3 8 0,0 0-8 0,0-1 0 0,0-5 36 0,3 12 0 15,1-9 1-15,-1 5 0 0,1 1-18 0,-1 3-4 16,8-6-1-16,-4 2 0 0,4 4-1 16,-1-6 0-16,1-1 0 0,-1 1 0 0,1 0 8 0,0-3 2 15,-1-3 0-15,4 5 0 0,-3-11 0 0,3 6 0 16,0 0 0-16,-3-6 0 0,3 0-5 0,0-6-1 16,0 0 0-16,-3 1 0 0,6-7 0 0,-10 3 0 15,4-3 0-15,-1-5 0 0,1 5-26 0,-4-12-6 0,0 4-1 0,0 2 0 16,0-11 42-16,-3 2 8 0,-1 1 2 0,1-4 0 31,-1 4-36-31,-3 2 0 0,0 7 0 0,-3-4 0 0,-1 3-11 0,1 7-9 0,-4-7-1 0,0 0-1 31,3 7-45-31,1-4-9 0,-1 9-1 0,1 0-1 0,-1 0 6 0,4 6 2 16,0 0 0-16</inkml:trace>
  <inkml:trace contextRef="#ctx0" brushRef="#br0" timeOffset="38227.9">8142 9586 1337 0,'0'24'56'16,"0"-4"-44"-1,0 4 41-15,0-7 9 0,0 7 2 0,0-4 0 0,0 4-52 0,0-9-12 16,-3 2 0-16,3 1 0 0,0-6 41 0,3-1 6 16,-3 4 1-16,0-3 0 0,0 0-26 0,0-6-5 15,0-6-1-15,0 0 0 16,0 0-16-16,0 0 0 0,0 0 0 0,0 0 0 0,0 0 42 16,0-6 5-16,0 0 1 0,0-9 0 0,0-3-27 0,0 7-5 0,0-7 0 0,0 0-1 15,0 4-15-15,4-4 0 16,-1 0 0-16,4 4 0 0,-7-1 11 0,4 0-11 0,-1 4 12 0,1-4-12 15,-1 3 0-15,1 3 0 0,-1 3 0 16,1 3-12-16,-1-2 12 0,1-1 0 0,3 0 0 16,0 6 0-16,-3 0-10 0,6 0 10 0,-3 0-10 15,0 6 10-15,0 0 0 0,0-1 0 16,0-2 8-16,1 6-8 0,2 6-44 16,1-3-16-16,-4-1-4 0,3 1 0 0,-3 6 49 0,0-3 15 0,0 2 0 15,1-2-10-15,-5 3 2 0,1-1 0 0,-1 1 0 0,-3-1 0 16,0 4 8-16,0-3 0 0,0-974 0 0,-3 1947 0 15,3-976 0-15,-4-4 0 0,4 1 0 0,-3-3 0 16,3-3 0-16,0-6 8 0,0 0-8 0,0 0 0 16,0 0 0-16,0 0-20 0,0 0 4 0,0 0 1 15,3-3-154-15,1-3-31 0</inkml:trace>
  <inkml:trace contextRef="#ctx0" brushRef="#br0" timeOffset="38686.189">8431 9654 1242 0,'-3'6'52'0,"-1"5"-41"16,1-5 54-16,3 9 11 0,0-6 3 0,-4 0 0 16,4 2-20-16,4-5-4 0,-4 6-1 0,3-3 0 15,1 0-26 1,-1-1-4-16,4-2-2 0,-3 6 0 15,3-6-7-15,4-6-2 0,-4 0 0 0,3 0 0 0,1 0-22 0,3 0-5 16,0-6-1-16,0-9 0 0,0 7 15 0,0-4 0 0,4 3 0 0,0-9 0 16,-4 1 0-16,0-1 0 0,-4-3 0 0,1 10 0 15,0-13-24 1,-1 9-3-16,1-2 0 0,-4 2 0 0,-4 3-8 16,1 4-1-16,-1 2-1 0,-3 6 0 0,0 0-22 0,0 0-4 0,0 0-1 15,0 0 0-15,-7-3 52 0,0 3 12 0,-3-6 0 0,3 6 0 16,-4 0 28-16,1 6 9 0,2-3 2 0,-2 3 0 15,-1 5-23-15,1 1-4 0,3 6 0 0,-4-4-1 16,0 1 2-16,4 12 1 0,0-10 0 16,0 1 0-16,0 2 5 0,0 4 1 0,0-3 0 0,4 2 0 15,-4-5-32-15,3-4-7 0,4 4-1 0,-3-6 0 16,3 0 44-16,-4-1 9 0,4 1 2 0,0-3 0 16,0-3-15-16,4 0-4 0,-4-6 0 0,3 6 0 15,4-1-2-15,4-5-1 0,-4 6 0 0,3 0 0 16,1-6-13-16,-1 3 0 0,5-3 0 0,2 0 0 15,1 0-8-15,0-3-5 0,3 3-1 0,-4-6 0 16,5 0-80-16,2 1-16 0,-3-1-3 0</inkml:trace>
  <inkml:trace contextRef="#ctx0" brushRef="#br0" timeOffset="39562.859">9620 9530 1094 0,'0'0'23'0,"0"0"5"16,0 0-28-16,-7 6 0 0,7-6 0 0,-7 12 0 16,7-12 81-16,0 0 11 0,0 0 3 0,0 0 0 0,0 0-52 15,0 0-11-15,0 0-1 0,0 9-1 16,0-1 1-16,4 7 0 0,-1 3 0 0,1-1 0 16,-1 1-3-16,4 3-1 0,-3-4 0 0,3 7 0 15,-4 2-16-15,4-5-3 0,1 2-8 0,-5 7 12 16,1-10-12-16,-1 10 0 0,1-10 8 0,-1 4-8 0,-3-1 0 15,0 1 0-15,0-4 0 0,-3 4 0 0,3-9 15 0,-4-1 0 16,1 7 0-16,-1-9 0 0,1-3 1 0,-1 2 1 16,0-2 0-16,-3-3 0 0,7-6 3 0,-3 3 1 0,3-3 0 15,0 0 0-15,0 0 7 0,-7 6 2 0,7-6 0 16,-7 0 0-16,0-6-3 0,0 0-1 0,3 3 0 0,1-3 0 16,-1-5-13-16,4 5-2 0,0 0-1 15,-3-6 0-15,3-9-1 0,0 7 0 16,0-7 0-16,0-2 0 0,0-1-9 0,0-2-16 15,3-10 4-15,-3 10 1 0,4-9 11 0,-4 2 0 16,3 1 0-16,1 0 0 0,-1 2 0 0,1 7 0 0,3-10 0 16,0 10 0-16,0-7-13 0,0 10-1 0,4-10 0 0,-4 13 0 15,0-4 14-15,0 4 0 0,3-1 0 0,-3 3 0 16,4 4-9-16,-4-1 1 0,4 6 0 0,-1-6 0 16,-3 9 8-16,4 0-10 0,-4 0 10 0,3 3-10 15,-3 0 10-15,1 3-13 0,-1 0 5 0,-4 0 8 16,4 9-16-16,0-6 5 0,0 6 1 0,-3-1 0 15,-1-2 10-15,-3 9 9 0,0-7-1 0,0 7-8 16,-7-6 0-16,4 3 0 0,-4 2-10 0,-4 1 10 16,1-9 0-16,-1 5 0 0,-3 7 14 0,3-9-4 15,-3-1-22-15,0-5-5 0,3 0-1 0,-3 0 0 16,4 0 18-16,-1-3 0 0,4-3 0 0,-3 0 0 16,2 0 21-16,-2-3 8 0,3-6 2 0,0 3 0 15,0 3-50-15,3-3-9 0,-3 1-3 0,4-1 0 16,-1 0 7-16,1 0 0 0,3 6 1 0,-4-9 0 15,0 3-42-15,4 0-9 0,0 0-2 0,0-2 0 16,0 5-132-16,8-3-26 0</inkml:trace>
  <inkml:trace contextRef="#ctx0" brushRef="#br0" timeOffset="40061.227">10026 9445 1340 0,'0'0'28'16,"0"0"7"-16,0 0-35 0,0 0 0 0,0 0 0 0,-7 0 0 16,7 0 87-16,-7 6 10 0,7-6 3 0,-7 0 0 15,3 3-46-15,-3 0-9 0,0 3-1 0,4-1-1 16,-4 1-27-16,0 0-6 0,-1 6-1 0,5 0 0 15,-4-3-9-15,0 2 0 0,3 1 0 0,-3 0 0 16,4 0 0-16,-4-1 0 0,3 4 0 0,1 3 0 16,-1-1 0-16,1 1 0 0,3 3 0 0,-4-10 0 15,0 7-9-15,4-6 9 0,0 2 0 0,0-8 0 16,4 12 0-16,0-12 0 0,-1 3 0 0,1-1 0 0,3-5 0 0,-4 0 0 16,4 0 0-16,4 3 0 0,-4-6 0 0,3-6 0 15,1 0 10-15,0-2-2 16,-1-1-8-16,1 0 12 0,-1-9-4 0,4 7 0 0,-3-4-8 0,0-3 0 0,-4-5 8 15,3-1-8 1,-6 4 0-16,3 8 0 0,0-9 0 0,-4 7 0 0,1-1 0 0,-1-3-16 0,-3 4 4 16,0 2 0-16,0 0 12 0,-3 0-13 15,-1 6 5-15,-3 0 8 16,0 1-36-16,0 5 0 0,0-6 0 0,-3 6 0 0,-1 0 15 0,-3 6 3 0,3-1 1 16,-3 1 0-16,4 0 17 0,-4 6-8 0,3-3 8 0,-3 3 0 15,7 5-12-15,-4 1 12 16,4-3-12-16,0 2 12 0,4 7-10 0,-1-13 10 15,1 4-8-15,3 0 8 0,0 0-18 0,0-10 2 0,3 1 0 16</inkml:trace>
  <inkml:trace contextRef="#ctx0" brushRef="#br0" timeOffset="40750.006">10259 9542 809 0,'0'12'34'16,"0"-6"-34"-16,0-6 88 0,0 0 12 0,0 0 1 0,-4 5 1 15,4-5-1-15,0 0 0 0,0 0 0 0,0 0 0 16,0 0-41-16,0 0-8 0,0 0-1 0,0 0-1 16,0 0-5-16,4-2-1 0,-1-4 0 0,-3-3 0 15,4-3-22-15,-1 6-5 0,4-8-1 16,-3 2 0 0,-1 0-3-16,5 0-1 0,-5 0 0 0,1-2 0 0,-1-1-2 0,1 6-1 0,-4-2 0 15,3-1 0-15,1 6-9 0,-4 0 10 0,0 6-10 0,0 0 10 16,0 0-10-16,0 0 10 0,0 0-10 0,0 0 10 15,0 0-10-15,0 0 0 0,3 12 0 0,1-6 0 16,-1 5 0-16,1-2 0 0,-1 3 10 0,1 6-10 16,-4-7 8-16,0 1-8 0,0 3 0 0,0-3 0 15,3 5-8-15,-3 1-9 0,0-6-2 0,0-1 0 16,4 1 35-16,-4 3 6 0,3-9 2 0,1 0 0 16,-4-6-39-16,0 0-7 0,0 0-2 0,0 0 0 15,0 0 34-15,0 0 6 0,3 0 2 0,5-6 0 16,-1 0-35-16,0-6-7 0,0 3-2 0,0-3 0 15,0 4-24-15,0 5-5 16,0-3-1-16,0-6 0 0,0 6 44 0,-3 0 12 0,3 6 0 0,-4-6 0 16,-3 6-15-16,0 0 5 0,0 0 1 0,0 0 0 15,0 0 0-15,0 0 0 0,7 0 0 0,-7 0 0 16,4 12 9-16,-1-6 12 0,-3 6-2 0,0-3-1 16,0 2 18-16,0 1 3 0,-3 6 1 0,-1-6 0 15,1 2 4-15,3 1 1 0,-4 0 0 0,1-4 0 16,3 1-8-16,0-3-2 0,-4-3 0 0,4-6 0 15,0 0-10-15,0 0-3 0,4 6 0 0,-4-6 0 16,7 3-13-16,0 0 9 0,0-3-9 0,0 0 8 16,3 0-34-16,-2-3-7 0,2 3-2 0,-3-3 0 0,4 0 10 0,-1 0 1 15,-3 0 1-15,4 0 0 16,0-6-65-16,-1 9-14 0,1 0-2 0,-4-6-1 16,3 6-7-16,1-6 0 0,-1 6-1 0</inkml:trace>
  <inkml:trace contextRef="#ctx0" brushRef="#br0" timeOffset="41438.921">10774 9468 1147 0,'0'0'48'0,"0"0"-38"15,0 0 78-15,-7 6 16 0,7-6 4 0,-7 6 0 16,3 0-45-16,1 0-9 0,-1 3-2 0,1 0 0 16,3-9-5-16,-4 6-2 0,4 2 0 0,0-2 0 15,0 0-11-15,0 6-2 0,0-3-1 0,0 2 0 16,0-2-11-16,0-3-3 0,0 3 0 0,0-3 0 16,0-6-8-16,4 6-1 0,-4 0-8 0,0-6 12 15,0 0-12-15,0 0 11 0,0 0-11 0,0 0 10 16,0 0 5-16,0 0 1 0,0 0 0 0,-4-6 0 15,4 0-16-15,-3-6 0 0,-1 3 8 0,4 0-8 16,-3 4 0-16,3-1 0 0,0-3 0 0,3 3 0 0,1 0 0 16,-4-6-8-16,3 6 8 0,1-2 0 0,-1 2-11 15,1 3 11-15,3 0-10 0,-7 3 10 16,0 0-12-16,0 0 12 0,0 0-13 0,0 0 5 16,3 0 8-16,-3 0 0 0,7 3 0 0,0 0 8 0,-3 0-17 0,3 0-3 0,-4 3-1 0,1 2 0 15,0-2 13-15,-4 0 0 0,3 6 9 0,-3-6-9 16,4 3 0-16,-4 2-10 0,0 1 0 0,3 6 0 15,-3-12 1-15,0 5 0 0,4-2 0 0,-4 6 0 16,0-6 9-16,0-3 0 0,0 5 0 0,0-11 0 16,0 0 0-16,0 0 0 0,0 0 0 0,0 0 0 15,0 0 16-15,3-6 6 0,1-5 1 0,3 2 0 16,-4-3-37-16,4 0-7 0,-3 1-2 0,3-1 0 16,-4 0 34-16,4 0 6 0,-3 3 2 0,0 1 0 15,-1-1-10-15,4 3-1 0,-3-6-8 0,-1 6 12 16,1 6-12-16,-4 0-10 0,0 0 2 0,0 0 0 15,0 0 8-15,0 0 0 0,0 0 0 0,0 0 0 16,0 0 0-16,3 0 0 0,4 6 0 0,-7-6 0 16,4 6-14-16,-1 6-4 0,-3-6-1 0,0 5 0 15,4 1 30-15,-4 3 5 0,0-3 2 0,0-1 0 16,0 1-29-16,0 3-5 0,3-3-2 0,-3-6 0 0,0 5 18 0,0-11 0 16,0 0 0-16,0 0 0 0,7 6 0 0,-3-3 0 15,0 6 0-15,3-3 0 16,0-3 0-16,-4 0 17 0,-3-3-3 0,7 0-1 15,0 3-72-15,0 0-14 0,4 0-3 0,-4-3-1 16,4 5-92-16,-4-5-19 0</inkml:trace>
  <inkml:trace contextRef="#ctx0" brushRef="#br0" timeOffset="41912.058">11112 9536 1074 0,'-3'12'30'0,"-1"-6"8"0,1 3-30 0,3-1-8 0,-4 4 0 0,1 3 0 15,3-3 103-15,-4-4 19 0,4 4 4 0,0 0 1 16,4 0-51-16,-4-6-9 0,0-1-3 0,3 1 0 16,1 0-19-16,-1-3-4 0,4 3-1 0,-3-3 0 0,0-3-12 15,3 0-2-15,3 0-1 0,-3-3 0 0,0 3-25 0,4 0 0 16,3-9 0-16,-3 9 0 15,3-12 36-15,0 7 3 0,3-10 0 0,-2 3 0 16,-1 0-27-16,-4 1-12 0,4-1 10 0,-3-3-10 16,0 6 8-16,-4 0-8 0,3 4 0 0,-6-1 9 15,3 0-9-15,-4-6 0 0,1 6 0 0,-1 0 0 16,-3 0-19-16,0 1-2 0,0-1-1 0,0 6 0 16,-3-6-8-16,-4-3-2 0,3 9 0 0,4 0 0 15,-7-6 5-15,-3 6 1 0,10 0 0 0,-11 0 0 16,4 6 17-16,-4-6 9 0,1 9-10 0,3-3 10 15,-4 0 0-15,4 5 0 0,0 1 0 0,0 0 0 16,3 3-24-16,-3 2-1 0,0 7-1 0,4-7 0 0,-4 7 26 16,3-4 0-16,1 1 0 0,-1-3 0 0,4-1 0 0,4-5 0 15,-1 3 0-15,1-1 0 16,-4 1 28-16,3-3 10 0,1-6 2 0,-1 3 1 0,4-4-27 0,0 1-6 0,1 6 0 16,-1-6-8-16,0 0 9 0,3-6-9 0,-3 6 0 0,4-6 9 31,-1 0-48-31,1 0-9 0,0 0-3 0,3 0-485 0,0-6-96 0</inkml:trace>
  <inkml:trace contextRef="#ctx0" brushRef="#br0" timeOffset="42201.248">11677 9862 1892 0,'-7'0'40'0,"7"0"8"0,0 0-39 0,0 0-9 16,0 0 0-16,0 0 0 0,0 0 9 0,0 0 0 15,0 0 0-15,0 0 0 16,0 0-40-16,0 0-8 0,0 0-1 0,0 0-731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1T14:14:32.7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5595 9216 899 0,'0'0'18'0,"0"0"6"0,-7 0-24 0,0-6 0 0,0 0 0 0,0 3 0 16,7 3 88-16,-4 0 13 0,4 0 3 0,-10 0 0 15,3 0-24-15,0 3-4 0,3-3 0 0,-3 3-1 16,0 0-13-16,7-3-2 0,-7 0-1 0,0 6 0 16,0 0-11-16,0-6-1 0,0 0-1 0,0 0 0 15,-4 0-26-15,4 5-4 0,0-5-2 0,0 0 0 16,0 6-14-16,-4-6 11 0,4 0-11 0,0 6 10 16,0 0-10-16,-3-3 8 0,-5-3-8 0,5 6 8 15,-1 3-8 1,1-3 0-16,-1 2 0 0,0-2 0 0,1 0 0 0,-1 0 0 0,4 0 0 0,-3 3 0 15,10-6 0-15,-7 3 0 0,0 2 0 0,-1-2 0 16,-2 0 0-16,6 0 0 0,1 0 0 0,-1 0 0 16,1 0 0-16,-1 0 0 0,1-4 0 0,-1 4 0 15,4-6 0-15,0 0 0 0,4 6-8 0,-4-6 8 16,0 6-10-16,0 0 10 0,0-6-13 0,0 0 5 16,0 0 8-16,0 0-10 0,0 0 10 0,0 0-10 0,0 0 21 0,7 0 4 15,-7 0 1-15,7 6 0 16,-7-6-16-16,0 0-13 0,0 0 2 0,7 0 1 0,3 0 10 0,-2 6 0 15,-1-6 0-15,0 0 0 16,-4 0 0-16,4 0 0 0,0 6-11 0,0-6 11 16,0 0 0-16,0 6 16 0,1-1-1 0,-1 1-1 15,0-3-24-15,3 3-5 0,-3 6-1 0,0 0 0 0,0-7 16 16,-3 1 0-16,7 0 0 0,-8 6 10 0,4-3-10 0,0-3 0 16,0 0 0-16,0-3-11 0,0-1 11 0,0 4 0 15,0 0 0-15,0 0 8 0,4-6-8 0,-4 12 12 16,-3-12-4-16,3 9 0 15,0-3-8-15,-4-4 12 0,1 4-4 0,-1 0 0 16,1 0 1-16,-1 3 1 0,1-3 0 0,-4 6 0 0,7-7-2 16,-7 1-8-16,0 3 12 0,-7 6-4 0,7 0-8 0,-4 2 10 0,-3-5-10 0,4 3 10 15,-4-4-10-15,3 7 0 0,-3-6 9 0,0 3-9 16,-3-4 0-16,-1 7 9 0,0-12-9 16,1 3 0-16,-4 2 15 0,7 1-4 0,-7 0-1 15,-4 0 0-15,7-6 11 0,-3 2 3 0,0-5 0 16,0 6 0-16,0-6-24 0,-4 3 0 0,8-3 0 0,-12-3 8 15,8 0-8-15,0-3 0 0,-3-3 0 0,2-6 0 16,1 6 0-16,0 1 0 0,4-7 0 0,-4 6 0 16,-1-6 0-16,5 0 0 0,3 4 0 0,3 2 0 15,1 0-52-15,-1-6-11 0,1 6-2 0,3-3-1 16,0 9-114-16,3-3-24 0,1 0-4 0</inkml:trace>
  <inkml:trace contextRef="#ctx0" brushRef="#br0" timeOffset="738.777">5771 9351 738 0,'0'0'20'0,"-7"-6"7"0,7 0-27 0,0 6 0 0,0 0 0 0,0 0 0 15,-3-6 92-15,3 6 12 0,-4-6 4 0,4 6 0 16,0 0-7-16,0 0-1 0,0 0 0 0,0 0 0 0,0 0-20 16,0 0-5-16,0 0-1 0,0 0 0 15,-3 6-50-15,-1 0-11 0,-3 0-1 0,4 0-1 0,-1 6-11 0,4-6-16 16,-3 2 4-16,3 1 1 0,-4 6 11 0,4 3 0 15,-3-4 0-15,-1 7 0 0,4-7 32 0,0 4 9 16,0-3 2-16,0 2 0 0,-3 13-18 0,3-15-3 16,0-1-1-16,0 7 0 0,0-4-21 0,0-2 0 15,0 3 0-15,3-1 0 0,1-5 0 0,-4-3 0 16,0 0 0-16,3 0 0 0,-3 2 56 16,0-11 6-16,0 0 2 0,4 6 0 0,-4-6-52 0,7 6-12 15,0 6 0-15,0-6 0 0,-7-6 0 0,7 3 0 0,-7-3 0 16,14 6 0-16,-3-3 0 0,-11-3 0 0,7 3 0 15,3-1 0-15,1 1 0 0,-11-3-12 16,10-3 3-16,-10 3 0 0,14 0 9 16,-14 0 0-16,11 0 8 0,-11 0-8 0,11-2 0 0,-11 2 0 15,10-6 0-15,-3 0 8 0,-3-3 1 0,-1 3 1 16,1-6 0-16,6 1 0 0,-10-1-1 0,4-9 0 0,3 4 0 0,-3-1 0 16,-4-9-19-16,3 4-4 0,1-6-1 15,3 2 0-15,0 1 42 0,0 2 8 0,-4 1 1 0,4-7 1 16,0 10-37-16,0-4 0 0,4 4 0 15,-4 2 0-15,0 0 0 0,-3 4 0 0,3-4 0 0,0 6 0 16,-4 6-29-16,1-8-4 16,3 2-1-16,-4 6 0 0,-3 0-11 0,4 0-3 0,-4 6 0 15,0 0 0-15,0-6-128 0,0 6-25 16,0 0-6-16</inkml:trace>
  <inkml:trace contextRef="#ctx0" brushRef="#br0" timeOffset="1188.479">6181 9454 836 0,'0'0'24'0,"0"0"4"0,0 0-28 0,0 0 0 0,0 0 0 15,0 0 0-15,0 0 108 0,0 0 16 0,0 0 4 0,-4 9 0 16,1-4-78-16,3 1-15 0,0 6-3 15,-4 0-1-15,4-3 1 0,-3 2 1 0,3 1 0 0,0 6 0 16,0-9 11-16,0 5 1 0,0 1 1 0,0 9 0 16,-4-13-17-16,4 10-3 0,0-3-1 0,0-1 0 15,0 1-2-15,0 2-1 0,0-2 0 0,0-3 0 16,0-1-11-16,0 7-3 0,0-9 0 0,0 2 0 16,0-2-8-16,0 0 12 0,0 0-12 0,0-6 12 15,0 5-12-15,0-11 8 0,0 0-8 0,0 0 8 16,0 0-8-16,0 0 8 0,0-5-8 0,4-1 8 15,-1-6-108-15,1-6-21 0,3 4-5 0</inkml:trace>
  <inkml:trace contextRef="#ctx0" brushRef="#br0" timeOffset="1370.168">6138 9136 1120 0,'-7'3'23'0,"7"-3"6"0,0 0-29 0,-7 3 0 0,7-3 0 0,0 0 0 31,0 0 19-31,0 0-3 0,0 0 0 0</inkml:trace>
  <inkml:trace contextRef="#ctx0" brushRef="#br0" timeOffset="2134.413">6537 9436 1147 0,'0'0'24'0,"0"0"5"16,0 0-29-16,0-3 0 0,-7 0 0 0,7 3 0 16,-7-6 96-16,-4 6 14 0,8-5 2 0,-4-1 1 15,0 0-24-15,0 0-5 0,0-3 0 0,-1 6-1 16,1 0-29-16,7 3-6 0,0 0 0 0,-7 0-1 15,-3 0-23-15,3 3-5 0,0-3-1 0,7 0 0 16,0 0-30-16,-11 0-5 0,11 0-2 0,0 0 0 0,-7 3 30 0,0 0 5 16,3 3 2-16,4-6 0 0,-7 6-18 15,7-6 0-15,-7 12-8 0,7-12 8 0,-3 5-16 16,3-5 2-16,0 0 1 0,-7 6 0 0,3 0 13 16,1 3 15-16,-1 3-3 0,1-1-1 15,-1 1-11-15,4-6-16 0,0 6 4 0,0-6 1 0,-3 3 11 0,3-4 0 16,0-5 0-16,0 6 0 15,0-6 0-15,0 0 0 0,0 12 0 0,0-12 0 0,0 0 0 0,3 0 0 0,1 6 0 0,-4-6 0 16,3 6 0-16,4-6 0 0,-3 0 0 0,-4 0 0 16,7 0 0-16,-4 0 0 0,8 0 0 0,-4 0 0 15,-3 0 0-15,6 0 0 0,-3 0 0 0,4 0 0 16,-1 6 0-16,-3-6 0 0,4 3 0 0,-4-3 0 16,4 3 0-16,-4 0 0 0,0-3 0 0,-4 2 0 15,4 4 0-15,4-3 0 0,-4 3 0 0,-4 0 0 16,1 6 0-16,-1-6 0 0,5 0 0 15,-1-1 0-15,0 4 0 0,-4-3 0 0,1 6 0 0,3 0 0 16,-4-1 0-16,4 1 0 0,0-3 0 0,0 3 0 16,1-3 0-16,-5-1 0 0,1 4 0 0,-1 0 0 15,4-6 0-15,-3 0 0 0,-1 0 0 0,4 2 0 16,-3 4 0-16,3 0 0 0,-4 0 0 0,-3-6 0 16,4 2 0-16,-1 4 0 0,-3 0 0 0,0 0 0 15,4-6 0-15,-4 2 0 0,0 4 0 0,0-3 0 16,0 0 0-16,-4 3 0 0,4-1 0 0,0-5 0 15,-3 3 49-15,-1-3 12 0,4-6 3 0,-10 6 0 16,10-6-52-16,-7 3-12 0,7-3 0 0,-7 3 0 16,0 0 0-16,-4-3 0 0,4 0 0 0,-4 0 0 15,-3 0 0-15,4 0 0 0,-1-3 0 0,1 0 0 0,-1-3 0 0,0 3 0 16,-3 0 0-16,4 0 0 16,3 0-100-16,7 3-22 0,-4 0-5 0,4 0-445 0,-7 0-88 0</inkml:trace>
  <inkml:trace contextRef="#ctx0" brushRef="#br0" timeOffset="14328.283">5771 10686 425 0,'-10'3'18'0,"3"-1"-18"16,7-2 42-16,-7 0 5 0,0 0 1 0,7 0 0 16,0 0-2-16,0 0 0 0,0 0 0 0,0 0 0 15,0 0-7-15,-7 0-2 0,7 0 0 0,0 0 0 16,0 0 7-16,0 0 0 0,0 0 1 0,0 0 0 16,0 0-45-16,0 0-15 0,0 0 0 0,0 0 0 15,0 0 15-15,0 0 0 0,3 6 0 0,-3-6 0 16,0 6 0-16,0-6 0 0,4 6 0 0,3 0 0 15,-4 0 0-15,4 0 0 0,0 0 0 0,4-6 0 16,-4 3 14-16,0-3-1 0,-3 0 0 0,6 0 0 16,1-3 18-16,-4 3 3 0,7-6 1 0,-3 6 0 15,-1-6-4-15,1 0-1 0,-1 0 0 0,1 6 0 16,3-6-19-16,-3 6-11 0,-4-3 12 0,3 0-12 16,1 3 0-16,-1-3 0 0,4 3 0 0,-3-3 0 15,-4-2 10-15,4 2-10 0,-4-6 8 0,0 0-8 16,0 3 13-16,3 0-2 0,-3 0-1 0,-3 0 0 15,-4-2-25-15,4 2-5 0,-4-3 0 0,0 0-1 16,0 3 21-16,3 0 0 0,-3 0 0 0,0 6 0 16,-3-5 23-16,3 5 9 0,0-6 1 0,0 6 1 15,0 0-34-15,-4-6 0 0,-3 0 0 0,0 6 0 16,-7 0 28-16,3 0 3 0,1 0 0 0,-1 0 0 0,-3 3-44 16,0 0-9-16,0 3-2 0,0 0 0 0,3-1 39 0,-10 1 7 0,10 0 2 15,-6 3 0-15,3-3-24 16,-1 6 0-16,1-6 0 0,0-1 0 0,0 1 16 0,7 0 0 0,-4-6-1 0,-3 6 0 15,4-6-15-15,-1 0 0 0,4 0 0 0,0 0 0 16,0 0-9-16,7 0-5 0,0 0-1 0,-7 0 0 16,7 0 24-16,-7 6 5 0,7-6 1 0,-7 0 0 15,3 6-15-15,1 0 0 0,-1 0 0 0,1 2 0 16,-1 1 0-16,4 0-10 16,0 9 2-16,-3-9 0 0,3 5 8 15,0-2-8-15,0 3 8 0,3 2-8 0,-3-5 8 0,0 6 0 0,4 2 0 0,-1-8 0 16,1 9 0-16,-1-4 0 0,4-5 0 0,0 0-8 15,0 0 8-15,4-4 0 0,-4-2 0 0,4 6 0 16,-4 0 0-16,3-6 0 0,4 0 0 0,-3-4 0 16,-4 4 0-16,7-3 0 0,-3 0 0 0,3 0 0 15,-4-3 0-15,1 0 0 0,0 0 0 0,3 6 11 16,-4-3-11-16,4 0 0 0,-3 3 0 0,0 3 8 16,-1-9-8-16,1 6 0 0,-1-6 0 0,1 0 0 15,0-6 0-15,-1 6 0 0,1 0 0 0,-4-6 0 16,3 3 0-16,4 3 0 0,-3-3 0 0,-7 0 8 15,3 3-8-15,0-6-11 0,3-3 3 0,-3 3 0 16,4 0-133-16,-1 4-27 0,15-22-4 0,-7 6-2 16</inkml:trace>
  <inkml:trace contextRef="#ctx0" brushRef="#br0" timeOffset="15088.051">6533 10553 1065 0,'0'0'23'0,"0"0"5"0,0 0 0 0,-7 6 4 0,4 0-32 15,-11 0 0-15,3 3 0 0,4 2 0 0,-3-5 72 0,2 0 9 16,-2 0 2-16,-1 3 0 0,4 0-19 0,0-3-4 16,-3 0-1-16,3 2 0 15,0-8-21-15,3 6-4 0,-3 0-1 0,-4-6 0 16,4 6-19-16,0-6-4 0,4 0-1 0,3 0 0 15,-7 0-9-15,0 0 0 0,7 0 0 0,-7 0 0 16,3 6 0-16,0-3 0 0,4-3 0 0,-7 6 0 0,0 0 16 0,4 2 2 16,-1-2 0-16,1 3 0 0,-1-3-18 0,1 6 0 15,3-6 0-15,-4-1 0 16,4 1-18-16,0-6 2 0,0 6 1 0,0-6 0 16,0 9 24-16,0-9 5 0,0 12 1 0,0-12 0 0,0 0-15 15,0 0 0-15,0 0 0 0,0 0 0 0,0 0-9 0,7 0-5 16,-7 0-1-16,7-9 0 0,4 9 15 0,-11 0 0 0,10 0 0 15,1-3 0-15,-4 3 9 0,4 0 5 0,-4 0 1 0,3 0 0 16,1 3-15-16,-4 6 0 0,0-9 0 0,0 6 0 16,4 0 0-16,-4-1 0 0,3 1 0 0,-3-3 0 15,0 6 0-15,0 0 0 0,1 0 0 16,-1 5-10-16,0-8 10 0,0 6 0 0,0 3 0 0,-4-3 0 16,8-1 0-16,-8-5 0 15,1 6 0-15,-1-3 0 0,-3 0-11 0,4-4 0 16,-4-5 0-16,0 9 0 0,3-3 11 0,-3 6 0 0,0 0 0 0,4-6 0 15,-4 2 8-15,0 1 4 0,0 6 1 0,-4-3 0 16,4-1-13-16,-3-2-18 0,3 3 4 0,0-3 1 16,0-3 23-16,-4 0 5 0,1 2 1 0,-4-2 0 15,-4 6-26-15,4-9-5 0,4 3-1 0,-8-3 0 16,4 3 35-16,0-3 6 0,-4 0 2 0,1-1 0 16,-1 1-27-16,4 0 8 0,0-3-8 0,-3 0 0 15,-1 0 8-15,4-3-8 0,-7 0 0 0,3 1 8 16,1-4-8-16,-1 3 0 0,0-3 0 0,1 3 0 15,-1 0-28-15,4 3-2 0,-3-3 0 0,3 3 0 16,0 0 30-16,7 0-9 0,0 0 9 0,0 0 0 16,0 0-157-16,0 0-27 0,3 3-4 0</inkml:trace>
  <inkml:trace contextRef="#ctx0" brushRef="#br0" timeOffset="20449.453">6262 12058 528 0,'0'0'11'0,"0"0"2"16,0 0-13-16,0 0 0 0,0 0 0 0,0 0 0 15,0 9 71-15,0-3 11 0,0 6 2 0,0 0 1 16,0-12-37-16,0 0-7 0,0 0-1 0,0 0-1 15,0 0 31-15,0 0 6 0,0 0 2 0,0 0 0 16,0 0-13-16,0 0-2 0,0 0-1 0,0 0 0 16,0 0-39-16,0 0-8 0,0 0-2 0,0 0 0 0,0 0-13 15,0 0 0-15,0 0 0 0,0 3 0 0,3 0 0 16,-3-3 0-16,11 5 0 0,-4-2 0 16,-4 3 0-16,1-3 0 0,3 0 0 0,-3-3 0 15,3 3 0-15,3-3 0 0,-3-3 0 0,0 3 0 0,0-3 20 0,0 0 2 0,4 0 0 16,-4-3 0-16,0 3-22 0,0-2 0 0,0 2 0 15,-3-3 0-15,6-6 0 0,-6 0 0 0,-1 1 8 16,1-1-8-16,-4 3 8 0,4-3-8 16,-4 6 8-16,0-5-8 0,-4 5-18 15,4-3-8-15,0-3-2 0,-4 6 0 0,1 6 74 0,3 0 14 16,-11-6 4-16,4 6 0 0,-3 0-52 0,-1 0-12 16,-3 6 0-16,0-3 0 0,0 0-12 0,3 3-6 0,-3 3-1 0,3 0 0 15,1-1 19-15,-8 4 12 0,4-6-1 0,4 9-1 16,-5-3-10-16,5-1 0 0,-4 1 0 0,3 0 0 15,1 0 0-15,3-4 0 0,3 1 0 0,-3 3 8 16,3-3-8-16,-6-3 0 0,10-6 0 0,-4 6 8 16,1-1-8-16,-1 1 0 0,4 3 0 0,0 3-11 15,0-6 11-15,4 6 0 0,-1-7 0 0,1 7 0 16,3-6-10-16,0 3 10 0,0 0-12 0,-3 2 12 16,3-2 0-16,0 3 0 0,3 0 0 0,1-6 0 15,-1 0 0-15,-3 2 0 0,4-2 0 0,0 6 0 16,-1-6 11-16,1 0 2 0,3-6 1 0,-4 6 0 15,1-6-14-15,3 5 0 0,0-5 0 0,0 3 0 16,-3-3-25-16,3-3-8 0,0 3-2 0</inkml:trace>
  <inkml:trace contextRef="#ctx0" brushRef="#br0" timeOffset="21023.558">6742 11973 1036 0,'0'0'23'0,"-7"3"5"0,-1-3 0 0,1 3 1 0,-3-3-29 0,3 0 0 0,-4 3 0 0,1-3 0 16,3 0 84-16,0 0 12 0,-1 0 1 0,1 3 1 15,-3-3-34-15,3 0-6 0,0 0-2 0,3 0 0 16,4 0-32-16,0 0-8 0,-7 6 0 0,7-6-1 0,0 0-15 0,0 0 8 16,0 0-8-16,0 0 0 0,0 0 22 0,0 0-2 15,0 6 0-15,0-6 0 0,0 0-36 0,0 0-7 16,0 0-1-16,4 9-1 0,-4-9 25 0,0 0 0 16,0 0 0-16,0 0 0 15,3 5 0-15,1 7 0 0,-4-6 0 0,3 6 0 16,1-3 0-16,-4-1 0 0,3-2 0 0,-3 3 0 15,0-9 0-15,4 6 0 0,-4-6 0 0,0 0 0 16,10 6 0-16,-10-6-8 0,7 6 8 0,1 0 0 16,-8-6 0-16,7 3 0 0,3 0 0 0,-10-3 0 15,7 5 0-15,4-2 0 0,-4 3 0 0,-7-6 0 16,10 3 0-16,-10-3 0 0,0 0 0 0,7 6 0 16,-7-6 0-16,11 9 0 0,-11-9 0 0,4 6 0 15,3 0 0-15,-7-6 0 0,3 6 0 0,1 2 0 0,-4 1 0 16,-4 3 0-16,1-6 0 0,-1 3 11 0,1 2-11 0,-1-5 12 15,-3 0-12-15,3 0 12 0,-3 3-12 0,0 0 0 0,0 2 0 16,0-2 8-16,-3-3-8 0,3 0 0 16,-4-6 0-16,0 6 0 0,4-6 10 0,-3 0-10 0,-1 0 12 15,1 0-12-15,-1 0 10 0,0-6-10 0,1 0 8 16,-1 0-8-16,1 0 0 16,3-2-11-16,0 2 1 0,0-3 0 0,-1 3-49 0,5-3-9 15,3-3-3-15</inkml:trace>
  <inkml:trace contextRef="#ctx0" brushRef="#br0" timeOffset="21546.453">6971 11447 694 0,'-4'9'20'0,"1"-3"4"0,3-6-24 0,-4 6 0 0,4-6 0 0,-3 11 0 15,-1-2 86-15,4-3 13 0,4 3 2 0,-4-3 1 16,3 8-64-16,1-8-13 0,-4 6-2 0,3-3-1 31,1 3 4-31,-4 5 1 0,3 1 0 0,1-6 0 0,-1 8 1 0,-3-2 0 0,4 5 0 0,0-5 0 16,-1 3 0-16,1-4 1 0,3 4 0 0,-4 8 0 16,1-8-5-16,-4 5-2 0,3 7 0 0,-3-4 0 15,4 3 6-15,-4 7 0 0,0-10 1 0,3 9 0 16,-3-5-6-16,-3 2-2 0,3-6 0 0,-4 4 0 15,4-4-1-15,-3 3 0 0,3-8 0 0,-4 2 0 16,4 1 3-16,-3-7 0 0,3 7 0 0,-4-10 0 16,1 1-1-16,3-6 0 0,0 2 0 15,0-8 0-15,-4 9-8 0,4-3-2 0,0 0 0 0,0-1 0 16,0 1-12-16,0-6 0 0,0-6 8 0,0 0-8 16,0 0 0-16,0 0 0 0,0 0 8 0,4 6-8 15,-1 0-51-15,-3-3-13 0,4 3-2 0,-1-1-1 16,-3-5-145-16,0 0-28 0</inkml:trace>
  <inkml:trace contextRef="#ctx0" brushRef="#br0" timeOffset="21985.699">6809 11776 684 0,'0'0'28'0,"0"0"-28"16,0 0 58-16,0 0 6 0,0 0 0 0,0 0 1 15,0 0 12-15,0 0 3 0,0 0 0 0,0 0 0 0,0 0-43 0,0 0-8 16,0 0-1-16,0 0-1 16,0 0 9-16,0 0 1 0,0 6 1 0,0 3 0 15,3-3-29-15,4 6-9 0,-3-1 0 0,-1 1 0 16,4-6 10-16,0 0-10 0,4 3 8 0,0-3-8 0,-4-1 12 16,3-2-4-16,1 3 0 0,3-3 0 0,-7 3 8 0,7-6 0 15,-3 3 1-15,-1-3 0 0,1 3 0 0,3-3 0 16,-4-3 0-16,1 3 0 0,3-3-8 0,-3 0-1 15,3 3-8-15,-4-3 12 16,1 3-32-16,3 3-8 0,4-3 0 0,-4 3-1 16,0 0 42-16,0 0 9 0,0-3 2 0,4 6 0 15,-8 0-60-15,5 0-11 0,-1 2-2 16</inkml:trace>
  <inkml:trace contextRef="#ctx0" brushRef="#br0" timeOffset="55772.659">6212 13252 209 0,'0'0'8'0,"0"0"-8"16,0 0 35-16,0 0 5 0,0 0 0 0,0 0 1 15,0 0 19-15,0 0 3 0,0 0 1 0,0 0 0 16,0 0-27-16,-3 0-5 0,-4 3 0 0,7-3-1 15,-7 0 37-15,3 9 8 0,4-9 2 0,-7 0 0 16,0 6 4-16,4-6 1 0,-4 6 0 0,3-6 0 16,4 0 30-16,-7 0 7 0,0 0 0 0,-4 0 1 15,4 0-43-15,0-6-9 0,0 6-1 0,0 0-1 16,0 0-35-16,0 0-8 0,0-6 0 0,0 6-1 16,-4-9-15-16,8 6-8 0,-4 0 8 0,0 0-8 15,0 3 0-15,0 0 0 0,3-3 0 0,0 3 0 16,-3 3 0-16,-3-3 0 0,10 0 0 0,-4 3 0 15,-3 0 0-15,4 9-10 0,-1-6 10 0,-3 5-10 16,4-5 10-16,-1 6 0 0,1 0-9 0,-1 3 9 16,4-10 0-16,-3-5 0 0,3 0-9 0,0 12 9 15,0-6-12-15,0 6 0 0,3 2 1 0,-3-2 0 16,0 0 11-16,4-3 16 0,-4 0-4 0,3-3-1 16,-3-6-11-16,0 0-16 0,0 0 4 0,0 0 1 15,0 0 19-15,0 0 4 0,0 0 1 0,0 0 0 16,0 0-13-16,0 0 0 0,0 0 0 0,0 0 0 0,0 0 9 0,0 0-9 0,0 0 8 0,0 0-8 15,0 0-9-15,7 2-7 0,-3 1-2 0,-4-3 0 16,7 0 27-16,0 3 6 0,-7-3 1 0,7 3 0 16,-7-3-16-16,0 0 0 0,10 3 0 0,-10-3 0 15,11 0 0-15,-11 0 0 0,7 0 0 0,-7 0 0 16,0 0 0-16,7 3 0 0,4-3 0 0,-11 0 0 16,0 0 0-16,0 0 0 0,7 9 8 0,-7-9-8 15,10 6 0-15,-10-6 0 0,7 0 0 16,-7 0 0-16,11 6-16 0,-4 0 0 0,0-3 0 0,-3 2 0 15,3 4 24-15,0 3 4 0,0-6 2 0,0 3 0 16,0 2-22-16,0-5-5 0,-3 0-1 0,-4 6 0 16,3-3 22-16,-3 0 4 0,4-1 0 0,-4 4 1 15,0-3-13-15,0-3-18 0,3 0 4 0,-6 3 1 16,3-4 21-16,0 1 4 0,-4 3 0 0,4-3 1 16,-3 0-13-16,-1 0 8 0,-3-6-8 0,0 6 0 15,0-6 12-15,3 6-4 0,-3-1-8 0,0 1 12 16,0 3-12-16,-3-9 8 0,2-6-8 0,1 3 0 15,-3 3 8-15,-1-3-8 0,1 3 0 0,-1 0 9 16,4-3-9-16,-4 1 8 0,-3-4-8 0,7 3 8 16,-3 0-8-16,3 0 0 0,0 3 0 0,0-6 0 15,-1 6 8-15,-2-6-8 0,3 0 8 0,0 0-8 16,3 0 0-16,4 6 0 0,0 0-12 0,0 0 12 16,-3-5-54-16,-1-1-3 0,4 0-1 0,0 6 0 15,0 0-147-15,0 0-30 0</inkml:trace>
  <inkml:trace contextRef="#ctx0" brushRef="#br0" timeOffset="56526.653">6336 13449 851 0,'0'0'36'15,"0"0"-36"1,0 0 102-16,0 0 14 0,0-9 2 0,0 6 1 16,0 3-38-16,0-6-7 0,0 6-2 0,0 0 0 15,0 0-34-15,0 0-7 0,0 0-2 0,0 0 0 16,0 0 6-16,0 0 1 0,0 0 0 0,0 0 0 16,0 0-36-16,0 0 0 0,-7 0 0 0,0 0 0 15,7 0 0-15,-4 0 0 0,-3 0 0 0,0 3 0 16,4 0 44-16,-4 3 1 0,-1 6 1 0,5-6 0 0,-1 0-22 15,-3-3-5-15,0 2-1 0,4 1 0 0,-1-3-18 0,1 9 0 0,3-6 0 0,-4 3 0 16,1-3 0-16,3 5 0 0,-4-5 0 16,4 6 0-16,0-6 0 0,-3 3 0 15,6 2 0-15,-6-5 0 0,3 6 0 0,0-6 0 16,0 0 0-16,0-6 0 0,0 6 25 0,0-6 2 16,3 6 0-16,-3-6 0 0,4 8-43 15,-4-8-9-15,3 6-2 0,4 0 0 0,-3 0 50 0,-4-6 9 0,10 6 3 16,1 0 0-16,-4-3-23 15,0 0-12-15,4-3 12 0,3 0-12 0,-4 0 8 0,4 0-8 0,-3 0 0 16,0-3 0-16,3 0 0 0,-4 3 10 0,8-6-10 0,-11 0 8 16,4-6-8-16,-4 3 8 0,0 1-8 0,0-4 8 15,3 3 5-15,-6-3 1 0,3 1 0 0,-4 2 0 16,5-6-14-16,-8 0 0 0,3 4 0 0,-3-4-10 16,0 3 10-16,0 3 0 0,0 1 0 0,0 2 0 15,-3-6 0-15,3 0 0 0,-4 3 0 0,0 0 8 16,-3 4-8-16,4 2 0 0,-8 0 0 0,4 0-8 15,0 0-4-15,-3 0-1 0,-1 3 0 0,4-6 0 16,-4 0 13-16,-3 0-12 0,4 0 12 0,-1 3-12 16,-3 3 12-16,7 0 0 0,-7 0-10 0,7 3 10 15,0 3-35-15,7-6-2 0,-7 0-1 16,7 0 0-16,-7 6 49 0,3 0 9 0,1 3 3 0,-1 0 0 16,4 2-23-16,0 1-12 0,4 3 2 0,-1-3 0 15,-3 2-54-15,7 1-10 0,-3 0-2 0</inkml:trace>
  <inkml:trace contextRef="#ctx0" brushRef="#br0" timeOffset="57515.982">6600 13408 1242 0,'0'0'35'0,"0"0"9"16,0 0-36-16,0 0-8 0,0 0 0 0,0 0 0 15,0 0 68-15,-3 6 12 0,3-6 3 0,0 6 0 16,0-1-15-16,0 1-4 0,0 0 0 0,3 0 0 16,-3-6-51-16,0 0-13 0,0 0 0 0,0 12 0 15,0 0 38-15,4-9 5 0,-4 5 1 0,0 4 0 16,0 0-26-16,0 3-5 0,0-4-1 0,0-2 0 16,0 3-3-16,0 0-1 0,4-1 0 0,-4-5 0 15,0 0-8-15,0-6 0 0,0 0 0 0,0 12 0 16,0-6 0-16,0 3 0 0,3-1 0 0,-3 1 0 15,0-3 30-15,0-6 4 0,0 0 1 0,0 0 0 0,0 0-26 16,0 0-9-16,0 0 0 0,0 0 9 0,0 0 0 16,0 0 0-16,0 0 0 0,0 0 0 0,4-6 7 0,-1 0 0 15,1-2 1-15,-1-1 0 0,1 0-17 16,-4-3 0-16,3 0-13 0,-3 4 5 0,4-4 8 0,-4-3 9 16,3 6-1-16,1-8-8 0,-4 8-8 0,7-6-9 15,-4 3-2-15,1 4 0 0,-1 2 31 0,-3-6 5 16,0 3 2-16,0 0 0 15,4 3-67-15,0-2-12 0,-4-1-4 0,0 9 0 0,0 0 52 0,0 0 12 16,0 0 0-16,0 0 0 0,0 0 0 0,0 0 0 0,0 0 0 0,7 3 0 16,0 0 0-16,0 3 0 0,-4-3 0 0,4 2 0 15,-3 4 0-15,-1-3 0 0,1 6 0 0,3 0 0 16,-4-9 0-16,4 2 0 0,1 1 0 0,-5 3 0 16,4 3 0-16,-3-3 0 0,-4 2 0 0,3-2 0 15,1 6 0-15,-4-6 0 0,3 0 0 0,1-1 0 16,-1-2 16-16,-3 6 5 0,0-3 2 0,0-3 0 15,0 0-37-15,0 0-7 0,0 2-2 0,0 1 0 16,-3-3 42-16,3 0 8 0,0-6 1 0,0 0 1 16,0 0-19-16,0 0-10 0,0 0 10 0,0 0-10 15,0 0 14-15,0 0-3 0,0 0-1 0,0-6 0 16,3-6-10-16,-3 3 0 0,0 4 0 0,7-4 0 16,-7 0-11-16,0-3 3 0,0 6 0 0,4-5 0 15,-1 5-3-15,1-3 0 0,-4 3 0 0,3-3 0 16,1 6-3-16,-1-3-1 0,5 0 0 0,-1 1 0 15,0-1-5-15,-4 0 0 0,4 0-1 0,0 3 0 16,0-3 13-16,-3 6 8 0,3 0-10 0,0 0 10 16,0 0 0-16,-3-3-9 0,3 3 9 0,-4 0 0 0,4 0 0 0,-3 3 0 15,6-3 0-15,-6 6-8 0,3 0 8 16,-7-3 0-16,3 3 0 0,1 0-8 0,0-6 8 0,-4 0 0 0,3-6 0 16,-3 6 0-16,0 0 11 0,0 0-3 0,0 0 0 0,0 0 0 15,4 6 3-15,-1-6 0 0,-3 0 0 0,4 0 0 16,-1 5-11-16,1-5 0 0,-1 0 0 0,1 6 8 15,-1-6-8-15,1 6 8 0,-1-3-8 0,1 6 8 16,-1-3-8-16,1 0 0 0,-1 0 0 0,1 2 8 16,-1 4-8-16,-3-3 0 0,4 3 0 0,-4-3 0 15,4-1 0-15,-4-2 0 0,0-6 0 0,0 0 8 16,0 0-8-16,0 0 0 0,0 6 0 0,0-6 0 16,0 0-46-16,0 0-5 0,3 6-1 0</inkml:trace>
  <inkml:trace contextRef="#ctx0" brushRef="#br0" timeOffset="58586.957">7108 13414 1102 0,'-7'9'23'0,"7"-9"5"0,0 0-28 0,-3 5 0 0,-1 1 0 0,1 3 0 16,3 3 55-16,-4 0 5 0,1-6 2 0,3 5 0 16,-4 1-2-16,4 3 0 0,0-9 0 0,0 5 0 15,4-5-44-15,-4 3-16 0,3-3 9 0,1 0-9 16,-4 0 35-16,3 0 1 0,-3-1 1 0,0 7 0 16,4-6-8-16,-4 3-1 0,3-3-1 0,-3-3 0 15,4 3-27-15,-4-6-16 0,0 3 3 0,0-3 0 16,0 0 13-16,0 0 0 0,0 0 12 0,0 0-12 15,0 0 12-15,0 0-4 0,0 0 0 0,0 0-8 16,0 0 0-16,0 0 0 0,0 0 0 0,0 0 0 16,0 0 44-16,0 0 1 0,0 0 1 0,0 0 0 15,0 0 8-15,0 0 2 0,0 0 0 0,0-6 0 16,3-6-38-16,-3 3-7 0,0-9-2 0,0 10 0 16,0-4-9-16,0-3 0 0,0 6 0 0,0-2 0 15,4-1 0-15,0-6 0 0,-1 4 0 0,-3 2 0 0,4 0 0 16,-1 3 0-16,-3 3 0 0,4 0 0 0,-1 1 0 0,1-1 0 15,-4 6-9-15,3-3 9 0,1-6 0 0,3 9-10 16,-7 0 10-16,0 0-8 16,3 0-25-16,1 0-5 0,-4 0-1 0,3 0 0 0,1 3 39 0,3-3 0 15,0 0 0-15,-3 6 0 0,3 0 0 0,-4-1 0 0,-3-5 0 0,4 6 0 16,-1 3 0-16,4 0 0 0,-7-9 0 0,7 0 0 16,-3 6 0-16,-1 0 0 0,1 3 0 15,-1-1 0-15,-3-2 0 0,4 6 0 0,-4-6 0 0,0 3 0 16,3-3 20-16,-3 5 12 0,0-8 3 0,4 3 0 15,-4 3-22-15,-4 0-4 0,4-3-1 0,0 0 0 16,0-1-8-16,0-5 8 0,0 0-8 0,0 0 8 16,0 6-8-16,0-6 0 0,0 0 0 0,0 0 0 15,0 0 0-15,0 0 0 0,0 0 0 0,0 0 0 16,0 0 0-16,0 0 0 0,0 0 9 0,0 0-9 16,0 0 8-16,0 0-8 0,0 0 10 0,0 0-10 15,0-6 0-15,0 6 0 0,4-11 0 0,0 5 0 16,-4 0-12-16,3 0 0 0,1-3 1 0,-4 9 0 15,3-6-24-15,-3 6-5 0,0 0 0 0,0-6-1 16,4 1 33-16,-4-1 8 0,7-9 0 0,-7 6 0 16,0 9 12-16,0 0 5 0,7-6 1 0,-7 6 0 15,0 0-18-15,0 0 0 0,10-3 0 0,-10-2-9 16,7-1 9-16,0 6 0 0,-3 0 0 0,3-6 0 0,-3 6-16 0,3 6 3 16,0-6 0-16,0 0 0 0,0 3 13 0,0-3 15 15,-4-3-3-15,1 3-1 16,3 0-11-16,-4 0 0 0,5 0 0 0,-5 0 8 15,4 6-16-15,0-1-4 0,-3 1-1 0,6 6 0 16,-6-6 21-16,-1 3 5 0,1-9 1 0,3 6 0 0,-4-1-14 16,5 1 9-16,-5 3-9 0,1 3 8 0,-1-6-8 0,1 3 12 15,-1-1-12-15,-3 4 12 0,4 0-2 0,-4-3 0 16,0 3 0-16,0-1 0 0,3 1 2 16,-3 0 1-16,4-3 0 0,-4-1 0 0,3 1-1 15,-3 0 0-15,4 0 0 0,-4-3 0 0,3 0-12 16,-3-6 0-16,0 6 0 0,0-6 0 0,0 0 0 15,4 5 0-15,-1-2 0 0,-3-3 0 0,0 9-13 0,0-9-9 0,0 0-2 0,7 3 0 32,-3-3-112-32,-1 0-22 0,5 0-5 0</inkml:trace>
  <inkml:trace contextRef="#ctx0" brushRef="#br0" timeOffset="59349.192">7634 13605 850 0,'0'0'17'0,"0"0"6"16,-3-6-23-16,3 0 0 0,0-3 0 0,-4 3 0 15,4 6 107-15,0 0 17 0,0 0 3 0,0 0 1 16,0 0-103-16,0 0-25 0,0 0 0 0,0 0 0 0,0 0 56 16,0 0 7-16,0 0 1 0,0 0 0 0,0 0-52 15,0 0-12-15,0 0 0 0,0 0 0 16,0 6 54-16,0-6 8 0,0 0 2 0,0 0 0 0,0 0-52 16,0 0-12-16,0 0 0 0,0 0 0 0,0 0 52 0,-3 9 8 0,3-9 2 0,0 0 0 15,0 0-17-15,0 0-3 0,0 0-1 0,0 0 0 16,0 0-15-16,0 0-3 0,0 0-1 0,7 0 0 15,0 0-22-15,0-3 9 0,3 3-9 0,-6-6 0 16,3 6 10-16,-4-6-10 0,4 0 8 0,-3 6-8 16,0-5 0-16,3 2 0 0,-4 0 0 0,4 0 0 15,0 3 0-15,0-3 0 0,0 3 0 0,0 0 0 16,0-3 0 0,0-3 0-16,1-3 0 0,-5 6 0 0,4-3-13 15,-3 6 5-15,-1-6 8 0,8 1-13 0,-8-1 1 0,-3 6 1 0,4-6 0 0,-4 6 0 16,0 0 11-16,0-3-10 0,0-9 10 0,0 0-10 15,0 1 10-15,0-7-13 0,-4 6 5 0,4 6 8 16,0 6-35-16,0 0 1 0,-3-3 0 0,3 3 0 16,-14-5 34-16,7-1 0 0,0 0 0 0,-4 0 0 15,0 0 0-15,1 0 0 0,-1 0 0 0,-3 0 0 16,4 3 0-16,2-2 0 0,-2 2 0 0,10 3 0 16,-11 0 0-16,11 0 0 0,0 0 0 0,-10 0 0 15,10 0 0-15,0 0 0 0,0 0 0 0,-11 8 0 16,4 1 0-16,4 3 0 0,-1-3-13 0,0 6 4 15,1-1 9-15,3 4-8 0,-4 0 8 0,8-4-8 16,-4 4 8-16,0-1 0 0,3-11 0 0,1 12 0 16,0-3 0-16,-4 2 0 0,3 1 0 0,-3-3 0 15,4-1 9-15,-4 1-9 0,3-3 12 0,-3-3-12 0,4 2 0 16,-4 1 0-16,3 0 0 0,-3 0 0 0,4-6 43 0,-4-6 1 16,7 3 1-16,-7-3 0 0,0 0-21 0,0 0-4 15,0 0 0-15,3 2-1 0,4 1-19 0,0 0 0 16,4-3 0-16,-4 0 0 15,0 0 0-15,0 0 0 0,4-3 0 0,-4 3 0 16,3-3 0-16,-3 3 0 0,4-2 0 0,-4 2 0 16,4-3-32-16,3 3-11 0,-7-6-1 0,7 0-1 15,-4 0-187-15,1 6-38 0</inkml:trace>
  <inkml:trace contextRef="#ctx0" brushRef="#br0" timeOffset="60158.601">8167 13287 1337 0,'0'0'56'15,"0"0"-44"1,0 0 92-16,0 0 20 0,0 0 3 0,0 0 1 0,0 0-20 16,0 0-4-16,0 0-1 0,0 0 0 15,0 0-67-15,0 0-12 0,0 0-4 0,-7 3 0 0,3 3-20 0,-3-3 0 0,7-3 0 0,-10 3-8 16,3 3 8-16,-4 0 0 0,4-3-9 0,0 6 9 15,-4-4 0-15,4 1 0 0,0 0-9 0,0 0 9 16,0 3 0-16,3-3 0 0,-3-3 0 0,4 3 0 16,3-6 0-16,-4 2 0 0,4-2 0 0,0 0 0 15,0 0 0-15,0 0 0 0,0 0 0 0,0 0 0 16,-7 3 0-16,4 6 0 0,-4-3 0 0,3 6 0 16,4-6 0-16,0-6 0 0,0 6 0 15,0 0 0-15,0 2 0 0,0-2 0 0,0 0 0 0,0 6 0 16,4-6 0-16,-4 0 8 0,0 2-8 0,3-2 0 15,-3-6 0-15,0 0 0 0,4 3 0 0,-1 3 0 16,1 0 8-16,-1 0-8 0,1 3 0 0,-4-3 0 16,0-6 0-16,7 5 0 0,-4-5 0 0,-3 0 0 15,0 0 8-15,8 6-8 0,-8-6 0 0,3 0 0 16,1 0 9-16,3 0-9 0,-7 0 8 0,7 0-8 16,-4 0 9-16,1 0-9 0,3-6 10 0,-4 6-10 15,1-5 10-15,-4 5-10 0,0 0 10 0,3 0-10 16,-3 0 9-16,4 5-9 0,-1 1 8 0,-3-6-8 15,4 0 0-15,-4 0-16 0,4 3 3 0,-4-3 0 0,3-3 13 0,1 3 0 16,3 0 0-16,-7 0 0 0,3 0 0 0,4 0 0 16,-3 0 0-16,-1 3 0 0,1 3 8 0,3 3 4 15,-4-9 0-15,-3 0 1 16,4 6-13-16,-1 3-18 0,-3 2 4 0,4 7 1 0,-4-9 13 16,0 0 0-16,3 0 0 0,-3-4 0 0,0 7 0 15,-3-6 0-15,3 6 0 0,-4-9 0 16,1 3 0-16,-1 0 0 0,1 2 0 0,-1 4 0 0,1-3 0 0,-4-3 0 15,3 0 0-15,-3 0 0 16,0-3 23-16,0 2 7 0,4-2 2 0,-8 3 0 0,4-6-7 0,0 0-1 16,0 0 0-16,-4 0 0 0,1-6-14 0,3 3-10 15,-4-2 12-15,4 2-12 0,-4-3 0 0,4 0 0 0,0 6 0 16,-3-6 0-16,6 0-20 0,-3 3 0 0,4 0-1 0,-1-3 0 16,4 6-25-16,0 0-5 15,-4-3-1-15,4 3 0 0,0 0-203 0,-3 9-41 16</inkml:trace>
  <inkml:trace contextRef="#ctx0" brushRef="#br0" timeOffset="64708.209">6297 14769 850 0,'0'3'17'0,"4"3"6"0,-4-6-23 0,0 0 0 0,0 0 0 0,0 0 0 15,0 0 56-15,0 0 6 0,0 0 2 0,0 0 0 16,3-3 0-16,-3 3 0 0,4-6 0 0,-4 6 0 15,0 0-52-15,3 0-12 0,-3 0 0 0,0 0 0 16,0 0 0-16,0 0 0 0,0 0 0 0,0 0 0 16,0 0 0-16,0 0 0 0,0 0 0 0,0 0 0 15,0 0 54-15,0 0 8 0,0 0 2 0,0 0 0 16,0 0-52-16,0 0-12 0,0 0 0 0,0 0 0 16,0 0 0-16,0 0 0 0,0 0 0 0,0 0 0 15,0 0 32-15,0 0 4 0,0 0 1 0,0 0 0 16,0 0-28-16,0 0-9 0,0 0 0 0,0 0 0 15,0 0 0-15,11-6 0 0,-11 6 0 0,7 0 0 16,0 6 27-16,0-6-2 0,0 3 0 0,0 0 0 0,0 0-40 16,0-3-8-16,0 0-1 0,4 0-1 0,-1 3 25 0,-3-3 0 15,-3 3 0-15,3-3 0 0,4 0 0 0,-4 0 0 0,0-3 0 16,0 3 0-16,3 0 0 0,-3 0 0 0,0 0 0 16,-3 0 0-16,3 0 0 0,0 0 0 15,-7 0 0-15,7 0 0 0,4-3 0 0,-11 3 8 0,7-6-8 0,3 3 0 16,-10 3 8-16,0 0-8 0,4-6 8 0,-4 6-8 15,0 0 0-15,7-12 8 0,-7 12-8 16,0 0 0-16,0 0 8 0,0 0-8 0,0-6 10 16,0 6-10-16,-4-5 11 0,4 5-11 15,-3-6 12-15,-1 3-12 0,-6 0 0 0,6 0 0 0,-3 0 0 0,0 0 0 16,0-3-16-16,0 3-3 0,0 0-1 0,-4 3 0 16,4 0 3-16,-7 0 0 0,4 3 0 0,-4 0 0 15,3 3 17-15,0-6 0 0,-3 0-8 0,0 0 8 16,4 0 0-16,-1 3 9 0,0 0-1 0,1-3 0 15,3 3-8-15,-4-3 10 0,4 3-10 0,0 0 10 16,0-3-10-16,3 3 8 0,4-3-8 0,0 3 8 16,-7 0-8-16,4-3 0 0,-1 2 0 0,-3 4-11 15,4 0 34-15,-1 0 6 0,4 0 2 0,0 0 0 16,0 0-31-16,0 0-21 0,0-3 3 0,0 2 1 16,-3 4 17-16,3 0 0 0,-4 3 0 0,4-6 0 15,0 3 0-15,-3 2 0 0,3 4-8 0,0 0 8 16,0-4 0-16,0-5-10 0,-4 9 10 0,4-6-8 15,0-3 24-15,0-6 6 0,4 9 1 0,-4-9 0 16,0 0-23-16,3 5-16 0,-3-5 2 0,7 6 1 16,-7-6 25-16,14 6 6 0,-14-6 1 0,7 3 0 15,-7-3-6-15,7 3-1 0,1-3 0 0,-1 0 0 16,3 3 0-16,-3 0-1 0,4 3 0 0,-1-6 0 16,1 3-32-16,-4-3-7 0,0-3 0 0,0 0-1 0,0 3 29 0,0-6 0 15,7 3 0-15,-10 0 0 0,3 6 0 0,-3 0 0 16,3 0 0-16,3 0 0 0,-3-3 0 0,0 3 0 0,4-3 0 0,-1 0 0 15,1 0 0-15,0 3 0 0,-4-3 0 0,0 0 0 32,3 0-57-32,-6-3-6 0,6 3-1 0,-3-6-640 0</inkml:trace>
  <inkml:trace contextRef="#ctx0" brushRef="#br0" timeOffset="65430.545">6216 14413 1094 0,'0'0'46'0,"0"0"-37"16,0 0 44-16,0 0 9 0,-4 6 2 0,4-6 0 16,0 0 51-16,0 0 10 0,0 0 3 0,0 0 0 15,0 0-103-15,0 0-25 0,0 0 0 0,0 0 0 16,0 0 0-16,0 0 0 0,-3 6 0 0,3-6 0 15,0 0 23-15,0 0-1 0,0 0 0 0,0 0 0 16,0 0-35-16,-4 6-7 0,4 6-2 0,0-12 0 16,0 0 49-16,0 0 9 0,0 0 3 15,0 0 0-15,0 0-11 0,0 0-3 0,7 0 0 0,0 0 0 16,1 0-25-16,-1 0-20 0,0 0 3 0,0 0 1 16,-4 0 16-16,4 0 8 0,0-6-8 0,4 6 12 15,-4 0-12-15,-4-6 11 0,5 6-11 0,-1-3 10 16,0 3-10-16,0-3 0 0,0-3 0 0,0 3 8 15,0 0-8-15,0 0 0 0,0 3 9 0,0 0-9 16,-3-3 0-16,3 0 0 0,-4 0 0 0,1 3 0 16,-4 0 0-16,3 0 0 0,4 0 0 0,-7 0 0 15,0 0 0-15,0 0 0 0,0 0-12 0,0 0 4 16,0 0 0-16,0 0 0 0,4 0 0 0,-4 0 0 16,0 0 8-16,0 0 0 0,0 0 0 0,0 0-8 15,0 0 8-15,0-2 0 0,3-4 0 0,-3 6-8 16,0 0 8-16,0 0 0 0,0 0-9 0,0 0 9 15,0 0 0-15,0 0 0 0,0 0 0 0,0 6 0 16,0-1 0-16,7 4 0 0,-7 0 0 0,0 6 0 16,0-9 0-16,0 5 0 0,4-5 0 0,-4-3 0 15,0 6 0-15,0 3 0 0,0-3 0 0,3 2 0 16,-3 1 0-16,4-3 0 0,-4 3 0 0,0-1 0 16,4-2 0-16,-1 0 0 0,1 3 0 0,-1-3 0 0,1-3 0 15,-1 2 0-15,1-2 0 0,-1 0 0 16,4 0 15-16,-3 3 4 0,-1-3 1 0,4-6 0 15,0 6-116-15,0-6-24 0,-3 5-4 0</inkml:trace>
  <inkml:trace contextRef="#ctx0" brushRef="#br0" timeOffset="65983.528">6847 14228 1168 0,'-3'15'33'0,"3"5"7"0,0-11-32 0,-4 6-8 0,4-3 0 0,-3 2 0 16,3-2 71-16,-4 6 12 0,4-4 2 0,0 4 1 15,0 0-33-15,0-1-6 0,0-2-2 0,0 9 0 16,0-13-9-16,-3 7-1 0,3 3-1 0,0 2 0 31,3-5-26-31,-3 2-8 0,4 4 0 0,-1-7 0 0,1 1 58 0,-4 8 5 0,3-11 1 0,1 6 0 16,-4-1-52-16,3 1-12 0,1 0 0 0,-4 5 0 16,4-5 14-16,-4 14 0 0,3-12 0 0,-3 10 0 15,0-16-4-15,0 4-1 0,0-9 0 16,0-1 0-16,0 1-1 0,0-3 0 0,0 0 0 0,0 0 0 15,0-3-8-15,0-6 0 0,0 0 0 0,0 0 8 16,0 8-8-16,0 1 0 0,0 3 0 16,0-6 0-16,0-6 0 0,0 0-11 0,0 0 1 0,0 0 0 15,0 0-44-15,0 0-9 0,0 0-1 16</inkml:trace>
  <inkml:trace contextRef="#ctx0" brushRef="#br0" timeOffset="66360.413">6660 14601 965 0,'0'0'40'15,"0"0"-32"-15,0 0 72 0,0 0 15 0,0 0 2 0,0 0 1 16,0 0-27-16,0 0-6 0,0 0-1 0,0 0 0 16,0 0 0-16,0 0 0 0,0 0 0 0,0 0 0 15,0 0-8-15,0 0-3 0,0 0 0 0,0 0 0 16,0 0-37-16,0 0-7 0,0 0-1 0,0 0-8 16,4 0 0-16,3-3 0 0,4 3 0 0,-1 0 0 15,1 0 0 1,3 0 0-16,0 0 0 0,0 3 0 0,0 0 0 0,4 6 0 0,-8 6 0 0,5-3 0 15,-1-4 0-15,3-2 10 0,1-3-10 0,-4-3 12 16,0 3-24-16,0-3-5 0,4-3-1 0,-7 3 0 16,3-3-10-16,0 3-1 0,0 0-1 15,-4 0 0-15,5-6-41 0,-5 3-8 0,4-2-1 16</inkml:trace>
  <inkml:trace contextRef="#ctx0" brushRef="#br0" timeOffset="67008.89">7010 14701 850 0,'0'0'17'0,"0"0"6"0,0 0-23 15,0 0 0-15,0 0 0 0,0 0 0 0,0 0 107 16,0 0 17-16,0 0 3 0,0 0 1 0,0 0-80 0,0 0-15 0,0 0-3 0,0 0-1 16,0 0 0-16,0 0 0 15,3 6 0-15,4-3 0 0,0 0-2 0,-3 6-1 0,-1-3 0 0,4 0 0 16,-3-3 14-16,3 0 4 0,0 0 0 0,0-1 0 16,0 1-36-16,0 6-8 0,0-3 0 0,0 0 0 15,-3-6 0-15,3 3 0 0,-7-3 0 0,7 3 0 16,0 0 0-16,-7-3 0 0,4 3 0 0,-4-3 0 15,0 0 0-15,0 0 0 0,7-6 0 0,-4 3 0 16,-3 3 0-16,0 0 0 0,0 0 0 0,0 0 0 16,7-3 0-16,-7 3 0 0,4-12 0 15,3 12 0-15,-7 0 0 0,3-9 0 0,1 4 0 0,-4-1 0 16,0 0 0-16,0 0 0 0,0 0 0 0,0 0 0 16,0 6 0-16,0 0-16 0,0 0 4 0,0 0 1 15,0 0-33-15,0-3-8 16,0 3 0-16,-7-3-1 0,7 3 42 0,-7 0 11 0,7 0 0 0,0 0 0 15,-7 0-8-15,0 0 0 0,0 0 0 0,0 0 0 16,-1 3 8-16,1 6 0 0,0-3 10 0,0 3-10 16,0-3 32-16,0-3 0 0,0-1 0 0,0 4 0 15,4 0 0-15,-5 6 1 0,5-3 0 0,-4 0 0 16,3 2-25-16,1 4-8 0,-1-3 0 0,-3-3 0 16,4-1 31-16,3 1-1 0,-4 3 0 0,4-6 0 15,0-6-17-15,0 0-3 0,0 0-1 0,0 6 0 16,0 6 0-16,0-7 0 0,4 1 0 0,-1 6 0 0,4-3-1 0,-3-3 0 15,-1 0 0-15,1 0 0 0,-1-1 0 0,4 1 0 16,1 3 0-16,-1-6 0 0,3 3-8 16,-3 0 0-16,7-6 0 0,-3 6 0 0,-4-3 0 0,4 0 0 15,-4 0 0-15,0-3 0 0,7 0-16 16,-7 0-6-16,3-3-1 0,1 0 0 16,3-3-117-16,0 0-23 0,0-3-5 0</inkml:trace>
  <inkml:trace contextRef="#ctx0" brushRef="#br0" timeOffset="67699.583">7514 14681 1386 0,'-10'9'28'0,"10"-9"8"15,0 0-28-15,-4 5-8 0,-3-5 0 0,7 0 0 16,-7 6 58-16,0-6 10 0,0 0 3 0,-4 0 0 16,4 0-26-16,0 0-5 0,0 0 0 0,0-6-1 0,0 6-11 15,0-5-3-15,0 2 0 0,3 0 0 0,4 3-16 0,0 0-9 16,-3 0 10-16,3 0-10 15,-11 3 0-15,11-3 0 0,-7 8 0 0,4-2 0 16,3-6 0-16,-4 6 0 0,4-6 0 0,-7 3-10 16,4 9 10-16,-1-6 0 0,4 3 0 0,0-1-8 15,0 4 8-15,0-6 0 0,-4 0 0 0,4-6 0 0,0 0 0 0,4 6 0 0,-4-6 0 0,0 6 0 16,0 0 0 0,4-1 0-16,-4 4 0 0,3-6 0 0,1 6-16 0,-4-9-2 0,3 0 0 15,1 6 0-15,-4-6 29 0,3 0 5 0,1 6 2 0,-4-6 0 16,3 0-29-16,-3 0-5 0,0 0-2 0,11 0 0 15,-8 0 18-15,1 0 0 0,3 0 0 0,0 0 0 16,-3 0 0-16,-4 0 0 0,7 6 0 0,-7-6 0 16,7 0 11-16,-4 3 5 0,4 3 2 15,-7-6 0-15,7 2-29 0,-7-2-5 16,7 3-2-16,-7-3 0 0,7 0 29 0,-7 0 5 0,0 0 2 0,7 3 0 16,-7-3-29-16,7-3-5 0,-3 3-2 0,-4 0 0 15,7 3 18-15,-3 9 0 0,-1 0 0 0,1 3 0 16,-4-10 0-16,0-5 0 0,0 0 0 0,0 0 0 15,0 0 0-15,3 9 0 0,1 3 0 0,-4 0 0 16,3-3 0-16,-3-1 0 0,0-975 0 0,0 1934 0 16,0-967 0-16,0 0 0 0,0 0 0 0,0 6 0 15,-3 3 18-15,3-3 7 0,-4 0 2 0,1 0 0 16,3-6-43-16,-4 3-9 0,-3 0-2 0,4-3 0 16,-5 0 49-16,5 0 10 0,-4 0 1 0,3 0 1 15,-3 0-23-15,0 0-11 0,0-3 10 0,0 0-10 16,0 0 9-16,0 0-9 0,-4 3 8 0,1-3-8 15,6 3-29-15,-3-3-11 0,-3 3-3 0,3 0 0 16,3-3-21-16,4 3-5 0,-3-6-1 0</inkml:trace>
  <inkml:trace contextRef="#ctx0" brushRef="#br0" timeOffset="75112.084">7468 15933 725 0,'0'-3'31'15,"0"-3"-31"1,0 0 32-16,0 3 1 0,0-2 0 0,0 2 0 16,0 3 25-16,0 0 5 0,4-3 1 0,-4 3 0 15,0 3 0-15,0-3 0 0,0 0 0 0,0 0 0 16,0 3-52-16,3-6-12 0,-3-3 0 0,0 0 0 16,0 6 54-16,0 0 8 0,0 0 2 0,0 0 0 15,0 0 51-15,-3 0 10 0,3-6 3 0,-4 3 0 16,4 3-103-16,0-6-25 0,-3 6 0 0,-1-6 0 15,1 6 36-15,3 0 3 0,-4-6 0 0,1 4 0 16,-1 4-25-16,-3 4-5 0,0-6-1 0,0 6 0 0,0 0-8 0,0-3 0 0,3 3 9 0,-3 0-9 31,-3-6 0-31,6 0 8 0,-3 0-8 0,0 0 0 16,4 0 0-16,-5-3 8 0,5 3-8 0,-1-3 0 16,1 3 0-16,-1-6 0 0,4 3 0 0,0 3 0 15,0 0 0-15,0 0 0 0,0 0 0 0,-3 3-8 0,3-3 8 0,0 0 0 16,0 0-9-16,0 0 9 0,-4 12 0 0,1-3-9 0,3-1 9 15,-4 1 0-15,4 0 0 0,-3 3 0 16,3-6 0-16,0 3 0 0,0-4 9 0,0-5 9 0,0 6 2 0,0 3 0 16,0 0-35-16,0-9-6 0,0 0-2 0,0 0 0 15,0 0 23-15,0 0 0 0,0 0-9 0,7 6 9 16,-4 0 0-16,-3 0 0 0,4-1 0 0,-4-5 0 16,0 0 0-16,0 0 0 0,0 0 0 0,7 0 0 15,0 0 0-15,-7 0 0 0,0 0 0 0,0 0 0 16,7 0 0-16,-3 3 0 0,3-3 0 0,-4 3 0 0,4 0 0 15,0-3 0-15,0-3 0 0,0 6 0 0,-7 3 0 16,4 0 0-16,3-3 0 0,-7-3 0 0,7-3 0 16,-3 3 0-16,3 3 0 0,0 0 0 0,-4-3 0 15,4 0 0-15,-7 0 0 0,4 0 0 0,3 6 0 16,0-3 0-16,0 0 0 0,0 8 0 16,-4-11 14-16,5 9 10 0,-1 3 1 0,0-6 1 0,0 0-26 0,-4-3 0 15,8 0 0-15,-11 5 0 0,7 7-15 0,0-3-8 16,0-9-1-16,-4 9-1 0,5 5 25 0,-5 1 0 15,1-3 0-15,-1-4 0 16,1 4 0-16,-4-3 0 0,3 3 0 0,-3-7 0 16,0 4 0-16,0-6 0 0,0-6 0 0,-3 3 8 0,3-3-8 15,-4 3 8-15,1 0-8 0,-1 0 8 0,-3 3-8 16,0-3 12-16,0-1-4 0,-4 4 0 0,8-6-8 0,-11 0 11 16,3-6-11-16,1 4 12 0,-1-1-12 0,0-3 0 15,-3 3 9-15,4 0-9 0,-1 3 0 0,-3 3 9 0,3 0-9 16,4-3 0-16,-7-3 0 0,7 0 0 0,4-6 0 15,-4 6 0-15,7 3 0 0,-7-3 0 16,-1 3 0-16,5-3 0 0,-4 3-18 0,7 0 2 16,-7-6 1-16,7 6 0 0,0 0-10 15,0 0-3-15,0 0 0 0,0 0 0 16,-4-3-44-16,-3-2-8 0,4-1-3 0</inkml:trace>
  <inkml:trace contextRef="#ctx0" brushRef="#br0" timeOffset="75894.839">7807 16101 1310 0,'-4'-30'37'0,"4"30"8"0,0 0-36 15,-3 6-9-15,3-6 0 0,0 0 0 0,0 0 103 0,0 0 18 0,-7 6 4 16,7-6 1-16,0 0-47 0,-11-6-10 15,8 0-1-15,-8-5-1 0,4 5-16 0,7 6-3 0,-7 0-1 0,0 0 0 16,3 0-36-16,4 0-11 0,-7 3 0 0,7-3 0 16,0 0 9-16,-7 8-9 0,0-8 0 0,4 6 9 15,-4 0-9-15,3 3 0 0,-3-3 0 0,4 3 0 16,3 0 0-16,-4-4 0 0,4 7 0 0,-3-6 0 16,3 3 0-16,-4-3 0 0,4 0 0 0,0 2 0 15,0-2 0-15,0 6 0 0,0-3 0 0,0-3 0 16,0 0 0-16,4 0 0 0,-4-6 0 0,3 5 0 15,-3 1 0-15,4 3 0 0,-1-3 0 0,1 0 0 0,3-3 0 16,0 0 16-16,-4-3 0 0,4 0-1 16,-3 6-24-16,3-6-5 0,0 11-1 0,0-8 0 15,-3 6 24-15,-4-9 5 0,7-9 1 0,0 6 0 16,-7 3-24-16,10 0-5 0,-3 3-1 0,0-3 0 16,0-3 15-16,0-8 0 0,1-1 0 0,-5-3 0 15,4 0 8-15,-3 7-8 0,3 2 0 0,-7 6 0 16,7-6 0-16,-7 6 0 0,7 0 0 0,0-9 0 15,0 0 8-15,-4 0-8 0,5 1 0 0,-8 2 0 16,3 0 0-16,1 0 0 0,-4 3 0 0,0 3 0 0,0 0-15 0,0 0 3 16,0 0 1-16,-4-6 0 0,1 0-5 0,-5 0-2 0,5-2 0 15,-4 2 0-15,0-3 1 0,0 0 0 0,0 0 0 16,0 0 0-16,0 4 17 0,0-1-8 0,-4 0 8 0,-3 0 0 16,3-9-9-16,1 9 9 0,-4 6 0 0,3 0-9 15,4 0 9-15,-4-3 0 0,1-2 0 0,-1 5 0 16,4 5 0-16,0-2 0 0,4-6 0 15,-4 3 0-15,-1 6 0 0,5 6 0 0,-1-6 0 0,1 6-8 16,3-1 8-16,0-2 0 0,0 6 0 0,0-3-8 16,0-1-1-16,0-2 0 0,3 6 0 0,-3-6 0 15,7 0-34-15,-3-1-6 0,0 1-2 0,-1 3 0 16,4-6-10-16,0 0-3 16,0 3 0-16,0-4 0 0,0 4 0 0,4 3 0 15,-1-6 0-15,1 0-537 0</inkml:trace>
  <inkml:trace contextRef="#ctx0" brushRef="#br0" timeOffset="76495.865">7994 16139 1411 0,'0'0'31'0,"0"0"6"0,0 0 2 0,-7-3 1 0,7 3-32 0,-7 0-8 15,3-3 0-15,-3-3 0 0,4-3 92 0,-4 6 16 16,7 3 4-16,-4-5 1 0,4 5-46 0,0 0-10 0,0 0-1 16,0 0-1-16,0 0-35 0,0 0-6 0,0 0-2 0,0 0 0 15,0 0-12-15,0 0 0 0,0 0 0 0,0 0-10 16,0 0 10-16,4 5 0 0,-1-2 0 16,1 6 0-16,-1-3 0 0,4 0 0 0,-3 0 0 15,-1 0 0-15,1 2 0 0,-1 1 8 0,-3 3-8 0,4-3 0 16,-4 0 0-16,0 0 9 0,0-4-9 0,0 7 0 15,0-6 15-15,0-6-4 0,0 6-1 0,0-6 0 16,0 0-10-16,0 0 8 0,0 0-8 0,0 0 8 16,0 0 2-16,0 0 0 0,0 0 0 0,0 0 0 15,0-6-1-15,-4-6 0 0,4 1 0 0,0 2 0 16,0 0-1-16,0-3-8 0,0 3 12 0,0 0-4 16,4 4-8-16,-4 2-9 0,0-3 9 0,0-3-13 15,0 6 13-15,3-12 0 0,-3 9 0 0,0-2 0 16,4 2 0-16,-4-3 0 0,4-3 0 0,-4 6 0 15,3 0 0-15,1-2 0 0,-1 2 0 0,-3 0 0 0,4 3 0 16,-4 3 0-16,0 0 0 0,3-3 0 0,4 0 0 16,-7 3 0-16,4 0 0 0,-4 0 0 0,7 3 0 15,0 0 0-15,0 0 0 0,-4 3 0 0,4 0 0 0,-3 2 0 16,0-2 0-16,-1 0 0 0,4 6-10 16,-3-3 1-16,-1 0 0 0,1-1 0 15,3-2 9-15,-4 6 12 0,1-9-2 0,-1 6-1 0,1-3-9 0,-1 2-9 16,1 4 9-16,-4 6-13 0,3-12 13 0,-3 6 0 15,4 5 0-15,-4-5 0 0,4 3 0 0,-1-9 0 16,-3-1 0-16,4 7 10 0,-4-9-10 0,3 3 0 16,-3-6 0-16,0 0-11 0,4 3-4 0,-4-3-1 15,3 6 0-15,-3-6 0 16,7 3-53-16,0-3-11 0,0 0-3 0,-3 0-770 0</inkml:trace>
  <inkml:trace contextRef="#ctx0" brushRef="#br0" timeOffset="77001.186">8297 15648 1263 0,'0'0'28'0,"0"0"5"15,0 0 2-15,0 0 1 0,0 0-36 0,0 0 0 0,0 0 0 0,0 0 0 0,0 0 64 16,0 0 7-16,0 0 1 0,0 0 0 0,-3-3-13 0,3 3-3 16,0 0 0-16,0 0 0 0,0 0-12 0,0 0-4 15,0 0 0-15,0 0 0 0,0 0-14 0,0 0-3 16,0 0-1-16,0 0 0 0,0 6-22 0,3 3 9 15,1 2-9-15,-4 1 0 0,3 0 0 0,-3 6 0 16,4-1 0-16,-4 4 0 0,3-1 58 0,1 4 5 16,-1 5 1-16,1-5 0 0,-4 2-52 15,4 1-12-15,-1-4 0 0,-3 7 0 0,4-4 0 0,-1 4 0 0,1-10 0 16,-1 4 0-16,1-7 0 0,-1 4 0 16,1-6 0-16,-4-4 0 0,3 7 0 0,1-3 0 15,-4 2 0-15,0 4 0 0,3-1 54 0,1 1 8 16,-1 0 2-16,-3-7 0 0,4 4-52 0,-1-3-12 0,-3-1 0 15,4 4 0-15,0-9 0 0,-4 3 0 0,3 2 0 0,1-5 0 16,-4-3 0-16,3 0 0 0,-3-6 0 0,0 6 0 31,0-6-48-31,0 0-13 0,0 0-3 0,0 0 0 0,0 0 52 0,0 0 12 0,0 0 0 0,0 0 0 16,0 0-156 0,0-9-29-16,0 6-6 0</inkml:trace>
  <inkml:trace contextRef="#ctx0" brushRef="#br0" timeOffset="77427.711">8202 15863 694 0,'0'0'15'0,"0"0"3"0,0 0 1 0,0 0 1 0,0 0-20 15,0 0 0-15,0 0 0 0,0 0 0 16,0 0 80-16,0 0 12 0,0 0 3 0,0 0 0 16,4 3-25-16,-4-3-5 0,7 2-1 0,0 4 0 0,-7-6 0 0,7 6 0 15,-7-6 0-15,3 0 0 0,4 6 20 0,-7-6 4 0,7 3 1 0,0 3 0 16,1-3-28-16,-1 0-5 0,7-3-2 15,-11 3 0-15,4 0-22 16,0-3-4-16,4 0 0 0,-4 0-1 0,4 3-16 0,-4-3-3 0,3-3-8 0,-3 3 12 16,4 0-12-16,-1 0 0 0,1 0 0 15,0 0 0-15,-1 0 0 16,4 0 0-16,0-3 0 0,1 6 0 0,2-3 0 0,-3 3 0 0,4-3 0 16,-4 3 0-16,0-1-17 15,0 1-7-15,4 3 0 0,-4-3-1 16,0 3-15-16,0 3-2 0,0-3-1 0,4-6 0 0,-4 3-53 0,0 0-10 15,4-3-2-15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1T14:16:47.6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2769 4289 725 0,'0'0'15'0,"0"0"4"0,-7-3-19 0,7 3 0 0,-7-3 0 0,7 3 0 15,0 0 59-15,-7-3 8 0,7 3 1 0,0 0 1 16,-3-3-17-16,-1-3-3 0,-3 0-1 0,7 6 0 16,0 0-7-16,0 0-1 0,0 0-1 0,0 0 0 15,0 0-12-15,-7 0-3 0,7 0 0 0,0 0 0 16,-7 0-9-16,0 6-3 0,0-6 0 0,0 9 0 15,0-3-3-15,-4-1-1 0,4 1 0 0,0 6 0 16,0-6-8-16,-4 6 0 0,1 0 0 0,-4-7 0 16,3 4 0-16,1 3 8 0,-1 0-8 0,-3-6 8 15,3-1 26-15,-3 1 5 0,7 0 1 0,-4 0 0 16,-3 0-24-16,4 3-4 0,-1-3 0 0,1 0-1 16,-1-1-3-16,0 1-8 0,1-6 12 0,-1 6-4 15,1 0 1-15,-1 0 0 0,8-6 0 0,-8 9 0 0,0-3-9 16,4 0 0-16,-3-1 0 0,-1 1 0 0,4 0 0 15,-3 0 0-15,-1 6 0 0,4-6 0 0,-4 3 0 16,1 2 0-16,-1-5 0 0,1 12 0 0,-1-6 0 0,0-4 0 16,1 4 0-16,-4 6 0 0,3-6 0 0,-3 5 0 15,3-5 0-15,-3 3 0 0,0 2 0 16,4 1 0-16,3-6 0 0,-4 8 0 16,0-2 0-16,1 0 0 0,-4-4 0 0,3 10 0 15,1-7 0-15,-1 4 0 0,0-3 12 0,1 5-4 0,-1-8 19 0,4 2 3 16,-3 1 1-16,3 0 0 15,-4-4-31-15,4 4 8 0,-4 0-8 0,-3 2 0 0,7-2 0 0,0 0 0 0,-4-1 0 0,4 4 0 16,0-4 0-16,0 1 0 0,0-6 0 0,-3 3 0 16,6 8 0-16,-3-11 11 0,0 5-11 0,-4 4 10 15,4-9-10-15,4 8-11 0,-4 4 3 0,-4-6 0 16,4-1 8-16,4 1 0 0,-4 2 0 0,3-2 0 16,-3 3 11-16,4-4-3 0,-1 1 0 0,0 0 0 15,1 2-8-15,-1-8 0 0,1 11 0 0,-1-11 0 16,1 9 0-16,-1-4 0 0,1-2 0 0,-1 9 0 15,1-13 0-15,3 7 0 0,-4-6 0 0,4-1 0 16,-3 4 0-16,-1-3 0 0,4 0 0 0,-3-3 0 16,3 2 0-16,-4 1 0 0,4 6 0 0,0-7 0 15,-3 1 0-15,3 3 0 0,0-3 0 0,0-1 0 16,0 1 0-16,0 3 8 0,0-6-8 0,-4 5 12 16,4-2-12-16,0 0 0 0,0 0 0 0,0-4 0 0,0 4 11 15,0 0-3-15,0 0-8 0,-4 0 12 0,4-4-12 0,0 10 9 16,0-12-9-16,-3 6 8 0,3-1-8 15,0 1 0-15,0 0 0 0,-4 3 0 0,4-4 0 16,0 7 0-16,0-9 0 0,0 6 8 16,0-1-8-16,0-2 0 0,0-6 0 0,0 0 0 15,-3 3 0-15,3-1 0 0,0 7 0 0,0-3 0 16,-4-6 0-16,4 5 8 0,0-5-8 0,0 6 0 0,-3-3 8 0,3 3-8 0,0-1 0 16,0 1 8-16,0-6-8 0,0 3 0 0,0 0 0 0,0 0 8 15,0-4-8-15,0 7 10 0,3-6-10 0,-3 0 10 16,4 0-10-16,-4 0 8 0,0-6-8 0,0 6 8 15,3-1-8-15,-3 4 0 0,0-9 0 0,0 12 0 16,4-6 0-16,-4-6 0 0,0 6 8 0,0 0-8 16,3 0 0-16,-3-6 0 0,4 8 0 0,0-2 0 15,-4-6 0-15,0 12 0 0,3-6 0 0,-3 0 0 16,0-6 16-16,4 6 0 0,-1 0 1 0,1 5 0 16,-4-11-17-16,0 6 0 0,3 3 0 0,1-3 0 15,-4 6 0-15,0-6 0 0,3 5 0 0,1-5 0 16,-4-6 0-16,0 6 0 0,0-6 0 0,3 6 0 15,-3 0 0-15,4 3-19 0,-1 2 4 0,1-5 1 16,-4-6 23-16,3 6 5 0,-3-6 1 0,4 6 0 16,-4-6-15-16,0 6 0 0,3 3 0 0,-3 0 0 15,4-4-9-15,0 4 9 0,-1-9-13 0,-3 12 5 16,4-6 8-16,-1 0 14 0,1-6-3 0,-4 0-1 16,3 11-10-16,-3-11 0 0,7 0 0 0,-3 3 0 15,-4-3-13-15,7 3-5 0,0 3-1 0,-4 0 0 16,1 3 19-16,-1-3 0 0,4-6 0 0,-3 6 0 15,-4-6 0-15,7 6 0 0,-7-6 0 0,4 5 0 0,-4-5 0 0,3 0 0 16,4 6 0-16,-3 0 0 0,-4-6 0 0,3 3 0 16,4 0 0-16,-7-3 0 0,7 6 0 0,-3-3 0 0,-4-3 0 15,3 3 0-15,1 0 0 0,3 0 0 0,-4 6 0 0,1-4 0 16,3-5 0-16,-3 6 0 0,-1 0 0 0,1 0 0 16,-4-6 0-16,7 0 0 0,-4 6 0 0,8-6 0 15,-8 3 0-15,4 0 0 0,-7-3 0 16,7 3 0-16,-7-3 11 0,4 6 5 15,-4-6 2-15,4 6 0 0,-4-6-18 0,3 5 0 0,4 1 0 16,-7-6 0-16,4 6 0 0,-1-6 0 0,4 6 0 0,-3 0 0 16,3 0 0-16,-4-6 0 0,4 6 0 0,-3 0 0 15,3-3 0-15,-3-1 0 0,3 1 0 0,0-3 0 16,-4 3 0-16,4-3 0 0,-3 0 0 0,6 3 0 16,-6 0 0-16,3 0 0 0,0 3 0 0,-4 0 0 15,1-6 0-15,3 6 0 0,-3-6 0 0,3 6 0 16,-7-6 0-16,3 0 0 0,1 6 0 0,-1-6 0 15,4 5 0-15,-3-5 0 0,-1 0 0 0,1 0 0 16,-1 6 0-16,4-6 0 0,-3 0 0 0,-1 3 0 16,1 0 0-16,0 3 0 0,-1-3 0 0,1 0 0 15,-1 0 8-15,1 3-8 0,3 0 0 0,0-6 0 16,-4 0 8-16,1 6-8 0,-1-6 0 0,1 5 0 16,-1-5 0-16,1 6 0 0,-1-6 0 0,-3 0 0 15,4 6-16-15,0 0-4 0,-1-3-1 0,1 6 0 0,-1-3 35 16,-3-6 7-16,0 3 2 0,0-3 0 15,0 0-23-15,0 0 0 0,0 0 0 0,4 6 8 0,-4-6-26 16,0 0-5-16,0 0-1 0,0 0 0 0,0 0 42 16,0 0 8-16,0 5 2 0,0-5 0 15,0 0-45-15,0 0-9 0,0 0-2 0,0 0 0 0,0 0 28 0,0 0 0 0,0 0 0 16,0 0 0-16,0 0 20 0,0 0 8 0,0 0 3 16,0 0 0-1,0 0-50-15,0 0-9 0,0 0-3 0,3 0 0 0,-3 0 14 0,4 0 2 0,-4 0 1 0,0 0 0 16,3 0-50-16,-3 0-11 15,4 0-1-15</inkml:trace>
  <inkml:trace contextRef="#ctx0" brushRef="#br0" timeOffset="3513.556">2445 7611 680 0,'0'0'28'0,"0"0"-28"15,0 0 64-15,0 0 6 0,0 0 2 0,0 0 0 16,0 0-29-16,0 0-6 0,0 0-1 0,0 0 0 16,7 0-3-16,-7 0-1 0,3 0 0 0,-3 0 0 15,0 0-9-15,0 0-3 0,0 0 0 0,0 0 0 16,0 0 7-16,0 0 1 0,0 0 0 0,0 0 0 15,0 0-13-15,0 0-3 0,0 0 0 0,0 0 0 16,0 0-12-16,0 0 9 0,0 0-9 0,0 0 8 16,0 0 4-16,0 0 0 0,0 0 0 0,0 0 0 15,-3 0 22-15,3 0 5 0,0 0 1 0,-7 11 0 16,7-11-24-16,0 0-4 0,-7 0 0 0,7 0-1 16,-7 0 9-16,3 0 3 0,4 0 0 0,-10 0 0 15,2 0-7-15,1 0 0 0,7 0-1 0,-7 6 0 16,0-6 0-16,-3 0 0 0,3 0 0 0,0 0 0 15,0 3-15-15,0-3 0 0,-1 6 0 0,1-3 0 16,0 3 0-16,0 0 0 0,0-3-8 0,0 8 8 16,4-5 0-16,-4 0 0 0,0 0 0 0,3 0 0 0,-3 0 0 15,0 0 0-15,0 0 0 0,0 8 0 0,-4-8 0 16,8 0 0-16,-4 0 0 0,0 6 0 0,3-4 0 16,-3 4 0-16,0 0 0 0,0 0 0 15,0-6 0-15,0 8 0 0,0-5 0 0,0 3 0 16,0 3 0-16,-4-4 0 0,0 1 0 0,4-3 0 0,-7 9 0 0,4-7 0 15,3 1 0-15,-4 6 0 0,4-7 0 0,-4 4 0 0,4-3 0 16,-3 0 0-16,3-1 12 0,3 1-4 16,1 3-8-16,-4 3 12 0,0-7-12 0,-1-2 0 0,1 3 8 15,0 6-8-15,-7-7 0 0,7 7 0 0,0-6 0 0,0 8 0 16,0-8 0-16,-4 9 0 0,4-7 0 0,0 1 0 16,-3 3 0-16,3-4 0 0,7-2 0 0,-7 6 0 15,0-1 0-15,0-5 0 0,-1 6 0 0,1-4 0 16,4 4 0-16,-4-3 0 0,-4 0 0 0,8-1 0 15,-4 4-8-15,3-6 8 0,1 2 0 0,-1 4 0 16,1-6 0-16,-1 5 0 0,1-5 0 0,-1 3 9 16,-3 2-9-16,3 1 0 0,1-6 0 0,-1 3-11 15,1 2 11-15,-1 1 0 0,-3-6 0 0,4 8 0 16,3-2 0-16,-4-6 0 0,1 5 0 0,-1-2 0 16,1 3 0-16,-1 2 0 0,1-5 0 0,-1 5 0 15,0-2-20-15,1-6-3 0,3 0 0 0,-4 8 0 16,1-8 37-16,-1 6 7 0,1-1 2 0,-8 4 0 15,8-7-23-15,-1-2 0 0,1 0 0 0,-1 6 0 16,1-7 8-16,-4 4-8 0,3-3 8 0,0 5-8 16,-3 1-17-16,4-3-8 0,-1 5-2 0,1 1 0 15,-1-9 27-15,1 5 0 0,-1 4 0 0,1-3 0 0,-1-7 0 16,4 1 0-16,-3 0 0 0,-4 3 0 16,3-4 20-16,1 1 10 0,-1 0 2 0,1 8 0 0,-1-14-24 0,0 6-8 15,1 3 0-15,-1-4 0 0,1 7 30 0,-1-6 0 16,4 6 0-16,-7-4 0 15,4-2-46-15,3 6-8 0,-4-12-3 0,4 5 0 0,-3 1 27 0,3 3 0 0,-4 2 0 16,4 1 0-16,0-3 0 0,0 2 0 0,0-5 0 16,0 0 0-16,0 0 0 0,-3-1 0 15,3 4 0-15,-4 3 8 0,1-12-8 0,3 5 0 16,0-2 0-16,-4 3 8 0,4 0-8 0,0-6 0 0,0 5 8 0,0-5-8 16,0 6 8-16,0-3-8 15,0 0 8-15,0-1-8 0,0-2 16 0,0 6-2 0,0-6 0 0,0 0 0 16,0 0-14-16,0 0-10 0,4 2 2 0,-4-2 0 15,0 6 8-15,0-6 0 0,0-6 0 0,0 12 0 16,3-9 8-16,-3 2-8 0,0 1 8 0,0-6-8 16,0 12 0-16,0-6 0 0,0-6 0 0,0 12 0 15,0-6 0-15,0-6 0 0,0 6 0 0,0-1 8 16,4 1-8-16,-4 3 0 0,0-3 0 0,0 0 0 16,0-6 0-16,3 6 0 0,-3 6 0 0,0-7 0 15,0 1 0-15,0 0 0 0,0 3 0 0,0-3 0 16,4 3 0-16,-4-1 0 0,0 4 0 0,0-6 8 15,0 6-8-15,0-6 0 0,0 3 0 0,0-1 8 16,0-8-8-16,0 0 11 0,0 0-11 0,0 0 12 16,-4 15-3-16,4-9 0 0,0 0 0 0,0 0 0 0,0 0-21 0,0 0-5 0,0-6-1 15,0 11 0-15,0-5 33 0,-3 0 6 16,3 3 2-16,0-3 0 0,0-6-37 0,0 6-7 16,0-1-2-16,0 1 0 0,0 0 38 0,0 0 7 0,0 0 2 15,0 0 0-15,0-6-24 0,3 6 0 0,-3 3 0 16,0-9 0-16,4 5 0 0,-4 1 0 0,0-6 0 15,3 6 0-15,-3 0 0 16,4 0 0-16,-4 0 0 0,0 3 0 0,3-3 0 16,-3-1 0-16,0 1 0 0,7 0 0 0,-7 0 0 0,0 0 0 0,4 0 0 0,-4 0 0 15,3 0 0-15,-3-6 0 0,4 8 0 0,-4 1 0 16,0-6-15-16,0-3-7 0,3 12-2 0,-3-6 0 16,0-6 40-16,4 6 8 0,-4-6 2 0,0 11 0 15,0-5-26-15,4 0 0 0,-1 0 0 0,-3 0 0 16,0-6 0-16,4 9 0 0,-4-9 0 0,3 6 0 15,-3 5 0-15,0-11 0 0,4 6 0 0,-4 3 0 16,0-9-16-16,3 6-8 0,-3-6-1 0,0 6-1 16,4 3 42-16,-4-9 8 0,0 9 1 0,0-9 1 15,3 5-26-15,-3-5 8 0,0 12-8 0,0-6 0 16,0-6 0-16,4 6 0 0,-4 0 0 0,0-6 0 16,0 0 0-16,3 9 0 0,-3-9 0 0,0 0 0 15,0 0-17-15,0 5-9 0,4 4-2 0,-4-9 0 16,3 9 49-16,-3-9 10 0,0 6 1 0,0-6 1 15,0 0-33-15,0 0 0 0,0 0 0 0,0 0 0 16,4 6 0-16,-1 0 0 0,1 6 0 0,-1-7 0 16,-3 4-20-16,4-6-10 0,-4-3-2 0,3 9-1 15,-3-3 53-15,4 6 10 0,0-6 2 0,-4-1 1 16,3-2-53-16,1 3-10 0,-4 0-2 0,3 0-1 16,-3-6 53-16,0 6 10 0,4 6 2 0,-1-7 1 0,-3-5-33 0,4 6 0 0,-1-6 0 15,-3 0 0-15,0 6 8 0,0-6-8 0,0 0 0 0,4 6 0 16,-4-6 0-16,7 9 0 0,-4-6 8 0,-3-3-8 15,0 0 0-15,0 0 0 0,0 0 8 0,0 0-8 16,0 0 0-16,0 0 8 0,4 9-8 0,-4-9 0 16,7 6 9-16,-4-1-9 0,1 1 0 0,-4-6 9 15,7 6-9-15,-7-6 0 0,0 0 0 0,4 6 0 16,-1 0 0-16,4 0 0 0,-3-3 0 0,-4-3 0 16,0 6 0-16,3-3 0 0,-3-3 0 0,7 6 0 15,-3-4 0-15,-4-2 0 0,7 9 0 0,-4 0 0 16,1-3 0-16,-4-6 0 0,3 6 0 0,1 0 0 15,0 0 0-15,-1-1 0 0,1 1 0 0,-4-6 0 16,3 6 0-16,-3-6 0 0,4 6 0 0,-1 0 0 16,-3-6 0-16,4 9 0 0,-4-9 8 0,3 6-8 15,-3-6 0-15,7 6 0 0,-7-6 0 0,4 5 0 16,-4-5 0-16,7 0 8 0,0 0-8 0,-4 6 0 16,4-3 0-16,-3 0 0 0,3 0 0 0,0 3 0 15,-3 0 17-15,3 0-1 0,-4 0-1 0,1 0 0 16,6-1-15-16,-3 1-18 0,0 0 4 0,0 0 1 15,-3-6 13-15,3 6 0 0,0-3 0 0,-3 0 0 16,3 0 0-16,3 0 0 0,-3 3 0 0,-3-1 0 16,3-2 0-16,-4 3 0 0,1 0 0 0,0 0 0 0,-4-6 0 15,7 6 0-15,-4-6 0 0,1 0 0 16,-1 6 0-16,1-3 0 0,-1 3 0 0,1-3 0 0,-1 0 0 16,-3-3 0-16,7 2 0 0,-7-2 0 0,4 3 0 0,-1 3 0 0,4-3 0 15,-3 0 0-15,3 3 0 16,-3 0 0-16,3 0 0 0,-4 0 0 0,4-6 0 0,-3 0 0 15,6 0 0-15,-6 6 0 0,-1-6 0 16,1 2 0-16,-1 7 0 0,4-3 0 0,-3 3 0 16,0-6 0-16,-1 3 0 0,1-3 0 15,-1 3 0-15,-3-6 0 0,4 6 0 0,-4-6 0 0,0 0 8 0,0 5-8 0,0-5 0 16,0 0 0-16,0 0 11 0,0 0-2 0,0 0 0 0,0 0 0 16,0 0 9-16,0 6 2 0,0-6 0 0,3 3 0 15,-3-3-12-15,0 9-8 0,0-9 12 0,0 0-12 16,0 0 0-16,0 0 0 0,0 0 0 0,0 0 0 15,0 0-25-15,7 0-12 0,-3 0-3 0</inkml:trace>
  <inkml:trace contextRef="#ctx0" brushRef="#br0" timeOffset="6378.229">2593 11814 622 0,'0'0'12'0,"0"0"5"0,0 0-17 0,-7 0 0 0,7 0 0 0,-7 0 0 16,7 0 62-16,-7-2 9 0,7 2 1 0,-7 0 1 16,7 0-21-16,-7 0-4 0,7 0 0 0,-7 0-1 15,3 0 3-15,4 0 1 0,-7 2 0 0,0 4 0 16,0-3-27-16,0-3-6 0,7 0-1 0,-14 9 0 15,7-9 24-15,3 6 5 0,-3 0 1 0,0 0 0 16,0 0-25-16,0-3-5 0,3 2-1 0,-3-2 0 16,0 3-16-16,0 0 0 0,0 3 0 0,0 3 0 15,4-6 0-15,-1-1 0 0,-3 4 0 0,0 3 0 16,3 0 58-16,-3 0 5 0,0-1 1 0,-3 1 0 16,3 3-73-16,0-1-15 15,0 1-2-15,0 0-1 0,-1 0 27 0,1-1 0 0,0 4 0 0,-3-3 11 16,3-4 1-16,0 10 0 0,3-6 0 0,-6-1 0 15,2 7-2-15,1-6 0 0,0 2 0 0,0 4 0 16,-7-4 5-16,7 1 1 0,-3 0 0 0,-1-1 0 16,4 4-26-16,-4-3-5 0,4-4-1 0,-3 4 0 15,3 0 16-15,3-7 0 0,-6 1 0 0,2 0 0 16,1 3 19-16,4 8 6 0,-4-11 2 0,-4 8 0 16,4 4-27-16,4-9 0 0,-4 5 0 0,0 1 0 15,0-4 0-15,-1-2 0 0,1 3 0 0,0-1 0 16,4 4-16-16,-4-3-9 0,3 5-2 0,1 1 0 15,-1-1 43-15,4-2 9 0,-3-1 2 0,3 4 0 16,-4-1-27-16,1-2 0 0,-1 2 0 0,1 1 0 0,-1 0 0 16,0 2 0-16,1-5 0 0,-1-1 0 15,1 7 0-15,-4-10 0 0,3 1 0 0,-6 8 0 16,6-11-16-16,1 9-9 0,-1-7-2 0,1 7 0 16,-1-4 27-16,1 4 0 0,-1-7 0 0,-3 4 0 15,3 3 0-15,4-7 0 0,-3 4 0 0,-1 2 0 0,4-2 0 0,-3 8 0 0,-1-2 0 0,1-4 0 16,-1 7 20-16,1-10 10 0,3 4 2 15,-4-4 0-15,4 4-24 0,0-7-8 0,-3 7 0 16,3-3 0-16,0 2 30 0,0-5 0 0,3-1 0 0,1 4 0 16,-4 0-46-16,0-1-8 15,3 1-3-15,1-4 0 0,-1-2 43 0,1 3 9 0,-4-1 2 0,3 1 0 16,1-3-40-16,-1 5-8 0,1 1-2 0,-1-9 0 16,1 8 23-16,-4-2 0 0,4 2 0 0,-1-2 0 15,1 0 0-15,-1 2 0 0,1-5 0 0,-1 5 0 16,1 4 8-16,-4-9-8 0,3 5 8 0,-3 1-8 15,0-1 8-15,7-2-8 0,-3 6 0 0,-1-7 8 16,-3-2 0-16,4 8-8 0,-1-11 12 0,-3 0-4 16,4 9-8-16,-1-4 8 0,1 1-8 0,0-1 8 15,-1-2-8-15,1 9 0 0,-1-16 0 0,1 4 0 16,-1 3 0-16,-3 6 0 0,0-10 0 0,0 1 0 16,0 3 0-16,4-3 8 0,-1-1-8 0,-3 1 0 15,4 0 0-15,-1 0 8 0,1-1-8 0,-1 4 0 16,-3 0 8-16,0-6-8 0,0 2 0 0,0 1 8 15,0 3-8-15,0-4 10 0,0-8-10 0,0 6 10 16,4 0 0-16,-4 6 0 0,0-6 0 0,0 2 0 16,0-5-25-16,-4 6-5 0,4-3 0 0,0 0-1 0,0-3 21 15,0-1 0-15,0-5 0 0,0 9 0 0,-3-3 0 0,6 0 0 16,-3 0 0-16,0 0 0 0,0 3 0 0,0-1 0 0,0-2 0 0,0 9 0 16,4-9 0-16,-4-6 0 0,0 0 0 0,0 6 0 15,3 0 0-15,-3-1 0 0,4 1 0 0,-1 6 0 16,1-6 0-16,-4-6 0 0,4 6 0 0,-4 3 0 15,3-3 0-15,-3-1 0 0,0 4 0 0,4 3 0 16,-4-3 0-16,0 0 0 0,0-3 0 0,0 5 0 16,3-2 0-16,-3 0 0 0,4 3 0 0,-1-3 0 15,-3-4 0-15,0 7 0 0,0-12 0 0,4 12 0 16,-1-6 0-16,1 0 0 0,-4-6 0 0,3 8 0 16,-3-8 0-16,7 12 0 0,-7-12 0 0,4 9 0 0,-1 0 0 15,-3-9 0-15,4 12 0 0,-4-12 0 0,7 3 0 16,-7-3 0-16,3 8 0 0,-3-8 0 0,8 12 47 15,-1-3 13-15,-7-9 4 0,3 9 0 16,1 0-103-16,-4-3-20 0,0-6-4 0,3 11-1 16,4-2 52-16,-7-9 12 0,4 9 0 0,-1 0 0 0,-3-9 0 0,4 9 0 15,-1-1 0-15,1 4 0 0,-4-12 48 0,3 6 13 16,-3-6 3-16,4 6 0 0,-4-6-64 0,7 12-28 16,-4-1 3-16,5-2 0 15,-5 3-11-15,4-6-3 0,-3 3 0 0,-1 2 0 0,8-2 31 0,-8 0 8 16,-3-9 0-16,7 6 0 15,-7-6-157-15,7 6-27 0,-7-6-6 0</inkml:trace>
  <inkml:trace contextRef="#ctx0" brushRef="#br0" timeOffset="8409.451">15318 4600 915 0,'0'0'19'0,"0"0"5"0,0 0-24 0,0 0 0 0,0 0 0 0,0 0 0 15,0 0 18-15,0 0-1 0,0 0 0 0,0 0 0 16,0 0-1-16,0 0-1 0,0 0 0 0,-7 12 0 15,0-12-15-15,7 0 0 0,-8 6 0 0,1 0 0 32,4 0 22-32,-1-1-2 0,-3 1 0 0,4 0 0 0,-1 3 0 0,-3 0-1 0,4 0 0 0,-1-3 0 15,-3 5 2-15,0-5 1 0,0 9 0 0,0-3 0 16,0 5-14-16,0 1-8 0,0 0 8 0,0-4-8 16,-4 10 0-16,-3-7 0 0,3 4 0 0,-3-3 0 15,0 5 30-15,-3-5 2 0,2 2 0 0,1 4 0 16,-3-4-12-16,3 10-1 0,-1-4-1 0,-2-2 0 15,3 5-3-15,-4-2-1 0,0-4 0 0,1 4 0 16,-1 8 14-16,4-3 4 0,-4-2 0 0,1 8 0 16,-1-9-21-16,0 9-11 0,4-8 12 0,-3 2-12 15,-1 1 9-15,4 2-9 0,0-6 0 0,0 4 9 16,0-4-9-16,3 3 0 0,-3-5 9 0,3 2-9 16,1 4 8-16,-1-4-8 0,1 0 8 0,-1 10-8 15,0-16 8-15,1 15-8 0,-1-8 8 0,1 2-8 16,3-3 0-16,0 4 9 0,-4-10-9 0,4 10 0 15,-4-4 12-15,4-3-12 0,0 4 12 0,0 2-12 16,4-2 9-16,-4-4-9 0,3 3 0 0,-3 1 9 16,4 2-9-16,-1-8 12 0,-3 8-12 0,3-8 12 15,1 8-12-15,-1-3 10 0,1-2-10 0,-4-4 10 16,3 4 8-16,4 2 2 0,-3-8 0 0,-1 8 0 16,4-5-20-16,0-1 0 0,-3 4 0 0,3-4 0 0,0 4 0 0,0-4 0 0,-4 6 0 15,8-2 0-15,-4-4 0 0,0 4 0 16,0-4 0-16,0-2 0 0,0 3 11 0,3-1-11 0,-3-5 10 0,4 2-10 15,-4 4 8-15,0-10-8 0,0 4 0 0,3 0 9 16,-3-4-9-16,4-2 8 0,-4 6-8 0,3-6 8 16,1-1-8-16,-1-2 0 0,1 6 0 0,-1 0 0 15,1-4 8-15,-1 1-8 0,5 3 8 0,-5-3-8 16,1-1 0-16,-1 7 0 0,4-6 0 0,-3 2 0 16,-1-2 0-16,1 6 0 0,-4-12 0 0,3 5 0 15,1-2 0-15,-4 9 0 0,3-12 8 0,-3 6-8 16,4-1 0-16,-4-2 8 0,3 0-8 0,-3 0 8 15,4 3 2-15,-4-7 0 0,0 7 0 16,0 0 0-16,0-9-2 0,3 6-8 0,1-3 12 0,-1-1-4 16,1 4-8-16,0 3 8 0,3-6-8 0,-4 0 8 15,1 3-8-15,-1-3 0 0,4-1 9 0,-3 7-9 16,3 0 0-16,0-6 0 0,0 6 0 0,0-1 0 16,0-2 0-16,-3 0 8 0,3 0-8 0,-4-3 0 15,4 11 0-15,0-11 0 0,-3 9 0 0,3-3 0 16,-4 5 0-16,4 1 8 0,0-6-8 0,-3 8 0 15,3-2 0-15,0-3 0 0,0 5 0 0,4 1-8 16,-4-4 8-16,0 1 0 0,3 8 8 0,-2-8-8 16,-1-3 0-16,0 8 0 0,3-5 0 0,-3-6-8 0,0 8 8 15,0-2 0-15,-3-6 0 0,3 2 0 0,0-2 0 16,-3 0 9-16,3 0-9 0,-4-1 0 0,1-5 16 16,3 0-3-16,-4 0-1 0,1 0 0 0,3-3-2 0,-7-3-1 15,3 12 0-15,1-12 0 0,-1 6-9 0,4-1 0 0,-3 1 0 16,-1 0 0-16,1 0 0 15,0 0 0-15,-1-6 0 0,1 9 0 16,-4-9 0-16,0 3 0 0,3 3 9 0,1-1-9 16,-4-5 0-16,7 3-13 0,0 3 1 0</inkml:trace>
  <inkml:trace contextRef="#ctx0" brushRef="#br0" timeOffset="10908.972">15155 9030 782 0,'0'0'33'0,"-3"6"-33"16,-4 0 43-16,3 0 1 0,-3-6 1 0,0 6 0 16,0 3 8-16,0-3 2 0,-4 5 0 0,4 1 0 15,0 0-27 1,-3 0-6-16,3 2-1 0,0-2 0 0,0 6 9 0,0-6 2 0,-1-1 0 0,1 1 0 16,0 0 0-16,0 3 0 0,0-4 0 0,0 1 0 15,0-3 9-15,0 3 3 0,-4-1 0 0,4 1 0 16,0 0-31-16,0-3-5 0,0 2-8 0,0 1 11 15,0 0-11-15,0 6 8 0,0-10-8 0,-4 7 8 16,4-6 0-16,0 9 0 0,0-12 0 16,0 5 0-16,0 1-8 0,0 3 8 0,4-4-8 0,-4 1 8 15,-1 0 5-15,-2 6 1 16,3-4 0-16,0-2 0 0,0 6-5 0,3-7-1 0,-3 4 0 0,0 3 0 16,0-6-8-16,0 2 10 0,3 7-10 0,-3-6 10 15,0 2-10-15,-3 1 0 0,3-3 0 0,0 2 0 16,0 1 0-16,-4-1 0 0,4 4 9 0,0-3-9 15,0-7 8-15,0 10-8 0,0-9 8 0,-4 5-8 16,4 1 8-16,0-3-8 0,-4 2 8 0,4 1-8 16,-3 0 0-16,-1-4 9 0,4 4-9 0,-3 0 0 15,-1-1 10-15,0-2-10 0,4 3 8 0,-3 2-8 16,3-2 9-16,-4-1-9 0,1 4 10 0,-1 3-10 16,0-1 8-16,1-8-8 0,3 8 0 0,-4-5 0 15,1-6 10-15,-1 5-10 0,0-2 10 0,1 3-10 16,3-4 10-16,0 1-10 0,3 0 10 0,-3 2-10 0,4-5 0 0,-1 3 0 15,1-6 0-15,-1 5 0 0,0-2 8 0,1 0-8 0,3 3 0 16,-4-7 0-16,4 1 0 0,-3 3 0 0,3-6 0 0,-4 6 0 16,4-1 0-16,-3-2 0 0,3 3 0 0,0 6 0 15,-4-7 8-15,4 1-8 0,0 0 0 0,-3 8 0 16,3-8 0-16,-4 3 0 0,1 3 0 0,3-1 0 16,-4 1 0-16,1-3 0 0,-1-1 0 0,1 7 0 15,-1-6 0-15,1-1 0 0,-4-2 0 0,3 9 0 16,0-10 0-16,1 10 0 0,-1-3 0 15,1-7 0-15,-1 7 0 0,1-3 8 0,-1 2-8 0,1-5 0 16,-1 3 0-16,1-1 0 0,-1 1 8 16,1 3-8-16,3-6 0 0,-4 2 0 0,1 1 0 0,-1 0 0 15,1 2 8-15,3-2-8 0,-4 0 0 0,1 5 0 16,3-5 0-16,-4 3 0 0,0 5 0 0,4-5 0 16,-3-1 8-16,-1 1-8 0,1 3 0 0,-1-10 0 15,1 10 0-15,-1-3 0 0,1 5 0 0,-1-5 0 16,1 2 11-16,3-2-11 0,-4 3 12 0,1 2-12 15,-1-5 10-15,4 5-10 0,-3-2 8 0,3 2-8 16,-4-8 0-16,4 14 8 0,0-11-8 0,0 9 0 16,0-4 10-16,-3-8-10 0,3 5 12 0,-4 1-12 15,4-3 0-15,0-4 0 0,-4 4 0 0,4 5 0 16,-3-2 0-16,-1 0 0 0,4 5 0 0,-3-2 0 0,-1 2 0 16,4-3 0-16,-3 4 0 0,-1 2-9 0,4-2 17 15,-3 2 3-15,-1-2 1 0,4-4 0 0,-3 1-12 16,3-4 8-16,-4 4-8 0,4-7 8 0,0 10 5 15,0-4 1-15,0 1 0 0,-3 2 0 0,6 1-14 16,-3-7 0-16,0 7 0 0,4-7 0 16,-4 4-19-16,0-1-9 0,3-5-3 0,1 3 0 15,-4-4 55-15,3 4 12 0,-3-3 1 0,4 5 1 0,-1-5-30 0,-3-1-8 0,4 4 0 16,-1-3 0-16,-3 5 0 0,4-2 0 0,-4-4 0 16,3 1 0-16,-3-3 0 0,0 8 0 0,4-8 0 0,0 3 0 15,-4 5 0-15,3-11 0 0,1 8 0 0,-1-2 0 16,1 0 11-16,-4-1-3 0,3-2 0 0,1 3 0 15,-1 5-8-15,1-2 0 0,-1 2 0 0,1-11 0 16,-1 9 8-16,1-4 0 0,-1-5 0 0,1 9 0 0,-1-7-8 16,5 7 0-16,-5-6 0 0,1 2 0 0,3-2 9 0,-4 5 0 15,1-5 0-15,3 0 0 0,-4 2-9 0,4-2 0 16,-3 0 0-16,-1 5 0 16,4-5 0-16,-3 3 0 0,-1-6 0 0,1-1 0 15,3 4 0-15,-3 3 0 0,3-4 0 0,-4 1 0 0,1 0 0 0,3 2 0 16,-4 10 0-16,1-4 0 0,-4 1 0 0,3-1 0 15,1 4 0-15,-1-9 0 16,-3-1 0-16,4 4 0 0,-1-4 0 0,1 4 0 16,-1-6 0-16,1 5 0 0,0-5 0 0,-1 0 0 15,1-1 0-15,-1 4 0 0,1-6 0 0,-1-1 0 16,1 4 20-16,-1 3 3 0,1-6 0 0,-1-4 0 16,1 7-23-16,-1 0 0 0,1 2 0 0,-1-2 8 15,1-3-8-15,-1 0 0 0,1-1 0 0,0 7 8 0,-1-6-8 16,1 3 0-16,-1 8 0 0,1-11 0 0,-4 0 0 0,3 5 8 15,-3-8-8-15,4 3 0 0,-4 0 0 0,3 2 9 0,1 1-9 0,-4 0 0 16,3 2 9-16,-3-5-9 0,4 0 0 0,-1 2 9 16,-3-2-9-16,4 0 0 0,3 0 9 0,-4 2-9 15,1-2 0-15,0 6 8 0,-1-9-8 0,-3 8 0 16,4-5 0-16,-1-3 0 0,1 0 0 0,-1 2 8 16,1 1-8-16,-1-3 0 0,1 0 0 0,3 11 0 15,-4-8 0-15,4 0 0 0,0 6 0 0,-3 2 0 16,3-2 0-16,0 2 0 15,-3 4 0-15,3-1 0 0,0-5 0 0,-4 3 0 0,4-10 0 0,0 4 8 16,0 0-8-16,-3-3 0 0,3 2 0 0,-4-2 0 16,1-3 0-16,3 3 0 0,-3-4 0 0,-1 7 0 15,4 3 0-15,-3-1 0 0,3 10 0 0,-4-7 0 16,1-2 0-16,3 0 0 0,-4-7 0 0,1 1 0 16,-1 0 0-16,5-6 0 0,-5 0 0 0,4 0 0 15,-3 0 0-15,-1-4 0 0,4-2 0 0,-3 6 8 16,-1 0-8-16,4-6 0 0,-3 12 0 0,-1-9 0 15,4 3 0-15,-3 0 0 0,3 0 0 0,-3 2 0 16,3 1 0-16,0 3 0 0,-4 0 0 0,4-3 8 16,-3 5 7-16,-1 4 1 0,4 2 1 0,-3-2 0 15,3-3-27-15,-4-3-6 0,5-1 0 0,-5-2-1 16,4 0 27-16,-3-3 6 0,3 0 0 0,-4 3 1 16,1-4-17-16,3 7 0 0,-4 0 0 0,1-6 0 0,-1-3-11 15,4 3-5-15,-7-6-2 0,0 0 0 0,4 3 18 0,-4-3 0 16,3 2 0-16,1 4 0 0,0 3 0 15,-1 0 0-15,4 3 0 0,-3-3 0 0,-1-1 0 16,4-2 11-16,-3 0-3 0,-1-3-8 16,4 3 0-16,-3-3 0 0,-1 3 0 0,4 3 0 0,-3-3 0 0,-4-6 0 15,4 5 0-15,-4-5 0 0,7-5 0 0,-4-7 0 0,1 0 0 16,-1 3 0-16,-3 3 0 0,0 6 0 0,4 9 0 0,-1 0 0 16,1-3 0-16,-4-6 0 0,3 9 8 0,-3-9-8 15,4 6 0-15,-4-6 0 0,0 0 0 0,0 0 0 16,0 0 0-16,0 8 0 0,3 1 0 0,-3-9 0 15,0 0 0-15,0 0 0 0,0 0 0 0,0 0 0 16,0 0 0-16,0 0 0 0,0 0 0 0,0 0 0 16,0 0 13-16,0 0-4 0,0 0-1 0,0 0 0 15,0 0-23-15,0 0-5 0,4-12 0 0,-4 12-1 16,0 0-18-16,0 0-3 0,0 0-1 16,0 0 0-16,0 0 35 0,0 0 8 0,0 0 0 0,0 0 0 0,0 0 0 15,0 0 0-15,0 0 0 0,0 0 0 16,0 0-53-16,0 0-9 0,3 9-2 15,-3-9 0-15,0 0 0 0,0 0 0 0,0 0 0 0,0 0 0 16,0 0-13-16,0 0-3 0,0 0-1 0,0 0-383 16,4-6-76-16</inkml:trace>
  <inkml:trace contextRef="#ctx0" brushRef="#br0" timeOffset="157779.202">20443 593 843 0,'0'0'17'0,"0"-6"5"0,0 0-22 0,-3 1 0 0,-1-1 0 0,4 0 0 0,0-3 60 0,-3 3 8 16,-1 0 2-16,4 0 0 15,-3 0-18-15,-1 1-4 0,4-1-1 0,0 0 0 16,0 6-22-16,0 0-4 0,0 0-1 0,-3-6 0 0,-1 0-4 0,4 0-2 15,0 6 0-15,-3-6 0 0,3 3 12 0,0 3 2 16,-4-6 1-16,1 6 0 16,-1-5-1-16,4-7-1 0,0 6 0 0,-3 6 0 15,3 0-6-15,0 0-1 0,0-6 0 0,0 0 0 0,-4 0 15 0,4 6 2 16,0 0 1-16,0 0 0 0,0 0 18 0,0 0 4 16,0 0 1-16,0 0 0 15,0 0-21-15,0 6-5 0,0 6-1 0,0-6 0 16,0 11-25-16,0-8-9 0,0 9 0 0,0 0 9 0,0-1-1 15,0-2 0-15,0 8 0 0,0-5 0 0,0 3 2 0,0 2 0 16,4 7 0-16,-4-4 0 0,0-2-10 0,0 8 12 0,3-9-12 0,-3 10 12 16,4-10-12-1,-4 1 0-15,3 2 0 0,1 4 0 0,-1-4 8 0,1-2-8 0,3 2 8 0,-4-2-8 16,1-7 8-16,-1 1-8 0,1 2 8 0,-1-2-8 16,5 0 9-16,-5-7-9 0,4 4 10 0,0-3-10 15,-3 0 15-15,-1-6-3 0,4 5-1 0,-3-5 0 16,-1 3-11-16,1-3 0 0,-4 0 0 15,0-6 0-15,7 6 0 0,-7-6 0 0,0 0 0 0,0 0 0 16,0 0 0-16,0 0 0 0,0 0 0 0,0 0 0 16,0 0 19-16,0 0-2 0,0 0 0 0,0 0 0 15,0 0 15-15,0 0 4 0,0 0 0 0,0 0 0 16,0 0-12-16,0 0-1 0,0 0-1 0,0 0 0 16,-7-6-10-16,0 0-1 0,0 0-1 0,3 0 0 15,-3 0-10-15,0-3 8 0,4 4-8 0,-1-1 8 16,-3 0-8-16,3-6 0 0,1 6 0 0,-4-6 0 0,3 4 0 15,1-4 0-15,-4 0 0 0,3-6 0 16,-3 1 0-16,4 2 0 0,-1-8-9 0,1 5 9 16,-1-3 0-16,1 4-8 0,-1-7 8 0,1 9 0 15,3-2 0-15,-4-1 0 0,0-2 0 0,1 8 0 16,3-6 0-16,-4 1 0 0,4 2 0 0,-3-3 0 16,3 1 0-16,-4 5 0 0,1-3 0 0,3 3 0 15,-4 1 0-15,1-7 0 0,-1 6 0 0,1 3 0 0,-1-2 0 0,1-1 0 16,-1 0 0-16,1 6 0 0,-1 0 0 15,1-5 0-15,-1 8 0 0,0-9 0 0,1 0 0 0,-1 6 0 16,1 0 0-16,-1 1 0 0,4-1 0 0,-3 0 0 16,3-3 0-16,0 3 0 0,0 0-9 0,3 0 9 15,1-5 0-15,-1 5-9 16,1-12 9-16,3 6 0 0,0 3-9 0,0-8 9 0,4 5 0 0,-1 0 0 0,1 1-9 16,-1-4 9-16,5 3 0 0,-5-6-8 0,1 1 8 0,-1 8 0 15,1-9-8-15,-1 12 8 0,1-5 0 0,0-1 0 16,-1 6 0-16,-3 3-8 0,4-3 8 0,-1 0 0 15,1 0 0-15,-4 6-10 0,4 0 10 0,-4 0-8 16,0 6 8-16,0-6-13 0,0 6 5 0,0 0 8 16,0 3-9-16,0-3 9 0,0 6 0 0,-3-1 0 15,-1 1 0-15,1 0 0 0,-1 8 0 0,1-8 0 0,-1 6 0 16,1-3 0-16,-1 2 0 0,1-5 0 16,-4 11 0-16,3-11 0 0,-3 3 0 0,4 3 0 0,-4-7-9 0,3 1 9 15,1-3 0-15,-4 9-9 16,0-7 9-16,0-5 0 0,0 6 0 0,0 0 0 0,-4-3 0 0,1 2 0 15,-1-5 0-15,1 6 8 16,-1-6 1-16,-3 6 1 0,0-7 0 0,4 4 0 16,-4-3-10-16,-4 0 0 0,4 6 0 0,-4-6 0 15,4-6 0-15,-3 6 0 0,-1-1 0 0,1 1 0 0,-1-6 0 16,-3 0 8-16,3 0-8 0,1 0 0 16,-1 0 0-16,4 0 0 0,0 0 8 0,0 0-8 15,7 0 0-15,-4 0 0 0,4 0 0 0,0 0 0 16,-7 0 0-16,7 0 0 0,0 0 0 0,0 0 0 0,0 0 0 0,0 0 0 0,0 0 0 0,-7-6 0 15,7 6 0 1,0 0 0-16,0 0 0 0,0 0 0 0,0 0 0 0,0 0 0 0,0 0 0 0,0 0 0 16,0 0 0-16,0 0 0 0,0 0 0 0,0 0 0 15,0 0 0-15,0 0 0 0,0 0 0 0,0 0 0 16,0 0 0-16,0 0 0 0,0 0 0 0,0 0 0 16,0-5 0-16,0 5 0 0,0 0 0 0,0 0 0 15,0 0 0-15,4-6 0 16,-4 6 0-16,0 0 0 0,0-6 0 0,0 6 0 0,3-6-9 15,-3 6 9-15,4-6 0 0,-4 6 0 0,7-6 0 0,-7 6 0 16,4-6 0-16,3 6 0 0,0 0 0 16,-4 0 0-16,4-6-8 0,0 6 8 0,0 0 0 0,-3 0 0 15,3 0 0-15,0 0-8 0,0 6 8 0,-3-6 0 16,3 6 0-16,0-6 0 0,0 0 0 0,0 6 0 16,0-6 0-16,0 6 0 0,0 0 0 0,0 0 0 15,0-6-8-15,0 6 8 0,0-1 0 0,0 1 0 0,4 0 0 16,-1-3 0-16,1 9 0 0,-4-6 0 15,4 6 8-15,-1-1-8 0,-3-5 0 0,4 9 0 0,-4-3 0 16,0-7 0-16,4 7 0 0,-4 0 0 16,0 0 0-16,0-3 0 0,0-4 0 0,3 7 0 15,-3 0 0-15,0-6 0 0,0 6 0 0,1-1 9 16,-1 4-9-16,0-3 12 0,0 5-12 0,0-5 12 16,-4 3-12-16,4-3 0 0,-3-1 9 0,-1 7-9 15,1-6 0-15,-1-3 8 0,1 2-8 0,0 1 0 16,-1 0 0-16,1 0 8 0,-4-6-8 0,3 2 0 0,-6 10 8 15,3-12-8-15,-4 6 8 0,4-1-8 0,-3-5 8 0,3 3-8 16,-4-3 8-16,0 6-8 0,-3-6 10 16,4 0-2-16,3-6-8 0,-7 5 12 0,0 7-12 0,0-6 9 15,0-3-9-15,-4 3 8 0,0 0 11 0,4 0 1 16,-3-6 1-16,3 6 0 0,0-1-21 0,-4 7-16 0,4-12 2 0,7 0 1 16,-7 6 13-16,-4-6 0 0,11 0 0 15,-7 6 0-15,7-6 8 0,-7 0 5 0,-3 0 1 0,3 0 0 16,0-6-14-16,-4 6 0 0,4-6-9 0,0 6 9 15,-4-6-9-15,4 0 9 0,-3-5-8 0,3 5 8 16,-4 0-10-16,1 0 10 0,2 3-12 0,1-3 12 16,0 0-18-16,0 0 3 0,0 1 1 0,0 5 0 15,0-6-1-15,4 0 0 16,-4 6 0-16,-1-6 0 0,5 6-6 0,-4-6-2 0,7 6 0 0,-4 0 0 16,4 0-13-1,0 0-2-15,0 0-1 0,-7 0 0 0,7 0-14 16,0 0-3-16,-3 0-1 0,3 0 0 0,0 0-26 15,0 0-5-15,0 0 0 0,0 0-1 16,0 0-80-16,0 0-16 0,0 0-3 0,0 0-1 0,0 6 6 0,0-6 2 0</inkml:trace>
  <inkml:trace contextRef="#ctx0" brushRef="#br0" timeOffset="158691.107">21156 1031 1527 0,'0'0'32'0,"0"0"7"0,0 0-31 0,0 0-8 0,-7-6 0 0,7 6 0 15,-3-6 63-15,-5 6 11 0,-2 0 2 0,3-5 1 16,0 5-21-16,-4-6-4 0,4 0 0 0,0 6-1 15,-4-6 0-15,4 6 0 0,0-976 0 0,-3 1943 0 0,3-967-23 0,0-6-5 16,0 6-1-16,0 0 0 16,-1 0-9-16,1 0-1 0,7 0-1 0,-10 0 0 0,10 0 0 0,-7 6 0 15,0-6 0-15,7 0 0 0,-4 3-11 0,-3 3 0 16,0 0 9-16,4 0-9 16,3-6 0-16,-7 6 0 0,7-6 0 0,-4 5 0 15,0 1 0-15,1 0 0 0,-1 0 0 0,1 0 0 0,-1 0 0 0,1 3 0 16,3-9 0-16,-4 6 0 0,1 5 0 15,-1 1 0-15,4-6 0 0,-3 6 0 0,-1-3 0 0,4 2 0 16,-3 1 0-16,3 0 0 0,0 0 0 0,0-1 0 16,0-2 0-16,0 3 0 0,3 0 0 0,-3-6 9 0,0 5-9 15,4 1 0-15,-4-6 10 16,3 3-10-16,1-3 8 0,3 0-8 0,-4 5 0 0,4-5 8 16,-3-6-8-16,3 6 0 0,0 0 10 0,0-6-10 15,0 6 12-15,0-6-12 0,4 0 13 0,-1 0-4 0,1 0-1 0,0-6 0 16,-4 6 0-16,0-6-8 0,3 6 12 0,-3-6-4 15,0 0-8-15,0 6 0 0,-3-6 0 0,3 1 0 16,-3-1 10-16,3 0 6 0,-4-3 2 0,1 3 0 16,-4-6-5-16,3 1-1 0,1 5 0 0,-4 0 0 15,3-6-4-15,-3 6-8 0,0 0 11 0,0-3-11 16,0 4 9-16,-3-1-9 0,3 0 0 0,0 0 9 16,0 6-9-16,0 0 0 0,0 0 0 0,0 0 0 15,0 0 0-15,0 0 8 0,0 0-8 0,0 0 8 16,0 0-8-16,0 0 0 0,0 0 0 0,0 0-11 0,0 0 11 15,0-6 0-15,0 6 8 0,0 0-8 16,0 0 0-16,0 0 0 0,0 0-12 0,0 0 4 16,0 0 8-16,0 0 0 0,0 0 0 0,0 0 8 15,0 0-8-15,0 0 0 0,0 0-8 0,0 0 8 16,0 0-12-16,0 0 4 0,0 0 0 0,0 0 0 16,0 6 8-16,3 0-8 0,-3 6 8 0,4-1-8 0,-1-2 8 0,1 3 0 15,-4 0-9-15,3-1 9 16,4 1 0-16,-3-6 0 0,3 9-9 0,0-9 9 15,0 5 0-15,0 1 0 0,0-6 0 0,0 0 0 16,0 3-17-16,0 2 0 0,0-5 0 0,0 0 0 16,1 0-46-16,2 0-9 0,1-6-1 0,-1 6-1 15,1-6-30-15,-1 0-7 0,1 0-1 0,0 6 0 16,-4-6-84-16,3 0-16 0,-3 0-4 0</inkml:trace>
  <inkml:trace contextRef="#ctx0" brushRef="#br0" timeOffset="159457.163">21350 1155 962 0,'0'0'27'0,"0"0"7"15,0 0-34-15,0 0 0 0,0 0 0 0,0 0 0 16,0 0 48-16,0 0 4 0,0 0 0 0,0 0 0 0,0 0 10 0,0 0 2 16,0 0 1-16,0 0 0 15,4 0-8-15,-4 0-1 0,7 0-1 0,-7 0 0 0,7 0-3 0,-7 0 0 16,3 6 0-16,-3-6 0 15,7 0-6-15,0 5-2 0,-3 1 0 0,-4-6 0 0,3 6-13 0,1 3-3 16,-4-3-1-16,4 0 0 16,-4 0-7-16,0-6 0 0,3 6-1 0,-3 5 0 15,0-5-1-15,0 0 0 0,0-6 0 0,0 6 0 16,0-6-7-16,0 0-2 0,0 0 0 0,0 0 0 0,0 9 1 0,0-9 0 0,0 0 0 0,0 0 0 16,0 0 12-16,0 0 2 0,0 0 1 15,0 0 0-15,0 0-1 0,0 0-1 0,0 0 0 0,0 0 0 16,0 0-11-16,0-6-3 0,0 0 0 0,0 6 0 15,0 0-9-15,0-3 0 0,0-3 0 0,-3-6 0 16,3 7 0-16,-4-1 0 0,4 6 0 0,0-6 0 16,0 0 0-16,0 0 0 0,0 0 8 0,0 3-8 15,0-3 0-15,0-5 0 0,0 5 0 0,0 0 8 16,0 0-8-16,4 0 0 0,-4 0 0 0,0-9 0 16,3 10 0-16,-3-7 0 0,0 0 0 0,4 0 0 15,-4 6 0-15,3-5 0 0,1 2 0 0,-1-3 0 16,1 6 0-16,-1 0 0 0,1 0 0 0,-1 1 0 15,4 5-11-15,-7 0 11 0,0 0-8 0,4 0 8 16,-1 0-10-16,4 0 10 0,0 0-12 0,1 0 12 16,-5 5-8-16,1-5 8 0,3 6 0 0,-4-6 0 15,4 12 0-15,-3-12 0 0,3 6 0 0,-4 0 0 16,4 3 0-16,0-9 0 0,-3 11 0 0,-1-5 0 16,1 6 0-16,0-6 0 0,-1 0 9 0,1 6-9 0,3-7 8 0,-4 10-8 15,4-3 0-15,-3 0 8 0,3-1-8 0,0 4 0 16,-4 3 9-16,4-6-9 0,-3 5 0 0,3-2 0 15,-3-3 0-15,3 5 8 16,-4-5-16-16,4 0-4 0,-3-3 0 0,-1 2 0 0,4 1 21 0,-3-6 4 16,-1 0 1-16,-3-6 0 0,4 0-23 15,-1 6-5-15,5-6-1 0,-8 0 0 16,3 6-31-16,-3-6-6 0,7 0-2 0,-3 0 0 16,3 0-38-16,-4-6-8 0,1 6-2 0</inkml:trace>
  <inkml:trace contextRef="#ctx0" brushRef="#br0" timeOffset="160146.844">22119 526 1690 0,'4'-24'35'0,"-4"18"9"15,0 0-36-15,0-3-8 0,0 4 0 0,0-1 0 16,-4-6 51-16,1 6 8 0,-1 0 1 0,1-6 1 16,-1 7-37-16,-3-4-7 0,0-3-1 0,0 6-1 15,0 0-15-15,0 0 8 0,-4 0-8 0,1 1 0 0,-1-4 10 16,-3 6-10-16,0 0 10 0,0-3-10 0,-4 6 29 0,4-6 0 16,0 6 0-16,0 0 0 15,0 0-1-15,0 0 0 0,-1 6 0 0,5-6 0 0,-1 6-8 0,4-6-3 0,0 3 0 0,0 9 0 16,0-7-8-16,0 1-1 0,3 0-8 0,-3 0 12 15,0 0-12-15,4 0 9 0,-1 6-9 0,4-4 8 16,-3 4-8-16,-1 0 0 0,4 0 9 0,-3-1-9 16,3 10 0-16,0-3 0 0,0-1 0 0,0 1 0 15,0 8 11-15,3-2-3 0,1 2 0 16,-1-2 0-16,1 2 4 0,3 10 1 16,-4-10 0-16,4 9 0 0,0-8-13 0,4 2 11 15,-4 1-11-15,0 2 10 0,0-3-10 0,0-2 12 0,4-4-12 0,-4-2 12 16,-4 2-3-16,5 1 0 0,-5-9 0 0,4 2 0 15,0 1-9-15,-3-6 10 0,3-1-10 0,0 4 10 16,-4 3-10-16,1-6 0 0,3-1 9 0,-4 4-9 16,1-3 0-16,-1 5 0 0,1-5 0 0,0 0 8 15,-1 3-8-15,-3-4 0 0,4 1 0 0,-4 0 0 16,3-3 0-16,-3 2 0 0,4 1 0 0,-4 0 0 16,0 0 0-16,0-6 0 0,0 5 0 0,0-2 0 0,0-9 0 0,-4 6 0 15,4 0 0-15,0-6 0 16,0 0 0-16,0 0 0 0,0 0 0 0,0 0 0 15,0 0-27-15,0 0-3 0,-3-6-1 0,-1 0 0 16,1-3-153-16,-1-2-32 0,0-1-5 0</inkml:trace>
  <inkml:trace contextRef="#ctx0" brushRef="#br0" timeOffset="160585.243">21802 1031 853 0,'-7'-6'18'0,"3"0"4"0,1 1 1 0,-1 5 2 0,-3-6-25 16,3-6 0-16,1 3 0 0,-1 3 0 0,1-6 66 0,-1 7 8 0,1-1 2 0,-1 0 0 15,1 0-8-15,3-6-2 0,0 12 0 0,0 0 0 16,0-6-3-16,0 6-1 0,0 0 0 0,0 0 0 15,0 0 0-15,0 0 0 0,0 0 0 0,0 0 0 0,0 0-14 16,0 0-2-16,0 0-1 0,0 0 0 16,0 0-16-16,0 0-3 0,7 0-1 0,0 0 0 0,-7 0-4 0,7 6-1 15,0 0 0-15,0 0 0 16,0 0-12-16,0 0-8 0,-3 0 10 0,3-1-10 0,0-5 8 16,0 6-8-16,-4 0 0 0,1 0 9 15,3-3-9-15,-4 3 12 0,5-6-12 0,-1 0 12 16,0 0 5-16,3 0 2 0,-3 0 0 0,4 0 0 15,-1 0-4-15,-2 0-1 0,2 0 0 0,1 0 0 16,-1-6-14-16,-3 6 8 0,4-3-8 0,-4-3 0 16,4 6 8-16,-4-6-8 0,-4 6 0 0,4 0 0 0,-3 0 0 0,3-6 0 15,0 6-11-15,0 0 11 16,0 0-44-16,0-5 0 0,4 10-1 0,-4-5 0 16,3 0-39-16,4 0-8 0,-3 0-2 0</inkml:trace>
  <inkml:trace contextRef="#ctx0" brushRef="#br0" timeOffset="161442.535">22680 458 1767 0,'-7'0'74'15,"0"6"-59"1,0-6 33-16,3 6 6 0,-3 0 2 0,4-6 0 16,3 0 4-16,-11 5 2 0,11-5 0 0,-3 0 0 0,-4 0-14 0,0 0-4 0,7 0 0 15,-4 0 0-15,-3 0-8 0,0 0-3 0,0-5 0 0,0-1 0 16,-4 0-1-16,4-6-1 0,0 6 0 0,-3 0 0 15,-1-5-19-15,0 2-3 0,-3-3-1 16,0 0 0-16,4 0-8 0,-5-8 0 0,1 8 0 0,0-6 0 16,0 1-11-16,0 5-4 0,3 3-1 0,-3 3 0 15,0-5 8-15,0-1 8 0,4 6-13 0,-1 0 5 16,0 6 8-16,4-6-10 0,-3 0 10 0,3 6-10 16,7 0 10-16,-4-3-8 0,4 3 8 0,0 0-8 15,-7 0-7-15,7 0-1 0,0 0 0 0,0 0 0 16,-3 9-7-16,-1-3-1 0,8 6-1 0,-4 0 0 15,3-1 13-15,1 4 2 0,-1 3 1 0,1-1 0 16,3 1 9-16,0 3 14 0,0-4-3 0,-4 7-1 16,4-4-10-16,0 4 0 0,1 2 0 0,-5 4 0 15,4-7 0-15,0 4 0 0,0-4 0 0,-3 1 0 0,3-4 0 16,0 10 12-16,0-10-2 0,0 4 0 0,0-1 0 16,-3 4 0-16,3-4 0 0,0 4 0 15,0-4-10-15,0 1 8 0,0-4-8 0,0 4 8 16,0-7-8-16,0 4 0 0,4-3 0 0,-8 5 8 15,4-2-8-15,0-4 0 0,4 1 0 0,-8 3 0 0,4-10 0 0,0 7 0 16,0-6 0-16,-3 5 0 16,3-2 0-16,-3 3 8 0,-4-6-8 0,3 2 0 0,1-2 0 0,-1 0 0 15,-3 5 8-15,4-5-8 16,-4 0 0-16,3-3 0 0,-3 3 0 0,0-1 8 0,4-5-8 0,-4 0 0 16,0-6 9-16,0 6-9 15,0 0 8-15,0-3-8 0,0-3 8 0,0 0-8 0,0 0 8 0,0 0-8 0,0 0 8 16,0 0-8-16,-4 6 0 15,4-6 0-15,0 5 0 0,0-5 0 16,0 0-19-16,0 0-8 0,0 0-1 0,0 0-1 16,0 0-23-16,0 0-4 0,0 0 0 0,0 0-1 15,0 0-38-15,-7 12-7 0,7-12-2 0,0 0 0 16,0 0-4-16,0 0 0 0,0 0-1 0</inkml:trace>
  <inkml:trace contextRef="#ctx0" brushRef="#br0" timeOffset="161948.72">22324 867 1364 0,'0'0'30'0,"0"0"6"0,0 0 2 0,0 0 0 0,0 0-30 15,0 0-8-15,0 0 0 0,0 0 0 0,0 0 60 16,0 0 12-16,0 0 1 0,-7 0 1 0,7 0-26 0,0 0-4 0,0 0-2 0,0 0 0 15,0 0-9-15,0 0-1 16,0 0-1-16,3-3 0 0,4 3-18 0,0-6-3 0,0 6-1 16,4-6 0-16,0 6-1 0,3-6-8 15,0 6 12-15,3 0-4 0,-2 0 6 0,2 0 1 0,1 6 0 0,-4-6 0 16,4 6-15-16,-1-6 0 0,1 6 0 0,-4-3 0 16,4-3 0-16,-4 5 0 0,3-5 0 0,-6 0 0 15,3 0 16-15,-3 0-2 0,3 6-1 0,-4-6 0 16,1 0-5-16,3 6-8 0,-7 0 11 0,4 0-11 15,-4 0 11-15,3 0-11 0,-3 0 10 0,0-1-10 16,0 1 0-16,1-6 8 0,-1 0-8 0,0 9 0 16,-4-9 0-16,4 6 0 0,-3 0 0 0,-4-6-10 15,3 0-38-15,-3 0-8 0,0 0-2 0,4 6 0 16,-4-6-22-16,3 6-5 0,1-6-1 0</inkml:trace>
  <inkml:trace contextRef="#ctx0" brushRef="#br0" timeOffset="183479.312">20461 1822 425 0,'0'0'8'0,"0"0"4"0,0 0-12 0,-7 0 0 0,7 0 0 0,0 0 0 16,-3 0 42-16,3 0 6 0,0 0 2 0,0 0 0 16,0 0-18-16,0 0-4 0,0 0-1 0,0 0 0 15,0 0-27-15,0 0 0 0,0 0 0 0,0 0 0 16,0 0 12-16,0-6-2 0,0 0-1 0,0 6 0 15,3 0-1-15,1-9 0 0,3 9 0 0,0-2 0 16,-4 2-8-16,-3 0 0 0,4 0 0 0,-4 0 0 16,7-3 0-16,-7 3 0 0,3 0 0 0,4 0 0 0,0 0 0 0,0 0 0 15,1 0 9-15,-1 3-9 16,3-1 0-16,1 1 0 0,-1-3 0 0,4 0 0 16,1 6 0-16,-1-6 8 0,0 0-8 0,3 0 0 15,1 0 13-15,3 0-1 0,-3 0-1 0,3 0 0 16,0 0-3-16,0 0 0 0,4-6 0 0,-4 3 0 15,4 3 1-15,0 0 0 0,-1 0 0 0,5-2 0 0,-5 2-9 16,4-3 12-16,-3-3-12 0,3-6 12 16,4 6-4-16,-4 0-8 0,4-6 12 0,0 1-4 0,0-4-8 15,-1 3 0-15,1 0 9 0,3 7-9 0,-3-7 0 16,-4 6 0-16,4-3 0 0,0 3 8 16,-4 6-8-16,0-6 0 0,1 0 0 0,-1 6 8 0,3 6-8 0,-2-6 0 15,-1 6 0-15,0 0 0 0,4 3 0 0,-4 3 0 0,0-1 0 16,1 1-8-16,-1-6 8 15,0 6 0-15,0 3 0 0,-3-4 0 0,3-5 0 0,0 0 0 0,1 0 0 16,-1 6 0-16,0-12 0 0,0 6 0 16,4-6 0-16,0 3 0 0,-4-1 0 0,4-2 12 0,0 3-4 15,3-3 0-15,-3 0-8 0,6 0-10 0,-2 0 10 16,2 0-13-16,-2-3 13 0,6 3 0 0,-3-2 0 0,0 2 10 16,3-3-10-16,-3 3 0 0,0 0 0 0,-1 0 8 15,1 0-8-15,0 0 0 0,0-6 0 16,-4 6 0-16,-3 0 0 15,0 0 0-15,-1 6 0 0,1-6 0 0,-4 3 0 0,4-1 0 0,-4 7 0 0,0-9 0 16,1 12 0-16,-5-6 0 0,1 6 0 0,0-6 0 16,-4-1 0-16,4 1 0 0,-4 0 0 0,4 3 0 15,-1 3 0-15,-3 0 0 0,1-7 0 0,-5 7 0 16,4-6 0-16,-3-3-16 0,0 9 3 0,-4-12 0 16,0 6-2-16,0-1 0 0,-3-5 0 0,-1 0 0 15,1 0 15-15,-4 6-11 0,0-6 11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1T14:26:03.98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8389 908 1123 0,'0'0'23'0,"0"0"7"0,-7 0-30 0,7 0 0 0,0 0 0 0,-7 6 0 16,0-6 36-16,3 5 0 0,-3 1 1 16,4 3 0-16,-1-3 18 0,1 6 3 0,-4 0 1 0,3-1 0 15,-3 10-9-15,4-3-2 0,-1-1 0 0,0 4 0 16,1 2-17-16,-1 1-4 0,1 2-1 0,-1 4 0 16,1-4 14-16,-1 4 2 0,4-1 1 0,-3 3 0 15,3-5-10-15,-4 8-1 0,4-6-1 0,-3-2 0 16,3 2-3-16,0-2 0 0,0 2 0 0,-4-8 0 15,4 2-6-15,-3-5-2 0,3 2 0 0,0-14 0 16,0 6-1-16,0-6-1 0,0-6 0 0,0 0 0 16,0 0-1-16,0 0 0 0,0 0 0 0,0 0 0 15,0 0 15-15,0 0 2 0,0 0 1 0,0 0 0 0,0 0-13 0,-7-6-2 16,3-12-1-16,1 4 0 0,-1-4-19 0,1 0 0 16,3-14 0-16,0 9 0 0,3-10 0 0,-3 4 0 15,0 2-12-15,0 4 12 16,0-7-12-16,4-2 12 0,-1 3-13 0,-3-4 5 0,4 10-2 0,-4-4 0 15,7 4 0-15,-7-1 0 16,0 10 2-16,3-4 0 0,-3 0 0 0,4 7 0 0,-4 2 8 0,0-3 0 16,-4 0-9-16,4 1 9 15,0 5 0-15,0 6 0 0,0 0 0 0,0 0 0 0,0 0 0 0,0 0 0 16,0 0 0-16,0 0 0 0,0 0 0 0,0 0-9 16,0 0 9-16,0 0-13 0,0 0 13 0,0 0-12 0,0 0 12 0,7 6-12 15,-3-1 12-15,3 7 0 16,-4-6 0-16,1 6 0 0,-1-9 0 0,4 9 0 0,-3-7 0 15,0 1 0-15,3 6 0 0,-4-6 0 16,1 0 0-16,3 6 0 0,0-7 0 0,0-2-9 0,3 9 9 0,-3-6 0 16,4 0 0-16,0 0 0 0,-1 0 0 15,1-6 0-15,-1 0 0 0,1 0 0 0,0 0 0 0,-1 0 0 16,1-6 0-16,-1 6 0 16,4-12 0-16,-3 6 0 0,0-6 0 0,-1 4 0 0,1 2 0 0,3-6 0 15,-7 6 0-15,3-12 8 0,-2 13-8 16,-1-7 0-16,3 3 0 0,-3 3 0 0,-3-6 0 0,3 6 0 15,-4 1 0-15,1 5 0 0,3-6 0 0,-7 0 0 16,0 6 0-16,0 0 9 0,0-6-9 0,0 0 0 16,0 6 12-16,0 0-12 0,0 0 12 0,0 0-12 15,-4-9 9-15,4 3-9 0,-3 0 0 0,3 6 9 16,0 0-9-16,0 0 0 0,0 0 0 0,0 0 0 0,0 0 0 0,0 0 0 16,0 0 0-16,0 0-11 15,0 0 11-15,0 0-13 0,3 6 5 0,4-6 8 0,-3 6-10 0,3 0 10 16,-3-3 0-16,-1 9-9 15,4-6 9-15,-3 0 0 0,-1-1 0 0,4 7 0 0,-3 0 0 0,3 3 0 16,-4 2-11-16,1 1 11 16,-1 0 0-16,1 8 0 0,0-2 0 0,-1 2 0 0,1-2 0 0,3-1 0 0,-4 4 0 15,1 2 0-15,-1-9 0 0,1 10 0 16,-4 2 0-16,3-2 0 0,4-4 0 0,-3 3 0 0,-1-5 0 16,1 2 0-16,3-2 0 0,-4-9 0 0,-3 8 0 0,4-11 0 15,0 6 0-15,-4-7 0 0,3-2 0 0,-3 3 0 16,0-6 0-16,0 6 0 0,0-12 0 0,0 0 0 31,0 0-18-31,0 0-10 0,0 0-3 0,0 0 0 16,0 0-79-16,0 0-16 0,0 0-3 0,0 0-434 0,0 0-86 0</inkml:trace>
  <inkml:trace contextRef="#ctx0" brushRef="#br0" timeOffset="567.197">9088 1469 990 0,'0'0'21'0,"0"0"5"0,0 0 1 0,-8 0 1 0,1 0-28 16,0 0 0-16,0-6 0 0,0 6 0 0,4-11 83 0,-4 11 10 15,7 0 3-15,-7-6 0 0,7 6-52 0,-7 0-9 0,3-6-3 16,4 6 0-16,0 0 10 0,-7 0 2 16,7 0 0-16,-11 6 0 0,4 0-26 0,4-6-5 15,3 0-1-15,-7 11 0 0,3 1-3 0,4-3-1 16,-3 3 0-16,3-1 0 0,0-5 20 0,0 6 3 16,0 0 1-16,0-3 0 0,3 2-32 0,1-5 0 15,-1 6 0-15,1-12 0 0,3 6 12 0,-4 0-3 0,4 0-1 0,1-6 0 16,-1 11-8-16,0-11 8 0,3 0-8 0,1 0 8 15,-1 0 0-15,1 0 0 0,0 0 0 0,-1 0 0 16,1 0-8-16,3-11 0 0,-4 5 0 0,1 0 8 16,0 0 2-16,-4-6 0 0,0 6 0 0,0-8 0 15,0 2-2-15,0-6 0 0,-4 1 0 0,1 2 0 16,-1 3-8-16,-3-5-11 0,0-1 3 0,0 6 0 16,-3 3 8-16,-1-2 0 0,1-1 8 0,-1 6-8 15,1 6 0-15,-4-6 0 0,0 0-10 0,0 6 10 16,-4 0 0-16,0 6 0 0,4-6 0 0,-3 6 0 0,-1 0 0 15,1 0 0-15,-1 6 0 0,0-1 0 16,4-5 0-16,-3 3 0 0,-1 3 0 0,1-6 0 0,-1 5 24 16,1-5 6-16,2 6 1 0,1-6 0 15,4 3-31-15,-4-3 8 0,7-6-8 0,0 0 0 16,0 0 0-16,0 0 0 0,0 0 0 0,0 0 0 16,7-6-32-16,3-6-10 0,-2 3-2 0,6-3 0 15,3 1-160-15,1-7-32 0,21-14-6 0,-15 14-2 0</inkml:trace>
  <inkml:trace contextRef="#ctx0" brushRef="#br0" timeOffset="1146.647">9419 1384 1120 0,'-3'12'32'0,"3"-6"6"0,-4 5-30 0,1-5-8 0,-1 3 0 0,1 3 0 15,-1 0 89-15,4-1 17 0,-4 1 3 0,1-3 1 16,3 3-29-16,-4 5-5 0,1-11-2 0,3 6 0 15,-4-6-27-15,1 3-6 0,3 2-1 0,0-5 0 16,0-6-22-16,0 0-5 0,0 0-1 0,0 0 0 0,0 0 6 0,0 0 1 16,0 0 0-16,0 0 0 0,0 0-5 15,0 0-1-15,0 0 0 0,0 0 0 0,0 0-3 0,0 0-1 16,0 0 0-16,0 0 0 0,3-6-9 0,-3 1 12 16,0-4-12-16,0-3 12 0,0 6-12 0,0 0 0 15,0-6 9-15,0 7-9 16,0-1 0-16,0 0 0 0,0 3 0 0,0-3 0 15,0 6 0-15,4-6 0 0,-4 0 0 0,3 6 0 0,1-6 0 0,-1 0 0 16,1 1 0-16,3 5 0 0,0-6 0 0,0 0 0 16,0 6 0-16,4 0-8 0,-1-6 8 0,1 6 0 15,3 6-9-15,0-6 9 0,-3 6 0 0,3-6-11 16,-4 6 11-16,1 5-8 0,0-5 8 0,-1-6 0 0,-3 12 0 16,0-9 0-16,0 3 0 0,0 0 0 15,-3 5 8-15,3-5-8 0,0 0 0 0,-3 0 0 0,3 0 0 0,-4 0 0 16,1 0 0-16,-4 3 9 0,3-4-9 0,1 1 0 15,-1 6 8-15,-3-6-8 0,4 0 0 0,-1 0 0 16,1 0 0-16,-1-1 0 0,4 1 0 16,-3 3-9-1,0-3-108-15,-1-6-22 0,4 6-4 0</inkml:trace>
  <inkml:trace contextRef="#ctx0" brushRef="#br0" timeOffset="2125.801">10710 1266 1189 0,'-7'12'50'0,"0"-6"-40"16,0 6 68-16,4-6 14 0,-4 2 2 0,0 10 1 15,3-6-13-15,-3-6-2 0,0 11-1 0,3-2 0 16,-3-3-27-16,4 0-4 0,-1 5-2 0,1-2 0 16,-1 3-17-16,1 5-3 0,-1-8-1 0,1 8 0 15,3-5-4-15,0 3-1 0,-4-4 0 0,4 7 0 16,0-7-5-16,0 4-2 0,4 2 0 0,-4-5 0 0,0-3-2 0,3 8-1 15,-3-11 0-15,0 9 0 16,0-10-1-16,4-5 0 0,-4 6 0 0,3-6 0 0,-3 0-9 0,0-6 10 16,0 0-10-16,0 0 10 15,0 0-10-15,0 0 0 0,0 0 0 0,0 0 8 16,0 0-8-16,0 0 0 0,0 6-10 0,0-12 10 16,0 6 0-16,0 0 13 0,0-6-1 0,-3 6 0 0,-1-6-12 0,1 0 0 15,-1-6 0-15,-3 1-10 0,0-4 18 0,0 3 3 16,0-5 1-16,0-1 0 0,0 3-12 0,0-2 12 0,-4-1-12 15,4 0 12-15,0-2-12 0,3-4 0 16,-3 1 0-16,0-4 0 0,4-5 0 0,-1 2 0 0,1-5 0 16,3 3 0-16,3 0 0 0,1 8 0 15,-1-8 0-15,1 8 0 0,3 1-10 0,-4 2 10 0,5-2 0 0,-1 5-9 32,3 6 9-32,1-3 0 0,-1 4 0 0,4 5 0 0,1 0-9 0,2 0-3 0,-3 6-1 15,7 0 0-15,1 0 2 0,-1 6 1 0,-4 0 0 0,1 0 0 16,-4 5 10-16,0 1 0 0,-3 3-9 0,-1-3 9 15,1-1 0-15,0 7 0 0,-4-3 0 0,-4 2 0 16,1-5 11-16,-1 0 6 0,-3 0 2 0,0-4 0 16,0 4-19-16,0 0 0 0,-3-6 0 0,-1 6 0 15,1-6 0-15,-4 2 0 0,0-2 0 0,0 6 0 16,-1-6 11-16,-2 0-11 0,-4 0 10 0,0 0-10 16,0-1 0-16,-1 1 0 0,1-3 0 0,-3-3 0 0,3 0 0 15,-1 0 0-15,1-3 0 0,0 3 0 0,0-6 0 0,0 1-16 16,3-1 1-16,4 0 1 15,0 6-23-15,4-6-5 0,-1 6-1 0,4 0 0 16,-3-6-47-16,-1 0-10 0,8 0-1 0,-1-8-1 16,1 8-32-16,3 0-6 0,-4-6-2 0</inkml:trace>
  <inkml:trace contextRef="#ctx0" brushRef="#br0" timeOffset="2697.39">10954 1372 1148 0,'0'0'25'0,"0"0"6"0,0 0 1 0,0 0 0 0,0 0-32 15,0 0 0-15,0 0 0 0,0 0 0 0,0 0 59 0,0 0 5 0,0 0 2 0,0 0 0 16,0 0-33-16,0 0-6 0,3 6-2 0,4-6 0 15,4 6-13-15,-4 0-2 0,0-6-1 0,-3 6 0 16,3-6 2-16,3 6 0 0,1-6 0 0,-1 6 0 16,1-1 2-16,0-5 1 0,3 0 0 0,-7 0 0 15,3 0-4-15,1-5-1 0,-1 5 0 0,1-6 0 16,0 0 4-16,-1 6 1 0,1-6 0 0,-1 0 0 16,-3 0 20-16,-3 0 4 0,3-3 1 0,-3 4 0 15,3-7-23-15,-7 6-5 0,3 6-1 0,-3-6 0 16,0-6-2-16,0 6-8 0,4 0 12 0,-4-5-4 15,-4 8-8-15,1-9 10 0,3 6-10 0,-4-6 10 16,-3 7-10-16,3-7 0 0,1 6 9 0,-4 0-9 0,-4 3 0 0,4 3 0 16,0-6 0-16,0 6-12 0,7 0 12 0,-3 0-13 15,-4 0 5-15,-1 0 8 0,8 0-13 0,-7 0 5 16,0 6 8-16,0-6-13 0,4 6 13 0,-4 3-11 16,3-3 11-16,1 5-10 0,-1 1 10 0,4 0-8 15,-3-3 8-15,-1 2-8 0,4 7 8 0,0 0 0 16,0-6 0-16,0 8 0 0,0-8 0 0,0 0 8 15,4 5-8-15,-4-8 11 0,0 3 2 0,3-6 1 0,-3 5 0 16,0 1 0-16,4-6-5 0,-1 0-1 0,-3 0 0 16,4 3 0-16,3-3-8 0,-4-1 0 15,4 1 0-15,0 0 0 0,0 0 0 0,1-6 0 0,2 6 0 16,1-6 0-16,3 6 0 0,0-6 0 0,0 0 0 16,4 0 0-1,-4 0-27-15,3-6-7 0,1 6-2 0,0-6 0 16,3 0-138-16,0-6-28 0</inkml:trace>
  <inkml:trace contextRef="#ctx0" brushRef="#br0" timeOffset="3143.559">11465 1352 525 0,'0'0'11'0,"0"0"2"0,-7 0 1 0,7 0 2 0,0 0-16 0,0 0 0 0,0 0 0 0,0 0 0 0,0 0 60 0,0 0 9 16,0 0 2-16,0 0 0 0,0 0-17 0,0 0-3 15,0 0-1-15,0 0 0 0,0 0 14 0,0 0 4 16,0 0 0-16,4 6 0 0,-4 8-4 0,3-8-1 16,-3 6 0-16,4-6 0 0,-1 6 6 0,1-7 2 15,-4 4 0-15,3-3 0 0,1 0-27 0,-4-6-4 16,0 0-2-16,0 0 0 0,0 6-11 0,0-6-3 16,0 0 0-16,0 0 0 0,0 0-8 0,0 0-1 15,0 0-1-15,0 0 0 0,0 0 19 0,0 0 4 16,0 0 1-16,0 0 0 0,0 0 4 0,0 0 1 15,0 0 0-15,0 0 0 0,0-6-24 0,-4-3-5 16,1 3-1-16,-4 0 0 0,3-11-5 0,-3 11 0 0,4-6-8 0,-1-8 12 16,1 8-12-16,-4-6 8 15,3 0-8-15,1 4 0 0,-1-4 0 0,0 1 0 0,1-4 0 0,-1 3 0 16,4 1 0-16,0 5 0 0,4-3 0 0,-4 3 0 16,3 1 0-16,1 5 0 0,0-6 0 0,-1 6 0 15,1 0-12-15,-1 0 4 0,4 3 8 0,0 3-13 16,0 3-6-16,0-3-1 0,0 6 0 0,4 0 0 15,0 0-14 1,-1-6-3-16,1 6-1 0,3 0 0 0,-4 0-39 0,5 0-8 16,2-1-2-16,-3 4 0 0,4-3-43 0,0 0-9 15,-1 0-1-15,1 0-301 0,-1 0-60 0</inkml:trace>
  <inkml:trace contextRef="#ctx0" brushRef="#br0" timeOffset="3724.417">11815 1296 1400 0,'0'0'40'0,"0"0"8"0,0 0-39 0,0 0-9 15,0 0 0-15,0 0 0 0,0 0 73 0,0 0 13 0,0 0 2 0,0 0 1 16,0 0-34-16,0 0-7 0,0 0-2 0,0 0 0 16,0 0-20-16,0 0-4 0,0 0-1 0,0 0 0 15,0 0-8-15,7 0-1 0,-7 0-1 0,7 0 0 16,0 0-11-16,3 0 0 0,-3 0 0 0,0 0 0 16,0 0 0-16,0 0 0 0,1 0 0 0,-1 0 0 15,0-6 0-15,-7 6 8 0,3 0-8 16,4-6 0-1,-7 6 19-15,0 0-2 0,4 0 0 0,-4 0 0 0,0 0-17 0,0 0 0 0,0 0 0 0,0 0 0 16,0 0 0-16,3-6 0 0,-3 6 0 0,0 0 0 16,0-6 8-16,0 6-8 0,0 0 9 0,-3-11-9 15,-1 11 8-15,1-6-8 0,-1 6 0 0,-3-6 9 16,4 6-28-16,-4-6-5 0,3 6-2 0,-3-3 0 16,3 0 43-16,-3 0 9 0,4 3 2 0,-4 0 0 15,0 0-28-15,0 0 0 0,3 0 0 0,-3 0 0 16,4 0 0-16,-4 3 0 0,-1 0 0 0,5 6 0 15,-1-3-8-15,1 0 8 0,3 5 0 0,-4 1 0 16,4 0 0-16,0-3-11 0,-3 8 11 0,6-5-8 16,-3 6 8-16,0-4 0 0,4 4 0 0,-1-6 0 15,-3 0 0-15,0-1 0 0,4 4 10 0,-4-3-10 16,3-6 9-16,1 5-9 0,0-5 8 0,-4-6-8 16,7 12 0-16,0-6 0 0,0 3 0 0,3-3 0 15,1-1 0-15,-1 1 0 0,1-6 0 0,0 6 0 16,-1-6-13-16,4 0-2 0,0 0 0 0,1 0 0 15,2 0-100-15,1-6-20 0,-1 0-4 0</inkml:trace>
  <inkml:trace contextRef="#ctx0" brushRef="#br0" timeOffset="4071.335">11151 778 1580 0,'0'12'67'0,"0"3"-54"16,-3-3-13-16,3 5 0 0,-4 1 0 0,4-3 0 16,0 2 0-16,0 1 11 0,4-1-11 0,-1-2 10 15,1 3 2-15,6-1 1 0,1-5 0 0,0 3 0 16,3 3-13-16,0-13 9 0,0 13-9 0,4-6 8 16,-4-9-8-16,3 3 0 0,-3 0 0 0,4-1-11 15,0-5-133-15,-1 6-28 0</inkml:trace>
  <inkml:trace contextRef="#ctx0" brushRef="#br0" timeOffset="4873.337">13314 1272 942 0,'-7'0'40'0,"0"0"-32"31,0-6 52-31,7 6 10 0,-7 0 2 0,7 0 1 16,-7 0-36-16,7 0-7 0,-7-5-2 0,7 5 0 0,0 0 7 0,0 0 1 0,0 0 0 0,0 0 0 16,0 0 11-16,0 0 2 0,0 0 1 0,0 0 0 15,0 0-42-15,0 0-8 0,0 0 0 0,0 0 0 16,0 0-11-16,7 5 1 0,0 1 0 0,3 0 0 15,1 0 18-15,-1 0 3 0,1 0 1 0,0-3 0 16,-1 0-12-16,4 0 0 0,0 2 0 0,-3-5 0 16,-1 0 0-16,1-8 0 15,-4 5 0-15,4 0 0 0,-4-3 24 16,-4-6 2-16,4 6 1 0,-3-5 0 0,-1-1 8 0,1 3 1 0,-4 3 1 0,3-6 0 16,-3 1-23-16,-3 5-5 0,3 0-1 0,-4-6 0 15,-3 6-8-15,4 0 0 0,-4-3 9 0,-4 9-9 16,4-5 10-16,0 5-2 0,-4-6-8 0,4 6 12 15,-3 0-12-15,-1 6 0 0,-3-6 0 0,4 5 0 16,-5 1-29-16,5 0-6 16,-1 3-1-16,-3 3 0 0,4-6 51 0,-1 5 9 0,0 7 3 0,4-3 0 15,-3 2-27-15,3 1 0 0,0 0 0 0,3 2 0 16,-3-2 11-16,4 0-3 0,3-4-8 0,-4-2 12 16,4 0-4-16,0 0 0 0,4-1-8 0,-4-8 12 15,7 3-12-15,0 0 0 0,0-6 8 0,0 6-8 16,7-6 0-16,-3 0 8 0,3 0-8 0,3 0 0 15,1-6 0-15,0 6 0 0,6 0-11 0,-3 0 11 16,4-6-60-16,0 3-5 0,-1 0-1 0,5 0 0 16,-8-3-177-16</inkml:trace>
  <inkml:trace contextRef="#ctx0" brushRef="#br0" timeOffset="5297.507">13801 1234 767 0,'0'0'16'0,"0"0"4"0,0 0-20 0,0 0 0 0,0 0 0 0,0 0 0 15,-7 0 77-15,-4 0 12 0,4 0 3 0,0 0 0 16,0 0-4-16,0 0-1 0,0 0 0 0,0 3 0 16,0 0-31-16,0 0-5 0,0 3-2 0,-1 0 0 15,1 0-9-15,0-1-3 0,4 1 0 0,-1 0 0 16,1 6-21-16,-1-6-4 0,1-3 0 0,3 8-1 15,-4-5-11-15,4 0 8 0,0-6-8 0,0 6 8 16,0-6-8-16,4 6 0 0,-4-6 0 0,3 6 0 16,1 0 0-16,-1-6 0 0,4 6 0 0,0-6 8 15,-3 6 4-15,3-6 0 0,0 0 0 0,0 5 0 16,0-5-12-16,4 3-14 0,-4-3 3 0,3 6 1 16,-3-6 18-16,4 6 4 0,-4-6 1 0,0 6 0 15,0 0-13-15,0-6 0 0,0 6 0 0,0 0 0 16,-3 0 0-16,3-1 0 0,-4 1 0 0,1 0 0 15,0 3 0-15,-1-3 12 0,-3 6-1 0,4-1-1 16,-4-5-1-16,-4 0 0 0,4 3 0 0,-3-3 0 16,-1 0-1-16,-3 5 0 0,3-5 0 0,-3 0 0 15,-3 0-8-15,3 0 8 0,-4 0-8 0,1-6 8 16,-1 6-8-16,0-6 0 0,-3 0-10 0,0-6 10 16,4 6-46-16,-1-6-3 0,0-6-1 0</inkml:trace>
  <inkml:trace contextRef="#ctx0" brushRef="#br0" timeOffset="5793.203">13970 599 1579 0,'0'18'32'0,"-4"-4"10"15,4 4-34-15,-3 0-8 0,3-4 0 0,0 10 0 16,0-6 53-16,0 2 9 0,0 4 2 0,0-1 0 0,3-2-24 16,-3 2-5-16,4 1-1 0,-4 2 0 0,4-2-18 15,-1-7-3-15,1 10-1 0,3-10 0 0,-4 4-12 16,4 3 9-16,0-1-9 0,4-2 8 16,-4-4-8-16,4 7 0 0,-4-7 9 0,3 10-9 15,1-9 0-15,-4 2 8 0,0 4-8 0,3-1 0 0,-3-2 0 0,4 2 0 16,-4 1 0-16,0 2 8 0,0-8-8 0,0 0 0 15,0 2 0-15,-3-2 8 0,-1-1-8 0,1-8 0 16,-1 3 0-16,-3 0 0 0,0-1-16 0,4 1 3 16,-4-6 0-16,0 0 0 0,0-6-1 0,0 0 0 0,0 0 0 0,0 0 0 31,0 0-18-31,0 0-3 0,-7 0-1 0,7 0 0 0,-7-6-116 16,7 6-23-16</inkml:trace>
  <inkml:trace contextRef="#ctx0" brushRef="#br0" timeOffset="6081.699">13822 987 1341 0,'0'0'56'15,"0"0"-44"1,-4 3-12-16,4-3 0 0,0 0 0 0,0 0-11 16,0 0 11-16,0 0 0 0,0 0 0 0,0 0-8 15,0 0 8-15,4 6 0 0,3-6 8 0,0 6-8 16,4-6 8-16,3 0-8 0,0 0 8 0,0 0-8 16,3-6 0-16,5 6 0 0,-1-6 0 0,4 3 0 0,-1-3 20 0,1 6 8 15,-4-6 3-15,4 0 0 0,-1 6-23 0,1-5-8 0,0 5 0 0</inkml:trace>
  <inkml:trace contextRef="#ctx0" brushRef="#br0" timeOffset="6965.921">14898 1205 1337 0,'-4'11'28'0,"1"7"6"0,-1-9-34 16,1 9 0-16,3-1 0 0,-4-5 0 0,4 3 56 15,-3 2 4-15,3 1 0 0,0 0 1 16,0 2-23-16,0-8-5 0,0 0-1 0,0-1 0 0,0-2-5 0,3-3-2 0,-3 0 0 0,0-6 0 16,0 0 1-16,0 0 0 0,0 0 0 0,0 0 0 15,0 0-18-15,0 0-8 0,0 0 0 0,0 0 8 16,0 0 3-16,0 0 0 0,0 0 0 0,0 0 0 16,0 0 0-16,0 0 0 0,0 0 0 0,0 0 0 15,0-9-11-15,-3 3 10 0,3 0-10 0,0-5 10 16,0 5-10-16,0 0 10 0,3-6-10 0,-3 6 10 15,4-8-10-15,-4 8 0 0,0-6 0 0,3 6 0 16,-3-6 12-16,4 0 1 0,-1 7 0 16,1-1 0-16,-1-3-21 0,1 3-5 0,-1 0-1 0,1 6 0 15,-1-6 14-15,4 0 0 0,-7 6 0 0,4-5 0 16,3 5 0-16,-3-6 0 0,3 6 0 0,-7 0 0 16,0 0 0-16,3 0 0 0,-3 0 0 0,7 6 0 15,-3-6 0-15,3 11 0 0,-4-5 0 0,1 0 0 16,3 6 0-16,-4-6 0 0,5 2 0 0,-5 4 0 15,4 0 0-15,-3 0 0 0,3 0 0 0,-4-4 0 16,1 4 0-16,3 0 0 0,-4-6 0 0,4 0 0 16,-3 0 0-16,-4-6 0 0,3 5 0 0,-3-5 0 15,0 0 8-15,0 0-8 0,0 0 0 0,0 0 0 16,0 0 11-16,4-5-11 0,3-1 10 0,-3 0-10 16,-1 0 8-16,1 6-8 0,-1-6 0 0,-3 0 9 0,4-6-9 15,-4 9 0-15,0-8 0 0,3 5 8 16,-3 6-8-16,0 0 0 0,4-6 0 0,-4 6 0 0,0 0 0 0,0-6 0 15,0 6 0-15,0 0 0 0,0 0 0 0,0 0 0 0,0 0 0 16,0 0 0-16,7 0-13 0,0 0 5 0,-4 0 8 16,4 6-13-16,0 0 13 0,1 0 0 0,-1 0 0 15,-4 2-9-15,4-2 9 16,0 0 0-16,-3 0 0 0,3 0 0 16,-4-6 0-16,4 6 0 0,-3-6 0 0,-1 6 0 0,4-6 0 0,1 6 0 0,-1-6 0 0,0 0 0 15,0 5 0-15,3-5 0 0,-3 0-12 16,4 0 4-1,-4-5-98-15,4 5-19 0,-4 0-4 0</inkml:trace>
  <inkml:trace contextRef="#ctx0" brushRef="#br0" timeOffset="7426.648">15455 1334 1265 0,'-7'0'36'0,"0"0"8"0,7 0-36 16,0 0-8-16,0 0 0 0,0 0 0 0,-7 0 46 16,7 0 7-16,-4 0 2 0,4 0 0 0,0 0-5 0,-7 6-1 15,4 0 0-15,3 6 0 0,-4-4-29 0,4 4-7 0,4-6-1 16,-4 6 0-16,3 0-4 0,-3-1 0 15,4-2-8-15,-1 3 12 16,1 0 7-16,0-7 1 0,3 7 0 0,0-6 0 0,-4 0 3 0,4-6 1 0,0 3 0 0,-3 0 0 16,3 0-12-16,0 3-1 0,0-6-1 0,0 0 0 15,0-6 2-15,0 3 0 0,0 0 0 0,-3 0 0 16,3-3 6-16,-4 0 2 0,1 0 0 0,-4-5 0 16,3 5 0-16,-3-6 0 0,0 6 0 0,0-3 0 15,0 3-7-15,0-5-1 0,0 5 0 0,-3 0 0 16,-1 0-12-16,1 0 11 0,3 6-11 0,-4-6 10 15,-3 0-10-15,0 3 0 0,0-2 9 0,0 5-9 16,0-6 0-16,-4 6-8 0,1 0 0 0,-1 0 0 16,4 0-6-16,-3 0-1 0,3 6 0 0,-1-6 0 15,1 0 15-15,0 5 0 0,7-5 0 0,-7 3-9 16,7-3-9-16,0 0-2 0,-3 6 0 0,3-6 0 16,-4 6-19-16,4-6-4 15,0 12-1-15</inkml:trace>
  <inkml:trace contextRef="#ctx0" brushRef="#br0" timeOffset="7955.022">15660 1413 1086 0,'0'0'46'16,"0"0"-37"-16,0 0 56 0,0 0 11 0,0 0 3 0,0 0 0 16,0 0-5-16,0 0-1 0,0 0 0 0,0 0 0 15,0 0-19-15,0 0-4 0,0 0-1 0,0 0 0 16,0 9-13-16,0-3-4 0,3 6 0 0,-3-6 0 16,4 5-6-16,-1 1-2 0,-3-6 0 0,4 6 0 15,-1-3 0-15,-3 2 0 0,4-5 0 0,-1 6 0 16,-3-6 0-16,0-6 0 0,0 0 0 0,0 0 0 15,0 0-6-15,0 0-2 0,0 0 0 0,0 0 0 16,0 0 13-16,0 0 3 0,0 0 0 0,0 0 0 16,-3-6-10-16,-1 0-2 0,1 0 0 0,-4-11 0 15,3 8 10-15,1-3 2 0,-4 0 0 0,3 1 0 16,-3-1-32-16,0-3 0 0,4 3 0 0,-4 1 0 16,3-1 0-16,0 0 0 0,-3 0 0 0,4 4 0 15,3-4 0-15,-4 6 0 0,1 0 0 0,3 0 0 16,0 6-20-16,-4-6-9 0,4 6-3 0,0 0 0 15,0 0 32-15,0 0 0 0,0 0 0 0,0 0 0 16,0 0 0-16,0 0 0 0,0 0 0 0,0 0 0 16,0 0-12-16,0 0 3 0,0 0 1 0,0 0 0 15,7 0 8-15,0 0 0 0,4 0 0 0,-4 0-8 16,4 0-3-16,-4 0 0 0,3 0 0 0,1 0 0 16,3 0-10-16,-3 0-3 0,3 0 0 0,-4 0 0 15,1 0-18-15,3 0-4 0,-3 0-1 0,-4 0 0 16,3-6-119-16,-3 0-24 0,0 6-5 0</inkml:trace>
  <inkml:trace contextRef="#ctx0" brushRef="#br0" timeOffset="8510.879">15769 834 1470 0,'0'0'41'0,"0"0"11"0,0 0-42 0,0 0-10 0,-3 6 0 0,-1 6 0 15,4-12 52-15,0 6 9 0,0 0 2 16,0-3 0-16,4 8-20 0,-1-5-4 0,4 0-1 0,-3 6 0 16,3 0-11-16,3-1-3 0,-3-2 0 0,4 9 0 15,-4-1-9-15,4 1-3 0,-1 3 0 0,1 2 0 16,-1 4 0-16,1-4 0 16,-4 1 0-16,4 8 0 0,-1-3-12 0,-3 10-16 15,4-4 3-15,-1 9 1 0,1-6 20 0,-4-2 5 0,4-4 1 0,-4 0 0 16,0-2-14-16,3-1 0 0,1-3 8 15,-4-2-8-15,4-9 0 0,-4 8 0 0,0-11 0 0,0 6 0 16,0-7 0-16,0-2 0 0,0 3 0 0,-4-6-10 16,1-6-44-1,-4 0-9-15,0 0-1 0</inkml:trace>
  <inkml:trace contextRef="#ctx0" brushRef="#br0" timeOffset="8722.506">15600 1172 1816 0,'7'3'38'0,"0"0"8"16,4 6-37-16,3-3-9 0,0 0 0 0,3 0 0 15,5 0-8-15,-5-1-4 0,4 7-1 0,1-6 0 0,-5-6 13 0,4 3 0 16,1 0 0-16,-5 0 0 15,4-3 0-15,0 0 0 0,-3 0 0 0</inkml:trace>
  <inkml:trace contextRef="#ctx0" brushRef="#br0" timeOffset="10223.106">8608 2119 1314 0,'-4'6'37'0,"1"0"8"0,3 0-36 16,0-6-9-16,-4 5 0 0,1 1 0 0,3 6 64 0,-4-6 10 0,4 0 2 0,-3 3 1 15,3-3-37-15,0-1-7 0,0 1-1 0,0 6-1 16,0 0-11-16,0-3-1 0,0 2-1 0,0 7 0 16,3 0-18-16,1-7 10 0,-4 10-10 0,3-3 8 15,-3 5-8-15,4-2 0 0,-4-4 0 0,0 7 0 16,0 2 0-16,0-2 0 0,0-6 10 0,0 8-10 16,-4-8 22-16,4 2-2 0,0-2-1 0,-3-6 0 15,3 5-1-15,-4-11 0 0,4 3 0 0,-3 3 0 16,3-12-10-16,0 0-8 0,0 0 9 0,0 0-9 15,0 0 33-15,0 0 1 0,0 0 0 0,-7-9 0 16,3 3-21-16,4-6-4 0,-4 0-1 0,4 1 0 16,4-7-8-16,-4-2 0 0,4 2-10 0,-1-12 10 15,1 10-8-15,-1-4 8 0,1-2 0 0,-1-3-9 16,1 5-5-16,-1-8-1 0,1 2 0 0,-1 4 0 16,1 2-1-16,-1-2 0 0,-3 2 0 0,0 1 0 15,0 2 16-15,4 4 0 0,-4-1 0 0,0 3 0 16,0 9 0-16,-4 0 0 0,4 1 0 0,0 5 0 15,0 0 0-15,0 0 0 0,0 0 0 0,0 0 0 0,0 0 0 16,0 0-11-16,4 11 11 0,-1-5-10 16,1 9 10-16,3 3-10 0,0-7 10 0,0 7-10 0,4-3 10 15,-4 2 0-15,3 7 0 0,1-4 0 0,0 4 11 16,-4-1-3-16,3-2 0 0,-3 3 0 16,0-7 0-16,0-2-8 0,0-3 12 0,0-1-4 15,0 1-8-15,1-6 10 0,-1-6-10 0,0 6 10 0,0-12 6 0,0 6 0 0,0-6 1 16,0-6 0-16,0 1-17 0,0-7 0 0,4-3-8 15,-1 4 8-15,1-10-15 0,-1 4 3 16,1-1 1-16,3 4 0 0,-3-4 11 0,-1 7 0 0,4-4 0 0,0 3 0 16,-3 1 0-16,3 5 16 0,-3-9-4 0,-1 10-1 15,1-1-11-15,-1 0-16 0,1 0 4 0,0 4 1 16,-4 2 11-16,3 0 0 0,-3 6 0 0,0-6 0 16,-3 6-53-16,3 0-9 0,-4 0-2 15,-3 0 0-15,7 6 52 0,-3 0 12 0,0 2 0 0,3 4 0 16,-4-6 17-16,1 12 7 0,-1-7 0 0,1 1 1 15,-4 3-12-15,3 3-2 0,1-7-1 0,-1 10 0 16,-3-3 4-16,4-1 1 0,-1 7 0 0,-3-4 0 16,4 4-15-16,-4-1 11 0,3 4-11 0,-3-4 10 15,4 4-10-15,-4 2 0 0,0-2 0 0,0-4 0 16,0 1 10-16,0 2-10 0,0-2 12 0,0-1-12 16,0-2 0-16,0-4 0 0,0-2 0 0,0-3 0 15,0-6 24-15,0 0-3 0,0-6 0 0,0 0 0 16,0 0-21-16,0 0-10 0,0 0 1 0,0 0 0 15,0 0-103-15,3-6-21 0,1-6-4 0</inkml:trace>
  <inkml:trace contextRef="#ctx0" brushRef="#br0" timeOffset="10729.741">9352 2481 691 0,'0'0'14'0,"0"0"4"0,0 0-18 0,0 0 0 0,-3-3 0 0,3 3 0 16,0 0 85-16,0 0 14 0,0 0 2 0,0 0 1 15,0 0-30-15,-11 3-5 0,11-3-2 0,-4 2 0 16,-3 1-29-16,4 6-7 0,-1-3-1 0,4 6 0 15,-3-6 7-15,3 6 1 0,3-4 0 0,-3 1 0 16,4 0 3-16,-4 3 1 0,3-6 0 0,1 5 0 16,-1 1-12-16,5-9-3 0,-1 3 0 0,-4-3 0 15,1 0-8-15,-4-3-1 0,7 6-1 0,0-6 0 16,-4 0 1-16,4 0 1 0,0-6 0 0,-3 0 0 16,3-3 1-16,-3 3 0 0,3-11 0 0,-4 5 0 15,1-12-7-15,3 4-2 0,-4 2 0 0,1-8 0 16,-1 8-9-16,1-5 0 0,-1-4 0 0,1 9 8 15,-4-5-8-15,0 2 0 0,0 4 0 0,-4 5-11 16,4 0-17-16,-3-3-4 0,-1 10-1 0,4-1 0 16,-3-6 21-16,-1 12 4 0,1-6 8 0,3 6-13 15,-11 0 13-15,4 0 0 0,0 6 0 0,-4-6 0 16,4 12 0-16,0-1 0 0,0-2 0 0,0 9 0 16,0 0 0-16,0-1 0 0,0 4 0 0,0-4 0 15,3 1 0-15,-3-9 8 0,4 9 0 0,3-13-8 16,-4 13 10-16,4-12-10 0,0 6 8 0,0-9-8 0,0-3-10 15,0 0-7-15,4 3-2 0,3-1 0 16,0-2-125-16,0-2-26 0</inkml:trace>
  <inkml:trace contextRef="#ctx0" brushRef="#br0" timeOffset="11124.488">9627 2495 1447 0,'-3'12'61'16,"-4"6"-49"-1,3-7 45-15,1 4 9 0,-1-3 2 0,1 0 0 16,-1-7-16-16,4 7-2 0,0-12-1 0,0 0 0 16,0 0-34-16,0 0-7 0,0 0-8 0,0 0 11 15,0 0 6-15,0 0 2 0,-3-12 0 0,3 7 0 16,0-7-10-16,3 0-1 0,-3 0-8 0,4-2 12 15,-1 2-12-15,1 0 0 0,-1-6 0 0,1 10 0 16,-1-4 0-16,1 0 0 0,-1 0 0 0,1 7 0 16,-1-1 0-16,1 0 0 0,-1 0 0 0,-3 6-10 15,4 0 10-15,-4 0 0 0,7 0-9 0,-3 3 9 16,3 0 0-16,-4 3-11 0,4 0 11 0,-3-1-8 0,3 7 8 0,0 0 0 16,-4 0 0-16,4-4-8 0,-3 10 8 0,-1-6 0 0,-3 6 0 0,4-7 0 15,0 4 10-15,-4-3-2 0,7-6-8 0,-4 11 12 16,1-11-12-16,-1 0 11 15,1 0-11-15,-1-3 10 0,-3-3-10 0,0 0 0 16,4 6-10-16,3-12 10 16,3 3-133-16,-3-3-21 0,4 0-4 0</inkml:trace>
  <inkml:trace contextRef="#ctx0" brushRef="#br0" timeOffset="11501.347">10968 2372 1458 0,'-18'-15'30'0</inkml:trace>
  <inkml:trace contextRef="#ctx0" brushRef="#br0" timeOffset="11965.348">10869 2339 1198 0,'0'27'34'0,"0"2"7"0,0-2-33 0,0 8-8 0,4-9 0 0,-4 10 0 15,0 2 59-15,3-3 9 0,-3-2 3 0,4 8 0 16,-4-3-15-16,3 0-2 0,1 3-1 0,-4-2 0 16,3-7 0-16,1 3 0 0,-1-8 0 0,1-4 0 15,-4-5-18-15,0-1-4 0,0-11-1 0,0 3 0 0,3-3-3 16,-3-6-1-16,0 0 0 0,0 0 0 16,0 0-6-16,-3-6-2 0,-1-6 0 0,1-8 0 0,-1 2-10 15,-3-8-8-15,4-4 12 0,-4-8-12 16,3 3 0-16,1 2 0 0,3-8 0 0,-4 9-12 0,4-6 12 0,0 8 0 15,0-2 0-15,-4 8-9 16,4-5 1-16,-3 3 0 0,3-4 0 0,0 4 0 0,0-4 8 0,-4 7 8 16,4 2-8-16,0-8 11 15,0 2-11-15,0 4 0 0,0-4 0 0,0 10 8 0,4-1-8 0,-1 6 0 16,5-2 0-16,-1 2 0 0,0 0 0 16,0 6 0-16,3 0 0 0,1 1 0 0,-1 5 0 0,1 0 0 0,0 0 0 0,-1 5 0 15,1 1 0-15,-1-6 0 16,1 6 0-16,0 6 0 0,-4-6 0 0,0 0 0 0,0-3 0 15,-4 3 0-15,4-1 0 0,-3 7-9 16,-4-6 9-16,0 0-13 0,0 6 13 0,-4-6 8 0,1-1 0 0,-4 4-8 16,0 3 8-16,-4 0-8 0,1 0 0 15,-1 5 0-15,0-8 0 0,-3 3 0 0,4 0 0 0,-1-7 0 16,-3 7 0-16,3-6 0 16,1 0 0-16,3-6 0 0,0 6 0 0,3 3 0 0,-3-9 0 0,4 0 0 15,3 0-23 1,-4 0-8-16,0-9-1 0,1 3-1 0,3-6-42 0,0-5-8 15,3-1-1-15,1-3-439 0,3 4-87 0</inkml:trace>
  <inkml:trace contextRef="#ctx0" brushRef="#br0" timeOffset="12416.643">11229 2354 1022 0,'0'0'22'0,"0"0"5"0,0 0 1 0,0 0 1 0,0 0-29 0,0 0 0 16,7 0 0-16,-7 0 0 0,4 0 87 0,3-3 11 16,0-3 2-16,3 6 1 0,1-6-49 0,-1 6-9 0,-3-5-3 0,4 5 0 15,0-6-14-15,-1 0-3 0,1 6-1 0,-1-6 0 16,1 0-10-16,-1 6-1 16,5-6-1-16,-5 0 0 0,1 3-10 0,-4-3 0 0,3 6 0 0,-3-5 0 15,1-1 10-15,-1 0-10 16,-4 0 12-16,1 0-12 0,-1 0 12 0,1 0-4 0,-4 0 0 0,0 1-8 15,0-1 14-15,0 6-4 0,0 0-1 0,-4-3 0 16,1-3 2-16,-1 6 0 0,4 0 0 0,-7-6 0 16,0 6 12-16,0 0 2 0,0 0 1 0,0 6 0 15,-4-6-10-15,1 6-1 0,-1-3-1 0,4 8 0 16,0-5-6-16,0 6 0 0,0 0-8 0,0 0 12 16,3-4-12-16,4 10 0 0,-3-6 0 0,3 0 0 15,3-1 0-15,1 10-8 0,-4-9 8 0,3-1 0 16,4 7-8-16,-3-9 8 0,3 3 0 0,-4-1 0 15,1 1 0-15,3-6 0 0,-3 0 0 0,-1 0 0 16,4 0 0-16,-3 0-8 0,-1-4 8 0,4 10 0 0,-3-12-12 16,-4 0 0-16,3 6 1 0,-3-6 0 15,7 6-45-15,0-6-10 0,-3 0-2 0,3 0 0 32,0-6-36-32,0 6-8 0,0-6-2 0,4 6-494 0</inkml:trace>
  <inkml:trace contextRef="#ctx0" brushRef="#br0" timeOffset="12703.134">11345 2037 1265 0,'0'0'36'0,"0"0"8"0,0 0-36 0,0 0-8 0,7 0 0 0,4 6 0 15,0-4 0-15,-1-2 0 0,1 3 0 0,-4 0 0 16,3 3 24-16,1-6 4 0,0 6 0 0,-1-6 0 16,-3 0-16-16,4 0-4 0,-4 0 0 0,3 0 0 15,-3 12-19-15,1-12-4 0,-1 6-1 0,0-6 0 16</inkml:trace>
  <inkml:trace contextRef="#ctx0" brushRef="#br0" timeOffset="13163.35">11730 2260 1048 0,'-4'18'29'0,"4"-12"8"0,4-1-29 0,-4 10-8 0,0-3 0 0,3 0 0 0,4-1 65 0,-3 4 12 16,0-3 3-16,3-6 0 0,0 6-21 0,-4-1-4 16,4 1-1-16,-3-6 0 0,3 3-16 0,0-3-3 15,-4 5-1-15,4-5 0 0,-3 0-4 0,3 0-1 16,-3 0 0-16,-1 0 0 0,-3-6 2 0,0 0 0 15,0 0 0-15,0 0 0 0,0 0-6 0,0 0-1 0,0 0 0 0,0 0 0 16,0 0 11-16,0 0 1 0,0 0 1 16,-7-6 0-16,-4 6-6 0,4-6-2 0,-3 0 0 0,3-6 0 15,0 7-17-15,0-1-3 0,0-3-1 0,0 3 0 16,-1 0-8-16,1-6-17 0,4 1 4 0,-1 5 1 16,1-6 12-16,-1 0 0 0,4 3 0 0,0-2 0 15,0-1 0-15,0 0 0 0,0-3 0 0,4 4 0 16,-1 5 0-16,1-6 0 0,-1-6 0 0,1 7 0 15,3 2 0-15,0 3 0 0,-3-6 0 0,3 0 0 16,3 6-9-16,-3 1 1 0,0-1 0 0,4 0 0 16,-1 0-13-16,1 3-3 0,-4 3 0 0,4 0 0 15,-1 0-65 1,1 0-14-16,-4 0-2 0,3 0-1 0,-2 3-70 16,2 3-15-16,1 0-2 0,-1 0-1 0</inkml:trace>
  <inkml:trace contextRef="#ctx0" brushRef="#br0" timeOffset="13612.589">11987 2304 1474 0,'0'0'41'0,"-3"12"11"0,3-6-42 0,0 6-10 0,0-7 0 0,3 7 0 15,-3-3 40-15,4-3 7 0,-1 0 1 0,1 0 0 16,0-6-16-16,3 6-4 0,0-6 0 0,0 5 0 16,3-5 0-16,1 0 0 0,-1 0 0 0,5 0 0 15,-5 0-16-15,4-5-3 0,0 5-1 0,-3-6 0 16,3 0-8-16,-3-6 8 0,-4 3-8 16,0-3 8-16,0 1 0 0,0-1 0 0,0-9 0 0,0 10 0 15,-4-7-8-15,1 0 0 0,0 7 0 0,-4-4 8 16,0 3-8-16,3 0 0 0,-6 1 0 0,3 5 0 15,0-6 0-15,-4 9 0 0,4-3 0 0,-7 6 0 16,3-6 0-16,1 6 0 0,-4 0 0 0,0 0 0 16,0 0 0-16,-4 6 0 0,1 0 0 0,-1 0 0 15,4 3 0-15,-4-3 0 0,4 5 0 0,-3 7 0 16,3-12 0-16,3 9 0 0,-3-4 0 0,4 7 0 16,-5-6 0-16,5-1 8 0,3 10 0 15,-4-9 0-15,1 0-8 0,3-1 0 0,3-2 0 0,-3 3 0 16,4-6 0-16,-1 6 0 0,-3-12 0 0,8 5 0 15,2 1-14-15,1 0-5 0,3-6-1 0,0-6 0 16,4 0-41-16,3 1-9 16,0-1-2-16</inkml:trace>
  <inkml:trace contextRef="#ctx0" brushRef="#br0" timeOffset="14386.8">13349 2310 1140 0,'0'0'48'16,"0"0"-39"-1,0 0 32-15,0 0 7 0,0 0 0 0,0 0 1 0,-7-6 5 0,7 6 1 16,-7-6 0-16,7 6 0 0,0 0-17 0,0 0-3 16,0 0-1-16,0 0 0 0,0 0-18 0,4-6-4 15,-4 6-1-15,3-3 0 0,4 3-11 0,0-5 12 16,4 5-12-16,-1 0 12 0,-3 0-12 0,4 0 0 15,0 0 0-15,-1-6 0 0,4 6 0 0,-3 6 0 0,-1-6 0 0,1 0 0 16,3 0 0-16,-3 0 0 0,-4 0 0 0,0 0-11 16,0 0 11-16,-7 0 0 0,0 0 0 15,0 0 0-15,0 0 0 0,0 0 0 16,0 0 0-16,0 0 0 0,3-6 10 0,-3 6-2 0,0-6-8 0,0 0 12 16,0-6-4-16,0 0-8 0,-3 4 11 0,-4 2-11 15,0 0 0-15,0 0 0 0,0-6 0 0,-4 12 0 16,4-6 8-16,-4 6-8 0,1 0 0 0,-1 0 0 15,1 0 0-15,-1 0 0 0,0 6 0 0,1-6 0 16,-4 6 0-16,3 0 0 0,1 0 12 0,-4 0-12 16,3 3 8-16,4 2-8 0,0-5 0 0,0 6 0 15,3-6 0-15,1 6 0 0,3-4 0 0,-4 10 0 16,8-12 0-16,-4 6 0 0,3-1 0 0,4 4 0 16,-3-3 0-16,3 0-11 0,0-1 11 0,4 1-13 15,-4 0 13-15,3-6 0 0,-3 3 0 0,4 2-9 0,-4-5 9 0,3 0-10 16,-3 0 10-16,4 0-10 0,0 0 10 15,3-6-8-15,0 0 8 0,0 6-8 0,0-6-8 0,0 0-2 16,-3 0 0-16,3 0 0 16,0-6-62-16,-3 6-13 0,3-6-3 15,0 6 0-15</inkml:trace>
  <inkml:trace contextRef="#ctx0" brushRef="#br0" timeOffset="14778.479">13942 2131 741 0,'0'0'16'0,"0"0"3"0,-7 0 1 0,0 6 2 0,-4-6-22 0,4 5 0 0,0 1 0 0,-4 0 0 16,1 6 58-16,-1-6 7 0,1 9 2 0,-1-4 0 16,0 1 23-16,1 0 5 0,-1 3 1 0,1 8 0 15,3-11-17-15,-4 5-3 0,4 4-1 0,4-9 0 16,-5 5-18-16,5-5-3 0,3 3-1 0,-4-3 0 15,4-6-29-15,0-1-5 0,0-5-2 0,0 0 0 16,0 0-6-16,0 0-2 0,0 0 0 0,7 6 0 16,1-12-1-16,-1 6 0 0,0-5 0 0,0-1 0 15,0 0-8-15,-4 0 0 0,4-3 0 0,0 3 8 16,-3 0-8-16,3 0 0 0,0 6 0 0,-3-5 0 16,3 5 0-16,0 0 0 0,-7 0 0 0,7 5 0 15,-4-5 0-15,4 6 0 0,-3 3 0 0,-1 3 0 16,1-6 0-16,-1 6 0 0,-3 5 0 0,0-5 0 15,0 3 0-15,0-4 0 0,-3 7 0 0,-1-6 0 0,1 2 0 16,-1 10 0-16,-3-12 0 0,4 0 0 0,-4-1 0 16,0-5 0-16,0 3 0 0,-1-9 0 0,1 0-24 0,0 0 0 15,4-6 0-15,-4 0 0 16,0 0-134-16,3-2-27 0,1-4-6 0</inkml:trace>
  <inkml:trace contextRef="#ctx0" brushRef="#br0" timeOffset="15177.857">14090 1863 1497 0,'-4'3'32'0,"1"3"8"0,-1 6 0 0,1 0 4 0,-1-1-36 0,4 1-8 0,0 3 0 0,4-4 0 16,-4 1 37-16,3 0 6 0,4 3 1 0,0 2 0 0,1-5-4 15,2 6 0-15,-3-6 0 0,4 2 0 0,-1 4-15 0,1-6-3 16,-4 5-1-16,4-2 0 0,-1 3-9 0,-3-1-1 15,0 1-1-15,0 2 0 0,-3 4-10 0,3-3 0 16,0 2 0-16,0 1 8 0,-3 2-8 0,-1-8 0 16,4-1 0-16,-3 4 8 0,-4-9-8 15,3 5 0-15,-3-5 0 0,4-3 0 0,-4 3-12 16,0-6-5-16,0-6-1 0,0 0 0 16,0 0-30-16,0 0-5 0,0 0-2 0,0 0-463 15,0 0-93-15</inkml:trace>
  <inkml:trace contextRef="#ctx0" brushRef="#br0" timeOffset="15444.181">14051 2075 1796 0,'0'0'40'0,"0"0"8"0,-7 0 1 0,0 6 1 0,7-6-40 0,0 0-10 0,0 0 0 0,0 0 0 15,0 0 16-15,0 0 0 0,-7 0 1 0,7 0 0 16,0 0-8-16,0 0-1 0,0 0-8 0,4 6 12 16,-1-1-12-16,4 1 0 0,4-6 0 0,-4 6 0 15,3-6 0-15,4 3 0 0,1-3 0 0,2 0 0 16,1 3-19-16,-1-3 0 0,5 0 0 0,-5 0 0 31,4-3-45-31,-3 3-8 0,7 0-3 0,-4-3 0 16,0 3-108-16,4 0-21 0,-4-6-5 0</inkml:trace>
  <inkml:trace contextRef="#ctx0" brushRef="#br0" timeOffset="16410.094">15092 2248 858 0,'-7'18'36'0,"0"-6"-28"16,0-1 69-16,0 4 15 0,0-3 2 0,3 0 1 15,-3-6-24-15,3 5-5 0,1-5-1 0,-1 3 0 0,4-3-17 0,-3 0-4 16,3-6-1-16,0 6 0 16,0-6-31-16,0 6-12 0,0-1 11 0,0 1-11 15,0-6 0-15,3 12 0 0,-3-6 0 0,0-6 0 0,4 3 0 16,-4-3 0-16,3 6 0 0,-3-6 0 16,0 0 0-16,0 0 0 0,0 0 0 0,0 0-10 15,0 0 10-15,0 0 0 0,0 0 0 0,4-9 8 0,-4 3 8 0,0-6 3 16,0-5 0-16,0 5 0 0,0-9 1 0,0 4 0 15,0-1 0-15,0 3 0 0,0 4-9 0,0-1-2 16,0-6 0-16,4 6 0 16,-1-2-9-16,1 2 0 0,-1 0 0 0,1 6 8 0,3-5-8 0,-4 5 0 15,-3 6 0-15,7-6 0 0,0 6-8 0,0 0 8 0,-3 6-10 0,3-6 10 16,0 6-9-16,0-1 9 0,0 1-8 0,-3 12 8 16,3-12 0-1,-4 6 0-15,1 2 0 0,3 4 0 0,-4 0 0 0,4-7 0 0,-3 10 0 0,-1-3 0 16,4-1 0-16,-3-2 8 0,0-3-8 0,-1-6 8 15,-3 5-8-15,4 1 9 16,-4-6-9-16,0-6 10 0,0 0-10 0,0 0 8 16,0 0-8-16,0 0 8 0,0 0 0 0,0 0-8 0,0 0 12 15,0 0-4-15,0 0-8 0,0 0 0 0,0 0 0 0,0 0 8 16,0 0-8-16,0 0 0 0,3-6 0 0,1 0 0 16,-4 6 0-16,0-12 0 0,0 1 0 0,3 5 0 15,-3 6 0-15,0 0 0 0,0-6 0 0,0 6 0 16,0 0 0-16,0 0 0 0,4-9 0 0,-4 9 0 15,0 0 0-15,0 0 0 0,0 0 0 0,0 0 0 16,0 0 0-16,0 0-11 0,0 0 11 0,0 0-8 16,0 0 8-16,0 0 0 0,7-3 0 0,-7 3 0 0,7-3 0 0,0-3 0 15,0 6 0-15,0-6 0 0,0 6 0 0,0-5 11 16,0 5-3-16,4 0 0 16,-4 0-8-16,0 0 0 0,3 0 0 0,-6 0 0 0,3 0 0 0,0-6 0 15,-7 6 0-15,0 0 0 16,11 6 0-16,-4-1 0 0,0 1 0 0,-4 0 0 0,4 3 0 0,-3-3 0 15,-1 6 0-15,4-6 8 16,-3-1 0-16,-4 7 0 0,4-6 0 0,-1 0 0 0,-3-6 1 16,0 0 0-16,0 0 0 0,0 0 0 0,0 0-9 0,7 0 0 15,-3 0 0-15,3-6 0 0,0 6-12 0,0-6-5 16,3 0-1-16,-3 0-522 16,4 1-104-16</inkml:trace>
  <inkml:trace contextRef="#ctx0" brushRef="#br0" timeOffset="16969.361">15706 2328 1044 0,'0'0'23'0,"0"0"5"0,0 0 0 0,0 0 1 0,0 0-29 0,0 0 0 0,0 0 0 0,0 0 0 0,0 0 74 16,-7 0 9-16,3-6 1 0,4 6 1 0,-7 0 2 0,0-6 0 16,0 6 0-16,0-6 0 0,0 6-28 0,0 0-6 15,0 0-1-15,0 6 0 0,7-6-18 0,-7 0-4 16,-4 6-1-16,7 0 0 0,-3 0-8 0,4-1-1 16,3-5-1-16,0 0 0 0,0 0-19 15,0 0 0-15,-4 6 0 0,1 0 0 16,6 3 0-16,-3 3 0 0,4-12 0 0,-1 6 0 0,4 5 0 0,1-5 0 15,-1 0-9-15,0 0 9 0,0-6 0 0,0 0-8 16,0 6 8-16,3-6 0 0,-3 3 0 0,0 0 0 16,1-3 0-16,-1 0 0 0,-4-3 0 0,4 3 0 15,0 0 0-15,0-3 0 0,-7 3 0 0,0 0 0 0,4 0 0 16,-4 0 0-16,3-6 0 0,-3 6 0 0,4 0 0 0,-1-6 0 16,1-6 12-16,-4 7 2 0,-4-1 0 0,4 0 0 15,-3 0-14-15,3-3 8 0,-4 3-8 0,4 0 0 16,-3 0 0-16,-1 1 8 0,1-1-8 15,-4 6 0-15,7 0 0 0,-4-6 0 0,1-6 0 0,3 12 0 16,0 0 0-16,0 0 0 0,-7 0 0 0,0-6 0 16,7 6 0-16,0 0-16 0,0 0 3 0,0 0 1 31,0 0-20-31,-8-6-3 0,1 6-1 0,7 0 0 0,0 0 4 16,-3 6 0-16,3-6 0 0,-7 6 0 0,3 0 6 0,1 0 2 0,3-6 0 0,-4 6 0 15,4 5-10 1,0-5-2-16,0-6 0 0,0 0 0 0,0 6-48 0,0-6-9 0,4 3-3 15,3 3-504-15</inkml:trace>
  <inkml:trace contextRef="#ctx0" brushRef="#br0" timeOffset="17379.939">15836 2378 1190 0,'0'0'33'0,"0"0"9"0,0 0-34 0,0 0-8 15,0 0 0-15,0 0 0 0,0 0 69 0,0 0 12 16,0 0 3-16,0 0 0 0,0 0-32 0,0 0-7 0,0 0-1 16,0 0 0-16,0 0-28 0,0 0-7 0,0 0-1 0,0 0 0 15,0 0-8-15,0 0 0 16,0 0 0-16,4 6 0 0,-1-1 0 0,-3-5 0 16,4 6 0-16,-4-6 0 0,0 0 0 0,0 0 0 15,0 0 0-15,0 0 8 0,0 0 23 0,0 0 4 0,0 0 1 0,0 0 0 16,0 0 27-16,0 0 5 0,0 0 2 0,0 0 0 15,-7-6-40-15,3 1-8 0,1-1-2 0,-1 0 0 16,1 0-8-16,3-3-1 0,-4 3-1 0,4 0 0 16,0 0-10-16,0 1 12 0,0-1-12 0,0 0 12 15,0-6-12-15,0 12 0 0,0 0-12 0,0 0 12 16,4-12-12-16,-1 9 12 0,-3 0-12 0,4 0 12 16,-1 3-8-16,4-5 8 0,0 5 0 0,0-6 0 15,0 6-11-15,4-6 3 0,-4 6 0 0,4 0 0 16,-1 0-6-16,-3 0-1 0,4 6 0 0,-1-6 0 15,1 0-13-15,0 6-4 0,-4-6 0 16,3 5 0-16,1 1 0 0,-1 3 0 16,1-3 0-16,0 0-515 0,-1 0-103 0</inkml:trace>
  <inkml:trace contextRef="#ctx0" brushRef="#br0" timeOffset="17759.305">16076 1957 1220 0,'0'0'27'0,"0"0"5"0,0 0 2 0,0 0 0 0,0 0-34 0,0 0 0 0,-3 0 0 0,3 0 0 16,-4 12 68-16,1-6 6 0,3-6 2 0,0 9 0 15,3-3-32-15,-3 5-7 0,4-5-1 0,-1 6 0 16,1 0 0-16,3 0-1 0,0-4 0 0,0 4 0 16,0 6-9-16,0-7-2 0,0-5 0 0,0 15 0 15,4-9-4-15,-4-1-2 16,-4 1 0-16,4 6 0 0,0-3-8 0,-3 2-2 0,3 7 0 0,-4-10 0 16,4 10-8-16,-3-6 8 0,-1 8-8 0,5-8 8 15,-5-1-8-15,4 4 0 0,-3-3 0 0,-4-1 8 16,3-2-8-16,1 3 0 0,-1-7 0 0,1 1 0 15,-1 0 0-15,1 0 0 0,3 2 0 0,-7-8 0 16,0-6-35-16,0 0-2 0,0 0-1 16,0 0 0-16,0 0-53 0,0 0-10 0,0-15-3 0,-4 7-368 15,1-1-75-15</inkml:trace>
  <inkml:trace contextRef="#ctx0" brushRef="#br0" timeOffset="18061.536">15995 2248 1384 0,'0'0'39'0,"0"0"9"0,0 0-38 0,0 0-10 0,0 0 0 16,0 0 0-16,0 0 28 0,0 0 3 15,0 0 1-15,0 0 0 0,0 0 5 0,0 0 2 16,0 0 0-16,0 0 0 0,0 0-19 0,0 0-3 0,0 0-1 0,0 0 0 15,3 6-5-15,5 0-2 0,-1 0 0 0,3-6 0 16,1 6-9-16,3 0 0 0,0-6 0 0,4 6 0 16,-4-6 0-16,3 5 0 0,-3-5 0 0,4 0 0 15,-4 0 0-15,0 0 8 0,0 0-8 0,1 0 8 16,-1 0-8-16,-4-5 0 0,4 5-10 16,-3-6 10-1,0 6-44-15,-1 0-2 0,-3-6-1 0</inkml:trace>
  <inkml:trace contextRef="#ctx0" brushRef="#br0" timeOffset="19230.94">17191 2289 1056 0,'0'0'30'0,"0"0"6"0,0 0-28 0,0 0-8 0,0 0 0 0,0 0 0 15,0 0 30-15,0 0 5 0,0 0 1 0,0 0 0 16,0 0-8-16,0 0-2 0,0 0 0 0,0 0 0 16,-7 6 28-16,7-6 6 0,0 0 0 0,0 0 1 15,0 0-4-15,0 0-1 0,0 0 0 0,0 0 0 16,0 0-16-16,0 0-3 0,0 0-1 0,7 9 0 16,0-3-28-16,3 0-8 0,5 0 0 0,-5-6 0 15,4 6 0-15,0-6 0 0,1 0 0 0,-5 6 0 16,1-6-12-16,-1 0-3 0,-3 0-1 0,-3 0 0 15,3-6 16-15,-4 0 0 0,1 0 0 0,0 0 10 16,-1 0 10-16,-3-3 3 0,4 3 0 0,-1 1 0 16,-3-7-2-16,0 0 0 0,0-6 0 0,0 4 0 15,-3 2-21-15,-4-6 9 0,3 7-9 0,-3-4 0 16,0 3 0-16,0 0 0 0,-4 1 0 0,4 5 0 16,-3-6 0-16,3 3-16 0,-1 3 5 0,1 0 1 15,0 6 1-15,0 0 0 0,-3 0 0 0,3 6 0 16,7-6 9-16,-7 3 0 0,0 9 0 0,-1-6-8 0,1 6 8 15,0-1 0-15,4 1-9 0,-1 3 9 0,1 2 0 16,-1 1 0-16,1 0-9 0,-1 2 9 0,1 4 8 16,-1-7 4-16,1 10 2 0,-1-4 0 0,4-5 8 0,-3 3 2 15,3-4 0-15,0-5 0 0,0 3 0 0,0-3 0 16,3-7 0-16,1 7 0 0,-1 0-15 0,4-6-9 16,0 0 12-16,4-3-12 0,-1 0 12 0,1-3-12 0,3-3 12 15,0 0-12-15,4 3 0 0,0 0 0 0,-1-6 0 16,1 0 0-16,-1 0-16 15,-2 0-11-15,-1-6-1 0,0 1-1 16,0-1-115-16,0 3-24 0,0-9-4 0</inkml:trace>
  <inkml:trace contextRef="#ctx0" brushRef="#br0" timeOffset="19843.965">17540 2228 1432 0,'0'14'60'16,"0"-8"-48"-16,-3 6 8 0,3-6 0 0,0-6 1 15,3 12 0-15,-3-6 11 0,0 2 1 0,4 4 1 0,-4 0 0 16,0 0 9-16,3-6 1 0,1 5 1 0,-4 1 0 16,3-3-18-16,-3 3-4 0,4-1-1 0,-4 1 0 15,3 0-14-15,1-3-8 0,-4 3 10 0,0-12-10 16,0 5 0-16,0-5 0 0,0 0 0 0,0 0 0 16,0 0 22-16,0 0 5 15,0 0 1-15,0 0 0 0,0 0 19 0,0 0 4 0,-4-5 1 0,1-10 0 16,3 3-32-16,-4 0-7 0,1-5-1 0,3 5 0 15,-4-3-12-15,1-2 0 0,3 5 0 0,-4 0 0 16,4-6 0-16,0 10 0 0,0-10 0 0,0 12 0 16,0-12 0-16,0 10-8 0,0 2 8 0,4-6-10 15,-4 6 2-15,0 0 0 0,0 6 0 0,0 0 0 16,0 0 8-16,0 0-10 0,0 0 10 0,0 0-10 16,7-6 10-16,-4 6-13 0,4-6 5 0,0 6 8 15,0 0-10-15,0 0 10 0,4 0 0 0,-4 0-9 16,4 6 9-16,3-6 0 0,0 0 0 0,-4 6-8 15,5-6 8-15,-5 0 0 0,4 12 0 0,-3-12 0 16,-1 6 0-16,-3-6 0 0,4 6 0 0,0-3 0 16,-4 3 0-16,0-1 0 0,0 7 0 0,0-6 0 0,0 0 0 0,-4 6 11 15,1-6-3-15,0 5 0 16,-4 4-8-16,3-9 0 0,-3 6 0 0,0-6 0 0,0 5 0 16,0-5-11-16,-3 3 3 0,3-3 0 15,0 0 8-15,0-6 0 0,0 0 0 0,0 0 0 16,0 0-48-16,0 0-8 0,0 0-2 0,0 0 0 15,0 0-138-15,0 0-27 0</inkml:trace>
  <inkml:trace contextRef="#ctx0" brushRef="#br0" timeOffset="21886.377">18648 2043 339 0,'0'0'9'0,"0"0"3"16,0 0-12-16,0 0 0 0,0 0 0 0,0 0 0 16,-7-6 0-16,3 0 0 0,1 0 8 0,3 6-8 0,0 0 0 0,-4-6 0 15,1 0 8-15,3 6-8 16,0 0 31-16,0 0 3 0,0 0 1 0,0 0 0 0,0 0 31 0,-4-6 6 0,4 6 2 15,-3-6 0 1,3 6-34-16,-4-6-8 0,4 6 0 0,0 0-1 0,0 0-23 0,0 0-8 16,0 0 0-16,0 0 0 0,0 0 20 0,0 0-3 15,0 0 0-15,0 6 0 0,-3 6 30 0,3-12 5 0,0 0 2 0,0 0 0 16,0 6-2-16,0-6-1 0,0 0 0 0,-4 6 0 16,4-6-3-16,-3 6-1 0,3-6 0 0,0 0 0 15,0 0-19-15,0 0-3 0,0 0-1 0,-4 6 0 16,4-6-15-16,0 6-9 0,0 2 10 0,0-8-10 15,0 0 9-15,0 0-9 16,0 0 8-16,0 0-8 0,4 6 9 0,-4-6-9 0,0 0 10 0,0 0-10 16,0 0 16-16,0 0-2 0,0 0-1 0,0 0 0 15,0 0 15-15,0 0 4 0,0 0 0 0,0 0 0 16,0 0 1-16,0 0 1 0,0 0 0 0,0 0 0 16,0 0-12-16,0 0-2 0,0 0-1 0,0 0 0 15,0 0-5-15,0 0-1 0,0 0 0 0,0 0 0 16,-4-6 6-16,4 6 1 0,0 0 0 0,0 0 0 15,0 0-6-15,0 0-1 0,0 0 0 0,-4-3 0 0,4 3-13 0,0 0 8 16,0 0-8-16,0 0 0 16,0 0 8-16,-7-5-8 0,7 5 0 0,0 0 0 0,0 0 0 0,0 0 8 15,0 0-8-15,0 0 0 16,0 0 0-16,0 0 9 0,0 0-9 0,0 0 8 0,-3-6 0 0,-1 6 0 16,4 0 0-16,0 0 0 15,0 0-8-15,0 0 12 0,0 0-12 0,0 0 12 16,0 0-4-16,0 0 0 0,0 0 0 0,0 0 0 15,0 0-8-15,0 0 12 0,0 0-12 0,0 0 12 16,0 0-12-16,0 0 0 0,-3-6 0 0,3 6 0 16,0 0 0-16,0 0 0 0,0 0 0 0,0 0 0 0,0 0 0 0,0-6 0 15,0-6 0-15,0 12 0 16,0 0 0-16,0 0 0 0,0 0 0 0,0 0 0 0,0 0 0 0,3-6 8 16,-3 6-8-16,4 0 0 15,-4 0 0-15,0 0 0 0,3-6 0 0,1 6 0 0,3-6 0 0,-7 6 0 0,4 0 0 0,-4 0 0 16,7 0 0-16,0 0 0 0,0 0 0 0,-4 0 0 15,4 0 0-15,0-5 0 0,-7 5 0 0,4 0 0 16,-4 0 0-16,7 0 0 0,-4 0 0 0,4 5 0 16,-3-5 0-16,-4 0 0 0,0 0 0 0,7 6 0 15,-3 0 0-15,-1 0 0 0,1 6 0 0,3 0 0 16,-4-4 8-16,4 10-8 0,-3-6 0 0,-4 0 8 16,3-1-8-16,1 10 0 0,-1-9 0 0,1 5 8 15,-1 1-8-15,4-9 8 0,-3 8-8 0,0-5 8 16,-1 6-8-16,1-12 0 0,-4 8 0 0,3-8 0 15,1 6 0-15,-1-6 0 0,-3-6 0 0,0 6 0 16,0-6 0-16,0 12 0 0,-3-7 0 0,3-5 0 16,0 0 9-16,0 0 0 0,-7 0 0 0,0 0 0 15,-1 0-9-15,1 0 0 0,0-5 0 0,0 5 8 16,0 0-8-16,-3 0 12 0,3 0-12 0,0 0 12 16,7 0-12-16,-7 0 0 0,7 0 0 0,-4 0-11 0,4 0 3 15,0 0 0-15,0 0 0 0,0 0 0 16,0 0 0-16,0 0 0 0,0 0 0 0,0 0 0 15,0 0 8-15,0 0-12 0,0 0 12 0,0 0-12 16,0 0 12-16,0 0 0 0,-4 5 0 0,4 1-8 0,4 3 8 0,-4-9 0 16,4 6 0-16,-1 0-8 15,4-6 8-15,-3 6 0 0,3 0 0 0,0-6 0 0,0 0 0 0,0 0 0 0,0 0 0 16,0 6 0-16,0-6 0 0,4 0-15 16,-1 0 3-16,1 0 0 0,-1 0 12 0,1 5 0 0,3-5 0 0,-3 6 0 15,-1-6 0-15,1 6 0 16,-4-3 0-16,3 3 0 0,-2 0 0 0,2 0 0 15,-3-6 0-15,0 6 0 16,0 0 0-16,-3-6 0 0,-4 0 0 0,0 0 0 0,3 5-12 0,-3-5-10 16,7 6-2-16,-7-6 0 15,4 0-160-15,-1 0-33 0,4 0-7 0</inkml:trace>
  <inkml:trace contextRef="#ctx0" brushRef="#br0" timeOffset="22635.743">19237 2104 882 0,'0'0'19'0,"0"0"4"0,0 0 1 0,0 0 1 0,0 0-25 0,0 0 0 16,-4-6 0-16,4 6 0 0,0 0 90 0,-7 0 13 16,0-6 2-16,4 6 1 0,3 0-12 0,0 0-2 15,-7-5-1-15,0 5 0 0,0-6-2 0,0 6 0 0,0 0 0 16,-4-6 0-16,4 6-23 0,0 0-5 16,0 0-1-16,0 0 0 0,0 0-26 0,0 6-6 15,-4-6 0-15,0 0-1 0,4 6-11 0,-3-6-3 16,3 5 0-16,-4-5 0 0,4 6-5 0,-3-6 0 0,2 6-8 0,1-3 12 15,4 9-12-15,-4-6 0 0,3 0 8 0,4-6-8 16,-3 6 0-16,-1-1 0 0,1 1 0 0,-1 0 0 16,4 6 0-16,0-6 0 0,0 3 0 0,4-3 0 15,-4 5-8-15,0-5 8 0,3 6 0 0,-3-6 0 16,4-6 0-16,-4 6 0 0,3 0 0 0,1 2 0 16,-1-2 0-16,1 0 0 0,-1 0 0 15,1 0 0-15,-1 6 0 0,-3-12-8 16,0 6 8-16,4-6 0 0,3 8 0 0,-3-2 0 0,-1 6 0 0,4-6 0 15,-3 0 0-15,3 0 0 0,-4 0 0 0,1 5 0 16,-4-11 0-16,7 0 0 0,3 6 0 16,-2-3 0-16,-1 0 8 0,0 0 1 0,3-3 1 0,-3 0 0 15,0-3-10-15,4 0 12 0,-4-6-12 0,4 9 12 16,-4-6-12-16,0 1 8 0,3-7-8 0,-3 6 8 16,0 0-8-16,0-9 0 0,0 9 0 0,0 1 0 0,-3 5 9 0,3-6-9 15,0-6 10-15,-3 6-10 16,-1-6 8-16,1 6-8 0,-1-5 0 15,-3 2 9-15,0 3-9 0,0-6 12 0,-3 0-12 0,-1 1 12 16,1-4-12-16,-4 3 8 0,0 0-8 0,-1-5 8 0,5 11-8 0,-4-15 12 16,-4 10-12-16,4-1 12 15,-3 0-12-15,-1 6 12 0,4-3-12 0,-4 6 12 0,1 1-12 0,-1-4 8 0,4 6-8 16,-3 0 8-16,-1 6-8 16,1-6 0-16,-1 5 0 0,0 4 0 0,4-3 0 15,0 6-9-15,0-6 9 0,0 5-10 0,4-5 10 16,-4 3-13-16,3 3 5 0,0 0 8 0,4-1-11 0,0-5 11 15,-3 12-8-15,6-15 8 0,-3-3-20 16,0 0 0-16,0 0 1 0,0 0 0 16,4 12-33-16,-4-12-8 0,7 6 0 0,0-6-1 15,0 5-117-15,4-5-23 0,-4-5-5 0</inkml:trace>
  <inkml:trace contextRef="#ctx0" brushRef="#br0" timeOffset="23295.798">19696 2119 806 0,'0'0'17'0,"0"0"4"0,-7-9 1 0,-1 6 2 0,5 3-24 0,-4-3 0 0,3-3 0 0,-3 6 0 16,7 0 64-16,-7-6 9 0,0 1 2 0,0-1 0 15,4 0-9-15,-4 0-2 0,0 0 0 0,-1 0 0 0,5 0-8 0,-1 0-3 16,-3 4 0-16,4-4 0 0,3 6 12 16,0 0 3-16,-4-6 0 0,4 6 0 15,0 0-29-15,0 0-6 0,0 0-1 0,0 0 0 16,0 0-17-16,0 0-4 0,0 0-1 0,0 0 0 16,0 0-10-16,-3 12 0 0,3-7 0 0,0 10 0 0,0-3 0 0,3 0 18 15,-3-1-3-15,4 10-1 0,-1-3 5 0,-3-1 1 16,4 4 0-16,-4 2 0 0,0 7-1 0,0-4 0 15,0 4 0-15,0-4 0 0,0-2-7 0,0 2 0 16,0-2-1-16,0-1 0 0,0-11-1 0,-4 3 0 16,4-4 0-16,0-5 0 0,0-6-10 0,0 0 0 15,0 0 9-15,0 0-9 0,0 0 0 0,0 0-20 16,0 0 4-16,0 0 1 16,-3 0-94-16,-1-12-19 0,4 7-4 0</inkml:trace>
  <inkml:trace contextRef="#ctx0" brushRef="#br0" timeOffset="24046.907">19681 2075 1804 0,'-10'0'37'0,"10"0"10"0,0 0-38 0,0 0-9 0,0 0 0 0,0 0 0 0,0 0 21 0,0 0 3 16,0 0 0-16,0 0 0 15,0 0-7-15,0 0-1 0,0 0 0 0,0 0 0 0,0 0 26 0,3 0 5 16,-3 0 1-16,4-12 0 16,-1 12-30-16,1-12-6 0,0 6 0 0,3 4-1 15,0-4-2-15,-4 6 0 0,4-6 0 0,0 6 0 16,-3 0-9-16,3 0 10 0,0-6-10 0,3 6 10 0,1 0 23 0,-4 0 5 16,0 0 1-16,4 0 0 15,-4 6-25-15,3-6-5 0,1 0-1 0,-4 0 0 0,4 6 3 0,-4-6 0 16,0 0 0-16,0 0 0 0,-4 0-3 0,4 0-8 15,0 6 12-15,-3-6-4 0,0 5-8 0,3 4 0 0,-4-3 0 0,-3 6 0 16,4 0 0-16,-4-1 0 16,3-2 0-16,-3 9 0 0,0-6 0 0,-3-1 12 15,3 10-2-15,-4-3 0 0,1-1-10 0,-4 1 0 16,3-3 0-16,-3 2 8 0,3-5-8 0,1 6 0 0,-4-10 0 0,3 10 0 16,-3-6 0-16,0 5 0 0,4-5 0 15,-4 3-11-15,3-9 11 0,1 0 0 0,3-6 0 16,0 0 0-16,0 0 0 0,0 0 0 15,0 0 0-15,0 0 0 0,0 0 23 0,0 0 6 0,-8 0 2 0,1-6 0 16,7 6-31-16,-7-6 8 0,7 6-8 0,0-6 0 16,0 6 0-16,-3-6 0 0,3 6 0 0,0 0 0 15,0-9-18-15,0 9 0 0,0 0 0 0,3 0 0 16,4-6 5-16,-3 1 1 0,-1-1 0 0,-3 6 0 16,4 0 12-16,3 0 15 0,-3-6-3 0,3 6-1 15,0 0-11-15,0 0 0 0,0 0 0 0,0 0 0 16,0 0 0-16,4 6 0 0,-1-6 0 0,1 6 0 0,-1-1 0 0,4-5 0 15,-3 0 0-15,0 6 0 16,-1-6 0-16,1 6 0 0,-1-3 0 0,-3 3 0 16,4 0 0-16,-1-6 0 0,1 0-14 0,0 6 5 15,-1-6-38-15,1 0-7 16,-1 6-2-16,1-6 0 0,3 0-36 0,-3 0-7 16,3-6-1-16,0 6-1 0,4 0-119 0,-4 0-24 0</inkml:trace>
  <inkml:trace contextRef="#ctx0" brushRef="#br0" timeOffset="24323.963">20384 2334 1926 0,'0'0'42'0,"0"0"9"0,0 0 1 0,0 0 3 0,-4 5-44 0,4-5-11 0,0 0 0 0,0 0 0 15,0 0 36-15,0 0 6 0,0 0 1 0,0 0 0 16,0 0-12-16,0 0-3 0,0 0 0 0,0 0 0 0,0 0-16 0,0 0-3 16,-7 0-1-16,0-5 0 15,3-1-145-15,1 0-30 0,-1 0-5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09T16:10:06.0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14510 7461 364 0,'0'0'16'0,"0"0"-16"16,0 0 54-16,0 0 8 0,0 0 2 0,0 0 0 15,0 0 51-15,0 0 10 0,0 0 3 0,0 0 0 16,0 0-59-16,0 5-11 0,3 4-2 0,-3-3-1 16,0-6 25-16,0 0 6 0,0 0 1 0,0 0 0 15,0 0-19-15,0 6-4 0,0-6-1 0,0 6 0 16,4 0-27-16,-4 0-4 0,0 0-2 0,0-1 0 16,0 7-30-16,0-3-8 0,0 3-1 0,-4-6 0 15,4 0-19-15,0-6-3 0,0 0-1 0,0 0 0 16,0 5-32-16,4 4-6 0,-4-3-2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11T14:29:03.2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3193 7325 705 0,'0'0'14'15,"-4"-6"6"-15,4 6-20 0,0 0 0 0,0 0 0 0,0 0 0 16,0 0 56-16,-10 3 8 0,6 0 2 0,0 3 0 16,-3 3-33-16,4-3-6 0,-4 0-2 0,3 0 0 15,-3 5 14-15,0 1 2 0,0-3 1 0,0 3 0 16,0 0 10-16,4-7 1 0,-1 7 1 0,-3 0 0 15,3-6-8-15,1 3-2 0,-1-1 0 0,4 7 0 16,-3-3-22-16,3 0-5 0,0-1-1 0,0 10 0 16,3-9-8-16,-3 0-8 0,4 5 9 0,-4-2-9 15,0-3 13-15,0 5-3 0,0-11-1 0,0 6 0 0,0 3-1 16,0 8 0-16,3-5 0 0,-3 8 0 0,0-8-8 16,-3 8 10-16,3-2-10 0,-4 5 10 0,4-2 1 15,-3 2 0-15,-1-8 0 0,1 8 0 0,3-2-3 16,-4 2-8-16,4-6 12 0,-3 4-4 15,3-4-8-15,-4-2 0 0,4 3 0 0,0-7 8 16,0 4-8-16,0-7 12 0,0 1-12 0,0-3 12 0,0 0-12 0,0-12 0 0,0 0-12 0,0 0 12 16,0 0 0-16,0 0 0 0,4 0 0 0,-4 0 0 15,0 0 25-15,0 0 13 0,3 0 2 0,4 0 1 16,-3 0-28-16,3-6-5 0,0 0-8 0,0 6 11 16,-7 0-11-16,11-6 0 0,-4 6 0 0,3 0 0 15,-10 0 0-15,7 0 0 16,0-6 0-16,0 6 0 0,-7 0 0 0,7 0 0 15,0 0 0-15,-3 0 0 0,7 0 0 0,-4 0 0 0,0 0 0 0,3 0 0 16,-3 0 0-16,0 0 0 0,4 0 0 0,-4 0 0 16,4 0 0-16,-1 0 0 0,1 0 0 0,-4 6 0 15,3-6 0-15,-3-6 0 0,4 6 0 0,0 0 0 16,-1 0-18-16,1-6 4 0,-1 6 1 0,-3 0 0 16,4 0-117-16,0 6-23 0,3-6-5 0</inkml:trace>
  <inkml:trace contextRef="#ctx0" brushRef="#br0" timeOffset="632.106">3672 7869 801 0,'-7'6'16'0,"-3"3"5"0,3 0-21 0,-7 5 0 0,7-2 0 0,0 0 0 16,-1 0 60-16,1-3 8 0,0 2 2 0,4 1 0 15,-4 0-13-15,0 0-2 0,3-7-1 0,-3 4 0 16,4 0-19-16,-1 0-4 0,1 3-1 0,3-1 0 16,-4-5 2-16,4-6 1 0,0 0 0 0,-4 6 0 15,8 0-3-15,-4 0-1 0,0 0 0 0,0-6 0 16,4 9-5-16,-1-3-2 0,1-6 0 0,3 5 0 16,0-5 0-16,-4 6 0 0,4 0 0 0,4-6 0 15,-4 6-12-15,4-6-2 0,-1 0-8 0,4-6 12 16,-3 6-12-16,-1-6 9 0,1 0-9 0,0 1 8 15,6 5-8-15,-3-6 0 0,0-6 0 0,0 6 0 16,-3-3-15-16,7 3 2 0,-8-5 0 0,1-7 0 16,-4 9-31-16,4-6-5 0,-4 7-2 0,0-4 0 15,0 0 41-15,0 0 10 0,-4 3 0 0,4-2 0 16,-3 11 0-16,-4-6 0 0,0 6 0 0,0 0 0 16,0 0 0-16,0 0 0 0,0 0 0 0,0 0 0 15,0 0 0-15,0 0 0 0,-4 0 0 0,1 6 0 16,-4 3 26-16,3-1 7 0,1 1 2 0,-1 3 0 15,-3 6-19-15,4-10-4 0,-1 7-1 0,-3 0 0 0,3 2 5 0,1 1 2 16,-1 3 0-16,1-4 0 0,3 1-18 16,0-6-11-16,0 2 2 0,0 4 0 0,0-6 9 0,0 0 0 0,0-1 0 15,3 4 0-15,4-3 0 0,-3 0 8 16,3-7-8-16,0 7 0 0,4 3 0 0,-1 2-8 0,1-5 0 0,3 3 0 16,0-6-137-1,4 5-27-15</inkml:trace>
  <inkml:trace contextRef="#ctx0" brushRef="#br0" timeOffset="1786.688">5380 7584 608 0,'0'0'12'0,"0"0"4"15,0 0-16-15,0 0 0 0,0 0 0 0,0 0 0 16,0 0 74-16,0 0 12 0,0 0 2 0,0 0 1 15,0 0-18-15,0 0-4 0,0 0-1 0,0 0 0 0,0 0-8 0,0 0-2 16,-7 3 0-16,7-3 0 0,-7 3-21 0,3 0-5 0,-3 3-1 0,7-6 0 16,0 0 11-16,-7 0 1 0,7 0 1 0,0 0 0 15,-7 6-14-15,0-6-2 0,0 0-1 0,0 0 0 16,7 0 11-16,-7 0 3 0,-4 0 0 0,4 0 0 16,4 0-31-16,-8-6-8 0,4 6 0 0,-7 0 0 15,3 0 0-15,4 0 0 0,-3 0 0 0,-1 0-8 16,1 0 8-16,-1 6 0 0,0 5 0 0,1-5 0 15,-1 3 0-15,4 3-13 0,0 0 5 0,0-1 8 16,-4 1-8-16,4 0 8 0,0 0 0 0,4 2 0 16,-1-2 0-16,1-6 0 0,3 6 0 0,0-6 0 15,0 5 0-15,0-5 0 0,0 3 0 0,3-3 8 16,-3 0-8-16,0-6 0 0,4 6 0 0,-4 0 0 16,0-6 0-16,7 0 0 0,-4 5 0 0,4 1 0 15,1-3 0-15,-1 0 0 0,0-3 0 0,-4 3 0 16,1 3 0-16,3-3 0 0,0 3 12 0,0-3-4 15,0 3-8-15,0 5 0 0,4-5 0 0,-4 0 0 16,0 0 0-16,-4-3 0 0,4 3 0 0,0 0 0 16,-3-3 0-16,3 6 0 0,0-4 0 0,3 1 0 15,-6-6 0-15,-4 0 0 0,7 6 0 0,-7-6 0 16,4 0 0-16,-4 0 0 0,7 6 0 0,-7-6 8 16,7 6-8-16,0-6 0 0,-4 6 0 0,-3-6 0 15,7 0 0-15,-7 0 0 0,4 6 0 0,-1 3 0 16,1-1 0-16,-1 1 0 0,1 3 0 0,-4 6 0 15,0-7 0-15,-4 1 0 0,1 3 0 0,-4 8 0 16,0-8-24-16,0 9 0 0,-4-7 0 0,4 4 0 0,-3 2 24 16,-5-5 0-16,5 0 0 0,-4-1 0 15,3-2 0-15,1-3 0 0,-1-1 0 0,-3-5 0 16,3-3 0-16,1 3 0 0,3-3 0 0,-4 3 0 0,4-3 47 0,-7-3 13 0,3-3 4 16,4-3 0-16,-3 3-64 0,3 0 0 0,0-3-14 15,0 0 2-15,-1 1 12 0,1-7 0 16,4 0 0-16,-4 0 0 15,3 0-39-15,4-2-5 0,-3-4-2 0</inkml:trace>
  <inkml:trace contextRef="#ctx0" brushRef="#br0" timeOffset="2355.505">5422 7893 1459 0,'0'0'41'0,"0"0"10"16,0 0-41-16,0 0-10 0,0 0 0 0,0 0 0 0,0 0 10 15,0 0 0-15,0 0 0 0,4 9 0 16,-1 2 18-16,4-5 3 0,4 6 1 0,-1-6 0 15,1 6-13-15,3-7-3 0,0 4 0 0,0-3 0 0,4 0 7 0,-7 0 1 0,3 0 0 16,0-6 0 0,0 12 1-16,0-12 1 0,0 0 0 0,-3 5 0 0,-1-5-17 15,4 0-9-15,-6 0 10 0,-8 0-10 0,7-5 25 0,0 5-1 0,-7-12 0 0,3 6 0 16,4 0 7-16,-3 0 1 0,-1-3 0 0,-3 3 0 16,4-5-18-16,-4 5-3 0,0-6-1 0,0 0 0 15,-4 1-10-15,1-1 0 0,-1 3 9 0,-3 3-9 16,4-6 0-16,-4 1-8 0,0-1 0 0,-8 6 0 15,8 0-4-15,-3 0-1 0,3 3 0 0,0 3 0 16,-4-3-9-16,4 6-2 0,0-3 0 0,-4 3 0 16,1 3 5-16,-1 3 1 0,4 0 0 0,0 8 0 15,-4-5 18-15,1 3-8 16,3 2 8-16,-4 1 0 0,8 0 0 0,-4 2 0 0,0 4 0 0,3-4 0 16,1 4 0-16,-1-6 0 0,1-7 0 0,3 4 0 15,0 9-28-15,0-13 0 0,0 1 1 16,3 6 0-16,1-7 47 0,6 4 10 0,-3-3 2 0,4 0 0 15,3-4-17-15,4 4-3 0,-8 0-1 0,4 0 0 16,0-6 1-16,4 0 0 0,-4-1 0 0,4-2 0 16,-4 0-12-16,4-3 0 0,-4 0-10 0,-4 0 10 15,4-3-15-15,0 0 3 0,1-2 1 0,-1-1 0 16,3-12-125-16,-3 6-26 0,8-2-5 0</inkml:trace>
  <inkml:trace contextRef="#ctx0" brushRef="#br0" timeOffset="3094.57">5849 7884 1241 0,'-7'6'25'0,"0"0"8"0,3 0-33 0,4-6 0 0,-7 5 0 0,7-5 0 31,-3 6 64-31,-1 0 7 0,4-6 1 0,0 6 0 0,0 6-23 0,0-6-4 0,4 0-1 0,-4 2 0 15,3-2-20-15,1 6-4 0,-1 0 0 0,-3 0-1 16,4-4-3-16,-1 4-1 0,1 0 0 0,0 6 0 16,-4-7-15-16,0-5 0 0,0 0 0 0,0-6 0 15,0 6 22-15,0-6-2 0,0 0 0 0,0 0 0 16,0 0-20-16,0 0 0 0,0 6 0 0,0-6 8 16,0 0 4-16,0 0 0 0,0 0 1 0,0 0 0 15,0 0 4-15,0 0 1 0,0 0 0 0,0 0 0 16,0 0-10-16,0 0-8 0,0 0 9 0,0 0-9 15,-4-3 8-15,0-3-8 0,1-3 0 0,3 3 0 16,0-5 0-16,0-1 0 0,0 0-8 0,3 0 8 16,-3 3 0-16,0 4-8 0,4-13 8 0,0 12 0 15,-4-6 0-15,3 6 0 0,1 1-8 0,-1 2 8 16,1-3 0-16,-1 0-12 0,4 6 12 0,-7 0-10 16,4-6 1-16,-4 6 0 0,7 0 0 0,0 6 0 15,3-6 9-15,-2 6-13 0,-1-6 5 0,0 11 8 16,0-5-11-16,3 3 11 0,1 3-8 0,-4 0 8 15,3-1 0-15,-2-2 0 0,-1 0 0 0,0 6 8 16,-4-3 1-16,4-7 1 0,-3 7 0 0,-1-6 0 16,1 3 1-16,-4 3 0 0,0-1 0 0,0 1 0 0,0-6-1 15,0 3 0-15,-4 3 0 0,4-4 0 0,0-8-2 0,0 0-8 16,0 0 12-16,0 0-4 0,0 0 8 0,0 0 0 0,0 0 1 16,0 0 0-16,-3-8 1 0,3-7 0 15,0 3 0-15,3 0 0 0,1 1-18 0,-1-10 0 16,8 9 0-16,-4-5 0 0,-4-1-13 15,1 3 3-15,3 4 1 0,0-1 0 0,0-6 1 16,0 9 0-16,-3 1 0 0,3-1 0 0,0 3-2 0,-4 0 0 0,4 0 0 16,-3 6 0-16,3 0 2 0,0-6 0 0,0 6 0 0,-3 6 0 15,3-6-1-15,0 6 0 0,-4-6 0 0,8 12 0 16,-8-6 9-16,5 5-13 0,-5-2 5 0,-3 9 8 16,4-6 0-16,-1 2 0 0,1 4 0 0,-1 0 0 15,1-7 0-15,-1 1 0 0,1-3 0 0,-4 3 0 16,3-1 0-16,1-5 0 0,-1 6 0 0,-3-3 0 15,4 3 0-15,3-4 0 0,-4 1 0 0,1-3 0 16,-1 0 0-16,1 6 0 0,0-6 0 0,-1 0 0 16,4-1-20-16,-3 4-10 0,-1 3-2 0,4 0 0 15,-3-6-172-15,-1 0-36 0</inkml:trace>
  <inkml:trace contextRef="#ctx0" brushRef="#br0" timeOffset="3604.879">6537 8031 725 0,'0'0'31'0,"-4"0"-31"31,-6 6 99-31,-4 0 13 0,7 0 4 0,-4-1 0 0,-3 1-16 0,3 0-4 0,-3-3 0 0,4 6 0 15,-1-3-25-15,1 9-6 0,-1-10-1 0,4 7 0 16,-4 0-19-16,4 3-4 0,0 2-1 0,4-5 0 16,-4 6-14-16,0-7-3 0,3 4-1 0,1 3 0 15,-5-6 3-15,5-7 1 0,3 1 0 0,0 3 0 16,0-9 0-16,3 3 0 0,1 3 0 0,-4-6 0 16,4 3-8-16,-4-3-2 0,7 0 0 0,0 0 0 15,3-3 11-15,1-6 1 0,3 6 1 0,-7-3 0 16,7 0-29-16,0-5 0 0,0-7-8 0,0 9 8 15,-3-6-11-15,0 7 11 0,-1-10-10 0,-3 6 10 16,0-2-21-16,4 5 1 0,-4 0 1 0,0 3 0 16,-7 0 0-16,0 6 0 0,0 0 0 0,0 0 0 15,0 0 10-15,0 0 9 0,0-6-13 0,0 6 5 16,0 0-4-16,0 0 0 0,0 0 0 0,0 0 0 16,0 0 12-16,0 0-10 0,0 0 10 0,0 0-10 15,0 0 0-15,0 0 0 0,0 0 0 0,0 6 0 16,3 0 10-16,-3 3 0 0,4 6 0 0,0-1 0 15,-1-2 0-15,1 6 0 0,-1-10 0 0,1 4 0 16,-1 0 0-16,1 6 0 0,3-7 0 0,-4-5 0 16,4 3 0-16,0 3 0 0,0-6 0 0,1 0 0 0,2-1-16 15,-3-5-2-15,0 0 0 0,0 0 0 16,7 0-186-16,-7-5-38 0</inkml:trace>
  <inkml:trace contextRef="#ctx0" brushRef="#br0" timeOffset="3851.29">6798 8128 1212 0,'0'0'25'0,"0"0"6"0,-7 0-31 0,7 0 0 0,-4 12 0 0,1-6 0 16,3-1 48-16,0 4 3 0,0 3 1 0,0-6 0 15,0 6-24-15,0-6-4 0,0 2 0 0,3 1-1 16,1 0-11-16,-1 3-3 0,1 0 0 0,0-7 0 16,3-2-9-16,-4 3 0 0,4 0 0 0,-3 3 0 15,-4-9 0-15,3 9 0 0,-3-9 0 0</inkml:trace>
  <inkml:trace contextRef="#ctx0" brushRef="#br0" timeOffset="4053.942">6791 7822 970 0,'-4'9'27'0,"4"0"7"0,0 3-34 15,0-1 0-15,0 1 0 0,4-6 0 0,-1 3 12 0,1 3-4 0,0-1 0 0</inkml:trace>
  <inkml:trace contextRef="#ctx0" brushRef="#br0" timeOffset="4580.642">6946 8031 988 0,'0'18'41'16,"4"-1"-33"-1,-4-8 83-15,0 9 16 0,0-7 3 0,0 1 1 16,0 0-28-16,3 0-6 0,-3 2-1 0,4 4 0 15,-1-6-28-15,-3 0-7 0,4-1-1 0,-1-2 0 16,-3 9-13-16,0-12-3 0,0 5-1 0,0-5 0 16,0-6-11-16,0 0-3 0,0 0 0 0,0 0 0 15,0 0 3-15,0 0 0 0,0 0 0 0,0 0 0 0,4-6-12 16,-4-5 0-16,3-7 0 0,1 6 0 16,-4-2-14-16,3-4-5 0,1 6-1 0,0-5 0 0,-1 5 7 15,1-3 1-15,-1 3 0 0,1 1 0 0,-1-4 12 16,-3 3 0-16,0 0 0 0,4 6 0 15,-4 1-28-15,3-7-4 0,-3 6 0 0,4 0 0 16,-4 6 32-16,3-3 0 0,-3 3 0 0,0 0 0 16,7 0-16-16,0 0-9 0,-3 0-3 0,3 0 0 15,-4 3-16-15,5 3-4 0,-1 0-1 0,-4 0 0 0,4 0 27 0,-3 5 6 0,3-5 0 16,-4 3 1-16,4 0 15 0,-3 6-9 0,-1-10 9 0,1 7-8 16,-1 0 8-16,1 0 0 0,0-1 0 0,-4 4 0 15,3-3 41-15,-3 0 4 0,4-1 1 0,-4 1 0 16,0-3-2-16,3 9 0 0,-3-12 0 0,4-1 0 15,-4 1-9-15,0-6-3 0,0 0 0 0,0 0 0 16,0 0-32-16,0 0 0 0,7 3 0 0,-7-3 0 16,7 3-137-16,-7-3-35 0</inkml:trace>
  <inkml:trace contextRef="#ctx0" brushRef="#br0" timeOffset="5422.675">7285 8093 629 0,'0'0'12'0,"0"0"6"15,0 0-18-15,0 0 0 0,-4 6 0 0,4-6 0 16,0 0 62-16,0 5 9 0,0-5 1 0,0 0 1 15,0 0-13-15,0 0-4 0,0 0 0 0,0 0 0 16,0 0-9-16,0 0-3 0,0 0 0 0,-3 6 0 16,3-6 0-16,-7 6 0 0,3-6 0 0,4 0 0 15,0 0-10-15,0 0-2 0,0 0-1 0,0 0 0 16,11 0-10-16,-11 0-1 0,3 0-1 0,1 0 0 16,3 6-6-16,-4-6-1 0,4 0 0 0,-7 0 0 0,0 0 4 15,8 0 1-15,-8 0 0 0,3 0 0 0,4-6-9 0,0 6-8 16,0-6 9-16,0 6-9 0,4-6 32 15,-4 6 0-15,4 0 0 0,-4-5 0 0,3-1-32 16,-3-6 0-16,7 3 0 0,-10-3 0 16,3 6 0-16,4-11 9 0,-8 11-1 0,4-9 0 0,0 6-8 0,-3 1-9 15,-1-4 9-15,4 6-13 16,-3-6-21-16,-4 3-4 0,0 1-1 0,0-1 0 0,3-3 17 0,-6 6 3 16,3 0 1-16,0 0 0 15,-4 0-10-15,1 1-1 0,-1-1-1 0,-3 3 0 0,0 0 14 0,0 0 4 0,-4 0 0 0,1 3 0 16,3 0 12-16,-11 0 0 0,8 0 0 0,-5 3 0 15,5 3 0-15,-4 3 0 0,0 2 10 0,0 1-10 16,-1 0 29-16,5 3 1 0,-4 2 0 0,3 1 0 16,4-1-18-16,0 1-4 0,4 3-8 15,-1-4 12-15,0 1-12 0,4 3 9 0,4-10-9 0,0 1 8 16,-1 6 3-16,1 2 0 0,3-2 0 16,0 2 0-16,7-5-3 0,-11 6 0 0,8-4 0 15,-1-8 0-15,1 0 0 0,0 6-8 0,-1-9 12 0,4-1-4 16,0 1-8-16,1 0 0 0,2 0 0 0,1-3 0 15,0 3-11-15,-4-6-1 0,3 0 0 0</inkml:trace>
  <inkml:trace contextRef="#ctx0" brushRef="#br0" timeOffset="6604.098">8971 7172 732 0,'4'-17'15'0,"-4"11"5"0,0 6-20 0,0-9 0 0,3 3 0 0,-3 0 0 16,0 1 61-16,0-1 9 0,0 0 2 0,0-6 0 15,0 0-20-15,0 3-3 0,-3-2-1 0,3 5 0 16,-4-6 18-16,1 0 3 0,-1 3 1 0,-3 1 0 15,4-1-9-15,-5 3-1 0,-2-6-1 0,-1 6 0 16,-3 0-15-16,0 1-4 0,-4-4 0 0,1 3 0 16,-1 0-12-16,-3 3-4 0,3 3 0 0,1 0 0 15,-4 0-10-15,3 3-2 0,-3 3-1 0,0-3 0 16,3 3-11-16,4 0 0 0,0-1 0 0,0 1 8 16,3 0-8-16,0 0 0 0,4 6 0 0,-3-6 0 15,3 2 0-15,0-2 0 0,0 6 0 0,0-6 0 16,3 6-9-16,0-6 9 0,1 0 0 0,3-6 0 0,3 5-10 15,1 4 10-15,0-3-8 0,6 6 8 0,1-12-9 16,3 6 9-16,0-6-10 0,4 6 10 0,-1-6 0 0,1 0 0 16,3 0 0-16,0 0 0 0,0-6 0 0,1 0 0 0,2-9 8 15,-3 3-8-15,1 1 9 0,2-7-1 16,-3 6-8-16,1-8 12 0,-5 2-4 0,-3-5-8 0,0-4 11 16,1 4-11-16,-5-10 0 0,1 10-12 0,-4-13 0 0,0 10 0 15,0-6-16 1,-4 2-4-16,1-5 0 0,-4 3 0 0,0-1-12 15,0-2-4-15,0-3 0 0,-4 8 0 0,1-2 13 0,-1-3 3 0,-3 8 0 16,0-2 0-16,0 5 18 0,4 4 4 0,-4 2 1 16,3 1 0-16,1 8 9 0,-1 3 0 0,4 6 0 0,0 0 0 15,0 0 0-15,-3 6-12 0,-1 3 4 0,4 8 0 16,0 1 8-16,0 2-8 0,0 4 8 0,4 5-8 16,-4 4 0-16,3-1 0 0,1 9 0 0,-1-3 0 15,1 3 8-15,3 4 0 0,-4-4 0 0,1 3 0 16,-1 0 0-16,1 0-8 0,-1-6 8 0,1 3-8 15,-1-5 8-15,1-4 14 0,-4-6-3 0,3 4-1 16,-3-7-10-16,0 4 12 0,0-9-12 0,0-4 12 16,0 4 3-16,0-6 1 0,4-7 0 0,-4 1 0 15,0 0 16-15,0-6 3 0,0 0 1 0,0 0 0 16,0 0-36-16,7 0 0 0,0-6 0 0</inkml:trace>
  <inkml:trace contextRef="#ctx0" brushRef="#br0" timeOffset="7085.328">9130 6864 1264 0,'0'0'26'0,"0"0"7"0,-4 6-33 15,4 5 0-15,-3-5 0 0,3 0 0 0,0-6 52 0,0 0 4 0,3 6 1 0,-3-6 0 16,4 3-2-16,-4-3-1 0,3 6 0 0,4 6 0 16,-3-12-2-16,3 6 0 0,4-6 0 0,-4 0 0 15,3 0-28-15,1 0-7 0,-1-6-1 0,1 0 0 16,3-3 2-16,-3 3 0 0,3-6 0 0,0 6 0 16,-3-5-10-16,3-1-8 0,-4-3 9 0,1 3-9 15,-1 1 0-15,-3-1 0 0,0 6 0 0,1-6 0 16,-5 1-28-16,-3-1-4 0,0 6-2 15,-7-3 0-15,3 3-24 0,-3 6-5 0,-3-6-1 16,3 0 0-16,-4 6 26 0,-3 0 5 0,4 0 1 0,-5 6 0 16,1-6 16-16,0 6 4 0,0 6 1 0,-4-6 0 15,4 6 11-15,0-4-8 0,0 4 8 0,4 0-8 16,-5 3 8-16,5-4 0 0,3 7 0 0,0 0 0 16,0-1 0-16,3-8 0 0,1 9 0 0,3-6 0 15,3-1 0-15,1 4 0 0,-1 3 0 0,4-1 0 16,0-5 0-16,0 9 8 0,4-4-8 0,0-5 0 0,-1 6 11 15,4-7-3-15,0 1 0 0,0 3 0 0,-3-9-8 16,3 0 0-16,0 0 9 0,-3-6-9 0,3 0 0 16,0 5-10-16,0-5 1 0,0 0 0 15,0 0-43-15,0 0-9 0,-3 0-2 0</inkml:trace>
  <inkml:trace contextRef="#ctx0" brushRef="#br0" timeOffset="7495.827">9462 6887 1196 0,'-8'12'24'0,"1"3"8"0,4 2-32 0,-1-5 0 0,-3 0 0 0,4 9 0 16,-1-10 102-16,1 7 14 0,3-3 4 0,-4 2 0 16,4-5-45-16,-3 6-9 0,3-10-2 0,0 7 0 15,3 0-25-15,-3-3-6 0,0-1-1 0,0 1 0 16,0 3 0-16,0-9 0 0,4 0 0 0,-4-1 0 15,0-5-32-15,0 0 0 0,0 0 0 0,0 0 0 16,0 0 36-16,0 0 0 0,3-5 0 0,-3-1 0 16,4 0-7-16,-4-6-1 0,3 3 0 0,1-2 0 15,-4-1-28-15,3 0 0 0,1-9 0 0,-1 10 0 16,-3-13-10-16,4 6-8 0,-4-2-2 0,0 2 0 16,3-5 10-16,-3 2 2 0,4 4 0 0,-4-7 0 15,4 9-4-15,-4-2 0 0,3 5 0 0,1-6 0 16,-4 9 0-16,3-2 0 0,1-1 0 0,-4 6 0 15,3 0 12-15,-3 6-10 0,4-6 10 0,-4 6-10 16,3 0 2-16,4 0 0 0,0-6 0 0,-3 3 0 16,3 3-1-16,0 0 0 0,-4 0 0 0,5 0 0 0,-1 0-9 15,0 0-2-15,0 9 0 0,3-9 0 16,-3 0-27-16,0 0-5 0,4 6-2 0,0-6 0 16,-1 0-50-16,1 0-9 0,-1 0-3 0</inkml:trace>
  <inkml:trace contextRef="#ctx0" brushRef="#br0" timeOffset="8138.153">9804 6840 969 0,'0'0'40'16,"-4"12"-32"0,1-6 95-16,3 0 18 0,-4 0 4 0,1 0 1 15,-1-1-6-15,-3 4-2 0,3 0 0 0,1-3 0 16,-1 9-69-16,1-9-13 0,-1 5-4 0,1 1 0 15,-1-6 0-15,1 9 0 0,-1-4 0 0,1 7 0 0,-1-6-32 0,1 0 0 16,-1 2 0-16,1-2 0 0,3 6 13 0,-4-7-4 16,4 1-1-16,0 3 0 0,-3-3-8 0,3-12 0 0,0 0 0 15,0 0 0-15,0 0 0 0,0 0 0 0,0 0 0 16,0 0 0-16,0 0 0 16,0 0 8-16,0 0-8 0,0 0 8 0,3 6 7 0,-3-6 1 0,0 0 0 0,0 0 0 15,0 0-7-15,7 0-1 0,-3-6 0 0,3-6 0 16,-4 0-8-16,1 0 0 0,-1 4 0 0,1-10 0 15,-1 0-9-15,1 4 9 0,-1 2-12 0,1-12 12 16,-1 13-20-16,1-13 4 0,0 9 0 0,-1-2 0 16,1-1 16-16,-1 3-10 0,1 4 10 0,-1 5-8 15,1-6 0-15,-1 6 0 0,1-3 0 0,-4 9 0 16,0 0-11-16,0 0-1 0,0 0-1 0,0 0 0 16,0 0 4-16,7 3 1 0,-4 3 0 0,4 0 0 15,-3 0 7-15,3 0 9 0,-4 0-13 16,1 5 5-16,3-5 8 0,-3 3 0 0,-1 3 0 0,1 0 0 15,-4-1 12-15,3 1-1 0,1 0-1 0,-1 3 0 16,-3-4 2-16,4 1 0 0,-4 0 0 0,0 2 0 16,3-2-3-16,-3 0 0 0,0 6 0 0,0-10 0 15,0 4 2-15,0 0 0 0,-3 0 0 0,3-6 0 16,-4 0-11-16,4 5 0 0,0-5 0 0,0 3 0 16,0-3-9-16,0-6 9 0,0 0 0 0,0 6 0 15,0-6-48-15,0 0-2 0,0 0-1 0</inkml:trace>
  <inkml:trace contextRef="#ctx0" brushRef="#br0" timeOffset="8411.157">10061 6976 824 0,'0'0'35'0,"0"0"-35"16,0 5 98-16,0 1 13 0,0 6 2 0,0 0 1 15,0-6-26-15,-3 2-4 0,-1 4-2 0,4 0 0 16,-3 0-32-16,3 0-6 0,-4-4-2 16,4 4 0-16,-3 6-19 0,3-6-4 0,-4-1-1 0,1 4 0 15,-1-3 4-15,0-1 1 0,4 1 0 0,-3-6 0 16,3 3-43-16,0-9-8 0,0 0-1 0</inkml:trace>
  <inkml:trace contextRef="#ctx0" brushRef="#br0" timeOffset="8586.346">10100 6746 899 0,'0'0'18'0,"0"0"6"0,0 0-24 16,0 0 0-16,0 0 0 0,0 0 0 0,-4 6 24 0,4-6-1 0,-7 6 0 0</inkml:trace>
  <inkml:trace contextRef="#ctx0" brushRef="#br0" timeOffset="9172.441">10287 6943 953 0,'-4'9'40'16,"1"3"-32"-1,3 0 106-15,-4-7 21 0,4 7 4 0,0-6 1 16,0 6-61-16,0-6-12 0,4 0-3 0,-1-4 0 16,1 4-3-16,0 0-1 0,3 0 0 0,0 0 0 15,0-6-9-15,-4 12-3 0,4-12 0 0,0 6 0 16,4-6-32-16,-4 6-6 0,4-6-2 0,-1 0 0 16,-3 0-8-16,4 0 0 0,-1 0 0 0,1 0 8 15,0-6-8-15,-4 6 10 0,0-6-10 0,0 6 10 16,-4-6-10-16,1 0 0 0,-4 6 0 0,0 0 0 15,3-6 0-15,-3 6-11 0,4-6 3 0,-4 6 0 16,0 0-21-16,-4-6-4 0,1 3-1 0,-1 0 0 16,-3 1 3-16,4-4 1 0,-4 6 0 0,0-6 0 15,-1 6-6-15,-2-6 0 0,3 0-1 0,-4 6 0 16,4-6 21-16,-3 6 4 0,3-6 0 0,-4 6 1 0,4 0 11 16,-4-6 11-16,4 6-3 0,-3 0 0 0,3 0-8 0,0 6 0 15,0-6 0-15,-1 6 0 0,8-6 0 16,-7 6-9-16,4 6 0 0,3-9 0 0,-4 3 9 0,4 2 0 15,-3 1 0-15,3-3 0 0,0 0 0 0,0 6 0 0,0-12 0 0,0 12 0 16,0-10 0 0,3 7 0-16,1 0 0 0,-1 3 0 0,-3 0 0 0,4-6 0 0,-1-1 0 15,-3 4 0-15,4 6 0 0,0 0 0 0,-4-10 0 16,3 13 0-16,1-6 0 0,-1 0 0 0,1 2 0 16,-1 4 0-16,1-12 0 0,3 6 0 0,-4-1 0 0,1-2 0 15,-1 3 0-15,4-6 0 0,-3-6 0 0,6 6 0 16,-2-6 0-16,2-6 0 0,1 6-8 0,-1-6 8 15,1 0-132-15,-1 0-22 0</inkml:trace>
  <inkml:trace contextRef="#ctx0" brushRef="#br0" timeOffset="9741.966">10315 6629 1176 0,'0'0'33'0,"0"0"7"15,0 0-32-15,0 0-8 0,0 0 0 0,0 0 0 16,0 0 63-16,0 0 10 0,0 5 3 0,0 1 0 16,4 0-18-16,-1-3-3 0,1 3-1 0,3 0 0 15,0 0-26-15,3 6-6 0,-2-7-1 0,2 7 0 0,1-6-13 0,3 0-8 0,-4 3 10 16,1 3-10-16,0-1 0 0,-1 1 0 0,1-6 0 0</inkml:trace>
  <inkml:trace contextRef="#ctx0" brushRef="#br0" timeOffset="10284.542">10594 6908 881 0,'0'18'18'0,"0"-13"5"15,0 7-23-15,0-3 0 0,0 3 0 0,0 0 0 16,0 5 96-16,0-5 16 0,0 3 2 0,-4 2 1 16,4-5-18-16,0 6-3 0,-3-10-1 0,3 7 0 15,0 0-21-15,0 3-5 0,0-4-1 0,3 4 0 16,-3-1-29-16,0 1-5 0,0 3-2 0,0-4 0 15,0 1-2-15,0-3-1 0,0-1 0 0,0 1 0 16,0-3-27-16,0-6 0 0,4 5 0 0,-4-8 0 16,0-3 11-16,0 0-3 0,0 0-8 0,0 0 12 15,0 0 4-15,0 0 1 0,7-3 0 0,-4-2 0 0,-3-7-9 0,4 6-8 16,-4-12 12-16,0 7-12 0,4-4 0 0,-4-3 0 0,0 6 0 16,3-8 0-16,-3 2-17 0,0 6 2 15,4-5 1-15,-4 2 0 0,0 3 14 16,3 1-9-16,-3-1 9 0,0-6-8 15,0 6 0-15,4 4 0 0,-4-10 0 0,3 12 0 0,-3-6 8 0,0 6 0 0,4 1 0 16,-4-1 0-16,0 6 0 0,0 0 0 0,0 0 0 0,0 0 0 31,0 0-24-31,0 0-4 0,0 0 0 0,0 0 0 0,0 0 20 0,3-3 8 0,4 3-8 0,-3 0 8 16,-1 0 0-16,4 0 0 0,0 3 0 0,-3-3-8 16,7 3 8-16,-1 3 0 0,1-4 0 0,-1 1 0 15,4 0 0-15,-3 3 0 0,3 0 0 0,0-6-12 16,0 6-38-16,0 0-8 0,4-6-2 0</inkml:trace>
  <inkml:trace contextRef="#ctx0" brushRef="#br0" timeOffset="10632.894">10961 7128 1454 0,'0'0'30'0,"0"0"8"15,0 0-30-15,0 0-8 0,0 0 0 0,0 0 0 16,0 0 59-16,0 0 10 0,0 0 3 0,0 0 0 0,-4 6-18 0,4-6-3 0,0 0-1 16,-3 3 0-1,3-3-23-15,0 0-5 0,3 6-1 0,-3-6 0 0,7 9-4 0,-7-9-1 0,4 9 0 0,3-9 0 16,-4 6-4-16,5-6-2 0,-5 5 0 0,4-5 0 15,0 0 1-15,0-5 0 0,4-1 0 0,-4 6 0 16,3-9-3-16,1-3-8 0,0 9 12 0,-4 0-4 16,3-3-8-16,-3 6-9 0,0-5 9 0,-7 5-13 15,4 0-3 1,3 0 0-16,-4-6 0 0,-3 6 0 16,7 0-28-16,-7 0-7 0,4-6-1 0,-4 6 0 15,0 0-41-15,0 0-9 0,4-6-2 0</inkml:trace>
  <inkml:trace contextRef="#ctx0" brushRef="#br0" timeOffset="10856.688">11000 7055 1165 0,'-7'18'24'0,"3"-10"7"0,-3 4-31 0,3 0 0 0,-3 0 0 0,0 5 0 16,4-8 67-16,-1 9 7 0,-3-7 2 0,4 7 0 15,3-3-14-15,-4-3-2 0,4 5-1 0,0 1 0 16,4-9-2-16,-4 2 0 0,3 1 0 0,1 0 0 15,-1 0-23-15,1-1-5 0,-1 7-1 0,4-3 0 16,0-3-11-16,1-1-2 0,2 1-1 0,-3 3 0 16,4-3-14-16,-1-1 0 0,4 7 8 0,-3-9-8 15,0 0 0-15,3-1-16 0,-4-2 3 0,4 0 1 16,0 0-144-16,1-6-29 0</inkml:trace>
  <inkml:trace contextRef="#ctx0" brushRef="#br0" timeOffset="11877.172">8869 8160 1037 0,'0'0'44'0,"0"0"-36"16,-4 6 72-16,4-6 15 0,-3 6 2 0,-1 0 1 15,1 0-10-15,-4 0-1 0,3 0-1 0,1 2 0 16,-1 1-22-16,1 0-4 0,3 9 0 0,-4-7-1 15,4-2-36-15,-4 9-7 0,4-1-2 0,-3 1 0 16,3 0-14-16,-4 2 0 0,1 4 0 0,3-6 0 16,-4 8 9-16,4-8-9 0,-3 2 8 0,3 4-8 15,0-7 11-15,-4 4-3 0,4-3-8 0,-3-1 12 16,3-5-12-16,-4 0 0 0,1-3 8 0,3 2-8 16,0-11 32-16,0 0 3 0,0 0 1 0,0 0 0 15,0 0-19-15,0 0-3 0,0 0-1 0,0 0 0 16,0 0 2-16,0 0 0 0,0 0 0 0,-7-6 0 15,3 1-15-15,1-4 0 0,-1 0 0 0,1 0 0 16,-1-9 17-16,4 7 1 0,0-4 0 0,0-3 0 16,0 7-18-16,0-7 0 0,0 0 0 0,0 4 0 15,4-4 0-15,-1-3 0 0,-3 4-9 0,4-1 9 16,-1-5 0-16,1-1 0 0,-1 3 9 0,1 1-9 16,-1-4 0-16,4 1-14 0,0-7 1 0,0 4 0 15,0 3 13-15,4 2 0 0,-4-3 0 0,0 1 0 16,4 2 0-16,-4-2 0 0,0 5 0 0,3 3-9 0,-2-8 9 15,-1 11 0-15,3-3-9 0,-3 4 9 0,0 5 0 16,0 0-9-16,0 0 9 0,-3 0 0 0,-1 6-11 0,-3 0 11 16,8 0-10-16,-8 0 10 0,7 0-11 0,0 0 11 0,-4 0-12 15,4 6 12-15,-3 0-10 0,3 0 10 0,-4 0-8 16,1 3 8-16,3-1 0 0,0 7-10 16,-4-3 10-16,5 0 0 0,-1-1 0 0,-4 1-8 0,4 3 8 15,-3 2 0-15,-1-5 0 0,1 0 0 0,-4 9 0 16,0-10 0-16,-4 7 0 0,1-6 0 0,-1-1 0 0,1 4 9 15,-4-9-9-15,-4 6 0 16,0 0 0-16,1-4 0 0,-1-5 0 0,-3 3 0 16,0-3 0-16,3 3 0 0,-3-6 0 0,4-6 0 0,-4 3 0 0,3 0 0 15,-3-3 0-15,3 0 0 0,-3 1-10 0,4-4 10 16,-1-3-35-16,0 6-1 0,1-6 0 16,3 7 0-16,3-4-96 0,4 9-20 0,0 0-4 0</inkml:trace>
  <inkml:trace contextRef="#ctx0" brushRef="#br0" timeOffset="12399.592">9320 8022 915 0,'0'0'39'15,"0"0"-31"-15,0 0 62 0,-7-6 13 0,4 3 2 0,3 3 1 16,-7-3-5-16,7 3-1 0,0 0 0 0,-7-3 0 16,0 0-15-16,0 3-3 0,-4-5-1 0,4 5 0 15,0-6-18-15,0 6-4 0,7 0-1 0,-7-6 0 32,-4 6-14-32,4 0-2 0,0 0-1 0,-3 0 0 0,2 6-12 0,1 0-9 0,4-6 12 0,-4 5-12 15,3 4 0-15,-3 0 0 0,4 0-12 0,-1 9 3 16,4-7 9-16,0-5-8 0,0 6 8 0,0 3-8 15,4-4 8-15,-1 1 0 0,1 0 0 0,-1 0 0 16,4-1 0-16,-3-2 0 0,3 3 0 0,0-6 0 16,-3 6 11-16,3-9-3 0,0 0 0 0,0-1 0 15,-7-2 20-15,7 0 3 0,-4-2 1 0,4 2 0 16,0-6-20-16,0 6-3 0,0-6-1 0,1 0 0 16,-5 0-8-16,4-6 8 0,-3 3-8 0,-1 1 8 15,4 2-8-15,-3-3 0 0,-1-3 9 0,1 6-9 16,-4 6 0-16,0 0 0 0,0 0 0 0,0 0 0 15,0 0-17-15,0 0 1 0,0 0 1 0,0 0 0 16,0 0-5-16,3 12-2 0,-3-6 0 0,4 6 0 16,-4-1 22-16,0 4 0 0,3-3-9 0,-3 3 9 15,0-4 0-15,4 1 0 0,-4 6 0 0,3-6 0 16,-3-4 0-16,0 1 0 0,4-3 0 0,-1 3 9 16,1-3-1-16,0 0 0 0,3-6 0 0,0 0 0 0,3 0 0 15,-3-6-8-15,4 6 12 0,3-6-4 16,-3-3-144-16,3 0-28 0</inkml:trace>
  <inkml:trace contextRef="#ctx0" brushRef="#br0" timeOffset="12984.67">9751 7993 1197 0,'0'0'50'15,"-4"-6"-40"1,4 6 88-16,-3-6 18 0,-4 0 3 0,7 6 1 16,-7-6-46-16,7 6-9 0,-7 0-1 0,7 0-1 15,-7-6-29-15,-1 3-6 0,-2 3 0 0,3-3-1 16,-4 3 9-16,4 0 1 0,-3 0 1 0,-1 0 0 15,4 3-21-15,0-3-4 0,0 3-1 0,0 3 0 16,0 0-12-16,0 0 0 0,3 0 0 0,-3 6 0 16,0-4 0-16,0 4 0 0,3 0 0 0,-3 6-10 15,7-13 10-15,-3 7 0 0,3-9 0 0,-4 3 0 16,4 3 0-16,0 0 0 0,0-3 0 0,4-1 0 16,-4 1 0-16,0-6 0 0,0 0 0 0,0 12 0 15,0-12-8-15,0 0 0 0,3 6 0 0,-3-6 0 0,0 0 8 0,0 0 0 0,0 0 0 16,11 0 0-16,-4 0 0 0,0 0 0 15,0 3 0-15,0-3 0 0,0 6 0 0,0-12 0 0,0 3 0 16,4 3 0-16,-4 0 0 0,0 0 0 0,0 0 0 16,-7 0 0-16,11 0 0 0,-4 0 0 0,-7 0 0 0,7 3 0 15,-7-3 0-15,0 0 0 0,0 0 0 16,3 6 0-16,-3 0 0 0,4 0 0 0,-4-1 0 16,0 1 0-16,3 6 0 0,-3-6 0 15,0 6 0-15,0-6 0 0,0 2 0 0,-3 4 11 0,-1-6-3 0,1 6 0 16,-1 0 4-16,1-7 0 0,-4 4 0 0,3-3 0 15,1 3 0-15,-4 0 0 0,0-9 0 0,3 6 0 16,4-6-2-16,-7 0 0 0,0 5 0 0,7-5 0 16,-7 0 9-16,0 0 1 0,0 0 1 0,0 0 0 15,0 0-38-15,0-5-8 0,-1 5-2 0,1-6 0 16,0 6-33-16,0-9-6 0,0 0-2 0</inkml:trace>
  <inkml:trace contextRef="#ctx0" brushRef="#br0" timeOffset="13648.285">10058 7987 1060 0,'0'0'22'0,"0"0"5"0,0 0-27 0,0 0 0 0,0 0 0 0,-7 0 0 15,0 0 90-15,0 0 13 0,-1 0 2 0,1 0 1 16,0 0-35-16,-3 0-7 0,3 6-2 0,0 0 0 16,0-1-11-16,-4-2-3 0,4 6 0 0,0 6 0 15,0-9-21-15,0 6-5 0,0-7-1 0,0 1 0 16,3 3-13-16,-3 0-8 0,4 6 10 0,-1-9-10 15,1 5 8-15,-1-5-8 0,4 0 0 0,0 0 0 16,-4 3 0-16,4-9 8 0,0 0-8 0,0 0 0 16,0 0 8-16,0 0-8 0,0 0 11 0,0 0-11 15,0 0 11-15,8 3-11 0,-5 0 10 0,1 0-10 16,3-3 0-16,0 0 8 0,-4 3-8 0,4-971 0 16,0 1936 0-16,-3-971 0 0,3 3 0 0,-7 0 0 15,7-3 0-15,0 3 0 0,-3-3 0 0,-4 3 0 16,7 3 0-16,-7-3 0 0,7 0 0 0,-4 3 0 15,-3-3 0-15,4 3 0 0,-4-3 0 0,3 5 0 16,1 1-8-16,-1 0 8 0,-3 0 0 0,0 0 0 0,0 0 0 16,0 6 0-16,-3-4 0 0,-1 4 0 0,1 0 12 15,-1 0-3-15,1-1-1 0,-4-2 0 16,0 6 1-16,3-6 0 0,-3 2 0 0,0 1 0 16,0-6-9-16,0 3 10 0,0-3-10 0,0-3 10 15,0 0-10-15,3 0 10 0,-3-3-10 0,7 0 10 16,-7-3-41-16,0 0-8 0,3 0-1 0</inkml:trace>
  <inkml:trace contextRef="#ctx0" brushRef="#br0" timeOffset="14233.306">10185 8116 1440 0,'0'0'30'0,"0"0"6"16,0 0-28-16,0 0-8 0,0 0 0 0,0 0 0 16,0 0 97-16,0 0 19 0,0 0 3 0,0 0 1 15,0 0-71-15,-4 6-13 0,4-6-4 0,0 0 0 16,0 6 0-16,0 6 0 0,0-3 0 0,4-4 0 15,-1 1-19-15,1 0-4 0,3 0-1 0,0-6 0 16,0 6 4-16,4 0 0 0,-4 0 0 0,3-3 0 16,1-6-4-16,3 3-8 0,-4-6 12 0,1 0-4 0,0 0 1 0,-1 6 0 15,1-6 0-15,-4 0 0 0,3-3-9 0,1 4 0 16,0-4-12-16,-4 0 12 0,3 3 0 0,-3 6 15 16,-3-6-1-16,3 0 0 0,-4 0-24 0,-3 1-5 15,0-1-1-15,0-6 0 16,0 6-9-16,0 0-3 0,-3 3 0 0,-1-3 0 15,4 0-12-15,-7 1-4 0,4-1 0 0,-4 0 0 0,0 6 26 16,0-6 5-16,-4 6 1 0,4-6 0 0,-4 12 3 0,4-6 1 0,0 0 0 16,-3 6 0-16,-1 6 8 0,0-7 0 0,1 7 0 0,3-6 0 15,-4 3 0-15,1 3 0 0,3-1 0 16,0 1 0-16,0 0 0 0,-1 0 9 0,1-1-1 16,4 4-8-16,-4-3 11 0,3 3-11 0,-3-4 10 0,4 1-10 15,3 6 12-15,0-6-3 0,0-4-1 0,0 4 0 16,3 6-8-16,1-7 8 0,-1-5-8 0,1 6 8 15,3 0 5-15,0-3 1 0,0 2 0 0,0-5 0 16,4 0 10-16,-1 0 1 0,4-6 1 0,-3 6 0 16,3 0-26-16,-3-6 0 0,3 0 0 0,0 0-11 15,0 0 11-15,0-6 9 0,0 0-1 0,0 0-8 16,-3 0-92-16,3 0-24 0,-3-2-6 0</inkml:trace>
  <inkml:trace contextRef="#ctx0" brushRef="#br0" timeOffset="14596.393">10354 7937 1409 0,'0'0'29'0,"0"0"7"0,0 0-28 0,0 0-8 0,0 0 0 0,0 0 0 16,0 0 110-16,0 0 21 0,0 0 4 0,0 0 1 16,0 0-44-16,0 0-8 0,0-6-1 0,4 0-1 15,-1 0-45-15,1 6-9 0,3-6-1 0,-4 0-1 16,4-5-8-16,0 5-2 0,4 0 0 0,-4 0 0 15,0 3-16-15,0-9 10 0,4 6-10 0,-1-5 8 16,1 2-8-16,-1 0 0 0,1-3 0 0,3-2 0 16,-3 8-46-16,-1-6-11 0,-3 3-3 0,4-3 0 15,-4 1-131-15,0 5-26 0,0-6-6 0</inkml:trace>
  <inkml:trace contextRef="#ctx0" brushRef="#br0" timeOffset="15207.722">10548 8140 1440 0,'-7'3'30'0,"7"-3"6"0,-7 8-28 0,3 1-8 0,4-9 0 0,0 0 0 15,0 0 64-15,0 0 11 0,0 0 2 0,0 0 1 16,0 0 2-16,4 6 0 0,-4-6 0 0,0 6 0 16,7 0-34-16,-3-6-6 0,3 6-2 0,0-6 0 15,0 6-11-15,3-6-3 0,-3 0 0 0,4 0 0 16,-1 0 2-16,1 0 0 0,3 0 0 0,-3 0 0 15,-1 0-26-15,-3-6 0 0,4 0 8 0,-4 0-8 16,0 0 0-16,-3 6 0 0,3-6 0 0,0 0 0 16,-4 1-28-16,4-1-5 0,0 0-1 0,-3 0 0 15,-1 3 5-15,1-3 1 0,-4 6 0 0,4 0 0 16,-4-6-13-16,0-6-3 0,0 7 0 0,0-1 0 16,-4-9 20-16,4 9 3 0,0 0 1 0,0-6 0 15,-4 7 20-15,1-7 0 0,-1 6 0 0,-3-3 0 16,4 0 0-16,-4 3 0 0,3 3 0 0,-3-8 0 15,0 5 0-15,-3 0 0 0,2 0 0 0,-2 6 0 16,3 0 8-16,0 0 8 0,0 6 3 0,0 0 0 16,-4 6-19-16,4-4 0 0,0 4-13 0,3 6 5 15,-3-1 8-15,4 1 8 0,-1 3-8 0,1 2 11 16,3-2-11-16,0 2 10 0,0 7-10 0,0-7 10 16,0 4 0-16,3-4 0 0,1 4 0 0,-1-10 0 15,4 4 17-15,0-4 3 0,1 1 1 0,-1 0 0 0,3-6-31 16,-3 2 0-16,0-2 0 0,4-6 0 0,-1 6 0 0,-2-12 0 0,2 5 0 15,1-2 9-15,-1 0 3 0,4-3 0 16,-3-3 0-16,0 0 0 0,3 1-12 0,-4-1 0 0,1-3 0 0,3 0 0 16,-3 0-39-1,3 0-9-15,0 0-3 0</inkml:trace>
  <inkml:trace contextRef="#ctx0" brushRef="#br0" timeOffset="37246.531">6537 11529 850 0,'-4'-6'24'0,"-3"1"6"15,4-4-30-15,-8 6 0 0,4 0 0 0,4-3 0 16,-4 3 39-16,3-3 1 0,-3 3 1 0,4-3 0 0,-5 0-6 0,1 1-2 0,0-1 0 16,-3 0 0-1,3-6-5-15,3 6 0 0,-3-3-1 0,0-2 0 16,4 5-17-16,-4 0-10 0,3 0 12 0,0 0-12 16,1-3 10-16,3 9-10 0,0 0 8 0,0 0-8 15,0 0 0-15,0 0 0 0,0 0 0 0,0 0 0 0,0 0 0 0,0 0 0 0,0 0 0 0,-11 3 0 16,11-3 16-16,0 0-1 0,-3 6-1 0,-4-6 0 15,7 0 8-15,-7 6 2 0,0-6 0 0,7 0 0 16,0 0 0-16,0 0 0 0,0 0 0 0,-4 6 0 16,4-6 12-16,0 0 4 0,0 0 0 0,0 0 0 15,0 0-17-15,0 0-3 0,0 0-1 0,0 0 0 16,0 0-3-16,0 0-1 0,0 0 0 0,0 0 0 16,0 0-15-16,4 0 8 0,3-6-8 0,3 6 0 15,-3 0 0-15,7 0-12 0,-6 0 1 0,2 6 0 16,4 0 11-16,-3 0 0 0,3 2 8 0,-4 1-8 15,1-3 0-15,3 0 0 0,-3 3 0 0,6-3 0 16,-6 0 0-16,0-1 0 0,3 1 0 0,0 0 0 16,0-3 9-16,-4 0-9 0,5 0 12 0,-1-3-12 15,0 0 0-15,3 0 0 0,-6-3 0 0,3 0 0 16,0 0 0-16,0 0 0 0,-3 0 11 0,3-3-3 16,-3 1-19-16,3-1-3 0,0 6-1 0,-7 0 0 15,3-6 23-15,-2 6 5 0,-1 0 1 0,-7 0 0 16,0 0-14-16,0 0-16 0,3 6 3 0,-3-6 1 15,0 0 1-15,0 0 1 0,0 0 0 0,0 0 0 16,-3 0 10-16,-4 6 0 0,-4-1 8 0,4 1-8 0,-11-6 20 16,4 3-1-16,0-3 0 0,-4-3 0 0,1 3-19 0,-1 0-11 15,4-6 2-15,0 1 0 0,-4-1 17 0,4 0 4 0,0-6 1 16,0 3 0-16,3 3-13 0,1-2 8 0,3 5-8 16,-4-3 0-16,8 6 8 0,3 0-8 0,0 0 0 0,0 0 0 15,0 0 9-15,0 0-9 0,0 0 8 0,0 0-8 16,0 0 0-16,0 0-9 0,-4 6 0 0,4 2 0 15,0 1 17-15,0 0 3 16,4 3 1-16,-4-6 0 0,3 0-24 0,1 5-5 16,-1-5-1-16,1 0 0 0,-1-3 18 15,4 0 0-15,0 3 0 0,0-6 0 0,4 3 0 0,-4-3 0 0,4-3 0 0,-1 3 0 16,1-6 0-16,6 3 0 0,-6-3 0 0,3 0 0 16,0 3 0-16,4-8 0 0,-4 5 0 0,4 0 0 15,-1 6-12-15,1-9 0 0,-4 6 1 0,0-3 0 16,0 6 11-16,4 0 14 0,-4-3-3 0,0 6-1 15,0-3-10-15,0 6 0 0,-3-3 0 0,-4 6 0 16,0-3 0-16,4 0-11 0,-8 5 11 0,1 1-8 16,-1 0 8-16,-3 3 0 0,0 2 0 0,-3-5 0 15,-1 0 0-15,-3 2 0 0,4-2 8 0,-4 0-8 16,-1-3 0-16,5 0-10 0,3-4 1 16,0-5 0-16,0 0-17 0,0 0-3 0,0 0-1 15</inkml:trace>
  <inkml:trace contextRef="#ctx0" brushRef="#br0" timeOffset="45165.259">3020 11926 817 0,'0'0'23'0,"0"0"5"16,0 0-28-16,0 0 0 0,-7-3 0 0,7-3 0 16,-7 3 32-16,3 0 1 0,4-2 0 0,0 5 0 15,0 0 3-15,0 0 0 0,0 0 0 0,0 0 0 16,0 0-36-16,0 0 0 0,0 0 0 0,0 0 0 0,0 0 12 0,-7 0-4 16,7 0 0-16,0 0-8 0,-3-6 0 0,3 6 0 15,-4-6-10-15,0 0 10 0,4 6 44 0,-3-6 16 0,-1 3 3 0,4 3 1 16,0 0-52-16,0 0-12 0,0-3 0 0,-3 0 0 15,3-6 0-15,0 4 0 0,-4-4 0 0,4 3 0 16,-3 0 0-16,3 0 0 0,0 0 0 0,0 6 0 16,0 0 34-16,0 0 4 0,0-6 1 0,0 6 0 15,0 0-26-15,0 0-5 0,0 0 0 0,0 0-8 16,0-6 0-16,0 6 0 0,0 0 0 0,0 0 0 16,0 0 21-16,0-2-2 0,0-7-1 0,-4 0 0 15,4 9-18-15,0 0 0 0,0 0 0 0,0 0 0 16,0 0 0-16,0 0 0 0,0 0 0 0,0 0 0 15,0 0 15-15,0 0-1 0,0 12 0 0,0-4 0 16,0-8-22-16,0 0-5 0,0 0-1 0,0 6 0 16,0 6 62-16,0-6 13 0,0-6 3 0,0 0 0 15,-3 12-47-15,3-12-9 0,0 0-8 0,-4 6 12 0,4-6-12 0,0 8 0 16,0-8-12-16,0 9 12 0,0 0 16 0,0 3 10 16,0 0 2-16,0 2 1 0,0 1-29 0,4 6 0 15,-1-10 0-15,1 7 0 16,-4 3-17-16,0 2-10 0,0-2-1 0,0 2-1 15,0 4 29-15,0-4 0 0,0 7 0 0,0-13 0 16,0 7 0-16,0-4 0 0,0 4 0 0,0-4 0 16,0 4 0-16,-4-6 0 0,4 8 0 0,0-8 0 15,-3-4 27-15,-1 7 11 0,4-6 2 0,-3 5 1 16,3-5-16-16,-4 0-3 0,1-4-1 0,-1 7 0 16,4-6-21-16,-3-1 8 0,-1 4-8 0,1-3 0 15,-1 0 0-15,4-3 0 0,-3 2 0 0,3-2 0 16,0 0 36-16,-4-3 2 0,4 0 1 0,-4 0 0 15,4-6-31-15,-3 0-8 0,3 0 0 0,0 0 0 16,-4 5-30-16,4-5-7 0,-3 0-2 0,3 9 0 0,0-9 39 0,0 0 0 0,0 0 0 16,-4 3 0-16,4-3 0 0,0 0 0 0,0 0 0 0,0 0 0 15,0 0-12-15,0 0 12 0,0 0-12 0,0 6 12 16,0-6-24-16,0 0 4 0,0 0 0 0,0 6 0 16,0-6-15-1,0 0-2-15,0 6-1 0,0-6 0 0,0 0 16 0,0 0 3 0,0 0 1 0,0 0 0 16,0 0-125-16,0 0-25 15,0 0-4-15</inkml:trace>
  <inkml:trace contextRef="#ctx0" brushRef="#br0" timeOffset="46091.089">3179 12326 1190 0,'0'0'33'0,"0"0"9"0,0 0-34 0,-4 0-8 0,4 0 0 0,0 0 0 16,0 0 76-16,0 0 14 0,0 0 2 0,-7 6 1 15,7-6-31-15,0 0-6 0,0 0-2 0,0 0 0 16,0 0-34-16,0 0-6 0,0 0-2 0,0 0 0 16,0 0 1-16,0 0 0 0,0 0 0 0,0 0 0 15,0 6-5-15,0 0 0 0,0-1-8 0,0 4 12 16,3 0-2-16,-3-3-1 0,4 0 0 0,-4-3 0 15,0-3-9-15,4 6 0 0,-1 0 9 0,-3-6-9 16,0 0 9-16,4 5-9 0,6 1 12 0,-3-6-12 16,0 0 12-16,0 0-4 0,0 9 0 0,0-6-8 15,4 3 9-15,-4-6-9 0,0 0 0 0,7 0 9 16,-7-3-9-16,0 0 8 0,4 3-8 0,-8-6 8 16,5 0-8-16,-1 0 12 0,0 1-12 0,3-4 12 0,-3 3-1 15,0-3 0-15,0 0 0 0,-3 0 0 16,3 1-11-16,0 2 0 0,-3 0 0 0,3-6 0 15,0 0 0-15,0 1 0 0,0 2 0 0,-4-3 0 16,4 0 0-16,-3 3 0 0,3 1 0 0,-7 2 0 16,3-3-15-16,1-3 5 0,0 0 1 0,-4 7 0 0,0-4-10 0,0 6-1 15,0 3-1-15,0 0 0 16,0 0-11-16,0 0-1 0,0 0-1 0,-8-3 0 16,5 3 9-16,3 0 1 0,-7 0 1 0,-4 0 0 15,4 3 23-15,0 3-11 0,-7 0 11 0,7-1-8 16,-4 1-24-16,4-6-4 0,0 0 0 0,-3 6-1 0,3-6 37 15,-4 9 0-15,4-6 0 0,0 3 0 16,3 0 22-16,-3-3 12 0,7-3 2 0,-7 3 1 0,0 2-28 16,0 4-9-16,4-3 0 0,-8 6 0 0,8-6 0 0,-1 0 0 15,-3 0 0-15,3-1 0 0,-3 1 0 16,4 3 0-16,3-9 0 0,-4 6 0 0,1 0 0 0,-1 6 0 16,1-7 0-16,-1 7 0 0,1 0 0 15,3-3 0-15,-4 3 0 0,1-1 0 0,3-5 9 0,0-6-9 16,0 0 0-16,0 0 9 0,0 6-9 0,3 3 12 0,1 0-12 15,-1 0 12-15,1 2-12 0,3 1 0 0,-4-6 9 0,1 3-9 16,3 0 13-16,-4-1-1 0,5 1-1 16,-5 0 0-16,4-3 5 0,0 0 2 0,0-6 0 0,0 6 0 15,-3 0-2-15,3-1 0 0,0 7 0 0,-4-6 0 16,5 0-1-16,-8-6-1 0,7 0 0 0,3 0 0 16,-3 3 2-16,0 3 0 0,0 0 0 0,0-6 0 15,0 6-16-15,4-1 0 0,-4 1 8 0,-7-6-8 16,11 0 0-16,-11 0 0 0,10 0 0 0,-3-6 0 15,4 6 0-15,-4 0 0 0,0 0 0 0,0 0 0 16,0 0 13-16,4 0 0 0,-1 0 0 0,-3 0 0 16,4 0-37-16,-1 0-7 0,-2-5-1 0,6 5-1 15,-4-6-60-15,1 0-12 0,-4 0-3 0</inkml:trace>
  <inkml:trace contextRef="#ctx0" brushRef="#br0" timeOffset="174890.026">16203 8437 121 0,'0'0'0'0,"0"0"0"0,0 0 0 0,0 0 0 0,0 0 0 0,0 0 0 15,0 0 0-15,0 0 0 0,0 0 0 0</inkml:trace>
  <inkml:trace contextRef="#ctx0" brushRef="#br0" timeOffset="176035.496">16087 8684 1157 0,'0'0'32'0,"0"0"8"0,0 0-32 0,0 0-8 0,0 0 0 0,0 0 0 15,-7 0 66-15,7 0 11 0,-4 2 3 0,1 4 0 16,-1 6-21-16,1-6-4 0,-1 6-1 0,0 0 0 16,4-7-7-16,-3 13-2 0,3-6 0 0,0 3 0 15,0 2-12-15,0-2-2 0,0-3-1 0,0 5 0 16,0-5-7-16,0 6-2 0,3-1 0 0,-3 4 0 15,0-9-7-15,4 2-2 0,-4-5 0 0,4 3 0 16,-4-3-12-16,0 2-10 0,0-5 2 0,0-6 0 16,0 0 37-16,0 0 8 0,0 0 2 0,0 0 0 15,0 0-25-15,0 0-5 0,0 0-1 0,0 0 0 16,0-6 5-16,0 1 1 0,0-1 0 0,0-6 0 16,-4 6-14-16,4-3 8 0,0-3-8 0,0 1 0 15,0-1 0-15,0-3 0 0,0 1 0 0,4 5 0 16,-4-3 0-16,0-6 0 0,0 4 0 0,0 2 0 15,-4 0 0-15,4-5-21 0,0-4 3 0,0 3 1 16,0 1 27-16,0-1 6 0,0-3 0 0,0 4 1 0,4 5-17 16,-4-11 0-16,3 8 0 0,1 3 0 15,-1-6-18-15,1 7-7 0,3-4-2 0,-4 9 0 16,1-6-8-16,-1 6-1 0,1 1-1 0,-1-1 0 0,1 6 37 0,-1 0 0 16,4 0 0-16,-3 0 0 15,-1 0 0-15,5 6 0 0,-5-1 0 0,4 1 0 16,0 6 0-16,0-3 0 0,0 3 0 0,-3 5 0 0,3 7 0 0,-4-9 0 15,1 14 0-15,3-9 0 0,-4 10 0 0,1-7 0 16,3 4 0-16,-3 2 0 0,-1-11 0 0,1 2 0 0,-1 4 0 0,1-3 0 16,-1 2 0-16,1-5 0 0,-1 5 0 0,1-5 0 15,-1-3 0-15,1 2 0 0,-4-11 0 0,3 3 0 16,-3-3 0-16,4 3 0 0,-1-1 0 0,1-2 0 16,-4-6 0-16,7 0 0 0,-7 0 0 0,4 0 0 15,3 0-59-15,0 0-4 0,-4 0-1 16,4 0 0-16,0-6-71 0,-3 6-14 0</inkml:trace>
  <inkml:trace contextRef="#ctx0" brushRef="#br0" timeOffset="176573.154">16404 8610 1094 0,'-3'0'23'0,"-1"-12"5"0,1 12-28 16,-1-6 0-16,1 6 0 0,3 0 0 0,-4-5 108 16,4 5 16-16,0 0 3 0,0 0 1 0,-7-3-103 0,7 3-25 0,-7 8 0 0,0-8 0 15,3 6 36-15,-3 6 3 0,4-6 0 0,-4 6 0 16,3-3-22-16,1-1-4 0,-1 7-1 0,1-3 0 15,-1 0 1-15,4 2 0 0,-4-2 0 0,4 6 0 16,0-7-13-16,-3 4 0 0,3 0 0 0,0 0 0 16,3-4 36-16,-3 4 4 0,4 0 0 0,0-1 1 15,3 4-25-15,-4-12-6 0,4 6-1 0,0-1 0 16,0 1-9-16,0-3 0 0,4 3 9 0,0 2-9 16,-4-2 0-16,3-3 8 0,-3 0-8 0,0-3 0 15,4 0 8-15,-4-1-8 0,3 1 10 16,1-6-10-16,-4-6 12 0,0 1-4 0,4-1-8 0,-4 0 12 15,3-3-1-15,-3-3-1 0,1 0 0 0,-1 1 0 16,-4-7-10-16,4-2 10 0,-3 8-10 0,-4-6 10 16,3-2-10-16,1 2-17 0,-4 6 4 0,-4-11 1 15,1 8-6-15,-1 0-1 0,-3 1 0 0,0-4 0 16,-4 6 0-16,4-6 0 0,-7 4 0 0,4 2 0 16,-1-3 19-16,1 4-8 0,2 2 8 0,-2 0 0 15,-1 3-30-15,1 0 1 0,-4 0 0 0,3 0 0 16,0 6 52-16,1 0 10 0,-1 0 3 0,4 6 0 15,0-6-58-15,4 0-11 0,3 0-3 0,-4 6 0 16,1 0 36-16,-1 0 0 0,4 0 0 0,0 0 0 16,0 0-112-16,4-1-15 0,-1 1-3 0</inkml:trace>
  <inkml:trace contextRef="#ctx0" brushRef="#br0" timeOffset="177090.325">16637 8622 950 0,'-4'6'20'0,"1"5"4"16,3 4-24-16,-4-3 0 0,4 0 0 0,0-4 0 16,0 10 71-16,0-6 9 0,0 0 3 0,0 5 0 15,0-2-51-15,4 3-11 0,-4-1-1 0,3-5-1 16,1 0 47-16,0 2 10 0,-1 4 1 0,1-6 1 15,-1 0-34-15,4 2-6 0,0-2-2 0,-3 0 0 16,3 0-10-16,0 2-2 0,0-5-1 0,0 3 0 16,-4-3 0-16,5-3 0 0,-1-6 0 0,-4 5 0 15,4 1 2-15,0-12 1 0,0 6 0 0,0-5 0 16,-3-1-16-16,3 0-10 0,0-3 12 0,0 0-12 0,-3-3 43 16,3-2 1-16,0 2 1 0,-4-3 0 0,1-5-31 15,3 5-6-15,-4-3-8 0,1-5 11 0,-4 2-11 0,3-2 12 16,-3 2-12-16,0-2 12 0,-3-1-12 15,3-2 8-15,0 2-8 0,-4-2 8 0,1 8-24 16,-4-8-4-16,3 8-2 0,-3 0 0 16,0 1-18-16,4-1-4 0,-4 3-1 0,-1 9 0 0,1-5-101 15,4 5-20-15,-4 6-4 0</inkml:trace>
  <inkml:trace contextRef="#ctx0" brushRef="#br0" timeOffset="177714.655">17170 8513 1317 0,'0'0'27'0,"-7"-3"8"16,7 3-35-16,-7 0 0 0,0-6 0 0,-1 6 0 0,1 0 106 15,4 0 14-15,-4 0 4 0,0 0 0 0,7 0-38 0,-7 0-7 16,7 0-2-16,-11 0 0 0,4 0-32 0,0 0-6 0,0 6-2 0,-4-3 0 16,4 0-23-16,0 3-5 0,0-3-1 0,0 3 0 15,4 0-8-15,-4-6 0 0,3 5 0 0,-3 1 0 16,3 6 0-16,4-12 0 0,-3 0 0 0,-1 6 0 15,4 0-11-15,0-6 11 16,-3 6-8-16,3-6 8 0,0 6 0 0,0 2 0 0,-4-2 0 0,4-6-8 16,0 6 8-16,4 6 0 0,-4-12-9 0,0 6 9 15,0-6 0-15,3 6-11 0,-3-6 11 0,0 0-8 16,4 6 8-16,3-3 0 0,0-1-9 0,-3 1 9 16,3 0 0-16,0 6-9 0,0-3 9 0,0 0 0 15,0 0-8-15,3 0 8 0,-2 0 0 0,-1-4 0 16,3 4 0-16,-3 3 0 0,0-3 0 0,0 3 0 15,0-3 0-15,0 6 0 0,0-7 0 0,1 1 0 16,-5 0 0-16,1 0 0 0,3-3 0 0,-4 3 0 16,4 0 0-16,-3 6 0 0,3-1 0 0,-4 1 0 15,1 0-28-15,-1-3 2 0,-3 8 0 0,4-5 0 16,-4-6 46-16,3 6 8 0,-3 2 3 0,0 4 0 16,-3-12-31-16,3 6 0 0,-4 2 0 0,1-2 0 15,-1-3 0-15,-3 0 9 0,4-3-9 0,-4-1 12 16,3 1-12-16,-3 0 12 0,0-6-12 0,0 0 12 15,0 0-3-15,-4 0 0 0,1-6 0 0,-4 0 0 16,3-5-9-16,1 2 8 0,-1-3-8 0,-3 0 8 16,3 1-32-16,1 5-8 0,-1-6 0 0,4 0-1 15,-4 3-143-15,4-2-29 0</inkml:trace>
  <inkml:trace contextRef="#ctx0" brushRef="#br0" timeOffset="178673.415">18249 8475 938 0,'0'0'40'0,"-3"-6"-32"16,3 6 81-16,-4-6 17 0,1-3 3 0,3 9 1 15,-4-3-7-15,4 3-2 0,-3-6 0 0,3 6 0 16,-8-3-29-16,8 3-5 0,-7-2-2 0,0-1 0 16,0 3-35-16,0 0-7 0,-3 0-2 0,3 0 0 15,-4 3 10-15,0-1 1 0,1 4 1 0,-1-3 0 16,4 3-24-16,-3 0-9 0,-1 0 0 0,1 0 9 15,-1 0-9-15,0 0 0 0,1 5 0 0,-4-5 8 16,3 6-8-16,4-3 0 0,-4 3 0 0,4-1 0 16,4 1 0-16,-4-6 0 0,0 3-9 0,3 0 9 15,1-1 0-15,-1-8-8 0,4 0 8 0,0 0 0 16,0 0-8-16,0 6 8 0,0-6 0 0,0 12 0 16,0-12 0-16,0 6-8 0,4 0 8 0,-1-3 0 15,1 3 0-15,-4 0 0 0,3-1-8 0,1 7 8 0,-1-6 0 0,1 0 0 16,-1 0-8-16,-3-6 8 15,4 0 0-15,-4 0-8 0,7 6 8 0,-4-6 0 0,5 6-8 16,-5-6 8-16,4 2 0 0,-3-2 0 0,-4 0 0 0,7 3 0 16,-4-3 0-16,4 3 0 0,0-3 0 0,-3 6-8 15,3-6 8-15,0 0 0 0,0 3 0 0,0 0 0 16,-3 0-8-16,3 6 8 0,3-9 0 0,-3 0 0 16,0 6-8-16,0-6 8 0,0 6 0 0,-3-6 0 0,3 6 0 15,-3-1 0-15,-1 1-15 0,1 0 1 0,-1 0 0 0,1-3 0 16,-1 3 14-16,-3 0 0 0,0 0 0 0,0 0 0 15,4 5 0-15,-4-5 0 0,-4-6 0 0,4 6 0 16,-3-3 22-16,-1 0 7 0,1 3 2 0,-1 0 0 16,1-3-19-16,-4 2-4 0,3 1-8 0,-3 0 12 15,0-6-12-15,-4 6 9 0,4-6-9 0,-3 6 8 16,3-6-8-16,-4 0 8 0,4 0-8 0,-4 0 8 16,4 0-8-16,-3 0 0 0,-1-6 9 0,4 0-9 15,0 6 0-15,0 0 0 0,3-970 0 0,4 1940 0 16,0-970-29-16,0 0-1 0,0 0 0 15,0 0 0-15,0 0-28 16,0 0-6-16,0 0 0 0,0 0-495 0,0 0-98 0</inkml:trace>
  <inkml:trace contextRef="#ctx0" brushRef="#br0" timeOffset="179286.361">18443 8631 1267 0,'0'0'28'0,"0"0"5"0,-7 3 2 0,0 0 1 0,7-3-36 0,-7 5 0 0,0-2 0 0,0 6 0 16,0-3 58-16,3 0 5 0,4-6 1 0,-3 6 0 16,-1 0-52-16,1 0-12 0,-1 2 0 0,-3 1 0 15,4-3 54-15,-1 3 8 0,1 3 2 0,-1-6 0 16,1 5-52-16,-1-2-12 0,4 0 0 0,-3 6 0 15,-1-4 0-15,4 1 0 0,-4-3 0 0,4 0 0 16,0 3 0-16,4 2 0 0,-4-8 0 0,4 0 0 0,-1 0 0 0,1 3 0 16,3 5 0-16,-4-2 0 0,4-3 54 0,0 3 8 15,0-6 2-15,0 2 0 0,0-2-64 0,8 0-8 16,-1-3-4-16,0-3-1 0,0 0 13 0,-4-6 16 16,5 0-3-16,-1 3-1 0,0-5-12 15,-4 2 0-15,1-6 0 0,0 3 0 0,-1 0 0 0,1-5 0 16,-4 2 0-16,0 0 0 0,-4-6 0 0,4 7 0 15,-3-1 0-15,-4 3 0 16,3-3 32-16,-3 1 1 0,-3 2 0 0,3 0 0 16,-4 0-53-16,1 3-10 0,-1 0-2 0,-3 1-1 0,0-1 14 0,0 0 3 15,0 0 1-15,-3 6 0 0,-5 0 0 0,1 0 0 16,4 0 0-16,-4 0 0 16,-1 0-15-16,1 6-3 0,4-6-1 0,-4 6 0 0,3-6 34 0,1 6 0 15,2-1 0-15,1 1 0 0,4 0 0 0,-1 3 0 0,1 3 0 0,3 0 0 31,3 5-109-31,1-11-15 0,6 3-4 0,1 0 0 0</inkml:trace>
  <inkml:trace contextRef="#ctx0" brushRef="#br0" timeOffset="180052.936">18711 8654 836 0,'0'0'24'0,"0"0"4"0,0 0-28 0,0 0 0 15,0 0 0-15,0 0 0 0,0 0 120 0,-3 6 19 16,3 0 3-16,-4 0 1 0,4-6-63 0,0 12-13 15,0-7-3-15,0 7 0 0,4-3-26 0,-4 3-6 16,0-6 0-16,3 5-1 0,1 1-11 0,-4-3-1 16,3 0-1-16,1 0 0 0,-1 2-18 0,-3-5 0 15,4 0 0-15,-4-6 0 0,0 6 47 0,0-6 5 16,0 0 2-16,0 0 0 0,0 0-35 0,0 0-7 0,0 0-2 16,0 0 0-16,0 0-10 0,0 0 0 0,0 0 0 15,0 0 0-15,3 0 33 0,-3-6 5 0,4 0 1 0,0 0 0 31,-4 1-63-31,3-1-12 0,1 0-2 0,-4 0-1 0,3 0 39 0,1 0 0 0,-1 0 0 16,1-3 0-16,-4 9-12 0,0 0 12 0,3 0-10 0,-3 0 10 16,0 0-16-16,0 0 4 0,4-5 0 0,-4 5 0 15,7 0 3-15,-7 0 1 0,0 0 0 0,0 0 0 16,7 5 8-16,-7-5 0 0,0 0 0 0,3 0 0 16,4 9 0-16,1-6 0 0,-5 3 0 0,4-3 0 15,-7-3 0-15,4 6 14 0,-1 6-3 0,1-6-1 16,-1 5 4-16,1-5 1 0,-1 0 0 0,-3 3 0 15,4 0-15-15,-4-1 0 0,3 4 0 0,-3-6 0 16,0-6 0-16,4 6 0 0,-1 0 0 0,-3-6 0 16,0 0 0-16,0 0 0 0,0 6 0 0,0-6 0 0,0 0 0 15,0 0 0-15,0 0 0 0,0 0 0 0,0 0 0 16,0 0 0-16,0 0 0 0,4-6 0 0,3 0 0 0,-3 6 0 16,-1-12 0-16,-3 6 0 0,4-2 0 0,-4 8 0 15,3-6 0-15,1 0 0 0,-1 0 0 0,1 0 0 16,-4 6 0-16,0 0 0 15,0 0 0-15,3 0 0 0,-3 0 0 0,0 0 0 16,0 0 0-16,7 0 0 0,-7 0 0 0,0 0 0 16,4 0 9-16,-4 0-1 0,0 0 0 0,7 0 0 15,-7 0-8-15,7 3 0 0,-7-3 0 0,7 3 0 16,-4 3 0-16,5-3-9 0,-1 3 9 0,-7-6 0 16,3 5-8-16,4 1 8 0,-7-6 0 0,7 6 0 15,-3 6 0-15,-1-6 0 0,-3-6 0 0,4 6 0 16,-4-6 0-16,0 0 0 0,7 0 0 0,-7 0 0 0,7 6 0 0,-7-6 0 15,10 3 0-15,-2 0 0 16,-1 2-124-16,3-2-19 0,-3-3-3 0</inkml:trace>
  <inkml:trace contextRef="#ctx0" brushRef="#br0" timeOffset="180763.537">19068 8701 1161 0,'0'0'24'0,"0"0"7"0,0 0-31 0,0 0 0 0,0 0 0 0,0 0 0 15,0 0 75-15,0 0 9 0,0 0 1 0,0 0 1 16,-4 6-41-16,4-6-8 0,0 0-1 0,-3 9-1 16,3-9 9-16,0 6 1 0,0-6 1 0,0 6 0 15,0 0-7-15,0 5-2 0,0-5 0 0,0 3 0 16,3 0-13-16,-3 0-2 0,4-3-1 0,-1 5 0 15,-3-5-4-15,0 3-1 0,4-3 0 0,-4-3 0 16,0 3-4-16,3-3 0 0,-3 2-1 0,0-5 0 16,0 0-11-16,0 0 10 0,0 0-10 0,0 0 10 15,0 0 7-15,0 0 2 0,0 0 0 0,0 0 0 16,0 0-2-16,0 0 0 0,4-5 0 0,-1-1 0 16,1 0-6-16,-4-3-2 0,3 3 0 0,-3 0 0 15,0-5-9-15,4 5 0 0,-4-6 0 0,0 6 0 16,0-3 0-16,0-3 0 0,3 7 0 0,-3-1 0 15,0 0 0-15,0 0 0 0,0 6 0 0,0 0 0 16,0 0 0-16,0 0 0 0,0 0 0 0,0 0 0 16,0 0-9-16,0 0-1 0,0 0 0 0,0 0 0 0,7 6-2 15,-3-6 0-15,0 6 0 0,-1 5 0 0,1-5 12 16,-1 0 0-16,1 3-9 0,-1-3 9 0,1 6 16 0,-1-6 8 0,1-1 2 0,-1 1 0 16,1 0-41-16,-4-6-8 0,3 6-1 15,-3-6-1-15,0 0 25 0,0 0 0 0,4 3 0 0,-4-3 8 16,0 0 1-16,0 0 1 0,0 0 0 0,0 0 0 15,7-3-2-15,-4-3 0 0,1 0 0 0,-4 6 0 16,3-11-8-16,1 5 0 16,-4-6-12-16,4 6 12 0,-1 0-14 15,-3 0 5-15,4-3 1 0,-4 9 0 0,0 0-7 16,0 0-1-16,0 0 0 0,0 0 0 0,0 0 4 0,0 0 0 0,3 0 0 0,-3 0 0 16,0 0 3-16,0 0 1 0,4 6 0 0,3-3 0 15,-7-3 8-15,3 6-10 0,1 0 10 0,-4-6-10 16,7 3 18-16,-7-3 4 0,0 0 1 0,3 3 0 15,-3-3 12-15,7 3 3 0,-3 0 0 0,-4-3 0 16,7 6-12-16,-7-6-1 0,3 0-1 0,-3 0 0 16,0 0-14-16,8 6 0 0,-8-6 8 0,7 5-8 15,-7-5 0-15,3 6 0 0,4 0 0 0,-7-6 0 16,4 0 0-16,-4 0 0 0,3 6 0 0,1 0 0 16,-4-6 0-16,3 6 0 0,1 0 0 0,-1 0 0 15,1 2-199-15,-1-2-45 0,-3-6-10 0</inkml:trace>
  <inkml:trace contextRef="#ctx0" brushRef="#br0" timeOffset="181347.465">19435 8654 1337 0,'0'0'56'0,"0"0"-44"16,-8 0 56-16,5 6 11 0,3-6 2 0,-4 6 1 15,1 0-17-15,-1 0-3 0,4-6-1 0,0 8 0 16,0-2-24-16,0 3-5 0,4-3 0 0,-1 3-1 16,1-3-6-16,-1 0-1 0,5 0 0 0,-5-1 0 15,4 1 1-15,0-3 0 0,-3-3 0 0,3 3 0 16,0-3-5-16,0-3-2 0,0 3 0 0,0 0 0 15,0 0-2-15,0 0 0 0,0 0 0 0,0-3 0 16,-3-3-4-16,3 6 0 0,-4-5-1 0,4-7 0 16,-3 6-3-16,-1-6 0 0,1 6 0 0,-1-6 0 15,1 10-8-15,0-10 0 0,-4 6 9 0,3-6-9 16,-3 3 0-16,0 3-18 0,0 1 3 0,0-1 1 16,0 0 0-16,-3 6 0 0,3 0 0 0,0 0 0 15,0-6 14-15,0 6 0 0,-4-6 9 0,4 6-9 16,0 0-14-16,-7-6-9 0,7 6-1 0,-7-6-1 15,3 6-11-15,-3 0-3 0,0 0 0 0,0-6 0 16,0 6 39-16,-3 0 0 0,2 0 0 0,1 0 0 16,-3 0 0-16,-1 0 18 0,1 0-2 0,3 0 0 0,-4 0-25 15,4 6-6-15,3 0-1 0,-3 0 0 16,4 6 16-16,-1-6 0 0,1 3 12 0,3 8-12 0,-4-5 0 0,4-6 0 16,4 6 0-16,-4-4 0 0,3 7 0 0,4 0 0 15,-3-3 0-15,3-7 0 0,0 13 0 0,0-9 12 16,4 3-4-16,-1-1-8 0,-3 1 11 0,4-6-11 15,-1 3 10-15,1 0-10 0,-4-1 8 0,4 4-8 16,-1-6 0-16,-3 0 9 0,4-6-9 16,0 6 8-16,3-6-8 0,-4 0 8 0,1 0-24 15,3 0-6-15,-3-6-1 0,3 0 0 0,-4 0-98 0,1 0-20 0,-1-2-4 16</inkml:trace>
  <inkml:trace contextRef="#ctx0" brushRef="#br0" timeOffset="181858.049">19914 8566 1337 0,'-7'-12'28'0,"4"6"6"15,-1 0-34-15,1 6 0 0,-1-5 0 0,-3-1 0 16,4 6 109-16,-4-6 15 0,7 6 4 0,-4-3 0 15,-3 0-52-15,7 3-9 0,-7-3-3 0,0 3 0 0,0 3-17 16,0 0-4-16,0 0-1 0,3 3 0 0,-3 0-42 16,0-1 0-16,3 1 0 0,-3 9 0 0,4-6 0 0,-1 3 0 0,4 2 0 0,-3-2 0 15,3-6 0-15,-4 3 0 0,4 3-11 0,0-4 11 16,-3 1 0-16,3 3 0 0,0-6 0 0,0 0 0 16,0 0 0-16,0-6 0 15,3 2 0-15,-3-2 0 0,4 6 0 0,-4-6-8 0,7 6 8 0,-4-6 0 16,4 3 0-16,1 0 0 0,-1-3 0 0,-4 3 11 15,4-3-11-15,0 0 0 0,0 3 0 0,-3 3 0 16,3-6 8-16,0 0-8 0,0 0 0 16,0 0 8-16,0 0-8 0,0 6 0 0,0-6 0 0,0 6 0 15,0-6 0-15,-3 6 0 0,3-1 0 0,0 4 0 16,-4-3 0-16,1 0 0 0,3 0 0 16,-3 0 0-16,-1 6 0 0,1-1 0 0,3-5 0 0,-7 6 0 15,3 0 0-15,-3 2 0 0,0-2 0 0,0 0 0 16,0-3 0-16,0 0 0 0,-3 5 0 0,3-2 0 15,-4 0-12-15,4 2 12 16,-3-5-10-16,-1 3 10 0,1-3 0 0,-1 3 0 0,-3-1-8 0,3 1 8 16,-3-6 0-16,4 0 0 0,-4 0 0 0,3 0 0 15,-3 2-8-15,0-8 8 0,0 0-13 0,0 0 5 16,-3 0-32-16,-1-8-5 0,4 2-2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80073" y="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2" y="4481453"/>
            <a:ext cx="5622291" cy="3666788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39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80073" y="8845391"/>
            <a:ext cx="3044614" cy="466884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É.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0846C-8667-4EDA-B1E1-658FC02399A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75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3/11/2025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90611"/>
          </a:xfrm>
        </p:spPr>
        <p:txBody>
          <a:bodyPr/>
          <a:lstStyle/>
          <a:p>
            <a:pPr algn="ctr"/>
            <a:br>
              <a:rPr lang="en-US" b="1" dirty="0"/>
            </a:br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six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65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Il </a:t>
            </a:r>
            <a:r>
              <a:rPr lang="en-US" dirty="0" err="1"/>
              <a:t>tombe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Hier</a:t>
            </a:r>
            <a:r>
              <a:rPr lang="en-US" dirty="0"/>
              <a:t>,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tombé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8878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être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____________</a:t>
            </a:r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____________</a:t>
            </a:r>
          </a:p>
          <a:p>
            <a:pPr marL="0" indent="0">
              <a:buNone/>
            </a:pPr>
            <a:r>
              <a:rPr lang="en-US" dirty="0" err="1"/>
              <a:t>il</a:t>
            </a:r>
            <a:r>
              <a:rPr lang="en-US" dirty="0"/>
              <a:t> / </a:t>
            </a:r>
            <a:r>
              <a:rPr lang="en-US" dirty="0" err="1"/>
              <a:t>elle</a:t>
            </a:r>
            <a:r>
              <a:rPr lang="en-US" dirty="0"/>
              <a:t> _________</a:t>
            </a:r>
          </a:p>
          <a:p>
            <a:pPr marL="0" indent="0">
              <a:buNone/>
            </a:pPr>
            <a:r>
              <a:rPr lang="en-US" dirty="0"/>
              <a:t>nous ____________</a:t>
            </a:r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____________</a:t>
            </a:r>
          </a:p>
          <a:p>
            <a:pPr marL="0" indent="0">
              <a:buNone/>
            </a:pPr>
            <a:r>
              <a:rPr lang="en-US" dirty="0" err="1"/>
              <a:t>elles</a:t>
            </a:r>
            <a:r>
              <a:rPr lang="en-US" dirty="0"/>
              <a:t> / </a:t>
            </a:r>
            <a:r>
              <a:rPr lang="en-US" dirty="0" err="1"/>
              <a:t>ils</a:t>
            </a:r>
            <a:r>
              <a:rPr lang="en-US" dirty="0"/>
              <a:t> ___________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1C5A493-0275-43D9-B0B2-87D8676DE8BE}"/>
                  </a:ext>
                </a:extLst>
              </p14:cNvPr>
              <p14:cNvContentPartPr/>
              <p14:nvPr/>
            </p14:nvContentPartPr>
            <p14:xfrm>
              <a:off x="1837800" y="3288960"/>
              <a:ext cx="1285560" cy="2612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1C5A493-0275-43D9-B0B2-87D8676DE8B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28440" y="3279600"/>
                <a:ext cx="1304280" cy="263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2734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7742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2681"/>
            <a:ext cx="10515600" cy="51142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devenir</a:t>
            </a:r>
            <a:r>
              <a:rPr lang="en-US" dirty="0"/>
              <a:t>				</a:t>
            </a:r>
            <a:r>
              <a:rPr lang="en-US" dirty="0" err="1"/>
              <a:t>descendre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revenir</a:t>
            </a:r>
            <a:r>
              <a:rPr lang="en-US" dirty="0"/>
              <a:t>				</a:t>
            </a:r>
            <a:r>
              <a:rPr lang="en-US" dirty="0" err="1"/>
              <a:t>entrer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monter</a:t>
            </a:r>
            <a:r>
              <a:rPr lang="en-US" dirty="0"/>
              <a:t>				</a:t>
            </a:r>
            <a:r>
              <a:rPr lang="en-US" dirty="0" err="1"/>
              <a:t>retourner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rentrer</a:t>
            </a:r>
            <a:r>
              <a:rPr lang="en-US" dirty="0"/>
              <a:t>				</a:t>
            </a:r>
            <a:r>
              <a:rPr lang="en-US" dirty="0" err="1"/>
              <a:t>tomber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sortir</a:t>
            </a:r>
            <a:r>
              <a:rPr lang="en-US" dirty="0"/>
              <a:t>					</a:t>
            </a:r>
            <a:r>
              <a:rPr lang="en-US" dirty="0" err="1"/>
              <a:t>rester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venir</a:t>
            </a:r>
            <a:r>
              <a:rPr lang="en-US" dirty="0"/>
              <a:t>					</a:t>
            </a:r>
            <a:r>
              <a:rPr lang="en-US" dirty="0" err="1"/>
              <a:t>aller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arriver				</a:t>
            </a:r>
            <a:r>
              <a:rPr lang="en-US" dirty="0" err="1"/>
              <a:t>mourir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naitre</a:t>
            </a:r>
            <a:r>
              <a:rPr lang="en-US" dirty="0"/>
              <a:t>					</a:t>
            </a:r>
            <a:r>
              <a:rPr lang="en-US" dirty="0" err="1"/>
              <a:t>partir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		passer				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F795E50-5AF0-40EB-A109-3F4A88E72254}"/>
                  </a:ext>
                </a:extLst>
              </p14:cNvPr>
              <p14:cNvContentPartPr/>
              <p14:nvPr/>
            </p14:nvContentPartPr>
            <p14:xfrm>
              <a:off x="575280" y="7200"/>
              <a:ext cx="7875720" cy="5505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F795E50-5AF0-40EB-A109-3F4A88E7225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65920" y="-2160"/>
                <a:ext cx="7894440" cy="552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26919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a verb which has </a:t>
            </a:r>
            <a:r>
              <a:rPr lang="en-US" dirty="0" err="1"/>
              <a:t>être</a:t>
            </a:r>
            <a:r>
              <a:rPr lang="en-US" dirty="0"/>
              <a:t> as the auxiliary is conjugated in the passé </a:t>
            </a:r>
            <a:r>
              <a:rPr lang="en-US" dirty="0" err="1"/>
              <a:t>composé</a:t>
            </a:r>
            <a:r>
              <a:rPr lang="en-US" dirty="0"/>
              <a:t>, the past participle must agree in number and gender with the subject.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47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9763" y="2310714"/>
            <a:ext cx="4819134" cy="3299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375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a verb which has </a:t>
            </a:r>
            <a:r>
              <a:rPr lang="en-US" dirty="0" err="1"/>
              <a:t>être</a:t>
            </a:r>
            <a:r>
              <a:rPr lang="en-US" dirty="0"/>
              <a:t> as the auxiliary is conjugated in the passé compose, the past participle must agree in number and gender with the subject.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Jacques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allé</a:t>
            </a:r>
            <a:r>
              <a:rPr lang="en-US" dirty="0"/>
              <a:t> au cinema.</a:t>
            </a:r>
          </a:p>
          <a:p>
            <a:pPr marL="0" indent="0">
              <a:buNone/>
            </a:pPr>
            <a:r>
              <a:rPr lang="en-US" dirty="0"/>
              <a:t>Marie </a:t>
            </a:r>
            <a:r>
              <a:rPr lang="en-US" dirty="0" err="1"/>
              <a:t>est</a:t>
            </a:r>
            <a:r>
              <a:rPr lang="en-US" dirty="0"/>
              <a:t> mont</a:t>
            </a:r>
            <a:r>
              <a:rPr lang="en-US" b="1" dirty="0"/>
              <a:t>ée </a:t>
            </a:r>
            <a:r>
              <a:rPr lang="en-US" dirty="0" err="1"/>
              <a:t>l’escalier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Jacques et Maurice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mort</a:t>
            </a:r>
            <a:r>
              <a:rPr lang="en-US" b="1" dirty="0" err="1"/>
              <a:t>s</a:t>
            </a:r>
            <a:r>
              <a:rPr lang="en-US" dirty="0"/>
              <a:t> pendant la guerre.</a:t>
            </a:r>
          </a:p>
          <a:p>
            <a:pPr marL="0" indent="0">
              <a:buNone/>
            </a:pPr>
            <a:r>
              <a:rPr lang="en-US" dirty="0"/>
              <a:t>Lisa et Charlotte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devenu</a:t>
            </a:r>
            <a:r>
              <a:rPr lang="en-US" b="1" dirty="0" err="1"/>
              <a:t>es</a:t>
            </a:r>
            <a:r>
              <a:rPr lang="en-US" dirty="0"/>
              <a:t> riches.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3D3FFFA-447E-4A39-BB41-37EFB6B33EFE}"/>
                  </a:ext>
                </a:extLst>
              </p14:cNvPr>
              <p14:cNvContentPartPr/>
              <p14:nvPr/>
            </p14:nvContentPartPr>
            <p14:xfrm>
              <a:off x="2973240" y="215640"/>
              <a:ext cx="4365360" cy="862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3D3FFFA-447E-4A39-BB41-37EFB6B33EF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63880" y="206280"/>
                <a:ext cx="4384080" cy="881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7067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6F4F-1559-4F15-8A5C-C8EA8B0A5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DB5B0-CD9D-40F9-A1AE-A9DE44AC1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La </a:t>
            </a:r>
            <a:r>
              <a:rPr lang="en-US" dirty="0" err="1"/>
              <a:t>toute</a:t>
            </a:r>
            <a:r>
              <a:rPr lang="en-US" dirty="0"/>
              <a:t> petite </a:t>
            </a:r>
            <a:r>
              <a:rPr lang="en-US" dirty="0" err="1"/>
              <a:t>araignée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montée la </a:t>
            </a:r>
            <a:r>
              <a:rPr lang="en-US" dirty="0" err="1"/>
              <a:t>descente</a:t>
            </a:r>
            <a:r>
              <a:rPr lang="en-US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D37443-0384-4EC3-BC1F-22D7DF2129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3025" y="2219325"/>
            <a:ext cx="1885950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250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8C5B775-DA6A-4F5D-81E5-F2EB38C71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CE9C02-AE5B-455D-80BB-D11991917C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/>
              <a:t>Linda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passée</a:t>
            </a:r>
            <a:r>
              <a:rPr lang="en-US" dirty="0"/>
              <a:t> </a:t>
            </a:r>
            <a:r>
              <a:rPr lang="en-US" dirty="0" err="1"/>
              <a:t>devant</a:t>
            </a:r>
            <a:r>
              <a:rPr lang="en-US" dirty="0"/>
              <a:t> </a:t>
            </a:r>
            <a:r>
              <a:rPr lang="en-US" dirty="0" err="1"/>
              <a:t>L’Hôtel</a:t>
            </a:r>
            <a:r>
              <a:rPr lang="en-US" dirty="0"/>
              <a:t> Elizabeth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A71109D0-1D5E-496A-9B80-6C134A44AE8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141883" y="2724547"/>
            <a:ext cx="2305877" cy="3465116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8503BED-B76D-4B88-B4C4-9BA21B8E0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/>
              <a:t>Linda a passé deux </a:t>
            </a:r>
            <a:r>
              <a:rPr lang="en-US" dirty="0" err="1"/>
              <a:t>nuits</a:t>
            </a:r>
            <a:r>
              <a:rPr lang="en-US" dirty="0"/>
              <a:t> à </a:t>
            </a:r>
            <a:r>
              <a:rPr lang="en-US" dirty="0" err="1"/>
              <a:t>L’Hôtel</a:t>
            </a:r>
            <a:r>
              <a:rPr lang="en-US" dirty="0"/>
              <a:t> Elizabeth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17516C7C-3FB4-4461-8CED-4D699C81AE7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527880" y="3091070"/>
            <a:ext cx="4572680" cy="2569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671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2D1F508-E556-4326-B46B-37D9D1142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7BB83F7-F5B5-4F84-8F9E-59ADD164B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aérobic</a:t>
            </a:r>
            <a:r>
              <a:rPr lang="en-US" dirty="0"/>
              <a:t> alphabet</a:t>
            </a:r>
          </a:p>
        </p:txBody>
      </p:sp>
    </p:spTree>
    <p:extLst>
      <p:ext uri="{BB962C8B-B14F-4D97-AF65-F5344CB8AC3E}">
        <p14:creationId xmlns:p14="http://schemas.microsoft.com/office/powerpoint/2010/main" val="3569214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28439-9AD0-42F2-8450-CA89DD173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Les Colocs</a:t>
            </a:r>
            <a:br>
              <a:rPr lang="fr-FR" sz="2800" b="1" dirty="0"/>
            </a:br>
            <a:r>
              <a:rPr lang="fr-FR" sz="2800" b="1" dirty="0"/>
              <a:t>La Rue principale</a:t>
            </a:r>
            <a:endParaRPr lang="en-US" sz="2800" b="1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C7EB45F-FD9E-40A1-8B07-501B0A4395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49472" y="2473377"/>
            <a:ext cx="5146623" cy="3087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123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32100"/>
          </a:xfrm>
        </p:spPr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They give five fish to Justin and Celine.</a:t>
            </a:r>
          </a:p>
          <a:p>
            <a:pPr marL="0" indent="0">
              <a:buNone/>
            </a:pPr>
            <a:r>
              <a:rPr lang="en-US" dirty="0"/>
              <a:t>Rewrite the sentence replacing the COD and the and the COI with appropriate pronouns.</a:t>
            </a:r>
          </a:p>
          <a:p>
            <a:pPr marL="0" indent="0">
              <a:buNone/>
            </a:pPr>
            <a:r>
              <a:rPr lang="en-US" dirty="0"/>
              <a:t>This means you must write two complete sentences in French.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78F74EE-8781-4D78-98DB-BF6E29401692}"/>
                  </a:ext>
                </a:extLst>
              </p14:cNvPr>
              <p14:cNvContentPartPr/>
              <p14:nvPr/>
            </p14:nvContentPartPr>
            <p14:xfrm>
              <a:off x="1436400" y="64440"/>
              <a:ext cx="9785520" cy="5410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78F74EE-8781-4D78-98DB-BF6E2940169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27040" y="55080"/>
                <a:ext cx="9804240" cy="5429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302611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7742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2681"/>
            <a:ext cx="10515600" cy="51142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le roman-photo</a:t>
            </a:r>
          </a:p>
          <a:p>
            <a:pPr marL="0" indent="0" algn="ctr">
              <a:buNone/>
            </a:pPr>
            <a:r>
              <a:rPr lang="en-US" dirty="0"/>
              <a:t>pp. 270 - 271</a:t>
            </a:r>
          </a:p>
        </p:txBody>
      </p:sp>
    </p:spTree>
    <p:extLst>
      <p:ext uri="{BB962C8B-B14F-4D97-AF65-F5344CB8AC3E}">
        <p14:creationId xmlns:p14="http://schemas.microsoft.com/office/powerpoint/2010/main" val="27110045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DC7AB92-10D0-4824-A1DD-3D2A666FCD20}"/>
                  </a:ext>
                </a:extLst>
              </p14:cNvPr>
              <p14:cNvContentPartPr/>
              <p14:nvPr/>
            </p14:nvContentPartPr>
            <p14:xfrm>
              <a:off x="5223600" y="2685960"/>
              <a:ext cx="2880" cy="435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DC7AB92-10D0-4824-A1DD-3D2A666FCD2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14240" y="2676600"/>
                <a:ext cx="21600" cy="6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184737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10732"/>
          </a:xfrm>
        </p:spPr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158" y="1788411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Translate </a:t>
            </a:r>
            <a:r>
              <a:rPr lang="fr-FR" dirty="0" err="1"/>
              <a:t>into</a:t>
            </a:r>
            <a:r>
              <a:rPr lang="fr-FR" dirty="0"/>
              <a:t> French. Last </a:t>
            </a:r>
            <a:r>
              <a:rPr lang="fr-FR" dirty="0" err="1"/>
              <a:t>week</a:t>
            </a:r>
            <a:r>
              <a:rPr lang="fr-FR" dirty="0"/>
              <a:t>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arrived</a:t>
            </a:r>
            <a:r>
              <a:rPr lang="fr-FR" dirty="0"/>
              <a:t> in Paris and Pierre </a:t>
            </a:r>
            <a:r>
              <a:rPr lang="fr-FR" dirty="0" err="1"/>
              <a:t>entered</a:t>
            </a:r>
            <a:r>
              <a:rPr lang="fr-FR" dirty="0"/>
              <a:t> the Musée Louvre.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CE87736-FA0A-409E-A8EB-29B1A0D7ECF2}"/>
                  </a:ext>
                </a:extLst>
              </p14:cNvPr>
              <p14:cNvContentPartPr/>
              <p14:nvPr/>
            </p14:nvContentPartPr>
            <p14:xfrm>
              <a:off x="1045080" y="2277360"/>
              <a:ext cx="6143400" cy="2268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CE87736-FA0A-409E-A8EB-29B1A0D7ECF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5720" y="2268000"/>
                <a:ext cx="6162120" cy="2287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9075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90611"/>
          </a:xfrm>
        </p:spPr>
        <p:txBody>
          <a:bodyPr/>
          <a:lstStyle/>
          <a:p>
            <a:pPr algn="ctr"/>
            <a:br>
              <a:rPr lang="en-US" b="1" dirty="0"/>
            </a:br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380505"/>
            <a:ext cx="10515600" cy="37964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mercredi, le six mars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le passé composé avec être</a:t>
            </a:r>
          </a:p>
          <a:p>
            <a:pPr marL="0" indent="0" algn="ctr">
              <a:buNone/>
            </a:pPr>
            <a:r>
              <a:rPr lang="fr-FR" dirty="0"/>
              <a:t>le roman-photo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The </a:t>
            </a:r>
            <a:r>
              <a:rPr lang="fr-FR" dirty="0" err="1"/>
              <a:t>students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learn</a:t>
            </a:r>
            <a:r>
              <a:rPr lang="fr-FR" dirty="0"/>
              <a:t> to use the passé composé </a:t>
            </a:r>
            <a:r>
              <a:rPr lang="fr-FR" dirty="0" err="1"/>
              <a:t>with</a:t>
            </a:r>
            <a:r>
              <a:rPr lang="fr-FR" dirty="0"/>
              <a:t> « être » </a:t>
            </a:r>
            <a:r>
              <a:rPr lang="fr-FR" dirty="0" err="1"/>
              <a:t>verbs</a:t>
            </a:r>
            <a:r>
              <a:rPr lang="fr-FR" dirty="0"/>
              <a:t>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88F1183-A5C1-4FD6-BDC7-17EEC21C99BA}"/>
                  </a:ext>
                </a:extLst>
              </p14:cNvPr>
              <p14:cNvContentPartPr/>
              <p14:nvPr/>
            </p14:nvContentPartPr>
            <p14:xfrm>
              <a:off x="2647800" y="5321160"/>
              <a:ext cx="1345320" cy="566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88F1183-A5C1-4FD6-BDC7-17EEC21C99B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38440" y="5311800"/>
                <a:ext cx="1364040" cy="585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9938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07217"/>
          </a:xfrm>
        </p:spPr>
        <p:txBody>
          <a:bodyPr>
            <a:normAutofit/>
          </a:bodyPr>
          <a:lstStyle/>
          <a:p>
            <a:pPr algn="ctr"/>
            <a:br>
              <a:rPr lang="en-US" sz="3200" b="1" dirty="0"/>
            </a:br>
            <a:br>
              <a:rPr lang="en-US" sz="3200" b="1" dirty="0"/>
            </a:br>
            <a:r>
              <a:rPr lang="en-US" sz="3200" b="1" dirty="0" err="1"/>
              <a:t>Pourquoi</a:t>
            </a:r>
            <a:r>
              <a:rPr lang="en-US" sz="3200" b="1" dirty="0"/>
              <a:t>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43170" y="188843"/>
            <a:ext cx="10515600" cy="2493056"/>
          </a:xfrm>
        </p:spPr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Antoine </a:t>
            </a:r>
            <a:r>
              <a:rPr lang="en-US" sz="2800" b="1" dirty="0" err="1"/>
              <a:t>Maillet</a:t>
            </a:r>
            <a:r>
              <a:rPr lang="en-US" sz="2800" b="1" dirty="0"/>
              <a:t>, née </a:t>
            </a:r>
            <a:r>
              <a:rPr lang="en-US" sz="2800" b="1" dirty="0" err="1"/>
              <a:t>en</a:t>
            </a:r>
            <a:r>
              <a:rPr lang="en-US" sz="2800" b="1" dirty="0"/>
              <a:t> 1929 au Nouveau Brunswick, </a:t>
            </a:r>
            <a:r>
              <a:rPr lang="en-US" sz="2800" b="1" dirty="0" err="1"/>
              <a:t>est</a:t>
            </a:r>
            <a:r>
              <a:rPr lang="en-US" sz="2800" b="1" dirty="0"/>
              <a:t> </a:t>
            </a:r>
            <a:r>
              <a:rPr lang="en-US" sz="2800" b="1" dirty="0" err="1"/>
              <a:t>écrivaine</a:t>
            </a:r>
            <a:r>
              <a:rPr lang="en-US" sz="2800" b="1" dirty="0"/>
              <a:t> francophone qui a </a:t>
            </a:r>
            <a:r>
              <a:rPr lang="en-US" sz="2800" b="1" dirty="0" err="1"/>
              <a:t>gagné</a:t>
            </a:r>
            <a:r>
              <a:rPr lang="en-US" sz="2800" b="1" dirty="0"/>
              <a:t> le Prix Goncourt </a:t>
            </a:r>
            <a:r>
              <a:rPr lang="en-US" sz="2800" b="1" dirty="0" err="1"/>
              <a:t>en</a:t>
            </a:r>
            <a:r>
              <a:rPr lang="en-US" sz="2800" b="1" dirty="0"/>
              <a:t> 1979  pour son roman </a:t>
            </a:r>
            <a:r>
              <a:rPr lang="en-US" sz="2800" b="1" i="1" dirty="0" err="1"/>
              <a:t>Pélagie</a:t>
            </a:r>
            <a:r>
              <a:rPr lang="en-US" sz="2800" b="1" i="1" dirty="0"/>
              <a:t>-la-charrette</a:t>
            </a:r>
            <a:r>
              <a:rPr lang="en-US" sz="2800" b="1" dirty="0"/>
              <a:t>, qui </a:t>
            </a:r>
            <a:r>
              <a:rPr lang="en-US" sz="2800" b="1" dirty="0" err="1"/>
              <a:t>parle</a:t>
            </a:r>
            <a:r>
              <a:rPr lang="en-US" sz="2800" b="1" dirty="0"/>
              <a:t> du retour des </a:t>
            </a:r>
            <a:r>
              <a:rPr lang="en-US" sz="2800" b="1" dirty="0" err="1"/>
              <a:t>Acadiens</a:t>
            </a:r>
            <a:r>
              <a:rPr lang="en-US" sz="2800" b="1" dirty="0"/>
              <a:t> à </a:t>
            </a:r>
            <a:r>
              <a:rPr lang="en-US" sz="2800" b="1" dirty="0" err="1"/>
              <a:t>leur</a:t>
            </a:r>
            <a:r>
              <a:rPr lang="en-US" sz="2800" b="1" dirty="0"/>
              <a:t> </a:t>
            </a:r>
            <a:r>
              <a:rPr lang="en-US" sz="2800" b="1" dirty="0" err="1"/>
              <a:t>terre</a:t>
            </a:r>
            <a:r>
              <a:rPr lang="en-US" sz="2800" b="1" dirty="0"/>
              <a:t> après Le Grand Derangement. Elle </a:t>
            </a:r>
            <a:r>
              <a:rPr lang="en-US" sz="2800" b="1" dirty="0" err="1"/>
              <a:t>était</a:t>
            </a:r>
            <a:r>
              <a:rPr lang="en-US" sz="2800" b="1" dirty="0"/>
              <a:t> le premier </a:t>
            </a:r>
            <a:r>
              <a:rPr lang="en-US" sz="2800" b="1"/>
              <a:t>gagnante </a:t>
            </a:r>
            <a:r>
              <a:rPr lang="en-US" sz="2800" b="1" dirty="0"/>
              <a:t>du Prix Goncourt qui </a:t>
            </a:r>
            <a:r>
              <a:rPr lang="en-US" sz="2800" b="1" dirty="0" err="1"/>
              <a:t>n’était</a:t>
            </a:r>
            <a:r>
              <a:rPr lang="en-US" sz="2800" b="1" dirty="0"/>
              <a:t> pas </a:t>
            </a:r>
            <a:r>
              <a:rPr lang="en-US" sz="2800" b="1" dirty="0" err="1"/>
              <a:t>d’Europe</a:t>
            </a:r>
            <a:r>
              <a:rPr lang="en-US" sz="2800" b="1" dirty="0"/>
              <a:t>.  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385A62C-DBD2-4E95-BEB0-496C180423C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17457" y="2820882"/>
            <a:ext cx="4849461" cy="3508512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D619141-9717-4569-A1EC-8396316D3F8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187240" y="2909685"/>
            <a:ext cx="3013889" cy="3475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328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330A776-5488-456C-ADD0-CA14F0CA7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0315BA-8756-49DA-A6F5-5E5993710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All homework assignments from March 4 – March 14 will be due upon return from spring break, Monday, March 24.</a:t>
            </a:r>
          </a:p>
        </p:txBody>
      </p:sp>
    </p:spTree>
    <p:extLst>
      <p:ext uri="{BB962C8B-B14F-4D97-AF65-F5344CB8AC3E}">
        <p14:creationId xmlns:p14="http://schemas.microsoft.com/office/powerpoint/2010/main" val="1321718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donne</a:t>
            </a:r>
            <a:r>
              <a:rPr lang="en-US" dirty="0"/>
              <a:t> un </a:t>
            </a:r>
            <a:r>
              <a:rPr lang="en-US" dirty="0" err="1"/>
              <a:t>hippopotame</a:t>
            </a:r>
            <a:r>
              <a:rPr lang="en-US" dirty="0"/>
              <a:t> à Justin.</a:t>
            </a:r>
          </a:p>
          <a:p>
            <a:pPr marL="0" indent="0">
              <a:buNone/>
            </a:pPr>
            <a:r>
              <a:rPr lang="en-US" dirty="0"/>
              <a:t>giving , telling, showing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tombe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donner = transitive verb: it can take an object </a:t>
            </a:r>
          </a:p>
          <a:p>
            <a:pPr marL="0" indent="0">
              <a:buNone/>
            </a:pPr>
            <a:r>
              <a:rPr lang="en-US" dirty="0" err="1"/>
              <a:t>tomber</a:t>
            </a:r>
            <a:r>
              <a:rPr lang="en-US" dirty="0"/>
              <a:t> = intransitive verb: it can not take an object.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98CDC04-57B5-4CDF-85A7-3F3579A61080}"/>
                  </a:ext>
                </a:extLst>
              </p14:cNvPr>
              <p14:cNvContentPartPr/>
              <p14:nvPr/>
            </p14:nvContentPartPr>
            <p14:xfrm>
              <a:off x="1024920" y="1717560"/>
              <a:ext cx="4642200" cy="2213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98CDC04-57B5-4CDF-85A7-3F3579A6108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5560" y="1708200"/>
                <a:ext cx="4660920" cy="223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7454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98660"/>
          </a:xfrm>
        </p:spPr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Il </a:t>
            </a:r>
            <a:r>
              <a:rPr lang="en-US" sz="2800" b="1" dirty="0" err="1"/>
              <a:t>tombe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0150" y="2261286"/>
            <a:ext cx="3534033" cy="2780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756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50951</TotalTime>
  <Words>464</Words>
  <Application>Microsoft Office PowerPoint</Application>
  <PresentationFormat>Widescreen</PresentationFormat>
  <Paragraphs>137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 Bonjour!</vt:lpstr>
      <vt:lpstr>   Travail de cloche </vt:lpstr>
      <vt:lpstr> Bonjour!</vt:lpstr>
      <vt:lpstr>  Pourquoi tombons-nous?</vt:lpstr>
      <vt:lpstr>PowerPoint Presentation</vt:lpstr>
      <vt:lpstr> Antoine Maillet, née en 1929 au Nouveau Brunswick, est écrivaine francophone qui a gagné le Prix Goncourt en 1979  pour son roman Pélagie-la-charrette, qui parle du retour des Acadiens à leur terre après Le Grand Derangement. Elle était le premier gagnante du Prix Goncourt qui n’était pas d’Europe.  </vt:lpstr>
      <vt:lpstr>PowerPoint Presentation</vt:lpstr>
      <vt:lpstr>PowerPoint Presentation</vt:lpstr>
      <vt:lpstr> Il tombe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Les Colocs La Rue principale</vt:lpstr>
      <vt:lpstr>PowerPoint Presentation</vt:lpstr>
      <vt:lpstr>PowerPoint Presentation</vt:lpstr>
      <vt:lpstr>  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597</cp:revision>
  <cp:lastPrinted>2024-03-05T22:17:40Z</cp:lastPrinted>
  <dcterms:created xsi:type="dcterms:W3CDTF">2016-10-03T16:25:09Z</dcterms:created>
  <dcterms:modified xsi:type="dcterms:W3CDTF">2025-03-11T15:38:59Z</dcterms:modified>
</cp:coreProperties>
</file>