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notesSlides/notesSlide1.xml" ContentType="application/vnd.openxmlformats-officedocument.presentationml.notesSlide+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331" r:id="rId2"/>
    <p:sldId id="442" r:id="rId3"/>
    <p:sldId id="462" r:id="rId4"/>
    <p:sldId id="463" r:id="rId5"/>
    <p:sldId id="461" r:id="rId6"/>
    <p:sldId id="272" r:id="rId7"/>
    <p:sldId id="261" r:id="rId8"/>
    <p:sldId id="473" r:id="rId9"/>
    <p:sldId id="474" r:id="rId10"/>
    <p:sldId id="433" r:id="rId11"/>
    <p:sldId id="446" r:id="rId12"/>
    <p:sldId id="447" r:id="rId13"/>
    <p:sldId id="448" r:id="rId14"/>
    <p:sldId id="449" r:id="rId15"/>
    <p:sldId id="453" r:id="rId16"/>
    <p:sldId id="450" r:id="rId17"/>
    <p:sldId id="451" r:id="rId18"/>
    <p:sldId id="452" r:id="rId19"/>
    <p:sldId id="454" r:id="rId20"/>
    <p:sldId id="456" r:id="rId21"/>
    <p:sldId id="455" r:id="rId22"/>
    <p:sldId id="457" r:id="rId23"/>
    <p:sldId id="458" r:id="rId24"/>
    <p:sldId id="435" r:id="rId25"/>
    <p:sldId id="460" r:id="rId26"/>
    <p:sldId id="387" r:id="rId2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331"/>
            <p14:sldId id="442"/>
            <p14:sldId id="462"/>
            <p14:sldId id="463"/>
            <p14:sldId id="461"/>
            <p14:sldId id="272"/>
            <p14:sldId id="261"/>
            <p14:sldId id="473"/>
            <p14:sldId id="474"/>
            <p14:sldId id="433"/>
            <p14:sldId id="446"/>
            <p14:sldId id="447"/>
            <p14:sldId id="448"/>
            <p14:sldId id="449"/>
            <p14:sldId id="453"/>
            <p14:sldId id="450"/>
            <p14:sldId id="451"/>
            <p14:sldId id="452"/>
            <p14:sldId id="454"/>
            <p14:sldId id="456"/>
            <p14:sldId id="455"/>
            <p14:sldId id="457"/>
            <p14:sldId id="458"/>
            <p14:sldId id="435"/>
            <p14:sldId id="460"/>
            <p14:sldId id="387"/>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5" autoAdjust="0"/>
    <p:restoredTop sz="94660"/>
  </p:normalViewPr>
  <p:slideViewPr>
    <p:cSldViewPr snapToGrid="0">
      <p:cViewPr varScale="1">
        <p:scale>
          <a:sx n="82" d="100"/>
          <a:sy n="82" d="100"/>
        </p:scale>
        <p:origin x="37" y="419"/>
      </p:cViewPr>
      <p:guideLst/>
    </p:cSldViewPr>
  </p:slideViewPr>
  <p:notesTextViewPr>
    <p:cViewPr>
      <p:scale>
        <a:sx n="20" d="100"/>
        <a:sy n="2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21F8FC56-A933-49CA-AB00-C90420C690BB}" type="datetimeFigureOut">
              <a:rPr lang="en-US" smtClean="0"/>
              <a:t>3/12/2025</a:t>
            </a:fld>
            <a:endParaRPr lang="en-US" dirty="0"/>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733D89F-18B8-414D-8041-7D6D10F61C48}" type="slidenum">
              <a:rPr lang="en-US" smtClean="0"/>
              <a:t>‹#›</a:t>
            </a:fld>
            <a:endParaRPr lang="en-US" dirty="0"/>
          </a:p>
        </p:txBody>
      </p:sp>
    </p:spTree>
    <p:extLst>
      <p:ext uri="{BB962C8B-B14F-4D97-AF65-F5344CB8AC3E}">
        <p14:creationId xmlns:p14="http://schemas.microsoft.com/office/powerpoint/2010/main" val="10288088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3-12T14:00:55.476"/>
    </inkml:context>
    <inkml:brush xml:id="br0">
      <inkml:brushProperty name="width" value="0.05292" units="cm"/>
      <inkml:brushProperty name="height" value="0.05292" units="cm"/>
      <inkml:brushProperty name="color" value="#FF0000"/>
    </inkml:brush>
  </inkml:definitions>
  <inkml:trace contextRef="#ctx0" brushRef="#br0">5076 5203 604 0,'0'0'16'0,"0"0"6"0,0 0-22 0,0 0 0 0,0 0 0 0,0 0 0 0,0 0 56 0,-7-6 6 15,4 6 2-15,-4-6 0 16,7 6-12-16,-4-6-3 0,4 6 0 0,-7 0 0 0,7 0-16 0,0 0-3 16,-3-6-1-16,3 6 0 0,-4-6 2 0,4 6 0 15,-3-5 0-15,-1-1 0 0,1 3-3 0,3 3 0 16,0 0 0-16,0 0 0 0,0 0-16 0,0 0-3 15,0 0-1-15,0 0 0 0,0 0-21 0,0 0-5 16,-4 3-1-16,4 8 0 0,-3-5 19 0,3 6 0 16,-4 0 0-16,4-3 0 0,0 8 0 0,-7-5 0 15,3 0 0-15,1-6 0 0,3 8 48 0,-4 4 12 16,1 0 4-16,-1 5 0 0,1-2-20 0,-1 2-4 16,1-5-1-16,-1 0 0 0,1 2-7 0,-1-2 0 15,1 5-1-15,-4-2 0 0,3 2-31 0,1 4 0 16,3 2-8-16,-4-2 8 0,-3-4 0 0,3 4 14 15,4-10-1-15,-3 7 0 0,3-9-13 0,0-1-18 0,0 7 4 0,-4-9 1 16,1-7 26-16,3 7 6 0,-4 3 1 0,1-3 0 16,3-6-7-16,0-1-1 0,0-5 0 0,0 6 0 15,0-6 0-15,0 6 0 0,0 0 0 0,3 3 0 16,-3-9 7-16,0 6 1 0,4 0 0 0,-4 5 0 16,0-11-20-16,3 6-11 0,4 0 2 0,-3 6 0 15,7-6 9-15,-4 0-12 0,0 0 12 0,-4-4-12 16,4 4 12-16,0 0 0 0,0 0-9 0,4 0 9 15,-4-6 0-15,7 6-9 0,-3 0 9 0,-8 0 0 16,8 0-18-16,-1-1 3 0,-3-2 1 0,4 0 0 0,3 0-6 0,-3 0-2 16,-4 6 0-16,0-9 0 0,3-9 6 0,-3 3 2 15,8 0 0-15,-5 1 0 16,-6 5 4-16,6-6 1 0,-3-6 0 0,4 6 0 0,-4-6-13 16,4 3-2-16,-4 9-1 0,0-3 0 15,0 1-121-15,0-1-24 0,7 0-5 0,-4-3-1 16</inkml:trace>
  <inkml:trace contextRef="#ctx0" brushRef="#br0" timeOffset="354.524">4918 5535 828 0,'0'0'18'0,"0"0"4"0,0 0 1 0,0 0 0 0,0 0-23 0,7 3 0 0,0 3 0 0,0-6 0 15,3 6 51-15,1 0 5 0,0-6 2 0,-1 0 0 16,1 5 2-16,3-5 1 0,4 6 0 0,-8-6 0 15,1 6-33-15,3-6-6 0,0 6-2 0,0-3 0 16,-3 3-29-16,3-6-7 0,-4 0 0 0,-3 0-1 16,8 0 41-16,-8 3 8 0,3-3 1 0,-6 0 1 15,3 0-34-15,0 0 0 0,0 0 0 0,0 0 0 16,0-3-63-16,0-3-16 0,-3 3-3 0,3 3-1 0</inkml:trace>
  <inkml:trace contextRef="#ctx0" brushRef="#br0" timeOffset="674.414">5052 5215 806 0,'0'0'17'0,"-4"-3"4"0,-3 0 1 0,7 3 2 0,0 0-24 0,0 0 0 0,-3 0 0 15,3 0 0-15,0 0 52 0,0 0 7 16,-7-6 1-16,7 6 0 0,-4-6-6 0,4 6-1 0,0 0 0 0,-3 0 0 16,3 0-21-16,0-12-5 0,0 12-1 0,3-6 0 15,1-5-14-15,3 5-4 0,-4 0 0 0,4 0 0 16,4 6-8-16,-1-3 0 0,1-3 0 0,3 6 0 16,0 0 0-16,0-6 0 0,0 6 0 0,4-6 0 15,-7 6 0-15,3 0 0 0,3 0 0 0,1-6-11 16,0 1 11-16,-1 5 0 0,4 0 0 0,-3-6 0 15,-4 0-14-15,4 0-1 0,0 0 0 0,-4 3 0 16,3-3-141 0,1 0-29-16</inkml:trace>
  <inkml:trace contextRef="#ctx0" brushRef="#br0" timeOffset="1130.11">5584 5135 781 0,'0'0'16'0,"0"0"4"0,0 0 1 0,-3 12 3 0,-4-6-24 0,3 9 0 0,-3-4 0 0,4-5 0 16,3-6 81-16,-4 6 12 0,-3 0 3 0,4 6 0 15,-1-6-20-15,1 8-3 0,3-8-1 0,0 0 0 16,-4 6-32-16,1-6-8 0,-1 11 0 0,0-2-1 16,1-3 1-16,-4 5 1 0,7-5 0 0,-4 3 0 15,4 8-19-15,-3-5-4 0,-1 3-1 0,1 2 0 16,-1 4 0-16,4-4 0 0,0 1 0 0,-3 2 0 15,-1 3-9-15,4-5 0 0,0 2 0 0,-3-2 8 16,3-6-8-16,0 2 0 0,3 4 0 0,-3-10 0 16,0 4 0-16,-3-6 0 0,3 0 0 0,0-1 8 15,-4 1-8-15,4 3 8 0,4-3-8 0,-4-7 8 16,0 1-8-16,0 6 0 0,0-12 0 0,0 0 8 16,0 0-8-16,0 0 0 0,0 12 0 0,0-12-11 15,0 0-37-15,0 0-7 0,0 0-1 0,0 0-644 16</inkml:trace>
  <inkml:trace contextRef="#ctx0" brushRef="#br0" timeOffset="1648.893">5704 5129 298 0,'-3'12'0'0,"3"-12"12"0,0 0-3 0,0 9 1 0,0-3-10 0,0 0 0 0,0 5 0 0,0-5 0 16,0-6 28-16,0 0 3 0,0 0 1 0,3 12 0 15,-3-6 25-15,4 0 6 0,-4 0 1 0,0 5 0 16,0-2-16-16,-4-3-2 0,1 0-1 0,3 6 0 16,-4 5 37-16,1-8 7 0,3 9 2 0,-4 0 0 0,4-1-16 15,-3 1-3-15,-1 8-1 0,1-5 0 0,-1 2-10 16,1 1-1-16,-1 2-1 0,1 4 0 15,-1-4-7-15,-3 4 0 0,4-1-1 0,-1 9 0 0,0-3-14 16,-3 4-2-16,4-7-1 0,-1 3 0 0,4 4-26 16,-3-7-8-16,-1-3 0 0,4 1 0 0,0-4 0 15,-3-2 0-15,3-10 8 0,0 10-8 0,0-12 0 16,0 5 0-16,-4-5 0 0,4 0 0 0,0 2 0 0,0-8 0 16,4 0 8-16,-4 6-8 0,0-6 0 0,0-6 0 15,0 0-13-15,0 0 5 16,0 0-100-16,0 0-19 0,0 0-4 0,0 0-353 15,0 0-70-15</inkml:trace>
  <inkml:trace contextRef="#ctx0" brushRef="#br0" timeOffset="2234.678">5729 5773 842 0,'0'0'18'0,"0"0"4"0,0 0 1 0,0 0 1 0,0 0-24 0,0 0 0 0,0 0 0 0,0 0 0 16,0 0 58-16,0 0 6 0,0 0 2 0,0 0 0 0,7 6-25 0,-3 0-5 15,3 0 0-15,0-6-1 0,0 0-15 16,-4 0-2-16,8 6-1 0,-4-6 0 0,0 0-17 0,0 0 0 16,0-6 0-16,4 0 0 0,-4-3 0 0,3 0-11 15,-3 0 2-15,1 4 0 0,-1-7 9 0,0-6 12 16,-4 9-2-16,1 1-1 0,-4 5-9 0,0-3 0 16,0-6 9-16,0 0-9 0,3 6 0 0,1-5 0 15,-4 2 0-15,0-3 0 0,3 0 0 0,-3 6 0 16,0-5 0-16,0 5 0 0,0-6 0 0,0 3 0 15,0-3 0-15,0 6 0 0,0 1 0 16,0-7 0-16,0 3 0 0,-3 0 0 0,-1 0 0 0,-3 3 0 0,0 1 0 16,0-1 0-16,0 0 0 0,0 6 0 15,-4 0 0-15,4 6 0 0,-3 0 0 0,3-1 12 0,-4 1 0 16,4 0-1-16,0 3-11 0,-4 3 8 16,1 0-8-16,3 5 8 0,0-2 5 0,0 8 1 0,3 1 0 15,1-3 0-15,-1 2 2 0,1 1 1 0,-1 2 0 0,4 3 0 16,4-2-2-16,-4 2-1 0,7-5 0 0,-4 2 0 15,4-2-2-15,-3-10-1 0,-1 4 0 0,4 0 0 16,0-1-11-16,0 4-9 0,4-3 9 0,-4-1-13 16,0-2 41-16,4-6 9 15,3 5 2-15,-4-8 0 0,1 6-27 0,0-6-4 0,-1 0-8 16,1-6 11-16,3 0-34 0,7 0-6 16,-7 0-2-16,7 0-442 0,4-6-89 0</inkml:trace>
  <inkml:trace contextRef="#ctx0" brushRef="#br0" timeOffset="20184.687">15212 7284 597 0,'0'0'16'0,"3"-6"5"0,-3 0-21 0,0-2 0 0,0 2 0 0,0 0 0 16,0 0 56-16,0 6 6 0,0 0 2 0,0 0 0 0,0 0 0 0,0 0 0 15,0 0 0-15,0 0 0 0,0 0-11 0,0 0-1 16,0 0-1-16,0 0 0 0,0 0-31 0,-7 6-5 16,7-6-2-16,-7 6 0 0,7-6-13 0,-3 6 0 15,-4 2 0-15,3-2 0 0,1 6 21 0,-1 0 2 16,0-6 0-16,1 5 0 0,3-5-37 0,0 6-7 16,-4-3-2-16,4 3 0 0,0-1 47 0,4-5 8 15,-4 12 3-15,3-3 0 0,1-4-13 0,0 7-2 16,-1 0-1-16,4 2 0 0,-3-2-7 0,-1-3-2 15,1 2 0-15,-1 1 0 0,1 0 10 0,-1-1 1 16,-3 4 1-16,4-4 0 0,-1 1-2 0,-3 3-1 16,0 2 0-16,0-5 0 0,-3 2 3 0,3-2 1 15,-4-6 0-15,1 5 0 0,-1-2-1 0,1-3 0 0,-1 5 0 16,1-5 0-16,-1-3-6 0,4 0-2 0,-3 0 0 0,3-3 0 16,0-1-6-16,0-5 0 0,-4 6-8 0,4-6 12 15,0 0-4-15,0 0 0 0,0 0-8 0,0 0 12 16,0 0-12-16,0 0 11 0,0 0-11 0,0 0 10 15,0 0-10-15,0 0 8 0,0 0-8 0,0 0 8 16,0 0-8-16,0 0 0 0,0 0-12 0,0 0 12 16,0 0-9-16,0 0 9 0,4-6 0 0,-1-5 0 15,-3 5 0-15,0-3-8 0,0-3 8 0,4 6 0 16,-1-11 0-16,1 11 0 0,-4-6 0 0,0 0 0 16,3 1 0-16,-3 2 0 0,0-3 0 0,4 6 0 15,-4-6 0-15,0 1 0 0,3 5 0 0,-3-3 0 16,0 3 0-16,4 0 0 0,-4 0 0 0,3 0 0 15,1 0 0-15,-4 1 0 0,3-1 0 0,-3 6 0 16,4-3 0-16,3 3-10 0,0-3 10 0,0 3-8 16,0 3 20-16,0-3 5 0,0 6 1 0,4-3 0 15,-1 2-48-15,1 1-10 0,0 0-1 0,-4 0-1 0,3 0 19 0,1 0 4 16,-4 3 1-16,0-6 0 0,4 0 9 0,-4 0 9 16,-4 5-13-16,4-2 5 0,0-6 8 0,-3 6-12 15,-1 0 12-15,4 0-12 0,-3 0 12 0,-1 0 0 16,-3-6 0-16,4 8 0 0,-1 1-12 0,-3 0 0 15,0-3 0-15,0 6 0 0,0-6 27 0,-3 8 5 16,-1-2 0-16,-3-3 1 0,0 0-21 0,4 2 0 16,-4-5 0-16,3 0 0 0,-3 3 0 0,0-3 0 0,-4 0 0 15,4 0 0-15,0 5 15 0,0-5-2 16,-3 0 0-16,3 0 0 0,-4-6-13 0,4 6-18 16,-4-6 4-16,4 0 1 0,4 0 61 0,-4 0 13 0,3 0 3 15,-3 0 0-15,0-6-64 0,0 0-28 16,4 6 3-16,-4-12 0 0,3 7 40 0,0-7 8 0,-3 3 1 0,4 3 1 31,3-6-68-31,0-5-13 0,0 2-4 0,3 0 0 16,1 1-39-16,-4 2-8 0,3 0-1 0,1 0-1 0</inkml:trace>
  <inkml:trace contextRef="#ctx0" brushRef="#br0" timeOffset="20837.975">15706 7699 1508 0,'0'0'33'0,"0"0"7"0,0 0 2 0,0 0 0 0,-7 6-34 0,3-3-8 0,4-3 0 16,-7 5 0-16,0-2 33 0,0 3 5 15,7-6 1-15,-7 0 0 0,3 6-14 0,4-6-2 16,-7 0-1-16,7 0 0 0,-7 0-12 0,0 6-2 0,7-6-8 0,-7 0 12 16,7 0-12-16,-7 6 0 0,0-6 8 0,0 0-8 15,7 0 0-15,-7 6-12 0,3 0 3 0,-3-3 0 16,4 5 9-16,-1-2 0 0,4 0 0 0,-3 3 0 15,3-3 0-15,0 0 0 0,0 5 0 0,0-2 0 16,0 0 0-16,0 3 0 0,0-3 0 0,3 2 0 16,-3-11 0-16,0 12 0 0,0-6 0 0,4-3 0 15,-4 3 10-15,0-6-2 0,0 0-8 0,0 0 12 16,3 6 1-16,-3-6 0 0,0 0 0 0,0 0 0 16,0 0 7-16,7 0 2 0,0-3 0 0,0 0 0 15,-3 0-14-15,3 0-8 0,-3 0 8 0,-1-3-8 16,1 0 0-16,-1 0 0 0,1 1 0 0,-1-1 0 15,4 0 0-15,-3 0 0 0,-1 0 0 0,1 3 0 16,-4 3 0-16,3-6 0 0,-3 3 0 0,0 3 0 16,4-3 0-16,-4 3 0 0,3-11 0 0,-3 11-8 0,0 0 8 15,4-6 0-15,-4 0 0 0,0 6 0 0,3 0 0 16,-3 0-8-16,0 0 8 0,0 0 0 0,0 0-8 0,0 0 8 16,0 0-8-16,0 0 8 15,0 0-35-15,0 0-1 0,0 0-1 0,8 0 0 0,-5 6 37 0,1 0 18 16,-1-1-2-16,1 4 0 0,-1-3-16 0,1 3 0 15,-1 0 0-15,1 3 0 0,-1-1 0 0,1 1 0 16,-1-6 8-16,1 3-8 0,3 3 0 0,-4-7 0 16,1 7 0-16,3-6 0 0,-3 0 0 0,3-6 0 15,0 6-13-15,0 0 5 16,0-6-57-16,3 9-11 0,-3-9-3 0</inkml:trace>
  <inkml:trace contextRef="#ctx0" brushRef="#br0" timeOffset="21395.074">15886 7778 903 0,'0'0'20'0,"0"0"4"0,0 0 0 0,0 0 2 0,0 0-26 0,0 0 0 0,0 0 0 0,0 0 0 0,0 0 86 0,0 6 12 16,0-6 2-16,0 6 1 0,0 0-39 0,0-6-8 16,0 0-2-16,0 6 0 0,0 5-32 0,0-8-6 15,0 3-2-15,3 0 0 0,-3-3-12 0,0 3 0 16,0 3 0-16,0 2 0 16,0-11 13-16,0 6 0 0,0-6 0 0,0 0 0 15,4 6-13-15,-4-6-18 0,0 0 4 0,0 0 1 16,0 0 46-16,0 0 10 0,0 0 1 0,0 0 1 0,0 0-21 0,0 0-4 15,0 0 0-15,0 0-1 0,0 0-19 0,0 0 0 16,0-6 0-16,0 0 0 0,3-5 12 0,-3 2 0 16,0 0-1-16,4 0 0 0,-1 3-11 0,-3-5-16 15,4-1 4-15,-4 0 1 0,3 0 11 0,1 1 0 0,-1 2 0 0,-3 3 0 16,4 0 0-16,-4 0 0 0,3 0 0 16,-3 0 0-16,0 6 0 0,0-8 0 0,4 2 0 0,-4 6 0 15,0 0 0-15,0 0 0 0,0 0 0 0,0 0 0 16,0 0 0-16,0 0 0 0,0 0 0 15,3 3 0 1,4 0-53-16,1 5-9 0,-1-2-2 0,0 0 0 0,0 0 103 0,3 0 20 0,-3 0 4 16,4 0 1-16,-4 2-52 0,0 1-12 0,0 0 0 15,-3-3 0-15,3 6 0 0,-4-6 0 0,1 8 0 16,-4-2 0-16,3-3 0 0,-3 6 0 16,0-4 0-16,4 1 0 0,-4-3 0 0,0-3 0 0,0-6 0 0,0 12 0 15,3-7 0-15,-3-5 0 0,0 0 0 0,0 0 0 16,0 0-151-16,0 0-33 0,0 0-6 15,0 0-2-15</inkml:trace>
  <inkml:trace contextRef="#ctx0" brushRef="#br0" timeOffset="22028.128">16221 7722 933 0,'0'0'26'0,"0"0"6"0,0 0-32 0,0 0 0 16,0 0 0-16,0 0 0 0,0 0 83 0,0 0 9 0,-7 6 3 0,7-6 0 16,0 0-24-16,-7 0-5 15,0 0-1-15,-1 0 0 0,8 0-47 0,-7 0-10 16,7 0-8-16,-7 0 12 0,7 0 37 0,-3 0 8 0,-4 0 2 15,7 0 0-15,-4 6-43 0,-3-6-16 0,4 0 11 0,3 0-11 16,-7 0 57-16,7 0 6 0,-7 6 1 0,3 0 0 16,1 0-64-16,-1 2-28 0,0 1 3 0,1 0 0 15,-1 3 40-15,1-6 8 0,-1 5 1 0,4-2 1 16,0 3-40-16,-3-3-8 0,3 0-1 0,-4-3-1 16,4 5 40-16,0-5 8 0,0 0 1 0,0 0 1 15,0 0-35-15,0-6-7 0,0 0-2 0,0 0 0 16,0 0 19-16,4 6 0 0,-1-3 11 0,-3-3-11 15,0 0 26-15,4 0-2 0,3 0 0 0,-4-3 0 16,5 0-9-16,-5 0-3 0,4-3 0 0,0 3 0 16,0 0-12-16,0-3 0 0,0 0 0 0,-3 0 0 15,3 1 0-15,-4-1 0 0,1 0 0 0,-1 0 0 16,1 0 0-16,0 0 0 0,-1 3 0 0,1-3 0 16,-4 6-20-16,0 0-1 0,3-6 0 0,1 1 0 15,-4 5 21-15,0 0 0 0,0 0 0 0,0 0 0 16,3-6 0-16,-3 6 0 0,0 0-8 0,0 0 8 0,0 0 0 15,0 0-11-15,0 0 11 0,0 0-8 0,0 0-5 0,0 0-1 16,0 0 0-16,0 0 0 0,0 0 3 16,0 0 1-16,4 6 0 0,-1 5 0 0,1-8 10 15,-1 3-8-15,4-3 8 0,-3 3-8 0,-1 0 8 0,1 3 0 16,-1-3 0-16,1-1 0 16,0 7-28-16,3-6-1 0,-4-3 0 0,1 3 0 0,-1-3 29 0,1 0 0 15,-1 3 11-15,1 5-3 16,-4-11-49-16,3 0-10 0,-3 0-1 0,4 6-1 15,-4-6-117-15,3 6-23 0,8-6-5 0,-11 0-1 0</inkml:trace>
  <inkml:trace contextRef="#ctx0" brushRef="#br0" timeOffset="22884.728">16418 7760 806 0,'0'0'17'0,"0"6"4"0,0 0 1 0,-3 0 2 15,3 0-24-15,0 6 0 0,-4-6 0 0,4 5 0 0,0-5 107 0,0 3 17 16,0-3 3-16,0 0 1 0,0-6-52 0,0 12-9 16,0-7-3-16,4 1 0 0,-4-6-20 0,0 6-4 15,0 0 0-15,0 0-1 0,0-6-23 0,0 6-4 16,3 0 0-16,-3 3-1 0,0-4 2 0,4 1 1 16,-4 0 0-16,0 0 0 0,0-6-14 0,0 0 0 15,0 6 0-15,0 0 0 0,0-6 0 0,0 0 0 16,0 0 0-16,0 0 0 0,0 0 0 0,0 0 0 15,3 6 0-15,-3-6 0 0,0 0 28 0,0 0 2 0,0 0 1 0,0 0 0 16,0 0-3-16,0 0 0 0,0 0 0 0,0 0 0 16,0 0-18-16,0 0-10 0,0 0 10 0,0 0-10 15,0-6 57-15,0 0 6 0,0 0 1 0,0 6 0 16,0 0-52-16,0-6-12 0,0 0 0 0,0 6 0 16,0-6 0-16,0 6 0 0,0-5 0 0,0-4 0 15,0 6 0-15,0-3 0 0,0-3 0 0,0 3 0 16,0 0 0-16,0-5 0 0,0-1 0 0,0 3 0 15,0 0-48-15,0 0-13 0,0-2-3 0,0 5 0 16,0-6 52-16,0-3 12 0,4 6 0 0,-4 1 0 16,0-4 0-16,0 0 0 0,0 6 0 0,0-8 0 15,0 5 0-15,0 0 0 0,0 3 0 0,3 0 0 16,-6 0 0-16,3 6 0 16,0 0 0-16,0 0 0 0,0-12 0 0,0 12-11 0,0 0 11 0,0 0-10 15,0 0 10-15,0 0-8 0,0 0 8 0,0 0-8 16,0 0 8-16,0 0 12 0,7 6-2 0,0 0-1 15,-4-6-58-15,5 6-12 0,-1-6-3 0,-7 0 0 0,0 0 52 0,3 6 12 16,1-6 0-16,3 0 0 0,-4 6 0 0,-3-6 0 16,4 0 0-16,-4 0 0 0,3 6 0 0,-3-6 0 15,0 0 0-15,0 0 0 0,7 3 0 0,-3 0 0 16,-4-3 0-16,0 0 0 0,0 0 0 0,0 0 0 16,3 6 0-16,-3-1 0 0,4 4 23 0,-1-9 7 15,1 6 2-15,-4 0 0 0,4 0-24 0,-4 0-8 16,3 0 0-16,1 5 0 0,-1-2 9 0,1-3-9 15,-1 6 8-15,1-6-8 0,-1 11 0 16,1-11 0-16,-1 3 0 0,1 0 0 0,-1 0 0 0,-3-3 0 16,4 5 0-16,-4-5 8 0,3 0-8 0,1 0 0 0,-1 0 0 0,-3-3 8 15,4 3-8-15,-4 5 0 0,4-5 0 0,-1-6 0 16,-3 6-11-16,0-6-4 16,0 0-1-16,0 0 0 15,0 0-25-15,0 0-6 0,0 0-1 0,0 0 0 16,0 0-45-16,0 0-10 0,0 0-1 0,0 0-1 0</inkml:trace>
  <inkml:trace contextRef="#ctx0" brushRef="#br0" timeOffset="26055.448">16711 7802 982 0,'0'0'21'0,"0"0"5"0,0 0 1 0,0 0 1 0,0 0-28 0,0 0 0 15,0 0 0-15,0 0 0 0,0 0 52 0,0 0 5 16,0 0 1-16,0 0 0 0,0 0-32 0,0 0-6 0,0 0-2 0,-3 5 0 16,3-5-3-16,0 0-1 0,0 0 0 0,0 0 0 15,3 6-3-15,-3-6-1 0,0 0 0 0,0 0 0 16,0 0 7-16,0 0 2 0,0 0 0 0,0 0 0 16,0 0 11-16,0 0 2 0,4 6 1 0,-4-6 0 15,0 0-4-15,0 0-1 0,7 0 0 0,-4 3 0 16,4-3-12-16,-7 0-2 0,7 0-1 0,0 0 0 15,-3 3-5-15,3-3 0 0,0 0-8 0,0 0 12 16,-7 0-12-16,7-3 11 0,0 3-11 0,0-3 10 16,-7 3 9-16,4 0 1 0,3-3 1 0,-4 0 0 15,-3 3-21-15,7 0 0 0,-3 0 0 0,3-6 0 16,-3 1 0-16,-1 5 0 0,1-6 0 0,-1 0 0 16,-3 6 15-16,7 0-2 0,-3-6 0 0,-1 0 0 15,1 0 3-15,-1 0 0 0,-3 0 0 0,4-2 0 16,-1 2-7-16,1 0-1 0,-1 0 0 0,-3 0 0 15,4 0-8-15,-4 0 12 0,0-2-12 0,0 2 12 0,0 0-12 16,0 0 0-16,0 0 0 0,0 6 0 0,-4-6 0 0,4 6 0 16,0-6-12-16,0 6 12 15,-3-6-31-15,-1 0 2 0,-3 6 0 0,4-5 0 16,-4 5 0-16,0 5 0 0,0-5 0 16,0 0 0-16,-1 12 13 0,-2-6 4 0,3 0 0 0,-4 0 0 15,4 0 12-15,0 3 0 0,0 2 0 0,0 1-9 0,0 0 9 16,-4 0 0-16,4-4 0 0,-3 4 0 15,6 0 0-15,-3 0 0 0,4-1 0 0,-4-2-8 0,3 0 8 0,-3 0 0 16,7 3 0-16,-4-1 0 0,1-5 0 0,-1 0 16 16,4 0-4-16,0-3-1 0,-3 3 5 0,3-6 2 15,0 0 0-15,0 6 0 0,0 0-5 0,-4 0-1 16,4-6 0-16,0 0 0 0,0 0 0 0,4 5-1 0,-4-5 0 16,0 12 0-16,0-12-2 0,3 6 0 0,-3-6 0 0,4 6 0 15,-1 0 1-15,1 0 0 0,-4-6 0 0,3 6 0 16,-3-6-10-16,4 5 0 0,-4-5 9 0,7 6-9 15,-7-6 0-15,7 9 8 0,0-3-8 0,0 0 0 16,-3 0 0-16,-4-6 0 0,0 0 0 0,10 6 0 16,-3 0 8-16,-7-6-8 0,11 0 8 0,-11 0-8 15,7 5 0-15,0-2 0 0,4-3 0 0,-11 0 8 16,0 0-8-16,10 3 0 0,-10-3 0 0,7 3 8 16,-7-3 8-16,0 0 1 0,0 0 1 15,0 0 0-15,11 0-18 0,-11 0 0 0,0 0 0 0,0 0 0 31,11 0-22-31,-11 0-8 0,10-3-2 0,-10 3 0 0,0 0-17 0,7-3-4 16,0 0-1-16,-7 3 0 0,7-5-58 0,-3-1-11 0,3 0-2 16,0-6-1-16</inkml:trace>
  <inkml:trace contextRef="#ctx0" brushRef="#br0" timeOffset="27034.119">17336 7566 907 0,'0'0'20'0,"0"0"4"0,0 0 0 0,0 0 2 0,0 0-26 0,0 0 0 0,0 0 0 0,0 0 0 15,0 0 100-15,0 0 16 0,0 0 2 0,0 0 1 16,0 0-27-16,-4 6-4 0,0 0-2 0,1 0 0 15,3-6-14-15,-4 3-2 0,1 3-1 0,3-6 0 16,-4 6-26-16,1-6-6 0,-1 6-1 0,4-6 0 0,-7 0-28 0,7 0-8 16,-3 0 0-16,3 0 0 0,-7 0 14 0,0 0-2 15,3 0 0-15,1 0 0 0,-5 0 6 0,8 0 1 16,-3 0 0-16,-4 6 0 0,7-6-19 0,-4 0 10 16,1 0-10-16,-4 11 8 0,3-11-8 0,-3 6 0 15,4-6 0-15,-4 3 0 0,3 3 0 0,1-3 0 16,-1 0 0-16,-3 0 0 0,3 3 0 0,1-3 0 15,-1 2 0-15,1 7 0 0,-1-6 0 0,1 0 0 16,-4 0-9-16,3 0 9 16,1 0 0-16,3 0 0 0,-4 8 0 0,1-8 0 0,3-6 0 0,-4 0 0 15,4 0 0-15,-3 6 0 0,3 0 0 0,0-6 0 16,0 0 0-16,0 0 0 0,0 0 0 0,0 0 0 16,0 0 0-16,0 0 0 0,0 0 0 0,0 0 0 15,0 0 8-15,0 0-8 0,0 0 0 0,0 0 0 0,0 0 0 0,0 0 0 16,0 0 8-16,0 0-8 0,0 0 0 0,7 6 0 15,-7-6 0-15,0 0 0 0,0 0 0 0,0 0 0 16,10 6 8-16,-10-6-8 0,7 0 0 0,-7 0 0 16,0 0 0-16,0 0 0 0,11 3 0 0,-1-3 0 15,-10 0 0-15,7 5 0 0,-7-5 0 0,0 0 0 16,0 0 0-16,11 0 0 0,-11 0 0 0,0 0 0 16,0 0 0-16,0 0 0 0,11 3 0 0,-11-3 0 15,0 0 0-15,0 0 0 0,0 0 0 0,0 0 0 16,0 0 0-16,0 0 8 0,7 3-8 0,-7-3 0 15,0 0 0-15,0 0 0 0,7 6 0 0,-7-6 0 16,0 0 0-16,7 6 0 0,-7-6 0 0,3 12 0 16,-3-12 0-16,4 6 0 0,-1 0 0 0,-3-6 0 15,0 11 0-15,0-11 0 0,0 6 0 0,0 0 0 16,0-6 0-16,0 6 0 0,0 3 0 0,0-3 0 0,-3 5-9 16,-1-5-2-16,4-6 0 0,-3 6 0 0,-1 0 21 0,1 0 4 15,-1-3 1-15,1 6 0 0,-1 0 2 0,1-4 1 16,-4-5 0-16,3 6 0 0,1 0-18 0,-1-6-17 15,0 0 3-15,1 6 1 0,-1-6 13 0,1 6 0 16,-1-6 0-16,1 0 0 0,3 0 15 0,-4 6-4 16,1-6-1-16,-1 0 0 0,4 0-10 0,-3 0-14 15,3 0 3-15,-4 0 1 0,1 0 10 0,-1 0 16 16,4 0-4-16,-3 0-1 16,3 0-35-16,-4 0-6 0,4 0-2 0,-3 0 0 0,-1 0 7 0,4 0 1 15,0-6 0-15,0 6 0 16,0 0-24-16,-3 0-5 0,-1 0-1 0,4 0 0 15,0 0-36-15,0 0-7 0,-4-6-2 0,4 6-392 0,0 0-78 0</inkml:trace>
  <inkml:trace contextRef="#ctx0" brushRef="#br0" timeOffset="64069.077">25333 7514 669 0,'0'0'14'0,"0"0"3"0,0 0 1 0,0 0 2 0,0 0-20 0,0 0 0 0,0 0 0 0,0 0 0 16,0 0 36-16,0 0 4 0,0 0 0 0,0 0 0 15,0 0 5-15,0 0 2 0,0 0 0 16,0 0 0-16,0 0-6 0,0 0-1 0,0 0 0 0,0 0 0 15,0 0-11-15,0 0-2 16,0 0-1-16,0 0 0 0,0 0 16 0,0 0 3 0,0 0 1 0,0 0 0 16,0 0-10-16,-7 2-1 0,7-2-1 0,-7-2 0 15,0 2 0-15,-4 2 0 0,4-2 0 0,-3 3 0 16,3 3-13-16,-4-3-2 0,0 6-1 0,1-3 0 16,-1-6-10-16,1 6-8 0,-1 6 12 0,4-7-12 15,-4 1 24-15,4 0-1 0,0-3-1 0,0 3 0 16,0 0-4-16,7-6-1 0,0 0 0 0,0 0 0 0,0 0-6 0,0 0-2 15,0 0 0-15,0 0 0 0,-7 6-9 0,7-6 0 16,0 0 0-16,0 0 0 0,0 0 0 0,0 0 0 16,0 6 0-16,0-6 0 0,0 6 9 0,0-1-9 15,0 1 10-15,0-6-10 0,0 0 0 0,4 6 0 16,-4-3 0-16,3 3 0 0,1 0 0 0,-4-6 0 16,3 3 0-16,1 3 0 0,-1 2 9 0,1-8-9 15,-1 12 8-15,-3-12-8 0,0 0 0 0,7 0 0 16,-3 6-9-16,3 0 9 0,-3-6 0 0,3 6 0 15,-7-6 0-15,3 3 0 0,4 0 0 0,-7-3 0 0,0 0 0 16,4 6 0-16,3 0 0 0,0 2 0 16,-7-8 0-16,3 6 0 0,1-6 0 0,3 6 0 15,0 0 0-15,-7-6 0 0,0 0 0 0,7 6 8 16,-3 0-8-16,-1 0 9 0,4-6-9 0,-3 8 0 16,-4-8 0-16,3 6 8 0,-3-6-8 0,4 6-11 0,3 0 3 15,-4 0 0-15,-3-6 8 0,4 6 11 0,-1 0-3 0,-3 0 0 16,4 5-8-16,-1-5 0 0,-3-6 0 0,0 9 0 15,0 0 0-15,0 0 8 0,0-9-8 0,0 11 8 16,0 1-8-16,-3-6 0 0,3 0 0 0,-4 0 0 16,4 0 0-16,-3 8 0 0,-4-8 9 0,0 0-9 15,0 6 19-15,0 0-1 0,-4-3 0 0,4-1 0 16,-4 1-6-16,1-3 0 0,-1 6-1 0,1-6 0 16,-1 0 5-16,0-1 0 0,1-5 1 0,-1 3 0 15,4 0-4-15,0-3-1 0,7 0 0 0,-10 0 0 16,3 0-4-16,-1 0-8 0,1-6 11 0,0 6-11 15,4-5 0-15,-4-7 0 0,0 6 0 0,3 0 0 16,-3 0-24-16,4-3-11 0,3 1-2 0,-4-1-1 16,4 3-104-16,0 6-21 0,4-6-4 15,-4 6-341-15,0 0-68 0</inkml:trace>
  <inkml:trace contextRef="#ctx0" brushRef="#br0" timeOffset="65427.226">25520 7672 645 0,'0'0'18'0,"0"0"5"0,-4 0-23 0,1-6 0 0,3 6 0 0,-4-6 0 15,-3 6 72-15,4 6 11 0,-1-6 1 0,1 0 1 16,-1 6-14-16,-3-6-3 0,4 6-1 0,-4 0 0 15,3-6-7-15,1 6-2 0,-1 0 0 0,0 0 0 0,1 0-16 16,-1 2-3-16,1-2-1 0,-4 0 0 0,3 0 2 0,1 0 1 16,3 0 0-16,-4 0 0 0,4-6-3 0,-3 8-1 15,-1 1 0-15,1-3 0 0,3 3-16 0,-4 3-3 16,1-6-1-16,-1 5 0 0,1-2-2 0,-1 3-1 16,0 0 0-16,1-1 0 0,-1 1-14 0,1-3 0 15,3 0 0-15,0 0 0 0,0 2 0 0,0 1 0 16,-4-6 0-16,4 0 0 0,0 6 24 15,0-6 8-15,0-6 1 0,4 8 1 0,-1-2-26 0,1 0-8 16,-1 0 0-16,1 0 0 0,0 0 0 0,-1 6 0 16,8-12 0-16,-4 5 0 0,0-2 8 0,0-3 0 15,3 3 1-15,-3-3 0 0,4 0-9 0,-4-3 0 16,4 3 0-16,-1-3 0 0,-3-2 0 0,4 5 0 0,-4-12 0 16,4 6 0-16,-4 0 0 0,0-6 0 0,0 3 0 0,0-2 0 15,0-1 0-15,0 6 0 0,-4-6 0 0,1-5 8 16,3 5-8-16,-4 3 0 0,1-9 0 0,0 7 8 15,-4-4-8-15,0 3 0 0,0 0 0 0,0 1 8 16,0 5-8-16,-4-6 0 0,0 3 9 0,-3 0-9 16,4 1 0-16,-1 2 9 0,-3 0-9 0,0 0 0 15,4 0 0-15,3 6 0 0,-7 0 0 0,7 0 0 16,-7 0 0-16,-4 0 0 0,4 0 0 0,7 0 0 16,0 0 0-16,-7 0 0 0,7 0-10 0,0 0 10 15,0 0 0-15,-7 6 0 0,7-6-9 0,0 0 9 16,0 0 0-16,0 0 0 0,0 0 0 0,0 0 0 15,0 0 0-15,0 0 0 0,0 0 0 0,0 0 0 16,0 0 0-16,0 0 0 0,0 0 0 0,0 0 9 16,0 0-9-16,0 0 0 0,-7 0 0 0,7 0 0 15,0 0 0-15,0 0 0 0,0 0 0 0,0 0-11 16,0 0 11-16,0 0 0 0,0 0 0 0,0 0 0 16,0 0 0-16,0 12 0 0,0-12 0 0,-4 6 0 0,4-6 0 0,0 0-10 15,0 0 10-15,4 3-10 0,3 2 10 0,-4-2 0 16,8 0 8-16,-7-3-8 0,3 3 0 0,0-3 0 15,0-3 0-15,3 0 8 0,-3 0 4 0,4-5 0 16,-4 8 1-16,0-6 0 0,4 0-5 0,-4 0-8 16,0 0 11-16,0 0-11 0,0-3 12 0,0 1-4 0,0-1 0 15,0 3-8-15,-3 6 8 0,3-6-8 0,-4 0 0 16,1 0 0-16,-4 0 0 0,3 0 0 0,1 1 0 16,-1 2 0-16,1-3 0 0,-1 0 0 0,-3 6 0 0,4-3 0 15,3-3 0-15,-4-3 0 0,1 3 0 16,-1 1 0-16,-3 5 0 0,0 0-16 0,4-6 5 0,-4 6 1 15,4-6 2-15,-4 0 0 0,3-3 0 16,-3 3 0-16,0 0 8 0,0 0 0 0,0 6 0 16,-7-5-8-16,3-1 8 0,-3 0 0 0,0 6-9 0,0 0 9 15,0 0 0-15,0 0 0 0,0 6 0 0,-3-6 0 16,-1 0 0-16,0 6 0 0,4-1 0 0,0 4 0 16,0-3 0-16,4 0 0 0,-4 0 0 0,7-6 0 15,0 0 0-15,-7 6 0 0,3 6 0 0,-3-1 0 16,3-5 0-16,1 0 0 0,3 3 0 0,-4 0 0 15,4-1 0-15,0-8 0 0,0 0 0 0,0 12 0 16,0-6 0-16,0 0 0 0,-3 0 0 0,3 3 8 0,0 0-8 16,0-1 8-16,0 4-8 0,3-6 8 0,-3 0-8 15,0 0 10-15,0 0-10 0,0 5 10 0,0-2-10 16,0-3 0-16,0 6 0 0,4 0 0 0,-4-7 0 0,0 4 0 16,0-9 0-16,3 6 8 0,1 3-8 0,-4 0 0 15,3-3 0-15,-3 5 0 0,4 1 0 0,0-6 0 16,-4 3 0-16,3 0 0 15,1 5 0-15,-1-2 0 0,-3-6 0 0,4 0 0 0,-1 6 0 0,1-3 0 16,-1-1 0-16,1 1 0 0,-1-3 0 0,1 6 0 16,-1-6 0-16,1 0 0 0,-1-1 0 0,1-2 0 15,-4-3 9-15,3 9-9 0,1-3 0 0,0 3 9 16,-1-3-9-16,1 0 0 0,-1 0 8 0,1-1-8 16,-1 1 0-16,-3-6 0 0,4 6 8 0,3-6-8 0,-4 6 0 15,-3-6 0-15,0 0 9 0,0 0-9 0,4 0 0 16,-1 0 9-16,4-6-9 0,-3 6-17 0,3-6 4 0,-3 0 1 31,-1-5-42-31,1-1-8 0,3 3-2 0,-4-3-531 0,1 1-106 0</inkml:trace>
  <inkml:trace contextRef="#ctx0" brushRef="#br0" timeOffset="66156.035">25883 7649 680 0,'0'0'15'0,"0"0"3"0,0 0 1 0,0 0 0 0,0 0-19 0,0 0 0 0,0 0 0 0,0 0 0 16,0 0 56-16,0 0 7 0,0 0 1 0,-7 3 1 16,7-3-1-16,-7 8-1 0,0-2 0 0,4 0 0 15,3-6 1-15,-4 6 0 0,4-6 0 0,-7 6 0 16,3 0 0-16,4-6 0 0,-3 6 0 0,3-6 0 15,-4 3-8-15,1 6-2 0,-1-1 0 0,1-2 0 16,3-6-18-16,-4 12-4 16,1-6-1-16,3 0 0 0,-4 0-11 0,4 5-1 0,0-5-1 0,0 3 0 15,-3-3-4-15,3 6-1 0,0-6 0 0,0 5 0 16,0-2-13-16,0 0 0 0,0 0 8 0,3 3-8 16,-3-1 0-16,0-5 0 0,4 3 0 0,-4 0 0 15,0-3 0-15,3 3 9 0,-3-9-9 0,0 11 8 16,4-5 7-16,-4-6 1 0,0 0 0 0,3 0 0 15,1 6 0-15,-4-6 0 0,3 6 0 0,-3-6 0 16,7 0-5-16,-7 0-1 0,4 0 0 0,3 0 0 16,0 0 7-16,-3 0 2 0,3 0 0 0,-4-6 0 15,4 6 0-15,0-6 0 0,0 0 0 0,0 0 0 0,1 1-6 16,-1-7-1-16,3 3 0 0,-6 3 0 0,3 0-12 0,-4-6 0 16,1 7 0-16,3-7 0 0,-4 3 0 15,1 3 0-15,-1-3 0 0,-3-5 0 0,4 8 0 16,0-6 9-16,-1 3-9 0,1 3 8 0,-1-3-8 0,1 1 0 15,-1-4 0-15,4 0 0 0,0 6 0 0,-3-8 0 16,3 5 0-16,0 0 0 0,-4 3 0 0,1 0 0 16,-1 0 0-16,-3-6 0 0,4 4 0 0,0 5-11 15,-4-3 11-15,3 0-8 0,-3 0-1 0,0 6 0 16,0 0 0-16,0 0 0 0,0-3-10 0,0 3-1 16,-3-6-1-16,-1-5 0 15,4 11-28-15,-7 0-6 0,0-6-1 0,7 6 0 16,0 0-29-16,0 0-7 0,0 0 0 0,0 0-1 15,0 0-114-15,0 0-22 0,0 0-5 0,0 0-1 0</inkml:trace>
  <inkml:trace contextRef="#ctx0" brushRef="#br0" timeOffset="66904.024">26183 7666 1335 0,'0'0'29'15,"0"0"7"-15,0 0 0 0,0 0 2 0,0 0-30 0,0 0-8 0,0 0 0 0,0 0 0 0,0 0 58 0,0 0 10 16,0 0 3-16,0 0 0 0,0 0-3 0,0 0-1 15,0 0 0-15,0 0 0 0,0 0-11 0,0 0-1 16,0 0-1-16,0 0 0 0,0 0-22 0,0 0-4 16,0 0 0-16,0 0-1 0,-3 12-18 0,-1-6-9 15,4-6 10-15,-7 6-10 0,4 0 11 0,-1 3-11 0,0-1 12 0,1 1-12 16,-1 3 11-16,4 0-11 0,-3 2 10 0,-1-2-10 16,4 0 0-16,-3 0 8 0,3 5-8 15,-4-5 0-15,4 3 0 0,0-3 0 16,0-1 0-16,0 1 0 0,4-6 0 0,-4 3 11 0,0-3-11 0,0-6 10 15,3 11 8-15,-3-11 2 0,0 0 0 16,0 6 0-16,0-6-4 0,0 0 0 0,0 0 0 16,0 0 0-16,0 0-4 0,0 0-2 0,0 0 0 15,0 0 0-15,0 0 18 0,0 0 4 0,0 0 1 0,0 0 0 16,0 0-33-16,0 0 0 0,0-11 0 0,0 2 0 16,0 6 0-16,0-3 0 0,0 0 0 0,0 3 0 15,0 3 0-15,0-6 0 0,0 0 0 0,0 6 0 16,0 0 0-16,0-11 0 0,0 5 0 0,0-3 0 15,0 9 0-15,0-3 0 0,4-6 0 0,-4 3 0 16,3 0 0-16,-3-5 0 0,4 5 0 0,-4-6 0 16,3 3 0-16,1 0 0 0,0-5 0 0,-1 8 0 0,1-6 0 15,-1 0 0-15,1-2 0 0,-1 2 0 0,1 0 0 0,-1 0 0 16,1 0 0-16,-4-2 0 0,3 5 0 0,1 0 0 16,-4 9 0-16,0 0 0 0,0 0 0 0,0-6 0 15,3-5 0-15,-3 11 0 0,0 0 0 0,0 0 0 16,0-6 0-16,0 6 0 0,0 0 0 0,0 0 0 15,0 0 0-15,0 0 0 0,0 0-9 0,0 0-9 16,7 0-2-16,-7 0 0 0,7 0 7 0,-3-6 1 16,3 6 0-16,0 0 0 0,-3 0 12 0,3 0 0 15,0 0 0-15,0 0 0 0,0-6 0 0,0 0 16 16,0 3-3-16,0 0-1 0,0-3-12 0,4 3-10 16,-1-3 2-16,-3 1 0 15,4-1-23-15,-4 6-4 0,3-6-1 0,-2 0 0 16,-1 6-22-16,-7 0-5 0,7 0-1 0,-7 0 0 15,7-6-150-15,0 6-30 0,0 0-7 0,-7 0-1 0</inkml:trace>
  <inkml:trace contextRef="#ctx0" brushRef="#br0" timeOffset="67699.297">26621 7566 578 0,'0'0'16'0,"0"0"4"0,0 0-20 0,0 0 0 0,0 0 0 0,0 0 0 15,0 0 84-15,0 0 13 0,0 0 3 0,0 0 0 16,0 0-13-16,0 0-3 0,0 0 0 0,0 0 0 16,0 0 20-16,0 0 3 0,0 0 1 0,0 0 0 15,0 12-33-15,0-12-7 0,0 0 0 0,0 0-1 0,0 0-1 0,0 0 0 16,-4 6 0-16,-3 0 0 0,7-6-38 0,-11 3-7 15,4 3-1-15,-3-6-1 0,-1 6-19 0,4-6 0 16,0 0 0-16,-3-6-9 0,2 6 20 0,1 0 4 16,7 0 1-16,-10 6 0 0,3-6-26 0,-4 6-5 15,4-1-1-15,0 1 0 0,0 0 16 0,4-3 0 16,3 6-10-16,-4-3 10 0,0 0 0 0,1 2 0 0,-1-2 0 16,1 0 0-16,3 6 0 0,-4-6 0 0,4-3 0 15,0 3 0-15,0-6 0 0,0 6 0 16,-3 2 0-16,3 1 0 0,0-9 0 0,0 6 0 15,0-6 0-15,0 0 0 0,0 0 12 0,3 6-4 16,-3-6 0-16,0 0 0 0,0 0-8 0,0 6-11 0,0-6 3 16,0 0 0-16,0 0 22 0,0 0 5 0,0 0 1 0,0 0 0 15,7 0-2-15,-7 0 0 0,0 0 0 0,0 0 0 16,0 0-18-16,0 0 0 0,4 6 8 0,3-6-8 16,0 0 0-16,-3 0 0 0,3 0 0 0,-7 0 0 15,0 0 0-15,3 6 0 0,4-6 0 0,0 0 0 16,0 3 0-16,4 2 0 0,-8-5 0 0,4 3 0 15,-3 0 0-15,3 0 0 0,-7-3 0 0,0 0 0 16,7 3 0-16,-7-3 0 0,4 3 0 0,3-3 0 16,-7 0 0-16,7 3 0 0,-4 3 0 0,-3-6 0 15,7 0 0-15,-7 0 0 0,0 0 0 0,0 0 0 16,4 12 0-16,-1-6 0 0,1-1 0 0,-4 1 0 16,3 0 0-16,-3 3 10 0,-3-3-10 0,3 0 8 15,-4 6-8-15,1-1 0 0,-1-5 0 0,1 0 0 0,-4 0 11 16,3 3-3-16,1-3-8 0,-4 5 12 15,0 1-12-15,0-6 9 0,-1 0-9 0,1 0 8 0,4 0-8 0,-4 5 0 16,0-2 0-16,0-3 0 0,0 6 0 0,0-6 0 16,3 6 0-16,-3-7 0 0,4 1 0 0,-1 0 0 15,-3 0 0-15,3 3 0 0,4-9 0 0,0 0 0 16,-10 0 0-16,3 0 0 0,0 6 0 0,3-6 12 16,4 0-4-16,-7 0 0 0,0-6-8 0,0 6 0 15,-4 0 0-15,4-6 0 0,0 3 0 0,-3 0 0 16,6 0-14-16,-3 0 5 0,0 0-6 0,4 0-1 0,-1 0 0 15,4 3 0 1,-4-5-14-16,4 5-3 0,0 0-1 0,-7 0 0 16,7 0-26-16,0 0-4 0,0 0-2 0,0 0 0 15,0 0-118-15,0 0-24 0,-3 0-5 0,-1-12-1 0</inkml:trace>
  <inkml:trace contextRef="#ctx0" brushRef="#br0" timeOffset="85492.008">15882 4909 507 0,'0'0'11'0,"0"0"2"0,-7 0 1 0,7 0 1 0,0 0-15 0,-7 0 0 15,7 0 0-15,0 0 0 0,0 0 27 0,0 0 2 16,0 0 1-16,0 0 0 0,0 0 34 0,0 0 6 16,0 0 2-16,0 0 0 0,0 0-42 0,-7 6-8 15,7-6-2-15,0 0 0 0,0 0-6 0,-4 6-2 16,4-6 0-16,-3 11 0 0,3-11 16 0,0 0 4 15,0 6 0-15,-4 6 0 0,4-12-32 0,0 6 0 0,0 3 0 0,0 0 0 16,0 5 0-16,0-8 0 0,0 6 0 0,0 0 0 16,0-4 12-16,0 10-4 0,0-6-8 0,0 5 12 15,0-5-12-15,0 9 11 0,-3 2-11 0,3-5 10 16,-4-6 3-16,1 2 1 0,3 4 0 0,-7 0 0 16,3 2 26-16,-3-2 4 0,4 5 2 0,-4-2 0 15,3-3-10-15,-3-1-3 0,0 4 0 0,3 2 0 16,-3-5 2-16,4-6 0 0,-4 8 0 0,3-8 0 15,1 0-18-15,-1 3-3 0,1-7-1 0,3-2 0 16,0-6-5-16,0 0 0 0,0 0-8 0,0 0 12 16,0 0-3-16,0 0-1 0,0 0 0 0,-4 9 0 15,4-9-8-15,0 0 0 0,0 0 0 0,0 0 0 32,0 0-25-32,0 0-7 0,0 0-2 0,7 0 0 0,0 6-61 0,-3 0-12 0,3-6-2 15,0 6-1-15</inkml:trace>
  <inkml:trace contextRef="#ctx0" brushRef="#br0" timeOffset="86182.185">15910 5376 537 0,'0'0'15'0,"0"0"4"0,-3 6-19 0,-1 0 0 0,4-6 0 0,0 0 0 15,-3 6 80-15,3-6 12 0,0 0 2 0,0 0 1 16,0 9-24-16,0-9-5 0,0 0-1 0,0 0 0 16,3 6-43-16,1-3-9 0,3-1-1 0,0 4-1 15,0-6 2-15,3 6 1 0,-2-6 0 0,2 6 0 16,-3-6-14-16,4 6 0 0,-1-6 8 0,4 6-8 16,1-6 0-16,-1 0 0 0,0-6 0 0,0 6 0 15,4-6 8-15,-4 0-8 0,3-6 11 0,1 1-11 16,-4 2 13-16,0-3-4 0,0 0-1 0,0 1 0 15,0-7-8-15,-3 9 0 0,0-3 0 0,-1-5 8 16,-3 5-8-16,0-3 0 0,0 4 0 0,-3-1 8 16,-4 0-8-16,3 6 0 0,-3 0-12 0,0 6 12 15,0 0-17-15,-3-6 4 0,-4-2 1 0,0 5 0 16,0 0 12-16,0 3-9 0,0 0 9 0,-4 0-8 0,0 0 8 0,1 0 0 16,-4 0 0-16,-4 6 0 0,4 2 0 0,-4 4 14 15,1 0-3-15,-1 0-1 0,1 2-10 0,2 4 0 16,1 0 0-16,0 5 8 0,4-8-8 0,-5 8 0 15,5-5 0-15,-1 3 0 0,4-4 0 0,0-5 0 16,0 6 0-16,4-4 0 0,-1-2 28 0,4 0 3 16,-3 5 1-16,3-2 0 0,3-6-16 0,1 6-4 15,-1-4 0-15,1-5 0 0,3 6-2 0,-4-6-1 0,4 0 0 0,4 3 0 16,-4-3 4-16,4-6 1 0,-1 5 0 16,1 1 0-16,-1-6-6 0,4 0 0 0,-3 0-8 0,3 0 12 15,0 0-3-15,4-6-1 0,-1 6 0 0,-2-5 0 16,2-10-8-16,-3 9 8 0,4 0-8 15,0-6 8-15,-1 6-20 0,1-11-4 16,0 8 0-16,-1 0-1 16,1 0-58-16,-4 3-11 0,4 1-2 0,-4-7-1 0</inkml:trace>
  <inkml:trace contextRef="#ctx0" brushRef="#br0" timeOffset="86932.219">16669 5203 741 0,'0'0'16'0,"0"0"3"0,0 0 1 0,0 0 2 0,0 0-22 0,-7 6 0 0,3-6 0 0,-3 3 0 15,7-3 53-15,-10 3 7 16,2 2 0-16,1 4 1 0,0-9-17 0,0 6-4 16,0 0-1-16,0-6 0 0,0 0-2 0,0 6 0 0,7-6 0 0,-7 6 0 15,0-6-5-15,-4 6-2 0,4-6 0 0,0 11 0 16,7-11-2-16,-7 0-1 0,-3 3 0 0,-1 0 0 15,8 3-8-15,-5-3-2 0,1 3 0 0,0 0 0 16,0 0-17-16,4 0 0 0,-1 5 8 0,1-5-8 16,3-6 0-16,-7 6 0 0,3 0 0 0,-3 0 0 15,4 3 0-15,-1 2 0 0,0 1 0 0,1-6 0 16,-4 0 0-16,7-6 0 0,0 0 0 0,0 0 0 16,0 0 15-16,-4 6-1 0,4-6 0 0,0 0 0 15,0 0 6-15,0 0 2 0,0 0 0 0,0 0 0 16,0 0-8-16,0 0-2 0,0 0 0 0,0 0 0 15,7 0-3-15,0 0-1 0,1 0 0 0,-5 0 0 16,-3 0-8-16,0 0 0 0,7-6 0 0,0 6 8 16,0 0-8-16,0 0 0 0,4 0 0 0,-8 0-11 15,4 0 11-15,1 0 0 0,-1 6 0 0,0-6 0 0,0 3 0 0,0 0 0 16,-4 0 0-16,4 3-8 0,0-3 8 0,0-1 0 16,-3 4 0-16,3 0-8 0,-7-6 8 0,4 6 0 15,3-6 0-15,-7 0 0 0,3 6 0 0,-3-6 0 16,4 6 0-16,-4-6 0 0,0 6 0 0,3 6 0 15,-3-7 0-15,-3 4 0 0,3 3 0 0,0-6 8 16,-4 6-8-16,1-1 0 0,-1-5 8 0,-3 3-8 16,4 3 8-16,-5 0-8 0,5-1 8 0,-4 1-8 15,0-6 10-15,0 6-10 0,3-3 9 0,-3 2-9 0,0-5 8 16,4 6-8-16,-4-6 0 0,-1 3 0 16,5-6 8-16,3-3-8 0,0 0 0 0,-7 5 8 0,3 4-8 0,4-9 8 15,0 0 0-15,0 0-8 0,-10 0 12 0,10 0-4 16,-7 0-8-16,-4 0 0 0,4 0 0 15,0-6 8 1,-4 3-32-16,4 1-8 0,0-1 0 0,4-3-1 16,-4 0-31-16,7 6-7 0,0 0-1 0</inkml:trace>
  <inkml:trace contextRef="#ctx0" brushRef="#br0" timeOffset="96966.324">25686 4906 360 0,'0'0'8'0,"0"0"1"0,0 0 1 0,0 0 0 0,0 0-10 0,0 0 0 16,0 0 0-16,0 0 0 0,0 0 55 0,0 0 9 15,0 0 1-15,0 0 1 0,0 0 18 0,0 0 3 16,-7 6 1-16,3 3 0 0,1-4-39 0,3 1-7 15,-4 12-2-15,4-6 0 0,0-6-20 0,-3 8-5 0,3-2-1 0,0 6 0 16,0-7 4-16,0 10 1 0,0-3 0 0,0-1 0 16,0 4 2-16,0-3 1 0,0 5 0 15,0-2 0-15,-4 2 0 0,4 1 0 16,-3 2 0-16,-1 4 0 0,0-4-6 0,1 3 0 16,-4-5-1-16,3 8 0 0,-3-8 1 0,0 8 1 0,0-5 0 0,0-4 0 15,0 1 11-15,0-1 1 0,-4 4 1 0,4-4 0 16,0 4-30-16,4-10 0 0,-4-5 0 0,3 6 0 15,1-4 12-15,-1-8-3 0,1 6-1 0,-1 0 0 16,1-12 5-16,3 0 1 0,0 0 0 0,0 0 0 16,0 0-2-16,0 0 0 0,0 0 0 0,0 0 0 15,0 0-35-15,0 0-7 0,0 0-2 16,3 0-447-16,1-12-89 0</inkml:trace>
  <inkml:trace contextRef="#ctx0" brushRef="#br0" timeOffset="97683.872">25725 5426 720 0,'0'0'20'0,"0"0"5"0,0 0-25 0,0 0 0 0,0 0 0 0,0 0 0 16,0 0 20-16,0 0-2 0,0 0 0 0,0 0 0 15,0 0 30-15,0 0 7 0,-4 12 1 0,1-6 0 16,3-6-39-16,-4 6-7 0,4 6-2 0,0-4 0 16,0-2-8-16,0 0 0 0,4 0 0 0,-4-6 0 15,3 6 0-15,1 0 0 0,-4-6 0 0,7 6 0 16,-4-6 0-16,4 0 0 0,-7 0 0 0,0 0 0 16,7 0 36-16,0 0 4 0,4-6 2 0,-4 0 0 15,0 0 10-15,0 0 1 0,0 0 1 0,0-3 0 16,-3 4-26-16,3-7-6 0,3 6-1 0,-3 0 0 15,-3-6-9-15,3 0-1 0,-4 7-1 0,1-7 0 0,0 3 7 16,-4-3 2-16,0 0 0 0,3-2 0 0,-3-1-19 0,0 6 0 16,0 3 0-16,0-5 0 0,0-1 15 0,-3 6-1 15,3 6 0-15,0 0 0 0,-8-9-14 0,5 6-16 16,-1 0 3-16,4 3 1 0,-7-3-9 0,0 3-2 16,0 3 0-16,0 0 0 0,-3 3 9 0,3 0 2 15,0 6 0-15,-8-6 0 0,8 11 12 0,-3-5 0 16,3 0 0-16,0 2 0 0,-4-2 0 15,4 6 0-15,0-3 0 0,0 2 0 16,0 1 0-16,0-3 0 0,0-4 0 0,0 7 0 0,3 0 0 0,-3-4 0 16,4 1 0-16,-4 6 0 0,3-10 15 0,-3 1-4 15,3-3-1-15,1 9 0 0,3-13 26 0,-4 7 4 16,4-6 2-16,0 6 0 0,0-12-30 0,0 0-12 0,4 6 8 16,-4 0-8-16,3 2 12 0,4-2-4 0,-7-6 0 15,4 6 0-15,0-6 0 0,-1 0-8 0,4 6 12 0,0-6-4 16,0 0-8-16,0 0 0 0,0-6 0 0,0 6-11 15,0 0-11-15,1 0-2 0,2 0-1 0,1-6 0 16,-1 6-75 0,1-6-14-16,-4 1-3 0,3-1-458 0</inkml:trace>
  <inkml:trace contextRef="#ctx0" brushRef="#br0" timeOffset="98239.29">25943 5382 914 0,'0'0'20'0,"0"0"4"0,0 0 0 0,0 0 3 0,-3 6-27 0,3-6 0 0,-7 6 0 0,0 0 0 15,3 6 54-15,4-12 6 0,0 0 0 0,-3 8 1 16,-1-2-4-16,1 0-1 0,3-6 0 0,-4 12 0 16,0-6-28-16,4 3-5 0,-3-1-2 0,3 1 0 15,3-3 16-15,-3 0 3 0,0-6 1 0,4 6 0 16,-4 6-23-16,4-7-5 0,-1 1-1 0,1 3 0 15,-1-3 8-15,-3 0 0 16,4 6 1-16,-1-6 0 0,4 5-21 0,-3-5 0 0,-1 0 0 0,1-3 0 16,3 6 0-16,-4 0 0 0,4-3 0 0,1-1 0 15,-8-5 0-15,3 6 0 0,-3-6 0 0,4 6 8 16,-1-6 18-16,1 6 4 0,3-6 1 0,-4 0 0 16,4 0-19-16,-3-6-3 0,3 0-1 0,0 6 0 15,3-6 13-15,-2-5 3 0,-1-1 0 0,3 3 0 16,-3 3 7-16,4-11 1 0,-1 5 1 0,1-6 0 15,-4 9-33-15,4-2 0 0,-1-7 0 0,1 0 0 0,-4 7 0 16,3-4-9-16,-3-3-1 0,4 4 0 0,-7-4 10 16,3 0 0-16,-4 6 0 0,-3-5 0 0,0 2-12 15,-3 3-6-15,-1 1-2 0,4-1 0 16,-3 0-89-16,-4 6-19 0,3 0-3 16,-3 3-1-16,0 3-31 0,0 0-6 0,0 0-2 0,-4 3 0 0</inkml:trace>
  <inkml:trace contextRef="#ctx0" brushRef="#br0" timeOffset="98988.065">26289 5338 705 0,'0'0'20'0,"0"0"4"0,0 0-24 0,-4 6 0 0,4-6 0 0,-7 6 0 0,0 3 89 0,0-4 13 16,4 7 2-16,-4-6 1 0,0 0-22 0,3 3-5 15,-3 6-1-15,4-7 0 0,-4 4-37 16,3 0-8-16,0-6-2 0,1 8 0 16,-1 4 18-16,1-6 3 0,3 0 1 0,-4 2 0 0,1-2-5 0,3 0-1 15,0 5 0-15,0-5 0 0,0 3-46 0,0-3 0 16,0-1 0-16,0-5-10 0,3 6 19 0,-3-6 4 15,0 3 1-15,4-3 0 0,-4-6-14 0,0 0 9 16,0 0-9-16,0 0 8 0,0 0 12 0,0 0 1 16,0 0 1-16,0 0 0 0,0 0-6 0,3-3-2 15,1 0 0-15,-1-6 0 0,-3 9-14 0,0-6 0 0,4 0 0 16,-4 0 0-16,0 0-11 0,0 1-5 0,0-10 0 0,0 9-1 16,-4 0-1-16,4 0 0 0,0 0 0 15,-3-5 0-15,-1 5 9 0,4-6 9 0,-3 3-13 0,-1 3 5 16,4 0 8-16,-3 0-13 0,3-5 5 15,-4-1 8-15,1 6 0 0,3-6 0 0,-4 4 14 0,4-4-4 16,-3 0-10-16,3 0 0 0,0 6 0 0,0-5-11 16,0-4 22-16,0 9 4 0,0-6 1 0,3 6 0 15,-3 0-6-15,0-8-1 0,0 5 0 0,4 0 0 16,-4 3-9-16,0-5 0 0,3-1 0 0,1 6 8 16,-1 0-8-16,1-6 0 0,-4 6 0 0,3-8 0 15,1 8 0-15,-1-6 0 0,5 6 0 0,-5-6 0 16,4 1 0-16,-3 8-11 0,3-3 11 0,0 6-8 15,0-6 8-15,0 0 0 0,3 0 0 0,-3 6 0 16,1 0-8-16,-1-6 8 0,3 6-8 0,-3 0 8 16,4 0-15-16,-1 0 3 0,1 0 0 0,0 0 0 0,-1 0-9 0,1 0-2 15,-1 0 0-15,1 6 0 16,-1-6-2-16,1 6-1 0,-4-6 0 0,0 6 0 16,0-6-30-16,-7 0-5 0,7 6-2 0,0-6-388 15,0-6-77-15</inkml:trace>
  <inkml:trace contextRef="#ctx0" brushRef="#br0" timeOffset="103944.243">10661 7184 466 0,'0'0'12'0,"0"6"5"0,3 3-17 0,1-3 0 0,0 0 0 0,-1 5 0 15,-3-5 35-15,0-6 3 0,0 0 1 0,4 6 0 16,-1 6-8-16,-3-12-2 0,0 0 0 0,0 0 0 16,0 6 24-16,0-6 5 15,0 0 1-15,0 0 0 0,0 0 45 0,7 0 8 0,4 0 3 0,-4 0 0 16,0 0-55-16,0 0-12 0,0 0-1 0,0-6-1 15,4 6-34-15,-4 0-12 0,3 0 0 0,-3 0 9 16,4 0 4-16,-1 0 1 0,1 0 0 0,3 6 0 16,-3-6-14-16,3 0 0 0,-4 6 0 0,5-6 0 15,-5 0 0-15,4 3 0 0,-3 0 8 0,3-3-8 16,-3 3 0-16,-1-1 0 0,1 1 0 16,-1 0 0-16,1-3-10 0,-1 0-5 0,1 3-1 0,-4-3 0 15,4 6 16-15,-4-6 0 0,-4 0 0 0,4 0 0 16,0 6-12-16,0-6 0 0,0 0 0 0,-3 6 0 15,-4-6-3-15,0 0 0 0,0 0 0 0,0 0 0 16,0 0 15-16,0 0 0 0,0 0 0 0,0 0 0 16,0 0 0-16,0 0 0 0,0 0 0 0,0 0 0 15,0 0 10-15,0 0 2 0,0 0 0 0,0 0 0 0,-11 0-12 0,1 0 8 16,-1 6-8-16,1 0 8 0,-1-6 1 0,-3 6 0 16,-4-6 0-16,4 5 0 0,-3-5 29 0,2 3 6 15,1 0 0-15,-3 0 1 0,3-3 2 0,-4 0 0 16,0 3 0-16,4-3 0 0,4 6-28 0,-1-6-6 15,4-6-1-15,3 6 0 0,-3 6-12 0,7-6 0 16,0 0 0-16,0 0 0 0,0 0 0 0,0 0 0 16,0 0 0-16,0 0 0 0,0 0-14 0,0 0 4 15,0 0 1-15,7-6 0 0,-3 6 0 0,3 0 0 0,0 0 0 0,4 0 0 16,-1 0 9-16,4 0 0 0,0 0-9 0,1 0 9 16,-1 6-16-16,0-6 0 0,0 3 1 0,4-3 0 15,-4 6 15-15,0-6 0 0,3 0 0 0,1 0 0 16,-4-6 0-16,0 6 0 0,4 0 0 0,0 0 0 15,-1 0 0-15,1-3 0 0,-1 3 0 0,1-6 0 16,0 6 0-16,-1 0 0 0,1 0 0 0,0 0 0 16,-4 0 0-16,3 0 0 0,-2 0 0 15,-1 0 0-15,-4 0 0 0,1 0 0 0,-1 9 0 0,1-9 0 16,-4 6 0-16,-3-6 0 0,-4 0 0 0,3 6 0 16,-3-6 0-16,0 0-11 0,7 0 11 0,-7 0-10 15,0 0-16-15,0 0-3 0,4 6-1 0,-4-6 0 16,0 0 1-16,0 0 0 0,0 0 0 0,0 0 0 15,0 0 29-15,0 0 15 0,0 0-2 0,0 0 0 16,0 0-21-16,0 0-5 0,0 0-1 0,3 6 0 16,-3-6-39-16,4 5-8 0,3 1-2 0,0 0-341 15,-4 0-69-15</inkml:trace>
  <inkml:trace contextRef="#ctx0" brushRef="#br0" timeOffset="114297.8">4904 8128 345 0,'0'0'0'0,"0"0"14"0,0 0-4 0,0 0 2 0,0 0-12 0,0 0 0 0,0 0 0 0,0 0 0 16,-4 0 0-16,4 0 0 0,0 0 0 0,-3-6 0 15,-1 0 0-15,4 0 0 0,0 6 0 0,0-6 0 16,0 1 0-16,4-1 0 0,-4-3 0 0,0 3 0 16,0 6 0-16,0-6 0 0,0 6 0 0,0-6 0 15,0 0 0-15,0 6 0 0,3-6 0 0,-3 6 0 16,0 0 0-16,0 0 0 0,0 0 0 0,0 0 0 15,0-5 0-15,0 5 0 0,0 0 11 0,0 0-11 16,0 0 0-16,0 0 0 0,0 0 0 0,0 0 0 16,0 0 18-16,0 0 10 0,0 0 3 0,0 0 0 15,0 0-15-15,0 0-4 0,0 0 0 0,0 0 0 16,0 0 59-16,0 0 11 0,0 0 2 0,0 0 1 16,0 0-17-16,0 0-3 0,0 0-1 0,0 0 0 15,0 0 0-15,0 0 0 0,0 0 0 0,0 0 0 16,0 0-22-16,0 0-5 0,0 0-1 0,0 0 0 15,0 0-8-15,0 0-3 16,0 0 0-16,-3 0 0 0,-8 0-25 0,11 0 0 0,0 0 0 0,0 0 0 16,-4 5 8-16,1-5-8 0,-1 6 0 0,1-6 8 0,-1 6-8 0,1-6 0 15,-1 6 0-15,4 0 0 16,-3 9 0-16,3-9 0 0,-4 5 0 0,4-5 0 16,-3 6 0-16,3 6 0 0,-4-4 0 0,1-2 0 0,-1 9 0 0,4-1 0 15,-3 1 0-15,3-4 0 0,-4 1 44 0,1 8 8 16,-1-8 0-16,0 6 1 0,4-4-33 0,-3 1-8 15,-1-1 0-15,1 7-1 0,-1-10 42 0,-3 10 9 16,4-4 2-16,-4 1 0 0,7-3-52 0,-4 2-12 16,1-5 0-16,-1 2 0 0,1-2 0 0,-1-3 0 15,1-4 0-15,3 7 0 0,-8-6 0 0,8-6 0 0,0 2 0 0,0-2 0 16,0 0 0-16,0-6 0 0,0 3 0 0,0-3 0 16,0 0 54-16,0 0 8 0,0 0 2 15,0 3 0-15,0 0-52 0,0-3-12 0,0 0 0 16,11 0 0-16,-4 9 0 0,-3-9 0 0,3 0 0 0,-4 6 0 15,4-6 0-15,0 0 0 0,0 0 0 0,0 0 0 16,1 0 0-16,2 6 0 0,-3-6 0 0,4 6 0 16,-1-6-17-16,1 0-7 0,3 0 0 0,-7 5-1 15,4-5-11-15,-4 0-3 16,0 0 0-16,0 6 0 0,3-3 54 0,1 0 10 0,-4-3 3 0,4 3 0 16,-1-3-28-16,1 0 0 0,-4 3 0 0,0-3 0 15,7 0 0-15,-7-3-14 0,0 3 5 0,0-3 1 16,-7 3-15-16,7-3-2 0,-7 3-1 0,7 0 0 15,4 0-26-15,-4-3-4 0,4-3-2 16,-11 6 0-16,7-5-107 0,-7 5-22 0,7-6-4 16</inkml:trace>
  <inkml:trace contextRef="#ctx0" brushRef="#br0" timeOffset="114714.597">4897 8419 738 0,'0'0'16'0,"0"0"3"0,0 0 1 0,0 0 1 0,0 0-21 0,0 0 0 0,0 0 0 16,0 0 0-16,0 0 81 0,0 0 12 0,0 0 3 0,0 0 0 15,0 0-36-15,0 0-8 0,0 0 0 0,0 0-1 16,0 0-41-16,0 0-10 0,0 0 0 0,3 6 0 16,4-6 0-16,0 6 0 0,-3-6 0 0,-1 6 0 15,1-6 32-15,3 3 5 0,0 2 1 0,3 1 0 16,1 0-23-16,-4 0-5 0,0 0-1 0,-3 0 0 15,3-6-9-15,0 0 0 0,0 6 0 0,0-6 0 0,-7 0 0 0,7-6 0 16,4 6 8-16,-1 0-8 16,-3-6 0-16,-3 6 8 0,3 0-8 15,0-6 0-15,3 0-16 0,-3 0-9 0,4 3-2 0,-7-3-388 16,3 1-77-16</inkml:trace>
  <inkml:trace contextRef="#ctx0" brushRef="#br0" timeOffset="115146.795">4967 8072 723 0,'0'0'16'0,"0"0"3"0,0 6 1 0,0-6 0 0,0 0-20 0,0 0 0 0,0 0 0 0,0 0 0 16,0 0 62-16,0 0 8 0,7 3 2 0,-7-3 0 15,7 3-12-15,-3-3-1 0,-4 0-1 0,7 0 0 0,0 0-14 0,0 0-4 16,0-3 0-16,4 3 0 0,-4 0-20 0,0 0-5 16,-4 0-1-16,8-3 0 0,-4 0-6 0,0 3-8 31,0 0 11-31,-7 0-11 0,11 0 8 0,-4 3-8 16,3 0 0-16,1-3 0 0,-1 3 0 0,-3 6 0 0,8-9 0 0,-5 0 0 15,1 0 0-15,-4 0-17 0,3 0 3 0,1 0 1 16,-1 0-11-16,1 0-3 0,0 6 0 0</inkml:trace>
  <inkml:trace contextRef="#ctx0" brushRef="#br0" timeOffset="115639.181">5338 8037 1212 0,'0'0'25'0,"0"0"6"0,-8 0-31 0,5 12 0 0,3-12 0 0,-7 0 0 16,7 0 74-16,-7 5 9 0,3 1 1 0,-3 0 1 0,7-6-27 0,-3 3-6 15,3-3 0-15,-7 6-1 0,7-6-28 0,0 9-6 16,0 6-1-16,0-10 0 16,0 7-5-16,0 0-2 0,0 6 0 0,0-4 0 15,3 4-9-15,-3 2 0 0,0 4 0 0,0 0 0 0,4-7 0 0,-1 10 0 16,1-4 0-16,-4 1 0 0,3 2 0 0,-3 1 0 15,4 2 0-15,-4 0 0 0,0 4 28 16,0-1 4-16,0-3 1 0,0-2 0 0,-4-4-23 16,1 7-10-16,3-7 8 0,-7 4-8 0,3-7 19 0,1 4-2 15,-1-12 0-15,-3-1 0 0,4 4-5 0,3-6-2 16,0-9 0-16,0 0 0 0,-4 6-10 0,4-6 0 16,0 0 0-16,0 0 0 0,-11-3 38 0,8-3 6 15,3-3 0-15,-4-3 1 16,4 7-72-16,0-7-14 0,4 0-3 0</inkml:trace>
  <inkml:trace contextRef="#ctx0" brushRef="#br0" timeOffset="116133.79">5577 8069 921 0,'0'0'20'0,"0"0"4"0,0 0 0 0,0 0 4 15,0 0-28-15,-7 6 0 0,4 0 0 0,-1 6 0 0,1-6 68 0,-1 5 9 16,1 1 2-16,-1 3 0 0,4-1-18 0,0 1-3 0,-3 3-1 0,3-4 0 16,0 4-26-16,-4 6-6 0,4-10-1 0,0 10 0 15,0-7 22-15,0 4 4 0,0 3 1 0,0-1 0 16,0-2-19-16,-3 2-3 0,3-5-1 0,0 5 0 15,0 4-4-15,0-4-2 0,-4-2 0 0,4-974 0 16,-3 1947 3-16,-1-973 1 0,0-4 0 0,4 7 0 16,-3-4-26-16,3-2 0 0,-7 0 8 15,3-4-8-15,4 1 28 0,-3 0 4 0,-1-9 1 0,4 5 0 16,0-5-25-16,0-6-8 0,0 0 0 0,0 0 0 16,0 0 0-16,0 0 0 0,0 0 0 0,0 0 0 31,0 0-122-31,0 0-18 0,4-6-4 0</inkml:trace>
  <inkml:trace contextRef="#ctx0" brushRef="#br0" timeOffset="116938.064">5726 8513 1170 0,'0'0'52'0,"0"0"10"0,-4 3-50 0,1 3-12 0,-1 3 0 0,0-3 0 15,4-6 64-15,-3 5 11 16,3-5 1-16,0 0 1 0,0 6-5 0,0-6 0 16,0 0-1-16,0 0 0 0,0 0-35 0,0 0-8 0,0 0 0 0,0 6-1 15,3 0-15-15,-3-6-2 0,0 0-1 0,8 3 0 16,-1 0-9-16,-7-3 10 0,3 6-10 0,4 0 10 16,-3-3-10-16,3 0 0 0,3 0 9 0,-3 2-9 15,4-5 0-15,-4 6 0 0,0 0 0 0,0 0 0 16,0-6 0-16,0 6 0 0,-7-6 0 0,7 0 0 15,4 0 0-15,-4 0 0 0,-7 0 0 0,11 0 0 16,-4 0 11-16,3-6-3 0,-3 6 0 0,0-12 0 16,-7 12 0-16,7 0 0 0,-3-6 0 0,6 1 0 15,-6-1 2-15,0-3 0 0,-1 3 0 0,1 0 0 16,-1-6 8-16,-3 6 2 0,4-5 0 0,-4 2 0 16,0 3-20-16,0 0 0 0,-4-3 0 0,4 6 0 15,0-8 0-15,-3 5 0 16,3 0 0-16,-7 6 0 0,3-6 0 0,-7 6 0 0,4-12 0 0,0 9 0 15,0 0 0-15,-3 3 0 0,3-3 0 0,-4 0 0 0,0 0-16 0,1 3-3 16,-1 0-1-16,4 0 0 0,-3 3 20 0,6 0-10 16,-3 0 10-16,0 3-8 0,-7 6 0 0,7-6 0 15,0 6 0-15,0-1 0 0,0-5 8 0,0 9-12 16,0-3 12-16,3-1-12 0,0 7 12 0,1-12 0 16,-4 6 0-16,0 2 0 15,3-2 0-15,1 0-8 0,3 0 8 0,-4 2 0 0,1 4 13 0,3-6 8 0,-4 0 2 16,4-4 0-16,0 7-35 0,0 0-8 0,0-9 0 15,0 5-1-15,4-2 21 0,-4 0 12 0,3 0-2 16,1 3 0-16,-1-6 1 0,1 5 0 0,3-5 0 0,0 0 0 31,0 0-11-31,0 0 0 0,0 0 0 0,0 0 0 0,0 2 0 0,0-2 0 0,4 0 0 16,-1 0 0-16,-3 0 0 0,4 0 0 0,-4-6 0 0,4 0 0 16,-1 3 0-16,4-3 0 0,-3 0 0 0,0 0 0 15,-1 0 0-15,-3 3 0 0,4-3 0 0,-4 0 0 16,7 3 0-16,-7-3 0 0,-3 0 0 0,3-3 0 15,0 3-30-15,-7 0-2 16,7 0 0-16,3 0 0 0,-3 3-18 0,0-3-4 0,0 0-1 16,-7 0 0-16,0 0-105 0,0 0-20 0</inkml:trace>
  <inkml:trace contextRef="#ctx0" brushRef="#br0" timeOffset="125873.613">6826 8116 806 0,'0'0'17'0,"0"0"4"0,0 0 1 0,0 0 2 0,0 0-24 0,0 0 0 0,0 0 0 0,0 0 0 16,-7 0 56-16,7 0 6 0,0 0 2 0,0 0 0 15,0 0-52-15,-3 0-12 16,3 0 0-16,0 0 0 0,-7 6 34 0,7-6 4 0,0 0 1 0,-7 6 0 15,3-6-19-15,0 12-3 0,1-6-1 0,-1 8 0 16,4-8-5-16,-3 6-2 0,3 3 0 0,0-4 0 16,-4 1 44-16,1 6 9 0,3-1 2 0,-4-5 0 15,-3 9-28-15,4-10-6 0,-1 7-1 0,1 0 0 16,-1 2 14-16,-3-8 2 0,4 6 1 0,-1-4 0 16,-3 10-1-16,3-6 0 0,1 2 0 0,-4 4 0 15,3-4-29-15,1 10-7 0,-1-13-1 0,1 10 0 16,-1-4 18-16,-3 4 3 0,4-7 1 0,-1 7 0 15,1-7-18-15,-1 4-3 0,1-6-1 0,-1-1 0 16,1-2-36-16,3 3-8 16,-4-7-2-16,0 1 0 0,4-9 68 0,0 6 14 0,0-9 2 0,0 6 1 0,0-6-38 15,0 0-9-15,0 0 0 0,0 0 0 16,0 0 16-16,0 0 0 0,0 0 1 0,0 0 0 16,0 0-116-16,0 0-23 0,0 0-5 0,0 0-445 15,0 0-88-15</inkml:trace>
  <inkml:trace contextRef="#ctx0" brushRef="#br0" timeOffset="126765.917">6869 8592 1036 0,'0'0'23'0,"0"0"5"0,0 0 0 0,0 0 1 0,0 0-29 0,0 0 0 15,0 0 0-15,0 0 0 0,0 0 50 0,0 0 4 16,0 0 1-16,0 0 0 0,-4 6-37 0,4-6-7 0,0 6-2 16,0-6 0-16,0 0-9 0,0 6 0 0,0-6 0 15,0 12 0-15,0-12 0 0,0 0 0 0,7 0 0 16,-3 3 0-16,3 0 53 0,0 3 9 0,-4-3 2 0,-3-3 0 16,0 0-52-16,11 5-12 15,-8-2 0-15,1 6 0 0,-4-9 0 0,3 6 0 0,8 0 0 0,-4 0 0 16,0-6 16-16,0 0 0 0,-3 0 0 0,6 0 0 15,-3 0-3-15,0 0 0 0,4 0 0 0,-4-6 0 16,0 0-1-16,4 0 0 0,-4-3 0 0,3 1 0 16,-6-4-1-16,-1 3-1 0,4-3 0 0,-3 0 0 15,3-2-10-15,-3 2 12 0,3-6-12 0,-4 7 12 16,1-4-12-16,-1 3 0 0,1 0 0 0,-1 1 8 16,-3-1-8-16,4 6 0 0,-1-9 0 0,-3 6 0 15,4 1 0-15,-4 2 0 0,0 6-9 0,0 0 9 16,0 0 0-16,0 0 0 0,0 0 0 0,-7 0 0 15,7 0 0-15,-7 0-12 0,0 0 12 0,0 0-10 16,0 6 10-16,-4-6 0 0,0 3 0 0,4 5 0 16,-7-2 9-16,4 3 1 0,-1 3 0 0,0-6 0 15,1 5 2-15,-1-2 0 0,-3 6 0 0,7 0 0 0,-3-9-12 16,3 5-12-16,3 1 2 0,0-6 1 16,1 0 9-16,-1 3 0 0,-3-3 0 0,0-1 0 15,0 7 23-15,4-6 6 0,3 6 2 0,-4-6 0 16,4 3-50-16,0-1-9 0,0 7-3 0,0-9 0 15,0 6 76-15,4-6 15 0,-1 2 4 0,1 4 0 0,-1 0-64 0,4-6-28 16,-3 6 3-16,-4-1 0 0,3-5 25 0,1 3 0 16,-4-3 0-16,7 6 0 0,-3-6 0 0,-1-6 0 15,4 11 0-15,-3-5 8 0,3 0-8 0,0-6 0 16,0 3 0-16,0 0 0 0,0-3 0 0,0 3 0 0,0 0 0 16,0-3 0-1,4 0-23-15,-1-3-5 0,8 0-2 0,-11-3 0 16,7 0-55-16,0-6-11 0,0 1-3 0,4-1 0 0</inkml:trace>
  <inkml:trace contextRef="#ctx0" brushRef="#br0" timeOffset="127446.054">7479 8390 1267 0,'0'0'28'0,"0"0"5"0,-7 3 2 0,0 2 1 0,0-2-36 0,-4 3 0 15,1-6 0-15,3 12 0 0,-4-6 58 0,0-6 5 16,8 6 1-16,-11 0 0 0,7-3 0 0,0 2 0 15,0-2 0-15,-4 3 0 0,4 3-52 0,0-3-12 16,0 0 0-16,0 0 0 16,3-6 0-16,4 0 0 0,-3 6 0 0,3-6 0 0,-7 5 0 0,7-5 0 15,0 0 0-15,-4 6 0 0,1-6 0 0,-1 6 0 16,-3 0 0-16,7-6 0 0,0 0 0 0,0 0 0 16,0 6 0-16,0-6 0 0,0 6 0 0,0 3 0 15,0-9 0-15,-4 6 0 0,4-6 0 0,0 0 0 16,0 0 0-16,4 5 0 0,-4-5 0 0,0 0 0 0,0 0 0 0,0 0 0 15,3 6 0-15,-3-6 0 0,0 0 0 0,0 0 0 16,0 0 0-16,8 12 0 0,-8-12 0 0,0 0 0 16,7 0 0-16,-7 0 0 0,7 6 0 0,-7-6 0 15,10 6 0-15,-10-6 0 0,11 0 0 0,-4 3 0 16,0 3 0-16,-7-6 0 0,0 0 0 0,11 3 0 16,-1 5 0-16,-3-2 0 0,-7-6 0 0,7 6 0 15,-7-6 21-15,11 6 2 0,-8 0 0 0,4 0 0 16,-3 3-23-16,-1-1 8 0,1 7-8 0,-4-9 0 15,0 6-16-15,0-6-7 0,4 0-1 0,-4 8-1 16,0-5 49-16,-4 0 9 0,0-3 3 0,4 6 0 16,-3-7-14-16,-1 4-2 0,1 0-1 0,-1 0 0 15,4-3 5-15,-3 6 0 0,-8-7 1 0,8 7 0 16,-4-6-6-16,0-3-2 0,0 6 0 0,3-3 0 16,-3-3-7-16,0 2-2 0,0 1 0 0,3 0 0 0,1 0-8 15,-4-6 0-15,0 0 9 0,0 6-9 0,0-6 0 16,3 0-10-16,-3 0 1 0,3-6 0 15,1 6-21-15,-4-6-4 0,3 6-1 0,4-6 0 16,-10 0-23-16,6 1-5 0,-3-4-1 0,4-3 0 16,-1 0-51-16,1 1-10 0,3-7-3 0</inkml:trace>
  <inkml:trace contextRef="#ctx0" brushRef="#br0" timeOffset="128130.323">8234 8093 1148 0,'0'0'25'0,"-4"6"6"0,1-1 1 0,-1 7 0 0,-3-6-32 0,4 9 0 16,-4-1 0-16,3 7 0 0,-3-3 76 0,3-1 8 16,-3 4 3-16,0-3 0 0,4 2-18 0,-4 4-3 0,3-7-1 0,-3 4 0 15,7 2-21-15,-7 1-5 0,4-9-1 0,-1 2 0 16,1 7-4-16,-1-7-1 16,1 4 0-16,-1-3 0 0,0-1-4 0,1 10-1 0,-1-10 0 0,1 4 0 15,-1-3-7-15,1 5-1 0,-1-5-1 0,-3 8 0 16,4-8 0-16,-4-1 0 0,0 10 0 0,3-9 0 15,-3-4-19-15,0 4 0 0,0 0 0 0,3 5 0 16,-3-11 31-16,4 2 2 0,-1 4 1 0,1-12 0 16,-1 6-26-16,4 0-8 0,0-4 0 0,0-8 0 15,0 0 0-15,0 0 0 0,0 0 8 0,0 0-8 16,0 0 0-16,0 0-9 0,0 0 1 0,0 0 0 16,0 0-17-16,0 0-3 0,0 0-1 0,0 0 0 15,4 0-137-15,3-8-27 0,0 2-6 0,0 0-329 16,3 0-67-16</inkml:trace>
  <inkml:trace contextRef="#ctx0" brushRef="#br0" timeOffset="128845.219">8262 8634 1267 0,'0'0'28'0,"0"0"5"0,0 0 2 0,-7 0 1 0,-4 3-36 0,4 2 0 0,7-5 0 0,-7 3 0 16,0-3 58-16,0 9 5 0,7-9 1 0,-7 6 0 16,7-6 0-16,-7 0 0 0,7 0 0 0,0 0 0 15,0 0-52-15,-7 6-12 0,7-6 0 0,0 0 0 16,0 0 54-16,-4 6 8 0,4-6 2 0,0 0 0 15,0 6-64-15,0-6-28 0,0 0 3 0,0 0 0 16,0 6 25-16,4 2-8 0,0 1 8 0,-1-3 0 16,4 3 0-16,0-9 0 0,-3 6 0 0,3-6-8 15,0 0 28-15,-4 0 7 0,4 0 1 0,0 0 0 16,-3 0-40-16,3-6-7 0,0 6-1 0,-3-9-1 16,3 6 21-16,-4 0 12 0,4-6-2 0,0 3 0 15,-3 4 1-15,3-4 0 0,-4 0 0 0,1 0 0 0,-1 0-11 16,1 0 12-16,0-6-12 0,-1 9 12 0,1-2-12 0,-4 2 0 15,0 3 9-15,0 0-9 0,3-3 0 16,-3 3 0-16,0 0 0 0,4-3 0 0,-1 0 0 16,-3 3 0-16,0 0 0 0,0 0 0 0,0 0-10 15,0 0-3-15,0 0-1 0,0 0 0 0,0 0-1 16,0 0 0-16,0 0 0 0,0 0 0 0,-7 0 15 0,0-6-9 16,4 6 9-16,3 0-8 0,-8-6 8 0,8 6 0 15,-7 0 0-15,7 0-8 0,-10 0 8 0,3-6 0 16,0 6 0-16,0 0 0 0,-4 0 0 0,4 6 0 0,4 0 0 15,-5 0 0-15,1-3-8 0,-3 3 8 0,3 0-8 16,0 2 8 0,0 7-31-16,0-3-1 0,0-6 0 0,-1 5 0 15,5 4 32-15,-1-3 0 0,1-6 0 0,-1 6 0 0,1-1 0 0,-1-2 0 0,1 0 0 16,-1 0 0-16,1 3 0 0,-1-1 0 0,4-5 0 0,0 3 0 16,0 0 20-16,-7 0 9 0,7-4 3 0,0 7 0 15,0 0-16-15,0-6-4 0,0 0 0 0,0 3 0 16,0-1 0-16,7 1-1 0,-7 3 0 0,7-6 0 15,-3 6-11-15,-1-7 0 0,4 1 0 0,0 0 0 16,4 0 0-16,-4 0 8 0,7-3-8 0,-3 0 0 16,3 0 10-16,-4-3-10 0,1 0 12 0,7 0-12 15,-11 0-21-15,7-3-11 16,0 0-3-16,0 0 0 0,4-3-133 0,-4 0-26 16,-4 0-6-16</inkml:trace>
  <inkml:trace contextRef="#ctx0" brushRef="#br0" timeOffset="129322.507">8551 8745 1004 0,'0'0'28'0,"0"0"7"0,0 0-35 0,0 0 0 0,0 0 0 0,-7 6 0 16,4 3 58-16,-1-3 5 0,4-6 1 0,0 0 0 16,-3 6-9-16,3-6-2 0,0 6 0 0,-4 0 0 15,1 5-14-15,3-5-3 0,0-6-1 0,-4 6 0 16,4 0-15-16,0 3-2 16,0-3-1-16,0 5 0 0,0 1-6 0,0-6-2 0,0 6 0 0,0-9 0 15,4 6 5-15,-4 2 1 0,3-2 0 0,-3 3 0 16,7-12 2-16,-7 0 1 0,4 6 0 0,-1 0 0 15,4-6 14-15,0 5 4 0,-3-5 0 0,3 3 0 16,0 0-8-16,0-3-2 0,0 0 0 0,0 0 0 16,0-3-9-16,0 0-1 0,0-2-1 0,0-1 0 15,0 6-3-15,-3-6 0 0,3 0 0 0,0 0 0 16,0 0-1-16,0 0-1 0,-3-5 0 0,-1 5 0 16,4-3-10-16,-3 3 12 0,3 0-12 0,-4-6 12 15,1 1-12-15,0-1 12 0,-1 3-12 0,-3-3 12 0,4-5-4 16,-1 5 0-16,-3 3 0 0,4 0 0 0,-4-5-8 15,0 8 0-15,0-6 0 0,3 0 0 0,-6 0-17 0,3 4 1 16,-4-4 0-16,4 6 0 16,0 0-44-16,4 0-9 0,-4-6-2 0,0 7-506 15,0 5-102-15</inkml:trace>
  <inkml:trace contextRef="#ctx0" brushRef="#br0" timeOffset="129930.483">8844 8739 1364 0,'0'0'30'0,"0"0"6"0,0 0 2 0,0 0 0 0,0 0-30 0,0 0-8 0,0 9 0 0,-3 0 0 16,3-3 51-16,-4 0 9 0,4-6 1 0,0 9 1 16,0-3-3-16,0 5-1 0,0-5 0 0,0 3 0 15,-3 0-29-15,3 0-5 0,0-4-2 0,0 13 0 16,0-12-6-16,0 6 0 0,0 0-1 0,0-1 0 16,0-2 9-16,0 3 3 0,0-6 0 0,0 5 0 15,0-5-27-15,0 3 0 0,0-3 0 0,0 3 0 16,0-9 0-16,0 0 0 0,0 0 0 0,0 0 0 15,0 0 0-15,0 0 0 0,0 0 0 0,0 0 0 16,0 0 0-16,0 0 0 0,0 0 0 0,0 0 0 16,0 0 12-16,0 0-4 0,0 0 0 0,0 0 0 0,0 0 1 0,0 0 0 15,3-6 0-15,1 0 0 0,-1-6-9 0,-3 6 0 16,4-5 0-16,-4 5 8 0,0-6-8 0,0 3 0 16,0-5 0-16,0 5 0 15,0-3 0-15,-4 6 0 0,4-6 0 0,-3 4 0 0,3-1 0 0,-4 0 0 16,4 3 0-16,-3-6 0 0,3 6 0 15,-4-5 0-15,0 2 0 0,1 3 0 16,3 0 0-16,0-3 0 0,-4 0-9 0,8 4 9 0,-4-1 0 0,0 0 0 16,0 0 0-16,3-3 0 0,-3 3 0 0,4-3 0 15,-4 3 0-15,0 6 0 0,0-2 0 0,4-4 0 16,-1 0 0-16,-3 6 0 0,0 0-10 0,0 0 10 0,7-6-8 0,0 0 8 16,-7 6 0-16,7 0-10 0,4-6 10 0,-4-6 0 15,3 12-9-15,-2-3 9 0,2 3 0 0,1 0-9 16,-1 0 9-16,1 3-12 0,3-3 12 0,0 0-12 15,0 3-26 1,-3 6-6-16,3-9 0 0,-4 6-1 0,5 0-104 16,-1-6-21-16,0 0-4 0</inkml:trace>
  <inkml:trace contextRef="#ctx0" brushRef="#br0" timeOffset="131132.363">9726 8784 694 0,'0'0'15'0,"0"0"3"0,0 0 1 0,0 0 1 0,0 0-20 15,0 0 0-15,0 0 0 0,0 0 0 0,0 0 34 0,0 0 2 16,0 0 1-16,0 0 0 0,0 0-3 0,0 0-1 0,0 0 0 16,0 0 0-16,0 0-3 0,0 0-1 15,0 0 0-15,0 0 0 0,0-6 11 0,-3-3 3 0,3 6 0 0,0-3 0 16,0 0-6-16,0 0-1 16,0-3 0-16,0 4 0 0,0-1-28 0,3-6-8 0,1 3 0 0,-4 0 0 15,0 0-12-15,3 4-3 0,-3-1-1 0,0 6 0 16,0 0 31-16,0 0 5 0,0-6 2 0,0 6 0 15,0 0 37-15,0 0 7 0,0 0 2 0,0 0 0 16,0 0-12-16,-7 6-3 0,-3 0 0 0,-1-4 0 16,-3 10-41-16,0-6-12 0,0 6 0 0,-4-6 0 15,4 0 11-15,-4 0-3 0,4-1 0 0,0 7 0 16,0-6 16-16,0 0 4 0,3 0 0 0,1 3 0 16,-5-3 0-16,5-6 0 0,-1 11 0 15,1-11 0-15,3 6-28 0,-4 0 0 0,11-6 0 0,-3 0 0 16,3 0 0-16,0 0 0 0,0 0 0 0,0 0 0 0,0 0 0 15,0 0 0-15,0 0-9 0,0 0 9 16,0 0-14-16,0 0 1 0,7 3 0 0,0 0 0 16,0-3-3-16,3 0-1 0,-3-3 0 0,7 0 0 0,-3 3 25 15,3-6 4-15,-3 0 2 0,-1-5 0 16,1 5-14-16,3-3 11 0,-3 0-11 0,-1 3 10 0,-3 0 4 16,0-3 1-16,0 4 0 0,0-1 0 0,0-6-15 0,1 6 0 15,-1 3 0-15,0-3 0 0,-7 6 0 0,3-3 0 16,4-3 0-16,-7 6 0 0,4-6 0 0,-4 6 0 15,0 0 0-15,0 0 0 0,3-2 0 0,-3 2 0 16,0 0 0-16,4-6 0 0,-1 6 0 0,-3 0 0 0,0 0 0 16,4-6 0-16,-1 0 0 0,-3 6 0 0,0 0 0 15,0 0 0-15,0 0 12 0,4-6-3 0,-4 6-1 0,0 0 0 16,0 0-8-16,0 0 0 0,0 0 0 0,0 0 0 16,0-6 12-16,0 6 0 0,0 0 0 0,0 0 0 15,0 0-12-15,0 0 0 0,0 0 0 0,0 0 0 16,0 0 0-16,0 6 0 0,-4 0 0 0,4 6 0 15,4-6 0-15,-4 8 0 0,0 4 0 0,0-6 0 16,3-1 0-16,1 1 0 0,0 3-12 0,6 3 12 16,-3-7-9-16,0-5 9 0,0 3 0 0,0-3 0 15,-3 0 0-15,3 0 0 0,0-1 0 0,0 1 0 16,0 0 0-16,4-6 0 0,-4 0 0 0,3 0 0 16,-3 0-13-16,4-6 4 0,3 0 1 0,-3 6 0 15,-1-2-116-15,4-1-22 16,0 3-5-16,-3-3-604 0</inkml:trace>
  <inkml:trace contextRef="#ctx0" brushRef="#br0" timeOffset="132573.256">10604 8716 1036 0,'0'0'23'16,"0"0"5"-16,0 0 0 0,0 0 1 0,0 0-29 0,0 0 0 0,0 0 0 0,0 0 0 16,0 0 57-16,0 0 6 0,0 0 1 0,0 0 0 15,-3 0 0-15,3 0 0 0,0 0 0 0,0-9 0 0,0 9-52 0,-4-6-12 16,4 6 0-16,-7-9 0 0,7 9 54 0,-7-3 8 16,0 0 2-16,0 1 0 0,0 2-47 0,0 0-9 15,0 0-8-15,0 0 12 0,0 2-12 0,7-2 0 16,-7 0-12-16,0 3 12 0,0 0 0 0,0-3 0 15,7 0 0-15,-7 9 0 0,0-6 0 0,3 3 16 0,-3 0 0 16,0 6-1-16,3-6-24 0,-3-1-5 16,4 4-1-16,-1 0 0 0,1 0 15 0,3 3 8 15,-4-6 0-15,4 5-8 0,-3 1 0 0,3-3 0 16,-4 0-10-16,4-1 10 0,0 4 0 0,4 0 10 16,-4-12 1-16,0 6 0 0,3 0-11 0,1 3-16 15,-4-9 4-15,3 3 1 0,4 5 11 0,4-5 0 16,-4-3 0-16,0-3 0 0,0 3 0 0,0-8 0 0,4 5 0 0,-4-3 0 15,3-3 38-15,1 3 10 0,3 0 1 0,-3-12 1 16,-1 4-35-16,4 2-7 0,4-11-8 0,-4-1 11 16,0-2-11-16,0-1 12 0,0-2-12 0,4-7 12 15,0 10-12-15,-1-9 0 0,-2 2 0 0,2-2 0 16,1 3 0-16,-1-4 8 0,-2 4-8 0,-1 0 0 16,-4 2 0-16,1-5 0 0,-1 9 0 0,-3-10 0 15,0 10-9-15,1-4-1 0,-5 4 0 0,1 5 0 16,-1 1-5-16,-3 5-1 0,-3 3 0 0,3-8 0 15,0 8 16-15,-4 0-11 0,1 6 11 0,-5-5-10 0,1 5 10 16,0 0 0-16,0 0 0 0,0 3-8 16,-3 0 8-16,3 3 0 0,-4 0 8 0,0 3-8 0,4 6 8 15,-3-3-8-15,3 6 10 0,0-1-10 0,-4-5 0 16,4 9 0-16,4 8 0 0,-1-5-10 16,1 6 10-16,3 2-10 0,0-2 10 0,0 2-10 15,0 3 10-15,3-2 0 0,-3 2 0 0,4-2-8 0,-1 2 8 0,-3-2 0 16,7 8 0-16,-7-9 0 0,4 4 0 0,-1 2 0 15,-3-8 0-15,4 5 0 0,-4-8 0 0,0 8 12 16,0-11-2-16,0 8-1 0,-4-2 12 0,4-4 3 16,-3-2 0-16,-1-1 0 0,4 1-4 0,-3-6 0 15,-1 3 0-15,-3 2 0 0,4-8-5 0,-1 0-2 16,4 0 0-16,-4 2 0 0,4-5-13 0,0 0 11 16,-3 0-11-16,3-6 10 0,0 0-10 0,0 6 8 0,-4 0-8 15,4 3 8-15,4-6-8 0,-4-3 0 0,0 8 0 0,0-8 0 16,0 6 0-16,0-6 0 0,0 0 0 15,0 0-11 1,3 6-15-16,-3-6-3 0,0 0-1 0,4 6 0 16,0 0-27-16,-1-6-6 0,4 6-1 0,0-6 0 15,0-6-150-15,-3 6-30 0</inkml:trace>
  <inkml:trace contextRef="#ctx0" brushRef="#br0" timeOffset="133150.603">10993 8728 1389 0,'0'0'30'0,"0"0"6"0,-4-6 2 0,4 6 2 0,0 0-32 0,-3-6-8 16,-1-3 0-16,4 9 0 0,0 0 89 0,0 0 16 16,0 0 3-16,-7 0 1 0,7 0-54 15,-7 0-11-15,0 9-3 0,0-9 0 0,0 6-21 0,0 0-5 16,0 0-1-16,0-1 0 0,-1 4-14 0,1 0 11 0,4 0-11 0,-4 3 10 16,3 5-10-16,1-5 0 15,-1-3 0-15,1 6 0 0,-1 5-9 0,1-8 9 0,-1 0 0 0,4 2 0 16,-3 4-8-16,3-6 8 0,0-6 0 15,0 8 0-15,0-5 0 16,3 0 0-16,-3 3 0 0,4-6 0 0,3 5 0 0,-4-5 0 16,4 0 10-16,0-6-2 0,0 3-8 0,4-3 9 0,-4-3-9 15,4 3 10-15,-4-6-2 0,3 0-8 16,1-5 12-16,3 5-4 0,0-6 0 0,-3 0 0 0,3-8 0 0,0 8 0 16,-4-9-8-16,1 1 0 15,-4 5 0-15,0-3 0 0,0 1 0 0,0 2 0 0,-3 3 0 0,-4-5-11 31,3-1 11-31,-3 6 0 0,0-2 0 0,-3 2 0 0,-1 0 0 0,-3 0 0 0,4-2 0 0,-4 2 0 16,0 0 10-16,-4 6-2 0,4-9-8 0,-4 7 12 16,1 2 8-16,-4 3 0 0,3-3 1 0,1 0 0 15,-5 0-6-15,5 6-2 0,-4-6 0 0,3 6 0 16,1 0-13-16,-1 6 0 0,4 0 0 0,-4 0 0 16,4 0 0-16,0 0-13 0,4 3 2 0,-4 8 1 15,3-5-6-15,1 0 0 0,3 2-1 0,3 4 0 16,1 0-34-16,-1-7-6 0,4 7-2 0,0-3 0 15,0-3-152-15</inkml:trace>
  <inkml:trace contextRef="#ctx0" brushRef="#br0" timeOffset="133791.796">11261 8666 1497 0,'0'0'32'0,"-4"0"8"0,-3 6 0 0,4-6 4 0,-4 6-36 0,-1 0-8 0,1-1 0 0,0 4 0 15,0 0 53-15,0 0 9 0,4-3 2 0,-4 6 0 16,3-1 0-16,1-2 0 0,-4 0 0 0,3 0 0 16,0 3-43-16,4-1-8 0,0-5-1 0,0 3-1 15,0 0 1-15,0 0 0 0,-3 2 0 0,3 1 0 16,0-6-4-16,0 6 0 0,3-3 0 0,-3 2 0 0,0-2-8 16,0 0 0-16,0-3 0 0,0-6 0 0,0 0 0 0,0 6 0 15,0-6 0-15,0 0 0 0,0 0 0 0,0 0 0 16,0 0 0-16,0 0 0 0,0 0 0 0,0 0-17 15,4-12 4-15,0 6 1 0,3-3 12 16,0-5 8-16,0 5 0 0,0-9-8 0,0 0 0 16,0 1 0-16,0 2-12 0,0-8 3 0,4 5 9 15,-4-3 9-15,3 4-1 0,-3-1-8 0,0 0 0 0,0 4 0 16,-3 2 0-16,3-6 0 0,-4 10 0 0,1-4 10 16,3 6-10-16,-3 0 12 15,-1-6-33-15,-3 12-7 0,0 0 0 0,0 0-1 0,0 0 60 0,0 0 12 16,0 0 2-16,0 0 1 0,0 0-46 0,0 0 0 0,0 0 0 15,4 12 0-15,3-6-12 0,-4 0 4 0,1 3 8 0,3 2-13 32,-4 7-17-32,4-6-3 0,-3 0-1 0,3 5 0 0,-4-2 34 0,1 3 0 15,0-4 0-15,-1-2 0 0,1 6 0 0,-4-1 0 0,3-5 0 16,-3 0 0-16,0 2 0 0,-3-2 0 0,3 0 0 0,-4 0 0 16,4-3 0-16,0 5 0 0,-3 1 0 15,3-9 0-15,-4 6 0 0,4-12 0 0,0 0 0 0,0 0 0 16,0 0 0-16,0 0 0 0,0 0 0 0,0 0 0 15,0 0-160 1,0 0-26-16,0 0-5 0,4-12-1 0</inkml:trace>
  <inkml:trace contextRef="#ctx0" brushRef="#br0" timeOffset="134481.684">11515 8592 1074 0,'0'0'30'0,"0"0"8"0,0 0-30 0,0 0-8 16,0 0 0-16,-4 12 0 0,4-6 52 0,-3 6 10 0,-4-6 2 0,3 3 0 15,1-1 51-15,-1 7 10 0,0-3 3 0,1 0 0 16,-1 2-47-16,1 4-9 0,-1-6-1 0,1-1-1 15,3 4-61-15,-4 0-9 0,4 0 0 0,0 2-12 16,-3-5 39-16,3 0 8 0,0 8 1 0,-4-8 1 16,1 0-22-16,3-6-5 0,-4 8-1 0,4-5 0 15,0 6-9-15,0-9 8 16,-3 5-8-16,3-2 8 0,0-3-8 0,0 0 0 16,0 0 0-16,0-6 8 0,0 0-8 0,0 0 0 0,0 6 0 0,0-6 8 15,0 0-8-15,0 0 0 0,0 0-10 0,0 0 10 16,0 0 0-16,0 0-9 0,3-3 9 0,1-3 0 15,-1-3 0-15,1 0 16 0,-4-2-3 0,3-1 0 16,1-3-13-16,3-2 9 0,-4 5-9 0,1-6 8 16,-4 0 2-16,3 4 0 0,5 2 0 0,-5-11 0 15,1 8-10-15,-1-3-14 0,-3 1 3 0,4-1 1 0,-1 3 10 16,1-2 0-16,-1 5 0 0,-3 0 0 0,0-3 0 0,4 7 0 16,3 5 0-16,-7 3 0 0,0-9 0 15,0 9 12-15,0 0-2 0,0 0-1 0,0 0-21 0,0 0-5 16,0 0-1-16,0 0 0 15,0 0-30-15,0 0-5 0,0 0-2 0,3 0 0 0,4 0 44 16,-7 0 11-16,0 0 0 0,0 0 0 0,0 0 0 0,7 3 0 16,-3-3 0-16,3 3 0 0,-3 0 0 0,3 0 0 15,-7-3 0-15,3 2 0 16,1 4 0-16,3 3 0 0,-4-3 0 0,1 0 0 0,-1 0 29 0,1 6 8 16,-1-10 2-16,1 13 0 0,-1-6-25 0,-3 3-5 15,4 0-1-15,-4-1 0 0,0 1 8 0,0 0 0 16,-4 3 1-16,4 2 0 0,0-5-17 0,-3 0 0 15,3 2 0-15,-7 4 0 0,3-6 0 0,4 5 0 16,0-5 0-16,0 3 0 0,-3-3 0 0,6 2 0 0,1-2 0 0,-4-3 0 16,3 6 0-16,-3-4 0 0,0-11 0 0,0 0 0 31,7 6-48-31,-3-6-12 0,-4 0-4 0,7 0 0 16,-4-6-103-16,8-5-21 0,7-10-4 0,-8 0 0 0</inkml:trace>
  <inkml:trace contextRef="#ctx0" brushRef="#br0" timeOffset="135357.143">11786 8684 1494 0,'0'0'32'0,"0"0"8"0,0 0 0 0,0 0 3 0,-7 2-35 0,7-2-8 15,0 0 0-15,0 0 0 0,0 0 61 0,-7 3 11 16,0 0 1-16,7-3 1 0,0 0-26 0,0 0-4 16,0 0-2-16,0 0 0 0,0 0-10 0,0 0-3 15,0 0 0-15,0 0 0 0,0 0-13 0,0 0-4 0,0 0 0 0,0 0 0 16,0 0-12-16,4 6 8 0,-4-6-8 0,0 0 0 15,3 6 8-15,-3-6-8 0,4 6 0 0,-4-6 0 16,0 0 0-16,7 6 0 0,-4 0 0 16,4 0 0-16,-7-6 0 0,0 0 8 15,0 0-8-15,0 0 0 0,0 0 0 0,0 0 0 16,0 0 8-16,7 0-8 0,0 0 0 0,-3 0 11 0,3 0-11 0,0-6 10 16,-3 0-2-16,3 6 0 0,0-9 0 0,-4 0 0 15,4 0-8-15,-3 4 10 0,-1-1-10 0,1 0 10 16,-1 6-10-16,1-6 0 0,-1 0 0 0,-3 6 0 15,4-6 8-15,-4 6-8 0,0 0 8 0,0 0-8 16,0 0 8-16,0-9-8 0,4 1 0 0,-4-1 8 16,0 3-8-16,0 0 0 0,0 0 0 0,0 6 8 15,0-6-8-15,-4 0 0 0,4 0-10 0,-4-2 10 16,4 8-20-16,0 0 3 0,0 0 0 0,-3-6 0 16,-1 0 7-16,4 6 2 0,0 0 0 0,-3-3 0 15,3 3 8-15,-7-6-10 0,3 3 10 0,-3-3-10 16,7 6-15-16,0 0-3 0,-7-6-1 15,7 6 0-15,-7 0 29 0,0 0 20 0,0 0-4 0,7 0 0 0,-7 0-16 0,0 6 0 16,0 0-8-16,0-6 8 16,7 0-10-16,-7 6 10 0,7-6-10 0,-7 6 10 15,0 0-8-15,0 0 8 0,0 2 0 0,0-2-9 0,3 0 9 0,0 0 0 16,1 0 0-16,-1 3-8 0,1-6 8 0,-1 6 0 16,-3-4 0-16,7 7 0 0,0-6 0 0,0-6 0 15,0 0 0-15,-3 6 0 0,-1 0 0 0,1 0 0 16,3 2 0-16,0-2 0 0,0-6 0 0,0 12 0 15,0-12 0-15,-4 6 0 0,4-6 0 0,0 6 0 16,0 6 0-16,-3-6 0 0,3-1 0 0,0 4 0 0,0-9 0 0,0 9 8 16,0 0-8-16,3 3 0 0,-3-6 0 0,4 5 8 15,-1-5-8-15,1 6 0 0,-1-3 0 16,1 0 0-16,3 5 0 0,-4-2 0 0,1-6 0 16,-1 0 0-16,5-3 0 0,-5 6 0 0,4-1 0 0,0-2 0 15,0 0 0-15,0 0 12 0,-3 0-4 0,3 0 0 16,-4 0-8-16,-3-6 0 0,0 0 0 0,4 0 0 15,3 8 0-15,-7-8 8 0,7 3-8 0,-3 0 0 16,3 0-8-16,-4-3-7 0,-3 0-1 0,7 0 0 16,0 3-3-16,0-3-1 0,0-3 0 0,0 0 0 31,0 0-29-31,0 3-7 0,1-3 0 0,-1 0-1 0,0-2-47 0,-4-1-8 16,4 6-3-16,0-6-314 0,-3 6-63 0</inkml:trace>
  <inkml:trace contextRef="#ctx0" brushRef="#br0" timeOffset="137380.332">11860 8301 982 0,'0'0'21'0,"0"0"5"0,0 0 1 0,0 0 1 0,0 0-28 0,0 0 0 0,0 0 0 0,0 0 0 15,0 0 62-15,0 0 6 0,0 0 2 0,0 0 0 16,0 0-22-16,0 0-4 0,0 0 0 0,0 0-1 15,0 0-13-15,0 0-2 0,0 0-1 0,4 0 0 16,3-6-8-16,0 6-2 0,-3 0 0 0,-4 0 0 16,7 0-4-16,-7 0-1 0,0 0 0 0,7 0 0 15,-4 0-12-15,-3 0 0 0,7 0 8 0,0 0-8 0,-3-5 0 0,3 5 0 16,-4-6 0-16,4 6 0 16,-3-6-22-16,3-3-7 0,0 3-2 0,0 0 0 15,0 0-52-15,0 1-10 0,0-7-3 0,-3 6-468 0</inkml:trace>
  <inkml:trace contextRef="#ctx0" brushRef="#br0" timeOffset="153563.654">18306 7393 712 0,'0'0'16'0,"0"0"3"0,0 0 1 0,0 0 0 0,0 0-20 0,0 0 0 16,0 0 0-16,-7 0-313 0</inkml:trace>
  <inkml:trace contextRef="#ctx0" brushRef="#br0" timeOffset="154224.611">17992 7134 313 0,'0'0'8'0,"3"6"4"0,1 9-12 0,-4-3 0 16,3-7 0-16,1 7 0 0,-1 0 60 0,-3-3 11 16,0-9 1-16,4 12 1 0,3-1-21 0,-4-5-4 15,1 6 0-15,3-6-1 0,0 0-9 0,4 0-2 0,-4-1 0 0,3 1 0 16,-3-6-16-16,4 0-3 0,0 3-1 0,-4-3 0 16,3 0 1-16,1 0 0 0,-1-3 0 0,-3 0 0 15,0 3-33-15,-7 0-6 0,0 0-2 0,0 0 0 31,7-3-37-31,-7 3-8 0,0 0-2 0,0 0 0 0,0 0 0 0,-3 0 0 16,-4 0 0-16,0 0 0 0,3 3 71 0,-6 0 12 0,-1 0 3 0,-3 3 1 16,3-6 44-16,1 6 10 0,-4 0 2 0,0 0 0 15,0 0 6-15,-1 0 2 0,1-6 0 0,4 5 0 16,-1 4-38-16,1-6-7 0,2 6-2 0,-2-3 0 16,10-6-19-16,0 0-4 0,0 0-1 0,0 0 0 15,0 0 11-15,0 0 1 0,0 0 1 0,0 0 0 16,0 0-10-16,0 0-1 0,3 6-1 0,1 0 0 15,-1 0-10-15,1-1 0 0,0 1 0 0,3 0 0 16,0 0-25-16,-4 3-1 0,4-3 0 0,-3 0 0 16,-1 5-24-16,1-5-5 0,-1 0-1 0,4 0 0 15,-3 0-8-15,-1 0-3 0,1 3 0 0,3-3 0 16,-3-4-6-16,-4-2-2 0,7 3 0 0,0-3-91 16,3 6-18-16</inkml:trace>
  <inkml:trace contextRef="#ctx0" brushRef="#br0" timeOffset="156458.695">17212 8004 889 0,'0'0'19'0,"0"0"4"0,0 0 1 0,0 0 2 16,0 0-26-16,0 0 0 0,0 0 0 0,0 0 0 0,0 0 24 0,-4 0 0 15,4 0 0-15,-7 6 0 0,4 0 13 0,-1 3 3 16,1-3 0-16,3-6 0 0,-7 6 11 16,7-6 2-16,0 0 1 0,-4 12 0 0,4-12 10 0,0 0 1 15,0 0 1-15,0 0 0 0,0 0-16 16,0 0-3-16,0 0-1 0,0 0 0 15,0 0-27-15,0 0-6 0,0 0-1 0,0 0 0 0,0 0-12 0,0 0 0 16,0 0 0-16,-3 5 0 0,3-5-11 0,0 0 2 16,0 6 0-16,0-6 0 0,-4 6-6 0,4-6-1 15,0 0 0-15,0 0 0 0,0 0 1 0,0 0 0 16,0 0 0-16,0 0 0 0,0 0 15 0,7 0-11 16,0 3 11-16,-3 0-10 0,3-3-2 0,-7 0 0 0,7 3 0 0,0-3 0 15,-3 0 12-15,3 0 0 0,0-3 8 0,-7 3-8 16,3-3 0-16,-3 3 0 0,0 0 0 0,0 0 8 15,0 0-8-15,0 0 0 0,7 3 0 0,-7-3 0 16,0 0 0-16,0 0 0 0,0 6 0 0,0 0 0 16,-3 9 0-16,-1-10 0 0,1 7 0 0,-1-6 0 15,-3 3-10-15,0 6 10 0,0-7-12 16,3 4 12-16,-3 0 0 0,4 0 0 16,-4-4 12-16,3 1-3 0,4-3-9 0,0-6 0 0,0 0 0 0,0 9 0 15,0 3-12-15,0-12 1 0,0 0 1 0,0 0 0 16,0 0 18-16,7 0 3 0,0 0 1 0,0-6 0 15,0 6-21-15,-3-6-4 0,3 6-1 0,0-6 0 16,-3 6-15-16,3-3-3 0,-4 0-1 0,-3 3 0 16,0 0-39-16,0 0-7 0,0 0-1 0,0 0-1 15,0 0-25-15,0 0-5 0,7 3-1 0,-7-3-148 16,0 0-29-16</inkml:trace>
  <inkml:trace contextRef="#ctx0" brushRef="#br0" timeOffset="171411.466">12107 8789 518 0,'0'0'11'0,"0"0"2"0,-3-5 1 0,3 5 2 0,-4 0-16 0,1 0 0 0,-1 0 0 0,1 0 0 16,-1-6 40-16,1 6 6 15,3 0 1-15,-4 0 0 0,-3 0 4 0,4 0 1 0,-5 0 0 16,1 0 0-16,4 0-16 0,-1 0-4 0,-3 0 0 0,0 6 0 16,0-6 10-16,4 0 2 0,-4 0 0 0,0 0 0 15,7 0 4-15,-4 11 2 0,-3-11 0 0,7 0 0 16,0 0-17-16,0 0-3 0,0 0-1 0,0 0 0 16,0 0 5-16,0 0 1 0,0 0 0 0,0 0 0 15,0 0-7-15,0 0 0 0,0 0-1 0,0 0 0 16,0 0-7-16,0 0-2 0,0 0 0 0,0 0 0 15,0 0-18-15,0 0 0 0,0 0 0 0,0 0 0 0,11 0-9 0,-4 0 9 16,0 0-8-16,3 0 8 0,1 0-8 16,-1 0 8-16,1 6-8 0,0 0 8 0,-1 0-11 0,1-3 11 15,-1 0-13-15,1 3 5 0,-1-3 8 16,1-3-13-16,0 0 5 0,-1 0 8 0,-3 0 0 0,0-3 0 16,0 3 0-16,0-6 0 0,4 3 0 15,-7-3 0-15,3-3 0 0,-4 3 0 0,1-11 11 0,-1 5-3 16,-3-3-8-16,0 3 12 0,0-11-12 0,0 5 11 15,-3-2-11-15,-1 2 10 0,1-3-10 0,-1 7 8 16,1-1-8-16,-4-3 8 0,-1 4-8 0,-2 2 0 16,3 0-12-16,0 0 12 0,0 1-10 0,-4 5 10 15,1-3 0-15,2 6-9 0,-2-6 9 0,3 9-10 16,0 0 10-16,0 6-10 0,0 0-6 0,0 0-2 0,0 3 0 16,0 2 0-16,-1 7 10 0,1-9 8 0,0 6-12 15,0 5 12-15,4-2-24 0,-4-1 3 0,3 10 0 0,1-9 0 16,-1 5 21-16,4-2 0 0,0-10 0 0,-3 7 0 15,3-6 0-15,-4 3 0 0,8 2 0 0,-4-11 0 16,0 3 0-16,0 0 0 0,0-1 0 0,3 4 0 16,1-6 21-16,-1 0 6 0,1 0 1 0,3 3 0 15,-4-3-20-15,1 2-8 0,3-2 8 0,0 3-8 16,0-3 17-16,0 0-1 0,0 0-1 0,0 0 0 16,0-6-15-16,0 5 0 0,4-2 8 0,-1 0-8 15,-3-3 0-15,4 3 8 0,0-3-8 0,-4 0 0 16,3 0-17-16,1-3-10 0,-1 0-1 15,1-5-1-15,3 8-53 16,-3-6-10-16,3 6-3 0,0 0-315 0,0 0-63 0</inkml:trace>
  <inkml:trace contextRef="#ctx0" brushRef="#br0" timeOffset="172173.361">12594 8587 1105 0,'0'0'24'0,"0"0"4"0,0 0 2 0,0 0 2 0,0 0-32 0,0 0 0 0,0 0 0 0,0 0 0 16,0 0 64-16,0 0 7 0,0 0 1 0,0 0 0 15,0 0-6-15,0 0-1 0,0 0 0 0,-7 0 0 16,4-3-35-16,3 3-7 0,-7 0-2 0,3 0 0 16,-3 0 11-16,3 0 1 0,-3 0 1 0,4 0 0 15,3 0-21-15,-7 3-4 0,3-3-1 0,-3-3 0 16,4 3-8-16,-4 0 0 0,3 0 9 0,-3 0-9 15,0 0 0-15,3 0 0 0,-3 8 0 0,0-8 0 16,0 6 0-16,-3 0 0 0,3 0 0 0,-4 0 0 0,0 0 0 0,4-3 0 16,0 6-8-16,0-1 8 0,-3 4 0 15,6 0 0-15,-3 0 0 0,0-4 0 0,4 4 0 16,-1 0 0-16,0 0-11 0,1 0 11 0,3-7 0 16,-4 4 0-16,4-3 0 0,0 0 0 0,0-6 0 0,0 9 0 15,0-9 0-15,4 9 0 0,-4-9 0 0,3 6-14 16,-3-6 4-16,4 11 1 0,-4-11 9 0,0 0 0 15,0 0 8-15,7 6-8 0,-3 0 0 0,-4-6 0 16,7 0 0-16,0 3 0 0,0-3 0 0,-7 0 0 16,10 3 0-16,-6 0 0 0,6 0 0 0,-2 0 0 15,-1 0 0-15,0 0 0 0,0-3 0 0,3 3 0 16,-3-1 0-16,0 4 0 0,4-6 0 0,-4 0 0 0,0 6 0 16,0-6 0-16,-3 0 0 0,3 0 0 0,-4 0 0 15,-3 0 0-15,7 0 0 0,0 6 0 0,-3-6 0 0,-1 6 0 16,1 0 0-16,-1 0 0 0,-3-6 0 0,0 0 0 15,0 0 0-15,0 6 0 0,0 8 0 0,0-5 0 16,0 0 10-16,0-3-2 0,-3 0-8 0,3 5 12 16,-7-2-12-16,3 3 0 0,1-6 0 0,-4 6 0 15,3-6 0-15,-3 5 0 0,4-5 0 0,-4 0 0 16,0 0 8-16,0 0-8 0,-1-3 0 0,-2 3 0 16,3-6 16-16,-4 3-4 0,4-3 0 0,-3 0 0 15,-1 0 3-15,0-3 0 0,1-3 0 0,3 0 0 16,-4 3-15-16,4 0 0 0,0 0 0 0,-4-3 0 15,4 0-29 1,0 6-6-16,0-11-1 0,4 5 0 0,-1 6-110 0,-3-9-22 0,7 9-5 16</inkml:trace>
  <inkml:trace contextRef="#ctx0" brushRef="#br0" timeOffset="-167238.219">21505 10262 432 0,'0'0'8'0,"0"0"4"0,0 0-12 0,0 0 0 0,0 0 0 0,0 0 0 15,0 0 59-15,-7 3 9 0,0-3 1 16,0 3 1-16,7-3 3 0,-7 3 1 0,0 3 0 0,7-6 0 16,-7 0-32-16,7 0-6 0,-7 0-2 0,7 0 0 15,-7 6-14-15,7-6-4 0,0 0 0 0,-7 0 0 32,7 0 1-32,-7 0 0 0,7 0 0 0,-7 0 0 0,-4 6 7 0,4-6 2 0,0 0 0 0,-4 0 0 15,4 0-13-15,0-6-2 0,0 6-1 0,-3-6 0 16,3 6-10-16,0-6 0 0,-4 0 0 0,4 3 8 15,0 3-8-15,0-3 0 0,0 0 0 0,-4 3 8 16,4-3-8-16,0 3 0 0,0 0 0 0,7 0 0 16,-7 0 0-16,7 0 0 0,-7 0 0 0,7 0 8 15,-7 0-8-15,0 0 8 0,7 0-8 0,-7 3 8 16,7-3 2-16,-7 0 0 0,7 0 0 16,0 0 0-16,0 0 9 0,0 0 1 0,-7 0 1 0,7 0 0 15,0 0-6-15,0 0-2 0,0 0 0 0,0 0 0 16,0 0-5-16,-7 6-8 0,7-6 11 15,0 0-11-15,-7 3 18 0,3 3-3 0,4-6-1 0,-4 6 0 16,-3 6-14-16,4-6 0 0,-1-1 0 0,-3 4 0 16,4 0-13-16,-4 3-6 0,3-3-1 0,1 2 0 15,-4 1 20-15,0 0 0 0,3 0-8 0,-3 2 8 16,0-2 0-16,0 3 0 0,0 0 0 0,0 5 0 16,3-8-11-16,1 8 2 0,-4-5 0 0,3 6 0 15,-3-1 9-15,4-2 0 0,-1 5 0 0,0-2 0 16,1 3 0-16,-1-1 0 0,1-2 0 0,3-1 0 15,-4 7 0-15,1-10 0 0,3 10 0 0,-4-10 0 0,4 10 0 16,-3-4-8-16,3-5 8 0,-4 9-8 0,1-4 8 16,3-2 0-16,-4-1 8 0,4 7-8 0,-3-13 0 0,3 10 0 15,-4-6 0-15,4 5-8 0,0-5 8 0,-3-4 0 0,3 7 0 16,0-6 0-16,0 2 11 0,-4 4-3 16,4-9 0-16,0 8 0 0,0-2-8 0,0-6-9 0,0-1 9 15,0 4-13-15,4-3 28 0,-4 5 5 16,0-5 2-16,0 3 0 0,3 0-14 15,-3-1-8-15,0 4 8 0,4-9-8 16,-4 5 8-16,3 1-8 0,1-3 10 0,-4 0-10 0,3 2 0 0,-3-2 0 0,0 0 0 16,4 0 0-16,-4-1 8 0,0-2 1 0,3-3 1 0,-3 3 0 15,4-3-10-15,-4-6 0 0,0 0 0 0,0 0 0 16,0 0 0-16,0 0 0 0,0 0 0 0,0 0 8 16,3 3 16-16,-3-3 2 0,0 0 1 0,0 0 0 15,0 0-2-15,0 0 0 0,0 0 0 0,0 0 0 16,0 0-25-16,0 0 8 0,4 6-8 0,-4-6 0 15,0 0 0-15,0 0 0 0,0 0 0 0,0 0 0 16,0 0 0-16,0 0 0 0,0 0 0 0,0 0 0 16,0 0 0-16,0 0 0 0,3 11 0 0,-3-11 8 15,0 0-8-15,0 0 0 0,0 0 0 0,0 0 0 16,4 0 0-16,-4 0 0 0,7 6 0 0,-7-6 0 16,0 0 0-16,4 0 10 0,-4 0-10 0,7 0 10 15,-4 0 6-15,4 0 0 0,0-6 1 0,-3 6 0 0,3-5 19 16,0 5 4-16,0-6 1 0,4 3 0 15,-4 0-30-15,3 3-11 0,1-3 0 0,-4 3 9 16,3-3-1-16,1 0 0 0,0 0 0 0,3 3 0 16,-4-3-8-16,1 3 0 0,-1 0 0 0,1 0 8 15,0 0-8-15,-1 0 0 0,1 3 0 0,-1 0 0 16,1 3 0-16,-1-3 0 0,5 9 0 0,-5-1 0 16,1-5-12-16,3 6-5 0,0 0-1 0,0 2 0 15,-3 4-56-15,-1-6-11 0,1 2-3 0,-1-2 0 16,5 0-33-16,-5 0-7 0,1 0-2 0,-4-4 0 0</inkml:trace>
  <inkml:trace contextRef="#ctx0" brushRef="#br0" timeOffset="-164146.482">30342 10245 892 0,'0'0'18'0,"0"0"6"0,0 0-24 0,0 0 0 0,0 0 0 0,0 0 0 16,0 0 68-16,0 0 10 0,0 0 2 0,0 0 0 16,0 0-45-16,0 0-9 0,0 0-2 0,0 0 0 15,0 0 13-15,0 0 3 0,0 0 0 0,0 0 0 16,0 0-13-16,0 0-3 0,0 0 0 0,0 0 0 15,0 0 7-15,0 0 1 0,0 0 0 0,0 0 0 16,0 0-32-16,0 0 0 0,0 0 0 16,0 0 0-16,0 0 0 0,0 0 11 0,0 0 0 0,0 0 0 15,11 0 14-15,-4 0 3 0,0 0 1 0,0 0 0 16,4-3 6-16,-4 0 1 0,0 3 0 0,0 0 0 16,3-6-21-16,1 6-4 0,-4-6-1 0,4 6 0 15,-1-6-10-15,-3 6 12 0,4-6-12 0,0 6 12 16,-1 0-4-16,-3-6 0 0,4 6 0 0,-1-6 0 15,-3 1-8-15,0 5 8 0,4-3-8 0,-4 0 8 16,0 3-8-16,0-3 0 0,-3 3 0 0,3-3 8 16,-7 3-8-16,7 0 0 0,-7 0 0 0,0 0 8 15,3 0-8-15,-3 0 0 0,0 0 0 0,0 0 0 16,7 3 0-16,-7-3 0 0,0 0 0 0,0 0 0 16,0 0 0-16,4 0 0 0,-4 0 0 0,0 0 0 15,0 0 0-15,0 0 0 0,3 3 0 0,-3-3 0 0,8 0 0 16,-8 0 0-16,3 3 0 0,-3-3 0 0,7 3 0 0,-7-3 0 0,7 0 0 0,-7 0 0 15,0 0 0-15,0 0 0 0,4 5 0 16,-4-5 0-16,7 0 0 0,-7 0 0 0,0 0 10 0,3 6-10 16,-3-6 0-1,0 0 0-15,0 0 0 0,4 12 0 0,-1-12 20 0,-3 6-2 0,4 0-1 0,-1 0 0 16,-3 0-17 0,4 2 0-16,-4-8 0 0,0 9 0 0,0-3 0 0,0 3 0 15,0 3 0-15,0-1 0 0,0-5 0 0,0 0 0 0,0 0 0 0,0-6 0 16,3 6 0-16,1 0 0 0,-1 3 0 0,-3 2 0 15,4-5 0-15,-4 3 0 0,4-3 8 0,-4 0-8 16,3 3 11-16,-3 0-2 0,0 2 0 0,4-5 0 16,-4 6-9-16,0-3 0 0,3 2 0 0,-3 1 0 15,0 0 8-15,0-6-8 0,0 6 0 0,-3-4 8 16,-1 1 0-16,4 3 0 0,0-3 0 0,-3 9 0 16,3-10-8-16,0 4 0 0,0 0 0 0,0 5 0 15,0-5 0-15,-4 0 0 0,4 6 0 0,0-4 0 16,0-2 0-16,-4 3 0 0,4 0 0 0,-3-4 0 15,3 4 0-15,0 3 0 0,-4-7 0 0,4 1 0 0,-3 3 0 16,3-3 0-16,-4-1 0 0,4-2 0 16,0 6 0-16,-3 0 0 0,3-10 0 0,0 7 8 0,0-6-8 0,0 9 12 15,-4-6-12-15,4 5 12 16,-3-8-4-16,3 6-8 0,-4 0 12 0,1-3-4 0,3 2-8 0,-4 1 12 16,1 0-12-16,-1 0 12 15,4-1-12-15,-3 4 0 0,3-6 9 0,-4 6-9 0,1-4 0 0,3 1 8 16,-4 0-8-16,4 0 0 15,0-4 8-15,0 10-8 0,0-9 10 0,0 3-10 0,0-1 0 0,0 1 0 16,0 0 0-16,0-6 0 16,0 6 0-16,4-4 0 0,-4 7 0 0,0-6 0 0,0 3 0 15,3-1 0-15,-3-5 0 0,0 3 0 0,0-3 0 16,4 3 8-16,-4 0-8 0,0-4 0 0,3 7 0 0,-3-6 0 0,0 3 0 16,0 0 0-16,-3-3 11 0,3 2-1 15,0 4 0-15,-4-6 0 0,4 6-10 0,-3-9-9 16,3 6 9-16,0-4-13 0,-4 7 13 0,4-3 0 0,0 3 0 15,0-6 0-15,0 0 0 0,0 2 0 0,0 1 0 0,-3 0 0 16,3-3 8 0,0 6-8-16,-4-6 0 0,4 5 0 0,0-5 8 0,0 3-8 0,0-3 0 0,4 3 0 15,-4 0 8-15,0 2-8 0,3-5 0 0,-3 0 0 16,0-6 0-16,0 9 0 0,0 0 0 0,0 2 0 16,0-2 0-16,0-3 10 0,0-6-10 0,0 6 8 15,0-6-8-15,0 12 0 0,0-6 0 0,0 2 0 16,0-8 0-16,-3 9 0 0,3-9 0 0,-4 6 0 15,4-6 0-15,0 0 0 0,0 0 0 0,0 9 0 16,0-9 8-16,0 0-8 0,0 0 0 0,0 0 8 16,0 0-8-16,0 0 8 0,0 0-8 0,0 0 8 15,0 0-8-15,0 0 8 0,0 0-8 0,0 0 8 16,0 0-8-16,-4 6 0 0,1 0 9 0,3-6-9 16,0 0 0-16,0 0 0 0,0 0 0 0,0 0 8 0,0 0-8 0,0 0 0 15,0 0 0-15,0 0 0 16,-7 6 0-16,7-6 0 0,-7 6 0 0,3-6 0 0,-3 2 0 0,0 1 0 15,4 3-9-15,-4-3 9 16,0 3 0-16,0-3 0 0,-1 3-9 0,1-3 9 0,0 0 0 0,0 0 0 16,4 3 0-16,-4-1 0 15,-4 1 8-15,4-6-8 0,0 6 0 0,-4-6 9 0,4 0-9 0,-3 3 0 16,-1 0 0-16,1 0 0 16,3 0 0-16,-4 0 0 0,0 0 0 0,1 0 0 0,-1-3-11 0,4 3 11 0,-3-3-8 15,3 0 8-15,-4 6-8 0,4-6 8 0,0 3-8 16,7-3 8-16,-4 0-12 0,-3 3 4 0,0-1 0 0,7-2 0 31,-3 0-26-31,3 0-5 0,0 0-1 0,0 0 0 16,-7 0 3-16,7 0 0 0,0 0 0 0,-7 0 0 15,7 0-16-15,0 0-3 0,-11-2-1 0,11 2 0 0,-7 0-23 0,7 0-5 0,-4-3-1 16,4 3 0-16,0 0-79 0,0 0-16 0</inkml:trace>
  <inkml:trace contextRef="#ctx0" brushRef="#br0" timeOffset="-159625.607">27679 14978 406 0,'-7'-56'11'0,"0"-3"4"0,3-3-15 0,-3 4 0 0</inkml:trace>
  <inkml:trace contextRef="#ctx0" brushRef="#br0" timeOffset="-137134.762">30057 11550 908 0,'0'0'19'0,"0"0"4"0,0 0-23 0,-7 0 0 0,7 0 0 0,-7 0 0 16,7 0 59-16,-4 0 7 0,4 0 2 0,-11 0 0 16,11 0-29-16,-7 3-6 0,7-3-1 0,0 0 0 15,0 0-32-15,-3 3 0 0,3-3 0 0,0 0 0 16,-7 3 0-16,7-3 0 0,0 0 0 0,0 0 0 15,0 0 0-15,-4 3 0 0,4-3 0 0,0 0 0 16,0 0 0-16,0 0 0 0,0 0 0 0,0 8 0 16,0-8 0-16,0 0 0 0,0 0 0 0,-3 9 0 15,3-3 0-15,-4 6 0 0,4-6 0 0,0 0 0 16,0-6 0-16,-3 6 0 0,-1 2 0 0,1-2 0 16,-1 0 0-16,1 6 0 0,-4-6 0 0,-1 6 0 15,5-7 0-15,-1 1 0 0,-3 3 0 0,0 0 0 16,4 0 13-16,-4 2-4 0,3-11-1 0,4 0 0 15,-7 6-8-15,7-6-11 0,0 0 3 0,0 0 0 16,0 0 22-16,0 0 5 0,0 0 1 0,0 0 0 0,0 0 3 0,0 0 1 16,0 0 0-16,0 0 0 15,0 0-12-15,0 0-3 0,7 0 0 0,0 0 0 0,0 0-9 0,-3-6 0 16,3 6 0-16,-7 0 8 16,0 0-8-16,0 0 0 0,0 0 0 0,3 0 0 0,-3 0 0 0,0 0 8 15,0 0-8-15,0 0 8 16,0 0-8-16,0 0 0 0,0 0 0 0,0 0 8 15,0 0-8-15,0 0 12 0,0 0-12 0,0 0 12 16,4 6-12-16,-4-6 12 0,0 0-12 0,0 0 12 0,0 0-12 0,0 0 0 16,0 0 9-16,0 0-9 0,0 0 8 15,0 0-8-15,0 0 8 0,0 0-8 0,0 0 0 0,0 0 0 0,0 0 0 16,0 6 0-16,0-6 0 16,0 3 0-16,0 6 0 0,0-3 0 0,0 0 9 0,0 6-9 0,0-12 12 15,-4 8-12-15,1-2 11 0,3 0-11 16,-4 0 10-16,1 3-10 0,3 0 8 0,-4-1-8 0,4 1 0 15,0 0 0-15,0-3 0 0,0 0 0 0,0-6 0 16,0 12 0-16,0-7 0 0,0-5 0 0,4 6 0 0,-1 0 0 16,-3-6-15-16,0 0 1 0,4 6 0 0,-4-6 0 15,3 6 1-15,1-3 0 0,-4-3 0 0,3 6 0 16,-3-6 13-16,0 0-12 0,4 6 12 0,0 0-12 16,-4-6 12-16,3 5-9 0,-3-5 9 0,0 0-8 15,4 3 8-15,-4 6 0 0,3-3 0 0,-3 0 0 16,0 3 0-16,-3 3 0 0,-1-7 0 0,4 1 0 15,-3 0 0-15,-1 0 0 0,4 0 8 0,-4 3-8 16,1 0 0-16,3-4 8 0,0-5-8 0,-4 9 0 16,4-9 0-16,0 6 0 0,0-6 0 0,-3 6 0 0,3-6-12 15,0 0-1-15,0 9 0 0,0-9 0 16,3 6-22-16,-3-6-4 0,0 0-1 16,0 6 0-16,0-6-39 0,4 6-8 0,3-1-1 0</inkml:trace>
  <inkml:trace contextRef="#ctx0" brushRef="#br0" timeOffset="-120784.011">24511 9901 1176 0,'-7'6'33'0,"0"5"7"0,3-2-32 0,1-3-8 0,-1 3 0 0,1 0 0 16,-1 2 47-16,1 1 7 0,3-6 2 0,-4 0 0 15,1 3-28-15,3-3-4 0,0-6-2 0,-4 5 0 16,4 13-11-16,0-12-3 0,0 6 0 0,0 0 0 16,0 5 20-16,4 4 3 0,-4-10 1 0,3 13 0 15,1-3-32-15,-1 2 0 0,1-2 0 0,-1 8 0 16,1-11 0-16,-4 2 0 0,3-2 0 0,1 5 0 16,-4-11 8-16,0 0-8 0,3 3 0 0,-3-4 0 15,0-5 0-15,0-6 0 0,0 0 0 16,0 0 0-16,0 0 15 0,0 0-3 0,0 0-1 0,0 0 0 15,0 0 56-15,-7-6 11 0,4-5 2 0,-1 2 1 16,1 0-52-16,3 0-10 0,-4-3-3 0,4 1 0 16,0-1-24-16,0-3-6 0,0 3-1 0,0 1 0 15,4-1 15-15,-4-6 16 0,0 4-3 0,3-1-1 16,1 6-12-16,-4-3-13 0,3-8 2 0,1 8 1 16,-4 0 10-16,3-5 0 0,1 5 0 0,-1-3 0 15,1 0 0-15,0 7 8 0,3 2-8 0,-4-6 11 16,1 6-11-16,3 0 0 0,-4-6-12 0,1 7 12 15,3 2-9-15,-4 0 9 0,4 0 0 0,-7 3 0 16,4 0 0-16,3 0-8 0,-4 0 8 0,1 0 0 0,3 3-16 16,-3-3 1-16,3 3 0 0,-4-3 0 15,4 3 15-15,-3 0-11 0,3-1 11 0,0 1-10 0,0 3 1 16,-4 3 0-16,5-3 0 0,-1 0 0 0,0 6 9 0,0-6 0 16,0 5-9-16,-4 1 9 0,4-3 0 0,0 3 0 15,-3-1 0-15,-1 1 0 0,1 0 0 0,0 3 0 16,-4-4 0-16,3 1 8 0,-3 0-8 0,0 0 0 15,0 8 0-15,0-8 0 0,0 0 0 0,0 2-11 16,-3-2 11-16,3 0-8 16,0 0 8-16,-4 5 0 0,4-8 0 0,0 0-8 15,0 0-13-15,0-9-3 0,0 0 0 0,4 12 0 0,-4-12-48 16,3 5-9-16,-3-5-3 0</inkml:trace>
  <inkml:trace contextRef="#ctx0" brushRef="#br0" timeOffset="-120152.682">24910 10042 1013 0,'0'0'20'0,"0"0"8"0,0 0-28 15,0 0 0-15,-7 6 0 0,7-6 0 0,0 0 32 0,-7 0 0 0,7 0 1 0,0 0 0 32,-8 0-9-32,8 0-3 0,-7 3 0 0,0 2 0 0,4 4-5 0,-1-3-2 0,-3 0 0 0,4 3 0 15,-1-3-14-15,1 5 0 16,-1 1 8-16,1 3-8 15,3-3 0-15,-4 5 9 0,1 1-9 0,3-3 8 0,-4 8-8 0,4-5 0 0,-4-6 0 0,4 8 0 16,0-2 0-16,0-6 15 0,0-1-3 0,0 1 0 16,0 0 20-16,4-3 4 0,-4 2 1 0,4 1 0 15,-1-9 7-15,1 3 0 0,3 0 1 0,-4-3 0 16,1 0-17-16,3 0-3 0,-4-3-1 0,4 6 0 16,0-12 14-16,-3 6 2 0,3-3 1 0,0-3 0 15,0 0-22-15,0-3-5 0,0 3-1 16,-3-5 0-16,3-1-13 0,0 3 11 15,-4 0-11-15,1 0 10 0,3-2-10 0,-3-1 0 0,-1 6 0 0,-3-6 0 16,4 3 0-16,-1-2-14 0,-3 5 5 0,0-6 1 16,4 6 0-16,-4-6 0 0,0 1 0 0,0 5 0 15,0-3 8-15,0 3 0 0,0 0 0 0,-4 0 0 16,4-6 0-16,-3 1 9 0,-1 2-1 0,1 0-8 16,-1 0 0-16,0-3 0 0,-3 7 0 0,4-7 0 15,-4 6 0-15,0-3 0 0,-4 0 0 0,4 1 0 16,0 2 0-16,-4 0-11 0,4 0 11 0,0 0-13 15,0 6-11-15,0 0-1 0,-3 0-1 0,3 0 0 16,0 6 2-16,-4 0 0 0,4 0 0 0,0 0 0 16,0 5-16-16,0 4-2 0,3 3-1 0,1-1 0 15,-1-2-3-15,4 3-1 0,0-1 0 0,0-5 0 16,4 3-29-16,-1 2-5 0,1-5-2 0</inkml:trace>
  <inkml:trace contextRef="#ctx0" brushRef="#br0" timeOffset="-119627.533">25121 10098 589 0,'0'0'24'16,"0"0"-24"-1,0 0 40-15,-7 5 2 0,7-5 1 0,0 0 0 16,0 0 3-16,0 0 1 0,0 0 0 0,0 0 0 16,0 0-14-16,0 0-2 0,0 0-1 0,0 0 0 15,0 0 2-15,0 0 0 0,0 0 0 0,0 0 0 16,-3 6-16-16,-1 0-4 0,4-6 0 0,-3 9 0 15,3 0 7-15,-4 0 1 0,4 2 0 0,0 1 0 16,-3 0 24-16,3-3 4 0,0 3 2 0,-4 5 0 16,4-5-30-16,0 0-7 0,0 2-1 0,0 1 0 15,0 0 18-15,4 2 3 0,-1-8 1 0,1 6 0 0,-1-6-34 16,1 3 0-16,-1-7 0 0,1 7 0 0,-4-12 24 0,3 0-1 16,4 6-1-16,0-3 0 15,0 0 2-15,4-3 1 0,-4-3 0 0,0 0 0 16,0 0 4-16,4 0 1 0,-4-9 0 0,3 1 0 0,1-1-15 0,0 0-3 0,-1 0-1 15,1-2 0-15,-1 2-11 0,-3-6 0 0,4 1 9 16,0 2-9-16,-4 3 8 0,0-8-8 0,3 8 8 0,-3 0-8 16,0-6 0-16,0 1 0 0,-3 2-12 0,-1-3 4 15,5 7 8-15,-5-1-13 0,-3-3 5 0,4 4 8 16,-4-1-24-16,0 6 4 0,0-6 0 0,-4-3 0 16,4 4-76-1,-3 2-16-15,-1 0-2 0</inkml:trace>
  <inkml:trace contextRef="#ctx0" brushRef="#br0" timeOffset="-118906.216">25622 9862 1044 0,'4'-11'21'0,"-1"-1"7"0,-3 6-28 0,4-6 0 0,-1 6 0 0,-3 6 0 16,0 0 56-16,0 0 7 0,0 0 1 0,0 0 0 15,0 0 25-15,0 0 6 0,0 0 1 0,0 0 0 16,0 0-68-16,0 0-14 0,0 0-2 0,0 0-1 16,0 0-11-1,-7 6 10-15,0 0-10 0,-3 0 10 16,3 6-10-16,0-6 8 0,-4 5-8 0,4 4 8 0,-4-3-8 0,1 6 0 0,-1-1 0 0,1-5 0 16,-1 0 8-16,0 2 0 0,1 4 0 0,3-9 0 15,0 0-8-15,0-1 0 0,0 4 0 0,3-6 0 16,1 0 0-16,3-6-11 0,0 0 3 0,-4 6 0 15,4-6 8-15,0 0 0 0,0 0 0 0,0 0 0 16,0 0 0-16,0 6 0 0,0-6 0 0,4 9 0 16,-4-6 0-16,0-3 0 0,0 11 0 0,0-11-8 15,0 0 8-15,3 3 0 0,-3-3 0 0,0 0 0 16,7 3 0-16,-7-3 0 0,0 0 0 0,7 3 0 16,0-3 0-16,0-3 0 0,0 3 0 0,0-3 0 15,-3 3 0-15,3 3-12 0,0 0 12 0,0 0-12 16,-3 0 12-16,3 3 0 0,0-6 0 0,-4 6 0 15,4-6 0-15,-7 0 0 0,7 6 8 0,-3-6-8 16,3 0 17-16,-7 0-1 0,7 0 0 0,-3 5 0 16,3-5-2-16,-4 6-1 0,-3-6 0 0,7 6 0 15,-7-6 5-15,0 0 1 0,4 0 0 0,-1 6 0 16,1-3-19-16,-4-3 0 0,3 6 0 0,-3-6 0 16,0 0 0-16,0 0 8 0,0 0 0 0,0 0-8 15,0 0 0-15,4 6 0 0,-4-6 0 0,0 0 0 0,0 12 0 16,-4-7 0-16,1 1 8 0,-4 0-8 0,0 0 0 0,0 0 0 15,0-3 0-15,-4 0 0 0,0 0 0 16,1 0 0-16,-4 0-13 0,0 3 5 16,-1-6-24-16,1 5-4 0,0-5 0 0,0-5-1 15,0 5 9-15,0-6 1 0,0 3 1 0,0-3 0 0,3 0-30 16,-3 6-7-16,0-6-1 0</inkml:trace>
  <inkml:trace contextRef="#ctx0" brushRef="#br0" timeOffset="-115502.641">4449 11697 850 0,'-11'3'17'0,"7"0"6"0,1-3-23 0,-1 0 0 0,-3 6 0 0,7-6 0 15,-7 5 56-15,0-5 6 0,0 6 2 0,0 0 0 16,0-6-52-16,4 0-12 0,-5 0 0 0,5 3 0 15,-4 0 54-15,3 0 8 0,1 0 2 0,-1 3 0 16,1-3-1-16,-1 6 0 0,1-6 0 0,-1 2 0 16,1 1-50-16,-1-6-13 0,1 6 0 0,-1-6 0 15,1 6 36-15,-1 0 3 0,4-6 0 0,-4 6 0 16,1-3-31-16,3 6-8 0,-4-3 0 0,4-1 0 16,-3 1 0-16,3 3 0 0,0 3 0 0,3 0 0 15,-3-4 0-15,-3 1 11 0,3 0-11 0,3 9 12 16,-3-12 5-16,0 2 2 0,0 1 0 0,4-3 0 15,-4 3-19-15,0 9-11 0,0-7 2 0,0-2 0 0,0 6 9 16,3-3 0-16,-3-4 0 0,4 10 0 0,0-6 0 0,-1-3 0 16,1 2 0-16,-1-2 0 0,1 0 0 0,-4 3 12 15,0-6-2-15,0-6-1 16,0 0-9-16,3 6 0 0,-3-6 0 0,0 0 0 0,0 0 0 0,4 8 0 16,-4-8 0-16,0 0 0 15,3 9 0-15,-3-9 0 0,7 6 0 0,-7-6 0 0,7 9 0 0,0 3 0 16,0-6 0-16,1-1 0 0,2 1 0 0,1 0-9 15,-11-6 9-15,7 12-13 0,3-6 13 0,-6-3 0 16,6 3 12-16,-3 0-12 0,4-1 0 0,-11-5 0 16,7 0 0-16,4 6 0 0,-1 0-9 0,-3-6 9 0,4 6-8 0,-4 0 8 15,7-3 0-15,-3 0 9 0,-4 0 0 0,0 0 0 32,0 3-45-32,0-1-10 0,3-2-2 0,1 3 0 15,0 6-5-15,-1-12-2 0,-3 6 0 0,4 0-373 0,-4-3-74 0</inkml:trace>
  <inkml:trace contextRef="#ctx0" brushRef="#br0" timeOffset="-115138.632">4378 11844 836 0,'0'0'24'0,"0"0"4"0,0 0-28 0,0 0 0 16,0 0 0-16,0 0 0 0,0 0 57 0,0 0 6 15,0 0 1-15,0 0 0 16,0 0 0-16,0 0 0 0,0 0 0 0,0 0 0 15,0 0-52-15,4 6-12 0,6-3 0 0,-3 0 0 16,0 2 0-16,0 1 0 0,0 6 0 0,4-3 0 16,-1 9 0-16,1-10 0 0,0 4 0 0,-1 6 0 0,1-1 0 0,-4-5 0 15,3-3 0-15,8 9 0 16,-4-7-34-16,-3-5-10 0,-8 0-1 0,-3-6-1 16,11 0-14-16,-1 0-2 0,1-6-1 0</inkml:trace>
  <inkml:trace contextRef="#ctx0" brushRef="#br0" timeOffset="-114821.697">4283 11700 843 0,'0'0'24'0,"0"0"5"15,0 0-29-15,0 0 0 0,0 0 0 0,0 0 0 16,0 0 54-16,0 0 5 0,0 0 1 0,0 0 0 16,0 0-29-16,0 0-6 0,3 0-1 0,4 0 0 15,0 0 15-15,4 0 2 0,0 0 1 0,3 0 0 16,0 3-54-16,0-3-10 0,0 6-2 0,7-1-1 15,-3-5 13-15,-4 6 4 0,4-6 0 0,3 6 0 16,-4-6-37-16,4 6-7 0,1-3-2 0</inkml:trace>
  <inkml:trace contextRef="#ctx0" brushRef="#br0" timeOffset="-114435.076">4918 11838 664 0,'-4'0'13'0,"4"6"5"0,0 0-18 0,0 0 0 16,-3-1 0-16,3 1 0 0,-4 0 58 0,1 0 8 0,3 0 2 0,-4 3 0 15,4-3-19-15,-3 0-3 0,-1-1-1 0,-3 1 0 16,7 0 15-16,-4 3 4 0,4-3 0 0,0 3 0 0,0 5-52 16,0-2-12-16,0-6 0 0,0 12 0 0,0-4 54 0,0 4 8 15,0 3 2-15,0-1 0 0,0 1 0 0,0-9 0 16,-3 5 0-16,-1-2 0 0,4-15-52 0,-3 6-12 16,-1 0 0-16,4 5 0 0,-3-2 47 0,3 9 6 15,-4 5 2-15,4-5 0 0,0-9-37 0,-3 3-7 16,3 5-2-16,0 1 0 0,-4-12-9 0,4 0 0 15,0 0 0-15,0 2 0 0,4 4 0 0,-4-6 0 16,3 0 0-16,-3 0 0 16,0-6-203-16,0 0-42 0,0 0-9 0,0 0-2 0</inkml:trace>
  <inkml:trace contextRef="#ctx0" brushRef="#br0" timeOffset="-113997.884">5038 11720 1170 0,'-4'9'24'0,"1"3"6"16,-1-3-30-16,1 3 0 0,3 2 0 0,-4-2 0 16,4-3 48-16,0 6 4 0,0-7 1 0,4 4 0 15,-4 0-53-15,0 5 0 0,0-2-11 0,3 3 2 16,1 5 58-16,-1-2 12 0,1 8 3 0,-1 1 0 15,1-4-52-15,-1 1-12 0,4-4 0 0,-3 4 0 16,3-4 0-16,-4 7 8 0,1-13-8 0,3 7 0 16,-3-4 12-16,-1-2-3 0,-3-6-1 0,4 2 0 15,-4 4 10-15,0-12 2 0,0 3 0 0,-4 0 0 16,4-1-4-16,0 4-1 0,-3 0 0 0,3-6 0 0,0 5-15 16,0-8 0-16,0 3-9 0,0-6 9 15,0 0-148-15,0 0-24 0</inkml:trace>
  <inkml:trace contextRef="#ctx0" brushRef="#br0" timeOffset="-113414.572">5147 12091 1147 0,'0'0'24'0,"0"0"5"0,0 0-29 0,0 0 0 0,0 0 0 0,0 0 0 15,4 6 29-15,3-3 0 0,-4 0 0 0,1 2 0 16,3-2-7-16,0 0-2 0,0 0 0 0,0 0 0 15,-4-3-20-15,8 3 0 0,-7-3 0 0,3 0 8 16,0 0-8-16,-4-3 0 0,4 0 0 0,0 0 0 16,0-3 0-16,-3 3-13 0,3-2 3 0,-4 2 1 15,4-9-37-15,1 0-7 0,-5 3-2 0,1-2 0 16,-4 5 55-16,3 0 13 0,-3 6 2 0,0 0 0 16,0 0-24-16,0 0-5 0,-3-6-1 0,-1 0 0 15,1 0 15-15,-1 0 0 0,0 0 0 0,-6 3 0 16,6-2 0-16,-3 2 0 0,4-3 0 0,-4 3 0 0,0 3 48 0,0 0 13 15,0 3 3-15,-4 0 0 0,4-3-33 0,-4 0-7 16,4 0 0-16,-3-3-1 0,3 0 6 0,3-6 2 0,1 3 0 16,3 6 0-16,0 0-17 0,-7 3-3 0,0 9-1 15,-4-6 0-15,7 3-22 0,1 2-5 0,-1-5-1 16,4 9 0-16,-3-3 18 0,3 2 0 0,0 1 0 16,0 3 0-16,3-4 0 0,-3 1 0 0,0 6 0 15,4-4 9-15,-4 1 5 0,3 3 1 0,1-4 0 16,-1 4 0-16,5-4 12 0,-5 7 2 0,1-9 1 15,-1-1 0-15,4 7-9 0,-3-4-1 16,-4-5-1-16,7 3 0 0,-4-3-19 0,4-6 8 0,0-1-8 0,0 1 0 16,0 3 0-16,4-6 0 0,-4 3 0 0,4-6 0 15,-1 3-50 1,1-3-7-16,-1 0-2 0</inkml:trace>
  <inkml:trace contextRef="#ctx0" brushRef="#br0" timeOffset="-89738.569">5944 12103 623 0,'0'0'26'0,"-3"5"-26"31,-1 4 77-31,4-3 11 0,0-6 1 0,0 0 1 0,0 0 6 0,0 0 0 0,0 0 1 0,0 0 0 15,0 0-26-15,-7 3-6 0,4 6-1 0,3-9 0 16,-4 12-29-16,4-12-7 0,-3 6 0 0,3-6-1 16,0 0-13-16,0 0-2 0,0 0-1 0,0 5 0 15,0 4 13-15,-4 3 2 0,8 0 1 0,-8 0 0 16,4-1-27-16,0 1 0 0,0 0 0 0,0 0-11 16,0-4 11-16,-3 10 0 0,3-6 0 0,0 0 8 15,0-4-8-15,0 10 8 0,0-6-8 16,0-6 8-16,-4 2-8 0,4 1 0 15,0 3 0-15,0-3 8 0,0-3-8 0,0-6 0 0,0 6 8 0,0-6-8 16,0 0 12-16,0 0-3 0,0 0 0 0,0 0 0 16,0 0-1-16,0 0-8 0,0-9 12 0,4 3-4 15,-4 0-8-15,0-6-11 0,0 0 3 0,0 7 0 16,0-7-6-16,0 6-1 0,0 0 0 0,0-6 0 16,0 4-5-16,0-1-2 0,3 0 0 0,-3-9 0 15,0 4 5-15,4-1 1 0,-4-6 0 0,3 4 0 16,1-1 4-16,-1 0 2 0,1 10 0 0,-1-4 0 15,1-6 10-15,-1 6 0 0,1 1 0 0,-1 2 0 16,1-9 0-16,-1 9 0 0,1-2 0 0,-1 2 0 16,1 3 8-16,0 3 3 0,-4-3 1 0,3 6 0 15,1 0-4-15,-1 0-8 0,4 0 12 0,-3 6-4 16,3-3-8-16,0 0 8 0,-4 6-8 0,8-1 8 16,-4 1 0-16,0 3-8 0,-3 6 12 0,3-7-4 15,0 1-8-15,-4 0 10 0,4-3-10 0,0-3 10 16,0 5 2-16,0 1 1 0,0 9 0 0,-3-4 0 0,3-5-13 15,-3 0 0-15,3-3 0 0,0 0 0 16,-4-4 0-16,-3-5-15 0,0 0 3 0,7 9 1 16,-3-3 11-16,-1 6 0 0,1 0 0 0,-4-1 0 0,0-2-8 0,0 3-7 15,0-6-1-15,-4 0 0 0,4 0 4 0,-3-1 1 0,3-2 0 16,-4 0 0 0,1 9-13-16,3-6-4 0,-4 3 0 0,4-3 0 15,0-6-16-15,0 0-4 0,0 0-1 0,0 0 0 0,0 0-41 0,0 0-8 16,0 0-2-16</inkml:trace>
  <inkml:trace contextRef="#ctx0" brushRef="#br0" timeOffset="-89059.903">6294 12167 1074 0,'0'0'30'0,"0"0"8"0,0 0-30 16,-4 12-8-16,4-3 0 0,-4-3 0 0,4-6 52 0,0 0 10 0,0 0 2 0,0 0 0 16,0 0-1-16,0 0 0 0,0 0 0 0,0 0 0 15,-3 3-50-15,3-3-13 0,-7 6 0 0,3-1 0 16,-3 1 0-16,0 6 0 0,4-6 0 0,-1 0 0 31,1 0 0-31,-4 2 0 0,3-2 0 0,1 0 0 16,-4 6 36-16,7 0 3 0,-4 0 0 0,0-4 0 0,1 10-11 0,-1-6-3 0,1-6 0 0,-4 2 0 15,3 7 11-15,1-6 3 0,-1 3 0 0,1-1 0 16,3-5-27-16,-4 0-12 0,4-6 10 0,0 0-10 16,4 9 8-16,-1-3-8 0,1 0 0 0,3-3 0 15,0 0 13-15,3-3-3 0,1-3-1 0,3 3 0 16,-3 0-9-16,6 0 10 0,-6 3-10 0,0 0 10 16,6-3-10-16,-3-3 0 0,4 0 0 0,0 0 8 15,-4-3-8-15,0 0 0 0,7 0 9 16,-14-3-9-16,7 3 0 0,-3 1 0 0,-1-7 0 15,1 3 0-15,-4-3 0 0,-4 3 0 0,5 1 0 0,-1-4 0 16,-4 0-12-16,-3-3 2 0,4 4 1 0,-4-1 0 16,0 6 9-16,0-6 0 0,-4 0 0 0,-3 4 0 15,4-4 0-15,-5 0 9 0,1-5-9 0,0 2 0 16,-3 6 11-16,-1 0-11 0,4 6 10 0,-3-3-10 16,-1 3 0-16,4-2 8 0,-7-1-8 0,3 6 0 15,1 0 8-15,-1 0-8 0,0 6 11 0,4-1-11 16,7-5 0-16,-10 3 0 0,10-3 0 0,-7 9-9 15,-4 3-5-15,8 0-1 0,-4 2 0 0,3 4 0 16,1-6-28-16,3 0-5 0,3-4-2 0,1 4 0 16,-1-6-31-16,1 6-7 0,-1-6 0 0</inkml:trace>
  <inkml:trace contextRef="#ctx0" brushRef="#br0" timeOffset="-88564.153">6576 12158 1013 0,'-4'12'20'0,"1"0"8"0,3 0-28 0,-4 2 0 0,4-8 0 0,-3 12 0 16,3-6 79-16,0 2 10 0,0 4 3 0,0-3 0 15,0-6-17-15,0-1-3 0,0 4-1 0,0-6 0 16,0 0-40-16,3 0-8 0,-3 0-2 0,0-1 0 16,4 1-5-16,-4 6 0 0,3-3-1 0,1-3 0 15,-4 6-3-15,3-7 0 0,4-5 0 0,-3 6 0 16,3 0-12-16,-4-3 0 0,1 0 0 0,3 3 0 15,-3-3 0-15,-1 3 9 0,4 3-9 0,-3-6 8 0,-4-3-8 16,0 0 0-16,7 3 0 0,-7-3 0 0,7-3 0 16,0 3 0-16,0-3 0 0,-4 0 0 0,-3 3 34 0,8-3 11 15,-8 3 3-15,3-3 0 0,4-3-26 16,0 3-5-16,-3-6-1 0,3 0 0 0,-4-2-16 16,4-1 0-16,-3 0 0 0,3-3 0 0,-4 4 0 15,1-1 0-15,-1-9 0 0,-3 10 0 0,4-1 0 0,0-6 0 16,-4 3 0-16,0 4 0 0,0-1 0 0,0 0 0 0,0 0 0 15,0-2 0-15,0 2-16 0,0-3-8 16,0 6 0-16,3-2-1 0,-3 5-35 16,4 0-6-16,-4-3-2 0</inkml:trace>
  <inkml:trace contextRef="#ctx0" brushRef="#br0" timeOffset="-87841.746">7087 12108 1124 0,'0'0'48'15,"0"0"-39"1,0 0 38-16,0 0 7 0,-7 6 2 0,4 0 0 16,3-6 56-16,0 0 12 0,-7 3 3 0,3 0 0 15,1 3-50-15,-4 3-9 0,3-3-3 0,4-6 0 16,0 0-52-16,-7-6-13 0,7 6 0 0,-7 0 0 0,3-9 28 0,1 3 2 0,-1 0 1 16,-6 3 0-16,10 3-23 0,-7-6-8 0,0 6 0 0,0 0 9 15,0-3-9-15,7 3 0 0,-8 0 0 0,1 0 0 31,7 0-25-31,-7-3-7 0,7 3-2 0,-7 0 0 0,0 3 44 0,7-3 9 0,-7 0 1 0,4 6 1 16,-1 3-21-16,1 0-15 0,-1 0 3 0,4 3 0 16,-3-4 2-16,-1 1 1 0,1 3 0 0,3-3 0 15,-4 3 9 1,4-1 0-16,0-5 0 0,-4 6 8 0,4-3-8 0,4 0 0 0,-4-4 0 16,0-5 0-16,4 9 0 0,-4-9-8 0,3 6 8 0,-3-6 0 15,4 6 0-15,-1 0 0 0,1 0 0 0,-4-6 0 16,0 0 0-16,0 0 0 0,0 0 0 0,0 0 0 15,3 0 0-15,4-6 0 0,0 6 0 0,0 0 8 16,0 0-8-16,-3 0 0 0,-1 6 0 0,4-3 0 16,-7-3 0-16,4 0-8 0,-4 0 8 0,4 0 0 15,-4 0 0-15,7 0 0 0,-4 0 0 0,4 0-8 16,-7 0 8-16,4 0 0 0,3 3 0 0,-4 3 0 16,8-1 0-16,-8 1 0 0,-3 9 0 0,4-3 0 15,-4-6 9-15,3 2 1 0,1 1 0 0,-4 3 0 16,3-3-10-16,1-3-12 0,0 0 2 0,-4-6 1 15,0 5 44-15,0-5 9 0,0 0 1 0,0 12 1 0,0-6-30 16,0-967-7-16,0 1940-1 0,0-970 0 0,-4-4-8 16,4 7 10-16,0-6-10 0,0 0 10 0,-4 0-10 15,4 3 0-15,0-1 0 0,-3-2 0 16,3-6 0-16,0 0 0 0,0 0-14 0,0 0 5 16,0 0-23-16,-4 6-5 0,1 3-1 0,-1-9 0 15,1 6-6-15,-8 0-2 0,1-6 0 0,-1 0 0 16,1 0-24-16,-5-6-5 0,5 0-1 0,-4 0 0 15,0-3-15-15,0 1-3 0,3 2-1 0</inkml:trace>
  <inkml:trace contextRef="#ctx0" brushRef="#br0" timeOffset="-87138.012">7860 11756 475 0,'-7'-9'20'0,"7"9"-20"16,-4-3 68-16,4 3 11 0,-7-3 1 0,7 3 1 15,0 0-11-15,-3 6-2 0,3-6-1 0,-7 3 0 16,0 6 9-16,3-6 3 0,-3 5 0 0,3-8 0 16,-3 12-63-16,4-6-16 0,3 9 0 0,-4-4 0 15,1 1 54-15,3 6 8 0,0-1 2 0,-4 4 0 16,4 3-15-16,4-1-2 0,-4 9-1 0,3-8 0 16,1 8-34-16,-1-8-12 0,1 2 9 0,3 7-9 15,-3-1 0-15,-1-3 0 0,1 1 0 0,-1-1 0 16,1 1 0-16,-1 2 0 0,1-9 8 0,-1 4-8 15,-3-7 0-15,0 4 8 0,-3-1-8 0,3-5 8 16,-4 3 1-16,4 2 0 0,-3-2 0 0,-1-4 0 16,4 1 5-16,-3-6 1 0,-1-6 0 0,-3-3 0 15,3 3-24-15,1-4-5 0,-1 7-1 0,1-6 0 16,3-3 15-16,0 0 0 0,0 0 0 0,0 0 0 16,0 0-54-16,0 0-8 0,0 0-2 0</inkml:trace>
  <inkml:trace contextRef="#ctx0" brushRef="#br0" timeOffset="-86566.276">7948 12208 1212 0,'0'0'25'0,"0"0"6"0,-3 6-31 0,-1 0 0 0,4 3 0 0,-3-3 0 16,-1 0 64-16,4-6 8 0,-4 6 0 0,4-1 1 15,0-5 1-15,0 6 0 0,4 0 0 0,0 6 0 16,-4-6-42-16,3 0-9 0,1 0-2 0,3 0 0 16,-4-4-8-16,4 1-1 0,0 0-1 0,0-3 0 15,4 3 0-15,-4-3 0 0,4 0 0 0,-4 0 0 16,0 0-2-16,3 0 0 0,-3 0 0 0,0-3 0 15,0 3-9-15,0-6 10 0,0 4-10 0,1-1 10 16,-5 0-10-16,-3 3 12 0,0 0-12 0,4-3 12 16,-1 0-12-16,-3-3 12 0,4 0-12 0,-4 0 12 15,0-6-4-15,3 6 0 0,-3-2 0 0,-3 2 0 16,-1 0-8-16,4 6 8 0,-3-6-8 0,-4 0 8 16,3 0-8-16,0 6 0 0,1-6 0 0,-1 1 8 0,-3-4-20 0,4 3-5 15,-4 0-1-15,3 3 0 0,-3-6 0 0,0 6 0 0,4-3 0 16,-4 6 0-16,0-970 18 0,3 1937 0 15,-3-972-8-15,0 5 8 16,0 5-11-16,3-5 2 0,1 3 0 0,-4 6 0 0,3 0-2 0,1 0 0 16,-1 6 0-16,1-4 0 0,3 4 0 0,0-3 0 0,-4 2 0 0,1 1 0 15,3 3 11 1,0-9 16-16,0 5-4 0,0 7-1 16,3-9-2-16,-3-4 0 0,4 7 0 0,-4 0 0 0,3-3-9 0,1-7 10 0,3 7-10 0,0-3 10 15,-4-3-10-15,1 0 8 0,3-3-8 0,-4 0 8 16,4 0-8-16,1 3 0 0,-1-4 9 0,0 4-9 15,3 6 0-15,-3-6 0 0,0-3 0 0,4 0 0 16,-1 0-16-16,-2 0-8 0,2-6-2 16</inkml:trace>
  <inkml:trace contextRef="#ctx0" brushRef="#br0" timeOffset="-85769.031">8403 12158 899 0,'0'0'18'0,"0"0"6"0,0 0-24 0,0 0 0 0,0 0 0 0,0 0 0 15,0 0 76-15,0 0 9 0,0 0 3 0,0 0 0 16,-3-5-3-16,-1-1 0 0,1 6 0 0,3 0 0 0,0 0-10 15,-7-6-3-15,3 6 0 0,-3-6 0 0,7 6-11 0,-7-3-2 16,3-6-1-16,1 6 0 0,3 3-29 16,-7-3-5-16,7 3-2 0,-7 0 0 0,7 0-22 0,-7 0 9 15,0 0-9-15,-4 3 0 16,4 0-10-16,0 0-9 0,3 6-1 0,-3-3-1 16,0 0 33-16,4 0 8 0,-4 2 0 0,0 1 1 15,3 3-33-15,-3 0-8 0,4 2 0 0,-1-8-1 16,0 6 21-16,1-3 0 0,-1-3 0 0,1 3 0 0,3 5 0 0,0-2 0 15,0-6 0-15,0-6 0 16,0 0 0-16,0 6 0 0,0-6 0 0,0 0 0 0,0 0 0 0,0 0 0 16,0 3 0-16,3 0 0 0,-3-3 0 0,4 3 0 15,3 0 0-15,-3-1 0 16,3 1 0-16,-7-3 0 0,3-3 0 0,1 6 0 0,3-3 0 0,-4 3 16 16,4-3-2-16,-3 0-1 0,-1 0-13 0,4 0 0 0,0 0 0 15,-3 0 0-15,3 0 0 16,0 3 0-16,-7-3 0 0,4 3 0 0,-4-3 0 0,7 6 0 15,0-6 0-15,-4 0 0 0,4 6 0 0,-3-6 0 16,-1 6-8-16,4 0 8 0,-3 0 0 0,-1-1 0 16,5-2 0-16,-5 0 0 0,1 3 0 15,3 0 0-15,-4 0 0 0,1 0 0 0,-1 0 0 0,1 3 0 16,-1-4 0-16,1 7 0 16,-1-3 0-16,1-3 0 0,-1 3 0 0,-3-3 9 0,0 0-17 0,4 2-4 0,-4-2-1 0,-4 6 0 15,4-6 29-15,-3 6 7 0,3-1 1 0,-4 10 0 16,1-15-16-16,-4 3-8 0,3-3 8 0,-3-1-8 15,4 1 9-15,-4-3-9 0,0 0 12 0,-1 0-12 16,1-3 11-16,-3 3-11 0,3 0 10 0,0 0-10 16,-4-6-20-16,1 0-11 0,2-6-1 0,-2 0-1 15,3 4-30-15,0-4-5 0,0 3-2 0,0 0 0 16,0-6-46-16,3 3-10 0,4 9-2 0</inkml:trace>
  <inkml:trace contextRef="#ctx0" brushRef="#br0" timeOffset="-84584.284">9246 12258 850 0,'0'0'17'0,"-7"-3"6"0,0 3-23 0,0 0 0 0,0 3 0 0,-3-3 0 16,10 0 107-16,-8 0 17 0,1 6 3 0,-3-6 1 16,3 0-52-16,-4 6-9 0,1 0-3 0,3-6 0 15,-4 0 0-15,-3 0 0 0,3 0 0 0,1 0 0 16,-1 0-51-16,0 0-13 0,1 6 0 0,-1-6 0 15,4 6 0-15,-3-6 0 0,3 0 0 0,0 3 0 16,0 3 0-16,-1-1 0 0,5 1 0 0,-1 0 0 16,1 6 0-16,-1-6 0 0,1 0 0 0,-1 0 0 15,4 2 0-15,-3-2 0 0,3 6 0 0,0-3 0 16,0 0 0-16,0-3 0 0,3-1 0 0,1 7 0 16,-1-3 0-16,1 0 0 0,-1 0 0 0,1 0 0 15,-1-1 16-15,1 4 0 0,3-3 0 0,0-6 0 16,0 0-26-16,0-3-5 0,0-3-1 0,0 0 0 15,0 0 44-15,-3 3 9 0,3-6 2 0,0 0 0 0,0 0-19 16,0-2-3-16,-3 2-1 0,3-3 0 0,-4 0-5 16,1-3-2-16,-4 0 0 0,3 7 0 0,-3-10-9 0,4 6 0 0,-4-6 0 15,0 9 0-15,0 1 0 0,0-1 0 0,-4 0 0 16,4 6 0-16,0 0 0 0,0 0 0 0,0-6 0 0,0 6 0 16,0-6 0-16,0 6 0 0,0-9 0 0,0 9 0 15,0 0 0-15,0 0 0 0,0 0 0 0,0 0 0 16,0 0 0-16,0 0 0 0,0 0 0 0,0 0 0 15,0 0-9-15,0 0-4 0,4 3-1 16,-4-3 0-16,3 12 14 0,-3-12 0 0,0 0 0 0,4 6 0 16,-4 0 0-16,3 5 0 0,1-2 0 0,-1 3-9 15,-3-3 9-15,4-3 0 0,-4 3 0 0,4-4 8 16,-4 10 4-16,3 0 0 0,-3 0 1 0,4 2 0 16,-1-5-13-16,1-3 0 0,3-6 0 0,-4 6 0 15,8-4 0-15,-4 4 0 0,3 0 0 0,1-3 0 16,0-6-38-16,3 6-7 0,-4-6-2 0,4 0 0 15,4 0-116-15,-4 0-23 0</inkml:trace>
  <inkml:trace contextRef="#ctx0" brushRef="#br0" timeOffset="-83672.16">10118 12270 817 0,'-7'-6'34'16,"0"6"-34"0,-4 0 70-16,4 0 7 0,0 0 2 0,-4 0 0 15,4 0-7-15,0 0 0 0,0 6-1 0,0 0 0 16,0-6-17-16,-4 0-3 0,4 6-1 0,0-6 0 16,-3 6-11-16,3-6-3 0,0 0 0 0,0 0 0 15,-4 3-21-15,4 3-5 0,3-1-1 0,-3 1 0 16,4-3-9-16,-1 6 0 0,4-9 0 0,-3 12 8 0,-1-6-8 15,4 5 0-15,0-5-10 0,0 6 10 0,0 0 0 0,0-3-9 16,4 2 9-16,-4 1 0 0,3-3 0 0,1-3 0 0,-1 0 0 0,1-3 0 16,3 3 0-1,-4 0 0-15,8 2 0 0,-4-2 0 0,0-6 0 16,4 6 0-16,-1-12 0 0,1 6 0 0,-1-6 0 0,5-2 8 16,-5 2-8-16,4-6 0 0,0 0 0 15,0-6 8-15,1 1-8 0,-1-4 0 0,0 4 0 0,0-1 0 16,0-8 0-16,0 2 0 15,-3-2 0-15,-4-4 0 0,3 4 8 0,-3-4-8 0,1 7 0 0,-1-4 8 16,0 4-8-16,-4-1 0 0,1-2 0 0,-1 2 0 0,1-2 0 0,-1 2 8 16,-3-5-8-16,0 5 0 0,0-2 0 0,-3 2 0 15,-1 4 0-15,4-1 0 0,-3 4 0 0,-4-1-8 16,3 6 8-16,-3 0 0 0,4 7 0 0,-5-7 0 16,1 6 11-16,-3 0 4 0,3 3 1 0,-4 0 0 15,4 3-16-15,7 0 0 0,-7 0 0 0,0 3 0 16,7-3 0-16,-4 3 0 0,-3 0 0 0,4 6 0 15,3 3 0-15,-4-1 0 0,4 1 0 0,0 3 0 16,0 5-48-16,4 1-13 0,-4 0-3 16,3-1 0-16,1 7 52 0,-1-4 12 0,5 9 0 0,-5-8 0 15,1 2 0-15,3 4 0 0,-4-4 0 0,1 7 0 16,-1-7 25-16,1 6 8 0,-1-5 2 0,1 2 0 0,-1-2-7 16,-3 2 0-16,0-5-1 0,0 8 0 0,0-9-27 0,4 1 8 15,-4-3-8-15,3-4 0 16,-3 1 31-16,0-3 1 0,4 8 0 0,-4-14 0 15,3 3-19-15,-3-6-3 0,0-6-1 0,0 8 0 16,0-8-9-16,0 9 10 0,4-3-10 0,-4-6 10 16,0 0-10-16,0 0 0 0,0 0 0 0,0 0 0 15,0 0-55-15,0 0-13 0,7 0-2 0</inkml:trace>
  <inkml:trace contextRef="#ctx0" brushRef="#br0" timeOffset="-83117.814">10428 12220 1333 0,'-7'6'56'16,"0"0"-44"0,-4-3 75-16,4 3 15 0,0-3 3 0,-3 3 1 15,-1-1-13-15,1 4-2 0,-1-3-1 0,0 0 0 16,1 0-41-16,3 3-8 0,0-3-1 0,0 2-1 16,0-2-27-16,3 9-12 0,4-9 10 0,-3 6-10 15,3-7 0-15,0 4 0 0,0 3 0 0,0-3 0 16,3 0 0-16,1-3 0 0,3-6-9 0,0 5 9 15,0 7 0-15,0-3-9 0,0 3 9 0,3 3 0 16,1-1 0-16,-4-2-10 0,4-6 10 0,-4 0 0 0,0 3-8 16,3-4 8-16,1 4 0 0,-4 0 0 0,4-9-11 0,-1 6 11 0,1-6-10 15,-4-6 10-15,3 0-11 0,1-6 11 0,0 1-12 16,-4-1 12-16,0 3 0 0,0-11 0 0,0 5 0 0,-4 0 0 16,1-3-16-16,-1 1 1 0,1-4 0 15,-4 9 0-15,0 1-9 0,0-7-1 16,-4 3-1-16,4 4 0 0,-3-1-5 15,-1 6-1-15,1-12 0 0,-1 10 0 0,1 2 32 0,-4 0-9 16,0 3 9-16,0 0 0 0,0 0-12 0,-4 6 4 0,4-3 0 0,-4 3 0 16,4 3 8-16,0-3-12 0,4 3 12 0,-4-1-12 15,0 10 4-15,3-3 0 0,-3 0 0 0,3-1 0 16,-3 10 8-16,4-9 0 0,-1-1 0 0,1 1 0 16,3 3-8-16,0-3 0 0,0-6 0 0,3 5 0 15,1 1-103-15,-1-3-20 0,1 0-4 0</inkml:trace>
  <inkml:trace contextRef="#ctx0" brushRef="#br0" timeOffset="-82499.866">10650 12191 1094 0,'0'0'46'15,"0"0"-37"1,-7 3 44-16,7-3 9 0,0 0 2 0,-7 9 0 16,7-9 51-16,-3 0 10 0,-4 5 3 0,3 1 0 0,1 0-103 0,3-6-25 0,-4 9 0 0,4-3 0 15,0 0 0-15,0 3 0 0,4-4 0 0,-4 4 0 16,0-3 56-16,3 6 7 0,-3-6 1 0,0 0 0 15,0 0-52-15,0-6-12 0,4 5 0 0,-4 1 0 16,0 9 0-16,0-9 0 0,0 0 0 0,-4 5 0 16,4-8 0-16,0-3 0 0,0 6 0 0,0-6 0 15,0 9 0-15,0-9 0 0,-3 6 0 16,3-6 0-16,0 0 0 0,0 0 0 0,0 0 0 0,0 0 0 16,0 0-19-16,0 0 0 0,0 0 0 0,0 0 0 15,3-6 10-15,-3-6 9 0,4 6-13 0,-1-5 5 16,1-1 8-16,-1-3 0 0,-3 1 0 0,4 5 8 15,-4-9 0-15,3 3 0 0,-3 1 0 0,4 2 0 16,-4-3-8-16,3 9 0 0,1-5 0 0,-1 2 0 16,1 0 0-16,-1 0 0 0,-3 0 0 0,4 6 0 15,-4-2 0-15,0 5 8 0,0 0-8 0,0 0 0 16,0 0 0-16,4 0 0 0,-4 0 0 0,7-6 0 16,-7 6 0-16,3 6 0 0,4-6-12 0,-3 5 4 15,3-2 8-15,0 0 0 0,0 3 0 0,3 3 0 16,-2 0 0-16,-5 0 0 0,4 2 0 0,-3-5 8 15,3 9-8-15,-4-6 9 0,4 3-9 0,-3 2 10 16,-4 4-10-16,3-6 10 0,-3 2-10 0,0 4 10 0,4 0 3 16,-8-10 1-16,4 7 0 0,-3-3 0 0,3-3 2 15,0-3 1-15,3-1 0 0,-3 7 0 0,0 0-32 16,0-3-6-16,0 3-2 0,0-1 0 0,0 1 38 16,0-12 7-16,0 0 2 0,0 0 0 15,4 0-53-15,-1 6-11 0,4-3-1 0</inkml:trace>
  <inkml:trace contextRef="#ctx0" brushRef="#br0" timeOffset="-81884.335">10922 12220 1333 0,'-4'12'28'0,"4"-3"6"16,-3 0-34-16,-1-1 0 0,1 4 0 0,-1 0 0 16,1 0 92-16,-1-1 12 0,1 4 3 0,-1-3 0 15,4 0-68-15,-3-4-14 0,3 1-2 0,0 3-1 16,0-3 25-16,0 3 5 0,0-7 0 0,0 1 1 15,0-6-27-15,0 0-6 0,0 0 0 0,0 0-1 16,0 0-9-16,0 0-2 0,0 0 0 0,0 0 0 16,0 0 0-16,0 0 0 0,0 0 0 0,0 0 0 15,0 0-8-15,0 0 0 0,3-6 0 0,1 1 8 16,-4-7-8-16,3 3-16 0,1-3 4 0,-4 0 1 0,3 1-3 0,1-7-1 16,-4 0 0-16,3 4 0 0,1-4 15 15,-1 0 10-15,1 7-2 0,0-4 0 0,-1 3-8 0,1 6 0 0,-4-8 0 16,3 5 0-16,-3 3 0 0,4-6 0 0,-4 6 0 15,0 3 0-15,0 3 0 0,3-5-11 16,-3 5 3-16,0 0 0 0,0 0 41 0,0 0 9 0,0 0 2 16,0 0 0-16,0 0-30 0,0 0-6 0,0 0 0 0,0 0-8 15,0 0 0-15,0 0 0 16,0 0 0-16,7 5-12 0,0-2 12 0,0 3-9 0,4 0 9 16,-4 6-8-16,0-6 8 0,0 6 0 15,0-7-9-15,-3 7 9 0,-1-3-15 0,4 0 2 0,-3 0 0 0,-1 2 0 16,1 7-10-16,-1-6-1 0,-3 5-1 0,4 4 0 15,-4-3 25-15,0-4 0 0,0 7 0 0,0-1 0 16,0 1 0-16,-4-3 0 0,4 5 0 0,-3-8 0 16,3 0 0-16,-4-4 0 0,1 4 0 0,-1-9 0 15,4 0 10-15,0-6 7 0,0 0 2 0,0 0 0 16,0 0-39-16,0 0-8 0,0 0-2 0,0 0 0 16,0 0-70-16,7 0-13 0,0-6-3 0</inkml:trace>
  <inkml:trace contextRef="#ctx0" brushRef="#br0" timeOffset="-81147.74">11250 12244 1552 0,'-3'8'44'0,"-4"-2"10"0,-1 0-43 0,5 0-11 0,-4 0 0 0,3 0 0 16,4-6 100-16,-7 6 19 0,4 0 3 0,3-6 1 15,0 0-63-15,-4 6-13 0,4-6-3 0,0 0 0 16,0 0-25-16,0 0-6 0,0 0-1 0,0 0 0 15,0 0 0-15,0 0-1 0,0 0 0 0,0 0 0 16,0 0-11-16,0 0 0 0,0 0 0 0,0 0 8 16,0 0-8-16,0 0 0 0,7 0 0 0,-3 0 0 15,3 0 0-15,0 0 0 0,-4 0 0 0,1 0 0 16,3 0 0-16,-3 0 0 0,3 0 0 0,-4 0 0 16,4 0 0-16,0 2 0 0,-3-2 0 0,3 0 0 15,-7 0 0-15,3 0 0 0,4-2 0 0,-3-1 0 16,3 0 0-16,-3 0 0 0,3 0 0 0,0-3 0 15,0 6 0-15,-4-6 0 0,1 0 0 0,3 0 0 16,-4-3 0-16,1 4 0 0,-1-1 0 0,-3 3 0 16,4-3 0-16,-1-3 0 0,-3 3 0 0,4 0 0 15,-4-5 0-15,0 2 0 0,-4 0 0 0,4-6 0 16,-3 9 0-16,-1 0 0 0,1-5 0 0,-1 5 0 0,1-3 0 16,-4 0 0-16,3 3 0 0,-3-3 0 0,0 4 0 0,0-1 0 15,4 0 0-15,-5-6 0 0,1 6 0 0,0 3 0 16,0-3 0-16,0 6 0 0,0-3 0 0,0 6 0 0,7-3 0 15,-7 3 0-15,4 0 0 0,-4 0 0 0,7-3 0 0,-8 12 0 32,1 0-49-32,4-1-12 0,-1 1-3 0,1 9 0 0,-1-4 52 0,1-5 12 15,-1 9 0-15,1-4 0 0,3 1 0 16,0-3 0-16,-4-1 0 0,4 1 0 0,0 3 0 0,4-9 0 0,-4 2 0 0,3 7 0 16,1 0 0-1,-1-7 0-15,1 7 0 0,-1-3 0 0,1-4 0 0,-1 1 0 0,1-3 0 0,-4-3 0 16,3 0 20-16,1 0 8 0,3-3 0 0,0 0 1 15,-3 2-29-15,3 7 0 0,0-6 0 0,0 0 0 16,0 0 0-16,0 0 0 0,3 0 0 0,-2-3 0 16,-1-1 0-16,0 1 0 0,3-3 0 0,-3-3 0 15,0 3-28-15,4-2-11 0,-4-1-2 0,0 0-1 16,4-3-128-16,-4-3-26 0</inkml:trace>
  <inkml:trace contextRef="#ctx0" brushRef="#br0" timeOffset="-80697.522">11342 11864 608 0,'0'0'25'0,"-7"3"-25"15,7-3 80-15,-7 6 12 0,0 0 1 0,3 3 1 16,-3-3-25-16,4 0-5 0,3-6 0 0,-4 11-1 15,4-11-9-15,0 0-2 0,0 0 0 0,0 0 0 16,0 0-7-16,0 0-1 0,0 0-1 0,0 0 0 16,0 0 0-16,0 0 0 0,0 0 0 0,0 0 0 15,0 0-7-15,4-5-2 0,3-1 0 0,-4-6 0 16,4 6-22-16,0-3-4 0,0-3 0 0,0 4-8 16,4-1 0-16,-4-3-19 0,4 3 3 0,-4 0 0 15,0 1 31-15,0-4 6 0,0 6 2 0,0-6 0 16,0 6-37-16,0-5-7 0,0 2-2 0,0 0 0 15,-3 3 23-15,3 0 0 0,-4 3 0 0,1-3 0 16,3 0-56-16,-4 6-6 0,4-11-2 0</inkml:trace>
  <inkml:trace contextRef="#ctx0" brushRef="#br0" timeOffset="-79133.15">8001 12641 718 0,'4'0'15'0,"-4"-6"3"0,0 6-18 16,3 0 0-16,1 0 0 0,-1 0 0 0,4 6 20 0,0-6 0 0,-3 5 0 15,-1 1 0-15,1 0 9 0,-1 0 3 16,1 0 0-16,-1 3 0 16,1-3-12-16,-4 5-3 0,3 1 0 0,-3-6 0 15,0 0-17-15,4-3 10 0,-4-3-10 0,0 0 8 0,0 0 3 0,0 0 0 0,0 0 0 0,0 0 0 16,0 0 11-16,3 0 2 0,5 0 1 0,-5 0 0 16,1-3-25-16,6-3 0 0,-6 0 0 0,3 0 0 15,-4 0-28-15,4-2-12 0,-3 2-1 0,-1 0-1 16,-3 6 6-16,4-3 2 0,-4 3 0 0,0 0 0 15,0 0 6-15,0 0 0 0,0 0 1 0,0 6 0 16,-4 3 27-16,1 5 0 0,-1-2 0 0,1-6 0 16,3-6 32-16,-7 3 11 0,7-3 2 0,0 0 1 15,-4 6-13-15,4-6-2 0,-7 6-1 0,7-6 0 16,0 0-10-16,0 0-3 0,-7-6 0 0,7 6 0 16,0 0-17-16,0 0 0 0,0 0 0 0,0-6 0 15,0 3 0-15,0-3 0 0,0 0 0 0,4 0 0 16,-1 6 0-16,-3-11 0 0,4 8 0 0,-4 3 0 15,7 0 0-15,-7 0 0 0,3 3 0 0,4 2 0 16,-3 1 0-16,-1 0 0 0,1 0 0 0,-4 0-9 16,3 0 9-16,1 0-13 0,0 5 5 0,-1-5 8 15,-3 0 0-15,4 3 0 0,-4-9 0 0,3 6 0 16,-3 0 0-16,4 0 10 0,-4-6 1 0,3 0 0 16,4 3-11-16,-3-6 0 0,3 3 0 0</inkml:trace>
  <inkml:trace contextRef="#ctx0" brushRef="#br0" timeOffset="-74226.618">11529 12276 528 0,'0'0'11'0,"0"0"2"15,0 0-13-15,0 0 0 0,-4-6 0 0,4 6 0 16,0 0 71-16,-3-6 11 0,3 6 2 0,0 0 1 0,0 0-43 0,0 0-9 0,0 0-1 16,0 0-1-16,0 0 1 0,0 0 1 0,0 0 0 0,0 0 0 15,0 0 25-15,0 0 5 0,-7-6 1 0,7 6 0 16,0 0-52-16,0 0-12 0,0 0 0 0,0 0 0 15,-4 6 0-15,4-6 0 0,-7 12 0 0,4-6 0 16,3-6 54-16,-4 6 8 0,4-6 2 0,0 0 0 16,0 0-52-16,0 0-12 0,0 0 0 0,0 0 0 31,0 0 31-31,0 0 3 0,0 0 1 0,0 0 0 0,0 0-19 0,0 0-4 0,0 0-1 0,0 0 0 16,0 0 4-16,0 0 1 0,0 0 0 0,0 0 0 15,0 0-16-15,0 0 0 0,4-6 8 0,-4 6-8 16,7 0 0-16,-4-6 0 0,4-964 0 0,-3 1940 0 15,3-970 0-15,-4 0 0 0,4 0 0 0,0 0 0 16,0 0 0-16,-3 6 0 0,3-6 0 0,-7 0 0 16,7 6 0-16,0-6 0 0,-3-6 0 0,3 6 0 15,0-6 17-15,0 6 1 0,-4 0 0 0,4-6 0 16,0 0-18-16,-3 0 0 0,3 3 8 0,0-2-8 16,0 2 0-16,0 0 0 0,0 0 0 0,-3 0 0 15,3 0 0-15,0 0 0 0,0-3 0 0,-3 0 0 16,3 0-12-16,-4 0-7 0,1-5-1 0,-1 5 0 15,1 0 20-15,-1 0 0 0,1-6 0 0,-1 6 0 16,-3-2 11-16,0 2 5 0,4-6 2 0,-8 0 0 16,4 6-18-16,0 0 0 0,0 6 0 0,-3-3 0 15,3-5-18-15,-4 5 2 0,1-9 1 0,-4 0 0 16,3-961 28-16,4 1943 6 0,-10-973 1 0,10 3 0 16,-8-3-20-16,8 3 0 0,-10 3 0 0,-1 0 0 15,4 0-12-15,-3 3-7 0,-1 0-1 0,0 0 0 16,1 0 49-16,3 0 10 0,7-6 1 0,-11 5 1 0,4 4-31 15,0 0-10-15,0 6 0 0,0-9 0 0,0 5 10 0,3-5-10 16,1 0 8-16,-4 6-8 0,3-3 19 0,4 3-2 0,-3-7 0 16,3 1 0-16,-4 0-17 0,4 6-11 0,0-12 2 15,-3 6 0-15,3-6 9 0,0 6 0 0,0 0 10 16,-4 2-10-16,4 4 0 0,0 0 0 0,0 3 0 0,0-4 0 16,0 1 0-16,0 0-8 0,0-6 8 0,0 0 0 15,4-1 0-15,-4-5 0 0,3 6 0 0,1 0 0 16,-1 6 0-16,1-6 0 0,3 3-8 0,-4-3 8 15,5-1 0-15,-8-5 0 0,7 0-8 0,0 6 8 16,0-6 0-16,3 9 0 0,-3-6 0 0,4 3 0 16,-4-6 0-16,0 0 0 0,4 0 0 0,-4 0 0 15,0 3 0-15,3 0 16 0,1 0-2 0,-4 3 0 16,4 0-22-16,-4 5-5 0,0-5-1 0,0 0 0 16,0 0 0-16,0-3 0 0,-4 0 0 0,4 0 0 15,-3-3-23-15,-1-3-5 0,5 0-1 0,-5 0 0 16,4-3-45-16,0 6-10 0,-3-6-2 0</inkml:trace>
  <inkml:trace contextRef="#ctx0" brushRef="#br0" timeOffset="-73430.943">12160 12053 1317 0,'0'0'37'0,"0"0"9"0,0 0-37 0,-3-3-9 0,-4 0 0 0,7 3 0 15,0 0 91-15,0 0 16 0,0 0 3 0,-7-3 1 16,0-6-28-16,-1 3-6 0,5 0-1 0,-4 6 0 16,7 0-20-16,-7 0-5 0,3-6-1 0,-6 6 0 15,10 0-26-15,-7 0-4 0,0 0-2 0,-4 0 0 16,4 0-18-16,0 0 0 0,0 0 0 0,0 0 0 16,-4-6 0-16,4 1 0 0,4 2 0 0,-4 3 0 15,7 0 0-15,-7 3 0 0,0 8 0 0,-1-5 0 16,8-6 9-16,-7 6-1 0,7-6-8 0,-10 6 12 15,3 0-12-15,3 3-13 0,-3 2 2 0,0-2 1 16,4 0 10-16,-4 3-8 0,3-3 8 0,-3-1-8 16,3 1 8-16,1 6 0 0,-1 0 0 0,-3-4 0 15,4-2 0-15,3 3 0 0,-4-3 0 0,1-3 0 16,3 3 0-16,0-4 0 0,-4 1 0 0,8 0 0 16,-4-6 0-16,0 0 0 0,0 0 0 0,0 0 0 15,0 0 0-15,0 0 0 0,0 0 0 0,0 0-8 16,0 0 8-16,7 0 0 0,0 6 0 0,-7-6 0 15,10 0 0-15,-10 0 0 0,7 0 0 0,-7 0 0 0,8 0 0 0,2 0 0 16,-10 0 0-16,7 0 0 0,-7 0 0 0,7 0 0 0,4 3 0 16,-4 3 0-16,-7-6 0 0,10 3 0 0,-2 0 0 15,-5 3 0-15,4-3 0 0,-3 2 0 0,3 4 0 16,-4-3 0-16,4 0 0 0,-7-6 0 0,7 0 0 16,-7 0 0-16,7 6 0 0,-7-6 0 0,7 0 0 15,0 6 0-15,-3-6 0 0,0 6 0 16,-4-3 0-16,3 2 0 0,-3 1 0 15,0-3 0-15,0 6 0 0,0-3 0 0,0 0 9 0,0 0-9 0,0 0 12 0,0 2-12 16,0 1 8-16,0 3-8 0,0-3 0 0,-3 3 0 16,-1-7 0-16,0 7 0 0,1-3 0 0,-1 0 0 15,1 0 0-15,-1 2 0 0,1 7 0 0,-4-6 0 16,3 3 0-16,1-1 0 0,-1 1 0 0,-3-3 0 16,4-3 0-16,-1-4 0 0,-3 1 0 0,4 0 0 15,-1 0 0-15,-3 6 0 0,3-6 0 0,-3 5 0 16,0-5 0-16,4-6 0 0,-1 3 0 0,-3-3 0 15,4 0 0-15,-4 3 0 0,3-3 0 0,-3 3 0 16,0-3-48-16,3 3-12 0,1-3-4 0,-4-3 0 16,3-3-72-16,-3-3-14 0,4-2-3 0</inkml:trace>
  <inkml:trace contextRef="#ctx0" brushRef="#br0" timeOffset="-68124.082">12781 9142 957 0,'-7'12'40'0,"4"0"-32"16,-1-1 67-16,1-5 13 0,3-6 2 0,0 0 1 15,0 0-17-15,0 0-3 0,0 0-1 0,0 0 0 16,0 0 2-16,0 0 1 0,0 0 0 0,0 0 0 16,-4-6-29-16,0 1-5 0,4-1-2 15,0 0 0-15,-3 0-21 0,3-6-5 0,0 6-1 0,0-3 0 16,0 7-10-16,0-7 0 0,0 9 0 0,0 0 8 15,0 0-8-15,0 0-12 0,0 0 2 0,0 0 1 16,0 0-19-16,0 0-4 0,0 0-1 16,0 0 0-16,0 0-16 0,0 0-3 0,0 0-1 0,0 0 0 15,0 0 5-15,0 0 2 0,0 0 0 0,0 0 0 16,0 0 14-16,0 0 2 0,0 0 1 0,0 0 0 16,0 0 9-16,0 0 1 0,0 0 1 0</inkml:trace>
  <inkml:trace contextRef="#ctx0" brushRef="#br0" timeOffset="-66821.462">12298 12605 1303 0,'-7'0'55'0,"7"0"-44"16,-7 0 76-16,7 0 15 0,-7 0 3 0,7 0 1 16,-7 0-31-16,7 0-7 0,-7 0 0 0,7 0-1 15,0 0-20-15,0 0-4 0,0 0-1 0,0 0 0 16,0 0-26-16,0 0-6 0,0 0-1 0,0 0 0 16,0 0-9-16,0 0 0 0,0 0-10 0,0 0 10 15,0 0-24-15,0 0 2 0,0 0 0 0,0 0 0 16,0 0-14-16,0 0-4 0,0 0 0 0,0 6 0 15,0-6 6-15,3 6 1 0,-3-6 0 0,0 0 0 16,0 0 10-16,0 0 3 0,0 0 0 0,0 0 0 16,0 0 20-16,0 0 0 0,0 6-9 0,0-6 9 15,0 0 0-15,0 0 0 0,0 0 0 0,0 0 0 16,0 0-15-16,0 0 4 0,7 0 1 0,-7 0 0 16,0 0-16-16,7 0-3 0,-3-3-1 0,-4 3 0 15,0 0-18-15,0 0-4 0,3-3-1 0,-3 3 0 16,0 0 1-16,0 0 1 0,0 0 0 0,0 0 0 15,0 0-8-15,0 0-1 0,0 0-1 0,0 0 0 16,0 0-26-16,0 0-5 0</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3-12T14:08:23.107"/>
    </inkml:context>
    <inkml:brush xml:id="br0">
      <inkml:brushProperty name="width" value="0.05292" units="cm"/>
      <inkml:brushProperty name="height" value="0.05292" units="cm"/>
      <inkml:brushProperty name="color" value="#FF0000"/>
    </inkml:brush>
  </inkml:definitions>
  <inkml:trace contextRef="#ctx0" brushRef="#br0">1930 5950 892 0,'-7'0'25'0,"3"5"6"0,1 1-31 0,-1 0 0 0,1 9 0 0,3-9 0 16,-4 0 25-16,0 5-1 0,4 4 0 0,-3-3 0 0,-1 5 0 0,4-5-1 16,-3 9 0-16,-1 2 0 15,4 1 4-15,-3-4 1 0,-4 4 0 0,7-1 0 0,-4 1-14 0,1 2-2 16,3-2-1-16,-4 2 0 15,4-2-1-15,-3-1 0 0,3 4 0 0,0-1 0 0,0-2-10 0,3 5 0 16,-3-2 0-16,0 2 8 0,0 3 21 0,4-2 4 16,-4 2 1-16,0 3 0 0,0-8-34 0,0 11 0 15,0-3 0-15,-4 7 0 0,4-4 8 0,-3 6-8 16,-4 3 0-16,3 0 0 0,-3 6 12 0,0-3-12 16,-4 6 12-16,4-6-12 0,-3 6 12 0,-1-4-12 0,1-2 12 0,-5 6-12 15,5 0 16-15,-8 0-4 0,8-6-1 0,-4 0 0 16,-1 3 4-16,5-3 1 0,3 6 0 0,0-6 0 15,3 6-16-15,-3-6 0 0,0 2 0 0,0 1 0 16,4 6 0-16,-1-3 0 0,0-6 0 0,1 12 0 16,-1-6 0-16,1 5 0 0,-1-5 0 0,4 6 0 15,0 6 0-15,-7-7 0 0,7 7 0 0,0-6 0 16,-3 11 0-16,-1-5 0 0,4-1 0 0,-3 1 0 16,3 5 0-16,-4 4 0 0,4 2 0 0,0-5 0 15,-3 2 0-15,-1 4 0 0,4-1 0 0,-3 0 0 16,3 1 0-16,-4-10 0 0,1 4 0 0,-4-7 0 15,3 7 0-15,0-9 0 0,-3 2 0 0,0-2 0 16,0-3 9-16,4 2-9 0,-1 1 8 0,1 0-8 16,-4-1 8-16,0 1-8 0,3 0 8 0,-3 2-8 15,3 4 15-15,1-9-3 0,-1 5 0 0,4 7 0 16,0-13-12-16,0 10 0 0,0-6 0 0,0 2 0 16,4 1 0-16,-1 5 0 0,1-5 0 0,3 8 0 15,-3-2 0-15,3-4-10 0,0 4 2 0,-4-1 0 0,1 7 8 0,-1-1 0 16,4-5 0-16,-3 2 0 0,-1 4 0 0,1-7 11 15,-1 0-3-15,1-2 0 0,0-3-8 0,-4 2-11 16,3-2 3-16,-3-3 0 0,4 2 8 0,-4 1 14 16,0 5-3-16,3-11-1 0,-3 6-10 0,0-1-11 0,4 7 3 15,-1-1 0-15,-3 4 8 16,4-4 11-16,-1 1-3 0,-3 2 0 0,0-2-8 16,0 5 0-16,0-6 0 0,0 1-11 0,4-4 11 0,-4 7 0 0,3-4 0 15,1-2-8-15,-1 2 8 0,4-5 0 0,-3 6 0 16,3-7-8-16,-4 4-2 0,5-4 0 15,-1-2 0-15,-4 6 0 0,4-10 10 0,-3 7-10 16,-1 0 10-16,-3-7-10 0,4 1 10 0,-4 0 0 16,3-6 0-16,-3 5 0 0,-3-8 0 0,-1 3 0 15,4-3 0-15,-3-3 0 0,-1 3 0 0,4-3 0 0,-3 3 0 16,-1-3 0-16,4 6 0 0,0-3 0 0,0 0 0 0,0 2 0 16,4-5 0-16,-1 6 0 0,1 3 0 0,-1-6 0 15,1 3 0-15,3-3 0 0,0-3 0 0,0 0 8 16,0 3-8-16,0-3-10 0,0 0 10 0,-3-1-13 15,3 1 1-15,0-5 0 0,7 2 0 0,-7 0 0 16,0 0 4-16,0 0 8 0,0 0-13 0,0-3 5 0,0-3-4 16,-3-3 0-16,-4 0 0 0,0-2 0 0,3-4 12 0,-3 0 0 15,-3 1 0-15,3-7-8 0,0 4 8 0,0-7 0 16,0 4 8-16,-4-13-8 0,1 4 0 0,3-3 0 16,0-1 0-16,-4-5 0 0,4 3 0 0,-3-3 8 15,3-9-8-15,0 6 0 0,0-6 0 0,0 0 0 16,0 0 0-16,0 0 0 15,0 0 0-15,3 5-8 0,1 1 8 0,-1 0-8 0,1 9 8 0,-1-12 0 16,1 3 0-16,6 0-8 16,-3-1 8-16,0 1 0 0,1 3 8 0,2 0-8 0,1 0 0 0,-4 0 0 15,7-3 0-15,-7-1 0 16,0 4 9-16,4 0-9 0,-1-3 12 0,-3-3-12 16,-3 3 11-16,3-3-11 0,3 0 10 0,-3-3-10 0,0 0 20 0,0-3-1 15,1 3-1-15,-1-6 0 0,3 3-6 0,4-3 0 0,-3 0-1 16,-1-3 0-16,5-2-11 0,-5-1 0 0,4 0 0 0,0 0 8 15,4 0-8-15,0 1 0 0,3 2 0 16,0-6 8-16,-3 6-8 0,6 1 0 0,-3 2 0 0,1-3 0 16,6-3 0-16,-3 3 18 0,-1 0-3 0,5 4-1 15,-1-1-14-15,7 3 0 0,0 0 0 0,1 0 0 16,9 3-10-16,-6-3-5 0,4 3-1 0,6 0 0 16,-7 0 16-16,4 0 0 0,0 0 0 0,-4 0 0 15,8-6 0-15,-4 3 0 0,3-6 0 0,4-2 0 16,-7-4 12-16,10-3 4 0,-10 1 2 0,3-4 0 15,4-3-10-15,-3 1-8 0,10-3 12 0,-11-1-12 16,15-2 8-16,-8-1-8 0,4 1 0 0,0 2 0 16,0-2 16-16,0 3 0 0,3 2 0 0,1 0 0 15,3 1-5-15,-4 2-2 0,5 1 0 0,-1 2 0 16,7 1-9-16,-7-1 0 0,7 3 0 0,-4 3 8 16,1-2-8-16,-1 5 0 0,1-3 0 0,7 3 8 15,-8-2-8-15,8-1 0 0,-4 6 0 0,7 0 0 16,0-6 0-16,-3-2 0 0,3 2 0 0,4-3 0 15,-8-5 0-15,1-1 0 0,-1-5 0 0,1-1 8 16,0-8-8-16,-4 2 0 0,0 1 0 0,3-6 0 16,1 3 20-16,3-7 3 0,0 4 0 0,-3 3 0 15,7 0-23-15,-4-1-15 0,0 1 3 0,3 9 0 16,-2-7 12-16,-1 10 0 0,7-10 0 0,-10 7 0 0,3 3 13 16,7-1-1-16,-3 6 0 0,-1-2 0 0,4-1-12 0,1 4-15 15,2-7 3-15,-2 9 1 0,9-2 11 0,-6 2 14 0,3-3-3 16,0 1-1-16,4-1-10 0,0 3-14 15,3-8 3-15,-3 8 1 0,0 3 10 0,3-8 0 16,1 5 0-16,2 3 0 0,-2 1 11 0,-5-4-3 16,5 6 0-16,-1-3 0 0,-3 4-8 15,-4-7 0-15,0 9 0 0,-3-6 8 0,3 3-8 0,-3 1-17 0,-4-4 4 16,4 0 1-16,-4 3 12 0,0-11 0 0,1 5 0 16,-1-3 0-16,0-2 0 0,4-7 0 0,-1-2 8 0,1 2-8 15,0-5 16-15,0 3-1 0,3-1 0 0,-4-2 0 16,5-3-15-16,-5 8 0 0,5-8-12 0,-1 6 12 15,0 2 0-15,0 1 0 0,1 2 0 0,-1 1 0 16,0-1 0-16,4 3 0 0,-4 4 0 0,4 5 0 16,0-6 0-16,0 10 0 0,-1-1 0 0,5 0 0 15,-5 3 0-15,5 0 0 0,-4 6 9 0,-1-9-9 16,1 4 0-16,-4-1 0 0,-3-3 0 0,3-6 0 16,-3 3 8-16,0-2-8 0,-4-7 8 0,0 3-8 15,4 4 22-15,3-13-1 0,0 7 0 0,4-7 0 16,-4 4-7-16,1 2-2 0,2-5 0 0,-2-1 0 15,2 7 6-15,1-10 1 0,0 4 0 0,0-1 0 16,-4 4-19-16,4 5-19 0,-4-5 4 0,0-1 1 16,1 9 14-16,-1-5 16 0,4 2-3 0,-8 6-1 15,5-5-12-15,-1 5-16 0,0 0 3 0,0 3 1 16,1-2 20-16,-1-1 5 0,0 3 1 0,0-3 0 16,1-2-14-16,-1 2 0 0,0-3 0 0,-3-2 0 0,3-1 0 0,0-3 0 15,1-5 0-15,-5 5 0 0,5 1-13 16,-1-4 1-16,0 4 0 0,4 2 0 0,-4-8 12 0,0 8 0 15,1-9 0-15,-1 7 0 0,-3-7 0 0,-1 7 0 16,1-7 8-16,-4 7-8 0,-3-4 8 0,-1 4-8 0,-2-4 9 16,-1 1-9-16,3 2 15 0,-6-2-3 0,3 2-1 0,0-3 0 15,-3 1-11-15,3-1 0 0,0 4 0 0,-3-4 8 16,-1 7-8-16,1-4 0 0,0-2 0 0,-1-4 0 16,1 4 0-16,-4-4 0 0,0 4 0 0,4-4 0 15,-1 4 0-15,1-7 10 0,-1 1-10 0,1 8 10 16,-4-8-10-16,-3 8 0 0,3-11 0 0,0 8 0 15,0 1 0-15,0-1 0 0,-3 4 12 0,-1-4-4 16,-3 1 3-16,4 8 0 0,-1-3 0 0,1 1 0 16,-1 2 1-16,1 3 0 0,0-5 0 0,-1-1 0 15,1-5 8-15,3 8 1 0,0-6 1 0,3-2 0 16,-3 5-22-16,-3-2 0 0,0-1 0 0,-1-5 0 16,4 5 0-16,-3-3 0 0,-1-2 10 0,1 0-10 15,-4 5 8-15,0-6-8 0,0 4 0 0,0-1 9 16,-3 1-9-16,3-4 0 0,-7 1 9 0,3 2-9 0,1 1 8 0,-1-3-8 15,1 8 8-15,-1-6-8 16,1 4 0-16,-4 2 0 0,-1 1 0 0,-2-4 0 0,3 3 0 0,0 1 0 16,0 5 0-16,0-6 0 15,0 1 0-15,0-4 8 0,-4 3-8 0,1 1 0 0,-1-4 9 0,1-2-9 16,3-1 12-16,-4 4-12 0,0-7 0 16,-3 4 0-16,4-4 0 0,-8 4-12 0,4-1 12 0,-4-2 0 15,1 2 0-15,-1-8 0 0,-3 8 11 16,3-2-2-16,4 2 0 0,-3 1 0 0,-4-1-9 15,0-2 12-15,-1 8-12 0,1-8 12 0,0 8-12 0,-4 0 0 16,1-8 9-16,-1 8-9 0,0 1 0 16,4-1 0-16,-3 3 0 0,-1-2 0 0,0 5 0 15,-3-3 0-15,3 1 0 0,1 2 0 0,-1 3 0 0,0-3 0 0,4 0 0 0,-3 4 0 16,2 2 0-16,-2-3-8 0,3 3 8 16,-4 3-8-16,-3-3-3 0,0-6 0 0,3 12 0 0,-3-5 0 15,0-1 11-15,-1 0-10 0,1 3 10 0,0-3-10 16,-4 3 10-16,4-3 0 0,-4 3-9 0,1-3 9 15,-5 0 0-15,1 1 0 0,-7-1 0 0,3 0 0 16,-3-3 0-16,-4 3 0 0,4-3 0 0,-8 3 0 16,4-2 0-16,-7 2 0 0,1 0 0 0,-1 0 0 15,-4 6 0-15,1-6 0 0,-4 6 0 0,-4-9 0 16,-3 9 12-16,4 0-2 0,-4 0-1 0,0 0 0 16,0 0-1-16,0 0-8 0,0 0 12 0,0 0-4 15,0 0-8-15,0 0 0 0,0 0 0 0,0 0 0 16,0 0 0-16,0 0 0 0,0 0 0 0,-7-3 0 15,0 3-13-15,-4-3 5 0,4 0 8 0,0 1-13 16,-3-1 13-16,-1 0-9 0,0-3 9 0,1 3-8 16,-4-3 8-16,3 3 8 0,-3-3-8 0,0 0 11 15,-4 0-11-15,4 6 0 0,-3-8 9 0,-5 2-9 16,1 3 9-16,-3-3-9 0,-1 3 12 0,-3 0-12 0,-1-3 14 0,-2 0-4 16,-5 3-1-16,1 3 0 15,0-6-9-15,-4 6 0 0,4-5 9 0,-4 5-9 0,4-12 0 0,-4 3 0 16,0-3 0-16,-3 0-8 0,-1 1-6 15,1-7-1-15,0 0 0 0,-1 1 0 0,1-4 4 0,0 1 1 0,-1-4 0 0,-3 6 0 16,4-2 10-16,-4-1-8 16,0 1 8-16,1-1-8 0,-8 1 8 0,3-1 0 0,1 6 0 0,0-2 0 15,-4-1 8-15,0 0 0 0,0-2 0 0,-4 2 0 16,1-5 0-16,-4 2 0 0,3 3 0 0,-3 1 0 16,1-4-8-16,-5 4 8 0,4-1-8 15,-3-6 8-15,-4 4-8 0,-1 2 0 0,5-8 8 0,-4 5-8 16,0 1 0-16,-4-7 9 0,1 9-9 0,-1-11 0 15,1 3 0-15,-1 2 0 0,1-5 0 0,-4 2 0 16,-1-2 0-16,1 2 0 0,-3-2 0 0,-1-3 0 16,0 2 0-16,1-2 0 0,-4-6 0 0,0 8 0 15,-1-2-8-15,1 3 8 0,4-7 0 0,-8 10-9 16,4-9 9-16,-4 2 0 0,-3 4 0 0,3-4-8 16,1-2 8-16,-4 9 0 0,-1-7 0 0,1 4 0 15,-4-3 0-15,4-4 0 0,0 1 0 0,0 3 0 16,0-4 10-16,-1 4-2 0,-2-6-8 0,-1 3 12 0,0 2-2 0,1-8-1 15,-5 9 0-15,5-1 0 16,-5-2-9-16,1 3 0 0,0 2 0 0,-4-2 0 0,4-3 0 0,0 5 0 16,-1 4 0-16,-2-9 0 15,-1 8 0-15,0 1-19 0,0 2 3 0,-3-2 1 0,3 2 15 0,-3 1 8 16,-1 2 0-16,5-2-8 16,-5 5 0-16,1-5 0 0,3 8 0 0,-3-9-9 0,3 1 9 0,-3-4 0 0,7 10-9 15,-4-16 9-15,-3 10 0 16,3-7-9-16,-7 4 9 0,4-3 0 0,-1 2 0 15,1 1-8-15,3-4 8 0,-3 7 0 0,0-4 0 16,-4 4 0-16,4-7 0 0,-4 10 0 0,3-4 0 16,1 1 0-16,0 2 0 0,-4 4 0 15,4-10 0-15,3 9 8 0,-3-5-8 0,-4-1 9 0,-4 4-9 0,1-4 0 0,0 4 0 0,3 2 0 16,-4 0 0-16,5-5 0 16,-5 2 0-16,1 4 0 0,0-4 0 0,-1 3 0 0,8 1 0 0,-7-4 0 15,3-2 10-15,0 5-10 0,-4-11 12 0,5 8-12 16,-1 3 12-16,0-5-4 0,0-3 0 0,0 5-8 15,1-3 13-15,-1 1-4 0,0-9-1 0,0 8 0 16,4-2-8-16,-1 8 0 0,-2-11 0 0,-1 8 0 16,0-3 11-16,0 7 0 0,0-7 0 0,0 4 0 15,1 2-11-15,-1-3 0 0,0 4 0 0,0-1 8 16,0 1 0-16,0 2-8 0,4-3 12 0,-4 1-4 0,4 5-8 16,0-6 0-16,3 4 0 0,-3 2 0 15,3-9 0-15,0 6 0 0,4 1 0 0,0-10 0 0,-1 4-11 16,-3-4 3-16,4 7 0 0,-4-10 0 15,4 4-2-15,0-4 0 0,0 4 0 0,-1-1 0 0,-2-5 1 0,-1 2 0 16,0-5 0-16,4 8 0 16,0-8 9-16,-1 8-8 0,5 1 8 0,-5-4-8 0,5 4 8 15,-1-1 0-15,-3 4 0 0,3-4-8 16,0 4 8-16,1 2 0 0,-1 1 0 0,0-1 0 0,4 6 0 0,0-3 0 16,3 4 0-16,4-1 0 15,-4-6 0-15,1 4 0 0,-1 2 0 0,0 0 8 0,1 0-8 0,2-8 0 16,-2 8 0-16,-1-6 0 0,4 7 0 0,0-7 0 15,0 3 0-15,3-2 0 0,-7 5 0 0,4-6 0 0,7 3 0 16,-3-2 0-16,-1-1 0 0,4 1 8 16,-7 2-8-16,3 3 8 0,4-8-8 0,0 5 9 15,3-6-9-15,-10 9 10 0,7-5-10 0,-7 2 0 0,3-3 0 0,1 7 0 16,3-1 0-16,0-6 0 0,0 10 0 16,3-4 0-16,4 0 0 0,-7 0 0 0,3 6 0 15,1-5 0-15,-1 8 0 0,1-9 0 0,-1 6 0 0,4 0 0 16,-3-6 0-16,6 7 0 0,-3-1 0 0,3 0 0 15,-6 0 12-15,6-3 1 16,1 9 0-16,-4-6 0 0,3 6-13 0,4 0 0 0,-3-6 0 0,-1 6 0 16,1 0 0-16,-1-6 0 0,-3 6 0 0,4 0 0 15,-1 0 0-15,4 0 0 0,-3 6 0 0,3-6 0 16,4 0 0-16,3 6 0 0,-7-6-13 0,7 6 4 16,-4-6 9-16,4 6 0 0,0-3 0 0,4 0-8 15,3-3 8-15,-7 0 0 0,7-3 0 0,-6 3 0 16,6-3 0-16,3-3 0 0,-6 6 0 0,3-6 8 15,7 6-8-15,-3-6 0 0,0 6 0 0,3-6 0 16,-7 1 0-16,4 5 0 0,6-6 0 0,-10 0 0 16,8 6 0-16,2-6 0 0,-2 0 0 0,-1 0 0 15,7 3 0-15,-3-3 0 0,-1 6 0 0,-2-6 0 16,9 1 0-16,-6-1 0 0,0 0 0 0,0 0 0 16,3 0 0-16,-7 6 0 0,4 0 0 0,-1 0 0 15,1 0 0-15,3 0 0 0,1 6 0 0,2-6 0 16,-2 6 0-16,3-6 0 0,-1 0 0 0,5 0 0 0,-5-6 0 15,-2 6 0-15,6-6 0 0,-3 6 0 0,7 0 0 0,-4-6 0 16,-3 0 0-16,3 3 0 0,4 0 0 16,3-2 0-16,0 2 0 0,1-3 0 0,-4 6 0 15,3-12 0-15,0 12 0 0,1-6 0 16,3 0 0-16,0 6 0 0,-4 0 0 0,-3 6 0 0,7-6 0 0,0 0 0 16,3 6 0-16,0-6-8 0,-3 0 8 0,7 0 0 0,-3 0 0 15,-1 0 0-15,0 0 0 0,1-6-8 0,-4 0 8 0,3 0 0 16,-3 6 0-16,3 0 0 0,1 0 0 0,-4 6 0 15,7-6 0-15,-4 0 0 0,1 0 0 0,-1 0 0 16,4 0 0-16,-7 6 0 0,7-6 0 0,0 6 0 16,7-6 0-16,-7 0 0 0,7 0 0 0,-11 0-8 15,11 0-2-15,0 0 0 0,-11 12 0 0,11-12 0 16,0 0-20-16,0 0-4 0,0 0-1 0,-10 6 0 16,6-3-23-16,-3 2-5 15,4 4-1-15,-1 0 0 0,1 3-29 0,3 5-7 0,0-8 0 16</inkml:trace>
  <inkml:trace contextRef="#ctx0" brushRef="#br0" timeOffset="1110.136">1662 5679 1250 0,'-64'6'26'16,"39"0"6"-16,8 0-32 0,-4 0 0 0,3 2 0 0,-7 1 0 15,8 0 24-15,2 3-2 0,1-6 0 0,-3 5 0 0,10-5-22 0,-4 0 0 16,1-3 0-16,2 3 0 0,-2 0 0 0,-1 0 8 0,1-6-8 0,-1 0 0 31,1-6 0-31,-1 0-8 0,0-3 0 0,-3 3 0 16,7 0 8-16,-7 1 0 0,4-1 8 0,-5 0-8 0,-2-6 0 0,6 3 8 0,-3 3-8 0,0 0 0 16,3 4 8-16,1-1-8 0,-4 3 8 0,0-6-8 15,-1 6 0-15,-2 0 8 0,6-6-8 0,-3 0 0 16,0 6 0-16,0 12 8 0,3-12-8 15,-3 6 0-15,0-3 14 0,4-1-2 0,-5 4 0 0,-2 0 0 16,6-3-12-16,1 3 0 0,-1-6 0 0,0 6 0 16,1 0 0-16,3-6 0 0,0 0 0 0,-4 6 0 15,4-6 0-15,-3 0 0 0,2 0 0 0,1 0 0 16,-3 0 0-16,3 6 12 0,3-1-1 0,-3-5-1 16,4 6 6-16,-4 0 0 0,3 3 1 0,1 3 0 15,-1 0-17-15,1-7 0 0,3 7 8 0,-4 3-8 16,0-6 0-16,4 5 0 0,0-8 0 0,0 12 0 15,0-12 0-15,4 3 0 0,0-1 8 0,-1 7-8 16,1-3 0-16,-1-6 0 0,4 6 0 0,-3-7 0 16,-1 4 0-16,1 3 0 0,-1 0 0 0,1-6 0 15,-1 5 10-15,1 4-2 0,-1 0 0 0,4-1 0 16,-3-2 9-16,-4 9 2 0,0-6 0 0,0 5 0 16,-4 4 0-16,-3 8 0 0,4-3 0 0,-1 4 0 15,1-1-10-15,-1 3-1 0,1-2-8 0,-4 2 12 16,3 0-12-16,-3-2 0 0,4-4 0 0,-1 3 0 15,1-5 0-15,-1 2 0 0,4-11 0 0,-4 8 9 16,4-8-9-16,0-1 0 0,0-5 0 0,0-3 0 16,0 3-12-16,0-6 3 0,0-6 0 0,0 0 0 0,0 0 9 0,4 6 0 15,3-1-9-15,-3-5 9 0,3 0-19 0,0 0 1 0,3 0 0 16,1 0 0-16,-1-5 18 0,1-1 16 0,0 6-4 16,3-6 0-16,-4 6-12 0,1 0 0 0,6 0 0 15,-2 0 0-15,2 0-13 0,-3 0-6 0,8 0-1 16,-8 6 0-16,3 0 20 0,-6-1 0 15,7 7-8-15,-1-6 8 0,4 0 0 0,4 0 0 0,0-3 0 16,-4 0 0-16,4-3 0 16,-1 0 0-16,8 0 0 0,-7-3 0 0,-1 0-16 0,5 0 4 0,-1-6 1 0,4 3 0 15,-4 0 19-15,4 0 3 0,-1 6 1 0,1-11 0 32,-4 11-44-32,4 0-8 0,-4 0-1 0,4 11-1 0,-4-5-46 0,-3 0-10 15,0 6-2-15</inkml:trace>
  <inkml:trace contextRef="#ctx0" brushRef="#br0" timeOffset="2537.946">1771 16154 486 0,'0'0'10'0,"-4"8"2"0,1 7 1 0,3-3 2 0,-4-3-15 0,4 2 0 0,0 4 0 0,-3-6 0 16,-4 3 0-16,3 0 0 0,4-12 0 0,-3 5 0 16,-4 4 0-16,3-3 0 0,-3 0 0 0,-4 0 0 15,4 0 0-15,-3-3 9 0,-1 0-9 0,4 0 8 16,-7-3 26-16,4 0 5 0,-1 0 1 0,0 0 0 15,-3 0-23-15,4-3-4 0,-1 3-1 0,1 0 0 16,2 0 0-16,-2 0 0 0,-1 0 0 0,8 0 0 16,-8 0 23-16,1 0 4 0,3 0 1 0,-4 0 0 15,0 0-13-15,-3 3-3 0,7-3 0 0,0 2 0 16,-3-2 16-16,2 6 4 0,1-6 0 0,0 0 0 16,-3 6-16-16,3-3-4 0,3-3 0 0,-3 3 0 15,0 0-12-15,0 0-4 0,0-3 0 0,0 6 0 16,0-3 0-16,-4 3 0 0,4-3 0 0,-3 3 0 15,3-1 26-15,-4 1 5 0,0 3 1 0,1-3 0 16,-1-3-23-16,4 0-4 0,-3 3-1 0,-1 0 0 16,0-3-12-16,1 2 0 0,-1 4 0 0,1-6 0 0,-1 3 28 0,4 0 4 15,0 0 0-15,-4 0 0 16,4 0-32-16,-3-3 0 0,6-1 0 0,-3 7 0 0,0-3 0 16,0 0 0-16,0 0 0 0,4 3 0 0,-5 0-10 15,5 5-8-15,-1 1-2 0,1-3 0 0,-4 8 7 0,3-5 1 16,1 6 0-16,3-1 0 0,0 4 12 0,0 5 0 15,0 0 0-15,3-2 0 0,-3-1 0 0,4-2 0 16,3 5 0-16,-7-8 10 0,3 2-10 0,-3-2 0 0,4 0 0 16,-4-7-11-16,0 1 11 0,-4 3 0 15,1-10 0-15,-8 4 8 0,8 0-8 0,-1 3 0 0,4-1 0 0,-3-2 8 16,-1 6-8-16,1-6 0 16,-1 2 0-16,1 4 8 0,-1-3-8 15,1-1 0-15,3 7 0 0,0-6 0 0,-4-1 0 0,4 4 0 0,0-3 0 0,4-7 0 16,-4 4 0-16,0 0-8 0,3 0 8 0,1-4 0 15,-1 1 0-15,1 6-8 0,3-6 8 0,0 3 0 16,0-1 0-16,3 10-8 0,1-12 8 0,-4 5 0 16,4-2 0-16,-1 6 0 0,1-6 0 0,-4 2 0 15,3 1 0-15,-3 0 0 0,4-1 0 0,-4 1 0 0,0-6 0 16,0 3-8-16,0-4 8 0,4 1 0 0,-4 0 0 16,-4-3 0-16,5-6 0 0,-8 0 0 0,3 6 0 0,-3-6-8 15,0 0 8-15,7 0 0 16,-7 0 0-16,7 3-8 0,0-3 8 0,0-3 0 15,-3 3-8-15,6-3 8 0,-3 0-8 0,1-3 8 16,2 6 0-16,1-12 0 0,-1 9 0 0,1-2 0 0,6-4 0 0,-2 3 0 16,-1 0 0-16,-4 0 0 15,8 3 0-15,0-6-8 0,-1 6 8 0,8-5 0 0,-7 2-16 0,3-3 3 16,0 3 0-16,0 0 0 0,4-3 2 16,-1 3 1-16,1 1 0 0,-7 2 0 0,10 0-5 0,-7 3-1 15,4 0 0-15,-4 0 0 0,0 0-3 0,0 0-1 0,1 3 0 16,-5 2 0-16,8 4 4 0,-4 6 0 0,0-6 0 15,-3 5 0 1,3 4-33-16,0 0-7 0,0 2 0 0</inkml:trace>
</inkml:ink>
</file>

<file path=ppt/ink/ink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3-12T14:29:48.593"/>
    </inkml:context>
    <inkml:brush xml:id="br0">
      <inkml:brushProperty name="width" value="0.05292" units="cm"/>
      <inkml:brushProperty name="height" value="0.05292" units="cm"/>
      <inkml:brushProperty name="color" value="#FF0000"/>
    </inkml:brush>
  </inkml:definitions>
  <inkml:trace contextRef="#ctx0" brushRef="#br0">2932 5835 500 0,'0'0'14'0,"0"0"3"0,0 0-17 0,0 0 0 0,0 0 0 0,0 0 0 15,0 0 76-15,0 0 11 0,0 0 2 0,0 0 1 16,0 0-21-16,0 0-4 0,-4-9-1 0,4 9 0 15,0 0 0-15,0 0 0 0,4 0 0 0,-4 0 0 16,0 0-51-16,0 0-13 0,0 0 0 0,0 0 0 16,0 0 54-16,0 0 8 0,0 0 2 0,0 0 0 15,0 0-52-15,0 0-12 0,0 9 0 0,0-9 0 16,-4 6 0-16,4 0 0 0,0 5 0 0,0-5 0 16,0 0 0-16,0 6 0 0,4 0 0 0,-4-6 0 15,0 8 0-15,0-2 0 0,3 0 0 0,1 0 0 16,-4-1 0-16,3 10 0 0,1-4 0 0,-1 1 0 15,-3 3 0-15,4 2 0 0,-4 4 0 0,0 2 0 16,3 0 0-16,-3 4 0 0,0-10 0 0,0 10 0 16,-3-4 40-16,3 3 4 0,0-2 2 0,0 2 0 15,0-8-25-15,-4 2-5 0,4-2 0 0,0-1-1 16,0 4-15-16,-3-4 0 0,3-2 0 0,-4 2 0 16,4 1 8-16,0-7-8 0,0 4 0 0,0 2 0 15,0-11 0-15,-3 3 0 0,-1-3 0 0,4-1 0 0,-3-5 0 0,3-6 0 16,0 0 0-16,0 0 0 0,0 0 57 0,0 0 6 15,0 0 1-15,0-6 0 0,-4-5-52 0,4 5-12 16,0-6 0-16,0 3 0 16,0-3 0-16,4 1 0 0,-1 5 0 0,1 0 0 0,-1-6 0 15,4 12 0-15,0-9 0 0,-3 6 0 0,3 1 0 0,0-4 0 0,0 6 0 16,-4 0 0-16,5 0-8 0,-8 0 8 16,7 8-12-16,-4-5 12 0,8 6-9 0,-4-3 9 0,0 0 0 15,0 6-9-15,0-1 9 0,-4-5 0 0,1 6 0 16,3 3 0-16,0-9 0 0,0 11 0 0,0-11 0 15,0 6-8-15,0-3 8 0,4 3 0 0,-4-1 0 0,4 1 0 16,-1-3 0-16,8 3 0 0,-4-4 0 0,0 1 0 16,-3 3-16-16,6 0 3 15,-3-3 0-15,4-1 0 0,0 1-19 16,3 3-4-16,-7-6-1 0,0 0 0 0,0 0-22 16,4 0-4-16,-4-6-1 0,-4 0 0 15,1 5-102-15,0-5-21 0</inkml:trace>
  <inkml:trace contextRef="#ctx0" brushRef="#br0" timeOffset="644.107">3545 6420 1188 0,'-14'0'24'0,"14"0"8"0,-7 0-32 0,0 6 0 0,-3-6 0 0,3 0 0 16,-1 0 88-16,5 0 12 0,-4 0 3 0,7 0 0 15,-7 0-31-15,7 0-7 0,-7 0-1 0,7 0 0 16,0 0-51-16,-7 0-13 0,7 0 0 0,0 0 0 15,0 0 0 1,0 0 0-16,0 0 0 0,-4 6 0 0,1 0 0 0,-1 5 0 0,4-5 0 0,-3 0 0 16,3 3 0-16,-4 3-12 0,4-1 3 0,0-5 0 15,0 6 9-15,4-3 0 0,-1 0 0 0,1 5-8 16,-1-2 8-16,1 0 0 0,-1 0 0 0,1 2 0 16,-1-2 0-16,1 0 0 0,-1 5 0 0,1-8 0 15,-1 0 12-15,4 6-3 0,-3-9 0 0,0 5 0 16,3-5-9-16,0 0 0 0,-4-6 0 15,4 3 0-15,0-3 0 0,-3-3 0 0,3 3 0 0,-4-12 0 16,4 1 14-16,1 5 1 0,-1-12 0 0,3 3 0 16,-6-2-24-16,3-1-5 0,0-2-1 0,0 2 0 15,-4 6 15-15,4-11 0 0,-3 8 0 0,0 3 0 16,3-5 0-16,-4 11 0 0,1-6 0 0,3 6 0 16,-4 0 0-16,-3 6 0 0,0 0 0 0,0 0 0 15,0 0 0-15,0 0 0 0,0 0 0 0,0 0 0 16,0 0 0-16,0 0 0 0,0 0 0 0,0 0 0 15,0 6 0-15,0 3 0 0,4 6 0 0,-4-4 0 16,3 7 0-16,-3-6 0 0,0 8 0 0,4-2 0 16,-4-6 0-16,0 5 0 0,3-2 0 0,-3 3 0 15,4-4 0-15,-4-2 0 0,3 0 0 0,1 0 0 0,-4-1 0 0,3-5 0 16,-3 0 0-16,4-3 0 0,-1 0 0 0,5 0 0 0,-5 0 0 16,4-3 0-16,0 3 0 0,0 0 0 0,0-3 0 15,4 3 0 1,-4-3-80-16,3 0-14 0,-2-3-2 0</inkml:trace>
  <inkml:trace contextRef="#ctx0" brushRef="#br0" timeOffset="1277.939">4480 5561 608 0,'0'0'25'0,"0"0"-25"16,0 0 108-16,-3 6 16 0,-1 0 3 0,1 0 1 16,-1 3-52-16,4 9-9 0,0-7-3 0,0 7 0 15,4 3-52-15,-1 2-12 0,4 1 0 0,0 2 0 16,0-2 24-16,4-1 5 0,3 4 1 0,-7 2 0 16,4-3 4-16,-4-2 1 0,3-1 0 0,1 4 0 15,-4-9-17-15,4 8-3 0,-4-8-1 0,0 8 0 16,0-2 6-16,-4 5 0 0,8-5 1 0,-8 8 0 15,4-12-9-15,-3 10-3 0,0-7 0 0,3 10 0 16,-7-10 0-16,3 4 0 0,-3 2 0 16,4-5 0-16,-4 2 2 0,0-2 0 0,0 2 0 0,0-2 0 15,0-7-11-15,0 4 0 0,0 2 0 0,0-5 0 16,0-3 0-16,-4 2 0 0,4-5 0 0,0 0 0 16,0-9 0-16,0-3 0 0,0 0 0 0,0 0 0 15,0 0 0-15,0 0 0 0,4-3 0 0,-1 3 0 16,1-12-49-16,3 6-12 0,-4-6-3 0</inkml:trace>
  <inkml:trace contextRef="#ctx0" brushRef="#br0" timeOffset="1694.96">4494 6049 850 0,'0'0'17'0,"0"0"6"0,-7 6-23 0,0-6 0 0,0 6 0 0,0 6 0 15,0-12 93-15,4 6 15 0,-4-3 2 0,-1 3 1 16,8-6-24-16,0 0-5 0,0 0-1 0,0 0 0 15,0 0-65-15,0 0-16 0,0 0 0 0,0 0 0 16,0 0 52-16,0 0 8 0,0 0 0 0,0 0 1 16,8 0-52-16,-1 3-9 0,3-3 0 0,1 3 0 15,-1-3 0-15,8 3 0 0,3-3 0 0,-3 0 0 16,-4 2 0-16,7-2 0 0,0 0 9 0,-3 0-1 16,7 0-8-16,-8 0 0 0,-3 0 0 0,4 6 0 15,-4-6 0-15,4-6 0 0,-4 6 0 0,0-2 0 16,4 2 0-16,-4 0 0 0,-4 0 0 0,8 0 0 15,-4 0 0-15,4 0 0 0,-4 2 0 0,3 4 0 16,1-6 0-16,0 12 0 0,-8-6 0 0,4 0 0 16,4 0-164-16,0 0-35 0,-1-1-6 0</inkml:trace>
  <inkml:trace contextRef="#ctx0" brushRef="#br0" timeOffset="2186.825">5126 6229 866 0,'-11'-9'24'0,"1"3"6"0,-1 3-30 0,-3-6 0 0,3 3 0 0,-3 1 0 15,4-1 82-15,3 6 10 0,-4-6 3 0,4 6 0 16,-7 0-19-16,7 0-4 0,3 6-1 0,-3 0 0 16,4-1-37-16,-4 7-7 0,3 0-2 0,1 3 0 15,-1-4-2-15,4 7-1 0,-3-9 0 0,3 9 0 16,-4-1 10-16,4-5 3 0,0 3 0 0,-3 2 0 15,3 1-11-15,-4-6-1 0,0-6-1 0,4 11 0 16,-3-2 16-16,3-3 3 0,3-1 1 0,-3 1 0 16,4-3 18-16,-4 3 4 0,4-6 1 0,-4 5 0 15,3-5-104-15,4 0-21 16,-3 0-4-16,3 0 0 0,0-3 51 0,3 0 13 0,-3 0 0 0,4-3 0 16,3 0 12-16,0-3 4 0,-7 0 2 0,4 0 0 15,3-3-29-15,-3 0-5 0,3 0-2 0,0-5 0 16,-4-1 18-16,-3 0 0 0,8 0 0 0,-8-2 0 15,-4 2 0-15,4-6 0 0,-3 0 0 0,-4 4 0 16,3 2 0-16,-3 0 0 0,0-2 0 0,0 2 0 16,0 6 0-16,-3 0 0 0,3-6 0 0,-4 6 0 15,-3 1-57-15,-3-1-5 0,-1 0-1 0,0 6 0 0,1-3 63 0,-4 3 16 16,3 3 2-16,-3-3 0 16,3 3-29-16,1 0-5 0,-1-3-2 0,1 6 0 0,-1-6 18 0,-7 5 11 0,8 7-2 0,-1-6 0 15,4 0-9-15,0 3-12 0,-3 0 2 0,6 5 1 16,-3-2 9-16,3-6 0 0,1 6 0 0,-1-6 0 15,1 2 0-15,3 1-10 0,0 0 10 0,0-9-10 16,0 0-28-16,7 6-6 0,0 0 0 0,4-6-672 16</inkml:trace>
  <inkml:trace contextRef="#ctx0" brushRef="#br0" timeOffset="2631.754">5327 6320 593 0,'0'0'16'0,"0"0"5"0,0 0-21 0,0 0 0 16,0 0 0-16,0 0 0 0,0 0 108 0,0 0 16 15,-4 12 4-15,4-3 1 0,0-9-52 0,0 0-10 16,0 0-3-16,-3 11 0 0,3 7-51 0,-4-12-13 15,4 6 0-15,4-4 0 0,-1 4 54 0,1 6 8 16,-1-6 2-16,5 5 0 0,-1-5 0 0,0 3 0 16,0-4 0-16,0-5 0 0,0 6-52 0,3-6-12 15,1 0 0-15,-4 3 0 0,4-4 0 0,-8 1 0 16,4 0 0-16,4-6 0 0,-4 0 54 0,0 6 8 0,3-6 2 16,-2 0 0-16,-1 0-64 0,0-6-16 15,-4 6-2-15,4 0 0 0,0 0 18 0,-7 0 11 16,0 0-2-16,4-6 0 0,-4 6 7 0,0-11 2 0,3 5 0 15,-3 6 0-15,0-3 6 0,0-3 0 0,0 0 1 0,0 0 0 16,-3 0-10-16,3 0-3 0,-4-5 0 0,-3 5 0 16,4-3-12-16,-1 6 8 0,1-6-8 0,-1 3 0 15,1-11 9-15,-1 11-9 0,1 0 8 0,-1 0-8 16,4-12 0-16,-4 10-17 0,4-4 2 0,0 6 1 16,0-6-122-16,0 6-25 15,4-5-5-15,-4 11-600 0</inkml:trace>
  <inkml:trace contextRef="#ctx0" brushRef="#br0" timeOffset="3155.616">5719 5506 1036 0,'-4'11'46'0,"0"-5"10"0,1 6-45 0,-1-3-11 0,4 8 0 0,-3-5 0 16,3-3 67-16,0 9 11 0,0-7 2 0,0 7 1 16,0-3-16-16,3 2-3 0,1 1-1 0,-4 6 0 15,3-10-25-15,1 10-4 0,3-1-2 0,-3-2 0 16,-1 2-8-16,1 1-2 0,3-3 0 0,0 8 0 16,0-11-20-16,-4 2 0 0,4 4 0 0,0-4 0 15,-3 4 34-15,-1-1 2 0,1 1 1 0,0 2 0 16,-1 1-21-16,-3 2-4 0,0-2 0 0,0 2-1 15,4 0 2-15,-4-2 1 0,0 2 0 0,0-2 0 16,0 2-14-16,0-5 0 0,0 2 8 0,0-2-8 16,0-4 31-16,0 4 3 0,0-7 1 0,0 10 0 15,0-4-19-15,3-5-3 0,-3 8-1 0,4-8 0 16,-1 0-12-16,1 2 0 0,-1-2 0 0,1-6 0 0,-1-4 16 16,1 4 1-16,-1 0 0 0,-3-6 0 0,0-6-33 0,0 0-8 15,7-6 0-15,-3 0-1 16,3 0-71-16,-3-6-13 0,3-2-3 0,-7-10-708 0</inkml:trace>
  <inkml:trace contextRef="#ctx0" brushRef="#br0" timeOffset="3579.847">5701 6079 787 0,'0'0'22'0,"0"0"6"0,0 0-28 0,0 0 0 0,0 0 0 0,0 0 0 16,0 0 98-16,0 0 14 0,0 0 4 0,0 0 0 15,0 0 0-15,0 0 1 0,0 0 0 0,0 0 0 16,0 0-13-16,0 0-4 0,0 0 0 0,0 0 0 15,0 0-71-15,0 0-14 0,0 0-3 0,0 0-1 16,0 0 1-16,7 0 1 0,0 3 0 0,-3 3 0 0,6-3-13 16,-3 0 9-16,4 0-9 0,-4-1 8 0,0 4-8 0,3-6 0 15,-3 6 0-15,4 0 0 0,-4-6 0 0,4 0 8 16,-1 0-8-16,8 0 0 0,-4 0 8 16,0 0-8-16,0 0 0 0,0 0 8 15,1 0-8-15,-8 0 10 0,3-6-10 0,1 6 10 16,-1-6-10-16,4 6 0 0,-3 0 0 0,3 0 0 0,0 0-11 0,-3 12-1 15,3-12 0-15,-4 6 0 16,-2-6-14-16,2 0-3 0,1 6-1 0,-1-6 0 16,1 6-21-16,-4-6-4 0,4 6-1 0,-1-6 0 15,-3 3-132-15,0-1-28 0</inkml:trace>
  <inkml:trace contextRef="#ctx0" brushRef="#br0" timeOffset="4596.463">6276 6461 1036 0,'0'0'23'0,"0"0"5"0,-11 3 0 0,11-3 1 0,0 0-29 0,-7 0 0 0,7 0 0 0,0 0 0 15,0 0 57-15,0 0 6 0,0 0 1 0,0 0 0 16,0 0-12-16,0 0-1 0,0 0-1 0,0 0 0 15,0 0 22-15,0 0 5 0,0 0 1 0,0 0 0 16,0 0-70-16,0 0-8 0,0 0-12 0,4-6 2 16,-1 3 24-16,4-3 5 0,0 6 1 0,-3-6 0 15,-1 1-4-15,1 5 0 0,3-6 0 0,0 6 0 16,0-6-4-16,0 6-2 0,-3 0 0 0,3-6 0 16,0 6-1-16,0-6 0 0,4-3 0 0,-4 6 0 0,0-3-9 15,3-2 10-15,1 2-10 0,3 0 10 0,-7 0-10 0,4 6 0 16,-4-12 0-16,0 6 8 0,0-3-8 0,0 4 0 15,-4-1 0-15,4 0 8 0,-3 0-8 0,-1 6 0 16,-3 0 0-16,0-6 0 0,0 6-11 0,4-6-4 16,-1-6-1-16,-3 12 0 0,0 0-2 0,0 0-1 15,0 0 0-15,0 0 0 0,-3-5-1 0,3 5 0 16,-4 0 0-16,-3-9 0 0,-3 6 4 0,3 0 0 16,0 0 0-16,-4 3 0 0,-3 0 25 15,3 0 6-15,-10 0 1 0,7 3 0 0,-4-3-16 0,1 3 0 16,-1 0 0-16,1 6 0 0,6-4 0 0,-7 7 0 0,4-6 0 15,0 6 0-15,4-9 20 0,-1 6 2 16,0 5 0-16,4-2 0 0,0-6-22 0,4 6 0 16,-4-4 0-16,3 7 0 0,4-6 0 0,0 3 0 0,0 0 0 0,4-1-8 15,-4 1 8-15,0 3 0 0,3 2 0 16,1 1 0-16,-1-12 0 0,4 9 0 0,0 2 0 0,0 1 0 16,0 0 0-16,4-971 0 0,-4 1926 8 0,0-961-8 15,4-6 15-15,-1 5-2 0,4-5 0 0,-7 3 0 16,4-6 11-16,0 0 3 0,-1-6 0 0,1 0 0 15,3 3-27-15,0-3 8 0,0 3-8 0,0-3 0 16,4 0 20-16,-4 0 0 0,4 0-1 0,-1-2 0 16,-3-1-19-16,4 0 0 0,-4 0 8 0,4 0-8 15,3 0-37-15,-7 0-11 0,0 3-3 16,0-2-521-16,4-1-104 0</inkml:trace>
  <inkml:trace contextRef="#ctx0" brushRef="#br0" timeOffset="5677.713">7380 6302 806 0,'0'0'17'0,"0"0"4"16,0 0 1-16,0 0 2 0,0 0-24 0,0 0 0 0,0 0 0 0,0 0 0 15,0 0 56-15,0 0 6 0,0 0 2 0,0 0 0 0,0 0 0 0,0 0 0 16,0 0 0-16,0 0 0 0,0 0 0 0,0 0 0 15,0 0 0-15,0 12 0 0,4-6-52 0,-1 0-12 16,1 0 0-16,6 5 0 0,-3 4 0 0,-3 3 0 16,3-4 0-16,0 10 0 0,0-6 54 0,-3-1 8 15,3 1 2-15,0 8 0 0,0 1-52 0,0 2-12 16,0-2 0-16,0 2 0 0,-4 0 54 0,4 10 8 16,1-7 2-16,-5 9 0 0,4-8-52 15,-3-4-12-15,3-3 0 0,-4-2 0 0,-3-1 0 0,7 1 0 16,-3 2 0-16,-4-8 0 0,0 9 0 0,0-10 0 15,0 4 0-15,0-4 0 0,0 1 0 0,0 0 0 16,3-1 0-16,-3-2 0 0,0-3 0 0,0-6 0 16,0-6 0-16,0 0 0 0,0 0 54 0,0 0 8 0,0 17 2 0,0-11 0 15,0-6-52-15,0 0-12 0,0 0 0 0,0 0 0 16,0 0 0-16,0 0 0 0,4-6 0 0,-1 6 0 16,-3 0 0-16,0-6 0 0,0 6 0 0,4-5 0 15,-4 5 0-15,0-6 0 0,3 0 0 0,-3 0 0 16,0-6 0-16,0 3 0 0,0-2 0 0,-3-1 0 15,3-6 0-15,-4 0 0 0,1 4 0 0,-1-4 0 16,1-5 0-16,-1 2 0 0,-3-2 0 0,0-10 0 16,0 10 0-16,0-13 0 0,0 10 0 0,0-9 0 15,3 2 0-15,1-5 0 0,-4 9 0 16,3-4 0-16,4 4 0 0,-3-3 0 0,-1 8 0 0,4 1 0 16,0 2 0-16,0 3 0 0,0 1 0 0,0-1 0 15,0 3 0-15,4-2 0 0,-4 5 0 0,0-6 0 0,0 4 0 16,0 2 0-16,3 0 0 0,1-5 0 0,-4 2 0 15,3 3 0-15,1-6 0 0,-1-2 0 16,1 2 0-16,3 1 0 0,0 5 0 0,0-3 0 0,0 3 20 0,0 1 0 16,0 5 1-16,-3-6 0 0,3 6-21 0,0-6 0 15,0 9 0-15,0 0 0 0,0 3 0 0,0 0-10 16,4 0 10-16,-4 6-13 0,3 0 1 0,-3 0 1 16,0 0 0-16,1 6 0 0,2 5 11 0,-3 1-13 15,-3 3 5-15,6 2 8 0,-10-8-9 0,4 8 9 16,-1 1 0-16,-3-9 0 0,0 8 0 0,0-5 0 15,0-4 0-15,-3 4 0 0,-1-6 0 0,4 0 0 16,-3 5 9-16,-4-5-9 0,0-3 9 0,0 3-9 0,0-1 10 0,-1-5-10 16,1 0 11-16,0-3-11 15,0 0 12-15,0 0-12 0,-3-6 13 0,-1 3-4 16,4-3-1-16,-4 0 0 0,1-3-8 0,3 0 0 0,-7 0 0 16,3-5 8-16,1-1-21 0,-5 3-5 0,8 3-1 0,-3 0 0 31,3 0-17-31,0 1-4 0,0-1-1 0,3 0 0 15,4 6-26-15,0 0-5 0,0 0 0 0,0 0-1 16,0 0-70-16,0 0-13 0,7 0-4 0,4 0-272 0,-1 6-54 0</inkml:trace>
  <inkml:trace contextRef="#ctx0" brushRef="#br0" timeOffset="6251.64">7842 6296 597 0,'0'0'16'0,"0"0"5"0,0 0-21 0,0 0 0 16,0 0 0-16,-3-5 0 0,-4-1 107 0,3 3 17 15,4-3 3-15,0 6 1 0,-7-6-33 0,4 3-7 16,3 0 0-16,0 3-1 0,0 0-6 0,0 0-1 16,0 0 0-16,0 0 0 0,0 0-44 0,0 0-8 15,0 0-3-15,0 0 0 0,0 0-25 0,0 0 0 0,0 0 0 0,3 6 0 16,4 0 0-16,0 3 0 15,0-3 0-15,0 5 0 0,0 1 56 0,4-6 7 0,-4 3 1 16,4-3 0-16,-1 2-52 0,1 1-12 16,-1-9 0-16,1 6 0 0,-4-6 0 0,4 6 0 0,-1-6 0 15,-3 0 0 1,0 0 0-16,0 0 0 0,0-6 0 0,0 6 0 0,0-15 0 0,1 10 0 16,-5-4 0-16,4 0 0 0,-3 3 0 0,-1-6 0 0,4 6 0 0,-7-5 0 15,0-1 0-15,0 3 0 0,-7 3 0 0,4-6 0 16,3 7 0-16,-4-1 0 0,1 0 0 15,-1 0 0-15,1 0 0 0,-5 3 0 0,5 0 0 0,-4 0 0 16,-4-3 0-16,1 6 0 0,-1 0 0 0,1 0 0 16,-1 6 0-16,-3 0 0 0,3 0 0 0,-3 3 0 15,4 3 0-15,-1 5 0 0,4-5 0 0,-4 0 0 16,4 8-48-16,0-2-13 16,0-3-3-16,0 2 0 0,0-5 52 0,4 6 12 0,-5-4 0 0,5-2 0 15,3 0 48-15,-4 0 13 0,4-6 3 0,0 5 0 16,-3-2-64-16,3-9-21 0,0 0 0 0,3 9 0 15,-3-9 33-15,11 9 8 0,-11-9 0 0,11 12 1 16,3-1-21-16,0-5 0 0,3 0 0 0,-2 0 0 0,6-3 0 16,-7 0 0-16,4 0 0 0,3-3 0 0,-4 0 0 15,1-3 0-15,0-3 0 0,3 0 0 0,0 0 0 0,0 0 0 16,0-11 0-16,4 2 0 16,-4-3-201-16,0 1-45 0,25-27-9 0,-14 20-1 0</inkml:trace>
  <inkml:trace contextRef="#ctx0" brushRef="#br0" timeOffset="6620.351">8393 5708 1364 0,'-7'12'30'0,"3"-3"6"0,4 9 2 0,-4-7 0 0,1 7-30 0,3 3-8 0,-4-4 0 0,4 7 0 15,0-4 56-15,0 4 9 0,0-6 3 0,4 2 0 16,-4 4 4-16,0-10 2 0,3 10 0 0,-3-1 0 16,8-2-26-16,-5 2-4 0,4 7-2 0,-3-4 0 15,3 10-32-15,-4-4-10 0,4 3 0 0,-3-2 0 0,3-4 13 16,-4-3-4-16,1-2-1 0,-1-1 0 0,1 4-8 0,0-1 8 15,-1-2-8-15,1 5 8 0,-1-11-8 0,4 8 0 16,-3-2 9-16,-1 2-9 0,1-8 0 0,-1 0 8 16,1 2-8-16,-4-8 0 0,3 0 0 0,1-1 0 15,-1-5 0-15,-3 0 8 0,0-6-24 0,0 0-4 16,0 0 0-16,0 0-1 16,0 0-53-16,4-6-10 0,3 0-3 0,-4-5-460 15,1-7-92-15</inkml:trace>
  <inkml:trace contextRef="#ctx0" brushRef="#br0" timeOffset="6922.048">8308 6302 1036 0,'0'0'23'0,"-7"6"5"0,0-6 0 0,7 0 1 0,0 0-29 0,-7 0 0 0,0-6 0 0,7 0 0 16,-7 1 57-16,3-1 6 0,4 0 1 0,-3-3 0 15,3 3 17-15,3 0 4 0,-3 6 1 0,4-12 0 16,3 12-55-16,0 0-11 0,0 0-3 0,0 0 0 16,0 0 7-16,3 0 0 0,1 6 1 0,3 0 0 15,4-6-25-15,-4 6 0 0,0 3 0 0,4-3 0 16,-4 0 0-16,3 0 8 0,-2-1-8 0,2 1 12 16,-3 0-12-16,0 0 0 0,1-6 0 0,-5 6-11 15,4-6 11-15,-3 0 8 0,3-6-8 0,-4 6 11 16,-2-6-37-16,6 0-7 15,-4 0-2-15,1 1 0 16,-4-4-159-16,3 3-32 0</inkml:trace>
  <inkml:trace contextRef="#ctx0" brushRef="#br0" timeOffset="7131.75">8745 6364 1036 0,'0'0'23'0,"0"0"5"0,0 0 0 0,-3 6 1 0,-1 0-29 0,1 0 0 15,-1 0 0-15,4-6 0 0,0 8 108 0,0-2 16 16,0 6 4-16,0-6 0 0,0 6-91 0,0-1-17 16,0 1-4-16,0 0-1 0,4 3 5 0,-1-4 2 0,-3 1 0 0,4 0 0 15,-1 0-3-15,-3 2-1 0,4-2 0 0,-1-6 0 16,-3 6-8-16,4-9-2 0,-4-3 0 0,0 0 0 16,0 0-8-16,0 0-12 0,0 0 2 0,3-9-496 15,1-3-99-15</inkml:trace>
  <inkml:trace contextRef="#ctx0" brushRef="#br0" timeOffset="7302.899">8721 5999 1411 0,'0'0'31'0,"-4"12"6"0,-3-6 2 0,0 3 1 0,4-3-32 0,-5 6-8 0,5-7 0 0,-4 1 0 16,3 0 64-16,4-6 11 0,0 0 2 0,0 0 1 0,0 0-46 15,0 0-8-15,0 0-3 0,0 0 0 16,0 0-41-16,0 0-9 0,11-6-2 0</inkml:trace>
  <inkml:trace contextRef="#ctx0" brushRef="#br0" timeOffset="7747.949">9091 5711 1227 0,'0'0'27'0,"0"0"5"0,0 0 2 0,0 0 1 0,0 0-35 0,0 0 0 0,0 0 0 0,-7 6 0 16,3 0 96-16,1 0 13 0,-1 6 3 0,1 0 0 15,-1-1-24-15,1 10-5 0,3-3-1 0,0-1 0 16,0 1-34-16,0 2-6 0,0 4-2 0,0-4 0 16,0 4-9-16,3 0-3 0,1-7 0 0,-1 15 0 15,-3-8-8-15,4 2-1 0,3 7-1 0,-3-4 0 16,-1 1-6-16,1-4-2 0,3 3 0 0,-4 4 0 16,1 2-10-16,3-8 0 0,-4 8 9 0,4-3-9 15,-3-2 0-15,-1 2 0 0,1 0 0 0,-1 9 0 31,1-11-16-31,0 2-8 0,-4 3-2 0,3-2 0 0,-3-4 45 0,0 3 9 0,0-8 1 0,0 2 1 16,0-2-48-16,0-6-10 16,0-4-1-16,0 4-1 0,0-6 46 0,0-3 8 0,0-9 3 0,0 0 0 15,0 0-27-15,0 0-11 0,0 0 1 0,0 0 0 16,-3-3-22-16,3-9-5 0,-4 6-1 0,4-12 0 16,-4 4-99-16,1-4-20 0,-1-6-4 0,-3 1-616 0</inkml:trace>
  <inkml:trace contextRef="#ctx0" brushRef="#br0" timeOffset="8018.151">8992 6382 741 0,'0'0'16'0,"0"0"3"0,0 0 1 0,0 0 2 0,0 0-22 0,0-6 0 0,0 0 0 0,0 6 0 16,4-6 96-16,-4 6 16 0,0 0 2 0,0 0 1 15,0 0-32-15,0 0-7 0,3 0 0 0,4 6-1 16,0-6-25-16,1 0-5 0,-1 6-1 0,0 0 0 16,3 0-14-16,-3-6-3 0,4 2-1 0,-4 4 0 15,3 0-5-15,1-6-1 0,0 3 0 0,-1-3 0 16,1 0-20-16,-1 0 0 0,1 0-10 0,3-3 10 16,-3 0 8-16,3 0 8 0,0 3 1 0,0 0 1 15,-3-6-49-15,3 4-9 16,-4 2-3-16,4 0 0 0</inkml:trace>
  <inkml:trace contextRef="#ctx0" brushRef="#br0" timeOffset="8514.692">9345 6488 1335 0,'0'0'29'0,"0"0"7"0,0 0 0 0,0 0 2 0,0 0-30 0,0 0-8 15,0 0 0-15,0 0 0 0,0 0 61 0,0 0 11 16,0 0 3-16,0 0 0 0,0 0-44 0,0 0-9 16,0 0-2-16,0 0 0 0,4 5-20 0,3-5-8 15,0 0 0-15,0 6 0 0,0-6 8 0,3 6 0 16,-3-6 0-16,4 6 0 0,-4-6 0 0,0 3 0 0,4 0 0 0,-4-3 0 16,0 3 8-16,0-3-8 0,-4 0 8 0,5 0-8 15,-1-3 10-15,0-3-2 0,0 0-8 0,0 0 12 16,-4-5-2-16,4-1-1 0,-3 0 0 0,-1 3 0 15,1 3-9-15,-4-5 8 0,0 5-8 16,3-6 8-16,-3 6-8 0,-3-6 0 0,3 6 0 0,-4-2 8 16,4 2-16-16,0 6-4 0,-7-6-1 0,0 0 0 15,4 0 1-15,-1 6 1 0,1-6 0 0,3 6 0 16,-7 0 0-16,0-6 0 0,0 6 0 0,-1 0 0 16,1 6 3-16,0 0 0 0,0 0 0 0,4 0 0 15,-4 6-2-15,0-1 0 0,0 4 0 0,0 3 0 16,-1-1 10-16,1 1 0 0,4 8 0 0,-4-8 0 15,0 8 9-15,3-2 4 0,-3 0 1 0,4-4 0 16,3-2 15-16,-4 2 3 0,8-2 1 0,-4-6 0 16,3 5-33-16,1-5 0 0,-1 3 0 0,4 2 0 15,4-11 0-15,-1 6 0 0,5-6 0 0,-1 3 0 0,0 3 17 16,0-10-3-16,4 7-1 0,-4-9 0 0,3 6-28 0,1 0-5 16,-4-6-2-16,4 6 0 15,-1-6-125-15,1 0-25 0,21-6-4 0,-11-6-2 16</inkml:trace>
  <inkml:trace contextRef="#ctx0" brushRef="#br0" timeOffset="9382.679">10700 6376 1267 0,'0'0'28'0,"-7"-6"5"0,3 6 2 0,-3-6 1 0,0 6-36 0,0-6 0 0,0 0 0 0,0-5 0 15,0 5 58-15,3 3 5 0,1-3 1 0,3 6 0 16,-7 0-52-16,3-6-12 0,4 6 0 0,0 0 0 15,-7 0 0-15,7 0 0 0,-7 0 0 0,7 0 0 16,0 0 12-16,-7 6-1 0,0 0 0 0,0 3 0 16,0 2-11-16,-4 7-16 0,4-6 4 0,-3 8 1 15,3-2 11-15,0-6 9 0,-4 5-1 0,4-5-8 16,-4 9 20-16,4-4-2 0,-3 1-1 0,3 2 0 16,0-2 11-16,0 3 3 0,3 2 0 0,-3-11 0 15,7 0-9-15,-4-1-2 0,8-5 0 0,-4-6 0 16,3 6-20-16,5-6-13 0,-1 0 1 0,3 0 1 15,1-3 36-15,3 0 7 0,3-3 2 0,-2-11 0 16,2 5-22-16,1-3-4 0,3-2 0 0,-3-1-8 16,-1-8 0-16,1 8 0 0,-4 0 0 0,4-5 0 15,-4 5-31-15,-4-2-6 0,1 2-2 16,-4 0 0-16,0 4-20 0,-3-4-4 0,-1 12-1 0,-3-9 0 16,0 7 52-16,-3 2 12 0,3 6 0 0,0 0 0 0,0 0 0 0,0 0 0 15,0 0 0-15,-4 6 0 0,-3 2 0 0,0 7 0 16,3-3 0-16,-3 0 0 0,0 8 0 0,4 4 0 15,-1-1 0-15,1-2 0 0,-1 8 48 0,1-11 13 16,3 8 3-16,3-2 0 0,1-1-52 0,-1-2-12 16,-3-3 0-16,7-1 0 0,-3-2 0 0,3-3 0 15,0 5 0-15,-3-11 0 0,3 3 0 0,-4-3 0 16,8-3 0-16,-1 0 0 0,-3 0 0 0,4-3 0 16,-1-3 0-16,1-3 0 15,3 0-36-15,4-3-9 0,-1 3-3 0,1-11-672 0</inkml:trace>
  <inkml:trace contextRef="#ctx0" brushRef="#br0" timeOffset="9870.673">11017 6476 1497 0,'0'0'32'0,"0"0"8"0,0 0 0 0,0 0 4 0,0 0-36 0,0 0-8 0,0 0 0 0,0 0 0 15,0 0 65-15,0 0 11 0,0 0 3 0,0 0 0 16,0 0-22-16,0 0-4 0,0 0-1 0,0 0 0 16,0 0-36-16,0 0-8 0,0 0-8 0,0 6 11 0,0 5-11 0,4 1 0 15,-1-6 0-15,1 3 0 0,-1 3 0 0,1-1 0 16,-1 1 0-16,1 0 0 0,-1-6 0 0,-3 6-12 16,4-4 2-16,-4-2 1 15,4 0 18-15,-4-6 4 0,0 0 1 0,0 0 0 16,0 0-4-16,0 0-1 0,0 0 0 0,0 0 0 15,0 0 7-15,0 0 2 0,0 0 0 0,0 0 0 0,0 0-7 0,0 0-2 16,-8 0 0-16,8 0 0 0,0 0-9 0,0 0 0 16,0 0 0-16,0 0 0 0,0 0 0 0,0 0 0 15,-3-6 0-15,3 6 0 0,0 0 0 0,-4 0 20 16,4-12-3-16,-3 4 0 0,3 2-17 0,0-6-17 16,0 0 3-16,0-5 1 0,0 5 13 0,0-3 15 0,0-2-3 0,0-7-1 15,0 3-3-15,3-2-8 16,1 2 12-16,-1-2-4 0,5-1-8 0,-5 1 0 0,4 2-12 15,-3 4 12-15,3-7 0 0,-4 9 0 0,4 4 0 0,0-1 0 16,0 3-18-16,0 3 1 0,0 3 0 16,4 0 0-1,-4 6-22-15,0-3-4 0,4 3-1 0,-1 0 0 16,1 3-18-16,3 0-4 0,-3 6-1 0,-1-7 0 16,1 7-49-16,-1 0-9 0,5-3-3 0,-1 3 0 15,-4-1-71-15,1 1-14 0</inkml:trace>
  <inkml:trace contextRef="#ctx0" brushRef="#br0" timeOffset="10357.88">11349 6376 866 0,'0'0'24'0,"-4"6"6"0,1 0-30 0,-1 2 0 0,4 1 0 0,-3 0 0 0,-1-3 112 0,4 0 17 15,-3 6 3-15,-1-1 1 0,1 1-39 0,3 3-8 16,3-9-2-16,-3 11 0 0,4-5-32 0,-4-6-6 16,3 9-2-16,1 2 0 0,-1-11-10 0,1 6-2 15,-1-3-1-15,-3 2 0 0,4 1-12 0,-1-6-3 16,-3 0 0-16,0-6 0 0,0 0 1 0,0 0 0 16,4 6 0-16,-4-6 0 0,0 0 3 0,0 0 0 0,0 0 0 0,0 0 0 15,0 0-3-15,0 0 0 16,0 0 0-16,0 0 0 0,0 0-1 0,0 0-1 0,0 0 0 0,0 0 0 15,0 0-15-15,0-6 11 0,0 0-11 0,0 0 10 32,0-3-10-32,0 4 8 0,0-4-8 0,0 0 8 0,0-3-8 0,0 0 0 0,-4-2 0 0,1-1 8 15,3 0-8-15,0-2 0 0,-4-4 0 0,1 3 0 16,3 1 0-16,0-4 0 0,-4 4 0 0,4-7 0 16,4 3 0-16,-4 4 0 0,0-1 0 0,0 1 0 15,3 5 0-15,1-3-11 0,-1 9 11 0,-3-6-8 16,7 7 8-16,-3-1-10 0,-1 0 10 0,1 0-10 15,0 0 10-15,3 3 0 0,-4-3 0 0,4 0 0 16,0 6-24-16,4 0 1 0,-1 0 0 0,-3 0 0 16,4-6-14-16,3 6-3 0,-3 6-1 15,3-6 0-15,0 0-39 0,0 9-7 0,0-6-1 16,4 3-1-16,-4 3-15 0,0 3-4 0,0-7 0 16,0 7 0-16</inkml:trace>
  <inkml:trace contextRef="#ctx0" brushRef="#br0" timeOffset="10899.643">11829 6314 1044 0,'0'0'23'0,"0"0"5"0,0 0 0 0,0 0 1 0,0 0-29 0,0 0 0 16,0 0 0-16,-4 0 0 15,4 0 88-15,-7 6 11 0,7-6 2 0,-11 0 1 0,4 6-14 0,0-3-2 16,7-3-1-16,-7 3 0 0,0 0-40 0,-3-3-8 0,3 3-1 0,-4 0-1 15,0-3-23-15,4 2-4 0,4-2 0 0,-4 9-8 16,0-3 0-16,0-6 0 0,0 6 0 0,3 0 0 16,-3 0 0-16,4 6 0 0,-5-10 0 0,1 13 0 15,4-6-11-15,-1 3 11 0,1 0-12 0,3 5 12 32,-4-5-30-32,1 3 1 0,-1-4 0 0,1 1 0 0,3 0 56 0,0-3 11 0,0 2 2 15,0-11 1-15,0 0 1 0,0 0 0 0,0 0 0 16,0 0 0-16,0 0-18 0,0 0-3 0,7 6-1 0,0 0 0 15,3-6 3-15,-3-6 0 0,4-5 0 0,-4 5 0 16,4-3-14-16,-4 3-9 0,3-6 12 0,-3-5-12 16,4 5 18-16,0 0-3 0,-4 3-1 0,0-2 0 15,0-1-24-15,0 6-5 0,0-6-1 0,0 3 0 16,-4-2 0-16,1 5 0 0,-1-6 0 0,-3 6 0 16,0 0-6-16,0 6-2 0,0-6 0 0,0-3 0 0,4 7 1 15,-4 2 0-15,0-3 0 0,0 3 0 0,0-3 9 0,0 3 2 16,-4 0 0-16,4 3 0 0,0-3 0 0,0 0 0 15,0 0 0-15,0 14 0 0,0-2 12 0,0 0-9 16,0 0 9-16,0 5-8 0,4-2 8 0,-4 3 16 16,4-4-4-16,-1 1-1 0,1 6-1 0,-1-4 0 15,4-2 0-15,0 2 0 0,-3 1-10 0,3-6 10 16,-7-12-10-16,7 9 10 0,3 2-10 0,-10-11 0 16,0 0 0-16,11 12 0 0,0-12 0 0,-4 6 0 15,3-6 0-15,1 0 0 16,-1-6-208-16,-3 0-40 0,11-11-8 0,0 8-356 15</inkml:trace>
  <inkml:trace contextRef="#ctx0" brushRef="#br0" timeOffset="11218.471">12079 6438 504 0,'0'0'14'0,"0"0"3"0,0 0-17 0,0 0 0 0,0 0 0 0,0 0 0 16,0 0 87-16,0 0 13 0,0 0 4 0,0 0 0 16,0 0-26-16,0 0-5 0,4 11-1 0,-1-5 0 0,-3 3-4 0,4 3-2 15,-4-6 0-15,0 11 0 0,0-5 1 0,0 0 0 16,0 2 0-16,3 4 0 0,-3-6-12 0,0 6-3 15,0-4 0-15,0-2 0 0,4-6-42 0,-1 0-10 16,1 5 0-16,-4-5 0 0,0-6 0 0,0 0 0 16,0 0 0-16,7 0 0 15,0 3-32-15,-4-6-8 0,4-3-3 0,-3-5-708 0</inkml:trace>
  <inkml:trace contextRef="#ctx0" brushRef="#br0" timeOffset="11366.085">12009 6155 903 0,'0'0'20'0,"0"0"4"0,0 0 0 0,0 0 2 0,0 0-26 0,0 0 0 0,-4 12 0 0,4-6 0 16,0 0 16-16,0 0-1 0,0 0-1 0,0-6-430 16</inkml:trace>
  <inkml:trace contextRef="#ctx0" brushRef="#br0" timeOffset="12465.566">12629 6420 1184 0,'0'0'26'0,"0"0"6"0,0-6 0 0,0 0 1 0,0 0-33 0,0-6 0 0,-3 10 0 0,-1-4 0 0,4-6 92 16,-3 6 11-16,-1 0 2 0,1-9 1 0,-1 7-36 0,1 2-7 15,-4 3-2-15,0-3 0 0,3 0-23 0,-3 0-5 16,0 0-1-16,0 0 0 16,-4 6 2-16,4-5 0 0,-3 5 0 0,-1 5 0 15,4-5-26-15,0 0-8 0,0 6 0 0,-4 0 0 0,4 0 0 0,-3 6 0 16,-1-3 0-16,4 8 0 0,-3-5 0 0,2 6 0 16,-2-1 0-16,3 4 0 0,0-3 0 0,3-4 0 15,1 1 0-15,-1 0 0 0,4-4 0 0,0 1 0 16,0-3 0-16,4 0 0 0,-1-6 0 0,1 3 0 15,-4-6 0-15,7 5 0 0,3 1 0 0,1-6 10 16,0-6 0-16,-1 6 0 0,4-5 6 0,0-1 0 0,4-3 1 16,-4 3 0-16,0-6-17 0,4 1 0 0,-4-1 0 15,-3 0 0-15,3 0 10 0,-4-2-2 0,1 8 0 16,-4-6 0-16,-4 0-8 0,4 3 0 16,-3-2 9-16,-4 5-9 0,4 0 0 0,-4 0 9 0,0 6-9 0,0 0 0 15,0 0 0-15,0 0 0 0,0 0 0 16,0 0 0-16,0 0 0 0,0 0-9 0,0 0-1 0,0 0 0 15,0 0-2-15,0 0 0 0,-4 6 0 0,-3 6 0 16,3-4 4-16,1 10 0 0,-1-6 0 0,1 5 0 16,3 1 8-16,0 3 0 0,3 2 0 0,1 4 0 15,-1 2 0-15,1-5 0 0,3 2 0 0,-3 0 0 16,-1 4-24-16,1-1-2 0,-1 4-1 16,4-4 0-16,-3-3 40 0,3 4 8 0,0-4 2 0,-4 10 0 15,-3-13-23-15,4 9 0 0,-4-8 0 0,0 8 8 0,0-2-8 16,0-4 0-16,-4 4 0 0,4-10 8 0,-3 10-8 15,-1-13 0-15,1 10 8 0,-1-4-8 0,1 1 15 0,-4-4-2 16,3 4 0-16,-3 2 0 0,4-2 3 0,-5-10 1 16,1 10 0-16,0-6 0 0,4-7-9 0,-4 1-8 15,3 0 9-15,-3-3-9 0,0-3 0 0,0-1 0 16,4 1 0-16,-4 0 0 0,-1 0 0 0,1-6 0 16,7 0 0-16,-7-6 0 0,-3 0 0 0,-1 0 0 15,-3-5 0-15,0-4 0 0,3-9 0 0,1 7 0 16,-4-16 0-16,0 4 0 15,-1-3-55-15,1-4-4 0,4-2-1 0,-1-3 0 0,1 9 44 0,-1-4 8 16,4 4 8-16,0 6-12 16,0-4-36-16,3 7-8 0,4 2-2 0,0-2 0 15,4 2-5-15,-1 3-1 0,1 7 0 0,-1-7-409 16,4 0-83-16</inkml:trace>
  <inkml:trace contextRef="#ctx0" brushRef="#br0" timeOffset="13045.4">12894 6399 1177 0,'0'0'25'0,"0"0"6"0,0 0 1 0,0 0 2 0,-4-9-34 16,4 9 0-16,0 0 0 0,0 0 0 15,0 0 106-15,0 0 14 0,0 0 4 0,0 0 0 16,0 12-75-16,-3 0-14 0,3-6-3 0,0 6-1 0,0-1-3 0,0 1-1 16,0 0 0-16,0 3 0 0,0-4-7 0,0 7 0 15,0-12-1-15,0 6 0 0,3 2-6 0,-3-2-1 16,0 0 0-16,0-6 0 0,0 6-12 0,0-7 8 15,0 4-8-15,0-9 0 0,0 0 15 0,0 0-3 16,0 0-1-16,0 0 0 0,0 0 8 0,0 0 1 0,0 0 1 16,-7-9 0-16,4-2-21 0,-1-1 9 15,-3 0-9-15,4 0 0 0,-1-2 0 0,1 2 0 0,-1 0 0 0,4 0-9 16,0 1-5-16,0-4-1 0,0 6 0 0,0 0 0 16,4 3 0-16,-1 1 0 15,1-7 0-15,-4 6 0 0,3 0 6 0,1 0 1 16,-1 3 0-16,4 0 0 0,-3-3 8 0,-4 6-10 0,7 0 10 0,-3-6-10 15,3 6 10-15,0 0-12 0,-4 0 12 0,4 6-12 16,0-6 12-16,0 0 0 0,0 3-9 0,0 0 9 16,4-3 0-16,0 3 0 0,-1 6-9 0,-3-3 9 15,4 0 0-15,-1 0-12 0,-2 5 12 0,2-2-10 16,-3 3 10-16,4 6-10 0,-4-7 10 0,-4 7-10 16,4-6 10-16,-3 8-13 0,-1-8 5 0,1 6 8 15,-1-4 0-15,1 4 0 0,-4-6 0 0,4-6 0 16,-4 5-23-16,3-2 0 0,-3-3 0 0,0-6 0 15,0 0 23-15,0 0 0 0,0 0 0 0,0 0-772 16</inkml:trace>
  <inkml:trace contextRef="#ctx0" brushRef="#br0" timeOffset="13619.987">13300 6482 1127 0,'0'0'32'0,"0"0"7"0,0 0-31 0,0 0-8 0,-7 6 0 0,7-6 0 15,-4 5 31-15,4-5 5 16,-3 6 0-16,-1 0 1 0,1 0 57 0,-1 0 11 0,4 3 3 0,0-3 0 16,0 5-45-16,4 1-9 0,-1-6-2 0,1 0 0 15,-1 0-39-15,1 0-13 0,-1 2 8 0,1-2-8 16,3 0 27-16,-4-6 1 0,4 6 1 0,0-6 0 15,4 0-2-15,-4 0-1 0,4-6 0 0,3-3 0 16,0 4-7-16,0-7-2 0,-3 6 0 0,-1-6 0 16,4 0-9-16,-3 1-8 0,-1-4 9 15,-3 3-9-15,4 0 0 0,-4 1 0 0,4-1 0 16,-4 3 0-16,-4 0 0 0,4 0-13 0,-3 4 1 0,-1-1 0 16,-3 0-20-1,0 6-3-15,0 0-1 0,0 0 0 16,0 0 3-16,0 0 0 0,0 0 0 0,0 0 0 15,0 0-17-15,-7-6-3 0,4 6-1 0,-4 0 0 0,0 6 34 0,-4-6 8 0,4 6 0 0,0 0 1 16,3-6-15-16,-3 11-3 0,0-5-1 16,4 0 0-16,-1 3 22 0,-3 3 8 0,4-1 0 0,-1 1-9 15,1-3 19-15,-1 3 4 0,1 5 1 0,-4-5 0 0,7-6 8 16,-4 6 1-16,4 2 1 0,-4-2 0 0,1-6-8 0,-1 6-1 16,4-12-1-16,0 6 0 0,0 5 8 0,0-5 1 15,0 0 1-15,0 3 0 0,0 3 3 0,4-6 1 16,-4 5 0-16,0-5 0 0,3 0-13 0,1 0-4 15,0 0 0-15,3 0 0 0,-4 0-12 0,4 3 11 16,0-4-11-16,0 1 10 0,0 0-10 0,4-6 8 16,0 6-8-16,-1 0 8 0,4-6-8 0,-3 0 0 15,3 0 0-15,0-6 0 16,0 6-43-16,0-6-4 0,-3 0-1 0,3-5 0 16,0-1-64-16,4 3-12 0,-4 0-4 0,0 0 0 0</inkml:trace>
  <inkml:trace contextRef="#ctx0" brushRef="#br0" timeOffset="14009.525">13451 6258 1409 0,'0'0'29'0,"0"0"7"15,0 0-28-15,0 0-8 0,0 0 0 0,0 0 0 16,0 0 88-16,0-12 16 0,0 1 3 0,4 5 1 16,-1-9-42-16,5-3-8 0,-1 7-2 0,3-7 0 15,4-3-22-15,-3 4-5 0,3-1-1 0,0-2 0 16,0 2-28-16,0 0 0 0,0 7 0 0,-3-4 0 16,0 3-10-16,3 0-8 0,0 1-2 0,-4-1 0 15,4 6-43-15,1-12-9 0,-1 10-1 0</inkml:trace>
  <inkml:trace contextRef="#ctx0" brushRef="#br0" timeOffset="14713.875">13787 6476 882 0,'0'0'19'0,"-4"6"4"0,4-6 1 16,-7 0 1-16,3 11-25 0,1-5 0 0,3-6 0 0,-4 6 0 0,1 0 64 0,3-6 8 15,-4 6 2-15,4 0 0 0,0-6 2 0,0 6 1 16,4 2 0-16,-4-2 0 0,7 0-34 0,-4 0-7 15,5 0-2-15,-5 0 0 0,4 0-12 0,0-6-2 16,0 3-1-16,0-3 0 0,4 0 4 0,-4 0 1 16,3-3 0-16,-2 3 0 0,2-6 2 0,1 6 1 15,-4-6 0-15,3 0 0 0,-3 0-5 0,0 0-1 16,0 0 0-16,1-2 0 0,-5 2-9 0,4 0-1 16,-3 3-1-16,-1 0 0 0,1-3-10 0,-1 0 8 15,1 0-8-15,-4 6 8 0,0 0-8 0,0 0 0 16,0 0 0-16,0 0 0 15,0 0-20-15,0 0-7 0,0 0-1 0,-4-11 0 16,4 11-17-16,0 0-4 0,-3 0-1 0,-4-6 0 16,7 6 2-16,-4-6 1 0,-3 3 0 0,0 0 0 15,0-3 3-15,0 3 1 0,0-3 0 0,0 0 0 0,0 1 22 16,0-1 4-16,0 0 1 0,0 0 0 0,0 6 16 0,3 0 0 0,-3-6-8 0,0 6 8 16,7 0 0-16,-7 6 0 0,0 0 0 0,0 0 0 15,0 0 0-15,0 5 12 0,3-8-1 0,-3 6-1 16,0 0 20-16,3 3 4 0,-3-1 1 0,4 1 0 15,-1 0 0-15,1 0 0 0,-1 2 0 0,1 4 0 16,-1-6 4-16,4 2 1 0,0 4 0 0,0 0 0 16,0-7-9-16,0-2-2 0,4 9 0 0,-1-6 0 15,1 5-2-15,-1-5-1 0,1 3 0 0,-1 2 0 0,1 1-10 16,-1-6-1-16,1 5-1 0,0-2 0 16,3-3-4-16,-4 0-1 0,4-1 0 0,0-2 0 15,0 3-9-15,0-6 0 0,0 6 0 0,0-6 0 16,4-1 8-16,-4 1-8 0,4-6 8 0,-1 6-8 0,4-6 8 0,0 3-8 15,1-6 0-15,-1 3 8 0,3-3 0 0,1 0 0 16,3 3 0-16,-3 0 0 16,-1 0-57-16,5-6-12 0,-5 6-3 0,4-5 0 15,1 5-104-15,-5-6-20 0,22 6-5 0,-14 0-1 0</inkml:trace>
  <inkml:trace contextRef="#ctx0" brushRef="#br0" timeOffset="81352.982">15222 6529 467 0,'0'0'20'0,"0"0"-20"16,0 0 23-16,0 0 1 0,0 0 0 0,0 0 0 15,0 0 8-15,0 0 3 0,0 0 0 0,4 8 0 16,-4-2 1-16,3 6 1 0,-3-6 0 0,4-6 0 15,-4 0 9-15,0 0 2 0,0 0 0 0,0 0 0 16,0 0 12-16,3 6 4 0,-3-6 0 0,0 0 0 16,0 0-6-16,0 0-1 0,0 0 0 0,0 0 0 15,0 0-9-15,0 0-3 0,0 0 0 0,0 0 0 16,0 0-29-16,4 6-5 0,-4-6-2 0,7 3 0 16,-3 0-9-16,-1 3 0 0,4-4 9 0,0 1-9 15,-3 0 0-15,3 3 0 0,-4-6 0 0,4 6 0 16,-7-6 0-16,7 0 0 0,1-6 0 0,-1 6 0 15,0 0 11-15,-4-9-3 0,4 6 0 0,0-8 0 16,-3 8-8-16,3-3 10 0,0-6-10 0,-4 6 10 16,1 0-10-16,3 0 0 0,-3-5 0 0,-1 5 0 15,-3-3 0-15,4 9 0 0,-4 0 0 0,0-6 0 16,0 6-14-16,0-12 5 0,-4 12 1 0,4 0 0 16,-3-11-30-16,-5 11-6 0,1-6 0 0,0 6-1 15,-3-9 24-15,3 6 5 0,0 0 0 0,-4 0 1 0,1 3 6 16,2-3 1-16,-2 3 0 0,-1 0 0 15,1 0 8-15,-1 0 0 0,4 0 8 0,-7 0-8 0,7 0 13 0,-4 3-1 16,1 0-1-16,-1 0 0 0,4 3-11 0,-4 0 12 16,4 0-12-16,0 5 12 0,0-5-12 0,4 6 0 15,-4-3 0-15,3 3 8 0,-3-1-8 16,4 1 0-16,-1 6 0 0,1-6 0 16,-1 2 0-16,1-8 0 0,3 6-9 0,0-6 9 0,0 8 0 0,0-2 0 15,0 0 0-15,0 0 0 0,3 5 0 0,-3-8 0 16,4 3 0-16,-1 6 9 0,1-13 19 0,-1 7 4 0,4 0 1 15,0-6 0-15,-3 9-21 0,3-4-4 0,0-5 0 16,3 0-8-16,-2 0 14 0,-1 0-4 16,3 0-1-16,1 0 0 0,-1-1 0 0,4-2 0 0,1 0 0 0,-1 0 0 15,0 0-1-15,-4-3 0 0,5-3 0 0,-1 0 0 16,0 0-23-16,3 0-5 0,1-2 0 0</inkml:trace>
  <inkml:trace contextRef="#ctx0" brushRef="#br0" timeOffset="81971.213">15720 6505 1317 0,'-11'-6'37'0,"4"0"9"0,0 6-37 0,0-5-9 0,0-1 0 0,0 6 0 16,3-6 48-16,-3 0 7 0,0 3 1 0,0 3 1 15,4-3-20-15,-4 3-4 0,0 0-1 0,0 3 0 16,-1-3-32-16,1 9 0 0,0-3 0 0,0-6-12 15,0 11 12-15,0 1-12 0,0-6 12 0,0 6-12 16,4-3 12-16,-4 8 0 0,3-11 0 0,-3 6 0 16,3-3 0-16,1 5 0 0,-1-5 0 0,4 3 0 15,-3-6 0-15,3 0 0 0,0 5 0 0,0-11 10 16,0 0-10-16,0 0 8 0,0 0-8 0,0 0 8 16,0 0 1-16,7 0 0 0,0 0 0 0,-4 0 0 15,5 0 5-15,-1 0 1 0,0 3 0 0,0 0 0 16,0 0-15-16,0-3 11 0,0 0-11 0,0 0 10 15,0 0-10-15,0-3 0 0,0 3 0 0,0 0 0 16,0-3 0-16,-3 3 0 0,3-3 0 0,0 3 0 16,-4 3 0-16,4 0 0 0,0 3 0 0,-3 3 0 15,-1-3 0-15,5 0 0 0,-5 6 0 0,1-1 0 16,-1-2 0-16,-3 0 0 0,4 3 0 0,-1 2 0 16,-3-2 0-16,0-6 0 0,0 3 0 0,0 3 0 15,0-4 0-15,0 1 0 0,0 3 0 0,-3-6 0 16,3 0 0-16,-4 6 0 0,1-7 0 0,-1 4 0 15,1-3 0-15,-5 6 8 0,5 0-8 0,-4-6 8 0,0-1-8 16,-4 1 0-16,4 0-12 0,0-3 12 0,-3 0-10 16,3 0 10-16,-4-3 0 0,0-3-9 15,4 3-29-15,-3-6-6 0,-1 0 0 0,4 0-1 16,-3-5-108-16,-1-1-22 0</inkml:trace>
  <inkml:trace contextRef="#ctx0" brushRef="#br0" timeOffset="82629.931">16041 5764 1165 0,'-14'3'24'0,"14"-3"7"0,-7 6-31 0,7-6 0 0,-4 6 0 0,4-6 0 16,0 0 0-16,0 0 0 16,0 0 0-16,0 0 0 0,0 0 32 0,0 0 0 0,0 12 0 15,0-12 0-15,0 6 16 0,0-6 3 0,0 6 1 0,0-6 0 32,0 0-34-32,0 0-6 0,0 0-2 0,0 0 0 0,0 0 18 0,0 0 3 0,0 5 1 0,0 1 0 15,0 6-18-15,0-3-3 0,0-3-1 0,0 6 0 16,0-7 2-16,0 7 0 0,-3 0 0 0,3 0 0 15,0-1 0-15,-4 4 0 0,4 3 0 0,-3-6 0 16,3 5 16-16,0 4 3 0,-4-4 1 0,4 1 0 16,0 3-32-16,0 2 0 0,0-2 0 0,0 8 0 15,4-5 12-15,-1 2-3 0,-3 3-1 0,4 4 0 16,-1-4-8-16,1 4 8 0,-1 2-8 16,1 9 8-16,-4-12-8 0,3 4 0 15,1 8 0-15,-4-9 0 0,3 3 0 0,-3-3 0 0,0-2 0 0,4 5 0 16,-4-3 0-16,0-2 0 0,3-4 0 0,-3 3 0 15,0-8 8-15,-3-1-8 0,3 4 8 0,-4-4-8 16,4-8 19-16,-3 9-2 0,-1-7 0 0,4-5 0 16,-3 9 11-16,3-10 1 0,0 1 1 0,0-6 0 15,0-6-18-15,0 0-3 0,0 0-1 0,0 0 0 16,0 0-8-16,0 0 0 0,0 0 0 0,0 0 0 0,0 0 0 16,0 0-11-16,0 0 3 0,0 0 0 15,0 0-140-15,3-6-27 0,1 6-5 0</inkml:trace>
  <inkml:trace contextRef="#ctx0" brushRef="#br0" timeOffset="83070.998">15773 6388 1310 0,'0'0'37'0,"0"0"8"15,0 0-36-15,0 0-9 0,0 0 0 0,0 0 0 16,0 0 77-16,0 0 14 0,0 0 2 0,0 0 1 16,0 0-32-16,0-6-6 0,3 6-2 0,4-6 0 15,0 0-43-15,4 0-11 0,0 6 0 0,-1-6 0 16,8 0 0-16,-1-5 0 0,5 5 0 0,-5 3 0 16,4-3 0-16,0 0 0 0,4 0 0 0,-4 0 0 15,4-6 0-15,-4 7 0 0,4 5 0 0,-4-9 0 16,0 6-16-16,0-3-4 0,1 3-2 0,-1-3 0 15,-4 6 6-15,1 0 2 0,-4 0 0 0,4 0 0 0,-4 0-7 16,0 0-2-16,-3 3 0 0,-1 0 0 16,1 3-38-16,-1 0-8 0,-3 3-2 0</inkml:trace>
  <inkml:trace contextRef="#ctx0" brushRef="#br0" timeOffset="84553.798">16940 6511 520 0,'0'0'22'0,"0"0"-22"15,-3 6 14-15,3-6-2 0,-4 6 0 0,4 3 0 16,-3 2 31-16,3-11 5 0,0 6 2 0,0 0 0 15,-4 6 2-15,4-3 0 0,4 2 0 0,-4 1 0 16,0 0-23-16,0-6-4 0,0 11-1 0,-4-11 0 16,4 9 23-16,0 3 4 0,0-1 1 0,0-2 0 15,-3 9-7-15,-1-7-1 0,4-2 0 0,-3 5 0 16,-1-5-19-16,1 3-4 0,-1-9-1 0,1 2 0 16,-1-5 26-16,4 0 5 0,0-6 1 15,0 0 0-15,0 0 9 0,0 0 3 0,0 0 0 0,-3-6 0 16,3-3-8-16,0 1 0 0,0-1-1 0,0-9 0 15,0 3-43-15,3-2-12 0,1-1 0 0,-1 1 0 16,1-4-20-16,-1 3-8 0,1 1-1 16,3-4-1-16,-4 3 11 0,1 1 3 0,3-1 0 0,-4-2 0 15,1 8-2-15,-1-6 0 0,4 1 0 0,-3 8 0 16,0-3-8-16,-1 0-2 0,-3 6 0 0,4-5 0 16,-1 5 17-16,1-3 11 0,-1 6-13 0,-3 3 5 15,0 0 8-15,0 0-8 0,0 0 8 0,0 0-8 16,0 0 8-16,0 0-13 0,7 0 5 0,-7 0 8 15,0 0-9-15,7 3 9 0,0 6 0 0,-3-3 0 16,3 5 0-16,-4 1 8 0,-3-6 0 0,4 9 1 16,0 2 3-16,-1-5 1 0,-3 6 0 0,0-1 0 0,0-2-13 15,0 3-8-15,0-4 8 0,0 1-13 0,0 0 23 16,0 2 5-16,0 1 1 0,0-3 0 0,0 2-16 16,0-5 0-16,4 3 0 0,-4 3 0 0,0-7 0 0,3 1 0 15,1 0 0-15,-1-3 0 0,1-3 0 16,-1-4 0-16,-3-2 0 0,0 0 0 0,0 0-9 15,0 0 9-15,4 0-13 0,3-2 5 0,-4-1 8 0,4-9 0 16,0 6 8-16,1-6-8 0,-1-3 0 0,0-5 0 0,0 5 0 16,0-11 0-1,0 8-16-15,0-5-8 0,0-1-2 0,0 3 0 0,0-2-15 16,0-1-3-16,0-2-1 0,-3 8 0 0,3-5 13 0,-4 8 2 16,1-2 1-16,-1-1 0 0,-3 6 18 0,4 3 11 0,-4 3-12 0,0 1 12 15,3-1 0-15,-3 6 0 0,0 0 0 0,0 0 0 16,0 0-26-16,0 0 2 0,0 0 0 0,0 0 0 15,0 6 24-15,0 8 0 0,0-2 0 0,0 0 0 16,0 5 0-16,4 1 11 0,-4 0-11 0,0 2 12 16,3-2-12-16,-3 5 0 0,0-2 0 0,0 2 8 15,4-5-8-15,-4 3 8 0,0 2-8 0,0 1 8 16,0 2 20-16,0-8 4 0,0 8 1 0,0-2 0 16,0-7 5-16,0 4 1 0,0-3 0 0,0-1 0 15,0-2-26-15,0 3-5 0,0-1 0 0,0-5-8 16,0 3 9-16,0-3-9 0,0-1 0 0,0 1 9 15,0 0-9-15,3-12 0 0,-3 0 0 0,0 0 0 16,0 0-140-16,0 0-26 0</inkml:trace>
  <inkml:trace contextRef="#ctx0" brushRef="#br0" timeOffset="85158.98">17480 6555 771 0,'0'-6'32'16,"0"-6"-32"0,0 4 90-16,0 2 11 0,0 0 3 0,0 6 0 15,0 0-26-15,-3-6-5 0,3 6-1 0,-7 0 0 16,7 0-38-16,-8 0-8 0,5 6-2 0,-4 0 0 16,-4 0 7-16,4 8 1 0,-3-2 0 0,3 0 0 15,-4-3-8-15,4 5 0 0,0 1-1 0,0 3 0 16,-4-1 21-16,4 4 4 0,-3-3 0 0,3 2 1 15,3-2-29-15,-3 5-7 0,4-5-1 0,-1 0 0 16,4-4-12-16,-4 4 9 0,4-12-9 0,0 9 8 16,4-4 0-16,-4 1-8 0,7-6 12 0,-3 6-4 15,3-6 4-15,-4-1 1 0,1 1 0 0,3 0 0 0,-7-6 6 16,7 3 1-16,3 0 0 0,1-3 0 0,-4-3-20 16,4 0 0-16,-1-3 0 0,1 0 0 0,-1 1 10 15,1-7-2-15,-1 0 0 0,1 0 0 0,-4 1-8 0,0-4-11 16,4-3 3-16,-8 1 0 0,4-4 8 15,-3 3 0-15,-1-2 0 0,-3 2 0 16,0 6-20-16,0-5-3 0,0-1 0 0,-3 3 0 16,-1-2 2-16,1 5 0 0,-4 0 0 0,-4-8 0 0,4 8 10 0,-3 0 3 0,-1 0 0 15,0-2 0-15,1 8 8 0,-1 0 0 0,1 0 0 16,-1 6 0-16,0-6 0 0,4 12 0 0,0-6 0 0,0 6 0 16,-3 0-10-16,3 3 10 0,3 8-12 0,-3-5 12 15,4 0-11-15,-1 0 11 0,4 2-10 0,0-2 10 16,0 0-48-1,0-1-4-15,4 1-1 0</inkml:trace>
  <inkml:trace contextRef="#ctx0" brushRef="#br0" timeOffset="85855.739">17632 6640 1242 0,'0'0'52'0,"0"0"-41"16,-4 3 36-16,-3 0 7 0,0 3 2 0,4 3 0 16,-1-3-4-16,1-6 0 0,-1 12 0 0,4-7 0 15,-3 7-27-15,3-9-5 0,0 3-2 0,-4 3 0 16,4-3-8-16,0 8-2 0,0-8 0 0,0 6 0 16,0-3-8-16,0 3 0 0,0-1 0 0,0 1-11 15,4 0 11-15,-4 0 8 0,0-3-8 0,0 2 11 16,0 1-11-16,0-6 0 0,3 6 0 0,-3-6 0 15,0 5 0-15,0-5 8 0,0 0-8 0,0 3 8 16,0-9-8-16,0 0 8 0,0 0-8 0,0 0 8 16,0 0 0-16,0 0 0 0,0 0 0 0,0 0 0 15,0-6 20-15,4 0 3 0,-1-3 1 0,1-2 0 16,-4-7-12-16,3 0-1 0,1 1-1 0,-4-4 0 16,0-970-10-16,3 1941-8 0,-3-965 12 0,0-2-12 15,4-4 0-15,-4 9 0 0,3-5 0 0,-3 5 0 16,4-6 0-16,-4 6 0 0,0-2 0 0,3 2 0 15,-3 0 0-15,4 3 0 0,-4 4 0 0,3-4 0 16,1 6-16-16,-1-3 4 0,1 0 0 0,3 0 0 16,-3 6-29-16,3 0-6 0,3-6-1 0,-3 6 0 15,0 0-6-15,4 0-2 0,-4 6 0 0,0-6 0 16,4 6 20-16,-4 0 3 0,3-6 1 0,-3 9 0 16,0 0 19-16,0-4 4 0,-3 4 1 0,3-3 0 15,-7 6 8-15,4-6 0 0,-1 0 0 0,1 2-8 0,-4 1 30 16,3 0 6-16,-3 3 2 0,0 5 0 0,-3-5 10 15,3 3 1-15,0 3 1 0,-4-1 0 16,1-5-6-16,3 6-2 0,-8-4 0 0,5 4 0 0,-1 0 5 0,1-4 1 0,-1-2 0 16,1 6 0-16,-1-7-23 0,4-2-4 0,0 3-1 0,4 0 0 15,-4-6-12-15,3 0 9 0,4-1-9 0,0-5 8 16,1 0-115 0,2 0-23-16,4 0-5 0</inkml:trace>
  <inkml:trace contextRef="#ctx0" brushRef="#br0" timeOffset="86288.374">18105 5853 899 0,'0'0'18'0,"0"0"6"0,0 0-24 16,-4 5 0-16,4-5 0 0,-7 6 0 16,3 0 71-16,1 6 9 0,-4-6 1 0,3 0 1 0,1 2-14 0,-1 4-4 15,1 6 0-15,-1 0 0 16,1-4-9-16,-1 16-3 0,1-4 0 0,3 3 0 0,-4 4-25 0,4 2-6 0,0-3-1 15,0 15 0-15,4-8 20 0,-4 2 3 0,3 9 1 16,1-6 0-16,-1 6-29 16,1-3-6-16,-4 3-1 0,3 0 0 0,1 0-8 0,-4 0 8 15,3-6-8-15,-3 3 8 0,4-3-8 0,-4-9 0 16,0 4 0-16,0-7 0 0,0 3 9 0,0-8-9 16,0 2 10-16,0-3-10 0,0-2 13 15,0-6-3-15,0-1-1 0,3-2 0 0,-3-3-9 0,0-6 0 16,0 0 0-16,0-6 8 0,0 0-29 15,4 0-7-15,-1-6 0 0</inkml:trace>
  <inkml:trace contextRef="#ctx0" brushRef="#br0" timeOffset="86626.747">17819 6493 1060 0,'0'0'22'0,"0"0"5"0,0 0-27 0,0 0 0 0,0 0 0 0,0 0 0 16,0 0 128-16,0 0 21 0,0 0 4 0,0 0 1 15,0 0-56-15,0 0-11 0,3 0-3 0,4-5 0 16,0-1-31-16,4 0-6 0,3 0-2 0,4 3 0 15,-1-3-29-15,1 3-5 0,3-3-2 0,0 3 0 16,1-3-9-16,-1 1 0 0,3-1 0 16,-2 6-11-16,2-6 11 0,-3 0 0 0,4 0 0 15,-4 6 0-15,4-9 0 0,-4 6-8 16,0-3 8-16,-3 0-8 16,3 4-40-16,0 2-7 0,-3-6-1 0,0 6-1 0,-4 0-139 15,3 0-28-15</inkml:trace>
  <inkml:trace contextRef="#ctx0" brushRef="#br0" timeOffset="87290.45">18397 6667 1257 0,'0'0'26'0,"0"0"6"0,-7 6-32 0,7-6 0 15,-3 6 0-15,3-6 0 16,0 0 64-16,0 0 7 0,0 0 1 0,0 0 0 0,0 0-16 0,0 0-4 0,0 0 0 0,0 0 0 15,3 5-32-15,4-5-6 0,0 0-2 0,0 0 0 16,4 0 16-16,0 0 4 0,-1 0 0 0,1 0 0 16,-1 0-32-16,1 0 0 0,0 0 0 0,-1-5 0 15,1-1 0-15,-4 6 0 0,3 0 0 0,1-6 0 16,-4 6 0-16,0-6 0 0,0 0 0 0,0 0 0 16,-7 6 0-16,7-3 0 0,-7 3-13 0,0 0 4 15,0 0 9 1,0 0 11-16,4 3-3 0,-4-3 0 0,0 0-8 0,0 0 0 0,0 0 0 0,3-6 0 15,-3 6 0-15,0-6 0 0,-3 3 0 0,3-2 0 16,-4-1 11-16,1 0-3 0,-1 0-8 0,1-6 12 16,-4 6-12-16,0 0 9 0,-1-5-9 0,1 8 8 15,0-3-8-15,0 0 0 0,0 0 0 0,0 0 0 16,0 0 0-16,0 6 0 0,0-6 0 0,0 1 0 16,0 5 0-16,0 5 0 0,7-5 0 0,-7 6-11 15,0 0 3-15,0 0 0 0,-4 6 0 0,4-6 0 16,0 6 8-16,-4 2 0 0,4-2 0 0,-3 0 0 15,3 5 0-15,0-2 0 0,0 9 0 0,0-4 0 16,3-2 0-16,1 5 0 0,-1-2 0 0,0-1 0 16,4 1 0-16,-3-3 0 0,3-4 8 0,0 4-8 15,-4 0 20-15,4-7 0 0,0 4 0 0,0-3 0 16,4 6 0-16,-1-7 0 0,1 1 0 0,3 0 0 16,-3-3 0-16,3 2 0 0,3-5 0 0,-3 0 0 15,4 0-20-15,-1 6 0 0,1-9 0 0,-4 0 0 16,4-3 0-16,-1 3 0 0,4-6 0 0,-3 3 0 15,-1-3-98-15,5 3-24 0,-1-3-5 0</inkml:trace>
  <inkml:trace contextRef="#ctx0" brushRef="#br0" timeOffset="87648.886">18531 6370 1045 0,'0'0'44'15,"0"0"-36"1,0 0 87-16,0 0 17 0,0 0 3 0,0 0 1 16,0 0-28-16,0 0-4 0,4-6-2 0,3 6 0 15,-3-6-34-15,3-9-8 0,0 10 0 0,3-1-1 16,-3 0-23-16,4-6-4 0,-4 6 0 0,4-6-1 16,-1 1-11-16,1 2 0 0,-1-3 0 0,1 6 0 15,-1-11 0-15,-3 5-9 0,4 3 9 0,-4-3-13 16,4 0-107-16,-4 7-22 0</inkml:trace>
  <inkml:trace contextRef="#ctx0" brushRef="#br0" timeOffset="88986.242">18775 6690 694 0,'0'0'20'0,"0"0"4"0,0 0-24 0,0 0 0 0,0 0 0 0,0 0 0 15,0 0 24-15,0 0 1 0,0 0 0 0,0 0 0 16,0 0 25-16,0 0 5 0,0 0 1 0,0 0 0 16,0 0-13-16,0 0-3 0,0 0 0 0,0 0 0 15,0 0-8-15,0 0-1 0,0 0-1 0,0 0 0 16,0 0 13-16,0 0 2 0,3 6 1 0,-3-6 0 15,4 3-22-15,-4 6-4 16,0-9 0-16,3 6-1 0,-3 0 11 0,4 8 2 0,-1-8 1 0,1 0 0 16,3 0-20-16,-3-6-4 0,-1 6-1 0,4-3 0 15,-3 0 7-15,3-3 1 0,0 0 0 0,0 0 0 16,0 0 19-16,0-3 4 0,4 0 1 0,-1-3 0 16,-3 0-13-16,4 0-3 0,-4 0 0 0,3 1 0 15,1-7-12-15,-4 3-4 0,4 0 0 0,-4 0 0 16,0 3 20-16,0-5 3 0,0 5 1 0,-4 0 0 15,4-6-32-15,-3 3 0 0,3 3 0 0,-3-5 0 16,-1-1 0-16,-3 6 0 16,4-6 0-16,-4 6 0 0,-4-5-16 0,4 8-10 15,-3-3-2-15,-1 0 0 0,0 0 8 0,1-6 2 0,-1 1 0 0,1 5 0 16,-1-3 6-16,-3 3 2 0,4 0 0 0,-4 6 0 16,0-6-24-16,3 0-5 0,4 6-1 0,-7 0 0 15,7 0 40-15,-10 0 0 0,2 6 0 0,1 0 0 16,0 0-15-16,-3-3 5 0,3 6 1 0,0 0 0 15,-4 2 9-15,1 1 11 0,-1-6-3 0,4 6 0 16,0 0-8-16,0 2 10 0,3-2-10 0,-3 0 10 16,0-1 8-16,4 1 2 0,-4-3 0 0,-1 3 0 15,5 5-4-15,-4-5-1 0,3 3 0 0,1 3 0 16,-1-1-15-16,1-2 0 0,-1 3 0 0,4-1 0 0,0 1 11 16,0-6-11-16,4 2 12 0,-4 4-12 0,3-6 18 0,1-1-3 0,-1-2-1 0,4 3 0 15,-3 0 2-15,-1 0 0 0,1-7 0 0,3 1 0 16,0 6 3-16,0-9 1 0,4 6 0 15,-1-3 0-15,4-3-10 0,1 3-2 0,-1-1 0 0,0-5 0 16,0 6-8-16,0-6 0 0,0 0 0 0,0 6 0 16,-3-6 0-16,3 0-11 0,0 0 3 0,0 0 0 15,0 0-45-15,-3-6-9 0,3 6-2 16,-3 0 0-16,3 0-139 0,-4-6-28 0</inkml:trace>
  <inkml:trace contextRef="#ctx0" brushRef="#br0" timeOffset="100552.401">20119 6023 588 0,'0'0'12'0,"0"0"4"16,0 0-16-16,0 0 0 0,0 0 0 0,0 0 0 0,-4 6 39 0,1 0 5 15,3 3 0-15,-4-4 1 0,1 7 24 16,3-12 5-16,-4 12 1 0,1-6 0 16,-1-3-9-16,4-3-2 0,-3 6 0 0,3-6 0 15,0 0-16-15,0 0-3 0,0 0-1 0,0 0 0 0,0 0-26 0,-4 6-6 16,1-1 0-16,3 1-1 0,0 6-11 0,0 0 8 16,0-6-8-16,3 5 8 0,-3 4-8 0,4 3 0 0,-1-1 0 0,1 4 8 15,-1 3-8 1,1-1 0-16,-4 4 0 0,3 2 8 0,-3-8 9 0,4 8 2 15,-4 3 0-15,0-2 0 0,0 2-6 16,0 3-1-16,0-8 0 0,0 8 0 0,-4-6-12 0,4 4 11 0,-3-1-11 0,-1 3 10 16,1-8 10-16,-1 8 3 0,-3-8 0 0,4 2 0 15,-4-6-5-15,0 4-1 0,3-4 0 0,0-2 0 16,1 3 7-16,-1-13 2 0,1 1 0 0,-1 0 0 16,4-6-18-16,-3 3-8 0,3-4 0 0,0-5 8 15,-4 0 2-15,4 6 0 0,0-6 0 0,0 0 0 16,0 0 3-16,0 0 1 0,-3 0 0 0,3-6 0 0,0 6-14 15,0 0 0-15,0 0-9 0,0 0 9 16,0 0-165-16,0 0-27 0</inkml:trace>
  <inkml:trace contextRef="#ctx0" brushRef="#br0" timeOffset="101234.438">20334 6699 1235 0,'0'0'35'0,"-7"6"8"0,-4-3-35 0,4 3-8 0,4-3 0 0,3-3 0 15,0 0 50-15,-7 3 8 0,7-3 2 0,0 0 0 16,0 0-4-16,0 0 0 0,0 0 0 0,0 0 0 16,-4-3 3-16,1-3 0 0,3 0 0 0,0 6 0 15,3-6-47-15,1 3-12 0,-1 3 0 0,4-6 0 0,-3 6 0 16,3 0 0-16,0 0 0 0,0 0 0 0,4 6 0 0,-4-6-9 15,0 6 0-15,0-3 0 16,0 3 9-16,4 0 0 0,-4-3 0 0,0 6 0 16,0-4 8-16,3 1 0 0,-3-6 0 0,0 6 0 15,0-6-8-15,-7 0 0 0,7 0 0 0,1 0 0 16,-1-6 0-16,0 0 0 0,0 1 10 0,-4-7-10 16,4 0 9-16,-3 3-9 0,-1-3 8 0,1-5-8 15,-4 5 8-15,0-3-8 0,0-2 8 0,-4-1-8 16,-3 3 0-16,4 1 0 0,-4-1 0 0,0 3 0 15,-4 0 15-15,0 1-3 0,-3-1 0 0,0 9 0 16,0-3-12-16,0 0 0 0,-4 0 0 0,4 6 0 0,-3 0 12 16,-1 6 0-16,4-6 0 0,0 12 0 15,0-6-12-15,3 3 0 0,-3 8-12 0,3-5 12 0,1 0-10 16,-1 0 10-16,1 8-8 0,3-2 8 0,0-1 0 0,3-2-8 16,0 3 8-16,1 5 0 0,-1-5 0 15,8 8-8-15,-4-2 8 0,3-3 0 0,5 2-8 0,-5 1 8 16,1-4-8-16,3 4 8 0,-4-4 0 15,4-2 0-15,-3 5 0 0,-1-11 0 0,1 6 0 0,3-3 0 16,-4 2 0-16,1-5 0 0,3 0 0 0,0-4 0 16,-3 4 0-16,3-6 0 0,0 0 0 0,0 6 0 15,0-12 0-15,3 6 8 0,-3-6-8 16,4 0 0-16,0 0 0 0,-1-6 0 16,4-6-124-16,0 6-19 0,4 0-4 0</inkml:trace>
  <inkml:trace contextRef="#ctx0" brushRef="#br0" timeOffset="101772.614">20627 6708 1004 0,'0'0'22'0,"0"9"5"0,-4 3 1 0,4-1 0 0,-3-5-28 16,-1 6 0-16,1-3 0 0,3 3 0 0,-4-1 85 0,4 1 12 0,0 0 3 0,-3 0 0 15,3 2-40-15,0-2-7 0,0 6-1 0,-4-7-1 16,4-2-13-16,0 3-2 0,-3 6-1 0,3-12 0 16,0 5 5-16,-4-5 2 0,4 0 0 0,0-6 0 15,0 0-17-15,0 6-3 0,0-6-1 0,0 0 0 16,0 0 10-16,0 0 1 15,0 0 1-15,-3-3 0 0,3-6-3 0,0-3-1 0,0-11 0 0,0 2 0 16,0 4-29-16,3-13-20 0,1 4 4 0,-4 8 0 16,3-5 2-16,1-4 1 0,3 10 0 0,-4-4 0 15,1 9-27 1,-4-5-6-16,3 5-1 0,1 6 0 0,-4-6 26 0,3 3 5 0,1 3 0 0,-4 6 1 16,0 0 15-16,0 0 0 0,0 0 0 15,0 0 0-15,0 0 0 0,0 0 0 0,0 0 0 16,0 0 0-16,0 0-24 0,0 0 0 0,0 0 1 0,0 0 0 15,11 3 23-15,-4 6-11 0,-4-3 11 0,4 3-8 16,-3 3 8-16,-1 5 0 0,1-2 0 0,-1 9 0 16,1-7 0-16,-4 1-10 0,3 8 10 0,1-2-10 15,-1-4 34-15,1 4 8 0,-4-6 0 0,3 5 1 16,-3-2-21-16,4 2-4 0,-4-2 0 0,4-4-8 16,-4 1 8-16,3 0-8 0,-3 2 0 0,4-8 0 15,-4 6 0-15,3-10 0 0,-3 1 0 0,0-3 0 16,0-6-26-16,0 0-9 0,0 0-1 0</inkml:trace>
  <inkml:trace contextRef="#ctx0" brushRef="#br0" timeOffset="102225.817">21149 5888 954 0,'0'0'20'0,"0"0"5"0,0 0 1 0,-3 0 2 0,-5 0-28 0,1 6 0 0,0-3 0 0,0 2 0 16,0 7 69-16,-3-6 9 0,3 12 2 0,-8-1 0 15,5 4-11-15,-1 2-1 0,1 1-1 0,-1 2 0 16,1 4-23-16,2-4-4 0,1 10 0 0,0-4-1 16,0-3-15-16,0 15-4 0,4-8 0 0,3 8 0 15,-4-6 6-15,4 3 1 0,0-8 0 0,0 11 0 16,0-12-27-16,4 3 0 0,-4-5 0 0,0 8 0 16,0-6 0-16,0 3 13 0,3-8-1 0,-3 8-1 0,4-8-11 0,-4-4 0 15,-4 7 9-15,4-4-9 16,0-2 16-16,0-1-2 0,-3 4 0 0,-1-4 0 15,1-5-14-15,3 2 11 0,-4 4-11 0,1-10 10 0,-1 4-10 16,4-6 0-16,-3 6 9 0,-1-10-9 16,1 4 8-16,3 0-8 0,0-12 10 0,0 0-10 0,0 0 11 0,0 0-11 0,0 0 12 0,0 0-12 31,0 0-19-31,0 0-10 0,0 0-3 0</inkml:trace>
  <inkml:trace contextRef="#ctx0" brushRef="#br0" timeOffset="102586.436">20786 6529 1134 0,'0'0'24'0,"0"0"6"0,0 0 1 0,0 0 1 0,0 0-32 0,0 0 0 0,0 0 0 0,-7-3 0 0,7 3 61 0,-4-3 6 16,4 3 1-16,0 0 0 0,0 0-5 0,0 0-1 15,-3-6 0-15,3 6 0 0,0 0-6 0,0 0-2 16,3-6 0-16,-3 6 0 0,4-6-29 0,-1 0-5 16,4 6-2-16,-3 0 0 15,3-6-10-15,0 6-8 0,3 0 12 0,-3 0-12 16,8-5 8-16,-5-1-8 0,8 6 0 0,3 0 0 15,-3-6 0-15,-1 0 0 0,1 3 0 0,3-3 0 16,-3 0 0-16,-1 0 0 0,4 0 0 0,1 1 0 16,-5-1 0-16,1 0-9 0,3 0 1 0,-3 0 0 15,3 6-88-15,-3-9-18 0,3 9-3 0</inkml:trace>
  <inkml:trace contextRef="#ctx0" brushRef="#br0" timeOffset="103199.154">21202 6820 1450 0,'0'0'32'0,"0"0"6"0,0 0 2 0,0 0 1 0,0 0-33 0,0 0-8 15,0 0 0-15,0 0 0 0,0 0 84 0,0 0 16 16,0 0 2-16,0 0 1 0,0 0-53 0,0 0-10 16,0 0-3-16,0 0 0 0,0 0-20 0,7 0-4 15,0 0-1-15,0 0 0 0,0 0-3 0,0 0-1 16,4 0 0-16,-1 0 0 0,1 0-8 0,0 0 0 15,-4 0 0-15,0 0 0 0,3 0 0 0,-3-6 0 16,0 6 0-16,4-6 0 16,-4 6 0-16,4-6 0 0,-4 0 0 0,3 0 0 15,1-3-28-15,-4 4-7 0,-4-7-1 0,4 6-1 16,-3-6 14-16,-4 6 3 0,4-5 1 0,-4-4 0 16,0 6 9-16,-4 0 2 0,0-3 0 0,1 1 0 15,-1 5 8-15,-3-6 0 0,4 6 0 0,-4 0 0 16,3-3 0-16,-3 4 0 0,0-7 0 0,0 6 0 0,0 6 0 15,0-6 11-15,0 6-3 0,3 0 0 0,-6 6-8 0,3 0 0 16,0 0 0-16,0 0 0 0,0 2 0 0,-4 1-12 0,4 0 4 16,-4 3 8-16,4 5 0 0,0 1 0 15,4 0 0-15,-4 8 0 0,0-11 0 0,0 5 0 16,-1 1 0-16,1 0 0 0,4-4-8 0,-4 1 8 0,3 0 0 16,4-7 0-16,-3 4 0 0,3-3 0 0,-4 0 0 0,4-7 0 15,0 7 16-15,4-6 7 0,-4-6 1 16,3 3 1-16,-3-3 12 0,4 12 3 0,-1-6 0 0,-3-6 0 15,11 6-32-15,-4-6-8 16,4 5 0-16,-4-5 0 0,3 0 8 0,1 0 0 0,-1 0 0 0,4 0 0 16,1-5-110-1,-1 5-22-15,0-9-4 0</inkml:trace>
  <inkml:trace contextRef="#ctx0" brushRef="#br0" timeOffset="103983.144">21541 6696 936 0,'0'0'26'0,"0"0"7"0,0 0-33 0,0 0 0 0,0 0 0 0,0 0 0 15,0 0 68-15,0 0 6 0,0 0 2 0,0 0 0 16,0 3-16-16,0 6-4 0,-4-6 0 0,4 6 0 16,0 0-4-16,-3 2 0 0,3-5-1 0,0 6 0 15,0-3-6-15,0 5-1 0,0 1 0 0,0-3 0 16,-4 6-4-16,4-4-2 0,-4 4 0 0,4 0 0 16,-3-4 6-16,3-2 0 0,-4 6 1 0,1-7 0 15,3 1-45-15,0-6 0 0,0 0 0 0,0 6 0 16,0-3 0-16,-4-4 8 0,4 1-8 0,0-6 9 15,0 0-1-15,0 0-8 0,0 0 12 0,0 0-4 16,0 0 6-16,0 0 1 0,0 0 0 0,4-6 0 16,-1 1 1-16,4-7 0 0,-3 0 0 0,0 3 0 15,3-3-16-15,0-5 0 0,0 2 0 0,0 3 0 16,-4-5-13-16,4-1 1 0,0 0 0 0,0 7 0 16,-3 2-2-16,3-3 0 0,0 0 0 0,-3 6 0 15,3-2 14-15,-4-1-12 0,1 6 12 0,-4 3-12 16,0 0 12-16,0 0 0 0,0 0 0 0,0 0 10 15,0 0-10-15,0 0-11 0,0 0 3 0,0 0 0 16,3 9 0-16,-3-1 0 0,4 1 0 0,-4-3 0 16,3 6 19-16,-3 3 4 0,-3-7 1 0,3 4 0 15,-4 3-4-15,4-3 0 0,-3 5 0 0,3-8 0 16,0 3-3-16,0 6-1 0,-4-7 0 0,4 1 0 16,0-6 0-16,0 6 0 0,0-3 0 0,0-9 0 15,0 0-8-15,0 0 0 0,0 0 0 0,0 0 0 16,0 0 0-16,0 0 0 0,0 0 11 0,0 0-11 0,0 0 8 15,0 0-8-15,0 0 0 0,7-9 9 16,0 6-9-16,0-9-9 0,0 9 9 0,1-9-13 0,-5 1-9 0,4-1-2 0,-3-3 0 16,3 3 0-16,-4 6 10 0,4-5 2 15,-3-1 0-15,-1 0 0 16,4 3-16-16,-3 3-4 0,-1 1 0 0,1-1 0 0,-1 0 32 0,-3 6 0 0,0 0 13 16,0 0-4-16,0 0-9 0,0 0-11 0,0 0 3 15,0 0 0-15,0 0 8 0,0 0 0 0,4 9 8 0,-4-6-8 16,4 5 8-16,-4 1-8 15,3 0 8-15,-3-3-8 16,0 6 24-16,4-1 0 0,-4-5 0 0,3 3 0 0,-3 0-24 0,0 6 0 0,4-4 0 0,-4-5 0 16,3 6 0-16,-3 0 0 0,4-3 0 0,-1 2 0 15,1-5 0-15,-4 0 0 0,3 6 0 0,1-6 0 16,-1 0-21-16,1 0-9 0,-1-4-2 0</inkml:trace>
  <inkml:trace contextRef="#ctx0" brushRef="#br0" timeOffset="104611.912">21943 6914 1450 0,'0'0'32'0,"0"0"6"0,0 0 2 0,0 0 1 0,0 0-33 15,0 0-8-15,0 0 0 0,0 0 0 0,0 0 79 0,0 0 13 0,0 0 4 0,0 0 0 16,0 0-44-16,0 0-9 0,0 0-2 0,0 0 0 16,0 0-9-16,0 0-1 0,0 0-1 0,0 0 0 15,0 0-30-15,0 0 0 0,0 0 0 0,7 0 0 16,0 0 0-16,-4 0 8 0,4 0-8 0,4 0 0 15,-4 0 0-15,0-6 8 0,4 3-8 0,-1 0 0 16,-3 0 13-16,4 0-3 0,0 0-1 0,-1-3 0 16,1 6-9-16,-1-6 0 0,4-5 0 0,1 5 0 15,-5 0 8-15,1-6 0 0,-1 3 0 0,4 3 0 16,-7-2 0-16,4-1 0 0,-4-3 0 0,0 6 0 16,0-9-8-16,-3 10 0 0,3-7 0 0,-4 6 0 15,1-6 0-15,-1 6 0 0,-3 0 0 0,0 1 0 16,0-4-16-16,0 3 2 0,0 0 0 0,-3 0 0 15,3 3-5-15,-4 0-1 0,1 3 0 0,-4-6 0 16,0 6-12-16,0-6-4 0,-4 6 0 0,0 0 0 16,1 0 21-16,-1 6 4 0,1-6 1 0,-4 6 0 15,3 3 2-15,0 0 0 0,-3 6 0 0,4-4 0 16,-4 1 8-16,3 3-12 0,-3 2 12 0,3 1-12 16,1-6 12-16,-1 5 0 0,4-5 8 0,-3 3-8 15,2 3 8-15,1-7-8 0,0 1 10 0,4 3-10 16,-1-3 10-16,1-7-10 0,-1 7 10 0,4-12-10 15,4 6 27-15,-4-6-1 0,3 6 0 0,4 3 0 16,-7-9 2-16,7 6 0 0,0 0 0 0,1-1 0 0,-1 1-20 16,0 0-8-16,3-6 8 0,-3 6-8 0,4-6 12 0,-1 0-4 0,1 0 0 0,-4 0 0 15,4 0-8-15,-1 0-11 0,1 0 3 16,-1-6 0 0,1 6-133-16,0-6-27 0,3 0-4 0</inkml:trace>
  <inkml:trace contextRef="#ctx0" brushRef="#br0" timeOffset="105063.436">22324 6852 1026 0,'0'0'28'0,"0"0"8"0,0 0-28 0,0 0-8 0,0 0 0 0,-4 6 0 0,1 6 96 0,-1-6 17 16,4-1 4-16,-7 1 1 0,4 0-10 0,-1 3-1 16,1 3-1-16,3 0 0 0,-4-7-56 0,0 7-11 15,-3-6-3-15,4 6 0 0,-1-6-6 0,4 3-2 16,0-4 0-16,0-5 0 0,0 12-6 0,0-12-2 16,0 0 0-16,0 6 0 0,0 0-3 0,0 0-1 0,0-6 0 0,0 0 0 15,0 0 10-15,0 0 2 0,0 0 0 0,7-6 0 16,-3 0-16-16,3-6-4 0,-3 1 0 15,-1 2 0 1,4-6-31-16,-3 6-6 0,-1-3-2 0,1 1 0 16,-1-1 2-16,1 3 0 0,-1 3 0 0,1 0 0 0,-1 0 13 0,-3 1 4 15,0-1 0-15,0 6 0 16,0 0 12-16,0 0 0 0,0 0 0 0,0 0 0 16,0 0-28-16,0 0-4 0,0 0 0 0,4 6 0 0,-4 5 21 0,3-5 11 15,1 3-12-15,-4 9 12 0,0-7-8 0,0 1 8 0,0 0 0 16,0 3 0-16,0 2 0 0,3-5 0 0,-3 6 0 15,0-7 0-15,0 4 0 0,0-3 0 0,0 0 0 0,0-4 0 16,4 1 0-16,-4-9 0 0,0 0 0 0</inkml:trace>
  <inkml:trace contextRef="#ctx0" brushRef="#br0" timeOffset="105544.834">22624 6091 1165 0,'0'0'24'0,"0"0"7"0,-7 6-31 15,0 2 0-15,-1-2 0 0,5 0 0 0,-1 0 86 0,1 0 11 0,3-6 3 0,-4 12 0 16,4-9-7-16,0-3-1 0,-3 5 0 0,6 7 0 16,-3 0-44-16,4 0-10 0,-4 5-2 0,3-2 0 15,1 9-6-15,-4-1-2 0,3 4 0 0,1-4 0 16,-4 6-6-16,4 4-2 0,-1-1 0 0,1 3 0 15,-1-2-9-15,1 2-3 0,-1 3 0 0,1 0 0 16,-4 4 0-16,3-4 0 0,1 3 0 0,-4 3 0 16,0-6-8-16,-4 1 0 0,4-4 0 0,0 0-11 15,0-3 11-15,0 4 0 16,0-4 0-16,-3-3 0 0,3-8 22 0,-4 5 6 0,1-2 2 0,3 0 0 16,0-10-30-16,0 10 0 0,0-13 0 0,0 1 0 15,0-6 0-15,0-6 8 0,0 0-8 0,0 0 0 16,3 0 0-16,-3 0 0 0,4-6 0 0,-1 0 0 15,4-5-102-15,0-4-23 0,0 0-5 16</inkml:trace>
  <inkml:trace contextRef="#ctx0" brushRef="#br0" timeOffset="105860.858">22398 6470 1197 0,'0'0'50'0,"-4"6"-40"31,4-6 54-31,0 0 12 0,0 0 1 0,0 0 1 0,0 0-11 0,4 6-3 16,-4-6 0-16,3 11 0 0,1-11-1 0,7 6-1 0,-1-6 0 0,1 6 0 15,6-6-18-15,1 0-3 0,0-6-1 0,6 6 0 16,-3 0-28-16,4-6-12 0,-4-5 8 0,8 11-8 16,-5-12 12-16,4 6-4 0,1-3 0 0,-1 3 0 15,0-5-44-15,0 5-10 0,-3-6-2 0,3 6 0 16,-3-6-25-16,-4 6-6 16,4-2-1-16</inkml:trace>
  <inkml:trace contextRef="#ctx0" brushRef="#br0" timeOffset="111980.262">23841 6246 816 0,'0'0'16'0,"0"0"6"16,0 0-22-16,0 0 0 0,0 0 0 0,0 0 0 16,0 0 78-16,0 0 11 0,0 0 3 0,0 0 0 15,-4-5-48-15,4 5-10 0,-3-6-2 0,3 6 0 16,0 0 0-16,-4 0 0 0,4 0 0 0,0 0 0 15,0 0-32-15,0-6 0 0,0 6 0 0,0 0 0 16,0 0 13-16,0 0-4 0,0 0-1 0,0 0 0 0,0 12-8 0,0-7 0 0,0 13 0 0,0-3 0 16,4 8 10-16,-4 1 0 0,3-7 0 0,1 16 0 15,-4-7 13-15,3 10 2 0,-3-4 1 0,4 3 0 16,-4 3 5-16,3-8 1 0,-3 8 0 0,-3-3 0 16,3 3 0-16,0-8 0 0,-4 2 0 0,1-5 0 15,3-4-1-15,-4 4 0 0,4-4 0 0,0 1 0 16,-3-4-2-16,3 4 0 0,0-7 0 0,0 4 0 15,0-3-17-15,0-1-3 0,0-5-1 0,3 3 0 16,-3-4 6-16,4 1 1 0,-4-6 0 0,3 0 0 16,1 6-15-16,-1-12-8 0,1 6 8 0,-1-6-13 15,1 6-2-15,-1-6 0 0,4 0 0 0,1-6 0 32,-1 6-149-32,0-6-29 0,14-6-7 0,-7 0 0 0</inkml:trace>
  <inkml:trace contextRef="#ctx0" brushRef="#br0" timeOffset="112532.258">24402 6734 1335 0,'0'0'29'0,"0"0"7"0,0 0 0 0,0 0 2 0,-4-5-30 0,-6 5-8 0,2-9 0 0,1 9 0 15,-3 0 25-15,-1 0 4 0,1 0 1 16,-4 9 0-16,-1-9 30 0,1 5 7 0,0-5 1 0,0 6 0 16,0 0-31-16,0 0-5 0,0 0-2 0,3-3 0 15,1 0-30-15,-1 6 0 0,0-3 0 0,4 5 0 16,0-5 0-16,4 0 0 0,-1 0 0 0,1 6 0 15,3-3 0-15,0-1 0 0,0 1 0 0,3 3 0 16,-3 0 0-16,4-1 0 0,-1-5 0 0,1 3 0 16,3 0 0-16,0 6 0 0,0-4 0 0,0 1 0 15,4-6 0-15,-4-3 0 0,0 6 0 0,3-6 0 16,-3-3 12-16,0 0 0 0,4 0 0 0,-4-3 0 16,4-6 4-16,-4 6 0 0,0-3 0 0,0 0 0 15,0 0 16-15,0-5 4 0,0-1 1 0,-3 6 0 16,-1-3-23-16,1 3-5 0,-4 0-1 0,3 1 0 0,-3-1 10 0,0 6 2 15,0 0 0-15,0 0 0 0,0 0-20 16,0 0 10-16,0 0-10 0,0 0 8 0,0 0-8 16,0 0 12-16,0 0-12 0,0 0 12 0,-3 6-12 15,3-1 0-15,-4 7-12 0,4-3 12 16,0 9-12-16,0-7 12 0,0 1-10 0,0-3 10 0,4 6-8 0,-1-1 8 16,4-2 0-16,-3 6-9 0,3-6 9 0,0 2-8 15,0-2 8-15,0 0-8 16,4-6-45-16,-1 2-9 0,1-2-2 0,3 0-804 0</inkml:trace>
  <inkml:trace contextRef="#ctx0" brushRef="#br0" timeOffset="113650.779">25439 6949 1177 0,'0'0'25'0,"0"0"6"0,0 0 1 0,0 0 2 0,0 0-34 0,0 0 0 0,-7 0 0 0,7 0 0 16,0 0 32-16,0 0 0 0,0 0 0 0,0 0 0 16,0 0 20-16,-4 0 3 0,4 0 1 0,0 0 0 15,-7 0-8-15,7 0-2 0,-7-6 0 0,7 6 0 16,0 0-29-16,-7 0-5 0,7 0-2 0,-7 0 0 16,7 0-10-16,-7 6 0 0,0-6 0 0,0 0 0 15,0 3 0-15,0-3 0 0,0 3 0 0,0 3 0 16,-4-3 0-16,4 3 0 0,0 0 0 0,0-1 0 15,3 1 0-15,-3 0 0 0,-3 0 0 0,3 6 8 0,0-9 15 16,0 6 2-16,-4-1 1 0,0 4 0 16,4 0-3-16,0 0-1 0,0-4 0 0,0 4 0 15,0-6 15-15,4 6 3 0,-1 0 1 0,1-6 0 0,3-6-25 0,0 0-6 16,0 0-1-16,0 0 0 0,0 0-9 0,0 0 0 16,0 0 0-16,0 5 0 0,3-5 0 0,-3 0 8 15,4 6-8-15,-1-3 8 0,1-3 0 0,3 3-8 16,0-3 12-16,0 3-4 15,0-3-8-15,0 0 10 0,0-3-10 0,4 3 10 16,-4-3-10-16,3 0 0 0,1-3 0 0,-1 1 8 16,1-7-8-16,-1 0 0 0,-2-3 0 0,6 4 0 15,-4-7 0-15,4 0 15 0,0-2-3 0,1-4 0 16,-1 7-12-16,-4-7 0 0,4 3 0 0,-3-2-10 16,0 2 10-16,-1-8 0 0,4 0 0 0,-7-4-8 0,4 1 8 0,-1 2 0 15,1-8 0-15,-7 9 0 0,3-1 0 16,-4 4-8-16,1 0 0 0,-1 2 0 0,1-5-7 15,-1 8-1-15,1-8 0 0,-4 2 0 16,-4-2 7-16,4 5 1 0,-3 4 0 0,-4-4 0 0,3 7-16 16,1 2-4-16,-1 3 0 0,1 6 0 0,-1-6 17 0,-3 12 11 0,7 0-13 0,-7-5 5 15,0 10-3-15,-4 1 0 0,4 0 0 0,0 6 0 16,-3 3-1-16,-1 2 0 0,0 7 0 0,1-1 0 16,-1 4 12-16,4-1 0 0,-3 4 8 0,3-1-8 15,0 3 9-15,-1 1-9 0,5 2 12 0,-4-3-12 16,7 4 8-16,-4-7-8 0,4 9 0 0,0-8 0 15,0 2 8-15,0-6-8 0,4 10 9 0,-4-13-9 16,3 4 12-16,-3-4-4 0,4 1-8 0,-4 2 12 0,0-8-3 0,3 2-1 16,-3-2 0-16,4 0 0 0,-4-10 0 15,4 1-8-15,-4 6 12 0,3-3-4 16,-3-6 10-16,0 0 2 0,0-1 0 0,4 4 0 16,-4-9-42-16,0 0-8 0,0 0-2 0,0 3 0 15,3 6-16-15,1-3-3 0,-4-6-1 0,3 6-483 16,-3-6-97-16</inkml:trace>
  <inkml:trace contextRef="#ctx0" brushRef="#br0" timeOffset="114273.493">25763 6949 1504 0,'0'0'43'0,"0"0"9"0,-7 0-42 0,7 0-10 0,-7 0 0 0,7 0 0 16,0 0 34-16,0 0 5 0,0 0 1 0,0 0 0 15,0 0-16-15,0 0-2 0,0 0-1 0,0 0 0 16,0 0-1-16,0 0 0 0,0 0 0 0,0 0 0 0,0 0-4 16,0 6-2-16,0-6 0 0,0 0 0 0,0 9-14 0,0-9 0 15,4 6 0-15,-4-6 0 0,7 6 9 16,-4-6-9-16,1 5 8 0,3-5-8 0,0 0 20 16,0 6-2-16,0-6 0 0,0-6 0 0,0 6-1 0,0 0 0 15,0-5 0-15,0 5 0 0,0-9 6 0,0 3 1 16,4-3 0-16,-4 6 0 0,0-9-3 0,0 6 0 15,0-5 0-15,0 5 0 0,-3-6-10 0,-1 3-3 16,1 3 0-16,-1-5 0 0,1 5-8 0,-4 0 12 16,0 0-12-16,0 6 12 0,0-6-12 0,-4 0 12 0,1 0-12 15,-4 0 12-15,3 3-12 0,-3 1 0 0,0-1 0 16,0 0 0-16,0 3 0 0,-3 0 0 0,2 3 0 0,-2 0-11 16,3 2 11-16,-4 1-12 0,1-3 12 0,-1 6-12 15,1 3 12-15,-1 0-12 16,-3-1 12-16,3-2-12 0,-3 3 12 15,7 6 0-15,-3-7 0 0,-1 7-8 0,0 3 8 0,4-10 0 0,0 13 0 16,0-12 0-16,4 8 0 0,-1-2 0 0,4-4 0 0,0-2-8 16,0 6 8-16,0-6 0 0,0-12 0 0,0 0 8 15,0 0-8-15,7 6 9 0,0 5-9 0,-7-11 10 16,11 6-10-16,-4 3 0 0,3 3 0 0,1-6 0 16,0-1-19-16,-1-5-5 15,4 6-2-15,-3-6 0 0,7-6-160 0,-4 6-32 16,17-11-6-16,-2 5-2 0</inkml:trace>
  <inkml:trace contextRef="#ctx0" brushRef="#br0" timeOffset="114784.846">26233 6796 1378 0,'0'0'30'0,"0"0"6"0,-7 6 2 0,-1 0 2 0,1-6-32 0,-3 6-8 16,3 0 0-16,-4 0 0 0,4-1 68 0,-3 1 13 15,-1 0 3-15,0 3 0 0,1-3-16 0,-1 6-4 0,1-1 0 0,3-5 0 16,-4 0-9-16,4 0-3 16,0-3 0-16,0 3 0 0,0 6-24 0,3-12-4 15,4 0-2-15,-3 6 0 0,3-6-1 0,0 0 0 0,0 0 0 0,-4 5 0 16,4-5-21-16,0 0 0 0,0 0 0 0,0 12 0 15,0-12 0-15,0 0 0 0,0 0 0 0,4 6 8 16,-4-6 0-16,3 0 0 0,-3 0 0 0,0 0 0 16,4 6-8-16,3 0 0 0,-4-3 0 0,1 0 0 15,3 0 0-15,-4 3 0 0,-3-6 0 0,7 0 0 16,1 5 0-16,-5 1-12 0,4-6 4 0,0 6 0 16,-7-6 8-16,4 0 0 0,3 6 0 0,-4-6 0 15,4 6 0-15,-3 0 0 0,-4-6 0 0,3 6 0 16,1-3 0-16,-4-3 0 0,3 5 0 0,1 1 0 15,-4-6 0-15,0 6 0 0,4 0 0 0,-4 0 0 16,0 6 0-16,0 0 11 0,0-10-3 0,0 1 0 16,-4 6 7-16,0-3 1 0,1 6 0 0,-4 0 0 15,0-6-7-15,0-1-1 0,0-5 0 0,0 0 0 16,0 6-8-16,0-6 0 0,-4 0 0 0,4 0 0 0,0 0 0 16,0 0-14-16,-4 0 3 0,4 0 1 15,0 0-38-15,-3 3-8 0,-1-6-2 0,-3 3 0 16,0-6-112-16,3 1-22 0,-3-1-5 15</inkml:trace>
  <inkml:trace contextRef="#ctx0" brushRef="#br0" timeOffset="115533.544">26412 6993 1466 0,'-10'-6'41'0,"10"6"11"0,0 0-42 0,-7 0-10 0,7 0 0 0,0 0 0 15,0 0 61-15,-7 0 11 0,7 0 1 0,0 0 1 16,0 0-38-16,-7 0-8 0,7 0-2 0,0 0 0 16,0 0-16-16,-7 6-10 0,7-6 12 0,-7 0-12 15,7 0 0-15,-7 6 0 0,3 0 0 0,0 0 0 16,1 0 0-16,3 0 0 0,-4 2 0 0,1 4 0 15,-1-6 0-15,1 6 0 0,3 0 0 0,-4-4 0 16,1 1 0-16,3 6 12 0,0-3-4 0,0-1-8 16,0 1 11-16,0 3-11 0,0-3 10 0,0-1-10 15,3 1 12-15,-3-3-3 0,4 0-1 0,-1 0 0 16,1 2-8-16,-1-5 12 0,4 6-12 0,-3-6 12 16,3-6-12-16,4 6 0 0,-1-3 0 0,1-3 0 0,3 3 0 15,-3-3-9-15,6-3 9 0,1 0-10 16,-1-3-42-16,5 0-8 0,2-6-1 0,5 6-453 15,-1-8-90-15</inkml:trace>
  <inkml:trace contextRef="#ctx0" brushRef="#br0" timeOffset="116098.616">26695 7011 961 0,'0'0'20'0,"0"0"5"0,0 0 1 0,0 0 2 0,0 0-28 0,-4 0 0 0,-3 6 0 0,7-6 0 16,0 0 89-16,-3 6 12 0,3-6 3 0,-4 5 0 15,4-5-32-15,0 0-7 0,0 9-1 0,0-9 0 16,0 6-32-16,0-6-8 0,4 6 0 0,-1 0-1 15,4 0 14-15,-3 0 3 0,3 0 1 0,0-4 0 16,0 1-23-16,0 0-5 0,0 0-1 0,0 0 0 16,4-3 0-16,-1 0 0 0,-3 0 0 0,4 0 0 15,-1 0-4-15,1-3 0 0,0 0-8 0,-4-3 12 16,3 4-3-16,-3-4-1 0,4 0 0 0,-4 0 0 16,0 0-8-16,4 0 8 0,-4-6-8 0,0 4 8 15,-4 2-8-15,4 0-17 0,-7-6 4 0,4 6 1 16,-1 0-16-16,-3 0-4 0,0 1 0 15,-3-4 0-15,-1 6-16 0,1-6-3 0,-4 6-1 16,0 0 0-16,0 3 37 0,-1-6 15 0,1 6-12 0,0 0 12 0,-3 0 8 0,-1 0 10 16,1 0 2-16,-1 6 0 0,0-6 15 0,1 3 3 15,-1 6 1-15,1 0 0 0,-1-3-25 0,1 5-5 16,-1 1-1-16,0 0 0 0,1-6 0 0,3 5 0 16,0 4 0-16,3-9 0 0,-3 12 0 0,4-10 0 15,3 4 0-15,-4 6 0 0,4 0 4 0,4-7 0 16,-4 4 0-16,3-3 0 0,1 5-4 0,3-5-8 0,0 0 12 15,0 3-4-15,0-4 11 0,0 1 1 0,4 0 1 16,-1-3 0-16,1-3-21 0,3 2 0 0,0 1 0 16,4-3 0-1,-4 0-33-15,3-6-8 0,1 6-2 0,3-6 0 16,-3-6-106-16,-1 6-22 0,1-6-4 0,0-6-1 0</inkml:trace>
  <inkml:trace contextRef="#ctx0" brushRef="#br0" timeOffset="116593.374">27047 7025 918 0,'0'0'20'16,"0"0"4"-16,0 0 0 0,0 0 3 0,0 0-27 0,0 6 0 0,0 0 0 0,0 0 0 0,0 0 72 0,0 6 10 15,0-6 2-15,4 0 0 0,-4 2 8 0,0 1 1 16,0 6 1-16,0-3 0 0,0-6-23 0,0 5-5 15,0 4-1-15,-4 3 0 0,4-13-17 0,-3 7-3 16,3 3-1-16,-4-6 0 0,1 0-12 0,3 2-2 16,-4-5-1-16,4-6 0 0,0 0-10 0,0 0-3 15,0 0 0-15,0 0 0 0,0 0 20 0,0 0 3 16,0 0 1-16,0 0 0 0,0 0-26 0,4-6-5 16,-4 0-1-16,3-5 0 0,1 2-8 0,-1-3 0 15,1 6 0-15,-4-6 0 0,4 1 0 0,-1-1-14 16,4-3 3-16,-3 4 1 15,-1-1-16-15,1 0-3 0,-1 0-1 0,1 3 0 0,-1 4 18 0,1-7 3 16,-1 0 1-16,1 6 0 0,-1 6-4 0,1-6 0 0,-1 0 0 0,-3 6 0 16,7-3 12-16,-7 3 0 0,4 0 0 0,-4 0 0 15,7 0 0-15,0 3-8 0,-3 3 8 0,3 0-8 16,-4-6 0-16,4 6 0 0,-3 0 0 0,3 6 0 16,-4-6 8-16,1-4 0 0,-1 7 0 0,5-3 0 15,-5 3 0-15,1-3 0 0,-1 6 0 0,1-6 0 16,-1-1 0-16,1 4 0 0,-1-3 0 0,-3 6 0 15,4-6 0-15,-1 5 0 0,-3-5 0 0,0 0 0 16,4 0 0-16,-4 3 0 0,0-9 0 0,0 9 0 16,0-3-28-16,0-6-3 15,0 0-1-15,0 8 0 0,0-8-179 0,0 0-36 0,0 0-7 16,0 0-2-16</inkml:trace>
  <inkml:trace contextRef="#ctx0" brushRef="#br0" timeOffset="117083.474">27351 6264 817 0,'0'0'23'0,"0"0"5"0,0 0-28 0,0 0 0 0,0 0 0 0,0 0 0 15,0 0 86-15,0 0 11 0,0 0 3 0,0 0 0 16,0 0-13-16,-4 6-3 0,4-6 0 0,-3 6 0 16,-1 0-25-16,4 3-6 0,0 2-1 0,0 1 0 15,0 0-8-15,4 3-3 0,-1 8 0 0,-3-5 0 16,4 5-24-16,-4 4-5 15,3 2 0-15,-3-8-1 0,4 8 3 0,-4-3 1 0,3 4 0 0,-3-4 0 16,0 10 11-16,4-4 2 0,-4 3 1 0,3 9 0 16,-3-5-9-16,0-4-1 0,0-6-1 0,-3 4 0 15,3-10 2-15,-4 4 0 0,1-10 0 0,3 10 0 16,0-4-12-16,-4-5-8 0,4 2 12 0,-3 4-12 16,3-4 28-16,0-2-2 0,-4 6 0 0,4-13 0 15,0 4-10-15,0 3-3 0,0-1 0 0,0-5 0 16,-3-3-13-16,3 0 0 0,0-9 0 0,0 0 0 0,0 0 9 15,0 0-9-15,0 0 8 0,0 0-8 0,0 0 0 0,0 0-17 16,0 0 2-16,0 0 1 16,0 0-123-16,0 0-25 0,0 0-5 0,7-6-398 15,-4-6-80-15</inkml:trace>
  <inkml:trace contextRef="#ctx0" brushRef="#br0" timeOffset="117657.859">27157 6617 946 0,'0'0'20'0,"0"0"5"0,-7 0 1 0,0-6 2 0,7 6-28 0,0 0 0 0,-7 0 0 0,7 0 0 16,0 0 60-16,-4-6 6 0,4 6 2 0,0 0 0 16,0 0-16-16,0 0-4 0,0 0 0 0,0 0 0 15,0 0-19-15,0 0-4 0,0 0-1 0,0 0 0 0,0 0 7 0,0 0 1 16,0 0 0-16,0 0 0 0,0 0-16 0,0 0-4 16,0 0 0-16,0 0 0 0,0 0-3 15,0 0-1-15,0 0 0 0,0 0 0 0,0 0 4 0,0 0 0 16,0 0 0-16,0 0 0 0,-3 6 22 15,-1 0 5-15,4-6 1 0,0 0 0 0,0 0-20 16,0 0-3-16,0 0-1 0,0 0 0 16,0 0-6-16,0 0-2 0,0 0 0 0,0 0 0 0,0 0 20 0,0 0 3 15,0 0 1-15,-3 6 0 0,3-6-32 0,0 0 0 16,0 0 0-16,0 0 0 0,0 0 0 0,0 0 0 16,0 0 0-16,0 0 0 0,0 0 0 0,0 0 0 15,0 0 0-15,0 0 0 0,0 0 0 0,0 0 0 16,0 6 0-16,3-1 0 0,1 1 12 0,3-3-3 15,0 0-1-15,0-3 0 0,3 0 5 0,1 0 1 0,0 0 0 16,3 0 0-16,0 3-2 0,3-3-1 0,1 3 0 16,7 0 0-16,-1 3-11 0,1-6 0 0,0 0 0 15,-1 0-11-15,-2 6 26 0,2-6 5 16,-2 0 0-16,-1 0 1 0,0 0-21 0,-3 0 8 0,3 0-8 16,-4-6 0-16,1 6 14 0,0 0-2 0,-1 0 0 15,-3-6 0 1,4 3-51-16,-4 0-10 0,0 0-3 0,0 0 0 15,0 0-147-15,-3 0-29 0,14-5-7 0,-8 2-1 0</inkml:trace>
  <inkml:trace contextRef="#ctx0" brushRef="#br0" timeOffset="118365.136">27615 7099 1220 0,'0'0'27'0,"0"0"5"0,-3-6 2 0,3 6 0 0,0 0-34 0,-4-6 0 0,4 6 0 0,0 0 0 16,0 0 109-16,0 0 15 0,0 0 4 0,0 0 0 16,0 0-20-16,0 0-4 0,0 0-1 0,0 0 0 15,0 0-56-15,0 0-11 16,0 0-3-16,0 0 0 0,0 0-1 0,0 0 0 0,0 0 0 0,0 0 0 16,0 0-22-16,7 0-10 0,0 0 8 0,1 0-8 15,-1 0 0-15,0 0 0 0,3 3 0 0,-3 0 0 16,4-3 0-16,-4 0 0 0,0 6 0 0,4-6 0 15,-4 0 0-15,0 0 0 0,3 0 0 0,-3-6 0 16,0 6 0-16,-3 0 0 0,3-3 0 0,-7 3 0 16,7-3 0-16,-3 0 0 0,3 0 0 0,-4 0 0 15,1-2 12-15,-1 5-4 16,1-6 0-16,-1 0 0 0,1-6-8 0,-1 6 0 0,-3 0 0 0,4 0 0 16,-4 0 0-16,0 4-17 0,0-4 4 0,0 0 1 31,0-6-23-31,0 6-4 0,0-6-1 0,0 7 0 15,-4-7 7-15,1 3 1 0,-1 3 0 0,1-6 0 0,-1 6-7 0,-3 6-1 0,7 0 0 16,-3-5 0-16,-4 5 13 0,7 0 3 0,-7 5 0 0,-4-5 0 16,4 12-7-16,-4-6-1 0,4 0 0 0,-3 9 0 0,-1-4 52 15,0 1 9-15,1 6 3 0,3-9 0 0,-4-4-16 0,4 7-4 16,-3-6 0-16,3 6 0 0,-4 0 32 0,0-1 5 16,1-2 2-16,-1 15 0 0,4-12-24 0,0-1-5 15,0 7-1-15,4-3 0 0,-1-4-7 0,0 1-2 16,4 0 0-16,0-3 0 0,0 2 16 0,0-5 4 15,4 6 0-15,-4-6 0 0,7 6-32 0,0-9 0 0,0 0 0 16,0 5 0-16,4-2 12 0,-1 0-3 0,4 0-1 0,1 0 0 16,-1 0-8-16,0 0 8 0,0 0-8 0,4-1 8 15,-4-2-8-15,0 0-17 0,3 0 4 0,-2-3 1 32,2 3-136-32,1-3-28 0,-4 0-4 0,4 0-641 0</inkml:trace>
  <inkml:trace contextRef="#ctx0" brushRef="#br0" timeOffset="118698.693">28088 7184 2017 0,'0'0'42'0,"0"0"10"15,0 0-42-15,0 0-10 0,0 0 0 0,0 0 0 16,0 0 28-16,0 0 3 0,0 0 1 0,0 6 0 15,0-6-10-15,0 0-2 0,0 0 0 0,4 9 0 16,-4-9-6-16,0 0-2 0,7 3 0 0,-7-3 0 0,3 3-25 16,-3-3-6-16,0 0-1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48DD0A07-85FA-4B78-9C5E-5A1CE49C4023}" type="datetimeFigureOut">
              <a:rPr lang="en-US" smtClean="0"/>
              <a:t>3/12/2025</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6A90846C-8667-4EDA-B1E1-658FC02399AA}" type="slidenum">
              <a:rPr lang="en-US" smtClean="0"/>
              <a:t>‹#›</a:t>
            </a:fld>
            <a:endParaRPr lang="en-US" dirty="0"/>
          </a:p>
        </p:txBody>
      </p:sp>
    </p:spTree>
    <p:extLst>
      <p:ext uri="{BB962C8B-B14F-4D97-AF65-F5344CB8AC3E}">
        <p14:creationId xmlns:p14="http://schemas.microsoft.com/office/powerpoint/2010/main" val="2572251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é</a:t>
            </a:r>
          </a:p>
        </p:txBody>
      </p:sp>
      <p:sp>
        <p:nvSpPr>
          <p:cNvPr id="4" name="Slide Number Placeholder 3"/>
          <p:cNvSpPr>
            <a:spLocks noGrp="1"/>
          </p:cNvSpPr>
          <p:nvPr>
            <p:ph type="sldNum" sz="quarter" idx="10"/>
          </p:nvPr>
        </p:nvSpPr>
        <p:spPr/>
        <p:txBody>
          <a:bodyPr/>
          <a:lstStyle/>
          <a:p>
            <a:fld id="{6A90846C-8667-4EDA-B1E1-658FC02399AA}" type="slidenum">
              <a:rPr lang="en-US" smtClean="0"/>
              <a:t>26</a:t>
            </a:fld>
            <a:endParaRPr lang="en-US" dirty="0"/>
          </a:p>
        </p:txBody>
      </p:sp>
    </p:spTree>
    <p:extLst>
      <p:ext uri="{BB962C8B-B14F-4D97-AF65-F5344CB8AC3E}">
        <p14:creationId xmlns:p14="http://schemas.microsoft.com/office/powerpoint/2010/main" val="638875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3/12/2025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3/12/2025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3/12/2025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3/12/2025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3/12/2025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3/12/2025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3/12/2025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3/12/2025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3/12/2025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vendredi, le sept mars</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69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me</a:t>
            </a:r>
          </a:p>
          <a:p>
            <a:pPr marL="0" indent="0">
              <a:buNone/>
            </a:pPr>
            <a:r>
              <a:rPr lang="en-US" dirty="0"/>
              <a:t>		la</a:t>
            </a:r>
          </a:p>
          <a:p>
            <a:pPr marL="0" indent="0">
              <a:buNone/>
            </a:pPr>
            <a:r>
              <a:rPr lang="en-US" dirty="0" err="1"/>
              <a:t>te</a:t>
            </a:r>
            <a:r>
              <a:rPr lang="en-US" dirty="0"/>
              <a:t>				</a:t>
            </a:r>
            <a:r>
              <a:rPr lang="en-US" dirty="0" err="1"/>
              <a:t>lui</a:t>
            </a:r>
            <a:endParaRPr lang="en-US" dirty="0"/>
          </a:p>
          <a:p>
            <a:pPr marL="0" indent="0">
              <a:buNone/>
            </a:pPr>
            <a:r>
              <a:rPr lang="en-US" dirty="0"/>
              <a:t>		le				y		</a:t>
            </a:r>
            <a:r>
              <a:rPr lang="en-US" dirty="0" err="1"/>
              <a:t>en</a:t>
            </a:r>
            <a:endParaRPr lang="en-US" dirty="0"/>
          </a:p>
          <a:p>
            <a:pPr marL="0" indent="0">
              <a:buNone/>
            </a:pPr>
            <a:r>
              <a:rPr lang="en-US" dirty="0"/>
              <a:t>nous				</a:t>
            </a:r>
            <a:r>
              <a:rPr lang="en-US" dirty="0" err="1"/>
              <a:t>leur</a:t>
            </a:r>
            <a:endParaRPr lang="en-US" dirty="0"/>
          </a:p>
          <a:p>
            <a:pPr marL="0" indent="0">
              <a:buNone/>
            </a:pPr>
            <a:r>
              <a:rPr lang="en-US" dirty="0"/>
              <a:t>		les</a:t>
            </a:r>
          </a:p>
          <a:p>
            <a:pPr marL="0" indent="0">
              <a:buNone/>
            </a:pPr>
            <a:r>
              <a:rPr lang="en-US" dirty="0" err="1"/>
              <a:t>vous</a:t>
            </a:r>
            <a:endParaRPr lang="en-US" dirty="0"/>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1056A86E-09BF-48DE-BC65-23712C1DA575}"/>
                  </a:ext>
                </a:extLst>
              </p14:cNvPr>
              <p14:cNvContentPartPr/>
              <p14:nvPr/>
            </p14:nvContentPartPr>
            <p14:xfrm>
              <a:off x="294480" y="2040120"/>
              <a:ext cx="9215640" cy="4264560"/>
            </p14:xfrm>
          </p:contentPart>
        </mc:Choice>
        <mc:Fallback>
          <p:pic>
            <p:nvPicPr>
              <p:cNvPr id="4" name="Ink 3">
                <a:extLst>
                  <a:ext uri="{FF2B5EF4-FFF2-40B4-BE49-F238E27FC236}">
                    <a16:creationId xmlns:a16="http://schemas.microsoft.com/office/drawing/2014/main" id="{1056A86E-09BF-48DE-BC65-23712C1DA575}"/>
                  </a:ext>
                </a:extLst>
              </p:cNvPr>
              <p:cNvPicPr/>
              <p:nvPr/>
            </p:nvPicPr>
            <p:blipFill>
              <a:blip r:embed="rId3"/>
              <a:stretch>
                <a:fillRect/>
              </a:stretch>
            </p:blipFill>
            <p:spPr>
              <a:xfrm>
                <a:off x="285120" y="2030760"/>
                <a:ext cx="9234360" cy="4283280"/>
              </a:xfrm>
              <a:prstGeom prst="rect">
                <a:avLst/>
              </a:prstGeom>
            </p:spPr>
          </p:pic>
        </mc:Fallback>
      </mc:AlternateContent>
    </p:spTree>
    <p:extLst>
      <p:ext uri="{BB962C8B-B14F-4D97-AF65-F5344CB8AC3E}">
        <p14:creationId xmlns:p14="http://schemas.microsoft.com/office/powerpoint/2010/main" val="1067864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00709" y="1825625"/>
            <a:ext cx="10653091" cy="4351338"/>
          </a:xfrm>
        </p:spPr>
        <p:txBody>
          <a:bodyPr/>
          <a:lstStyle/>
          <a:p>
            <a:pPr marL="0" indent="0">
              <a:buNone/>
            </a:pPr>
            <a:r>
              <a:rPr lang="en-US" dirty="0"/>
              <a:t>un </a:t>
            </a:r>
            <a:r>
              <a:rPr lang="en-US" dirty="0" err="1"/>
              <a:t>verbe</a:t>
            </a:r>
            <a:endParaRPr lang="en-US" dirty="0"/>
          </a:p>
          <a:p>
            <a:pPr marL="0" indent="0">
              <a:buNone/>
            </a:pPr>
            <a:r>
              <a:rPr lang="en-US" dirty="0"/>
              <a:t>un </a:t>
            </a:r>
            <a:r>
              <a:rPr lang="en-US" dirty="0" err="1"/>
              <a:t>adverbe</a:t>
            </a:r>
            <a:endParaRPr lang="en-US" dirty="0"/>
          </a:p>
          <a:p>
            <a:pPr marL="0" indent="0">
              <a:buNone/>
            </a:pPr>
            <a:endParaRPr lang="en-US" dirty="0"/>
          </a:p>
          <a:p>
            <a:pPr marL="0" indent="0">
              <a:buNone/>
            </a:pPr>
            <a:r>
              <a:rPr lang="en-US" dirty="0"/>
              <a:t>un </a:t>
            </a:r>
            <a:r>
              <a:rPr lang="en-US" dirty="0" err="1"/>
              <a:t>adjectif</a:t>
            </a:r>
            <a:endParaRPr lang="en-US" dirty="0"/>
          </a:p>
          <a:p>
            <a:pPr marL="0" indent="0">
              <a:buNone/>
            </a:pPr>
            <a:r>
              <a:rPr lang="en-US" dirty="0"/>
              <a:t>Adjectives must always agree in number and gender with the noun which they modify.</a:t>
            </a:r>
          </a:p>
        </p:txBody>
      </p:sp>
    </p:spTree>
    <p:extLst>
      <p:ext uri="{BB962C8B-B14F-4D97-AF65-F5344CB8AC3E}">
        <p14:creationId xmlns:p14="http://schemas.microsoft.com/office/powerpoint/2010/main" val="3780200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pPr algn="ctr"/>
            <a:r>
              <a:rPr lang="en-US" dirty="0"/>
              <a:t>Il </a:t>
            </a:r>
            <a:r>
              <a:rPr lang="en-US" dirty="0" err="1"/>
              <a:t>est</a:t>
            </a:r>
            <a:r>
              <a:rPr lang="en-US" dirty="0"/>
              <a:t> </a:t>
            </a:r>
            <a:r>
              <a:rPr lang="en-US" dirty="0" err="1"/>
              <a:t>heureux</a:t>
            </a:r>
            <a:endParaRPr lang="en-US" dirty="0"/>
          </a:p>
        </p:txBody>
      </p:sp>
      <p:pic>
        <p:nvPicPr>
          <p:cNvPr id="9" name="Content Placeholder 8"/>
          <p:cNvPicPr>
            <a:picLocks noGrp="1" noChangeAspect="1"/>
          </p:cNvPicPr>
          <p:nvPr>
            <p:ph sz="half" idx="2"/>
          </p:nvPr>
        </p:nvPicPr>
        <p:blipFill>
          <a:blip r:embed="rId2"/>
          <a:stretch>
            <a:fillRect/>
          </a:stretch>
        </p:blipFill>
        <p:spPr>
          <a:xfrm>
            <a:off x="1544595" y="2757487"/>
            <a:ext cx="3309680" cy="3309680"/>
          </a:xfrm>
          <a:prstGeom prst="rect">
            <a:avLst/>
          </a:prstGeom>
        </p:spPr>
      </p:pic>
      <p:sp>
        <p:nvSpPr>
          <p:cNvPr id="7" name="Text Placeholder 6"/>
          <p:cNvSpPr>
            <a:spLocks noGrp="1"/>
          </p:cNvSpPr>
          <p:nvPr>
            <p:ph type="body" sz="quarter" idx="3"/>
          </p:nvPr>
        </p:nvSpPr>
        <p:spPr/>
        <p:txBody>
          <a:bodyPr/>
          <a:lstStyle/>
          <a:p>
            <a:pPr algn="ctr"/>
            <a:r>
              <a:rPr lang="en-US" dirty="0"/>
              <a:t>Elle </a:t>
            </a:r>
            <a:r>
              <a:rPr lang="en-US" dirty="0" err="1"/>
              <a:t>est</a:t>
            </a:r>
            <a:r>
              <a:rPr lang="en-US" dirty="0"/>
              <a:t> </a:t>
            </a:r>
            <a:r>
              <a:rPr lang="en-US" dirty="0" err="1"/>
              <a:t>heureuse</a:t>
            </a:r>
            <a:endParaRPr lang="en-US" dirty="0"/>
          </a:p>
        </p:txBody>
      </p:sp>
      <p:pic>
        <p:nvPicPr>
          <p:cNvPr id="10" name="Content Placeholder 9"/>
          <p:cNvPicPr>
            <a:picLocks noGrp="1" noChangeAspect="1"/>
          </p:cNvPicPr>
          <p:nvPr>
            <p:ph sz="quarter" idx="4"/>
          </p:nvPr>
        </p:nvPicPr>
        <p:blipFill>
          <a:blip r:embed="rId3"/>
          <a:stretch>
            <a:fillRect/>
          </a:stretch>
        </p:blipFill>
        <p:spPr>
          <a:xfrm>
            <a:off x="7278131" y="3098199"/>
            <a:ext cx="3295916" cy="2771260"/>
          </a:xfrm>
          <a:prstGeom prst="rect">
            <a:avLst/>
          </a:prstGeom>
        </p:spPr>
      </p:pic>
    </p:spTree>
    <p:extLst>
      <p:ext uri="{BB962C8B-B14F-4D97-AF65-F5344CB8AC3E}">
        <p14:creationId xmlns:p14="http://schemas.microsoft.com/office/powerpoint/2010/main" val="1580989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Content Placeholder 7"/>
          <p:cNvSpPr>
            <a:spLocks noGrp="1"/>
          </p:cNvSpPr>
          <p:nvPr>
            <p:ph idx="1"/>
          </p:nvPr>
        </p:nvSpPr>
        <p:spPr/>
        <p:txBody>
          <a:bodyPr/>
          <a:lstStyle/>
          <a:p>
            <a:pPr marL="0" indent="0">
              <a:buNone/>
            </a:pPr>
            <a:endParaRPr lang="en-US" dirty="0"/>
          </a:p>
          <a:p>
            <a:pPr marL="0" indent="0">
              <a:buNone/>
            </a:pPr>
            <a:r>
              <a:rPr lang="en-US" dirty="0"/>
              <a:t>Adverbs are frequently formed by adding “</a:t>
            </a:r>
            <a:r>
              <a:rPr lang="en-US" dirty="0" err="1"/>
              <a:t>ment</a:t>
            </a:r>
            <a:r>
              <a:rPr lang="en-US" dirty="0"/>
              <a:t>” to the singular feminine form of an adjective.</a:t>
            </a:r>
          </a:p>
          <a:p>
            <a:pPr marL="0" indent="0">
              <a:buNone/>
            </a:pPr>
            <a:endParaRPr lang="en-US" dirty="0"/>
          </a:p>
          <a:p>
            <a:pPr marL="0" indent="0">
              <a:buNone/>
            </a:pPr>
            <a:r>
              <a:rPr lang="en-US" dirty="0" err="1"/>
              <a:t>heureuse</a:t>
            </a:r>
            <a:r>
              <a:rPr lang="en-US" dirty="0"/>
              <a:t> </a:t>
            </a:r>
            <a:r>
              <a:rPr lang="en-US" dirty="0">
                <a:sym typeface="Wingdings" panose="05000000000000000000" pitchFamily="2" charset="2"/>
              </a:rPr>
              <a:t> </a:t>
            </a:r>
            <a:r>
              <a:rPr lang="en-US" dirty="0" err="1">
                <a:sym typeface="Wingdings" panose="05000000000000000000" pitchFamily="2" charset="2"/>
              </a:rPr>
              <a:t>heuresement</a:t>
            </a:r>
            <a:endParaRPr lang="en-US" dirty="0">
              <a:sym typeface="Wingdings" panose="05000000000000000000" pitchFamily="2" charset="2"/>
            </a:endParaRPr>
          </a:p>
          <a:p>
            <a:pPr marL="0" indent="0">
              <a:buNone/>
            </a:pPr>
            <a:r>
              <a:rPr lang="en-US" dirty="0" err="1">
                <a:sym typeface="Wingdings" panose="05000000000000000000" pitchFamily="2" charset="2"/>
              </a:rPr>
              <a:t>heureusement</a:t>
            </a:r>
            <a:r>
              <a:rPr lang="en-US" dirty="0">
                <a:sym typeface="Wingdings" panose="05000000000000000000" pitchFamily="2" charset="2"/>
              </a:rPr>
              <a:t>  = happily</a:t>
            </a:r>
            <a:endParaRPr lang="en-US" dirty="0"/>
          </a:p>
        </p:txBody>
      </p:sp>
    </p:spTree>
    <p:extLst>
      <p:ext uri="{BB962C8B-B14F-4D97-AF65-F5344CB8AC3E}">
        <p14:creationId xmlns:p14="http://schemas.microsoft.com/office/powerpoint/2010/main" val="3161343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2800" b="1" dirty="0"/>
          </a:p>
        </p:txBody>
      </p:sp>
      <p:pic>
        <p:nvPicPr>
          <p:cNvPr id="4" name="Content Placeholder 3"/>
          <p:cNvPicPr>
            <a:picLocks noGrp="1" noChangeAspect="1"/>
          </p:cNvPicPr>
          <p:nvPr>
            <p:ph idx="1"/>
          </p:nvPr>
        </p:nvPicPr>
        <p:blipFill>
          <a:blip r:embed="rId2"/>
          <a:stretch>
            <a:fillRect/>
          </a:stretch>
        </p:blipFill>
        <p:spPr>
          <a:xfrm>
            <a:off x="3002692" y="2291267"/>
            <a:ext cx="6284384" cy="3701760"/>
          </a:xfrm>
          <a:prstGeom prst="rect">
            <a:avLst/>
          </a:prstGeom>
        </p:spPr>
      </p:pic>
    </p:spTree>
    <p:extLst>
      <p:ext uri="{BB962C8B-B14F-4D97-AF65-F5344CB8AC3E}">
        <p14:creationId xmlns:p14="http://schemas.microsoft.com/office/powerpoint/2010/main" val="1116080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La </a:t>
            </a:r>
            <a:r>
              <a:rPr lang="en-US" sz="2800" b="1" dirty="0" err="1"/>
              <a:t>classe</a:t>
            </a:r>
            <a:r>
              <a:rPr lang="en-US" sz="2800" b="1" dirty="0"/>
              <a:t> </a:t>
            </a:r>
            <a:r>
              <a:rPr lang="en-US" sz="2800" b="1" dirty="0" err="1"/>
              <a:t>apprend</a:t>
            </a:r>
            <a:r>
              <a:rPr lang="en-US" sz="2800" b="1" dirty="0"/>
              <a:t> </a:t>
            </a:r>
            <a:r>
              <a:rPr lang="en-US" sz="2800" b="1" dirty="0" err="1"/>
              <a:t>heureusement</a:t>
            </a:r>
            <a:r>
              <a:rPr lang="en-US" sz="2800" b="1" dirty="0"/>
              <a:t> le </a:t>
            </a:r>
            <a:r>
              <a:rPr lang="en-US" sz="2800" b="1" dirty="0" err="1"/>
              <a:t>francais</a:t>
            </a:r>
            <a:r>
              <a:rPr lang="en-US" sz="2800" b="1" dirty="0"/>
              <a:t>.</a:t>
            </a:r>
          </a:p>
        </p:txBody>
      </p:sp>
      <p:pic>
        <p:nvPicPr>
          <p:cNvPr id="4" name="Content Placeholder 3"/>
          <p:cNvPicPr>
            <a:picLocks noGrp="1" noChangeAspect="1"/>
          </p:cNvPicPr>
          <p:nvPr>
            <p:ph idx="1"/>
          </p:nvPr>
        </p:nvPicPr>
        <p:blipFill>
          <a:blip r:embed="rId2"/>
          <a:stretch>
            <a:fillRect/>
          </a:stretch>
        </p:blipFill>
        <p:spPr>
          <a:xfrm>
            <a:off x="3002692" y="2291267"/>
            <a:ext cx="6284384" cy="3701760"/>
          </a:xfrm>
          <a:prstGeom prst="rect">
            <a:avLst/>
          </a:prstGeom>
        </p:spPr>
      </p:pic>
    </p:spTree>
    <p:extLst>
      <p:ext uri="{BB962C8B-B14F-4D97-AF65-F5344CB8AC3E}">
        <p14:creationId xmlns:p14="http://schemas.microsoft.com/office/powerpoint/2010/main" val="2278614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Elle </a:t>
            </a:r>
            <a:r>
              <a:rPr lang="en-US" sz="2800" b="1" dirty="0" err="1"/>
              <a:t>apprend</a:t>
            </a:r>
            <a:r>
              <a:rPr lang="en-US" sz="2800" b="1" dirty="0"/>
              <a:t> </a:t>
            </a:r>
            <a:r>
              <a:rPr lang="en-US" sz="2800" b="1" dirty="0" err="1"/>
              <a:t>heureusement</a:t>
            </a:r>
            <a:r>
              <a:rPr lang="en-US" sz="2800" b="1" dirty="0"/>
              <a:t> le </a:t>
            </a:r>
            <a:r>
              <a:rPr lang="en-US" sz="2800" b="1" dirty="0" err="1"/>
              <a:t>francais</a:t>
            </a:r>
            <a:endParaRPr lang="en-US" sz="2800" b="1" dirty="0"/>
          </a:p>
        </p:txBody>
      </p:sp>
      <p:pic>
        <p:nvPicPr>
          <p:cNvPr id="4" name="Content Placeholder 3"/>
          <p:cNvPicPr>
            <a:picLocks noGrp="1" noChangeAspect="1"/>
          </p:cNvPicPr>
          <p:nvPr>
            <p:ph idx="1"/>
          </p:nvPr>
        </p:nvPicPr>
        <p:blipFill>
          <a:blip r:embed="rId2"/>
          <a:stretch>
            <a:fillRect/>
          </a:stretch>
        </p:blipFill>
        <p:spPr>
          <a:xfrm>
            <a:off x="3002692" y="2291267"/>
            <a:ext cx="6284384" cy="3701760"/>
          </a:xfrm>
          <a:prstGeom prst="rect">
            <a:avLst/>
          </a:prstGeom>
        </p:spPr>
      </p:pic>
      <p:sp>
        <p:nvSpPr>
          <p:cNvPr id="3" name="Down Arrow 2"/>
          <p:cNvSpPr/>
          <p:nvPr/>
        </p:nvSpPr>
        <p:spPr>
          <a:xfrm>
            <a:off x="4633783" y="259491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9571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Il </a:t>
            </a:r>
            <a:r>
              <a:rPr lang="en-US" sz="2800" b="1" dirty="0" err="1"/>
              <a:t>apprend</a:t>
            </a:r>
            <a:r>
              <a:rPr lang="en-US" sz="2800" b="1" dirty="0"/>
              <a:t> </a:t>
            </a:r>
            <a:r>
              <a:rPr lang="en-US" sz="2800" b="1" dirty="0" err="1"/>
              <a:t>heureusement</a:t>
            </a:r>
            <a:r>
              <a:rPr lang="en-US" sz="2800" b="1" dirty="0"/>
              <a:t> le </a:t>
            </a:r>
            <a:r>
              <a:rPr lang="en-US" sz="2800" b="1" dirty="0" err="1"/>
              <a:t>francais</a:t>
            </a:r>
            <a:endParaRPr lang="en-US" sz="2800" b="1" dirty="0"/>
          </a:p>
        </p:txBody>
      </p:sp>
      <p:pic>
        <p:nvPicPr>
          <p:cNvPr id="4" name="Content Placeholder 3"/>
          <p:cNvPicPr>
            <a:picLocks noGrp="1" noChangeAspect="1"/>
          </p:cNvPicPr>
          <p:nvPr>
            <p:ph idx="1"/>
          </p:nvPr>
        </p:nvPicPr>
        <p:blipFill>
          <a:blip r:embed="rId2"/>
          <a:stretch>
            <a:fillRect/>
          </a:stretch>
        </p:blipFill>
        <p:spPr>
          <a:xfrm>
            <a:off x="3002692" y="2291267"/>
            <a:ext cx="6284384" cy="3701760"/>
          </a:xfrm>
          <a:prstGeom prst="rect">
            <a:avLst/>
          </a:prstGeom>
        </p:spPr>
      </p:pic>
      <p:sp>
        <p:nvSpPr>
          <p:cNvPr id="3" name="Down Arrow 2"/>
          <p:cNvSpPr/>
          <p:nvPr/>
        </p:nvSpPr>
        <p:spPr>
          <a:xfrm>
            <a:off x="3388384" y="3040843"/>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7813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err="1"/>
              <a:t>Ils</a:t>
            </a:r>
            <a:r>
              <a:rPr lang="en-US" sz="2800" b="1" dirty="0"/>
              <a:t> </a:t>
            </a:r>
            <a:r>
              <a:rPr lang="en-US" sz="2800" b="1" dirty="0" err="1"/>
              <a:t>apprennent</a:t>
            </a:r>
            <a:r>
              <a:rPr lang="en-US" sz="2800" b="1" dirty="0"/>
              <a:t> </a:t>
            </a:r>
            <a:r>
              <a:rPr lang="en-US" sz="2800" b="1" dirty="0" err="1"/>
              <a:t>heureusement</a:t>
            </a:r>
            <a:r>
              <a:rPr lang="en-US" sz="2800" b="1" dirty="0"/>
              <a:t> le </a:t>
            </a:r>
            <a:r>
              <a:rPr lang="en-US" sz="2800" b="1" dirty="0" err="1"/>
              <a:t>francais</a:t>
            </a:r>
            <a:endParaRPr lang="en-US" sz="2800" b="1" dirty="0"/>
          </a:p>
        </p:txBody>
      </p:sp>
      <p:pic>
        <p:nvPicPr>
          <p:cNvPr id="4" name="Content Placeholder 3"/>
          <p:cNvPicPr>
            <a:picLocks noGrp="1" noChangeAspect="1"/>
          </p:cNvPicPr>
          <p:nvPr>
            <p:ph idx="1"/>
          </p:nvPr>
        </p:nvPicPr>
        <p:blipFill>
          <a:blip r:embed="rId2"/>
          <a:stretch>
            <a:fillRect/>
          </a:stretch>
        </p:blipFill>
        <p:spPr>
          <a:xfrm>
            <a:off x="3002692" y="2291267"/>
            <a:ext cx="6284384" cy="3701760"/>
          </a:xfrm>
          <a:prstGeom prst="rect">
            <a:avLst/>
          </a:prstGeom>
        </p:spPr>
      </p:pic>
      <p:sp>
        <p:nvSpPr>
          <p:cNvPr id="3" name="Down Arrow 2"/>
          <p:cNvSpPr/>
          <p:nvPr/>
        </p:nvSpPr>
        <p:spPr>
          <a:xfrm>
            <a:off x="3393381" y="3070823"/>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6330235" y="213771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5387546" y="188835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6937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err="1"/>
              <a:t>Elles</a:t>
            </a:r>
            <a:r>
              <a:rPr lang="en-US" sz="2800" b="1" dirty="0"/>
              <a:t> </a:t>
            </a:r>
            <a:r>
              <a:rPr lang="en-US" sz="2800" b="1" dirty="0" err="1"/>
              <a:t>apprennent</a:t>
            </a:r>
            <a:r>
              <a:rPr lang="en-US" sz="2800" b="1" dirty="0"/>
              <a:t> </a:t>
            </a:r>
            <a:r>
              <a:rPr lang="en-US" sz="2800" b="1" dirty="0" err="1"/>
              <a:t>heureusement</a:t>
            </a:r>
            <a:r>
              <a:rPr lang="en-US" sz="2800" b="1" dirty="0"/>
              <a:t> le </a:t>
            </a:r>
            <a:r>
              <a:rPr lang="en-US" sz="2800" b="1" dirty="0" err="1"/>
              <a:t>francais</a:t>
            </a:r>
            <a:endParaRPr lang="en-US" sz="2800" b="1" dirty="0"/>
          </a:p>
        </p:txBody>
      </p:sp>
      <p:pic>
        <p:nvPicPr>
          <p:cNvPr id="4" name="Content Placeholder 3"/>
          <p:cNvPicPr>
            <a:picLocks noGrp="1" noChangeAspect="1"/>
          </p:cNvPicPr>
          <p:nvPr>
            <p:ph idx="1"/>
          </p:nvPr>
        </p:nvPicPr>
        <p:blipFill>
          <a:blip r:embed="rId2"/>
          <a:stretch>
            <a:fillRect/>
          </a:stretch>
        </p:blipFill>
        <p:spPr>
          <a:xfrm>
            <a:off x="3002692" y="2291267"/>
            <a:ext cx="6284384" cy="3701760"/>
          </a:xfrm>
          <a:prstGeom prst="rect">
            <a:avLst/>
          </a:prstGeom>
        </p:spPr>
      </p:pic>
      <p:sp>
        <p:nvSpPr>
          <p:cNvPr id="3" name="Down Arrow 2"/>
          <p:cNvSpPr/>
          <p:nvPr/>
        </p:nvSpPr>
        <p:spPr>
          <a:xfrm>
            <a:off x="4584357" y="271848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6291806" y="271848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8452021" y="229126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0217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p>
        </p:txBody>
      </p:sp>
      <p:sp>
        <p:nvSpPr>
          <p:cNvPr id="3" name="Content Placeholder 2"/>
          <p:cNvSpPr>
            <a:spLocks noGrp="1"/>
          </p:cNvSpPr>
          <p:nvPr>
            <p:ph idx="1"/>
          </p:nvPr>
        </p:nvSpPr>
        <p:spPr>
          <a:xfrm>
            <a:off x="679174" y="1690688"/>
            <a:ext cx="10515600" cy="4351338"/>
          </a:xfrm>
        </p:spPr>
        <p:txBody>
          <a:bodyPr/>
          <a:lstStyle/>
          <a:p>
            <a:pPr marL="0" indent="0">
              <a:buNone/>
            </a:pPr>
            <a:endParaRPr lang="en-US" dirty="0"/>
          </a:p>
          <a:p>
            <a:pPr marL="0" indent="0">
              <a:buNone/>
            </a:pPr>
            <a:r>
              <a:rPr lang="en-US" dirty="0"/>
              <a:t>Translate the following sentence, replacing all nouns with appropriate pronouns.</a:t>
            </a:r>
          </a:p>
          <a:p>
            <a:pPr marL="0" indent="0">
              <a:buNone/>
            </a:pPr>
            <a:endParaRPr lang="en-US" dirty="0"/>
          </a:p>
          <a:p>
            <a:pPr marL="0" indent="0">
              <a:buNone/>
            </a:pPr>
            <a:r>
              <a:rPr lang="en-US" dirty="0"/>
              <a:t>Constance Contraire gave three bananas to the Andrews Sisters.</a:t>
            </a:r>
          </a:p>
        </p:txBody>
      </p:sp>
    </p:spTree>
    <p:extLst>
      <p:ext uri="{BB962C8B-B14F-4D97-AF65-F5344CB8AC3E}">
        <p14:creationId xmlns:p14="http://schemas.microsoft.com/office/powerpoint/2010/main" val="1465005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err="1"/>
              <a:t>Lebron</a:t>
            </a:r>
            <a:r>
              <a:rPr lang="en-US" dirty="0"/>
              <a:t> James </a:t>
            </a:r>
            <a:r>
              <a:rPr lang="en-US" dirty="0" err="1"/>
              <a:t>joue</a:t>
            </a:r>
            <a:r>
              <a:rPr lang="en-US" dirty="0"/>
              <a:t> </a:t>
            </a:r>
            <a:r>
              <a:rPr lang="en-US" dirty="0" err="1"/>
              <a:t>bien</a:t>
            </a:r>
            <a:r>
              <a:rPr lang="en-US" dirty="0"/>
              <a:t> au basket. Il </a:t>
            </a:r>
            <a:r>
              <a:rPr lang="en-US" dirty="0" err="1"/>
              <a:t>est</a:t>
            </a:r>
            <a:r>
              <a:rPr lang="en-US" dirty="0"/>
              <a:t> un bon </a:t>
            </a:r>
            <a:r>
              <a:rPr lang="en-US" dirty="0" err="1"/>
              <a:t>joueur</a:t>
            </a:r>
            <a:r>
              <a:rPr lang="en-US" dirty="0"/>
              <a:t>.</a:t>
            </a:r>
          </a:p>
          <a:p>
            <a:pPr marL="0" indent="0">
              <a:buNone/>
            </a:pPr>
            <a:r>
              <a:rPr lang="en-US" dirty="0"/>
              <a:t>Caitlin Clark </a:t>
            </a:r>
            <a:r>
              <a:rPr lang="en-US" dirty="0" err="1"/>
              <a:t>joue</a:t>
            </a:r>
            <a:r>
              <a:rPr lang="en-US" dirty="0"/>
              <a:t> bien au basket. Elle </a:t>
            </a:r>
            <a:r>
              <a:rPr lang="en-US" dirty="0" err="1"/>
              <a:t>est</a:t>
            </a:r>
            <a:r>
              <a:rPr lang="en-US" dirty="0"/>
              <a:t> </a:t>
            </a:r>
            <a:r>
              <a:rPr lang="en-US" dirty="0" err="1"/>
              <a:t>une</a:t>
            </a:r>
            <a:r>
              <a:rPr lang="en-US" dirty="0"/>
              <a:t> bonne </a:t>
            </a:r>
            <a:r>
              <a:rPr lang="en-US" dirty="0" err="1"/>
              <a:t>joueuse</a:t>
            </a:r>
            <a:r>
              <a:rPr lang="en-US" dirty="0"/>
              <a:t>.</a:t>
            </a:r>
          </a:p>
          <a:p>
            <a:pPr marL="0" indent="0">
              <a:buNone/>
            </a:pPr>
            <a:r>
              <a:rPr lang="en-US" dirty="0"/>
              <a:t>Bob </a:t>
            </a:r>
            <a:r>
              <a:rPr lang="en-US" dirty="0" err="1"/>
              <a:t>L’Éponge</a:t>
            </a:r>
            <a:r>
              <a:rPr lang="en-US" dirty="0"/>
              <a:t> </a:t>
            </a:r>
            <a:r>
              <a:rPr lang="en-US" dirty="0" err="1"/>
              <a:t>joue</a:t>
            </a:r>
            <a:r>
              <a:rPr lang="en-US" dirty="0"/>
              <a:t> mal au basket. Il </a:t>
            </a:r>
            <a:r>
              <a:rPr lang="en-US" dirty="0" err="1"/>
              <a:t>est</a:t>
            </a:r>
            <a:r>
              <a:rPr lang="en-US" dirty="0"/>
              <a:t> un </a:t>
            </a:r>
            <a:r>
              <a:rPr lang="en-US" dirty="0" err="1"/>
              <a:t>mauvais</a:t>
            </a:r>
            <a:r>
              <a:rPr lang="en-US" dirty="0"/>
              <a:t> </a:t>
            </a:r>
            <a:r>
              <a:rPr lang="en-US" dirty="0" err="1"/>
              <a:t>joueur</a:t>
            </a:r>
            <a:r>
              <a:rPr lang="en-US" dirty="0"/>
              <a:t>.</a:t>
            </a:r>
          </a:p>
          <a:p>
            <a:pPr marL="0" indent="0">
              <a:buNone/>
            </a:pPr>
            <a:r>
              <a:rPr lang="en-US" dirty="0"/>
              <a:t>Patricia </a:t>
            </a:r>
            <a:r>
              <a:rPr lang="en-US" dirty="0" err="1"/>
              <a:t>L’Éponge</a:t>
            </a:r>
            <a:r>
              <a:rPr lang="en-US" dirty="0"/>
              <a:t> </a:t>
            </a:r>
            <a:r>
              <a:rPr lang="en-US" dirty="0" err="1"/>
              <a:t>joue</a:t>
            </a:r>
            <a:r>
              <a:rPr lang="en-US" dirty="0"/>
              <a:t> mal au basket. Elle </a:t>
            </a:r>
            <a:r>
              <a:rPr lang="en-US" dirty="0" err="1"/>
              <a:t>est</a:t>
            </a:r>
            <a:r>
              <a:rPr lang="en-US" dirty="0"/>
              <a:t> </a:t>
            </a:r>
            <a:r>
              <a:rPr lang="en-US" dirty="0" err="1"/>
              <a:t>une</a:t>
            </a:r>
            <a:r>
              <a:rPr lang="en-US" dirty="0"/>
              <a:t> </a:t>
            </a:r>
            <a:r>
              <a:rPr lang="en-US" dirty="0" err="1"/>
              <a:t>mauvaise</a:t>
            </a:r>
            <a:r>
              <a:rPr lang="en-US" dirty="0"/>
              <a:t> </a:t>
            </a:r>
            <a:r>
              <a:rPr lang="en-US" dirty="0" err="1"/>
              <a:t>joueuse</a:t>
            </a:r>
            <a:r>
              <a:rPr lang="en-US" dirty="0"/>
              <a:t>.</a:t>
            </a:r>
          </a:p>
        </p:txBody>
      </p:sp>
    </p:spTree>
    <p:extLst>
      <p:ext uri="{BB962C8B-B14F-4D97-AF65-F5344CB8AC3E}">
        <p14:creationId xmlns:p14="http://schemas.microsoft.com/office/powerpoint/2010/main" val="266077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err="1"/>
              <a:t>Vous</a:t>
            </a:r>
            <a:r>
              <a:rPr lang="en-US" dirty="0"/>
              <a:t> </a:t>
            </a:r>
            <a:r>
              <a:rPr lang="en-US" dirty="0" err="1"/>
              <a:t>mangez</a:t>
            </a:r>
            <a:r>
              <a:rPr lang="en-US" dirty="0"/>
              <a:t> </a:t>
            </a:r>
            <a:r>
              <a:rPr lang="en-US" dirty="0" err="1"/>
              <a:t>lentement</a:t>
            </a:r>
            <a:r>
              <a:rPr lang="en-US" dirty="0"/>
              <a:t>.</a:t>
            </a:r>
          </a:p>
          <a:p>
            <a:pPr marL="0" indent="0">
              <a:buNone/>
            </a:pPr>
            <a:r>
              <a:rPr lang="en-US" dirty="0" err="1"/>
              <a:t>Vous</a:t>
            </a:r>
            <a:r>
              <a:rPr lang="en-US" dirty="0"/>
              <a:t> </a:t>
            </a:r>
            <a:r>
              <a:rPr lang="en-US" dirty="0" err="1"/>
              <a:t>avez</a:t>
            </a:r>
            <a:r>
              <a:rPr lang="en-US" dirty="0"/>
              <a:t> </a:t>
            </a:r>
            <a:r>
              <a:rPr lang="en-US" dirty="0" err="1"/>
              <a:t>mangé</a:t>
            </a:r>
            <a:r>
              <a:rPr lang="en-US" dirty="0"/>
              <a:t> </a:t>
            </a:r>
            <a:r>
              <a:rPr lang="en-US" dirty="0" err="1"/>
              <a:t>lentement</a:t>
            </a:r>
            <a:r>
              <a:rPr lang="en-US" dirty="0"/>
              <a:t> </a:t>
            </a:r>
            <a:r>
              <a:rPr lang="en-US" dirty="0" err="1"/>
              <a:t>deux</a:t>
            </a:r>
            <a:r>
              <a:rPr lang="en-US" dirty="0"/>
              <a:t> </a:t>
            </a:r>
            <a:r>
              <a:rPr lang="en-US" dirty="0" err="1"/>
              <a:t>bananes</a:t>
            </a:r>
            <a:r>
              <a:rPr lang="en-US" dirty="0"/>
              <a:t>.</a:t>
            </a:r>
          </a:p>
          <a:p>
            <a:pPr marL="0" indent="0">
              <a:buNone/>
            </a:pPr>
            <a:r>
              <a:rPr lang="en-US" dirty="0"/>
              <a:t>Nous </a:t>
            </a:r>
            <a:r>
              <a:rPr lang="en-US" dirty="0" err="1"/>
              <a:t>sommes</a:t>
            </a:r>
            <a:r>
              <a:rPr lang="en-US" dirty="0"/>
              <a:t> </a:t>
            </a:r>
            <a:r>
              <a:rPr lang="en-US" dirty="0" err="1"/>
              <a:t>montés</a:t>
            </a:r>
            <a:r>
              <a:rPr lang="en-US" dirty="0"/>
              <a:t> </a:t>
            </a:r>
            <a:r>
              <a:rPr lang="en-US" dirty="0" err="1"/>
              <a:t>lentement</a:t>
            </a:r>
            <a:r>
              <a:rPr lang="en-US" dirty="0"/>
              <a:t> </a:t>
            </a:r>
            <a:r>
              <a:rPr lang="en-US" dirty="0" err="1"/>
              <a:t>l’escalier</a:t>
            </a:r>
            <a:r>
              <a:rPr lang="en-US" dirty="0"/>
              <a:t>.</a:t>
            </a:r>
          </a:p>
          <a:p>
            <a:pPr marL="0" indent="0">
              <a:buNone/>
            </a:pPr>
            <a:r>
              <a:rPr lang="en-US" dirty="0"/>
              <a:t> </a:t>
            </a:r>
          </a:p>
        </p:txBody>
      </p:sp>
    </p:spTree>
    <p:extLst>
      <p:ext uri="{BB962C8B-B14F-4D97-AF65-F5344CB8AC3E}">
        <p14:creationId xmlns:p14="http://schemas.microsoft.com/office/powerpoint/2010/main" val="316646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An adverb which modifies an adjective come before the adjective.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99161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Ce </a:t>
            </a:r>
            <a:r>
              <a:rPr lang="en-US" sz="2800" b="1" dirty="0" err="1"/>
              <a:t>chien</a:t>
            </a:r>
            <a:r>
              <a:rPr lang="en-US" sz="2800" b="1" dirty="0"/>
              <a:t> </a:t>
            </a:r>
            <a:r>
              <a:rPr lang="en-US" sz="2800" b="1" dirty="0" err="1"/>
              <a:t>est</a:t>
            </a:r>
            <a:r>
              <a:rPr lang="en-US" sz="2800" b="1" dirty="0"/>
              <a:t> </a:t>
            </a:r>
            <a:r>
              <a:rPr lang="en-US" sz="2800" b="1" dirty="0" err="1"/>
              <a:t>vraiment</a:t>
            </a:r>
            <a:r>
              <a:rPr lang="en-US" sz="2800" b="1" dirty="0"/>
              <a:t> petit!</a:t>
            </a:r>
          </a:p>
        </p:txBody>
      </p:sp>
      <p:pic>
        <p:nvPicPr>
          <p:cNvPr id="4" name="Content Placeholder 3"/>
          <p:cNvPicPr>
            <a:picLocks noGrp="1" noChangeAspect="1"/>
          </p:cNvPicPr>
          <p:nvPr>
            <p:ph idx="1"/>
          </p:nvPr>
        </p:nvPicPr>
        <p:blipFill>
          <a:blip r:embed="rId2"/>
          <a:stretch>
            <a:fillRect/>
          </a:stretch>
        </p:blipFill>
        <p:spPr>
          <a:xfrm>
            <a:off x="3704040" y="2051222"/>
            <a:ext cx="4945689" cy="4032028"/>
          </a:xfrm>
          <a:prstGeom prst="rect">
            <a:avLst/>
          </a:prstGeom>
        </p:spPr>
      </p:pic>
    </p:spTree>
    <p:extLst>
      <p:ext uri="{BB962C8B-B14F-4D97-AF65-F5344CB8AC3E}">
        <p14:creationId xmlns:p14="http://schemas.microsoft.com/office/powerpoint/2010/main" val="1660627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Je </a:t>
            </a:r>
            <a:r>
              <a:rPr lang="en-US" dirty="0" err="1"/>
              <a:t>te</a:t>
            </a:r>
            <a:r>
              <a:rPr lang="en-US" dirty="0"/>
              <a:t> </a:t>
            </a:r>
            <a:r>
              <a:rPr lang="en-US" dirty="0" err="1"/>
              <a:t>donne</a:t>
            </a:r>
            <a:r>
              <a:rPr lang="en-US" dirty="0"/>
              <a:t> __</a:t>
            </a:r>
            <a:r>
              <a:rPr lang="en-US" u="sng" dirty="0" err="1"/>
              <a:t>adverbe</a:t>
            </a:r>
            <a:r>
              <a:rPr lang="en-US" dirty="0"/>
              <a:t>___ </a:t>
            </a:r>
            <a:r>
              <a:rPr lang="en-US" dirty="0" err="1"/>
              <a:t>ce</a:t>
            </a:r>
            <a:r>
              <a:rPr lang="en-US" dirty="0"/>
              <a:t> </a:t>
            </a:r>
            <a:r>
              <a:rPr lang="en-US" dirty="0" err="1"/>
              <a:t>stylo</a:t>
            </a:r>
            <a:r>
              <a:rPr lang="en-US" dirty="0"/>
              <a:t>, je </a:t>
            </a:r>
            <a:r>
              <a:rPr lang="en-US" dirty="0" err="1"/>
              <a:t>te</a:t>
            </a:r>
            <a:r>
              <a:rPr lang="en-US" dirty="0"/>
              <a:t> le </a:t>
            </a:r>
            <a:r>
              <a:rPr lang="en-US" dirty="0" err="1"/>
              <a:t>donne</a:t>
            </a:r>
            <a:r>
              <a:rPr lang="en-US" dirty="0"/>
              <a:t>.</a:t>
            </a:r>
          </a:p>
          <a:p>
            <a:pPr marL="0" indent="0">
              <a:buNone/>
            </a:pPr>
            <a:r>
              <a:rPr lang="en-US" dirty="0"/>
              <a:t>Merci, et </a:t>
            </a:r>
            <a:r>
              <a:rPr lang="en-US" dirty="0" err="1"/>
              <a:t>maintenant</a:t>
            </a:r>
            <a:r>
              <a:rPr lang="en-US" dirty="0"/>
              <a:t>, je </a:t>
            </a:r>
            <a:r>
              <a:rPr lang="en-US" dirty="0" err="1"/>
              <a:t>te</a:t>
            </a:r>
            <a:r>
              <a:rPr lang="en-US" dirty="0"/>
              <a:t> le </a:t>
            </a:r>
            <a:r>
              <a:rPr lang="en-US" dirty="0" err="1"/>
              <a:t>retourne</a:t>
            </a:r>
            <a:r>
              <a:rPr lang="en-US" dirty="0"/>
              <a:t> </a:t>
            </a:r>
            <a:r>
              <a:rPr lang="en-US" u="sng" dirty="0"/>
              <a:t>__</a:t>
            </a:r>
            <a:r>
              <a:rPr lang="en-US" u="sng" dirty="0" err="1"/>
              <a:t>adverbe</a:t>
            </a:r>
            <a:r>
              <a:rPr lang="en-US" dirty="0"/>
              <a:t>__</a:t>
            </a:r>
            <a:r>
              <a:rPr lang="en-US" u="sng" dirty="0"/>
              <a:t>.</a:t>
            </a:r>
          </a:p>
          <a:p>
            <a:pPr marL="0" indent="0">
              <a:buNone/>
            </a:pPr>
            <a:endParaRPr lang="en-US" dirty="0"/>
          </a:p>
          <a:p>
            <a:pPr marL="0" indent="0">
              <a:buNone/>
            </a:pPr>
            <a:r>
              <a:rPr lang="en-US" dirty="0" err="1"/>
              <a:t>ce</a:t>
            </a:r>
            <a:endParaRPr lang="en-US" dirty="0"/>
          </a:p>
          <a:p>
            <a:pPr marL="0" indent="0">
              <a:buNone/>
            </a:pPr>
            <a:r>
              <a:rPr lang="en-US" dirty="0" err="1"/>
              <a:t>cette</a:t>
            </a:r>
            <a:endParaRPr lang="en-US" dirty="0"/>
          </a:p>
          <a:p>
            <a:pPr marL="0" indent="0">
              <a:buNone/>
            </a:pPr>
            <a:r>
              <a:rPr lang="en-US" dirty="0" err="1"/>
              <a:t>ces</a:t>
            </a:r>
            <a:endParaRPr lang="en-US" dirty="0"/>
          </a:p>
        </p:txBody>
      </p:sp>
    </p:spTree>
    <p:extLst>
      <p:ext uri="{BB962C8B-B14F-4D97-AF65-F5344CB8AC3E}">
        <p14:creationId xmlns:p14="http://schemas.microsoft.com/office/powerpoint/2010/main" val="4237600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a:t>Devoirs</a:t>
            </a:r>
          </a:p>
        </p:txBody>
      </p:sp>
    </p:spTree>
    <p:extLst>
      <p:ext uri="{BB962C8B-B14F-4D97-AF65-F5344CB8AC3E}">
        <p14:creationId xmlns:p14="http://schemas.microsoft.com/office/powerpoint/2010/main" val="321015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Translate into French: The itsy-bitsy (</a:t>
            </a:r>
            <a:r>
              <a:rPr lang="en-US" dirty="0" err="1"/>
              <a:t>toute</a:t>
            </a:r>
            <a:r>
              <a:rPr lang="en-US" dirty="0"/>
              <a:t>-petite) spider slowly climbed up the water spout (la </a:t>
            </a:r>
            <a:r>
              <a:rPr lang="en-US" dirty="0" err="1"/>
              <a:t>descente</a:t>
            </a:r>
            <a:r>
              <a:rPr lang="en-US" dirty="0"/>
              <a:t>). </a:t>
            </a:r>
          </a:p>
          <a:p>
            <a:pPr marL="0" indent="0">
              <a:buNone/>
            </a:pPr>
            <a:endParaRPr lang="en-US" dirty="0"/>
          </a:p>
        </p:txBody>
      </p:sp>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783B6380-0406-4C8B-9A6B-DBBC34459E07}"/>
                  </a:ext>
                </a:extLst>
              </p14:cNvPr>
              <p14:cNvContentPartPr/>
              <p14:nvPr/>
            </p14:nvContentPartPr>
            <p14:xfrm>
              <a:off x="1054080" y="1982160"/>
              <a:ext cx="9063000" cy="695520"/>
            </p14:xfrm>
          </p:contentPart>
        </mc:Choice>
        <mc:Fallback>
          <p:pic>
            <p:nvPicPr>
              <p:cNvPr id="4" name="Ink 3">
                <a:extLst>
                  <a:ext uri="{FF2B5EF4-FFF2-40B4-BE49-F238E27FC236}">
                    <a16:creationId xmlns:a16="http://schemas.microsoft.com/office/drawing/2014/main" id="{783B6380-0406-4C8B-9A6B-DBBC34459E07}"/>
                  </a:ext>
                </a:extLst>
              </p:cNvPr>
              <p:cNvPicPr/>
              <p:nvPr/>
            </p:nvPicPr>
            <p:blipFill>
              <a:blip r:embed="rId4"/>
              <a:stretch>
                <a:fillRect/>
              </a:stretch>
            </p:blipFill>
            <p:spPr>
              <a:xfrm>
                <a:off x="1044720" y="1972800"/>
                <a:ext cx="9081720" cy="714240"/>
              </a:xfrm>
              <a:prstGeom prst="rect">
                <a:avLst/>
              </a:prstGeom>
            </p:spPr>
          </p:pic>
        </mc:Fallback>
      </mc:AlternateContent>
    </p:spTree>
    <p:extLst>
      <p:ext uri="{BB962C8B-B14F-4D97-AF65-F5344CB8AC3E}">
        <p14:creationId xmlns:p14="http://schemas.microsoft.com/office/powerpoint/2010/main" val="245907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vendredi, le sept mars</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537743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F767F-2831-4647-851F-CD20830815A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183F89-6250-444B-9A5F-F87A21801E6C}"/>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err="1"/>
              <a:t>Vendredi</a:t>
            </a:r>
            <a:r>
              <a:rPr lang="en-US" dirty="0"/>
              <a:t>, </a:t>
            </a:r>
            <a:r>
              <a:rPr lang="en-US" dirty="0" err="1"/>
              <a:t>vendredi</a:t>
            </a:r>
            <a:endParaRPr lang="en-US" dirty="0"/>
          </a:p>
          <a:p>
            <a:pPr marL="0" indent="0">
              <a:buNone/>
            </a:pPr>
            <a:r>
              <a:rPr lang="en-US" dirty="0"/>
              <a:t>Rah, rah, rah!</a:t>
            </a:r>
          </a:p>
          <a:p>
            <a:pPr marL="0" indent="0">
              <a:buNone/>
            </a:pPr>
            <a:r>
              <a:rPr lang="en-US" dirty="0" err="1"/>
              <a:t>Vendredi</a:t>
            </a:r>
            <a:r>
              <a:rPr lang="en-US" dirty="0"/>
              <a:t>, </a:t>
            </a:r>
            <a:r>
              <a:rPr lang="en-US" dirty="0" err="1"/>
              <a:t>vendredi</a:t>
            </a:r>
            <a:endParaRPr lang="en-US" dirty="0"/>
          </a:p>
          <a:p>
            <a:pPr marL="0" indent="0">
              <a:buNone/>
            </a:pPr>
            <a:r>
              <a:rPr lang="en-US" dirty="0"/>
              <a:t>On y </a:t>
            </a:r>
            <a:r>
              <a:rPr lang="en-US" dirty="0" err="1"/>
              <a:t>va</a:t>
            </a:r>
            <a:r>
              <a:rPr lang="en-US" dirty="0"/>
              <a:t>!</a:t>
            </a:r>
          </a:p>
        </p:txBody>
      </p:sp>
    </p:spTree>
    <p:extLst>
      <p:ext uri="{BB962C8B-B14F-4D97-AF65-F5344CB8AC3E}">
        <p14:creationId xmlns:p14="http://schemas.microsoft.com/office/powerpoint/2010/main" val="378911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r>
              <a:rPr lang="fr-FR" dirty="0"/>
              <a:t>vendredi, le quatre mars</a:t>
            </a:r>
          </a:p>
          <a:p>
            <a:pPr marL="0" indent="0" algn="ctr">
              <a:buNone/>
            </a:pPr>
            <a:endParaRPr lang="fr-FR" dirty="0"/>
          </a:p>
          <a:p>
            <a:pPr marL="0" indent="0" algn="ctr">
              <a:buNone/>
            </a:pPr>
            <a:r>
              <a:rPr lang="fr-FR" dirty="0"/>
              <a:t>un moment de culture francophone</a:t>
            </a:r>
          </a:p>
          <a:p>
            <a:pPr marL="0" indent="0" algn="ctr">
              <a:buNone/>
            </a:pPr>
            <a:r>
              <a:rPr lang="fr-FR" dirty="0"/>
              <a:t>révision:  pronoms pour le COI et COD</a:t>
            </a:r>
          </a:p>
          <a:p>
            <a:pPr marL="0" indent="0" algn="ctr">
              <a:buNone/>
            </a:pPr>
            <a:r>
              <a:rPr lang="fr-FR" dirty="0"/>
              <a:t>Adverbes</a:t>
            </a:r>
          </a:p>
          <a:p>
            <a:pPr marL="0" indent="0" algn="ctr">
              <a:buNone/>
            </a:pPr>
            <a:endParaRPr lang="fr-FR" dirty="0"/>
          </a:p>
          <a:p>
            <a:pPr marL="0" indent="0" algn="ctr">
              <a:buNone/>
            </a:pPr>
            <a:r>
              <a:rPr lang="fr-FR" dirty="0"/>
              <a:t>The </a:t>
            </a:r>
            <a:r>
              <a:rPr lang="fr-FR" dirty="0" err="1"/>
              <a:t>students</a:t>
            </a:r>
            <a:r>
              <a:rPr lang="fr-FR" dirty="0"/>
              <a:t> </a:t>
            </a:r>
            <a:r>
              <a:rPr lang="fr-FR" dirty="0" err="1"/>
              <a:t>will</a:t>
            </a:r>
            <a:r>
              <a:rPr lang="fr-FR" dirty="0"/>
              <a:t> </a:t>
            </a:r>
            <a:r>
              <a:rPr lang="fr-FR" dirty="0" err="1"/>
              <a:t>learn</a:t>
            </a:r>
            <a:r>
              <a:rPr lang="fr-FR" dirty="0"/>
              <a:t> how to </a:t>
            </a:r>
            <a:r>
              <a:rPr lang="fr-FR" dirty="0" err="1"/>
              <a:t>form</a:t>
            </a:r>
            <a:r>
              <a:rPr lang="fr-FR" dirty="0"/>
              <a:t> and use French </a:t>
            </a:r>
            <a:r>
              <a:rPr lang="fr-FR" dirty="0" err="1"/>
              <a:t>adverbs</a:t>
            </a:r>
            <a:r>
              <a:rPr lang="fr-FR" dirty="0"/>
              <a:t>.</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68897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2334"/>
          </a:xfrm>
        </p:spPr>
        <p:txBody>
          <a:bodyPr>
            <a:normAutofit/>
          </a:bodyPr>
          <a:lstStyle/>
          <a:p>
            <a:pPr algn="ctr"/>
            <a:r>
              <a:rPr lang="en-US" sz="3200" b="1" dirty="0"/>
              <a:t>Pourquoi </a:t>
            </a:r>
            <a:r>
              <a:rPr lang="en-US" sz="3200" b="1" dirty="0" err="1"/>
              <a:t>tombons</a:t>
            </a:r>
            <a:r>
              <a:rPr lang="en-US" sz="3200" b="1" dirty="0"/>
              <a:t>-nous?</a:t>
            </a:r>
          </a:p>
        </p:txBody>
      </p:sp>
      <p:sp>
        <p:nvSpPr>
          <p:cNvPr id="5" name="Content Placeholder 4"/>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r>
              <a:rPr lang="en-US" sz="4000" dirty="0"/>
              <a:t>Nous </a:t>
            </a:r>
            <a:r>
              <a:rPr lang="en-US" sz="4000" dirty="0" err="1"/>
              <a:t>tombons</a:t>
            </a:r>
            <a:r>
              <a:rPr lang="en-US" sz="4000" dirty="0"/>
              <a:t> pour </a:t>
            </a:r>
            <a:r>
              <a:rPr lang="en-US" sz="4000" dirty="0" err="1"/>
              <a:t>apprendre</a:t>
            </a:r>
            <a:r>
              <a:rPr lang="en-US" sz="4000" dirty="0"/>
              <a:t> comment se lever.</a:t>
            </a:r>
          </a:p>
        </p:txBody>
      </p:sp>
      <p:pic>
        <p:nvPicPr>
          <p:cNvPr id="6" name="Picture 5"/>
          <p:cNvPicPr>
            <a:picLocks noChangeAspect="1"/>
          </p:cNvPicPr>
          <p:nvPr/>
        </p:nvPicPr>
        <p:blipFill>
          <a:blip r:embed="rId2"/>
          <a:stretch>
            <a:fillRect/>
          </a:stretch>
        </p:blipFill>
        <p:spPr>
          <a:xfrm>
            <a:off x="5314950" y="1966912"/>
            <a:ext cx="1562100" cy="2924175"/>
          </a:xfrm>
          <a:prstGeom prst="rect">
            <a:avLst/>
          </a:prstGeom>
        </p:spPr>
      </p:pic>
    </p:spTree>
    <p:extLst>
      <p:ext uri="{BB962C8B-B14F-4D97-AF65-F5344CB8AC3E}">
        <p14:creationId xmlns:p14="http://schemas.microsoft.com/office/powerpoint/2010/main" val="271268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dirty="0" err="1">
                <a:solidFill>
                  <a:srgbClr val="FF0000"/>
                </a:solidFill>
              </a:rPr>
              <a:t>Sommes</a:t>
            </a:r>
            <a:r>
              <a:rPr lang="en-US" dirty="0">
                <a:solidFill>
                  <a:srgbClr val="FF0000"/>
                </a:solidFill>
              </a:rPr>
              <a:t>-nous </a:t>
            </a:r>
            <a:r>
              <a:rPr lang="en-US" dirty="0" err="1">
                <a:solidFill>
                  <a:srgbClr val="FF0000"/>
                </a:solidFill>
              </a:rPr>
              <a:t>prêts</a:t>
            </a:r>
            <a:r>
              <a:rPr lang="en-US" dirty="0">
                <a:solidFill>
                  <a:srgbClr val="FF0000"/>
                </a:solidFill>
              </a:rPr>
              <a:t>?</a:t>
            </a:r>
          </a:p>
          <a:p>
            <a:pPr marL="0" indent="0" algn="ctr">
              <a:buNone/>
            </a:pPr>
            <a:endParaRPr lang="en-US" dirty="0"/>
          </a:p>
          <a:p>
            <a:pPr marL="0" indent="0" algn="ctr">
              <a:buNone/>
            </a:pPr>
            <a:r>
              <a:rPr lang="en-US" dirty="0">
                <a:solidFill>
                  <a:srgbClr val="002060"/>
                </a:solidFill>
              </a:rPr>
              <a:t>Nous </a:t>
            </a:r>
            <a:r>
              <a:rPr lang="en-US" dirty="0" err="1">
                <a:solidFill>
                  <a:srgbClr val="002060"/>
                </a:solidFill>
              </a:rPr>
              <a:t>sommes</a:t>
            </a:r>
            <a:r>
              <a:rPr lang="en-US" dirty="0">
                <a:solidFill>
                  <a:srgbClr val="002060"/>
                </a:solidFill>
              </a:rPr>
              <a:t> </a:t>
            </a:r>
            <a:r>
              <a:rPr lang="en-US" dirty="0" err="1">
                <a:solidFill>
                  <a:srgbClr val="002060"/>
                </a:solidFill>
              </a:rPr>
              <a:t>prêts</a:t>
            </a:r>
            <a:r>
              <a:rPr lang="en-US" dirty="0">
                <a:solidFill>
                  <a:srgbClr val="002060"/>
                </a:solidFill>
              </a:rPr>
              <a:t> !</a:t>
            </a:r>
          </a:p>
        </p:txBody>
      </p:sp>
    </p:spTree>
    <p:extLst>
      <p:ext uri="{BB962C8B-B14F-4D97-AF65-F5344CB8AC3E}">
        <p14:creationId xmlns:p14="http://schemas.microsoft.com/office/powerpoint/2010/main" val="1378313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a:t>Lafayette was the primary author of  the Declaration of the Rights of Man and of the Citizen, which was adopted by the French Revolutionary Assembly in 1789 and which serves as the basic statement of liberty in France to this day.</a:t>
            </a:r>
          </a:p>
        </p:txBody>
      </p:sp>
      <p:pic>
        <p:nvPicPr>
          <p:cNvPr id="4" name="Content Placeholder 3"/>
          <p:cNvPicPr>
            <a:picLocks noGrp="1" noChangeAspect="1"/>
          </p:cNvPicPr>
          <p:nvPr>
            <p:ph idx="1"/>
          </p:nvPr>
        </p:nvPicPr>
        <p:blipFill>
          <a:blip r:embed="rId2"/>
          <a:stretch>
            <a:fillRect/>
          </a:stretch>
        </p:blipFill>
        <p:spPr>
          <a:xfrm>
            <a:off x="3904735" y="2014151"/>
            <a:ext cx="3781168" cy="4053017"/>
          </a:xfrm>
          <a:prstGeom prst="rect">
            <a:avLst/>
          </a:prstGeom>
        </p:spPr>
      </p:pic>
    </p:spTree>
    <p:extLst>
      <p:ext uri="{BB962C8B-B14F-4D97-AF65-F5344CB8AC3E}">
        <p14:creationId xmlns:p14="http://schemas.microsoft.com/office/powerpoint/2010/main" val="3364314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p>
        </p:txBody>
      </p:sp>
      <p:sp>
        <p:nvSpPr>
          <p:cNvPr id="3" name="Content Placeholder 2"/>
          <p:cNvSpPr>
            <a:spLocks noGrp="1"/>
          </p:cNvSpPr>
          <p:nvPr>
            <p:ph idx="1"/>
          </p:nvPr>
        </p:nvSpPr>
        <p:spPr>
          <a:xfrm>
            <a:off x="679173" y="1690688"/>
            <a:ext cx="10716039" cy="4351338"/>
          </a:xfrm>
        </p:spPr>
        <p:txBody>
          <a:bodyPr/>
          <a:lstStyle/>
          <a:p>
            <a:pPr marL="0" indent="0">
              <a:buNone/>
            </a:pPr>
            <a:endParaRPr lang="en-US" dirty="0"/>
          </a:p>
          <a:p>
            <a:pPr marL="0" indent="0">
              <a:buNone/>
            </a:pPr>
            <a:r>
              <a:rPr lang="en-US" dirty="0"/>
              <a:t>Constance Contraire gave three bananas to the Andrews Sisters.</a:t>
            </a:r>
          </a:p>
          <a:p>
            <a:pPr marL="0" indent="0">
              <a:buNone/>
            </a:pPr>
            <a:endParaRPr lang="en-US" dirty="0"/>
          </a:p>
          <a:p>
            <a:pPr marL="0" indent="0">
              <a:buNone/>
            </a:pPr>
            <a:endParaRPr lang="en-US" dirty="0"/>
          </a:p>
          <a:p>
            <a:pPr marL="0" indent="0">
              <a:buNone/>
            </a:pPr>
            <a:r>
              <a:rPr lang="en-US" dirty="0"/>
              <a:t>Constance Contraire gave three bananas to the Andrews Sisters and me.</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DC296417-F0E3-47DF-8E61-1B00A49A35DD}"/>
                  </a:ext>
                </a:extLst>
              </p14:cNvPr>
              <p14:cNvContentPartPr/>
              <p14:nvPr/>
            </p14:nvContentPartPr>
            <p14:xfrm>
              <a:off x="1541880" y="1766160"/>
              <a:ext cx="9506160" cy="3626280"/>
            </p14:xfrm>
          </p:contentPart>
        </mc:Choice>
        <mc:Fallback>
          <p:pic>
            <p:nvPicPr>
              <p:cNvPr id="4" name="Ink 3">
                <a:extLst>
                  <a:ext uri="{FF2B5EF4-FFF2-40B4-BE49-F238E27FC236}">
                    <a16:creationId xmlns:a16="http://schemas.microsoft.com/office/drawing/2014/main" id="{DC296417-F0E3-47DF-8E61-1B00A49A35DD}"/>
                  </a:ext>
                </a:extLst>
              </p:cNvPr>
              <p:cNvPicPr/>
              <p:nvPr/>
            </p:nvPicPr>
            <p:blipFill>
              <a:blip r:embed="rId3"/>
              <a:stretch>
                <a:fillRect/>
              </a:stretch>
            </p:blipFill>
            <p:spPr>
              <a:xfrm>
                <a:off x="1532520" y="1756800"/>
                <a:ext cx="9524880" cy="3645000"/>
              </a:xfrm>
              <a:prstGeom prst="rect">
                <a:avLst/>
              </a:prstGeom>
            </p:spPr>
          </p:pic>
        </mc:Fallback>
      </mc:AlternateContent>
    </p:spTree>
    <p:extLst>
      <p:ext uri="{BB962C8B-B14F-4D97-AF65-F5344CB8AC3E}">
        <p14:creationId xmlns:p14="http://schemas.microsoft.com/office/powerpoint/2010/main" val="40255257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56740</TotalTime>
  <Words>425</Words>
  <Application>Microsoft Office PowerPoint</Application>
  <PresentationFormat>Widescreen</PresentationFormat>
  <Paragraphs>138</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Wingdings</vt:lpstr>
      <vt:lpstr>Office Theme</vt:lpstr>
      <vt:lpstr>Bonjour!</vt:lpstr>
      <vt:lpstr>Travail de cloche</vt:lpstr>
      <vt:lpstr>Bonjour!</vt:lpstr>
      <vt:lpstr>PowerPoint Presentation</vt:lpstr>
      <vt:lpstr>Bonjour!</vt:lpstr>
      <vt:lpstr>Pourquoi tombons-nous?</vt:lpstr>
      <vt:lpstr>PowerPoint Presentation</vt:lpstr>
      <vt:lpstr>Lafayette was the primary author of  the Declaration of the Rights of Man and of the Citizen, which was adopted by the French Revolutionary Assembly in 1789 and which serves as the basic statement of liberty in France to this day.</vt:lpstr>
      <vt:lpstr>Travail de cloche</vt:lpstr>
      <vt:lpstr>PowerPoint Presentation</vt:lpstr>
      <vt:lpstr>PowerPoint Presentation</vt:lpstr>
      <vt:lpstr>PowerPoint Presentation</vt:lpstr>
      <vt:lpstr>PowerPoint Presentation</vt:lpstr>
      <vt:lpstr>PowerPoint Presentation</vt:lpstr>
      <vt:lpstr>La classe apprend heureusement le francais.</vt:lpstr>
      <vt:lpstr>Elle apprend heureusement le francais</vt:lpstr>
      <vt:lpstr>Il apprend heureusement le francais</vt:lpstr>
      <vt:lpstr>Ils apprennent heureusement le francais</vt:lpstr>
      <vt:lpstr>Elles apprennent heureusement le francais</vt:lpstr>
      <vt:lpstr>PowerPoint Presentation</vt:lpstr>
      <vt:lpstr>PowerPoint Presentation</vt:lpstr>
      <vt:lpstr>PowerPoint Presentation</vt:lpstr>
      <vt:lpstr>Ce chien est vraiment petit!</vt:lpstr>
      <vt:lpstr>PowerPoint Presentation</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602</cp:revision>
  <cp:lastPrinted>2017-03-20T17:53:15Z</cp:lastPrinted>
  <dcterms:created xsi:type="dcterms:W3CDTF">2016-10-03T16:25:09Z</dcterms:created>
  <dcterms:modified xsi:type="dcterms:W3CDTF">2025-03-12T15:34:13Z</dcterms:modified>
</cp:coreProperties>
</file>