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notesSlides/notesSlide1.xml" ContentType="application/vnd.openxmlformats-officedocument.presentationml.notesSlide+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31" r:id="rId2"/>
    <p:sldId id="442" r:id="rId3"/>
    <p:sldId id="466" r:id="rId4"/>
    <p:sldId id="272" r:id="rId5"/>
    <p:sldId id="261" r:id="rId6"/>
    <p:sldId id="455" r:id="rId7"/>
    <p:sldId id="471" r:id="rId8"/>
    <p:sldId id="378" r:id="rId9"/>
    <p:sldId id="469" r:id="rId10"/>
    <p:sldId id="472" r:id="rId11"/>
    <p:sldId id="473" r:id="rId12"/>
    <p:sldId id="467" r:id="rId13"/>
    <p:sldId id="468" r:id="rId14"/>
    <p:sldId id="470" r:id="rId15"/>
    <p:sldId id="465" r:id="rId16"/>
    <p:sldId id="462" r:id="rId17"/>
    <p:sldId id="457" r:id="rId18"/>
    <p:sldId id="448" r:id="rId19"/>
    <p:sldId id="463" r:id="rId20"/>
    <p:sldId id="387" r:id="rId2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442"/>
            <p14:sldId id="466"/>
            <p14:sldId id="272"/>
            <p14:sldId id="261"/>
            <p14:sldId id="455"/>
            <p14:sldId id="471"/>
            <p14:sldId id="378"/>
            <p14:sldId id="469"/>
            <p14:sldId id="472"/>
            <p14:sldId id="473"/>
            <p14:sldId id="467"/>
            <p14:sldId id="468"/>
            <p14:sldId id="470"/>
            <p14:sldId id="465"/>
            <p14:sldId id="462"/>
            <p14:sldId id="457"/>
            <p14:sldId id="448"/>
            <p14:sldId id="463"/>
            <p14:sldId id="387"/>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1F8FC56-A933-49CA-AB00-C90420C690BB}" type="datetimeFigureOut">
              <a:rPr lang="en-US" smtClean="0"/>
              <a:t>3/13/2025</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33D89F-18B8-414D-8041-7D6D10F61C48}" type="slidenum">
              <a:rPr lang="en-US" smtClean="0"/>
              <a:t>‹#›</a:t>
            </a:fld>
            <a:endParaRPr lang="en-US" dirty="0"/>
          </a:p>
        </p:txBody>
      </p:sp>
    </p:spTree>
    <p:extLst>
      <p:ext uri="{BB962C8B-B14F-4D97-AF65-F5344CB8AC3E}">
        <p14:creationId xmlns:p14="http://schemas.microsoft.com/office/powerpoint/2010/main" val="10288088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13T13:53:35.174"/>
    </inkml:context>
    <inkml:brush xml:id="br0">
      <inkml:brushProperty name="width" value="0.05292" units="cm"/>
      <inkml:brushProperty name="height" value="0.05292" units="cm"/>
      <inkml:brushProperty name="color" value="#FF0000"/>
    </inkml:brush>
  </inkml:definitions>
  <inkml:trace contextRef="#ctx0" brushRef="#br0">5165 4630 608 0,'-4'11'13'0,"-3"-5"3"0,4 6 1 0,-1 3 0 0,1-4-17 0,-5 1 0 15,5 0 0-15,-1 0 0 0,1 2 48 0,-4-2 5 16,3 0 2-16,1 6 0 0,-1-13 7 0,1 10 2 16,-1-3 0-16,1 0 0 0,3-6 0 0,-4 5 0 15,4-2 0-15,0 3 0 0,0 0-49 0,0-1-15 16,0 1 8-16,0 0-8 0,4 8 28 0,-4-2 3 16,0-6 0-16,0 3 0 0,0 2-2 0,0 1 0 15,0-1 0-15,0 10 0 0,-4 2-1 0,4-2-1 0,0 8 0 0,0-8 0 16,0 2-9-16,0 9-2 0,0-3 0 0,-3-2 0 15,3-1-8-15,0 3-8 0,-4-8 12 0,4 8-12 16,0-5 8-16,4 2-8 0,-4-6 0 0,3 4 0 16,-3-7 0-16,0 1 0 0,4-4 0 0,-1-8 0 15,-3 6 0-15,4-7 0 0,-4-2 0 0,0 3 0 16,0-6 9-16,0 6-9 0,0-12 0 0,0 6 9 16,0-3 2-16,0-3 0 15,0 0 0-15,0 0 0 0,0 0-60 0,0 0-12 0,0 0-3 16,3-9 0-16,-3 3-5 0,0-6-2 15,4 0 0-15,-1-5 0 0</inkml:trace>
  <inkml:trace contextRef="#ctx0" brushRef="#br0" timeOffset="689.341">5218 4650 597 0,'0'-967'16'0,"0"1934"5"0,0-967-21 0,0 0 0 0,-4-3 0 0,1-3 0 16,3 0 56-16,-4 1 6 16,0 5 2-16,1-6 0 0,3 0 0 0,-4 0 0 0,4 6 0 0,0 0 0 15,0 0 0-15,-3-12 0 0,-1 0 0 0,4 12 0 16,0 0 0-16,0 0 0 0,-3-8 0 0,-1 2 0 16,4 6-52-16,0 0-12 0,0 0 0 0,0 0 0 15,-3-6 0-15,3 6 0 0,0 0 0 0,0 0 0 16,0 0 0-16,0 0 0 0,0 0 0 0,0 0 0 15,0 0 0-15,10 0 0 0,1 0 0 0,-11 0 0 16,7 0 0-16,4-6 0 0,-11 6 0 0,7-6 0 0,-7 6 0 0,10 0 0 16,1 0 0-16,-11 0 0 0,7-6 0 0,3 0 0 15,-10 6 0-15,15 0 0 0,-15 0 0 16,10 0 0-16,1 6 0 0,-1-6 0 0,-10 0 0 16,14 0 0-16,1 0 0 0,-15 0 0 0,0 0 0 15,10 6 0-15,1 6 0 0,-1-6 0 16,1 8 0-16,-4-2 0 0,4 0 0 0,-4 11 0 0,0 16 20 0,-4-4 2 15,-3-15 0-15,4 4 0 0,-1 0-22 0,1-4 0 16,-4-8 0-16,3 0 0 0,-3 5 0 0,0 16 0 16,0-10 0-16,-3-2 0 0,-1-4 0 15,4 7 0-15,-3-12 0 0,-1 8 0 16,1-8-13-16,-4 0-7 0,0-1-2 0,-8 1 0 0,5-3 47 0,-1 3 10 16,-3 0 1-16,4 5 1 0,-8-14-8 0,4 6-1 15,0 6-1-15,-4-9 0 0,4 5 29 0,0-5 7 0,0 6 1 16,-4-9 0-16,4-3-52 0,0 0-12 0,0 0 0 0,3-3 0 15,1-3 0-15,-8 0 0 0,4 6 0 16,3 0 0-16,1 0 0 0,-1-6 0 0,0-5 0 0,1 5 0 16,-1 0 0-16,4-6 0 0,4 3 0 0,-1-3 0 15,1 1-100-15,-1 5-22 0,4-6-5 16,0 0-376-16,0 3-75 0</inkml:trace>
  <inkml:trace contextRef="#ctx0" brushRef="#br0" timeOffset="1433.595">5680 4735 1335 0,'0'0'29'0,"0"0"7"0,-7 0 0 0,0-6 2 0,3 6-30 0,-6 0-8 0,2-2 0 0,-6-1 0 16,7 3 68-16,-3 0 13 0,6 0 3 16,4 0 0-16,-7 0-56 0,7 0-12 0,0 0-1 0,-7 3-1 15,0 5-14-15,3-2 0 0,1-6 0 0,-4 12 0 16,0-6 0-16,3 6 0 0,4-6 0 0,-3 5 0 16,-1 4 0-16,1 3-10 0,3-7 0 0,-4 7 0 15,4-3 10-15,-3 2 0 0,3 1 0 0,0 3-8 16,0-4 8-16,0 1 0 0,3-3 0 0,-3 8 0 15,4-11 0-15,-1 5 0 0,1 4 0 0,-1-3 0 16,-3-7 9-16,4 1-9 16,-4-6 12-16,0-6-12 0,0 0 14 0,0 0-4 0,7 3-1 0,-7-3 0 15,7 12 2-15,-7-12 0 0,0 0 0 16,0 0 0-16,11 0-1 0,-1-9 0 0,4 6 0 0,-7-3 0 0,4-3-21 0,-1-2-4 16,1 5-1-16,-4-6 0 15,-3-6 16-15,6 4 0 0,-3-4 0 0,-3-8 0 0,3 2 12 16,-4 0 4-1,1 7 2-15,3 2 0 0,-4-3-29 0,-3 7-5 0,4-1-2 0,-4-3 0 16,0 9 18-16,-4-5 0 0,1 5 0 0,3 0 0 0,0 0 0 0,-4 0 0 16,1-3 0-16,3 6 0 0,-4 3 0 0,1 0 0 15,-1 6 0-15,4-6 0 0,0 0 0 0,0 0 0 16,-7 0 0-16,4 6 0 0,-1 6 0 0,1-6 0 16,3 0 0-16,-4 0 0 0,4-6 0 0,0 11 0 15,0-2 0-15,4 3 0 0,-1 0 0 16,-3-1 0-16,7 7 0 0,-3-3 0 0,-1 2 0 0,4 1 0 15,4-3 0-15,-4 8 0 0,0-11 0 0,0 6 0 0,0-4 0 0,0 4 0 16,4-6 0-16,-1-1 0 16,1 1 0-16,0-6 0 0,-8-3-18 0,4 9 0 0,7 0 0 15,-3 5 0-15,3-5-155 16,0-9-31-16</inkml:trace>
  <inkml:trace contextRef="#ctx0" brushRef="#br0" timeOffset="2043.872">5973 4809 1011 0,'0'0'22'0,"0"0"5"0,-4 6 1 0,4 0 0 0,0 5-28 0,0 1 0 16,0 3 0-16,0-3 0 0,0-1 65 0,0 1 7 15,0 6 2-15,0 2 0 0,4 4-14 0,-1-6-2 16,-3 2-1-16,4-2 0 0,-1-4-20 0,-3 10-4 0,4-12-1 16,-1 11 0-16,1-2-11 0,-1 8-2 15,1-8-1-15,-1 2 0 0,1-5-10 0,-1-6-8 16,1 2 9-16,-4-8-9 0,0-6 24 0,0 12-2 15,7-6 0-15,-7 0 0 0,0-6-6 0,0 0-2 16,0 0 0-16,0 0 0 0,0 0 7 0,0 0 2 0,0 0 0 0,0 0 0 16,0 0-1-16,0 0 0 0,0 0 0 0,0 0 0 15,0-6-14-15,-7 0-8 0,7 6 10 0,0 0-10 16,0-6 0-16,-4 0 0 16,4-3 0-16,0 1 0 0,-3 5 8 0,3-3-8 0,0-6 0 0,-4 0 0 15,1-5 0-15,-1 5 0 0,4 3 0 0,0 3 0 16,-3-6 0-16,-1 1 0 0,-3-4 0 0,4 3 0 15,-1-5 0-15,4-1-10 0,0 3 10 0,0-2-12 16,-3 5 1-16,-1 0 0 0,4-8 0 0,-4 8 0 16,4 0 11-16,0 0-12 0,0 0 12 0,0 7-12 15,0-4 0-15,0 9-1 0,0 0 0 0,4-6 0 16,-4 6-7-16,0 0 0 0,7 0-1 0,-3-3 0 0,3 0 1 16,0-3 1-16,-4 6 0 15,4 0 0-15,0 0 19 0,4 0-10 0,-8 6 10 0,4-6-8 16,-3 3 8-16,3-3 0 0,0 0 0 0,0-3 0 15,0 3 0-15,0-6 0 0,4 6 0 0,-4-6-8 16,0 0-4-16,0 0-1 0,4 1 0 0,-1 5 0 16,1-6-23-16,-4 0-5 0,11-9-1 0,-11 3-422 15,3 7-84-15</inkml:trace>
  <inkml:trace contextRef="#ctx0" brushRef="#br0" timeOffset="3064.629">6615 4900 774 0,'0'0'16'0,"0"0"4"0,0 0 1 0,0 0 2 0,-7 0-23 0,7 0 0 0,0 0 0 0,-8-6 0 15,-2 6 79-15,3-6 11 0,0 6 2 0,0 0 1 16,0 0-39-16,-4 0-8 0,4 6-2 0,0-6 0 16,0 0 12-16,-7 0 1 0,3 0 1 0,1 6 0 15,3-6-27-15,-4 3-6 0,4 0-1 0,-4 6 0 16,-3 2-33-16,4-5-7 0,-1 6-2 0,4-6 0 16,0 6 46-16,0-3 8 0,-7 8 3 0,7-5 0 15,0 0-23-15,0 8-4 0,3-2 0 0,-3-6-1 16,0-1-3-16,3 1-8 0,1-3 12 0,-1 9-4 15,8-1-8-15,-4 4 0 0,3-3 0 0,1-7 8 0,-4-11-8 16,4 12 0-16,3 6 9 0,0-4-9 0,3-2 8 0,-3 0-8 16,0 0 8-16,7-6-8 0,-6-1 0 0,-1-2 8 15,3 6-8-15,1 0 0 0,-4-9 0 0,3 6 0 16,-3 0 0-16,-3-6-8 0,3 0 8 0,0 0 0 16,-3 0 0-16,3 0 0 0,0-12 16 0,-4 3 6 15,4 0 1-15,4 1 0 0,-11-4-37 0,3 0-7 16,1-9-2-16,-1 4 0 0,-3-1 44 0,4-8 9 0,-4 8 2 15,0-5 0-15,0 5-24 0,0 3-8 0,0-2 0 16,-4-1 0-16,1 0 0 0,3 4 0 16,-4 2 0-16,1 6 0 0,3-6 0 15,-7 6 0-15,7 6 0 0,0 0 0 16,0 0-26-16,0 0-5 0,0 0-1 0,0 0 0 0,0 0 32 0,7 12 15 16,-4 0-2-16,1 0 0 0,-1 2-13 0,1 4-18 0,-1-6 4 0,1 5 1 15,0 4 13-15,3-3 8 0,0 5 0 0,3-2-8 16,-3 2 0-16,0-5 0 0,4-1-10 0,-4-2 10 15,0 3 0-15,0-1 0 0,0-11 0 0,0 3 0 16,0 3 0-16,4-6 0 0,-4 0 0 0,-4 5 0 16,8-5 0-16,0-6 0 0,-1 6 0 0,4-6 0 15,0-6-60-15,1 6-4 16,2 0 0-16,-3-6-640 0</inkml:trace>
  <inkml:trace contextRef="#ctx0" brushRef="#br0" timeOffset="3742.66">7126 4853 1234 0,'0'0'27'0,"0"0"5"0,0 0 2 0,-3 0 2 0,-4 0-36 0,-1 0 0 0,8 0 0 0,-7 0 0 16,-3 0 65-16,3 0 7 0,0 0 0 0,0-3 1 15,0 6-21-15,0-3-4 0,7 0 0 0,-8 6-1 16,1-6-24-16,0 6-5 0,7 0-1 0,-7-1 0 15,0 1-17-15,4 6 0 0,-1-6 0 0,4 3 0 16,-3 3 0-16,3-1 0 0,0 1 0 0,-4 0 0 16,1-6 0-16,3 8 0 0,-4-2 0 0,4 6 0 15,0-6 0-15,0-4 0 0,0 4 0 0,0 0 0 16,-3 0 0-16,3-6 0 0,0-6 0 0,0 0 0 16,0 0 0-16,0 0 0 0,0 0 0 0,0 0 0 15,0 0 0-15,0 0 0 0,0 0 0 0,0 0 0 16,0 0 55-16,0 0 7 0,0 0 2 0,0 0 0 15,3 0-52-15,4-6-12 0,0 6 0 0,-3 0 0 16,-1-6 0-16,8 6 0 0,-8-6 0 0,4 6 0 0,0-6-17 16,4 6-7-16,-4 0 0 0,0 0-1 0,0-6 25 0,4 6 0 15,-4 0 0-15,3 6 0 0,-2-6 15 0,-1 6 8 16,0 0 1-16,0 6 1 16,0-7-71-16,0 7-14 0,0 0-4 15,-7 3 0-15,7 2 52 0,-4-5 12 0,-3 3 0 0,4 2 0 0,0 1 0 0,-4-6 0 16,3 8 0-16,-3-2 0 0,0 0 28 0,0-4 9 0,-3-2 2 15,3 0 0-15,-4 6-11 0,4-1-3 16,-4-8 0-16,1 3 0 0,-1 5-25 0,1-11 0 16,3 6 0-16,-4-6 0 0,-6-3 0 0,6 3 0 15,-3-6 0-15,4 6 0 0,-4-3 0 0,0-1 0 16,3-2 0-16,-3 0 0 0,-4-2 0 0,4-1 0 0,-3-3 0 16,3 0 0-1,-4 3-46-15,4-9-14 0,-4 12-4 0,1-12 0 16,-1 6-51-16,1-8-10 0,3 5-3 0,0 3 0 0</inkml:trace>
  <inkml:trace contextRef="#ctx0" brushRef="#br0" timeOffset="4499.201">7504 4944 936 0,'0'0'20'0,"0"0"5"0,0 0 1 0,0 0 0 0,0 0-26 0,0 0 0 0,0 0 0 0,0 0 0 16,0 0 72-16,0 0 8 15,0 0 3-15,0 0 0 0,-4-6-23 0,4 6-4 0,0 0 0 0,-7-6-1 16,7 0-12-16,0 6-3 0,0 0 0 0,0 0 0 16,0 0-16-16,-7 0-3 0,0 0-1 0,0 6 0 15,0-6-7-15,0 6-1 0,7-6-1 0,-7 6 0 16,0 0-3-16,-4 0 0 0,4 3 0 0,0 2 0 15,-4 1-8-15,8 0 0 0,-8 0 9 0,4-1-9 16,4 4 8-16,-4-3-8 0,0 0 8 16,-1-1-8-16,1 4 16 0,0-3 0 0,4 0-1 15,-1-6 0-15,1 5-15 0,3 1 0 0,0-6 0 0,0-6 0 16,0 0 0-16,0 0 0 0,0 0 0 0,0 0 0 16,0 0 0-16,0 0 0 0,0 0 0 0,0 0 0 15,0 0 0-15,0 0 0 0,0 0 0 0,0 0-10 0,3 0 10 16,-3 0 0-16,7 0 0 0,0 0 8 15,0 0-8-15,1 0 0 0,2-6 0 0,-3 6 0 16,0-6 0-16,7 6 0 0,-10 0 0 0,6 0 0 0,1 0 0 16,-4 0 0-16,4 0 0 0,-1 6 0 0,1-6 0 0,-1 6 0 15,-3-3 0-15,1 0 0 0,2 0 0 0,-3 0 0 16,-3 6-10-16,-1 2 10 0,8-5 0 0,-11 6 0 16,3-6 8-16,1 6-8 0,3 2 0 0,-4-2 0 15,4-6 0-15,-7 0 0 0,4 0 0 0,-4 8 0 16,0-2 0-16,4 0 0 0,-1 0 14 0,-3-1 0 15,0 4 0-15,-3-3 0 0,3 0-2 0,0-1 0 16,-4 1 0-16,4-6 0 0,-4-6 0 0,4 9-1 16,-3-3 0-16,3-6 0 0,0 0-3 0,-4 6-8 15,-3-1 12-15,0 1-4 0,7-6-8 0,-3 0 12 0,-8 6-12 16,1-6 12-16,3 0-12 0,0-6 10 16,-4 6-10-16,0-8 10 0,4-1-10 0,-3 3 0 15,3 3-12-15,-4 3 12 16,8-6-61-16,-4 6-5 0,3-6-1 0,4 6 0 15,0 0-67-15,0 0-14 0,0 0-2 0</inkml:trace>
  <inkml:trace contextRef="#ctx0" brushRef="#br0" timeOffset="5320.716">7810 5173 759 0,'0'0'16'0,"0"0"4"0,0 0 1 0,0 0 1 0,-3-5-22 0,3 5 0 0,-7 0 0 0,7 0 0 16,0 0 91-16,-7 0 13 0,0 0 4 0,3 0 0 15,4 0-37-15,-3 5-7 0,-8 1-2 0,8 0 0 16,3-6 0-16,-7 6 0 0,3 0 0 0,-3-6 0 15,7 0-21-15,-4 6-4 0,1 0-1 0,3 0 0 16,0-6-12-16,0 14-4 0,0-14 0 0,0 6 0 16,3 0-9-16,-3-6-3 0,4 0 0 0,3 6 0 15,0 0-8-15,0-6 8 0,7 6-8 0,-3-6 8 16,3 0 0-16,0-6 0 0,0 6 0 0,0-6 0 16,4 6-8-16,0-6 0 0,3 0 0 0,-11 0 0 15,8-3 0-15,-4-2 8 0,0 5-8 0,0 0 8 16,0-6-8-16,-3 6 0 0,0-5 0 0,-1 2 0 15,1 0 0-15,-4 6 0 0,0-3 0 0,-4 0 0 16,1 0 0-16,-4 6 12 0,3-11-12 0,-3 11 12 0,0 0-12 0,0 0-11 16,4-6 3-16,-4 6 0 0,0-6-6 15,0 6-1-15,-4-6 0 0,1 0 0 16,-4 0-19-16,3-3-4 0,-3 3-1 0,0-5 0 16,-3 5 39-16,-1 0 0 0,0 0 0 0,1 6 0 0,3-6 0 0,-7 3 0 15,0 3 0-15,3 0 0 0,0 3-17 0,1 3 4 16,-1 0 1-16,4 0 0 0,-7 6 3 0,4 5 1 15,-1-5 0-15,0 9 0 0,1 2 8 0,3-5 0 16,-4 2 0-16,1 4 0 0,6-4 0 16,-3 4 0-16,3-12 0 0,-3 5-8 15,4-2-17-15,-1-3-3 0,1 5-1 0,-1-11 0 0,4 6 29 16,-3-3 0-16,-4-6 0 0,7-3 0 0,0 9 45 0,0-4 15 16,0 7 4-16,0-6 0 0,0-6-52 0,0 6-12 15,7 0 0-15,-7-6 0 0,3 0 0 0,-3 3 0 16,7 3 0-16,0 3 0 0,0-7 17 0,8 4 1 0,-1-6 0 0,0 6 0 15,-4-6-18-15,4 0 0 0,1 0 0 0,2 6 0 16,-6-6 0-16,3 0 0 0,0 0 0 0,4 6 0 16,-1-12 0-16,1 6 0 0,0 0 0 0,-1 0 0 31,-6 0-25-31,6-6-12 0,-2 6-3 0,-1-6-468 0,3 0-93 0</inkml:trace>
  <inkml:trace contextRef="#ctx0" brushRef="#br0" timeOffset="5786.779">8230 5203 990 0,'0'0'21'0,"-3"6"5"0,-1 0 1 0,4 8 1 0,0-8-28 0,0 0 0 0,0 6 0 16,0-6 0-16,4 5 60 0,-1-2 7 0,-3 3 1 0,4 0 0 16,-1-6-23-16,1 5-4 0,-1 1-1 0,4-3 0 15,1 0-19-15,-1 5-4 0,0-2-1 0,0 0 0 16,0-6-1-16,0 3-1 0,-4 0 0 0,4-1 0 15,0-2 6-15,-3 0 2 0,3 0 0 0,0-6 0 16,4 6-22-16,-4 0 0 0,0-6 0 0,0 9 0 16,0-6 0-16,0-1 0 0,0 1 0 0,0-6 8 15,0 1 7-15,0-1 1 0,0-6 1 0,0 3 0 16,0 0-1-16,0-6 0 0,4 6 0 0,-4-11 0 16,0 8-16-16,0-3 10 0,0-6-10 0,0 4 8 15,0 2-8-15,-3 0 0 0,3 1 0 0,-4-1 8 16,1 0-8-16,-1 0 0 0,1 3 0 0,0-8 0 15,-1 5 0-15,-3-6 0 0,4-2 0 0,-4 8 0 16,0-11-9-16,0 5-4 0,0 3-1 0,0-2 0 16,0-4-163-16,-4 9-33 0</inkml:trace>
  <inkml:trace contextRef="#ctx0" brushRef="#br0" timeOffset="6555.481">8812 5032 702 0,'0'0'15'0,"0"0"3"0,-7 12 1 0,4-6 1 0,-4 0-20 0,3 6 0 0,-3-7 0 0,0 7 0 16,7-12 94-16,-3 3 14 0,-4 3 4 0,7-6 0 15,0 0-39-15,-4 6-7 0,-3 0-2 0,7-6 0 16,0 0-25-16,-7 0-6 0,0 0-1 0,-4-6 0 16,8 0 6-16,-4 3 1 0,3 0 0 0,-3 0 0 15,0-3-28-15,4 0-11 0,3 6 8 0,-8 0-8 16,1-5 0-16,7 5 0 0,0 0 0 0,-10 0 0 15,3 5 0-15,7-5 0 0,-11 0 0 0,4 12 0 0,7-12-15 16,-3 6 5-16,3 3 1 0,-4 3 0 16,1-6 9-16,-5 5 0 0,8 1 0 0,-3-3 0 15,-1 0 0-15,4 0 0 0,0 2 0 0,0 1 0 16,0-6 0-16,4 0 9 0,-4 0-1 0,3 0-8 16,1-1 19-16,3 4-3 0,-3-3-1 0,3 0 0 15,-4-6-15-15,4 6 8 0,-3 0-8 0,3-6 0 0,-4 0 13 0,4 0-3 16,0 0-1-16,1 6 0 0,-5-12 22 0,1 6 4 15,3 0 1-15,0 0 0 0,-4-6-10 0,8 6-2 16,-1-6 0-16,1 0 0 0,0 6-12 0,-1-6-4 16,-3 0 0-16,4 6 0 0,-1-3-8 0,-3 6 0 15,4-3 0-15,0 6 0 0,-1-6 0 0,1 0 0 16,-4 6 0-16,3 0-11 0,-3-6 11 0,4 6 0 0,-4-6 0 16,0 6 0-16,4 0 0 0,-4-6 0 0,0 6 0 15,0-1 0-15,-4 1 0 0,4 0 0 0,1 3 0 16,-5 3 0-16,1-6 0 0,-4 5 0 0,3-5 0 15,1 6 0-15,-4-3 0 0,0 3 0 0,0-7 0 0,0 1 0 16,0 6 0-16,0-6 9 0,0 0-9 0,0 3 0 16,-4 0 8-16,1-1-8 0,-1-2 0 0,1 6 0 15,3-6 10-15,-8 0-10 0,1 6 8 0,0-4-8 16,0-2 8-16,0 0-8 0,-3 6 0 0,-1-6 8 16,0 0-8-16,1-6 0 0,-1 5 9 0,1 1-9 15,-4-6 16-15,3 3 0 0,0 0-1 0,1 0 0 16,-1-3-15-16,1 0-10 0,-1 0 2 0,1-3 0 15,-5 0 8-15,5 0 11 0,-1 3-3 0,4-6 0 16,0 6-32-16,7 0-8 0,0 0 0 0,0 0-1 16,0 0-31-16,-3-5-7 0,3 5-1 0,0 0 0 15,0 0-115-15,0 0-23 0,0 0-5 0,0 0-1 0</inkml:trace>
  <inkml:trace contextRef="#ctx0" brushRef="#br0" timeOffset="7332.45">9073 5241 774 0,'0'0'16'0,"0"0"4"0,0 0 1 0,0 0 2 0,0 0-23 0,4 6 0 0,-4 0 0 0,0-6 0 15,0 0 52-15,0 0 7 0,0 0 1 0,3 6 0 16,-3-6 24-16,4 11 4 0,0-11 2 0,-4 0 0 0,0 0-13 0,0 0-2 16,0 0-1-16,7 3 0 0,0 0-34 0,0 0-6 15,-4 0-2-15,4 0 0 0,0-6-3 0,0 0-1 16,0 0 0-16,1 0 0 0,6 0-6 0,-4-8-2 16,1 5 0-16,3-6 0 15,0 0-9-15,7-2-3 0,-3 2 0 0,-1-6 0 0,5 1-8 16,-8-1 0-16,3 3 0 0,1-2 0 0,-4 5 0 0,-3 0 0 15,3 3 0-15,-7-3 0 0,3 1 0 0,-2-1 0 16,-5 6 0-16,-3 6 8 0,4-6-17 0,-4 6-4 16,0 0-1-16,0 0 0 15,3-15-32-15,-3 15-6 0,0 0-2 0,-7 0 0 16,0-5-19-16,0-1-4 0,-4 6-1 0,1 0 0 16,-8 0 21-16,0 0 4 0,1 6 1 15,-4-1 0-15,0-2 41 0,-1 6 11 0,1 0 0 0,0 3 0 0,0-6 30 16,3 5 8-16,1 7 2 0,2-3 0 0,5-3-40 0,-4 11 0 0,0-8 0 15,0 8 0-15,3-5 0 0,4-3 0 0,-4 2 0 16,4-5 8-16,4 6-8 0,3-4 11 0,-4 4-11 16,1-6 12-16,3 5 2 0,0-2 1 0,0 0 0 0,3 5 0 15,1-2 4-15,-1-6 1 0,4 2 0 0,-3-2 0 16,3 0 0-16,3 0 1 16,1 0 0-16,0-1 0 0,-1-2-11 0,1 3-2 0,-1-6-8 0,1 0 12 15,3-1 12-15,-3 1 3 0,3-6 0 0,0 0 0 16,4 3 7-16,-4 0 2 0,3-3 0 0,-3 3 0 15,1-3-16-15,2-3-4 0,-3 3 0 0,0-3 0 16,0 0-16-16,4 3 0 0,-4 0 0 0,4 0 0 16,-8 0 0-16,5-6 0 0,-1 6 8 0,0-5-8 15,0 5-9-15,0 0-6 0,0 5-1 0,4-5 0 16,-4 0-35-16,0 0-7 0,0 0-2 0,0 6 0 16,4-6-100-16,-1 3-20 0</inkml:trace>
  <inkml:trace contextRef="#ctx0" brushRef="#br0" timeOffset="16711.859">9846 5173 576 0,'0'0'12'0,"0"0"4"0,0 0 0 0,0 0 0 0,0 0-16 0,0 0 0 0,0 0 0 0,-7 6 0 15,7-6 34-15,0 12 4 0,0-6 1 0,-4 0 0 16,4-6 5-16,-3 6 2 16,-1-3 0-16,4-3 0 0,-3-3-6 0,3 3 0 0,-4 6-1 0,1 8 0 15,-1-8-14-15,4 0-2 0,-3 6-1 0,-1-6 0 16,4 5-7-16,0-8-2 0,0 6 0 0,0 0 0 15,0-3-2-15,0 6-1 0,0-1 0 0,0 1 0 16,0 3 6-16,0 2 2 0,4-5 0 0,-1 0 0 16,1 3 3-16,-4 2 1 0,3-5 0 0,-3 0 0 15,0 0-2-15,0-4-1 0,4 1 0 0,-4 0 0 16,0-9 18-16,0 0 4 0,0 0 1 0,0 0 0 16,0 0 28-16,0 0 6 0,-7-9 0 0,0 6 1 15,0-3-52-15,3 1-10 0,4 5-3 0,-10-9 0 16,3 3-12-16,-4-6 0 0,4 0 0 0,0 1 0 0,0-4-17 15,3 9 0-15,1 0 0 0,-1 0 0 0,4-6-1 0,-3 7 0 16,3-4 0-16,0 9 0 0,0 0 2 0,0 0 0 16,0-6 0-16,0-3 0 0,0 0-5 0,0 3-1 15,3 1 0-15,1-1 0 0,-4 6 6 16,3-6 2-16,4 6 0 0,-7 0 0 0,0 0 14 16,4-12 0-16,3-9-10 0,3 4 10 0,-2 5 0 0,-1 12 0 15,0-12 0-15,0 6 0 0,0-5 0 0,0 2 0 16,0 3 0-16,0-6 0 0,3 6 0 0,-2 0 0 15,-1 1-9-15,3-1 9 0,-3 3-11 0,0 0 2 16,0 3 0-16,0 3 0 0,0-3 9 0,1 3 0 16,-1 3 0-16,0 5 0 0,0 1 0 0,-4-6 0 15,4 0 0-15,-3 3 0 0,3 8 14 0,-4-5 5 0,1 6 1 16,-1 2 0-16,1-2-8 0,0 5-2 0,-1-5 0 0,1 8 0 16,-1-8-10-16,1-3 0 0,-1 2 0 0,-3-5 0 15,4 0 0-15,-1-6 0 0,-3 6 0 0,0-6 0 16,4-1 0-16,-4-2 0 0,3-3 0 0,-3 0 0 15,0 6 8-15,0-6-8 0,0-3 8 0,0 0-8 16,4 0 11-16,-4 3-3 0,0-3-8 0,0-2 12 16,0-4-12-16,0 3 0 0,0 0 0 15,3 0 0-15,1-6 0 0,-4-5 0 0,3 2 0 0,-3 3 0 16,-3 0 0-16,3-8 0 0,3 2 0 0,1 1 0 16,-4 5-12-16,0-3 12 0,0 3-12 0,3 1 12 15,-3 5 0-15,4 0 0 0,-4 0 0 0,3-6 0 16,-3-2-24-16,4 8-10 0,-4 0-2 15,0 0-1-15,4 0 37 0,-1 0 0 0,-3 6 0 0,4 0 0 16,3-6 0-16,-4 0 0 0,-3 6 0 0,4-5 0 16,3 10 0-16,0-5 0 0,0 0 0 0,0 6 0 0,0 0 0 15,0 0 0-15,0 6 0 0,4-12 0 0,-4 6-8 16,3-3 8-16,1 20 0 0,-4-5 0 0,0-1 0 0,-3-5 0 16,3 3-9-16,0 3 9 0,0-1 0 0,0-5 0 15,-4 8 0-15,1-2 0 0,-1-6 0 0,-3-3 0 16,-3 8 0-16,3 1 0 0,0-6 36 0,-4 0 0 15,4-1 1-15,-3 4 0 0,3-3-17 0,0-1-4 16,0 1-1-16,3 0 0 0,-3-3-7 0,0 3 0 16,0-12-8-16,0 0 12 0,0 0-12 15,0 0 8-15,0 0-8 0,0 0 0 0,0 0 8 0,0 0-8 0,4 0 0 16,3-6 0 0,-4 0-34-16,4-3-13 0,1 0-2 0,-5 0-433 15,1 3-86-15</inkml:trace>
  <inkml:trace contextRef="#ctx0" brushRef="#br0" timeOffset="17576.069">10435 5388 754 0,'0'0'21'0,"0"0"5"0,0 0-26 0,0 0 0 0,-3-6 0 0,-1 0 0 16,1 0 74-16,3 6 10 0,0 0 1 0,-4-6 1 15,1-5-12-15,3 11-2 0,0 0-1 0,0 0 0 16,-4-3-21-16,4 3-4 0,0 0-1 0,0 0 0 16,0 0-26-16,0 0-6 0,0 0-1 0,0 0 0 15,0 0-12-15,0 0 0 0,0 0 0 0,0 0 0 16,0 0 0-16,0 14 0 0,4-8 0 0,-4 0 0 16,0-6 24-16,3 6 1 0,-3 0 1 0,4 0 0 15,-4-6-42-15,0 0-8 0,3 3-1 16,1-3-1-16,-4 0 54 0,7 3 10 0,0-3 2 0,0-3 1 15,0 0-20-15,0-3-4 0,4 6-1 0,-4 0 0 16,3-6-7-16,1 0-1 0,-4 6-8 0,3-12 12 16,1 7-12-16,0-7 0 0,-1 6 0 0,-3 0 0 0,0-3 0 15,0 3 0-15,4 1 0 0,-4-1 0 0,0 0 0 16,0 0 0-16,0-6 0 0,-3 3 0 0,3-2 0 16,-4-1 0-16,-3 0 0 0,4 6 0 15,-4-6-20-15,0-2 0 0,0 2 0 0,0 0 0 16,-4-5-17-16,1 2-4 0,-1 9-1 0,-3 0 0 15,0 0 20-15,-4 0 4 0,1 0 1 0,-1 1 0 0,1 5 17 0,-4-6 0 16,3 12 8-16,-3-6-8 0,0 0 14 0,3 11-3 16,-3-5-1-16,4 9 0 0,-8-3-10 0,7 5 0 15,-3-5 0-15,4 6 0 0,-5 8 0 0,5-8 0 16,-4 5 8-16,3 4-8 0,1-10 23 0,-1 7 2 16,4 2 1-16,-4-8 0 0,4 6-12 0,4-4-2 0,-4-8-1 15,3 6 0-15,1-7 0 0,-1 4 0 0,4 3 0 16,-3-13 0-16,3-5 4 0,3 9 1 0,1 3 0 0,-1-6 0 15,-3-6 5-15,7 0 2 0,4 6 0 0,-1 0 0 16,1-6-7-16,3 6-2 0,-3-1 0 0,3-5 0 16,3 0-6-16,1 0 0 0,-4 6-8 0,4-12 12 15,3 6-12-15,-3-5 0 0,3-1 0 16,0 0 0 0,4-3-96-16,-4 0-24 0,4 0-6 0</inkml:trace>
  <inkml:trace contextRef="#ctx0" brushRef="#br0" timeOffset="18140.104">10841 5259 1022 0,'0'0'22'0,"-4"11"5"0,4-5 1 0,-3 9 1 0,-1-9-29 15,1 6 0-15,3 5 0 0,-4-8 0 0,4 3 82 0,-3 5 10 0,6-5 3 16,-3 6 0-16,0-3-43 0,0 2-8 0,4-11-1 16,-1 6-1-16,1 0-8 0,-4-4-2 0,0 4 0 0,3 0 0 15,-3 6-8-15,0-13-1 16,4 4-1-16,-1-3 0 0,-3-6-9 0,0 6-1 0,7 0-1 0,-7-6 0 15,0 0 16-15,0 0 3 0,0 0 1 0,0 0 0 16,0-6-3-16,-3 0-1 0,6-3 0 0,-3 3 0 16,4-5-13-16,-4-1-2 0,0-3-1 0,0 1 0 15,3-1-11-15,-3-3-11 0,4 6 3 0,-4-2 0 16,7-4-4-16,-3 6 0 0,-1-8 0 0,1 5 0 16,-1 6 3-16,1-2 0 0,-1-1 0 0,1 6 0 15,3 0 9-15,-4 6 0 0,-3 0-9 0,0 0 9 16,7 0-12-16,-3 0 3 0,3 6 0 0,0 0 0 15,-3-6 9-15,-1 6-8 0,4 5 8 0,0-5-8 16,0 3 8-16,-3 0 0 0,3 0 0 0,-4 8 0 16,4-5 0-16,-3 0 0 0,0-3 0 0,3 8 0 15,-7-5 0-15,3 6 0 0,1-4 0 0,-1-2 0 16,-3 6-24 0,4-6-5-16,-4 2-2 0,0-2 0 0,0 0 52 0,3 5 11 0,-6 4 1 0,3-3 1 0,0-7-26 15,-4 1-8-15,4 0 0 0,0 0 0 16,0-12-33-16,0 6-11 0,0-6-1 0,0 0-1 15,0 0-135-15,0 0-27 0,7-3-6 0,0-6-1 0</inkml:trace>
  <inkml:trace contextRef="#ctx0" brushRef="#br0" timeOffset="18568.764">11222 4568 806 0,'0'0'17'0,"0"6"4"0,-4 5 1 0,4 1 2 0,0 3-24 0,0-9 0 0,0 0 0 0,0 5 0 16,4 4 107-16,-4 9 17 0,0-974 3 0,3 1941 1 15,1-971-103-15,3 4-25 0,-3-6 0 0,-1 8 0 16,4-8 56-16,0 8 7 0,-3 3 1 0,3-2 0 16,3-4-52-16,-3 7-12 0,0 2 0 0,0-2 0 15,1 2 54-15,-5 3 8 0,4-2 2 0,0 2 0 16,-3-3-64-16,3-2 0 0,-4 8-9 0,1 6 0 0,-1-9 9 16,-3 3 16-16,4-5-4 0,-1 2-1 0,-3-3-3 0,-3 4-8 15,3-13 12-15,-4 9-4 0,4-11-8 0,0 3 12 16,-3-1-12-16,3-2 12 0,0-13-12 0,0 7 10 15,0 3-10-15,0-6 10 0,0-4-10 0,0 1 0 16,3 0 0-16,-3-9 8 0,0 0-8 0,0 0 0 16,0 0 0-16,0 0 0 0,0 0-16 0,0 0-4 15,0 0-2-15,0 0 0 16,4 0-74-16,-1-9-16 0,1 3-2 0</inkml:trace>
  <inkml:trace contextRef="#ctx0" brushRef="#br0" timeOffset="18923.684">11038 5006 1036 0,'0'0'23'0,"0"0"5"0,0 0 0 0,0 0 1 0,-3-6-29 0,-1 0 0 0,1 0 0 0,-1 6 0 16,4 0 57-16,0 0 6 0,0 0 1 0,0 0 0 15,0 0 0-15,0 0 0 0,0 0 0 0,0 0 0 16,7 0-52-16,4 0-12 0,3 6 0 0,0-6 0 16,-3 6 0-16,3-6 0 0,-4 6 0 0,5-6 0 15,-1 0 0-15,3 6 0 0,4-6 0 0,-3 6 0 16,3-6 0-16,-3 0 0 0,3 0 0 0,0-6 0 15,0 6 0-15,-3-6 0 0,3 0 0 0,-3 0 0 16,3 0-20-16,-3-8-8 0,-1 5 0 0,4 0-1 16,1-3-56-16,-1 0-11 0,0 6-3 0,-3-5-421 0</inkml:trace>
  <inkml:trace contextRef="#ctx0" brushRef="#br0" timeOffset="77442.314">19353 8084 766 0,'0'0'16'0,"-3"-3"4"0,-8-6 1 0,4 3 2 0,0 6-23 0,4 0 0 0,-4-6 0 0,7 6 0 15,0 0 88-15,0 0 12 0,-7-6 4 0,-1 6 0 16,8 0-42-16,-7 0-8 0,7 0-2 0,-3 0 0 16,-1 6-16-16,1 0-4 0,3-6-1 0,0 0 0 15,-4 6 4-15,1 3 1 0,3 3 0 0,0-6 0 0,3-1-12 16,-3 7-1-16,0-6-1 0,-3 0 0 0,3-3-11 15,3 6-3-15,-3 0 0 0,0 2 0 16,0 1-8-16,0 6 0 0,0-1 0 0,0-2 0 16,0-9 0-16,0 6 0 0,0 8 0 0,0 10 0 0,-3-13 0 15,3 4 0-15,-4-9 0 0,4 5 0 0,0-11 0 0,-3 6 0 16,-1-3 0-16,1-3 0 0,3-6 24 0,0 5 0 16,-4 7 0-16,4-12 0 0,0 0 12 0,0 0 3 15,-3 6 0-15,3-6 0 0,0 0-13 0,-4 6-2 16,-3-6-1-16,0 0 0 15,3 0-11-15,1 0-3 0,3-12 0 0,3 3 0 0,-3 1-9 0,4 2 0 16,-4 6 0-16,0-6 0 0,-4-3 0 0,1 3 0 16,3 6 0-16,0-6 0 0,-4-6-8 0,4 7 8 0,0 2-10 15,0 3 10-15,0 0-12 16,0 0 12-16,0 0-13 0,0 0 5 0,0 0 8 0,0 0-10 16,-3-6 10-16,3 6-10 0,0 0 10 0,0 0-10 0,0 0 10 15,0 0-10-15,0 0 2 0,0 0 0 0,0 0 0 0,0 0 0 16,0 0-4-16,0 0-1 15,0 0 0-15,0 0 0 16,0 0-19-16,0 0-4 0,0 0-1 0,0 0 0 0,0 0 24 0,0 0 5 0,0 0 8 0,0 0-13 31,0 0-35-31,0-15-8 0,0 0 0 0,-4 4-1 0,4 11 5 16,0 0 0-16,0 0 1 0,0 0-362 0,0 0-73 0</inkml:trace>
  <inkml:trace contextRef="#ctx0" brushRef="#br0" timeOffset="79343.841">19195 7581 860 0,'0'0'19'0,"0"0"4"0,0 0 1 0,0 0 0 0,0 0-24 0,0 0 0 0,0 0 0 0,-7 0 0 16,0-3 95-16,7 3 14 0,-8-3 3 0,8 3 1 15,-7 0-39-15,7 0-8 0,-7 0-2 0,7 0 0 16,0 0-1-16,-7 0-1 0,0 0 0 0,4 6 0 15,-1 3-48-15,-3 0-14 0,4 3 0 0,-1-1 8 16,1 4-8-16,3 8 8 0,-4 1-8 0,4 8 8 16,0-2-8-16,0 2 0 0,0 3-8 0,0-8 8 15,4 8 0-15,-4-8 0 0,0 8 0 0,0-3 0 0,0 3 20 16,0-2 10-16,3 5 2 0,1 3 0 0,-4 3-19 0,3-8-3 16,-3-4-1-16,0-3 0 0,4-2-9 0,-4 2 0 15,3 3 9-15,-3-2-9 0,4-15 8 0,-4 14-8 16,-4-11 8-16,4 8-8 0,-3 3 0 15,3-5 8-15,-4 2-8 0,1-2 0 0,3 2 0 0,-7-2 9 16,3-12-9-16,-3-1 0 0,3 4 15 16,-3-9-4-16,0 6-1 0,4-6 0 0,-4-6-10 0,0 0 0 15,3 0 0-15,-3 0 0 0,0-6 26 0,0 6 0 16,3 0 0-16,-3 0 0 16,7-6-42-16,-3 0-8 0,-1-12-1 0,1 10-1 0,3-4 26 0,0 0 0 15,-4-6 0-15,4 4 0 0,0-4 0 0,0 6 16 0,0-5-3 16,0 5 0-16,4-6-13 0,-4 9-18 0,0-2 4 0,3 5 1 15,-3-12 13-15,4 9 0 0,-4-2 0 0,3 5 0 16,-3-6 0-16,0-9 0 0,0 7 0 0,0-7 0 16,0 3 0-16,0-5 0 0,0-4 0 0,0-5 0 15,4 3 0-15,-4-7 15 0,0-2-3 0,-4 0-1 16,8-3-11-16,-4 14 0 0,0-2 0 0,3 3 8 16,1-19-8-16,0 4 0 0,-4 3 0 0,3-9 0 15,-3 9-8-15,7-6-4 0,-3 3-1 0,-1 2 0 16,1 1 25-16,3 3 6 0,0 3 1 0,-4 2 0 15,4 4-19-15,0 2 0 0,1-2 0 0,-5 8 0 16,1 0 0-16,3 7 0 0,0-7 0 0,-4 3 0 16,1 4 0-16,3-1 0 0,0 0 0 0,-4 0 0 0,4 6-15 0,0-2-6 15,1-4-2-15,-1 0 0 0,0 0 23 16,-4 6-11-16,4-2 11 0,-3 2-8 0,3 6 8 16,-4-6 0-16,4 6-9 0,-3 0 9 0,6-6-12 15,-2 6 3-15,6 0 0 0,0 6 0 0,0-6 1 0,0 6 0 16,-3-3 0-16,3 5 0 0,0 1 8 0,-4 9-8 15,1-12 8-15,3 11-8 0,-3-8 8 0,-1 9 0 16,-3-6 0-16,0 5 0 0,0 1 0 0,-3 3 0 16,-4 2 0-16,3-2 0 0,-3 8 8 0,0-5-8 15,0 8 10-15,-7-9-10 0,4-2 10 0,-4 3-10 16,0 2 10-16,3-3-10 0,-3 1 12 0,0 0-4 0,-3-4-8 0,-1 4 12 16,0-7-12-16,1 4 0 0,3-9 8 0,-4 5-8 15,4-5 0-15,-3-3-12 0,-1 3 3 0,0-7 0 16,4 7-4-16,0-6-1 0,-3-3 0 0,3 3 0 31,7-6-13-31,-7 3-2 0,-4 0-1 0,0 9 0 0,4-1 53 0,0-5 10 0,0-12 3 0,0 6 0 16,-3-6-24-16,3 6-4 0,7 0 0 0,-8 0-8 15,8 0 13-15,0 0-4 0,0 0-1 0,-7 0 0 16,7 0 1-16,0 0 0 0,0 0 0 0,-7 0 0 16,4-11-9-16,3 11 8 0,0 0-8 0,0 0 8 15,0 0-8-15,0 0 0 0,0 0 0 0,0 0 0 16,0 0 0-16,-7-3 0 0,7 3 0 0,0 0 0 15,0 0 0-15,0 0 0 0,0 0 0 0,0 0 0 16,0 0 0-16,0 0 0 0,0 0 0 0,0 0 0 16,0 0 0-16,0 0 0 0,0 0 0 0,0 0 0 15,0 0 0-15,0 0 0 0,0 0 0 0,0 0 0 0,0 0 0 16,-4 14 0-16,4-2 0 0,0 0-11 0,0-12 11 0,0 0-8 16,4 12 8-16,-4-12-8 0,7-6 8 0,-7 6 0 15,7 6 0-15,0 5 0 0,0-13 0 0,4-1-8 16,-4 6 8-16,0 2 0 0,3 1 0 0,-3 6 12 15,0 0 0-15,4 0-1 0,-4 2-19 0,4 4-4 16,-1 5-1-16,-3-5 0 0,4 9 13 0,-4-10 0 16,0-2 0-16,-4 5 0 0,5 1 0 15,-5-3 0-15,1-1 0 0,-4 4 10 0,0-3-10 0,-4 2 10 16,1 4-10-16,-5-7 10 0,-2 1-10 0,3-3 0 16,-4-4 9-16,1 1-9 0,3 3 8 0,-4-3-8 15,-3-4 10-15,0 7-10 0,0-3 0 0,-4 0 0 16,4-7 0-16,-4 4 0 0,4-12 10 0,-3 6 9 15,2 3 1-15,-2 6 1 0,6 0-1 0,-3-6 0 0,-4-12 0 0,8 12 0 16,-1-6-3-16,4 5-1 0,-3-5 0 0,3 0 0 16,0 0-16-16,-4-5 0 0,4-1 0 0,0 0 0 15,3 0-14-15,-3-9 0 0,0 6 0 0,4 1 0 16,3 2-36-16,-4-6-7 16,4 0-2-16,0 0 0 0,4 1-38 0,-4 2-8 15,7-3-2-15,-4 6-628 0</inkml:trace>
  <inkml:trace contextRef="#ctx0" brushRef="#br0" timeOffset="79915.596">19427 8198 1364 0,'0'0'30'0,"0"0"6"0,0 0 2 0,0 0 0 0,-7 3-30 0,0 0-8 0,7-3 0 0,-7 3 0 15,-3 3 38-15,3 3 6 0,0 3 2 0,-4-6 0 16,0 5-18-16,4-5-3 0,0-3-1 0,0 6 0 15,4 6-14-15,-4-4-10 0,0-5 12 0,3 6-12 16,-3 6 0-16,4-4 0 0,-1-2 0 0,4 6 0 16,0-3 0-16,0 2-9 0,0 1 9 0,4-6 0 15,-1 5 0-15,1 4 0 0,-1-9 0 0,1 2 0 16,-1 1 0-16,4 0 0 16,0-9 0-16,-3 5 0 0,3-11 12 0,0 6 0 0,0 0 1 0,4-6 0 15,-4 0 15-15,0-6 2 0,3 6 1 0,-3-6 0 16,4 0-8-16,-1-5-2 0,1-7 0 0,0 3 0 15,3-2-10-15,-7 5-3 0,3-6 0 0,-3 4 0 16,0-4-8-16,1 0 0 0,-5 1 0 0,1 2 0 16,3-3-40-16,-4 1-1 0,-3-1 0 0,0 3 0 15,0-2-19-15,-3 2-3 0,-1 0-1 0,1 7 0 0,-1-4 52 16,-7 0 12-16,4 3 0 0,0 3 0 0,0 3 10 0,-3 0 5 16,-4 0 1-16,-4 3 0 0,4 0-16 0,-4 3 0 15,1 3 0-15,-5 3 0 0,8 9-13 0,-3-6 4 16,3 5 1-16,-1 4 0 0,5-4-3 0,-1 4 0 15,1-6 0-15,-1 5 0 0,8 4 11 0,-1-7 8 16,1 4-8-16,3-9 11 16,3 2-60-16,1-2-12 0,-1-6-3 0,4 0-341 15,4 6-69-15</inkml:trace>
  <inkml:trace contextRef="#ctx0" brushRef="#br0" timeOffset="80576.608">19678 7381 874 0,'0'0'19'0,"-7"12"4"0,-4 9 1 0,1-4 1 0,3-11-25 0,0 3 0 0,0-3 0 0,0 6 0 16,3 5 56-16,0 7 7 0,1-4 1 0,-1 10 0 16,4-1 0-16,-3 9 0 0,3-5 0 0,0 5 0 15,3-3-33-15,1 0-7 0,-1-2 0 0,1 2-1 16,-4 9 18-16,4-6 4 0,3-14 1 0,-4 14 0 16,1 9-20-16,-1-3-4 0,1-6-1 0,-1-5 0 15,-3 2-1-15,4-3-1 0,-1-2 0 0,-3-7 0 16,4 4-19-16,-1-16 0 0,1 7 0 0,-4-9 0 15,0 0 0-15,0 0 0 0,0-9 0 0,0 0 0 0,0 0 44 0,0 0 4 16,0 0 2-16,0 0 0 0,0 0-14 0,0 0-4 16,0 0 0-16,0 0 0 0,0 0-8 0,0 0-3 15,0 0 0-15,0 0 0 0,0 0-10 0,0-6-3 16,3 0 0-16,-3-6 0 0,4 9-8 0,-4-9 0 16,3 6 0-16,1-5 0 0,-1-10 0 0,1 9 0 15,0-5 0-15,3-1 0 0,-4 0 0 0,1-2 0 0,6 2 0 16,-3-2 0-16,0-4 0 0,0 7 0 0,0-7 0 15,0 9 0-15,4 4 0 0,-4-1-12 0,-3 0 2 16,3 3 1-16,0 6 9 0,0-3-13 0,0 3 5 0,0 3 8 31,0 3-33-31,4 3 1 0,-1-3 0 0,1 12 0 0,-1 3 6 0,1-1 2 0,-4 10 0 0,4-4 0 16,-8 7-12 0,1-4-3-16,-1 0 0 0,-3-2 0 0,4 5 39 0,-4-11 0 0,-4 8 0 0,1-8 0 15,-4 3 24-15,0-4 12 0,-1-5 2 0,-2 6 1 16,-1-4-11-16,1-2-3 0,-1 0 0 0,-3 0 0 15,-4-1-25-15,4 1 0 0,-3-3 0 0,-1-3 0 16,0-6 0-16,-3 0 0 0,4 0 0 0,-5-12 0 16,1 6 11-16,4-3-3 0,-5 4-8 0,5-1 12 15,3-6-28-15,0 0-5 0,3 6-2 0,0 0 0 16,4 1-14-16,4 2-3 0,-4-3-1 0,7 6-498 16,0 0-99-16</inkml:trace>
  <inkml:trace contextRef="#ctx0" brushRef="#br0" timeOffset="81312.648">20338 8290 1036 0,'0'0'23'0,"0"0"5"0,0 0 0 0,0 0 1 0,0 0-29 0,0 0 0 16,0 0 0-16,0 0 0 0,0 0 100 0,0 0 15 16,0 0 2-16,0 0 1 0,3-6-57 0,1 0-11 15,-1-3-2-15,1 3-1 0,3 0-30 0,0 0-5 16,0-5-2-16,4-1 0 0,-4-3-10 0,0 6 0 16,0 1 0-16,-4 2 0 0,4-6 0 0,-3 6 0 0,3-6 0 15,-4 6 0-15,1 1-11 0,-1 2-4 16,-3-3-1-16,0 6 0 0,0 0-6 0,0 0-2 0,4-9 0 0,-4 6 0 15,0-3 13-15,0 0 3 0,-4 0 0 0,1 0 0 16,-1 1 8-16,-3 5 0 0,4-6 0 0,-8 6 0 16,4-9 30-16,-3 6 8 0,-1 3 2 0,0 3 0 15,-3-3-23-15,0 9-4 16,4 2-1-16,-5-5 0 0,1 6 1 0,4-3 0 0,-1 9 0 0,1-1 0 16,3-5-13-16,-4 6 0 0,4-1 0 0,3 4 0 15,1-4 0-15,-1-5 0 0,1 9 0 0,3-4 0 16,0-5 0-16,0 12 0 0,3-4 0 0,1-2 0 15,-1-15 0-15,4 9 0 0,0 5 0 0,4-5 0 16,-4-12 0-16,4 6 0 0,-1 6 0 0,4-7 0 16,-3-10 0-16,7-1 0 0,-1 6 0 0,-3-6 0 15,4 6-48-15,0 0-13 0,-1 0-3 16,4-6-409-16,1-12-83 0</inkml:trace>
  <inkml:trace contextRef="#ctx0" brushRef="#br0" timeOffset="81673.555">20613 7408 1090 0,'0'0'24'0,"0"6"4"0,-4 5 2 0,1 7 2 0,-1-3-32 0,1 14 0 0,3-2 0 0,0 8 0 16,0 6 64-16,0 0 6 0,3 0 2 16,-3 3 0-16,0-8-1 0,0 2 0 0,7 6 0 0,-3-3 0 15,-1-3-15-15,1 1-4 0,-4 8 0 0,3 3 0 16,1-6-35-16,-1 3-7 0,1-3-2 0,3-6 0 16,-3-9-8-16,-1 4 10 0,1-10-10 0,-1 1 10 15,1-4-10-15,-1 4 8 0,-3-1-8 0,4 4 8 16,-4-4-8-16,3 4 12 0,-3-10-12 0,4-5 12 15,-1 6-12-15,-3-3 0 0,0-10 0 0,0 1 0 16,4 6-56-16,-4-12-6 0,0 0-2 16,0 0 0-16,0-12-108 15,3 1-23-15,4-28-4 0,-3 10-1 0</inkml:trace>
  <inkml:trace contextRef="#ctx0" brushRef="#br0" timeOffset="81930.735">20398 7937 1206 0,'0'0'26'0,"0"0"6"0,0 0 0 0,0 0 3 0,0 0-35 0,-4 6 0 16,4 8 0-16,0-14 0 0,0-3 42 0,4 1 2 15,-4 2 0-15,7 0 0 0,0 2-20 0,0 1-3 0,3 0-1 0,1 6 0 16,0-3 13-16,3 0 3 0,-4 0 0 15,4 0 0-15,0 0-36 0,1-6 0 0,-1 0 0 0,3 0 0 16,-3 5 0-16,8-10 10 16,-5 5-10-16,4-6 8 15,1 0-56-15,-1 6-12 0,-4-6-3 0,1 0 0 0</inkml:trace>
  <inkml:trace contextRef="#ctx0" brushRef="#br0" timeOffset="82894.058">21174 8069 846 0,'0'0'18'0,"0"0"4"0,-4 6 1 0,1 3 1 0,-1 11-24 0,1-8 0 0,-1 3 0 0,1 5 0 15,-1-5 72-15,4 3 10 0,-7-1 2 0,3-2 0 16,1 9-20-16,-1-10-3 0,1 1-1 0,-1 6 0 16,4-4-4-16,-3-8-2 0,-1 6 0 0,1-6 0 15,3 2-20-15,-4 1-4 0,4 12-1 0,0-10 0 16,0-14 4-16,0 12 1 0,0 0 0 0,0-12 0 16,0 0-25-16,0 0-9 0,4 0 0 0,-4-6 9 15,3 6 43-15,-3 0 9 0,0 6 2 0,0-6 0 16,0-18-27-16,4 4-6 0,-1-1-1 0,1 0 0 15,3-3-29-15,0 4 0 0,0-4 0 0,0 0 0 16,0-2-10-16,0-4 10 0,0 7-8 0,0-10 8 0,0 10-12 16,0-1 4-16,-3-5 0 0,-1 2 0 0,5 9 0 0,-5 0 0 15,1 1 0-15,-1 2 0 0,-3 9-2 0,0 0 0 16,0-6 0-16,0 6 0 0,0 0-11 0,4 6-3 16,-1 9 0-16,1-4 0 0,-1 7 6 0,1-3 1 15,3 2 0-15,-4 7 0 16,4-7 9-16,-3 4 8 0,-1 3-12 0,1-10 12 0,-1 10 0 15,1-13 0-15,0 1 0 0,-1 9 0 0,1 2 0 16,-1 1 0-16,4-6 0 0,-7-13 0 0,0-5 0 0,0 0 0 16,4 21 0-16,-4-15 0 0,0-6 8 0,0 0-8 15,0 12 0-15,0-12 0 0,3-6 0 0,-3 6 0 16,4 6-11-16,-4-6 11 0,3-12-19 0,4-6 4 16,-3-2 1-16,3 8 0 0,0-6 2 0,0 6 1 0,0-8 0 15,0 2 0-15,4 1 11 0,-4-4-12 0,3 3 12 0,-3 1-12 16,4-1 12-16,-4 3 0 0,-3-2 0 0,3 5 0 15,0 0 0-15,0 3 0 0,-4 1 0 0,1 2 0 16,-1-3 0-16,1 9-8 0,-4 0 8 0,0 0 0 16,3 0-10-16,-3 0 10 0,0 0-12 0,0 12 12 15,4 2-9-15,-1 4 9 0,-3 0 0 0,0-4-9 16,-3 4 9-16,3 6 0 0,0-10 0 0,0 10 8 16,3-7 0-16,-3 4 0 0,0 2 0 15,0 1 0-15,0-18-8 0,4 3 0 0,-4 2 8 0,4 1-8 16,-4 0 0-16,0-6 8 0,3 0-8 0,1 3 0 15,-1-4-8-15,1 1-7 0,-4-6-1 0,3 3-488 16,8 0-99-16</inkml:trace>
  <inkml:trace contextRef="#ctx0" brushRef="#br0" timeOffset="83428.542">21689 8178 944 0,'0'0'27'0,"0"0"5"0,0 0-32 0,-7 6 0 0,7-6 0 0,-4 6 0 16,-3 0 66-16,0-1 6 0,7-5 2 0,-3 6 0 16,3-6-10-16,-4 6-1 0,4-6-1 0,-7 9 0 15,3-3-14-15,-3 6-4 0,4-6 0 0,-1-1 0 16,1 1-29-16,-1 3-7 0,4 0 0 0,0 0-8 15,0 2 12-15,0-5-4 0,0 0 0 0,4 0-8 16,-4-973 13-16,3 1946-4 0,-3-976-1 0,4 3 0 16,3 0 4-16,-4-1 0 0,-3-5 0 0,4 0 0 15,3 0 16-15,0 6 3 0,0-6 1 0,0 6 0 16,0-6-20-16,0 0-4 0,0 0-8 0,0 0 12 16,0 0-12-16,1-6 11 0,2 0-11 0,1 1 10 15,-1 5-10-15,1-3 10 0,-4-3-10 0,0 0 10 16,0-3-10-16,-3 6 0 0,3 3 9 0,-4-6-9 15,4-6 8-15,0 7-8 0,-3-7 10 0,3 3-10 16,-4-3 0-16,-3 6 0 0,4-5-13 0,-1-7 4 0,-3 3-13 0,0 6-2 16,0 1-1-16,0-4 0 0,0 0 5 0,-3 0 2 15,-1 7 0-15,4-4 0 0,-3-3 9 0,-1 6 9 16,-3 0-13-16,0 12 5 0,0 0 8 0,-3-6-13 16,-1 0 5-16,-3-6 8 0,0 12-11 0,0-6 11 15,3 9-8-15,-3 3 8 0,0-1 0 0,0 7-8 16,0 0 8-16,-4-4 0 0,7 4 0 0,-3 0 0 15,4-4 0-15,3 4 0 0,0-6 0 0,0-1 0 0,3-5 0 0,0 3 8 16,4 3-8-16,0-6 0 16,4-3-8-16,3 5 8 15,-3-2-45-15,3 0-4 0,3 12-1 0,4-12-403 16,-3-9-81-16</inkml:trace>
  <inkml:trace contextRef="#ctx0" brushRef="#br0" timeOffset="83749.9">22052 8154 1249 0,'-7'6'27'0,"7"6"5"0,-3-6 2 0,3 6 2 0,-4-4-28 0,0 1-8 16,4 6 0-16,-3 3 0 0,3-4 44 0,-4 1 7 15,4 0 1-15,-3 2 1 16,-1-11 0-16,1 3 0 0,3 6 0 0,0 5 0 0,0 4-22 0,-4-12-5 16,4 2-1-16,4-8 0 0,-4-6-13 0,0 0-4 15,-4 18 0-15,4-18 0 16,0-12-98-16,0 12-20 0,4 12-4 0,-4-12-1 0</inkml:trace>
  <inkml:trace contextRef="#ctx0" brushRef="#br0" timeOffset="83936.655">21946 7846 1054 0,'0'0'23'0,"0"0"5"0,0 0 0 0,-10 0 3 0,10 0-31 0,0 0 0 0,0 0 0 0,-7 6 0 16,0-1 0-16,7-5 8 0,0 0-8 0,-7 6 0 16,7-6 0-16,0 0 0 0,0 0 0 0,0 0-311 31,0 0-65-31</inkml:trace>
  <inkml:trace contextRef="#ctx0" brushRef="#br0" timeOffset="91370.847">22871 8166 1155 0,'0'0'25'0,"0"0"6"0,0 0 1 0,0 0 0 0,0 0-32 0,-4 0 0 0,-3 0 0 0,7 0 0 15,-4-6 72-15,4 6 7 0,0 0 1 0,-7 0 1 16,4-6-37-16,-4 3-8 0,3-2-2 0,-3-1 0 16,7 6-21-16,0 0-4 0,0 0-1 0,0 0 0 15,0 0 1-15,-7 0 0 0,0 0 0 0,0-3 0 16,7 3-1-16,-3 0-8 0,-5 3 12 0,8-3-4 0,0 0 10 16,-7 6 2-16,0-1 0 0,0 4 0 15,0-3-35-15,0 0-6 0,4 0-2 0,-4 6 0 0,0-1 23 0,0 1 0 16,3-3-9-16,-3 3 9 0,0 0 0 0,3-7 0 15,1 1 0-15,-1 0 0 0,1 0 0 0,3 3 0 16,0-3 0-16,-4 0 0 0,1-1 0 0,3-5 0 16,0 0 0-16,0 0 0 0,0 12 8 0,3-6-8 15,-3 3 0-15,4-3 0 0,-1 0 0 0,4 5 0 16,0 7 0-16,-3-6 0 0,-4-12 0 0,7 6 0 16,0 6 0-16,0 2 0 0,0-2 0 0,0-12-15 0,0 0 5 15,0-6 1-15,0 6-8 0,-7 0-2 0,7 0 0 0,0-6 0 16,4 6 2-16,-4 6 0 0,-3 0 0 0,3 0 0 15,0-18 17-15,0-3-8 0,-4 7 8 16,1-4 0-16,3 3 0 0,-4-3 0 0,1 6 0 0,0 0 0 16,3-2 0-16,0-1 0 0,-7 9 0 0,0-12 0 15,0 12 0-15,0 0 0 0,0 0 0 0,3-9 0 16,1 3 8-16,-4-5-8 0,0 11 11 0,0 0-11 16,3-6 19-16,-3 6-3 0,0 0-1 0,0 0 0 15,0 0 10-15,0 0 3 0,-3-15 0 0,3 15 0 16,0 0-8-16,0 0-2 0,0 0 0 0,0 0 0 15,-4-6-18-15,4 6 0 0,0 0 0 0,0 0 0 16,0 0 0-16,0 0-11 0,0 0 2 0,0 0 0 16,7 3-3-16,0 0-1 0,-3 3 0 0,3 3 0 15,0-3 13-15,0-1-11 0,0 7 11 0,-3 6-10 16,3 8 10-16,0-8 0 0,0-6 0 0,0-3 0 0,0 8 0 16,-4-5 0-16,1 6 0 0,-1-4 0 0,1 10 0 0,3-12 0 15,-3 2 0-15,-1 1 0 16,4 0-34-16,-3-4-11 0,3-5-3 0,0 6-632 15</inkml:trace>
  <inkml:trace contextRef="#ctx0" brushRef="#br0" timeOffset="91925.361">23128 8260 1267 0,'0'0'28'0,"0"0"5"0,0 0 2 0,0 0 1 0,0 0-36 0,0 0 0 0,0 0 0 0,0 0 0 16,0 0 58-16,0 0 5 0,0 0 1 0,0 0 0 15,0 0-52-15,0 0-12 0,0 0 0 0,0 6 0 16,0 3 54-16,0 0 8 0,-3 2 2 0,3-5 0 16,0 0-52-16,0 0-12 0,0 3 0 0,3 0 0 15,1 0 0-15,3 8 0 0,0 7 0 0,-4-10 0 16,-3-14 0-16,4 12 0 0,6 6 0 0,-6-3 0 16,-1 2 0-16,1 7 0 0,3-7 0 0,-3 1 0 15,-1 3 0-15,1-10 0 0,-4 7 0 0,3-9 0 16,-3-9 0-16,0 0 0 0,0 9 0 0,0-9 0 0,0 0 54 15,0 0 8-15,0 0 2 0,0 0 0 0,4-3-1 0,-4-3 0 16,0-3 0-16,0-9 0 0,3 7-50 16,-3-7-13-16,-3 0 0 0,3-2 0 0,3 8 0 0,1-6 0 15,-4 15 0-15,0-8 0 0,3-7 22 0,1-6-1 16,-1 10 0-16,1 2 0 0,-1-6-21 0,1 7 0 16,-1 2 0-16,1-9-8 0,-1 6 0 15,5-5 0-15,-5-1 0 0,4 3 0 0,-3-2-3 0,-1-4 0 16,4 4 0-16,0-7 0 0,-3 3 11 0,3-2-13 15,-4 5 5-15,1 1 8 0,3-7-18 0,0 9 4 16,0-8 1-16,-3 8 0 16,3 3-21-16,0 1-4 0,-4-1-1 0,4 0 0 15,-3 6-100-15,-4 6-20 0,3-6-4 0</inkml:trace>
  <inkml:trace contextRef="#ctx0" brushRef="#br0" timeOffset="92576.643">23520 8240 1267 0,'0'0'28'0,"0"0"5"0,0 0 2 16,0 0 1-16,-11-6-36 0,4 6 0 0,7 0 0 0,-7 0 0 0,0-6 100 0,0 6 12 16,0 0 4-16,7 0 0 0,-7 6-66 0,3 0-13 15,1-6-2-15,-4 6-1 0,7-6-16 0,-4 0-3 16,-3 5-1-16,7-5 0 0,0 0-6 0,-7 0 0 0,0 6-8 15,0 0 12-15,3 0-12 0,-3 9 0 16,4-9 0-16,-1 5-10 0,1 1 10 0,-1-3 0 0,1 3-9 0,-1-1 9 16,1 7 0-16,3-6 0 0,-4 3 0 15,4-4 0-15,-3 7 0 0,-1 0 0 0,4-13 0 0,0 7 0 16,7 3 0-16,-7-3 0 0,0-1 0 16,4-2 0-16,-1 3 0 0,1-3 0 0,3 0 0 0,-4-3 0 15,4-1 8-15,0 1 2 0,0-6 1 0,1 0 0 16,-1 0 4-16,3 0 1 0,1-6 0 0,-4 1 0 15,3-1 5-15,1-3 2 0,0-3 0 0,-1-6 0 16,4 7-9-16,-3 5-2 0,-4 6 0 0,3-12 0 16,-3-9-12-16,1 4 9 0,-1-1-9 0,-4 4 8 15,1 5-8-15,-4 0 0 0,3-3 0 0,1 0 0 32,-4 1-29-32,0-1-8 0,-4 0-2 0,1 3 0 0,-1 3 39 0,1-5 0 0,-4 5 0 15,-1-3 0-15,1 3 0 0,0 0 0 0,-3 0 0 0,3 3 0 16,-4 3 0-16,1 3 0 0,-1-3 0 0,0 3 0 15,1 3-16-15,-1 3 4 0,4 0 0 0,-3 2 1 0,-1 1 1 16,0-3 0-16,1 9 0 0,-1-1 0 16,4 13-26-16,0-13-6 0,0-8-1 0,0 3 0 0,7-6 29 15,0 6 6-15,-3-1 8 0,6 4-13 16,1 3-51-16,-1-7-11 0,8-2-1 0,-4 6-383 16,0-9-76-16</inkml:trace>
  <inkml:trace contextRef="#ctx0" brushRef="#br0" timeOffset="93077.848">23745 8246 1314 0,'0'0'37'0,"0"0"8"0,0 0-36 0,-7 5-9 0,0-2 0 0,0 3 0 16,4 3 53-16,-1 6 9 0,1-9 2 0,-1 5 0 15,1-5 0-15,-1 9 0 0,4 8 0 0,0-5 0 16,-3 0-12-16,3-9-1 0,0-9-1 0,0 0 0 16,-4 8-34-16,4 1-6 0,0 9-2 0,0-6 0 15,0-1-8-15,0-2 12 0,0-9-12 0,0 12 12 16,4 0-12-16,-4-12 0 0,0 0 0 0,0 0 0 16,0 0 40-16,0 0 5 0,0 0 2 0,0 0 0 15,0 0-11-15,0-6-1 0,3-6-1 0,-3 0 0 0,4 1-20 0,-1 2-4 16,-3-3-1-16,4-6 0 0,-1 10-9 0,1-4 0 15,-1 0 0-15,4 0 0 0,-3 6 0 0,-1-5 0 16,1 2 0-16,-1 0 0 16,-3 0 0-16,4 3 0 0,-4 6 0 0,4-6 0 0,-1 0 0 15,1 1 0-15,-1-1 0 0,-3 6 0 0,0 0 0 16,0 0-11-16,4-6 11 0,-4 6-8 0,0 0-13 0,0 0-3 16,7-3 0-16,-7 3 0 15,0 0-8-15,3 3-1 0,1 3-1 0,3 0 0 0,-4-1 13 0,1 1 2 16,-1 0 1-16,1 0 0 0,3 6 18 0,-4 3-8 15,1 8 8-15,-4-8 0 0,0-15-8 0,4 9 8 16,-1-1 0-16,-3 4 0 0,4 6 0 0,-1-6 14 16,-3-1-1-16,4 10 0 0,-4-9-13 0,3-6 0 0,-3 5 0 0,0 4 0 15,4-6 0-15,-4 0-16 0,3-3 1 0,1-6 1 32,-4 0-142-32,0 0-29 0</inkml:trace>
  <inkml:trace contextRef="#ctx0" brushRef="#br0" timeOffset="93594.976">24119 8216 1267 0,'0'0'28'0,"0"0"5"0,0 0 2 0,0 0 1 0,0 0-36 0,0 0 0 0,0 0 0 0,0 0 0 15,0 0 58-15,-3-3 5 0,-4-12 1 0,7 15 0 0,-4 9 40 16,4-9 8-16,-10-9 1 0,-1 9 1 0,4 9-46 0,0 6-8 16,0-3-3-16,-4-6 0 0,4 0-13 0,-3-6-4 15,-1 0 0-15,1 5 0 0,6 1-40 0,1 3 0 16,-5-6 0-16,1 6 0 0,7-9 0 0,0 0 0 16,-3 6 0-16,-4 0 0 0,3-1 0 0,4-5 0 15,0 0 0-15,4 6 0 0,-8 6 0 0,4-12 0 16,0 0 0-16,0 0 8 0,4 0-22 15,-4 0-5-15,7 3-1 0,-4 3 0 0,-3-6 20 0,7 9-10 16,1 11 10-16,-5-2-8 0,4-12 8 0,0 3-12 16,0-3 12-16,0-6-12 0,-3-9 2 0,3 9 0 15,0 6 0-15,0-3 0 16,0-9-26-16,-3 0-6 0,-4 6-1 0,0 0 0 0,7 0 35 0,0 0 8 16,-4 0 0-16,-3 0 0 0,0 0 0 0,0 0 0 0,0 0 0 0,0 0 0 15,7 6 0-15,-7-6 0 0,0 0 0 0,0 0 0 16,0 0 26-16,4 6 7 0,-4-6 2 0,3 8 0 15,-3 7-25-15,0-3-10 0,0-6 8 0,0 5-8 16,-3-2 0-16,3 9 8 0,-4-6-8 0,1 5 0 16,-4 7 10-16,0-4-10 0,0-8 12 0,-1 0-12 15,-2-3 0-15,-4 3-12 0,3-1 0 0,-6 1 0 16,6-6-19-16,-3 0-3 0,0-6-1 16,3 3 0-16,-3-3-23 0,4 3-5 0,-5-3-1 0,5 0-742 15</inkml:trace>
  <inkml:trace contextRef="#ctx0" brushRef="#br0" timeOffset="94450.936">24694 7555 1220 0,'0'0'27'0,"0"0"5"0,0 0 2 0,0 0 0 0,0 0-34 0,-7 6 0 0,4-1 0 0,-1 1 0 16,1 0 82-16,-1 3 10 0,4 9 1 0,-3-1 1 15,-1-5-22-15,1 6-5 0,3 2-1 0,-4 4 0 16,8 2-31-16,-4-8-7 0,3 11 0 0,1-2-1 0,-1-7 8 0,4 4 1 16,0-1 1-16,0 4 0 0,-3 8-24 0,0 3-5 15,-1 3 0-15,1 4-8 16,-1-10 17-16,1 9-3 0,-1-6-1 0,1-3 0 16,-4-2-5-16,0 2 0 0,3 9-8 0,1-6 12 0,-4-14-12 0,0-6 8 15,0 8-8-15,0-3 0 16,0 4 10-16,-4-4-10 0,4 4 10 0,0-4-10 15,-3-5 10-15,3-6-10 0,-4 0 10 0,4-4-10 0,0-2 20 0,0 0-3 16,0-6 0-16,0-6 0 0,0 6 19 0,0-11 4 16,4-1 1-16,-4-3 0 0,3-3-22 0,1-2-5 15,-1-4-1-15,1 7 0 0,3 11-13 0,-4-15 0 16,1-2 0-16,3-1 0 0,-4 7 0 0,1 2 0 0,3-3 0 16,-3 6-10-16,-1-2 10 0,4-1-12 15,-3 6 12-15,-1-3-12 0,1 7 2 0,-1-1 0 0,1 0 0 16,-1 3 0-16,1-3-1 0,-4 3 0 0,3 3 0 0,1 0 0 15,-4 0-9-15,0 0-1 0,0 0-1 0,0 0 0 32,0 0-9-32,10 18-1 0,-2-7-1 0,-1-5 0 0,-7-6 14 0,10 12 3 0,-3 3 1 15,0-3 0-15,0 5 15 0,-3-5-11 0,-1 3 11 0,1-4-10 16,-1 1 10-16,-3 6 0 0,0-6 0 0,-3 2 8 16,-1 4-8-16,1 0 0 0,-1-4 0 0,-3 7 0 15,0-1 0-15,-3-2 0 0,3 0 0 0,0 2 8 16,-4-2-8-16,4-3 8 0,-4-1-8 0,4 1 8 15,0-3-8-15,0-6 9 0,0 0-9 0,0-4 10 16,4 1 1-16,-5-3 0 0,1 3 0 0,0-6 0 16,0 0-11-16,0 1 0 0,0-4 0 0,0 0 0 15,0-6-32-15,0-3-1 0,0 4-1 16,0-7 0-16,0-6-115 0,3 4-23 0,1-4-5 0,3-2-1 16</inkml:trace>
  <inkml:trace contextRef="#ctx0" brushRef="#br0" timeOffset="94883.921">25047 8307 1450 0,'0'0'32'0,"0"0"6"0,0 0 2 0,0 0 1 0,0 0-33 0,0 0-8 0,0 9 0 0,0-9 0 16,-3 9 40-16,3-3 7 0,0 0 1 0,-4 2 0 15,4 4 0-15,0 6 0 0,0 0 0 0,4-4 0 16,-4-14-32-16,3 12-7 0,1-6-1 0,-1 6 0 16,4-1-8-16,-3 4 0 0,-1-3 0 0,4 0 0 15,-3-1 0-15,3 1 8 0,0 0-8 0,0-3 8 16,-3-3-8-16,3-1 12 0,3 1-12 0,1 6 12 15,-4-6-12-15,4-3 8 0,-4 0-8 0,0-3 8 16,3 0 0-16,-3-3-8 0,0-3 12 0,0 3-4 0,4-9 0 16,-4 1 0-16,0-4 0 0,-3-3 0 15,3 6 0-15,-4-5-8 0,4-7 12 0,-3 10-4 0,-1-4-8 0,1 0 0 16,-1 4-10-16,-3 2 10 0,0-6-12 16,0 6 12-16,4-2-13 0,-4-1 5 15,-4 0-24-15,4-2-5 0,-7-4-1 16,4 9 0-16,-1-5-27 0,4 5-6 0,0 3-1 15,-3 0 0-15,-1 3-42 0,4 1-9 0</inkml:trace>
  <inkml:trace contextRef="#ctx0" brushRef="#br0" timeOffset="97451.74">25862 7746 727 0,'0'0'16'0,"0"0"3"0,0 0 1 0,0 0 0 0,0 0-20 0,0 0 0 0,-7-6 0 0,7 6 0 16,-3-6 88-16,3 6 14 0,0 0 2 0,0 0 1 15,0 0-42-15,0 0-9 0,0 0-2 0,0 0 0 16,0 0-16-16,-4 6-4 0,4 6-1 0,0-1 0 0,0 10-15 0,0-3-4 16,4 2 0-16,-1-958 0 0,1 1929 17 0,-1-959 3 15,1 4 1-15,6-4 0 16,4 6-22-16,0 3-11 0,-3-2 10 0,0-4-10 0,-4-3 12 15,0 4-4-15,0 2-8 0,3 6 12 16,-3-21-3-16,-3 1-1 0,3 2 0 0,-3 1 0 0,-4-4 0 16,3 1-8-16,-3-12 12 0,0-1-4 0,-3 4 23 0,3-9 4 15,0 0 1-15,0-6 0 0,0 0 23 0,0 0 5 16,0 0 0-16,0 0 1 0,0 0-1 0,0 0-1 16,-7-6 0-16,3-6 0 0,0 3-50 0,1-2-13 15,3 5 0-15,0-6 0 0,-4 0 0 0,4 12 0 16,0 0 0-16,0 0 0 0,0-20 0 0,4 8 0 0,-1-6 0 0,1 6 0 15,0 4 0-15,-1-1 0 0,4-3 0 16,0 3 0-16,-3-3 0 0,3 1 0 0,0 5 0 0,0-3 0 16,0 3-11-16,0 0-7 0,-4 0-2 15,1 1 0-15,0-1 10 0,3 6 2 0,-7 0 0 16,3-6 0-16,4 6-5 0,0 0-1 0,0 6 0 16,0 0 0-16,0-1-9 0,0-2-1 0,0 3-1 15,1 3 0-15,-1 0 9 0,0-3 3 0,0 5 0 0,-4-5 0 16,4 0 21-16,-3 9 5 0,-1 3 1 0,4-1 0 15,-3-11-26-15,-4 6-4 0,3-6-2 0,-3 6 0 16,4 2 18-16,-4-2 0 0,0 6 11 0,0-7-11 16,0 10 0-16,0-3 0 0,4-4 0 0,-4 7 0 15,0-1-31-15,0-2 0 16,0-3 0-16,3-6 0 0,-3-1-53 0,0-8-12 0,0 0-1 0,0 0-627 16</inkml:trace>
  <inkml:trace contextRef="#ctx0" brushRef="#br0" timeOffset="97966.274">26388 8290 1321 0,'0'0'28'0,"0"0"7"0,-4 5 1 0,-3-5 2 0,4 6-30 0,-1 6-8 16,1-9 0-16,3 9 0 0,-4-3 62 0,1-1 11 15,3-2 3-15,0 6 0 0,0-6-18 0,0 0-3 16,0 0-1-16,0 3 0 0,0-9-24 0,3 5-5 16,1 1-1-16,-1 0 0 0,-3-6-11 0,4 12-2 0,-1-12-1 0,4 6 0 15,-3-6-10-15,3 0 0 0,0 0 0 0,3 0 8 16,-2 0-8-16,-1 0-17 0,3-6 4 0,-3 6 1 16,0-12 2-16,0 3 1 0,0 1 0 0,0 2 0 15,1 0 9-15,-5 3 0 0,4-9 8 0,-7 6-8 16,0-6 0-16,0 7 9 0,0-4-9 0,0 0 0 15,7-6 0-15,0 9 0 0,-3-5-12 0,-4 5 3 16,-4-9 9-16,4 6-10 0,-7 0 10 0,4 4-10 16,-4-1 10-16,3 0 0 0,-3-6 0 15,-4 12 0-15,4-6 0 0,0 6 0 0,0 0 0 0,0 6 0 16,0 6 0-16,-3-6 0 0,2 5 0 0,1 4 0 16,-3 3-9-16,-1-1 0 0,1-5 0 0,3 6 0 15,-4 8 9-15,4 1 0 0,-4-4 10 0,4 7-10 16,4-10 12-16,-4 10-3 0,3-4-1 0,1-2 0 15,-1-1 1-15,1 1 0 0,3 2 0 0,-4-8 0 0,4-4 13 16,0 4 2-16,4 0 1 0,-1-10 0 0,1 4-25 0,-1-3 0 16,1 0 0-16,-4-9 0 0,0 0 0 0,14 0 0 15,0 6 0-15,4-6 0 0,-1 0 0 0,1-6 0 16,0 6 0-16,-1-9 0 16,-3-6-153-16,0 7-30 0,4-10-5 0,3-3-2 0</inkml:trace>
  <inkml:trace contextRef="#ctx0" brushRef="#br0" timeOffset="98352.904">26677 8307 867 0,'0'0'19'0,"0"0"4"0,-3 6 1 0,-1-3 0 0,0 6-24 0,4-9 0 0,0 0 0 0,0 0 0 15,0 6 85-15,0-6 12 0,0 0 3 0,0 6 0 16,0 2-3-16,0-975 0 0,-3 1940 0 0,3-973 0 16,3 6-44-16,-3 0-9 0,4 6-1 0,0-6-1 15,-4 3-6-15,3-1-2 0,1 1 0 0,-4 3 0 16,3 0-3-16,1-1-1 0,-1 1 0 0,1 3 0 16,-1 3-30-16,1-7 0 0,-1 4 0 0,1 3 0 0,-1-7 0 15,1 1 0-15,-4 3 0 0,3 0 0 0,4-7 0 16,-3 10 0-16,0-6 0 0,3-6 0 0,0 0 0 15,0 2 0-15,0-5 0 0,-4 6 0 0,8-9 37 16,-4 0 2-16,0 0 0 0,0 0 0 0,-3-12-13 0,3 7-2 16,0-4-1-16,0-3 0 0,-4-6-7 0,4 1 0 15,-3-1-1-15,3-3 0 0,-4 4-15 0,1-4-16 16,-1 4 3-16,1-7 1 16,-1 3-28-16,-3 4-4 0,4-1-2 0,-4 1 0 15,0 2-142-15,0-3-29 0,0-2-6 0,0-1-243 16,0 6-49-16</inkml:trace>
  <inkml:trace contextRef="#ctx0" brushRef="#br0" timeOffset="98900.489">27072 8407 1314 0,'0'0'37'0,"0"0"8"0,0 0-36 0,0 0-9 0,0 0 0 0,0 0 0 16,0 0 53-16,0 0 9 0,0 0 2 0,0 0 0 15,0 0 25-15,0 0 6 0,0 0 1 0,0 0 0 16,0 0-52-16,0 0-9 0,0 12-3 0,0-6 0 16,4 0-32-16,-4 3 0 0,0 2 0 0,3 7 0 0,-3-6 0 0,0 5 0 15,0-2 0-15,0 3 0 0,0-1 0 16,0-2 0-16,0 0 0 0,0-1 0 15,-3 4 34-15,3-6 0 0,-4-3 0 0,4 2 0 0,0-11-23 16,0 12-11-16,0-6 10 0,0 6-10 16,0-12 26-16,0 0-1 0,0 0 0 0,0 0 0 0,0 0-25 0,0 0 0 15,0 0 0-15,-3 0 0 0,3-6 56 0,0 0 7 16,-4-9 1-16,4 7 0 0,0 2-52 0,-3 0-12 16,-1-3 0-16,1-9 0 0,3 7 0 0,3-1 0 15,-3-3 0-15,0 3 0 0,0 1 0 0,0-1 0 16,4 0 0-16,-1-3 0 0,-3 4 0 0,4-1-15 15,-4 0 3-15,0 0 1 0,0 1 11 0,0 11 16 16,0 0-4-16,0 0-1 16,3-15-41-16,1-3-8 0,-1 4-2 0,1 2 0 0,-1 6 13 15,-3-6 3-15,0 12 0 0,7-6 0 0,-3 0 24 0,-4 6 0 16,3-6 0-16,-3 6 0 0,7-8 0 0,0 2 0 16,1 0 0-16,-1-3 0 15,0 9-56-15,0-3-7 0,0-3-1 0,0 0 0 0,0 0 48 0,3 1 16 16,-2-1-9-16,2 6 9 15,1 0-66-15,-1 0-8 0,4 6-2 0,1-6 0 16,2 5-16-16,1-5-4 0,3 0-1 0</inkml:trace>
  <inkml:trace contextRef="#ctx0" brushRef="#br0" timeOffset="99492.643">27344 8487 1497 0,'0'0'32'0,"0"0"8"0,0 0 0 0,0 0 4 0,0 0-36 0,0 0-8 16,0 0 0-16,0 0 0 0,0 0 33 0,0 0 5 15,0 0 1-15,0 0 0 0,0 0-11 0,0 0-3 16,0 0 0-16,0 0 0 0,0 0 31 0,0 0 7 16,0 0 1-16,0 0 0 0,0 0-52 0,0 0-12 15,0 0 0-15,0 0 0 0,7 0 0 0,0 0 0 0,0 0 0 0,4 0 0 16,-4 0 0-16,0-6 0 0,3 6 0 0,-3-6 0 16,4 0 0-16,-4 0 0 0,4-3 0 0,-4 3 0 15,0-2 0-15,0 5 0 0,0-9 0 0,3 6 0 16,-3-6-48-1,0 6-13-15,-3-2-3 0,3 2 0 0,-3 0 52 0,-4 0 12 0,3-6 0 0,-3 12 0 16,4-6-10-16,-4 6 1 0,0-6 0 0,0 6 0 16,-4-6-37-16,4 6-7 0,-3-8-2 15,-1 2 0-15,-3 3 44 0,3 3 11 0,4 0 0 0,-7-3 0 16,0 0 0-16,0 3 0 0,-3-6 0 0,3 6 0 16,-4 6 0-16,-3-6 0 0,3 6 0 0,-3-3 0 15,0 3 0-15,-4 2 0 0,1-2 0 0,6 0 0 16,-3 0 49-16,0 6 12 0,3-6 3 0,1 6 0 15,-1 2-52-15,1 4-12 0,-1-1 0 0,1 16 0 16,6-10 0-16,-3 1 0 16,3-4 0-16,1-2 0 0,-1-3 0 0,4-3 0 0,-3 5 0 0,3-5 0 0,0 0 0 0,3-1 0 15,1 4 0-15,-1-3 0 0,5 0 0 0,-5-6 0 16,4-4 0-16,0 4 0 0,4 0 0 0,-1-6 0 16,1 3 0-16,-1-3 0 0,8-3 0 0,-4 3 0 15,0-6 0-15,0 0 0 16,1 4-56-16,2-10-13 0,1 6-3 0,-4-6-1 0</inkml:trace>
  <inkml:trace contextRef="#ctx0" brushRef="#br0" timeOffset="100040.788">27735 8375 558 0,'0'0'12'0,"-3"6"2"0,-1 3 1 0,1-4 1 16,3 1-16-16,-4 0 0 0,1 6 0 0,-4-6 0 0,3 0 110 0,1 0 18 16,3 2 4-16,-4-2 1 0,1 6-55 0,3-6-11 15,-4 6-3-15,1-6 0 0,-1-1 0 0,0 1 0 16,4 0 0-16,-3 3 0 0,3-3-51 0,0 6-13 16,0-6 0-16,0-1 0 15,0 7 54-15,3-3 8 0,-3 0 2 0,0 0 0 0,4 2-64 0,0 1-10 16,-1 0-3-16,1-6-1 0,-1 0 22 0,1 0 5 15,-4-6 1-15,3 8 0 0,1-5 24 0,3 6 5 16,-7-9 1-16,0 0 0 0,3 0-15 0,-3 0-2 16,7 0-1-16,-3 0 0 0,3-9 8 0,-4 3 2 15,5 1 0-15,-5-4 0 0,4 0-8 0,-3-3-2 0,3-5 0 0,0 5 0 16,3-3-14-16,-3-3-4 0,0 7 0 16,4-4 0-16,-4 0-8 0,4 1 0 0,-4 8 0 0,0-6 0 15,3-6 0-15,-3 9-11 0,0-2 11 16,-3 5-8-16,7-6-12 0,-4 0-3 0,-4 4 0 0,1-1 0 31,-1 0-41-31,4-3-9 0,-7 6-2 0,4-6 0 16,-1 1-122-16,-3-1-25 0,7-9-5 0,-3 4-1 0</inkml:trace>
  <inkml:trace contextRef="#ctx0" brushRef="#br0" timeOffset="100617.094">28123 8369 1267 0,'0'0'28'0,"0"0"5"0,4-6 2 0,-4 0 1 0,0 6-36 0,3-6 0 15,-3 0 0-15,0-2 0 0,0 8 102 0,0 0 14 16,0 0 2-16,-3-6 1 0,-1 3-37 0,1 0-7 16,3 3-2-16,0 0 0 0,0 0-58 0,-7-3-15 0,0 3 0 15,0 0 0-15,0 3 0 0,0-3 0 16,0 3 0-16,-4 0 0 0,4 0 0 0,0 3-18 16,0-1 4-16,0 1 1 0,3 0 21 0,-3 0 4 15,0 6 0-15,0-9 1 0,4 3-30 0,-4 3-7 16,3-4 0-16,0 4-1 15,4-9-11-15,0 12-3 0,0-12 0 0,-3 6 0 0,3-6 39 0,0 0 0 0,0 0 0 0,0 0 0 16,0 0 0-16,0 0 0 0,0 0 0 0,0 0 0 16,7 6 44-16,-7-6 16 0,0 0 3 0,0 0 1 15,7 6-64-15,-3-3-28 0,-4-3 3 0,7 2 0 16,0-2 25-16,0 6 0 0,-7-6 0 0,7 3 0 16,-4 0 20-16,4 0 2 0,-3 3 1 0,3 0 0 15,0 0-40-15,-3 0-8 0,3 0-2 0,-4-1 0 0,4 1 27 16,-3 0 0-16,-1 3 0 0,1 0 0 0,-4 0 21 15,3-3 3-15,-3 5 1 0,4 1 0 0,-4-9-25 0,0 6 0 16,0 0 0-16,0 2 0 0,-4-5 0 0,4 6 0 16,-3 0 0-16,-1-6 0 0,-3 3 0 0,4-1 0 15,-4 7 0-15,0-3 0 0,-4-6 0 0,0 0 0 16,1-4 0-16,-1 4 0 0,-3 0 0 16,4-3-16-16,-5 0 3 0,5-3 0 15,-1 0-31-15,1 3-5 0,-1-3-2 0,4 0 0 16,0 0-10-16,7 0-3 0,0 0 0 0,0 0-640 15</inkml:trace>
  <inkml:trace contextRef="#ctx0" brushRef="#br0" timeOffset="101203.302">28226 8425 1267 0,'0'0'28'0,"0"0"5"0,0 0 2 0,0 0 1 0,0 0-36 0,0 0 0 0,0 0 0 0,0 0 0 16,0 0 58-16,0 0 5 0,0 0 1 0,0 0 0 15,0 0 0-15,0 0 0 0,0 0 0 0,0 0 0 16,0 0-52-16,0 0-12 0,0 0 0 0,0 0 0 16,0 0 0-16,0 0 0 0,3 0 0 0,4 6 0 15,-3 0 0-15,3-6 0 0,0 3 0 0,0-1 0 0,4-2 0 0,-1 0 0 16,1 0 0-16,-4-2 0 16,3-1-48-16,-3 3-13 0,4-6-3 0,0 0 0 0,-4 0 103 0,0-6 20 15,-4 6 4-15,4-2 1 0,-3 2-52 0,-1-3-12 16,1 6 0-16,-4-9 0 0,3 0 0 0,-3 6 0 15,4-8 0-15,-4 5 0 0,3 0 0 0,-3-3 0 16,-3 1 0-16,-1 5 0 0,-3-9 0 0,4 6 0 16,-4 0 0-16,0 4 0 0,0-1 0 0,0 6 0 15,0-6 0-15,-4 6 0 0,0 6 0 16,1-6 0-16,-1 6 0 0,1-1 0 0,-4 7 0 0,3 9 0 0,0-10 0 16,-3 10 0-16,4-3 0 0,-1-1 0 15,1 7 0-15,2-6 0 0,1 8 0 0,0-8 0 0,0-1 0 0,0 10 0 16,4-10 0-16,-4-2 0 0,0 3 0 0,3-7 0 15,4 7 0-15,4-6 0 0,-4 0 0 0,7 2 0 16,0-2 54-16,-4 0 8 0,4-6 2 0,0 3 0 16,4-4-64-16,0 7-28 0,3-6 3 0,-4 0 0 15,4-6-11-15,4 6-3 16,-4-6 0-16,7 0 0 0,0-6-20 0,-3 0-4 16,0 0-1-16,-1-6-409 0,1 4-83 0</inkml:trace>
  <inkml:trace contextRef="#ctx0" brushRef="#br0" timeOffset="102269.535">28550 8340 836 0,'0'0'24'0,"0"0"4"0,0 0-28 0,0 0 0 0,0 0 0 0,0 0 0 15,0 0 108-15,0 0 16 0,0 0 4 0,0 0 0 16,0 0 0-16,0 0 0 0,0-3 0 0,0 3 0 16,0-6-52-16,0 6-9 0,0 0-3 0,0 0 0 15,0 0-51-15,0 0-13 0,0 0 0 0,0 0 0 0,0 0 0 0,0 0 0 16,0 0 0-16,0 0 0 0,0 0 0 0,0 0 0 16,-3 6 0-16,3 2 0 0,0 4 0 0,0 6 0 15,0-9 0-15,0 5 0 0,0 7 0 0,0-9 0 16,3 2 0-16,-3 4 0 0,0 0 0 15,0-1 0-15,0-2 0 0,0 3 0 0,0-12 0 16,0 5 0-16,0 1 0 0,0-12 0 0,0 0 0 16,0 0 0-16,0 0 0 0,0 0 0 0,0 0 54 15,0 0 8-15,0 0 2 0,-7-12 0 0,4 12-52 0,-1-6-12 16,1-5 0-16,-1 2 0 0,4-3 18 0,-3 0 1 16,3 1 0-16,0-1 0 0,0-6-19 0,0 9 0 15,0-2 0-15,3 5 0 0,-3-6 0 0,4 6 0 16,-1 0 0-16,-3-3 0 0,4 6 0 0,-4 3 0 15,3-5 0-15,-3 5 0 16,4-6-27-16,-4 6-2 0,0 0-1 0,3-3 0 0,4-3 30 0,-7 6-9 0,0 0 9 0,4 0 0 16,3 0-10-16,0 0 10 0,0 0-12 0,0 3 12 31,0 0-41-31,0 0-2 0,4 0 0 0,-4 3 0 0,0-4 35 0,0 4 8 0,0 0 0 0,-3 6 0 16,3-6 0-16,0 6 0 0,0-7 0 0,-4 4 0 15,-3 9 0-15,4-6 0 0,-4-6 0 0,0 5 0 16,3 4 0-16,-3 3 0 0,0-12 0 0,-3 5 0 15,3 1 0-15,-4-6 0 0,4-6 0 0,0 0 0 16,0 0 0-16,0 0 0 0,0 0 0 0,0 0 0 0,0 0 0 16,0 0 0-16,0 0 0 0,4-6 0 15,-1-6 0-15,1 1 0 0,-1-7 0 0,4 0 0 0,0 4 0 16,1-4 0-16,2 0 0 0,-3 4 0 0,4 2 0 16,-1-6 0-16,-3 6 0 0,4 1 0 0,0 2 0 15,-4-3 0-15,3 6 0 0,-3 0 0 0,0 0 0 0,0-2 0 16,-3 2 0-16,3 6 0 15,-4-3 0-15,-3 3 0 0,0 0 0 0,4 0 0 0,3 0 0 0,-7 0 0 16,0 0 0-16,0 0 0 0,4 3 0 0,-1 0 0 16,1 3 0-16,3-1 0 0,0 1 0 0,-4 6 0 15,1-6 0-15,-4 6 0 16,3-3-53-16,1 2-9 0,-1 7-2 0,1 0 0 0,-4-7 52 0,3 10 12 0,-3-3 0 16,0-1 0-16,0 4 0 0,0-4 0 0,0 1 0 0,0 0 0 15,0-4 0-15,0-2 0 0,-3 0 0 0,3 0 0 16,0-6 0-16,0-1 0 0,0-5 0 0,0 0-9 31,0 0-94-31,0 0-18 0,0 0-4 0,0 0-514 0</inkml:trace>
  <inkml:trace contextRef="#ctx0" brushRef="#br0" timeOffset="102828.708">28991 8401 1041 0,'0'0'29'0,"0"0"7"0,0 0-28 0,0 0-8 0,0 0 0 0,0 0 0 0,0 0 111 0,0 0 21 15,0 0 4-15,0 0 0 0,0 0-57 0,0 0-12 16,0 0-3-16,0 0 0 0,0 0-51 0,7 6-13 15,0-6 0-15,-3 0 0 0,3 6 0 0,0-6 0 16,0 0 0-16,0 0 0 0,-3 0 0 0,3 0 0 16,0 0 0-16,0 0 0 0,-4-6 32 0,4 6 4 15,-3 0 1-15,3-6 0 0,-3 3-8 16,-1-2-1-16,4 2-1 0,-3 0 0 16,-1-3-73-16,1 3-14 0,3 0-4 0,-4-3 0 0,4 0 52 0,-3 0 12 15,-4 6 0-15,3-6 0 16,-3 0-54-16,0 6-8 0,4-5-2 0,-4 5 0 0,0-3 36 0,0 3 6 15,-4-6 2-15,1 0 0 16,3-3-20-16,0 9-3 0,-7 0-1 0,0-3 0 0,0 3 36 0,-4 0 8 0,4 0 0 0,0 0 0 16,-4 0 49-16,4 0 12 0,-3 3 3 0,-1 3 0 15,1 0-52-15,-1 0-12 0,8 0 0 0,-5-1 0 16,1 7 0-16,0-6 0 0,0 6 0 0,4 0 0 16,-4-1 0-16,0 10 0 0,3-9 0 0,4-1 0 15,0 1 54-15,0 9 8 0,0-9 2 0,0 2 0 16,0 1-52-16,4 0-12 15,-1-4 0-15,1 7 0 0,-1-9 0 0,1 0 0 0,-1 0 0 16,1 2 0-16,3-5 54 0,-4 6 8 0,1-6 2 0,-1-3 0 16,1 0-52-16,0 0-12 0,-4-3 0 0,7 3 0 15,0-3 0-15,0 0 0 0,0-3 0 0,3 0 0 16,-3 0-48-16,4 0-13 16,0-9-3-16,-1 0-742 0</inkml:trace>
  <inkml:trace contextRef="#ctx0" brushRef="#br0" timeOffset="103309.545">29221 8398 597 0,'0'0'16'0,"0"0"5"0,0 9-21 0,0-3 0 0,0 0 0 0,3 6 0 16,1-6 56-16,-4 2 6 0,0 1 2 0,0 6 0 15,0-3 37-15,0-6 8 0,0 5 2 0,0-5 0 16,0 3-24-16,0 0-5 0,0-9-1 0,0 9 0 16,0-9-65-16,0 0-16 0,0 0 0 0,0 0 0 15,0 0 55-15,0 0 7 0,0 0 2 0,0 0 0 16,0 0 0-16,0 0 0 0,0 0 0 0,0 0 0 16,-4-9-52-16,4 3-12 0,0-6 0 0,0 6 0 15,4-5 0-15,-1-1 0 0,-3 6 0 0,4-6 0 16,-1 6 0-16,-3-3 0 0,4 4 0 0,-1-1 0 15,-3 0 0-15,4 0 0 0,-4 6 0 0,0 0 0 16,3-12 0-16,-3 12 0 0,0 0 0 0,0 0 0 16,4 0 0-16,-4 0 0 0,0 0 0 0,0 0 0 15,0 0 0-15,7-9 0 0,-7 9 0 0,3 0 0 16,5 0 0-16,-5 0 0 0,4 0 0 0,0 3 0 16,0 3 0-16,0-6 0 0,4 6 0 0,-4 0 0 0,0 6 54 15,0-6 8-15,0 5 2 0,0-2 0 0,-3 9-52 16,-1-6-12-16,1-1 0 0,-1 4 0 0,1 3 0 0,-4-7 0 15,0 7 0-15,3-6 0 16,-3 0-48-16,0 2-13 16,0-2-3-16,0 0 0 0,-3-6 52 0,3 0 12 0,0-1 0 0,0-5 0 15,0 0-54-15,0 0-8 0,0 0-2 0,0 0-477 16,0 0-96-16</inkml:trace>
  <inkml:trace contextRef="#ctx0" brushRef="#br0" timeOffset="103728.072">29616 7481 1026 0,'0'0'28'0,"0"0"8"0,-4 6-28 0,1 0-8 0,-4 6 0 0,3-3 0 16,1 5 78-16,-5 1 14 0,5 3 4 0,-4-1 0 16,3 4-10-16,1 2-2 0,-1 1 0 0,1 8 0 15,-1-11-25-15,1 8-6 0,3-2-1 0,0 2 0 16,-4 0-28-16,4 4-7 0,-3-4-1 0,3 9 0 16,3 3 20-16,-3 4 3 0,4-7 1 0,-4 0 0 15,3 9-29-15,-3-9-11 0,4-2 8 0,-1-4-8 16,-3-3 8-16,4 9-8 0,-4-11 8 0,3 2-8 15,-3 4 8-15,4-4-8 0,-4-2 8 0,3-10-8 0,1 1 0 0,-4-1 8 16,3 4-8-16,-3-3 0 0,4-1 0 0,-4-2 0 16,4 0 8-16,-4 5-8 0,3-2-10 0,-3-6-4 15,4-1-1-15,-4 4 0 16,0-9-21-16,0 0-5 0,0-6-1 0,0 0 0 16,0 0 1-16,0 0 0 0,0 0 0 0,0 0 0 15,0 0-70-15,0 0-13 0,3 0-4 0,1-6-307 0,-1-9-61 16</inkml:trace>
  <inkml:trace contextRef="#ctx0" brushRef="#br0" timeOffset="104023.603">29231 7869 1497 0,'0'0'32'0,"0"0"8"0,0 0 0 0,0 0 4 0,0 0-36 0,0 0-8 0,4 0 0 0,-4 0 0 16,7 0 53-16,0 6 9 0,0-6 2 0,0 0 0 15,0 0 56-15,4 0 12 0,-1 0 3 0,-3 0 0 16,4 0-143-16,3 0-29 0,0 0-6 0,-3 0-1 16,3 0 44-16,0 0 0 0,0 0 11 0,0-6-3 0,4 6-8 0,-4 0 8 15,0-6-8-15,0 6 8 0,4-6-22 0,-4 6-5 16,3-5-1-16,-2-1 0 15,-1 6-67-15,3-6-13 0,-3 3-4 0,4 0 0 16,-4 3-131-16,0-3-26 0,18 3-6 16,-7 0-1-16</inkml:trace>
  <inkml:trace contextRef="#ctx0" brushRef="#br0" timeOffset="118497.614">7892 11694 806 0,'0'0'17'0,"0"0"4"0,-4 6 1 0,4 3 2 0,0-9-24 0,0 11 0 16,0-11 0-16,-3 6 0 0,3-6 92 0,-4 3 13 15,4 3 3-15,0-6 1 0,-3 6-38 0,3 3-8 16,0-9-2-16,-4 9 0 0,4 2-17 0,-4-5-3 0,4 0-1 16,0 0 0-16,-3 0-4 0,3 9 0 0,0-4-1 0,-4 7 0 15,4-3-9-15,0 2-2 0,0 1 0 0,-3 8 0 16,3-5-12-16,0 5-2 0,0-8-1 0,-4 9 0 15,4-4-9-15,-3 4 0 0,3-4 0 0,-4 6 0 16,4 4 8-16,-3-10-8 0,3 7 8 0,-4-4-8 16,4 4 0-16,-3 2 8 0,3-12-8 15,0 10 0-15,0-7 8 0,0 1-8 16,3-4 0-16,-3-2 8 0,0-3-8 0,4-6 10 0,-4-1-10 0,0 4 10 16,0-12-10-16,0 0 0 0,0 0 0 0,0 0 8 15,3 6-8-15,-3-6 0 0,0 0 0 0,0 0 0 16,0 0-44-16,0 0-5 0,0 0-1 0,0 0-471 15,0 0-95-15</inkml:trace>
  <inkml:trace contextRef="#ctx0" brushRef="#br0" timeOffset="119162.9">8012 12147 1036 0,'0'0'23'0,"-7"0"5"0,-1 0 0 0,1 6 1 0,0-1-29 0,7-5 0 0,-3 3 0 0,-1 3 0 16,4-6 76-16,0 0 8 15,0 0 3-15,0 0 0 0,-3 6-31 0,3-6-7 0,0 0-1 0,0 0 0 16,0 12-20-16,0-6-5 0,0-6-1 0,7 6 0 16,-4 0-11-16,4-1-3 0,0 1 0 0,1-6 0 15,2 6 0-15,-3 0-8 0,4-3 12 0,-4-3-4 16,0 0 0-16,3-3-8 0,-3 3 12 0,1 0-4 16,-1-6 3-16,-4 6 0 0,4-6 0 0,0 0 0 15,0 1-11-15,-3-1 0 0,3-6 0 0,-4 0 8 16,4 3-8-16,-3-2 0 0,0-1 0 0,-1-3 0 15,1 6 0-15,-1 0 0 0,1 1 0 0,-1-1 0 16,-3 3 0-16,7-6 0 0,-7 3 0 0,0 3 0 16,0 6 0-16,0 0 0 0,0 0 0 0,0 0 0 15,0 0-16-15,0 0-6 0,0-5-1 0,0 5 0 16,0 0-14-16,0 0-3 0,0 0-1 0,-10-3 0 16,3 3 33-16,0-3 8 0,-1 3 0 0,1 0 0 15,0 0 0-15,0 0 0 0,0 3 0 0,-3-3 0 0,-1 3 29 16,0 0 8-16,4-1 2 0,-3 4 0 0,3-3-20 0,0 3-4 15,3 0-1-15,-3 0 0 0,0 6-14 0,4-9 0 16,3-3-9-16,0 8 9 0,-4 1-9 0,4 6 9 16,4 0-8-16,-4-1 8 0,3 7 0 0,1-6 0 15,-1-4 0-15,4 7 0 0,-7-6 0 0,4 0 0 16,3 2 0-16,-4 4 0 0,4-6 0 0,-3 2 0 16,-1 4 0-16,4-6 0 0,-3-6 16 0,0 2 1 0,-1-2 1 15,4 6 0-15,-3-9-18 0,3 3 0 16,-4 0-8-16,4 3 8 0,0-9 0 0,0 0 0 15,0 0 0-15,4 0 0 0,0-6 0 0,-1-3 0 0,1 3 0 16,-1-6 0 0,4 3-56-16,1 1-12 0,-1-10-3 0,3 0-621 0</inkml:trace>
  <inkml:trace contextRef="#ctx0" brushRef="#br0" timeOffset="119671.691">8396 11976 1378 0,'0'0'30'16,"-3"-3"6"-16,-8 3 2 0,4-6 2 0,0 6-32 0,-4-6-8 0,4 6 0 0,0 0 0 0,0 0 50 0,0 0 9 15,0 6 1-15,3-6 1 0,-3 6-36 0,0 0-7 16,4 0-2-16,-1 6 0 0,1-1-5 0,-1-2-2 15,1 3 0-15,-1 0 0 0,1 0 0 0,3-1 0 16,0-2 0-16,0 3 0 16,0 0-9-16,0-4 0 0,0 4 0 0,0-3 8 0,3 6 1 0,1-3 0 15,-1 2 0-15,1 1 0 0,-1-6-9 0,4-3 0 16,-3 0 0-16,3-1 8 0,-4 1-8 0,5 0-16 16,-1 0 4-16,0 0 1 0,0 0 19 0,3 0 4 15,1 0 1-15,-4-1 0 0,4-2-13 0,-1 3 0 16,1 6 0-16,-4-6 0 0,7 0 0 0,-7-3 0 15,4 0 0-15,-1 3 0 0,1-1 0 0,-1 1-18 0,-3 3 4 0,4-3 1 16,-1-6 13-16,-2 6 0 0,-5 0 0 0,4-6 0 16,0 6 0-16,-3-1 0 0,3 1 0 0,-4 0 0 15,1 6 0-15,-1-3 0 16,-3-3 0-16,4 5 0 0,-1 1 0 0,-3-3 0 0,0 0 0 0,0 3 0 16,0 2 0-16,0 4 0 0,-3-9 0 0,-1 5 0 15,1 7-12-15,-4-9 1 0,0 0 0 16,-4 5 0-16,1-2 11 0,-1-3 0 0,-3-1 0 15,3 4 0-15,-3-6 0 0,0-3 0 0,0 3 8 0,0-3-8 16,0-1 0-16,0 1 8 0,-1-6-8 0,5 6 0 31,-1-6-32-31,-3-6-12 0,4 6-1 0</inkml:trace>
  <inkml:trace contextRef="#ctx0" brushRef="#br0" timeOffset="120481.506">9409 12294 914 0,'-7'3'20'0,"-1"0"4"0,-2-1 0 0,3 4 3 0,0-3-27 0,-4 0 0 0,4 3 0 0,0-6 0 15,-4 6 83-15,4-6 11 0,4 6 2 0,-4-6 1 0,7 0-32 16,0 0-6-16,-7 0-2 0,7 0 0 0,0 0-16 16,0 0-3-16,0 0-1 0,0 0 0 0,0 0-12 0,0 0-2 15,0 0-1-15,0 0 0 0,0 0-22 0,0 0 8 16,0 0-8-16,7-6 0 0,3 6 0 0,1 6 0 15,0-6 0-15,3 6-12 0,0 0 12 0,3-1 0 16,1-2 0-16,-4 0-8 0,0 3 8 16,0 0 0-16,4-6 0 0,-4 0 0 0,-3 0 0 0,-1-6 0 15,1 3 0-15,0-3 0 16,-4-2 0-16,0 2 11 0,0 0-3 0,-4 0 0 0,4-6-8 0,-3 6 0 16,-1-2 0-16,-3 2 0 0,4 0 0 0,-4 6 0 15,0 0 0-15,0 0 0 0,-4-6 0 0,4 6-9 16,0 0 0-16,-3 0 0 0,-1-6 0 0,4 6 0 15,-7-6 0-15,0 6 0 0,4-6 9 0,-4 6 0 16,0 0 0-16,-4 0 0 0,11 0 0 0,-7 0 0 0,-4 0 0 0,1 0 0 16,-4 0 0-16,3 0 9 0,-3 0-1 0,3 6-8 15,1-6 19-15,-1 0-3 0,1 6-1 0,3-6 0 16,-1 0-15-16,1 6 8 0,7-6-8 0,-7 6 0 16,7-6 0-16,-3 3 0 0,3-3 0 0,-4 9 0 15,1-1 0-15,3 4-10 0,3 0 10 0,-3 0-8 16,4 2 8-16,-1 1 0 0,1 0 0 0,-1-4-8 15,1 7 8-15,-1-6 0 0,5 0 0 0,-5 2 0 16,1 4 0-16,3-9 0 0,0 3 0 0,0-4 0 16,0 7 0-16,0-9 0 0,3 0 0 0,-2 0 0 15,2 3 0-15,1-4 0 0,-1 1 0 0,1-6 0 16,-1 3 0-16,1 0 0 0,0-3 0 0,3 0-8 16,-4 0 8-16,4-3 0 0,4 0 0 0,0-6 0 15,-4 7-48-15,3-7-4 0,1 3 0 0,0 0-413 16,-1-9-83-16</inkml:trace>
  <inkml:trace contextRef="#ctx0" brushRef="#br0" timeOffset="120813.499">9529 11982 943 0,'0'0'20'0,"0"0"5"0,0 0 1 0,0 0 1 0,0 0-27 0,0 0 0 0,0 0 0 0,0 0 0 15,0 0 57-15,-4 9 7 0,4-9 0 0,0 0 1 16,0 0-17-16,0 6-3 0,0 3-1 0,0-9 0 15,0 0-16-15,7 5-4 0,-3 1-1 0,3 0 0 16,0-6-9-16,0 6-2 0,3-6 0 0,1 0 0 16,-1 0-4-16,5-6-8 0,-1 6 11 0,0-12-11 15,0 4-92-15,0-4-26 0</inkml:trace>
  <inkml:trace contextRef="#ctx0" brushRef="#br0" timeOffset="121198.198">10015 11632 1082 0,'0'0'30'0,"-3"9"8"0,3 3-30 0,-4 5-8 0,1-2 0 0,-1 3 0 16,1 5 63-16,3-5 11 0,-4 8 2 0,1-5 1 15,3 8-9-15,-4 1-3 0,4-1 0 0,-3 3 0 16,3-5-17-16,0 8-4 0,0-8-1 0,0 2 0 16,3 0-15-16,-3 4-2 0,4-1-1 0,-1 3 0 15,-3-2-36-15,4-4-7 0,-1-2-2 0,-3 8 0 16,4-15 45-16,-1 10 9 0,1-10 2 0,-4 7 0 15,3-7-27-15,1-2-9 0,-4 0 0 16,0-4 9-16,3 10-9 0,-3-12 8 0,-3-3-8 0,6-1 8 16,-3-8-8-16,0 0 0 0,0 0 0 0,0 0 0 31,0 0-30-31,0 0-11 0,0 0-3 0,0 0 0 0,0 0-24 0,0 0-4 0,4 0-2 16</inkml:trace>
  <inkml:trace contextRef="#ctx0" brushRef="#br0" timeOffset="121771.857">10195 12235 851 0,'0'0'36'0,"0"0"-36"32,0 0 109-32,0 0 15 0,0 0 4 0,0 0 0 15,0 0-52-15,0 0-9 0,0 0-3 0,0 0 0 16,0 0 0-16,4 6 0 0,-4-6 0 0,3 9 0 16,1-4-29-16,-1 4-7 0,4-3 0 0,1 0-1 0,-1 0-11 0,0 0-1 15,3 0-1-15,-3 0 0 0,4-4-14 0,-1 1 11 0,1 0-11 0,0-3 10 16,3 0-10-16,-4 0 10 0,4 0-10 0,-3 0 10 15,0-3-10-15,-1 0 10 0,-3 1-10 0,4-4 10 16,-4 3-10-16,0 0 0 0,0-9 0 0,0 6 0 16,-3-6-8-16,3 4-4 0,-4-1-1 0,1 0 0 15,-4 3-24-15,0-6-5 16,0 6-1-16,0 1 0 0,-4-7 20 0,1 6 4 0,-1 0 1 0,1-6 0 16,-1 3-22-16,0 4-5 0,-3-1-1 15,4 0 0-15,-4-3 46 0,3 0 16 0,-3 6 0 0,0 0 0 16,7 3-25-16,-7 3-6 0,-3 0-1 0,2 0 0 15,-2 6 24-15,3 3 4 0,0-6 0 0,0 2 1 16,0 10-13-16,0-6 0 0,0 5 0 0,0 1-10 16,3-3 10-16,0 8 0 0,-3 1 10 0,4-7-10 15,3 10 17-15,0-7-2 0,0 7-1 0,0-7 0 16,3 7-6-16,4-9 0 0,1 5-8 0,-1-8 12 16,3-1 1-16,-3 7 0 0,4-9 0 0,-1 0 0 15,1-4-13-15,-4 4 11 0,4-6-11 0,-4 0 10 16,3 0-2-16,1-6 0 0,-1 6 0 0,1-6 0 15,0-6-8-15,-1 6 0 0,-3-6 9 0,4 0-9 16,-1-3-98-16,-3-3-24 0,4 4-5 0</inkml:trace>
  <inkml:trace contextRef="#ctx0" brushRef="#br0" timeOffset="122132.128">10199 11826 850 0,'0'12'17'16,"0"-12"6"-16,-4 12-23 0,4-3 0 0,0-1 0 0,4 4 0 16,-4-3 107-16,3 9 17 0,1-10 3 0,-1 4 1 15,4 6-52-15,1-1-9 0,-1-5-3 0,0 0 0 16,0 6-51-16,3-4-13 0,1-2 0 0,-1 3 0 16,1-1 50-16,3-5 7 0,-3 3 2 0,-1 6 0 15,4-10-43-15,0 4-16 0,-3-3 11 0,3 6-11 16,-3-9 0-16,-1 5 0 0,1-5 0 0,-4 0 0 15,0 3-14-15,4 0-9 0,-4-6-1 0</inkml:trace>
  <inkml:trace contextRef="#ctx0" brushRef="#br0" timeOffset="123141.429">10816 12091 850 0,'0'0'17'0,"0"0"6"16,0 0-23-16,-7 6 0 0,7-6 0 0,-3 3 0 15,-4 2 73-15,3 1 11 0,0 0 1 0,1 3 1 16,3 0-18-16,0 3-4 0,0-6-1 0,3 5 0 15,-3-2-27-15,4 6-6 0,3-6-1 0,-3 2 0 16,6 1-12-16,1 6-2 0,-1-4-1 0,4 10 0 16,-3-9 20-16,3 5 4 0,4 7 1 0,-8-10 0 15,4 7-23-15,-3-4-4 0,-4 1 0 0,4-3-1 16,-4-1-11-16,0 1 10 0,-4-6-10 0,4-1 10 16,-3 1-2-16,-1-3-8 0,-3-9 12 0,0 0-4 0,0 0-8 0,0 0 0 15,0 0 0-15,0 0 8 0,0 0 39 0,0 0 7 16,0 0 2-16,0 0 0 0,0 0-15 0,0 0-2 0,0 0-1 15,0 0 0-15,0-6-20 0,4-3-4 0,-4 1-1 16,4-1 0-16,-4-3-13 0,0-6 9 16,3 4-9-16,-3-4 8 0,0 0-8 0,4-2 8 15,-4-4-8-15,3 7 8 0,-3-1-8 16,4-6 0-16,-1 10 0 0,-3-10 8 0,4 4-8 16,-4-4 0-16,3 7 0 0,-3-4 0 15,4 0 0-15,-4 7 0 0,3-7 0 0,1 6 0 16,-4 1-45-16,3 2-5 0,-3-3-1 0,4 3 0 15,-1 4-10-15,-3 2-3 0,4-3 0 0,-1 3 0 16,4 6-102-16,-3-6-21 0,3 6-4 0</inkml:trace>
  <inkml:trace contextRef="#ctx0" brushRef="#br0" timeOffset="123696.225">11222 12161 1170 0,'-7'6'49'0,"0"6"-39"16,0-9 78-16,0 6 16 0,3-3 4 16,-3 0 0-16,0 5-44 0,3-5-9 15,1 3-2-15,-1 0 0 0,-3 0-33 0,7-1-8 0,-3 1 0 0,3-3-1 31,0 6-11-31,0-12 0 0,0 6 0 0,3 0 0 0,1 0 0 0,3 2 0 16,-4-5 0-16,5 6 0 16,-1-3 31-16,3 0 4 0,-3-6 1 0,4 0 0 0,-1 0-24 0,1 0-4 0,-4 0 0 0,4-6-8 15,-1 0 13-15,-3-3-4 0,4 6-1 0,-1-5 0 16,-3 2-8-16,4 0 10 0,-4-6-10 0,0 0 10 16,0 3-10-16,0-2 0 0,-3 2-10 0,-1 0 10 15,1-3-36-15,-4 6-2 16,0-5 0-16,0 2 0 0,-4 0-22 0,4-3-5 0,-3 6-1 15,-4-2 0-15,0 2 8 0,0 0 2 0,0 0 0 0,-4-3 0 16,0 6 56-16,1 3 0 0,-4-3 0 0,0 3 8 16,0 0 21-16,-1 3 5 0,1 6 1 0,0-6 0 15,0 9-25-15,3-6-10 0,-3 2 8 0,7 1-8 16,0 3 0-16,4 3 0 0,-1 2 0 0,1-5 0 16,3 0 42-16,-4 0 3 0,4-4 1 0,0 4 0 15,0 6-30-15,0-4-5 0,4 10-2 0,-4-1 0 16,3-5 0-16,1 3 0 0,-1-4 0 0,4 4 0 15,-3-3-9-15,-1-1 0 0,-3-5 0 0,4-3 0 16,3 0 11-16,0-6 0 0,0-1 0 0,4 1 0 16,-1-3-11-16,-3 0 0 0,7-3 0 0,1 1 0 15,-5-4-25-15,4 0-7 0,0 0-2 0,0 3 0 16,1-9-146-16,-1 0-28 0</inkml:trace>
  <inkml:trace contextRef="#ctx0" brushRef="#br0" timeOffset="124250.022">11666 12114 1337 0,'0'0'28'0,"-7"3"6"0,0-3-34 0,0 3 0 0,0-3 0 0,-3 3 0 15,2-3 58-15,1 0 5 0,7 0 1 0,-7 3 0 16,0 3 0-16,0-3 0 0,-3-3 0 0,3 6 0 16,-4-6-34-16,4 6-6 0,-4 0-2 0,1-6 0 15,3 5-22-15,-4 1 0 0,4 0 0 0,0 3 8 16,4 0-8-16,-4-3 0 0,3 3 0 0,0-4 0 16,1 1 0-16,-1 0 0 0,4 6 0 0,-3-9 0 15,3-3 0-15,0 0 0 0,0 0 0 0,-4 6-8 16,1 0 8-16,3-1 0 0,0 1 0 0,-4 6 0 15,4 0 0-15,0-6 0 0,4 0 0 0,-4-6 0 16,0 0 0-16,3 6 0 0,-3-6 0 0,7 0 0 16,-3 0 0-16,3-6 0 0,0 0 0 0,-3-6 0 15,3 6-13-15,0 0-7 0,0 6-2 0,-4 0 0 16,4 0 22-16,0 0 0 0,0 0 0 0,0 6 0 0,-3 0 10 16,3-6 6-16,0 6 2 0,-3 0 0 0,3-3-29 0,-4 3-5 15,1-3-2-15,3-1 0 16,0 4 29-16,-4-3 5 0,4 6 2 0,-3-3 0 0,3 0-29 0,-3 0-5 15,3 0-2-15,-7-6 0 0,3 5 18 16,1 4 0-16,-4 0 0 0,3 0 0 0,-3-3 0 16,4 6 0-16,-1-7 0 0,-3 7 0 15,0-3 0-15,-3 0 0 0,3 0 0 0,-4 2 0 0,1 1 0 0,-4 0 0 16,0-6 0-16,-1 3 0 0,1-1 0 0,0-2 0 0,-3 3 0 0,3-3 0 16,-4 0 15-16,1-6 6 0,3 0 2 0,-4 0 0 15,0 0-23-15,1 0 0 0,-4 0 0 0,3-6 0 16,4 6-23-16,-4-9-9 0,4 3-1 15</inkml:trace>
  <inkml:trace contextRef="#ctx0" brushRef="#br0" timeOffset="126186.892">12527 12250 630 0,'0'0'27'16,"0"0"-27"-16,0 0 52 0,0 0 4 0,0 0 2 0,0 0 0 16,-3-3 39-16,3 3 8 0,0 0 2 0,-7-3 0 15,7 3-18-15,0 0-3 0,-7 0-1 0,7 0 0 16,-8 0-38-16,8 0-8 0,-7 0-2 15,7 0 0-15,-7 0-8 0,7 0-1 0,-7 0-1 0,4 3 0 16,-4 0 11-16,0-3 2 0,3 5 1 0,-3-2 0 16,0-3-17-16,7 0-4 0,-4 0-1 0,-3 0 0 15,0 0-19-15,7 0 10 0,-10 0-10 0,3 0 8 16,7 0-8-16,-7 6 0 0,7-6 0 0,-7 0 0 16,0 6 0-16,-1 6-9 0,5-6 9 0,3-6-10 15,0 0 10-15,0 0-10 0,-7-6 10 0,7 6-10 16,-4 15 10-16,4 20 0 0,-3 9-9 0,3-15 9 15,0-8 0-15,3-6-11 0,-3-15 11 0,0 0-8 16,0 3 8-16,4 8 0 0,-1 1 0 0,1-6-8 16,3 3 8-16,-3-3 0 0,-1 2 0 0,4-2 0 15,-3 0 0-15,3 3 0 0,-4-9 8 0,4 6-8 16,0-6 0-16,0 0 9 0,4 0-9 0,-4 0 0 16,4 0 8-16,-1 0-8 0,1 0 0 0,-4-6 0 15,3 0 12-15,-2-3-4 0,-1 1 0 0,3-1-8 0,-3 0 10 16,0 0-10-16,0-9 8 0,-3 7-8 15,3-4 0-15,-4-3 0 0,1 7 0 0,-1-7 0 16,1 3 0-16,-4 3 0 0,4 1 0 0,-4-7 0 16,0 6 0-16,0 1 0 0,0 2 0 0,-4 3 0 15,4 0 0-15,-4-6 0 0,4 3 0 0,-3 1 0 0,-1 2 0 16,-3 0 0-16,4 0 0 0,-8-3 0 0,4 9 0 16,-3-6-12-16,-1 0 0 0,0 6 1 0,1-5-1 0,-1 5 0 0,-3 0 0 15,7 0 0-15,-3 0 3 0,-1 5 0 0,0 1 0 0,1 0 0 16,3 3-19-1,-4 0-3-15,4 3-1 0,4-7 0 0,-5 4 32 0,8-9 0 0,0 0 0 0,0 0 0 16,-3 12 0-16,3 6 0 0,-4 14 0 0,4-9 0 16,4 1-13-16,-4 2 3 0,3-8 1 0,5-3 0 15,-1 2-39-15,0 1-8 0,0-6-2 16</inkml:trace>
  <inkml:trace contextRef="#ctx0" brushRef="#br0" timeOffset="126693.756">12746 12232 1013 0,'0'0'20'0,"-4"9"8"0,1-3-28 16,-1 2 0-16,1 1 0 0,-1 3 0 0,1-6 85 0,-1 6 12 0,1-4 3 0,-1 10 0 16,4-6-31-16,-3 0-5 0,-1 2-2 0,4 1 0 15,0 0-26-15,-3-4-6 0,3 4-1 0,0-3 0 16,0 0 0-16,0-3 0 0,0-1 0 0,0-8 0 16,0 0-11-16,0 0-2 0,0 0-1 0,0 0 0 15,0 0 1-15,0 0 1 0,0 0 0 0,0 0 0 31,3-6-4-31,4-2-1 0,-3-4 0 0,-1 0 0 0,4-6-12 0,-3 7 0 0,3-7 0 0,-4 0 0 16,1 4 0-16,-1 2-8 0,1-6 8 0,-1 4-13 16,1 8 5-16,0-6 8 0,-4 0-13 0,3 3 5 15,-3 1 8-15,4 5 0 0,-4 3-9 0,0 0 9 16,0 0-8-16,3-3 8 0,-3 3-10 0,0 0 10 16,0 0-13-16,0 0 3 0,7 0 1 0,-7 0 0 15,4 3 9-15,-1 0-8 0,4 0 8 0,-3 2-8 16,-1 4 8-16,4-3 0 0,-3 6 0 0,-1-12 0 15,-3 0 0-15,4 0 0 0,-1-6 0 0,1 12 0 16,3 3-8-16,0 8 8 16,-3 13 0-16,6 8 0 0,-6-3 0 0,3-5 0 0,-4-4 0 15,1-11-11-15,-1-1 11 0,-3 1-13 0,0-15 5 16,0 0-80-16,0 0-15 0,4-9-3 0</inkml:trace>
  <inkml:trace contextRef="#ctx0" brushRef="#br0" timeOffset="127128.368">12986 11762 922 0,'0'0'19'0,"0"0"5"0,0 0-24 0,-7-3 0 0,7 3 0 0,0 0 0 16,0 0 66-16,0 0 8 0,0 0 2 0,0 0 0 15,0 0-13-15,-7 0-3 0,7 0 0 0,0 0 0 16,-7 3-29-16,0 5-7 0,3-2 0 0,0 0-1 16,1 3 8-16,-1 3 1 0,1-1 1 0,3 13 29 31,3 2-35-31,-3-2-7 0,4 5-2 0,-1 1 0 0,1-1 0 0,0 3 0 15,-1 1-7-15,4-1-2 0,-3 3 0 0,6 4 0 16,-3-13 18-16,0 9 3 0,0-2 1 0,0 8 0 16,1-9-19-16,-1 9-3 0,0 3-1 0,-4-14 0 15,1-10 0-15,-1-2 0 0,1-9 0 0,-1 0 0 16,1 2-8-16,-4 4 8 0,3-3-8 0,1 3 8 16,-1 2-8-16,-3-8 8 0,4 6-8 0,-4-9 8 15,0-6-8-15,0 0 0 0,0 0 0 0,0 0 0 16,3 6-42-16,-3-6-10 0,0 0-3 0,0 0 0 15,0 0 44-15,0 0 11 0,4-6 0 0</inkml:trace>
  <inkml:trace contextRef="#ctx0" brushRef="#br0" timeOffset="127430.153">12869 12158 908 0,'0'0'38'0,"0"0"-30"15,0 0 88-15,0 0 17 0,0 0 4 0,0 0 1 16,0 0-37-16,0 0-7 0,0 0-2 0,0 0 0 16,0 0-22-16,0 0-5 0,0 0-1 0,0 0 0 15,0 0-24-15,0 0-6 0,0 0-1 0,4 0 0 16,-1-5-13-16,8 5 0 0,-4-6 0 0,4 6 0 15,-1 0 0-15,4 6-10 0,0-6 10 0,4 0-8 16,0 0 8-16,-1 0 0 0,1 0 0 0,3 5 0 16,4-5-53-16,-4 3-9 0,0 3-2 0,0 0 0 15,-3 0-63-15,0-3-13 0</inkml:trace>
  <inkml:trace contextRef="#ctx0" brushRef="#br0" timeOffset="128031.44">14079 11726 501 0,'-14'-6'10'0,"4"6"3"0,-4 0-13 0,3-6 0 0,0 6 0 0,1 0 0 16,-1 0 71-16,4 0 11 0,0 0 2 0,-3 0 1 15,2 0-20-15,8 0-4 0,-7 0-1 0,7 0 0 16,0 0-8-16,-7 0-1 0,7 0-1 0,0 0 0 16,0 0-5-16,-3 6-1 0,3-6 0 0,-7 0 0 15,7 0-30-15,-7 6-6 0,0-6-8 0,7 0 11 16,-7 6 12-16,3 3 2 0,4-9 1 0,0 9 0 15,0 5 11-15,0-2 3 0,0 3 0 0,4 3 0 16,-4-1-20-16,3 7-4 0,1-4-1 0,-1 10 0 0,1-7 5 16,-1 10 2-16,4-4 0 0,-3 3 0 15,3 1-22-15,0-4 0 0,0 3 0 0,0-2 0 0,0-4 34 16,-3 4 2-16,3 2 1 0,0 3 0 0,-4 1-28 0,4 8-9 16,0-3 0-16,0 12 0 0,-3-15 10 0,0-12-10 15,-4-5 8-15,0-3-8 0,3-1 10 16,-3-2-10-16,0 3 12 0,0-7-12 0,0 4 0 15,0-6 0-15,0 6 0 0,0-10 0 16,0-5-32-16,0 0-14 0,0 0-2 0,0 0-1 16,0 0-12-16,0-5-3 0,-3 5 0 0</inkml:trace>
  <inkml:trace contextRef="#ctx0" brushRef="#br0" timeOffset="128345.039">13801 12194 566 0,'0'0'24'16,"0"0"-24"0,0 0 102-16,0 0 16 0,0 0 3 0,0 0 1 15,0 0-18-15,0 0-3 0,0 0-1 0,0 0 0 16,0 0-67-16,7 3-13 0,0 3-4 0,0-6 0 15,3 5 11-15,1 1 1 0,7 0 1 0,-4 6 0 16,3-6-14-16,-3 0-3 0,4 0-1 0,3-1 0 16,-3-2-11-16,3 3-16 0,-3 0 4 0,3 0 1 15,-3-6 37-15,-1 6 7 0,4-6 2 0,-7 6 0 16,1-6-23-16,-1 3-12 0,0 3 12 0,0-3-12 16,0-3 0-16,0 0-9 0,0-3-1 0,4 0 0 15,-4 0-64-15,4 0-13 0,-4 3-2 0</inkml:trace>
  <inkml:trace contextRef="#ctx0" brushRef="#br0" timeOffset="128815.522">14295 12252 1337 0,'0'0'28'0,"0"0"6"0,-7 3-34 0,-1 0 0 0,8-3 0 0,-3 6 0 16,-1 6 55-16,1-6 4 0,3 0 1 0,-4 0 0 15,1 2-14-15,3 1-2 0,-4 6-1 0,1-9 0 16,3 6-13-16,0-4-2 0,0 1-1 0,0 6 0 16,3-3-6-16,-3-1-1 0,4 4 0 0,-1-3 0 15,-3 0-12-15,4-1-8 0,-4 1 10 0,3 0-10 16,1-3 9-16,-4 0-9 0,3-4 8 0,-3-5-8 16,0 0 8-16,0 0-8 0,0 0 0 0,0 0 8 15,0 0 18-15,0 0 3 0,0 0 1 0,0 0 0 16,0 0-30-16,0 0-12 0,0 0 1 0,0 0 0 15,4-2 24-15,-4-7 5 0,0-3 1 0,0-6 0 16,0 4 2-16,0-7 1 0,0 0 0 0,0-5 0 16,0 2-22-16,4 7 0 0,-4-7 0 0,3 4 8 15,-3 2-8-15,0-2 0 0,0 2 0 0,0 0 8 0,0 1-8 0,0 2 0 16,0-3 0-16,0 7 8 0,0-7-8 0,-3 3 0 16,3 3 0-16,-4 4 0 0,4-1 0 15,0-3 0-15,0 6-8 0,0 6 8 0,4-6 0 0,-4 6 0 16,7-3 0-16,-4 3-8 15,4 0-6-15,4 3-1 0,-4 0 0 0,3 6 0 16,4 3-6-16,1-6-2 0,-1 0 0 0,-4 2 0 16,4 7-14-16,-3 0-3 0,3 2-1 0,-3-2 0 15,3 3-19-15,0-1-3 0,4-5-1 0,-1 3 0 16,-3-3-12-16,-3-4-2 0,-1 1-1 0</inkml:trace>
  <inkml:trace contextRef="#ctx0" brushRef="#br0" timeOffset="129325.418">14736 12338 1004 0,'0'0'28'0,"0"0"7"0,0 0-35 0,0 0 0 0,0 0 0 0,0 0 0 0,-8 0 116 0,1 6 17 16,0-6 3-16,-3 5 1 0,3-5-50 0,-4 0-11 15,1 0-1-15,-1 0-1 16,0 0-25-16,4 3-5 0,-3-3 0 0,3 3-1 0,-4-3-23 15,4 0-4-15,0 3 0 0,0-3-1 0,0 3-7 0,0-3-8 16,0 0 11-16,-4 0-11 0,4 6 0 0,0 0 0 16,0-3 0-16,4 0 0 0,-5 0 0 0,8-3 0 15,0 0 0-15,0 0 0 16,-3 17 16-16,-1 4-4 0,4 8-1 0,0 1 0 0,0-10-11 0,4 4-16 16,-1-12 4-16,-3-3 1 0,0-9 19 0,8 2 4 0,-1 10 1 15,0-3 0-15,0-6-13 0,0-3-18 0,-7 0 4 0,3 0 1 16,4 0 13-16,0 0 0 0,4 3 0 0,-4-6 0 15,0-6 0-15,0 3 0 0,4 6 0 0,-4 0 0 16,3-6 12-16,-3-2 4 16,-3-4 2-16,3-9 0 0,-4-8-18 0,1 5-11 0,0 4 2 15,-4 5 0-15,3 0-5 0,-3 9-1 0,0-5 0 0,0 2 0 16,0 3 7-16,0 6 8 0,0 0-13 0,0-6 5 16,0 6 8-16,0-9 0 0,0 9 0 0,0 0 0 15,0 0-11-15,0 0 11 0,0 0-13 0,0 0 5 16,0 0 8-16,-3 9-13 0,3-9 5 0,0 0 8 15,0 0 0-15,0 6 0 0,0 0 0 0,0 14 0 16,0 19 0-16,3-4 0 0,1-12 0 0,-4-8 0 16,0-15 0-16,0 0 0 0,7 6 0 0,-4 0 8 15,4 0-8-15,-3 3 0 0,3-3 0 0,3 8 0 16,-3-5-28-16,4 3-7 0,-4-6-1 0,4 0-761 16</inkml:trace>
  <inkml:trace contextRef="#ctx0" brushRef="#br0" timeOffset="130216.448">14919 12250 788 0,'0'0'17'0,"0"0"4"0,-4 2 1 0,-3 4 0 0,7-6-22 0,-3 6 0 0,-1 6 0 0,4-12 0 16,-3 6 44-16,3 0 5 15,0-6 1-15,-4 3 0 0,4-3-25 0,0 6-5 0,0-1 0 0,0-5-1 16,0 0 22-16,0 6 5 0,0-6 1 0,0 6 0 15,0-6-24-15,4 12-5 0,-4-12-1 0,3 6 0 16,1 0 38-16,-4-6 7 0,3 6 2 0,-3-1 0 16,4 4-52-16,-1 0-12 0,-3-9 0 0,0 0 0 15,4 6 54-15,-1 9 8 0,1 20 2 0,0 3 0 16,3-14-52-16,0-1-12 0,-4-2 0 0,4-6 0 16,0 2 0-16,-3-11 0 0,-1-9 0 15,-3 3 0-15,4 3 54 0,-1 3 8 0,4 6 2 0,1-6 0 16,-5-1-64-16,4 7 0 0,-3-3-9 0,-1 0 0 15,4-3 9-15,-3 3 0 0,-1-4 0 0,-3-5 8 16,0 0-8-16,0 0 11 0,0 0-11 0,0 0 12 16,0 0-12-16,0 0 0 0,0 0 0 0,0 0 0 15,0 0 0-15,4-5 0 0,-1-1 0 0,1-3 0 16,-1 3 29-16,-3-3 4 0,4 0 1 0,-1-2 0 0,1-1-24 0,-4 0-10 16,4 0 8-16,-1-5-8 0,4 2 0 0,-3-9 0 15,-1 4 0-15,-3-4 0 0,7 4 26 0,-3-1 0 16,-4 1 0-16,3-1 0 0,1 0-26 0,-1 7 0 15,1-4 0-15,-1 0 0 0,4 4 0 0,-3 2 0 16,-1-6 0-16,1 4 0 0,0 2-13 0,-1 0-8 16,1 0-2-16,-1 1 0 0,4 2 13 0,-3 0 10 15,-1-3-13-15,1 6 5 16,-1 3-54-16,-3 3-10 0,0 3-3 0,4 3 0 16,3-9-165-16,-4 6-32 0,15 9-8 15,-7-3-244-15</inkml:trace>
  <inkml:trace contextRef="#ctx0" brushRef="#br0" timeOffset="130795.973">15378 12305 1432 0,'0'0'32'0,"0"0"6"0,0 0 2 0,-7 6 0 0,3-3-32 0,-3 3-8 0,0 0 0 0,0 0 0 16,3-6 67-16,-3 6 12 0,-3 0 2 0,3-1 1 0,0-5-14 0,3 3-4 15,-3 0 0-15,0 0 0 0,3 0-64 0,-3 3-14 16,0 0-2-16,4 0-1 0,3-6 27 0,-7 6 6 16,0 3 0-16,3-4 1 0,-3 7-17 0,7-6 0 15,-3 3 0-15,3 3 0 16,0-1-18-16,0 7-7 0,0-9-2 0,0 9 0 15,0 11 27-15,0-11 0 0,0 2 0 0,0-8 0 0,0-12 0 0,0 0 0 16,0 6 0-16,0 6 0 0,3-7 0 0,-3-5 14 16,0 0-2-16,0 0 0 0,0 0 3 0,4 6 0 15,-1 3 0-15,4-6 0 0,0-3-15 0,-3 3 0 16,-1 3 0-16,4-9 0 0,0-9 34 0,0 0 4 16,1 12 1-16,-1-5 0 0,0-7-31 0,-4 3-8 15,4 0 0-15,0-14 0 0,0-16 0 0,0 13 0 16,0-6 0-16,-3 14 0 0,3 6 0 0,0 0 0 0,-3 7 0 15,-1-1 0 1,-3 6-30-16,4-6-7 0,-1 3-2 0,-3 3 0 0,0 0 27 0,0 0 12 16,0 0-10-16,0 0 10 0,0 0 0 0,0 0 0 0,0-6 0 15,0 6 10 1,0 0-59-16,0 0-12 0,0 0-3 0,0 0 0 0,0 0 52 0,0 0 12 16,0 0 0-16,0 21 0 0,-3 14 0 0,3 3 0 15,-4-11 0-15,4-4 0 0,-3-11 48 0,3 3 13 0,3 2 3 16,-3 1 0-16,4-12-64 0,-1 0-15 0,1-1-1 0,3 1-1 15,0 3 17-15,0 0 0 0,0 0-8 0,0 3 8 16,0-1 12-16,0-5 5 0,0 3 2 0,0-6 0 16,4 3-118-16,-1-6-23 15,1 0-5-15,0-3-1 0</inkml:trace>
  <inkml:trace contextRef="#ctx0" brushRef="#br0" timeOffset="131099.739">15610 12311 1036 0,'0'0'23'0,"0"0"5"0,0 0 0 0,0 0 1 0,0 0-29 0,-3 9 0 0,-1 3 0 0,4-6 0 15,-3 5 57-15,3-5 6 0,-4 6 1 0,4-3 0 16,-3 0-3-16,3 0 0 0,0 2 0 0,-4-2 0 16,4 3-46-16,0-3-15 0,0 0 8 0,0 2-8 15,0 7 0-15,0-9 0 0,0 3 0 0,4 5 0 16,-1-5 27-16,1 0 1 0,-4-1 1 0,3 1 0 31,1-3-46-31,-1 3-10 0,1 0-1 0,-1-7-656 0</inkml:trace>
  <inkml:trace contextRef="#ctx0" brushRef="#br0" timeOffset="131310.476">15572 11994 1036 0,'-11'-9'23'0,"4"9"5"0,-4 0 0 0,4-3 1 0,0 3-29 0,7 0 0 15,-7 3 0-15,0 3 0 0,0 0 57 0,4 0 6 16,-4-3 1-16,3 8 0 16,4-5-52-16,-4 0-12 0,1 3 0 0,3-3 0 15,0-6-48-15,0 0-13 0,0 6-3 0,3 0-272 16,5-4-56-16</inkml:trace>
  <inkml:trace contextRef="#ctx0" brushRef="#br0" timeOffset="131667.94">15790 11876 1170 0,'0'0'25'0,"0"0"6"0,0 0 1 0,0 9 1 0,0 6-33 0,4-4 0 0,-4 1 0 0,0 3 0 15,3 3 75-15,1-1 8 0,-1 7 1 0,1-4 1 16,0 4-23-16,-1-4-5 0,-3 10-1 0,4-10 0 16,-1 10-33-16,1-13-7 0,-1 10-2 0,1-4 0 15,-4 1 30-15,3-4 5 0,-3 4 2 0,0 0 0 16,4 2-31-16,-4-3-5 0,-4 1-2 0,4 2 0 16,0 7-13-16,0 2 0 0,0-8 0 0,0 2 0 15,0-14 0-15,0 2 0 0,0-8 0 0,0 6 0 0,0-3 0 16,0 2 0-16,0-2 0 0,0-3 0 0,0-3 0 15,0-6 0-15,4 9 0 0,-4-9 0 0,0 0-17 16,0 0-7-16,3 5 0 0,4-5-1 16,0-5-115-16,0-1-22 0,0-3-5 0,1 3-1 15</inkml:trace>
  <inkml:trace contextRef="#ctx0" brushRef="#br0" timeOffset="132060.939">15914 11885 757 0,'0'0'21'0,"0"0"6"0,0 0-27 0,0 0 0 0,0 0 0 0,-4 9 0 15,8-3 72-15,-8 5 10 0,4-8 2 0,-3 3 0 16,3 0-10-16,0 3-2 0,3 0 0 0,-3 3 0 15,4-1-12-15,-1 1-2 0,1 6-1 0,-1 2 0 16,1-8-45-16,-1 6-12 0,4-1 0 0,-3-2 0 16,3 6 0-16,-3-1 0 0,3 1 0 0,0-1 0 15,0 7 0-15,-4-1 0 0,1 1 0 0,-1-4 0 16,4 1 53-16,-3-4 9 0,3-2 2 0,-3 14 0 0,3 21-52 16,0-9-12-16,-4-11 0 0,1-4 0 15,-1-8 0-15,1-1 0 0,-4-5 0 0,3 3 0 16,1-7 0-16,-1 1 0 0,-3 3 0 0,0 2 0 15,7 1 0-15,-7-9 0 0,0-3 0 0,0 3 0 16,0-1 0-16,4 4 0 0,-4-6 0 0,0 0 0 0,0-3 0 0,0-3 0 16,0 0 0-16,0 0 0 15,0 0-48-15,0 0-13 0,0 0-3 0,7 0-409 16,0-3-83-16</inkml:trace>
  <inkml:trace contextRef="#ctx0" brushRef="#br0" timeOffset="132670.146">16203 12367 1065 0,'0'0'23'0,"0"0"5"0,0 0 0 0,0 0 4 0,-3 9-32 0,3-3 0 0,0 0 0 0,0 0 0 16,0-1 89-16,0 7 12 0,0-6 3 0,0 3 0 16,3-3-27-16,-3 3-5 0,4-1 0 0,-4-2-1 15,3 6-50-15,1-6-9 0,-1 0-3 0,1 0 0 16,-1 0 23-16,4-1 4 0,-3 1 0 0,-4-6 1 16,3 6-24-16,1 3-5 0,-1 9 0 0,1-7-8 15,3 4 12-15,-3-6-12 0,-1 0 12 0,1-9-12 0,-1 0 12 0,4 0-12 16,-7 0 12-16,7 0-12 0,-3-6 0 0,3 3 0 15,0 0 0-15,0 0 0 0,0-3 0 0,0 3 0 16,-3-6-12-16,-1-2 3 0,4-28-10 0,-3 10-1 16,-1 3-1-16,1 8 0 0,-1 6 9 0,-3 12 1 15,0 6 1-15,0-6 0 16,4-12-23-16,-4 1-5 0,0-4-1 0,0 9 0 16,0 6 19-16,0 0 4 0,-7-6 1 0,7 6 0 15,-7 0-12-15,0-6-2 0,0-3-1 0,-4 6 0 0,4 6 17 16,0-3 3-16,0 0 1 0,0 0 0 0,0 0 9 0,0 3 12 15,0-3-2-15,0 6-1 0,-1 3-1 0,1 15 0 16,0 11 0-16,0 3 0 0,4-20-8 0,-1 5 0 16,1-2 0-16,3-4 0 0,-4 4 0 0,4-3 0 0,0-7 10 15,0-2-10-15,4 0 17 0,-4 0-3 0,0-3-1 16,3 6 0-16,-3-1-3 0,4-2-1 0,-1 6 0 0,1-3 0 16,3 2-9-16,0-2 0 0,-4 0 0 0,5 5 8 15,-1-5-8-15,0 3 0 16,0-3 0-16,0 5 8 0,0-8-8 0,0 3 0 0,3 0 0 0,1-1 0 15,-4-5-22-15,4 0 0 0,-4 0 0 0,3-3 0 16,1-3-94 0,-1 0-18-16,12-6-4 0,-1-6-1 0</inkml:trace>
  <inkml:trace contextRef="#ctx0" brushRef="#br0" timeOffset="132973.381">16341 12123 1170 0,'0'0'25'0,"0"0"6"0,0 0 1 0,0 0 1 0,0 0-33 0,0 0 0 15,0 0 0-15,0 0 0 0,0 0 75 0,0 0 8 0,3-3 1 0,1-3 1 16,-1 3-41-16,1-3-8 0,3 1-1 0,0 2-1 16,0-3-25-16,0-6-9 0,0 3 0 0,4 3 9 15,-1-2-9-15,1 2 0 0,-4-3 0 0,0-3 0 16,0 6 0-16,0-6 0 0,0 4 0 16,4-1 0-1,-4-6-50-15,0 3-2 0,0-5-1 0</inkml:trace>
  <inkml:trace contextRef="#ctx0" brushRef="#br0" timeOffset="134398.46">17406 12270 759 0,'0'0'16'0,"0"0"4"0,0 0 1 0,0 0 1 0,0 0-22 0,0 0 0 0,0 0 0 0,0 0 0 0,0 0 84 0,0 0 13 15,0 0 3-15,0 0 0 0,4 6-48 0,-4 6-8 16,3-9-3-16,1 8 0 0,-1-2 19 0,1 12 3 16,-1-9 1-16,4 11 0 0,0-2-1 0,0 5 0 15,0-2 0-15,-3 5 0 0,3-5-50 0,-3 8-13 16,-4-11 0-16,3 8 0 0,1-6 32 0,-4 4 2 16,0 2 0-16,0-8 0 15,-4 8-18-15,1-11-3 0,-1 5-1 0,-3-2 0 0,3-3 5 16,1 2 1-16,-1-2 0 0,1 0 0 0,-1-4 13 0,4-2 2 15,-3-3 1-15,-1 5 0 0,4-8-23 0,0 0-11 16,0-6 10-16,0 0-10 0,0 0 12 0,0 0-3 16,0 0-1-16,0 0 0 0,0 0-8 0,0 0 12 15,0 0-12-15,0 0 12 0,-3-6-12 0,-1-8 0 16,4 2 0-16,-3-3 0 0,-1 1-19 0,4-4 4 0,0 0 1 0,0-2 0 31,4 2-18-31,-4-3-3 0,0-2-1 0,3-1 0 0,-3-2 36 0,4 2 0 0,-1-2 0 16,-3-3 0-16,4 2 0 0,-1-2 0 0,1-7 0 0,-1 4 0 15,-3-3 0-15,4 2 0 0,-1 4 0 0,-3 3 0 16,4-4 24-16,-4 10 11 0,3 2 2 0,1-6 1 16,-4 7-22-16,4 2-4 0,-4 3 0 0,0-2-1 15,3 5-11-15,1-3 12 0,-1 6-12 0,1 0 12 16,-4 6-12-16,7-3 0 0,0 3 0 0,0-5 0 16,3 5 0-16,-3 5-12 0,4-5 4 0,0 6 8 15,3 0-12-15,0 3 12 0,-4 0-10 0,1 0 10 16,3 2-8-16,-3 1 8 0,-1-3 0 0,-3 3-9 15,4-3 9-15,-4-1 0 0,0 4-9 0,-3 0 9 16,3-3-8-16,-4 0 8 0,1 2-10 0,-1 4 10 16,-3-3-12-16,0-6 3 0,-3 2 1 0,-1 1 0 15,4 3 8-15,-3-3-10 0,-1 3 10 0,1-7-10 0,-4 1 10 16,3 0 0-16,-3 0 0 0,0 0 0 0,-4 0 0 0,1-3 8 16,-1 0-8-16,1 0 8 0,-1 0-8 0,0-3-10 15,1-3 10-15,-1 0-13 0,1 3-3 0,-1-3 0 16,4-3 0-16,-4 3 0 0,4 0-3 0,4 0-1 15,-4 0 0-15,7 3 0 16,0 0-19-16,-7-3-4 0,7 3-1 0,0 0-488 16,0 0-99-16</inkml:trace>
  <inkml:trace contextRef="#ctx0" brushRef="#br0" timeOffset="136322.149">10580 3327 1011 0,'-60'-6'22'0,"28"6"5"0,-14 0 1 0,-3 0 0 0,-8 0-28 0,1 0 0 0,3 0 0 0,-3 0 0 16,3 0 23-16,-7 0-2 16,0 6 0-16,-7 0 0 0,3-6-3 0,-3 0-1 15,4-6 0-15,-1 6 0 0,4-6 4 0,0 0 1 16,-3 1 0-16,-4-1 0 0,0-6 13 0,-4 3 2 15,11-3 1-15,-3 1 0 0,3-1 0 0,-4 0 0 0,-6 3 0 0,3 3 0 16,-4-5-3-16,8-1-1 0,-1 0 0 0,1 0 0 16,-1 4-13-16,-3 2-2 0,-7 0-1 0,3-6 0 15,-6 6-6-15,-1 0 0 0,-3 0-1 0,0 6 0 16,3 0-3-16,1 0-8 0,-1 0 12 0,4 0-4 16,-4 0 0-16,8 6 0 0,-4 0 0 0,3 0 0 15,1 6-8-15,-1-3 0 0,-3 2 0 0,0 1 0 16,-7 0 8-16,0 5-8 15,-4-5 0-15,-7 9 8 0,4-4-8 0,0-5-17 16,0 3 4-16,-1-3 1 0,1-6 12 0,0 5-11 0,3 1 11 0,-3 3-10 0,3-6 10 16,-6-1 0-16,6 4 0 0,7 6-8 15,-6-3 8-15,6 2 0 0,-3 1 0 0,0-1-8 0,7 4 8 16,-4 3 0-16,4-1 0 0,4-2 0 16,-8 8 0-16,7-3 0 0,-3 10 0 0,7-4 0 0,0 3-12 0,4 4-4 15,-4-1-1-15,0 3 0 16,3-9-3-16,-6 4 0 0,6-4 0 0,1 3 0 0,3-2 12 0,-4-4 8 15,8 9-12-15,-4 0 12 0,7 9 0 0,3-2 0 16,5-1 10-16,2 0-2 0,-3-3-8 0,8-3-16 16,2 3 4-16,-2 3 0 0,2 0 12 0,1-2 0 15,7 8 0-15,-7 0 0 0,6 11 0 0,5 7-8 16,2-6 8-16,8-7-12 0,-3 7 12 0,-5-6-8 16,8 6 8-16,0-6-8 0,4 5 16 0,-1 1 3 0,8-6 1 0,-1-3 0 31,1-3-35-31,6 0-6 0,1 0-2 0,-1-6 0 0,8 0 18 15,-4 3 3-15,3-3 1 0,1 0 0 0,3 3-1 0,4 3 0 0,-1 0 0 0,1 0 0 16,7 0 10-16,3 9-8 0,-3-3 8 16,10 6-8-16,-3-7 8 0,6 7-8 0,8-6 8 15,0 6-8-15,7-6 8 0,7 5-12 16,11 7 12-16,-1-12-12 16,4 0-14-16,4 0-3 0,3-18-1 0,11 9 0 15,-11-9-12-15,3-3-2 0,5 4-1 0,-1-10 0 0,4 15 16 0,-4-6 3 0,-4-2 1 16,5-4 0-16,-1 0 25 0,4 3 0 0,-8-8 0 0,-3 2 0 15,8 1-12-15,-8-10 2 0,3 10 1 0,8-10 0 16,-7 4 9-16,-1-1 16 0,1-5-4 0,7 3-1 16,10 2 1-16,4-2 1 0,0 2 0 0,-4-5 0 0,7-1 7 15,-6 4 0-15,3-3 1 0,-4-7 0 0,-7-5-21 16,4 3 0-16,3 0 0 0,1 0 0 0,2-9 0 0,8 6 0 16,11-6-12-16,3 0 4 0,3 0 8 15,-6 6 9-15,-1-6-1 0,1 0-8 0,3 0 0 0,-4-6 0 16,-3 6 0-16,4-6 0 0,-1 0 0 0,0 3 0 15,-3-3 0-15,0-3 0 0,0-5 0 0,0 2 0 16,-7 6 0-16,4-12 0 0,-1 1 0 16,4 2 0-16,0-3 0 0,-4-2 0 0,1 8 27 0,-8-12 1 15,-7 7 1-15,-3-4 0 0,-4-2 6 0,-3 2 1 16,-11-2 0-16,4-7 0 0,-4-2 0 0,0-6 1 16,-3 2 0-16,6-2 0 0,1 3-9 0,0-9-3 15,3 6 0-15,-3-4 0 0,3-2-25 0,4-6 0 0,-1 0 8 16,-6-6-8-16,-4-8 8 0,-3-4 0 0,-1 4 0 15,-3-7 0-15,1 6-8 0,-5-8 0 0,-3 5 0 0,-3-5 8 16,-8 5-8-16,1-8 0 0,-8 8 9 0,-3 0-9 16,0-5 17-16,-4 5-1 0,0 7 0 0,-6-1 0 15,-1 0-6-15,-7 0-2 0,0-11 0 0,-7 5 0 16,1-8 0-16,-8 2-8 16,-4-5 12-16,-3 0-4 0,0-1-8 0,-3-2 12 0,-4-9-12 0,-4 5 12 15,-3 4-12-15,-3 9 0 16,-1-7 0-16,-6 4 0 0,-1-4-16 0,-7 1-4 0,1 6-2 0,-5-4 0 15,-2 12-3-15,-5 1-1 0,1 2 0 16,0 0 0-16,-1-5 16 0,-2 11 10 0,2 3-12 0,-6 9 12 16,-7 0 0-16,-1 6 20 0,-3 8-2 0,0-2-1 0,4 8-17 15,-4 1 0-15,0 2 8 0,-3 9-8 0,-4 1 0 16,-4-1 0-16,-3 0 0 0,-3 6-9 0,3 0 9 16,0 3 0-16,-7 3-9 0,-1 0 9 15,8 3 0-15,-3 0 0 0,-4 6-9 0,7-9 9 16,0 12 0-16,7-6 0 0,-4 6-8 0,8-7 8 15,3 4 0-15,4 3 0 0,3 0-8 0,3 0 8 0,1-1 0 0,3 1 0 16,0-6 0-16,4 0 0 0,3 3 0 0,4 2 0 16,0-5-8-16,3 6 8 0,8-6 0 0,2 0-10 15,1 0 10-15,7 2-8 16,0-2-25-16,4 6-5 0,3 0-1 0,0 0-396 16,3 2-79-16</inkml:trace>
  <inkml:trace contextRef="#ctx0" brushRef="#br0" timeOffset="137699.849">12326 6049 1407 0,'-7'6'31'0,"3"0"6"0,4-6 2 0,-7 6 1 0,7 6-32 0,-3-9-8 0,-1 6 0 0,4-3 0 0,-3 2 0 0,-1 4-12 16,4-12 4-16,0 0 0 0,-7 6 8 0,4 0 0 16,3-6 0-16,-7 0 0 0,0 6 0 0,7-6 11 15,-7 0-3-15,7 0 0 0,0 0-8 0,0 0 0 16,0 0 0-16,0 0 8 0,0 0-8 0,0 0 0 15,0 0 0-15,0 0 0 0,0 0-11 0,0 0 3 16,7 0 0-16,0 6 0 0,0-6 8 0,0 5-8 16,3-2 8-16,4 3-8 0,1 6-2 0,-1-6 0 15,0 6 0-15,3-6 0 0,5 5 10 0,-5 1 0 16,1 3 0-16,3 2 0 0,0 1 0 0,4-3 0 16,0 2 0-16,-1 7 0 0,5-6 0 0,-1 8-8 15,0-8 0-15,4 5 0 0,-1 4 8 0,1-4 0 16,4 4 0-16,-5 2-8 0,5-3 8 0,-1 4 0 15,0-4 8-15,7 4-8 0,8-7 16 0,-4 4-2 16,-4-1 0-16,4 4 0 0,0-7 2 0,0-2 0 0,-1 2 0 0,1-5 0 16,-3 2 15-16,6 4 3 0,0-6 1 0,4-1 0 15,-7 10-8-15,4-4-2 0,2 4 0 0,-6 2 0 16,4 3-7-16,-4 4-2 0,3-4 0 0,4 3 0 16,3-2-16-16,4-1 0 0,0 3 0 0,0-8-9 15,-3 8 9-15,3-12 14 0,-4 4-3 0,1-4-1 16,-1-2-10-16,0 3 0 0,-3 5 0 0,0-6 0 15,0 10 0-15,0-1 0 0,-3-2 0 0,-1 8 8 16,0-3-8-16,-3 3 0 0,-7-8 0 0,0 2 0 0,7 0 0 16,-4-2 0-16,-3-4 0 0,3 4-11 15,0-1 11-15,1 3 0 0,-1-2 0 0,0 8 0 0,1 0 17 0,3 3 6 16,-1-2 1-16,1-1 0 0,0-9-24 16,0 3 0-16,-4 4 0 0,4-7 0 0,-7 3 0 0,0-5 0 15,3 2 0-15,-3-5-8 16,0-1 16-16,0 10 3 0,-4 5 1 0,0-6 0 15,0 9-12-15,1 1 0 0,-4 2 0 0,-4 6 0 0,3-6 0 0,-2 0 0 16,-1 3 0-16,0 3 0 0,0 0 0 0,1-3 8 16,-1 3-8-16,0 3 8 0,0 0-8 0,0 3 8 15,1-12-8-15,-1 3 8 0,0 0-8 0,0 0 8 16,-3-3-8-16,0-3 8 0,-1-3 2 0,1 0 0 16,-4 1 0-16,0 2 0 0,1-9-2 0,-5 9 0 15,1 3 0-15,-4-5 0 0,4 2-8 0,-1-3 12 0,4-3-12 0,-3 9 12 16,3-8 4-16,4 2 2 0,0 0 0 0,-1-6 0 15,1 10-18-15,0-13 0 0,-1 3 0 0,5-8 0 16,-1 2 0-16,-3-8 0 0,-1 8 8 0,1-2-8 16,0 2 0-16,-1 1 0 0,-2-1 0 0,-1 4 0 15,0 11 0-15,0 0 0 0,0 0 0 0,4 0 0 16,-7 0 0-16,3-2 0 0,-4-4 0 0,1-6 0 16,0-2 0-16,-4-7 0 0,3 1 0 0,-3 5 0 15,-6-14 13-15,-1 15-1 0,0 2 0 0,0 9 0 16,-4 15 4-16,1-3 0 0,-4 3 0 0,0-6 0 15,3-9-4-15,-3 1 0 0,-3 2 0 0,3-12 0 16,3-2-12-16,-3-4 9 0,-3-11-9 0,3 3 8 16,0 8 10-1,0 1 2-15,0 14 0 0,0 3 0 0,3 6-20 0,1 0 0 0,-1-3 0 0,1 0 0 0,-1 0 0 16,4-8 0-16,0-10 0 0,-3 3 0 16,3 1 0-16,-3 8 0 0,-1 0 0 0,4 6 0 15,0 9 0-15,0-9 0 0,-3 3 0 0,3-2 0 0,0-1 0 16,0-9 0-16,-3-3 0 0,3-5 0 0,-4 8 0 15,1-9 0-15,-1-2 0 0,1 2 0 0,-4 4 0 16,3-1 0-16,1-5 0 0,-1-4 0 0,4 1 0 16,-3-3 0-16,-1 5 0 0,1-11 0 0,3 0 0 0,-3 5 0 15,3-2 0-15,-4 3 0 16,4-13 0-16,-3 10 0 0,3-3 0 0,-4 6 0 0,4-1 10 16,0-5-2-16,4 6 0 0,-4 2 0 0,-3-8-8 0,3 6 0 15,-4 2 0-15,4 4 0 0,0-10 0 0,0 1 0 16,-3 6 0-16,3-7 0 0,-7-2 0 0,3 0 0 15,-3-3 0-15,4 5 0 0,-4-14 0 0,0 6 0 0,0-6 0 16,0 0 0-16,0 0 10 0,0 0 0 0,0 0 0 16,0 0 0-16,0 0-2 0,0 0 0 0,0 0 0 0,0 0 0 15,0 0-8-15,0 0 0 0,0 0-12 0,0 0 12 16,0 0 0-16,0 0 0 0,3-12 0 0,-3 4 0 16,0-1-14-16,4 0 5 0,-1 3 1 0,-3-3 0 15,0 1 8-15,0-4 0 0,0 6 0 0,0-3 0 16,0 9 0-16,0 0-8 0,0 0 8 0,0-3-8 15,4-6 8-15,-4 3 0 0,0 6 0 0,0 0 0 16,0 0 0-16,0 0 0 0,0 0 0 0,0 0 0 16,0 0-8-16,0 0 0 0,0 0 0 0,0 0 0 15,0 0-29 1,0 0-6-16,0 0-1 0,-4-8 0 16,4 5-83-16,0-3-17 0,-3 0-3 0,3 0-637 0</inkml:trace>
  <inkml:trace contextRef="#ctx0" brushRef="#br0" timeOffset="137974.209">17836 12764 806 0,'11'-12'17'0,"-7"6"4"0,-1-2 1 0,4 2 2 0,0-6-24 0,0 0 0 0,0 0 0 0,0-5 0 16,0 2-14-16,0 3-7 0,1-8-2 15,-5 14 0-15</inkml:trace>
  <inkml:trace contextRef="#ctx0" brushRef="#br0" timeOffset="138536.879">17872 12555 1044 0,'-14'0'23'0,"7"3"5"0,0 3 0 0,-8 3 1 0,1 3-29 0,0-1 0 0,-3-2 0 0,2 3 0 15,-2 3 55-15,3 5 5 0,0-8 0 0,-1 3 1 16,5 2-6-16,-1 1-2 0,1-12 0 0,-1 6 0 16,1-6-24-16,-1 2-5 0,0-5 0 0,1 3-1 15,-1-3-5-15,1-3-1 0,-4 0 0 0,3-3 0 0,-3-3 8 16,-4 0 2-16,4-2 0 0,0 2 0 0,0-9 1 0,0 9 1 15,-4-11 0-15,7 5 0 0,1 0-17 0,-1-3-4 16,4-2-8-16,-3 5 12 0,-1 0-22 16,1 3-5-16,2-2-1 0,1 5 0 0,0-6 16 15,4 6 8-15,-4 3 0 0,7 3-8 16,-4-6-8-16,4 6-9 0,0 0-2 0,0 0 0 0,-3-3 7 0,3 3 2 16,0 0 0-16,0 0 0 0,0 0-3 0,0 0-1 15,0 0 0-15,0 6 0 0,0 0 14 0,3 0 0 16,1 6 0-16,3-6 0 0,-4 5 12 0,4 1 4 15,-3 0 2-15,3 3 0 0,-3 2-7 0,3-8-2 16,-4 3 0-16,4 5 0 0,0 1 7 0,-3-6 0 0,3 8 1 16,0 4 0-16,3-9-7 0,-3 11-2 0,1-5 0 15,2 5 0-15,-3 3-8 0,4-2-9 16,-4 2 9-16,0-2-13 0,0-1 13 0,4 1 0 0,-4-7 0 16,0-2 0-16,0 0 0 0,-4-7 0 0,1-5 0 0,-1 3 0 15,-3-9 8-15,4 6-8 0,3 3 0 0,-4-6 0 16,4 0 0-16,1 0 0 0,-1-1 0 0,0-2 0 15,3-2 0-15,1-1 0 0,-4 6 0 0,3-6 0 16,1-3 16-16,3-9-4 0,-3 0-1 0,-1 4 0 16,4-16 1-16,0 7 0 0,1-7 0 0,2 1 0 15,-6 2-4-15,3-8 0 0,-3 8 0 0,-1-2 0 16,1 5-8-16,-4 1 0 0,0-1 0 0,0 3 8 16,0 1-8-16,0-1 8 0,-3 3-8 0,-1 1 8 15,-3-1-8-15,0 3 10 0,0-2-10 0,4 2 10 16,-4-3-10-16,3 0 0 0,-3-2 0 0,4-1-11 15,3-2-1-15,0-10-1 0,0-2 0 0,0-3 0 16,3 2-9-16,5-2-2 0,-1 3 0 0,0-7-527 16,3-5-105-16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12T21:01:17.397"/>
    </inkml:context>
    <inkml:brush xml:id="br0">
      <inkml:brushProperty name="width" value="0.05" units="cm"/>
      <inkml:brushProperty name="height" value="0.05" units="cm"/>
    </inkml:brush>
  </inkml:definitions>
  <inkml:trace contextRef="#ctx0" brushRef="#br0">1392 127 2960 0 0,'0'0'64'0'0,"0"0"8"0"0,0 0 8 0 0,0 0 16 0 0,0 0-96 0 0,0 0 0 0 0,0 0 0 0 0,0 0 0 0 0,0 0 136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12T21:06:34.686"/>
    </inkml:context>
    <inkml:brush xml:id="br0">
      <inkml:brushProperty name="width" value="0.05" units="cm"/>
      <inkml:brushProperty name="height" value="0.05" units="cm"/>
    </inkml:brush>
  </inkml:definitions>
  <inkml:trace contextRef="#ctx0" brushRef="#br0">22 39 8376 0 0,'0'0'190'0'0,"0"0"28"0"0,0 0 8 0 0,-1 0-28 0 0,-19-11 2327 0 0,20 0-2362 0 0,12 1-1021 0 0,-6 7-1831 0 0,2-1-908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12T21:07:08.182"/>
    </inkml:context>
    <inkml:brush xml:id="br0">
      <inkml:brushProperty name="width" value="0.05" units="cm"/>
      <inkml:brushProperty name="height" value="0.05" units="cm"/>
    </inkml:brush>
  </inkml:definitions>
  <inkml:trace contextRef="#ctx0" brushRef="#br0">1 0 5136 0 0,'0'0'216'0'0,"0"0"-216"0"0,0 0 232 0 0,0 0 8 0 0,0 0 0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12T21:07:24.419"/>
    </inkml:context>
    <inkml:brush xml:id="br0">
      <inkml:brushProperty name="width" value="0.05" units="cm"/>
      <inkml:brushProperty name="height" value="0.05" units="cm"/>
    </inkml:brush>
  </inkml:definitions>
  <inkml:trace contextRef="#ctx0" brushRef="#br0">53 0 8600 0 0,'-22'8'498'0'0,"-8"32"-600"0"0,30-38-112 0 0,0-2-8 0 0,0 0 7 0 0,0 0 39 0 0,0 0 15 0 0,16 7-287 0 0,-10-7 320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12T21:08:17.908"/>
    </inkml:context>
    <inkml:brush xml:id="br0">
      <inkml:brushProperty name="width" value="0.05" units="cm"/>
      <inkml:brushProperty name="height" value="0.05" units="cm"/>
    </inkml:brush>
  </inkml:definitions>
  <inkml:trace contextRef="#ctx0" brushRef="#br0">27 5 10696 0 0,'-1'-1'116'0'0,"-1"-1"-93"0"0,1 0 1062 0 0,1 2-709 0 0,0 0-34 0 0,0 0-139 0 0,0 0-62 0 0,0 0-11 0 0,-1 3-24 0 0,-3 9-84 0 0,-4 3-17 0 0,0 0-69 0 0,7-13-251 0 0,1-2-149 0 0,0 0-42 0 0,0 0-74 0 0,0 0-286 0 0,0 0-124 0 0,0 0-30 0 0</inkml:trace>
</inkml:ink>
</file>

<file path=ppt/ink/ink7.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5-03-13T14:27:29.683"/>
    </inkml:context>
    <inkml:brush xml:id="br0">
      <inkml:brushProperty name="width" value="0.05292" units="cm"/>
      <inkml:brushProperty name="height" value="0.05292" units="cm"/>
      <inkml:brushProperty name="color" value="#FF0000"/>
    </inkml:brush>
  </inkml:definitions>
  <inkml:trace contextRef="#ctx0" brushRef="#br0">4431 4797 806 0,'0'0'17'16,"0"0"4"-16,0 0 1 0,-7 6 2 0,3 0-24 0,4-6 0 0,-3 6 0 0,-4 0 0 0,7-6 68 0,-7 0 8 16,3 6 3-16,-3-1 0 0,0 1-24 0,4 0-5 15,-5 3-1-15,5 3 0 0,-1-1-39 0,1-5-10 16,3-6 0-16,-7 12 0 0,3-6 53 0,1 0 9 15,-1 3 2-15,1 2 0 0,-1-5-52 0,1 12-12 16,3-6 0-16,-4 0 0 0,4 2 0 0,0-8 0 16,-3 6 0-16,3 5 0 0,-4-2 0 0,4 3 0 15,-3 11 0-15,3-8 0 0,0-9 0 0,-4 5 0 16,0-2 0-16,1 3 0 0,3 11 0 0,-4-14 0 16,1 8 0-16,3-5 0 0,-4 2 0 0,1-2 0 0,3-6 0 15,-4 5 0-15,4-2 10 0,-3 0-1 0,-1 5 0 16,-3-2 0-16,4 3-9 0,-1-4 0 0,1-11 0 15,-1 6 8-15,-3-6-8 0,3 3 0 0,1-6 0 0,-1 2 8 16,1-2 16-16,-1 3 4 0,1-9 0 0,-1 3 0 16,1-3-4-16,-1-5-1 0,-3-10 0 0,4 0 0 15,-1 12-23-15,1-11 0 0,-4 8 0 0,3 3 0 16,4 0 0-16,-3 0 0 0,3-6 0 0,-4-8 0 16,0 8 0-16,4-5 0 0,0-1 0 0,-3-3 0 15,3 4 28-15,0-1 2 0,0-11 0 0,0 8 0 16,3-2-48-16,-3 5-10 15,4 3-1-15,0-8-1 0,3-10 30 0,0 4 0 0,-4-3 0 0,4 2 0 16,0-2 17-16,0-9 10 0,4-9 1 0,-1-6 1 16,1 0-46-16,0 12-10 0,-1 9-1 15,1-4-1-15,3 16 29 0,0-9 0 0,0 2 0 0,4 7 0 16,-4-4 14-16,7 10 9 0,-7 5 1 0,0 3 1 16,0-3-40-16,1 0-8 0,-1 1-1 0,0-1-1 0,-4 0 37 15,1 3 8-15,-1 3 2 0,5 6 0 0,-8 6-22 0,3 0-10 16,-6-6 1-16,3 6 0 0,3 3 9 0,-6 3-13 15,7-6 5-15,-4 5 8 0,0 1-12 16,0 15 12-16,0-4-12 0,0 15 12 0,0 3 0 0,-4 9 0 16,1 12 0-16,-1-6 0 0,1-6 0 0,0 0 0 15,3-3 0-15,-7 3 0 0,3-6 0 0,-3 6 0 16,0-3 0-16,0 3 0 0,-3 0 0 0,3 0 0 16,-7-12 0-16,7 3 0 0,7-8 0 0,-7 2 0 15,0-9 0-15,0-2 0 0,0-3 0 0,0-7 0 16,0 1 0-16,3-9 0 15,-3-6 0-15,0 0 0 0,0 0 0 0,0 0 0 0,0 0-26 0,0-6 2 0,4 0 1 16,-4 6-722-16</inkml:trace>
  <inkml:trace contextRef="#ctx0" brushRef="#br0" timeOffset="385.894">4343 5118 662 0,'0'0'14'0,"0"0"3"16,0 0 1-16,0 0 2 0,0 0-20 0,0 0 0 0,0 0 0 0,0 0 0 0,0 0 98 0,-7-6 16 16,3 6 3-16,4 0 1 0,0 0-55 0,0 0-11 15,4-6-3-15,-4 6 0 0,0 0-31 0,3-6-6 16,4 0-2-16,0 0 0 0,4 6-10 0,-1-3-12 16,-2 3 2-16,6 0 1 0,-4 6 9 0,4-3 0 15,-7 9 0-15,4-6 0 0,3 0 13 0,0 5 5 16,0-11 1-16,-3 6 0 0,3-6-19 0,4 12 0 0,-4 0 0 15,-4 2 0-15,1-2-20 0,3 0-2 0,4-12 0 0,-4 0 0 32,-4 0-81-32,8 0-16 0,0 0-3 0,-1 6-1 0</inkml:trace>
  <inkml:trace contextRef="#ctx0" brushRef="#br0" timeOffset="814.447">4773 5106 860 0,'0'0'19'15,"0"0"4"-15,0 6 1 0,0 0 0 0,0-6-24 0,0 0 0 0,0 0 0 0,0 0 0 0,-3 11 44 0,-5-5 4 16,8 9 0-16,0-6 1 0,-3 0 11 0,3 2 3 16,0 7 0-16,0-3 0 0,0 8-50 0,3-5-13 15,5-6 0-15,-5 2 0 0,1 4 0 0,3-6 0 16,0 5 0-16,-4-2 0 0,8 8 32 0,-1-5 0 16,1-6 1-16,0 3 0 0,3-4-22 0,-4-5-11 15,4 6 10-15,4 0-10 0,-4-3 27 0,-3-4-1 16,3 1 0-16,0 0 0 0,0 0-26 0,-3-6 0 15,-1 0 0-15,4 0 0 0,-3 0 0 0,3 0 20 16,-3-6-3-16,-4-3 0 0,0 1-17 0,0-1-17 16,0 3 3-16,0 0 1 0,0 0 13 0,0 0 0 0,0-6 0 15,-3-2 0-15,-1 2 0 0,1 6 0 0,-4-6 0 16,3 6 0 0,-3-5-44-16,0 2-5 0,-3 0-2 0,3-6-564 0</inkml:trace>
  <inkml:trace contextRef="#ctx0" brushRef="#br0" timeOffset="1722.154">5944 5191 734 0,'0'0'16'0,"0"0"3"0,0 0 1 0,0 0 1 0,0 0-21 0,-7 0 0 0,0 0 0 0,7 0 0 16,0 0 58-16,0 0 7 0,0 0 2 0,-7 0 0 16,0 0 11-16,7 0 2 0,0 0 1 0,0 0 0 15,0 0-43-15,0 0-9 0,0 0-1 0,-3 0-1 16,-1 6 8-16,4-6 1 0,-3 6 1 0,-1 6 0 15,0 2-37-15,-3-2-15 0,7 6 1 0,0-1 0 16,0 10 14-16,0-4 0 0,7 1 12 0,-3 8-12 16,0-2 16-16,-1 2-4 0,1-6-1 0,-1 10 0 15,4-4-11-15,-3 3 8 0,6-11-8 0,-3 8 8 16,-3-5-8-16,3 2-9 0,0-3 9 0,0 4-13 16,-3-13 13-16,-1 4 0 0,1 3 0 0,-1-13 0 15,-3 1 0-15,4-3 0 0,-4-9 0 0,0 0 0 16,0 0 28-16,0 0 9 0,0 0 2 0,0 0 0 0,0 0-11 0,-4-9-3 15,1-3 0-15,-1 1 0 0,1-16-25 0,-1 9 0 16,0-5 0-16,1-1 0 0,3 10 0 0,-4-16 0 16,-3 7 0-16,4-4 0 0,3-2 0 15,-4 8 0-15,4-11 0 0,0 8 0 16,-3 1 0-16,3-3 0 0,0 2 0 0,0-2 0 0,0 2 0 16,0 0 0-16,0-5 0 0,0 3 0 15,3 2 0-15,-3-2 0 0,4 2 0 0,-1-2 0 0,1 2 0 0,-1 1 0 16,1 2 0-16,3-2 0 0,-3 2 0 0,-1 9 0 15,1-5 0-15,3 5 0 0,-4 0 20 0,1 0-2 16,3-2 0-16,-4 8 0 0,4 0-29 0,4 6-5 0,-4-6-2 16,0 6 0-16,0 0 18 0,4 0 0 15,-4 6 0-15,3-6 0 0,1 12 0 0,-1-4-12 0,1 10 12 16,0-6-10-16,-1 5 10 0,-3 1-8 0,0-3 8 0,4 8-8 16,-4-5 8-16,-3-3 0 0,-1 8 0 0,-3-11-8 15,0 3 8-15,4 2 0 0,-4 1 0 0,0 0 0 16,0-1 0-16,0 4 16 0,-4-4-4 0,4-5-1 15,0 3-11-15,-3 2-12 0,-1-11 2 0,0 0 1 16,1 0 9-16,-4 0 12 0,7-6-2 0,-11 0-1 16,4 0-9-16,-3 0 0 0,-1 0 0 0,0-6 0 15,-3 0 30-15,0 0 4 0,-3-5 1 0,-1-4 0 16,-7 3-5-16,4 0-1 0,0-5 0 0,0-1 0 16,3 3-74-16,1-2-15 15,-5-1-4-15,8 3 0 0,4 4 44 0,-1 5 9 0,4-6 2 0,0 6 0 16,3 0-47-16,4 6-10 15,0 0-2-15,0 0-393 0,0 0-79 0</inkml:trace>
  <inkml:trace contextRef="#ctx0" brushRef="#br0" timeOffset="2283.514">6424 5050 1267 0,'0'0'28'0,"0"0"5"0,0 0 2 0,0 0 1 0,-7 0-36 0,0 0 0 0,3 0 0 0,-3 0 0 15,-3 0 58-15,-1 0 5 0,4 0 1 0,-3 6 0 16,3 0-8-16,-1 0 0 0,1-1-1 0,-3 1 0 15,-1 6-37-15,4-3-7 0,0 3-2 0,0-1 0 16,0 1-9-16,3-6 0 0,-3 6 0 0,4 3 0 16,-1-4 0-16,-3 1 0 0,4 0 0 0,3 0 0 15,0 8 0-15,0-2-14 0,0-1 5 0,0-5 1 16,3 3 8-16,4-3 0 0,0-1 0 0,-3 1 0 16,-1-6 0-16,1 0 0 0,7 0 0 0,-4 3 0 15,0-9 0-15,0 0 0 0,3 0 0 0,-3 0 0 16,4-6 0-16,-4 3 12 0,4-6-2 0,-4 3-1 15,0-3-9-15,3-8 0 0,1 5 0 0,-4-6 0 16,-3-2 0-16,-1 2 0 0,4 0 0 0,-3-2 0 0,-1 2 0 16,1-5 0-16,-4 11 0 0,0-3 0 0,0 9 0 15,-4-5 0-15,4 5 0 0,0 6 0 0,0 0 0 0,0 0 0 16,0 0 0-16,0 0 0 16,0 0-49-16,-3 6-12 0,3 11-3 0,-4 4 0 0,4 2 52 15,0 1 12-15,4 8 0 0,-1-2 0 0,1 2 0 16,-1-3 0-16,1 9 0 0,3-14 0 0,0 8 16 0,0-8 5 15,0-4 2-15,0-2 0 0,0 6-37 16,0-13-7-16,0-5-2 0,0 3 0 0,4-6 23 0,-1-3 0 16,1-3 0-16,-4-3 0 15,4-3-82-15,-1-2-12 0,15-31-2 16,-7 4-1-16</inkml:trace>
  <inkml:trace contextRef="#ctx0" brushRef="#br0" timeOffset="2834.266">6858 5129 1263 0,'0'0'28'0,"0"0"5"0,0 0 2 0,0 0 1 16,0 0-36-16,-7 12 0 0,0-3 0 0,0 0 0 16,0 0 56-16,3-4 5 0,-3 1 1 0,0 0 0 15,4 6-47-15,-4-6-15 0,-1-6 8 0,5 6-8 0,-4 0 35 0,7 8 3 16,-4-8 1-16,1 0 0 0,-8 0-31 0,8 0-8 16,-1 0 0-16,-3 5 0 0,4-5 0 0,-1 3 0 15,1-3 0-15,-1 0 8 0,1 6-8 0,-1-1 0 16,0-5 0-16,1 0 8 0,-1 0-8 0,1 3 0 15,-1-3 0-15,1 5 8 0,3 1-8 0,0-6-8 16,0-6 8-16,0 12-12 0,0-9 12 0,0 3 0 0,3 3 0 16,-3-9 0-16,0 0 0 0,0 0 0 0,0 0 0 0,7 8-8 15,0-8 8-15,1 6 0 0,2-6 0 16,-3-6 0-16,4 6 20 0,-1-8 5 0,1-4 2 0,-8 6 0 16,4 6-27-16,1-6-20 0,-5 6 3 0,-3 0 1 15,7 0 16-15,0 0 0 0,-3-6 0 0,3 6 0 16,0 6 0-16,-4 0 0 0,4-6 0 15,-3 0 0-15,-1 3 0 0,1 3 0 0,0 5 0 0,-4 1 0 16,0-6 11-16,3 6-11 0,-6-6 12 0,3 11-12 16,-4-2 14-16,-3-3-4 0,3 5-1 0,1-8 0 15,-1 0-9-15,1 0 10 0,-4 3-10 0,3-1 10 16,-3-5-10-16,7-6-9 0,0 0 9 0,0 0-13 16,-7 0 13-16,0 0 0 0,-4 0 0 0,4 0 0 15,4-6-54-15,-4 6-8 0,7 0-2 0,-4-5-409 16,-6 5-83-16</inkml:trace>
  <inkml:trace contextRef="#ctx0" brushRef="#br0" timeOffset="3462.143">7246 5159 1213 0,'0'0'26'0,"0"0"6"0,-3 3 0 0,3-3 4 0,-4 6-36 0,4-6 0 0,0 0 0 0,-7 11 0 15,0-5 58-15,0 0 5 0,0 0 1 0,0-6 0 16,0 6-24-16,0 0-4 0,7-6 0 0,-7 3-1 16,0 5-44-16,-1 1-9 0,1-3-2 0,4-6 0 15,-4 6 34-15,0-6 6 0,0 6 2 0,3 0 0 16,1 11-22-16,-1-14 0 0,4-3 0 0,-3 6 0 16,-1 0 0-16,1 0 0 0,3-6 0 0,0 12 0 15,3-6 0-15,-3-6-10 0,0 0 1 0,0 0 0 16,0 11-3-16,0-5-1 0,4 0 0 0,-4 0 0 15,0-6 13-15,0 0 0 0,0 0 0 0,0 0 0 16,7 6 0-16,-7-6 0 0,0 0 0 0,3 3 0 16,4 0 0-16,-3 0 0 0,6-3 0 0,-10 0 0 15,4 11 0-15,-1-5 0 0,1 0 0 0,-1 0 0 0,5-6 0 16,-5 6 0-16,-3-6 0 0,7 6 0 0,-3-6 0 0,-4 0 0 16,0 0 0-16,7 9 0 0,-4 0 0 0,1-1 0 15,-1-2 0-15,1 0 0 0,-1 0 0 0,-3 0 8 16,0-6 0-16,4 6-8 0,-1 8 0 0,-3-5 0 15,4 0-10-15,-4 3 10 0,3 0 0 0,-3-7 0 16,4 4 0-16,-4 0 0 0,0 0 0 0,0-3 0 16,0 6 0-16,0-1 0 0,0-11 0 0,-4 6 0 15,4-6 0-15,-3 6 0 0,-1 3 44 16,1 0 16-16,3-9 3 0,0 0 1 16,-11 3-103-16,4 3-20 0,0-6-4 0,-3-6-1 0,3-3 52 0,-1 3 12 15,-2 0 0-15,6 0-447 16,-6-11-86-16</inkml:trace>
  <inkml:trace contextRef="#ctx0" brushRef="#br0" timeOffset="4094.444">7426 5370 1126 0,'0'0'24'0,"0"0"6"16,0 0 1-16,0 0 1 0,0 0-32 0,-7 0 0 0,0 0 0 0,7 0 0 0,-4 0 88 0,4 0 12 15,0 0 1-15,0 0 1 0,0 0-41 0,0 0-8 16,0 0-1-16,0 0-1 0,0 0-34 0,0 0-6 15,0 0-2-15,0 0 0 0,0 0-9 0,0 0 0 16,0 0 0-16,4 6 0 0,3 0 0 0,0-6 0 16,4 0 0-16,-4 6 0 0,3-6 0 0,-3 0 0 15,4-6 0-15,-4 6 0 0,3 0 0 0,-2 0 0 16,2 0 0-16,-3 0 8 0,-3-6-8 0,6 6 0 16,-10 0 0-16,4 0 0 0,-1-6 0 0,1 0 8 0,3 1-8 15,-4-1 0-15,1 0 0 0,-1 3 0 0,-3-3 0 16,4 0 0-16,-4 0 0 0,0 0 0 0,0-5 0 15,0 5 0-15,0 0 0 0,0 0 0 16,0 6 0-16,-4-9 0 0,1 3 10 0,-4 0-10 0,3 1 12 16,-3-1-12-16,4 0-9 0,-1 0-9 0,-6 6-2 15,3-6 0-15,7 6 3 0,-7 0 0 0,-4 0 0 0,4 0 0 32,0 0-13-32,-4 0-2 0,4 12-1 0,-3-6 0 0,3 5 33 0,0-2 14 0,0 3-1 0,-1 0 0 15,1 5-13-15,0-2-10 0,4 3 2 0,-8-1 0 16,8 1 8-16,-1-9-10 0,1 6 10 0,-1-1-10 15,1-8 10-15,3 6 0 0,-4-6 0 0,4 3 0 16,0-4 0-16,0 1 0 0,0 0 0 0,0 6 0 16,0-6 0-16,0-6 0 0,0 0 0 0,0 0 0 15,4 0 0-15,3 12 0 0,-4-12 0 0,4 11 0 0,7-8 0 16,-10 6 0-16,6 0 0 0,1 3 8 0,0-1-8 16,3 1 0-16,0-3 0 0,0 6-8 0,0-1 8 15,0-8 0-15,4 0 0 0,-8 0 0 16,8 0-51-16,-4 0-11 0,4-3-2 15,-1-6-1-15</inkml:trace>
  <inkml:trace contextRef="#ctx0" brushRef="#br0" timeOffset="4418.943">7652 4956 1364 0,'-7'9'30'0,"0"0"6"0,0 5 2 0,0-2 0 0,3 0-30 0,-3 2-8 0,3 4 0 0,1 0 0 16,3-12 28-16,-4 11 4 0,4-11 0 0,-3 0 1 15,3-6 12-15,0 0 3 0,0 0 0 0,0 0 0 16,0 0-2-16,0 0 0 0,3-6 0 0,1 0 0 15,-1-6-22-15,4 1-5 0,1-1-1 0,-1-12 0 16,0 10-18-16,10-4 10 0,-10-5-10 0,7 2 8 16,1-970-16-16,2 1932-4 0,1-965-1 0,3-2 0 15,4 3-47-15,-4-1-8 0,4 0-3 16,-1 4 0-16,1-4-129 0,0 4-27 16</inkml:trace>
  <inkml:trace contextRef="#ctx0" brushRef="#br0" timeOffset="5805.269">4156 6438 662 0,'0'0'14'0,"0"0"3"0,0 0 1 0,0 0 2 0,0 0-20 0,0 0 0 16,-7 0 0-16,7 0 0 15,-7-6 76-15,7 6 12 0,-11 0 3 0,11 0 0 16,-7 0-36-16,7 0-7 0,-7 6-2 0,0-6 0 0,0 5-18 0,0 1-3 16,0-3-1-16,0 3 0 0,0 3-1 0,0 0-1 15,3 3 0-15,0 5 0 0,1-5-8 0,-1 3-2 16,4 8 0-16,-3-2 0 0,3 2-4 0,-4 7 0 16,4-7-8-16,4 9 12 0,-1 1-12 0,-3-4 9 15,4 4-9-15,-1-4 8 0,1 3-8 0,3-2 0 0,-3-1 0 0,3 3 8 16,-4 1-8-16,1-10 0 0,-1 1 0 15,-3 2 8-15,4-8-8 0,-4 0 8 0,-4-4-8 0,4-2 8 16,0-12 0-16,0 0 0 0,0 0 0 0,0 0 0 16,-3 6 1-16,-4 0 0 0,3 6 0 0,4-12 0 15,0 0 11-15,-7-6 3 0,0 0 0 0,0 0 0 16,3 0-10-16,-3-6-1 0,7 0-1 16,-7 4 0-16,7-10-11 0,-3 0 0 15,3 1 0-15,0-4 0 0,0 4 0 0,3-7 0 0,-3 9 0 0,4-8 0 16,-4-4 0-16,3 10 0 0,-3-13 0 0,0 4 0 15,0 2 0-15,4-5 0 0,-1 2 0 0,1-5 0 16,-1 9 0-16,1-7 0 0,3 4 0 0,0 2 0 16,0-2 0-16,0 8 0 0,0-11 0 0,0 8 0 15,0-2 0-15,4-4 0 0,-4 4 0 0,4 5 0 16,-4-8-29-16,0 8-2 0,0 0 0 0,0-5 0 16,-4 8 48-16,4-3 10 0,0 4 1 0,1 5 1 0,-1 0-29 0,-4 3 0 15,1-6 0-15,-4 12 0 0,7 0 0 0,-7 0 0 16,0 0 0-16,10 0-10 0,-3 0-11 15,4 0-3-15,-1 12 0 0,5-6 0 0,-1 0 24 0,-4 3 0 16,4 3 0-16,8 5 0 0,-1 1 0 0,-4-3 0 16,1 8 0-16,7 1 0 0,-8-4 0 0,1 4 0 15,3-1 0-15,-3 4 0 0,-1-4 0 0,1 4 0 16,-4 2 8-16,-3 0-8 0,-1 4 0 0,1-7 0 16,-4 9 0-16,0-5-11 0,4 8 11 0,-8-6 0 15,1-2 0-15,-1 8 0 0,-3-9 9 0,0-8 4 16,-3 3 1-16,-1-1 0 0,1-8-22 0,-1 2-5 15,1-5-1-15,-4 6 0 0,-1-6 32 0,5-4 6 16,-1 4 2-16,4-12 0 16,-3 6-42-16,3-6-8 0,-4 6-1 0,4-6-1 0,-3 12 40 0,3-12 8 0,0 0 2 0,0 0 0 15,0 0-24-15,0 6-16 0,0 2 2 0,0-8 1 32,3 6-39-32,1-3-8 0,-4 0-2 0,0-3-356 0,0 0-71 0</inkml:trace>
  <inkml:trace contextRef="#ctx0" brushRef="#br0" timeOffset="6211.272">4071 6870 727 0,'0'0'16'0,"0"0"3"0,0 0 1 0,-3-6 0 0,3 6-20 0,-4-6 0 15,0 0 0-15,4 6 0 0,-3-6 89 0,3 6 14 16,0 0 2-16,0 0 1 0,0 0-23 0,0 0-5 16,-7 0-1-16,7 0 0 0,0 0-29 0,0 0-7 15,0 0-1-15,0 0 0 0,0 0-23 0,0 0-5 0,0 0 0 0,0 0-1 16,0 0-11-16,7 6 0 0,0 0 0 0,7 0-11 15,0 6 11-15,4-7-10 0,0 1 10 0,6 0-10 16,-6 0 10-16,7 0 0 0,-1 9 0 16,1-9 0-16,3-1-11 0,-7 1 0 0,0 0 0 15,4 0 0-15,0-3 11 0,-4 6 0 16,4-6 0-16,-8-3 0 0,5 3 0 0,-1-3 12 16,-4 0-2-16,1-3-1 15,7-6-49-15,-11 6-9 0,3-6-3 0,1-3 0 16,0 7-109-16,-4-7-23 0,0 0-4 0</inkml:trace>
  <inkml:trace contextRef="#ctx0" brushRef="#br0" timeOffset="6690.424">4762 6834 860 0,'0'0'19'0,"0"0"4"0,0 0 1 0,0 0 0 0,0 0-24 0,-3 6 0 0,3-6 0 15,0 6 0-15,0-6 44 0,-4 12 4 16,4 0 0-16,-3-6 1 0,-1-1 12 0,1 1 3 15,-1 6 0-15,4 3 0 0,-3-3 0 0,3-1 0 16,0 1 0-16,-4 3 0 0,4-3-52 0,0-1-12 0,4 7 0 16,-4-3 0-16,3 2 15 0,1-5 0 0,-1 12 0 0,4-13 0 15,-3-2-24-15,-1 3-5 0,8-6-1 0,-4 0 0 16,-3 0 36-16,3-1 7 0,-4 1 2 0,4-3 0 31,4 9-48-31,-4-9-10 0,7 0-1 0,-3 3-1 0,-1-6 75 16,1 0 15-16,-4-6 4 0,3 3 0 0,5 0-52 0,-5-3-12 0,1-3 0 0,-1 3 0 15,1-5 0-15,3-1 0 0,-3 0 0 0,-1 3 0 16,1-2 0-16,-4-7 0 0,3 6 0 16,-6-3 0-16,3 4 0 0,0-1 0 0,-3 0 0 15,-1 0 0 1,-3-2-28-16,4 2 2 0,-4 0 0 0,0 0 0 16,0 7-6-16,0-13-2 0,0 6 0 0,0 3 0 0,-4-8-90 0,4 5-17 15</inkml:trace>
  <inkml:trace contextRef="#ctx0" brushRef="#br0" timeOffset="7113.235">5221 6341 672 0,'0'0'19'0,"0"0"4"0,0 0-23 0,0 0 0 0,0 11 0 0,-3-5 0 16,3 6 40-16,0-6 3 0,0 6 1 0,-4-4 0 16,4 1 5-16,4 6 2 0,-4-3 0 0,0 5 0 15,0-2-6-15,3 3-1 0,1 5 0 0,-1 1 0 16,1 2-8-16,-4-2-3 0,3 2 0 0,1 6 0 15,3-2-33-15,-4 2 0 0,1 3 0 0,-1-5 0 16,1 2 0-16,-1 3 0 0,-3 4 0 0,0-10 0 16,7 3 48-16,-3 4 4 0,-4-4 0 0,0 0 0 15,0-2-32-15,0-4-7 0,-4 4-1 0,4-10 0 16,0 4-12-16,0-7 0 0,0 4 0 0,-7-6 0 16,7-1 0-16,0-8 0 0,0 6 0 0,0 0 0 15,0-6 0-15,0 2 0 0,0-8 0 0,0 0 0 16,0 0 0-16,0 0 0 0,0 0 0 0,0 0 0 15,0 0-78-15,7-5-18 0,1-1-4 16,-5-3-465-16</inkml:trace>
  <inkml:trace contextRef="#ctx0" brushRef="#br0" timeOffset="7387.871">5112 6843 932 0,'0'0'20'0,"0"0"5"0,0 0 1 0,0 0 0 0,0 0-26 0,0 0 0 0,0 0 0 15,0 0 0-15,0 0 80 0,0 0 10 0,0 0 2 0,0 0 1 16,0 0-62-16,0 0-13 0,0 0-2 0,0 0-1 16,7 9 1-16,-4-9 0 0,4 6 0 0,0-6 0 15,8 6 0-15,-8 0 0 0,0-6 0 0,3 6 0 16,-3-1 0-16,4 1 0 0,-1-6 0 0,1 0 0 15,0 0-7-15,-1 3-1 0,1-3 0 0,3 3 0 16,4-3-8-16,-4 0-11 0,-4 0 3 0,4-3-661 16</inkml:trace>
  <inkml:trace contextRef="#ctx0" brushRef="#br0" timeOffset="7898.173">5500 6931 1036 0,'0'0'23'0,"0"0"5"15,0 0 0-15,0 0 1 0,-4 12-29 0,1-6 0 0,-1-3 0 0,4 6 0 0,0-3 57 0,-3 3 6 16,3-4 1-16,0 1 0 0,0 0 0 0,0 12 0 16,0-9 0-16,0-1 0 0,3 1-52 0,1-3-12 15,-4 0 0-15,3 12 0 0,1-12 0 0,-1 2 0 16,1-2 0-16,-4 0 0 0,3 6 0 0,1 0 0 0,-4-1 0 15,7-5 0-15,-4 0 0 0,1 3 0 0,0-3 0 16,-4-6 0-16,0 0 54 0,0 0 8 0,0 0 2 0,0 0 0 16,0 0-52-16,0 6-12 15,0 0 0-15,3 5 0 0,-3-11 54 0,0 0 8 0,0 0 2 0,0 0 0 32,0 0-73-32,0 0-15 0,0 0-2 0,0 6-1 0,0-6 43 0,0 0 9 15,0 0 2-15,0 0 0 0,0 0-27 0,0 0 0 0,-3-12 0 0,-1 7 0 16,4 5 0-16,-4-6 0 0,1-3 0 0,-8-6 0 15,8 1 0-15,-1 2 0 0,1-6 0 0,-1 3 0 16,1-2 0-16,-1-1 0 0,4 6 0 0,-3 1 0 16,-4 2 0-16,3-9 0 0,4 6 0 0,0 1 0 15,-3-4 0-15,3 9 0 0,3 0 0 0,-3 0 0 16,0 6 0-16,0-6 0 0,4 1 0 0,-4-1 0 16,3 0 0-16,-3 6 0 0,7-6 0 0,-3 0 0 15,-1 3 0-15,4 0 0 0,0 0 0 0,4 0 0 16,-4 0 0-16,0-3 0 0,0 6 0 0,0-5 0 15,4-1-46-15,-1 0-14 16,1-6-4-16,0 12 0 0,3 0 32 0,-4 0 5 0,4-6 2 0,4 6 0 16,-7 0-71-16,3 6-15 15,0-6-2-15,0 0-501 0</inkml:trace>
  <inkml:trace contextRef="#ctx0" brushRef="#br0" timeOffset="8431.947">5782 6967 1026 0,'0'0'28'0,"0"0"8"0,-7 9-28 0,3-4-8 0,-3 1 0 0,7-6 0 16,-3 6 91-16,3-6 17 0,0 0 3 0,0 0 1 15,0 0-67-15,0 6-13 0,-4 0-2 0,4-6-1 16,0 0-5-16,0 0-2 0,0 0 0 0,0 0 0 15,7 6-35-15,4 0-7 0,-4-3-2 0,0 2 0 16,0-5 35-16,4 3 7 0,-1 0 2 0,1 3 0 16,-4-12-35-16,4 6-7 0,-4 0-2 0,0-3 0 15,0 0 22-15,0 1 0 0,0 2 0 0,0 0 0 16,3-3 0-16,-2 0 0 0,-5 0 0 0,1 0 0 16,-1 3 0-16,1 0 0 0,-1-6 0 0,1 0 0 15,-4 0 47-15,3 6 13 0,-3 0 4 0,4-6 0 16,-4 6-97-16,0-6-19 15,-4-8-4-15,4 2-1 0,-3 6-11 0,-1-6-3 0,1 6 0 0,-1-5 0 16,1 5 57-16,-1-6 14 0,1 6 0 0,-5 0 0 16,1 3 0-16,7 3 0 0,0 0 0 0,-7-6 0 0,7 6-18 15,0 0-1-15,-7 0 0 0,0 6 0 0,0-3 19 0,0 9 0 16,0 0 0-16,-4 5 0 0,4-5 16 0,0 9 1 16,0-4 0-16,4 1 0 0,-4 6 38 15,0-4 7-15,3 4 2 0,1-7 0 0,-1 4-52 0,4-3-12 16,-3-7 0-16,-1 4 0 0,4 3 0 0,0-1 0 15,-4-5 0-15,4 3 0 0,0 2 0 0,0 1 0 16,4-12 0-16,0 6 0 0,-1-4 54 16,-3 4 8-16,7 0 2 0,0-6 0 0,0 0-64 0,0 0-16 0,4-1-2 15,-1-2 0-15,1 0 29 0,0 0 5 0,3 0 2 0,0-3 0 32,4 0-165-32,-8-3-33 0,22-6-6 0,-7-2-2 0</inkml:trace>
  <inkml:trace contextRef="#ctx0" brushRef="#br0" timeOffset="9083.961">6470 6476 1220 0,'0'0'27'0,"-7"0"5"0,-4-9 2 0,1 6 0 0,-1-6-34 0,-3 3 0 16,7-11 0-16,-11 5 0 0,8-9 37 0,-1 4 1 15,1-1 0-15,-1-5 0 0,4 2-10 0,-4 3-1 0,4-2-1 0,0 5 0 16,0 0 5-16,0 4 1 0,4-1 0 0,-4 3 0 16,3 3-32-16,0 0 0 0,4 0 0 0,0 6 0 15,-3-6 0-15,-4 6 0 0,3 0 0 0,-3 6 0 31,0-6-16-31,0 9-10 0,4 3-2 0,-4 0 0 0,0-1 12 0,0 10 3 0,-1-3 0 0,-2 5 0 16,3-2 13-16,-4 2-9 0,4 1 9 16,4 5-8-16,-1-2 8 0,1-1 0 15,3 9 0-15,0-8-8 0,0 2 8 0,3 1 0 0,1 8 0 0,3-3-8 16,0 3 8-16,7-8 0 0,-4 8 0 0,1-6 0 16,0 4 22-16,3-4 6 0,-4-3 2 0,4 4 0 15,-3-4-30-15,0-2 0 0,-1 8 0 0,1-9 0 16,-4-2 0-16,0-7 0 0,0 4 0 0,-4 3 0 15,1-7 0-15,-4 10 0 0,0-10 0 0,-4 7 0 16,4-4 0-16,-3 4 0 0,-1-15 0 0,-6 2 0 16,3 1 0-16,0 6 0 0,3-6 0 0,-3-7 0 0,4 4 0 15,-1 0 0-15,1-6 0 0,-5 3 0 0,8 0 0 0,0-6 0 16,0 0 0-16,0 0 0 0,0 0 0 0,0 0 0 16,0 0 0-16,0 0 0 15,0 0-185-15,0-6-34 0,8-18-6 16,2 10-209-16</inkml:trace>
  <inkml:trace contextRef="#ctx0" brushRef="#br0" timeOffset="9394.55">6096 6893 759 0,'0'0'16'0,"0"0"4"0,0 0 1 0,0 0 1 0,0 0-22 0,0 0 0 0,0 0 0 0,0 0 0 16,0 0 32-16,7 9 1 0,-3-3 1 0,-1 6 0 16,4-6 26-16,-3-1 4 0,-1 1 2 0,4 0 0 15,-3 0-20-15,3 0-4 0,3 3-1 0,-2 3 0 16,-5-7 19-16,4 1 3 0,0 0 1 0,0 0 0 16,0 6-46-16,0-12-9 0,4 6-1 0,-1-3-8 15,-2 0 17-15,2-3-3 0,-3 2-1 0,4-2 0 16,-1 0 3-16,4-2 1 0,-3-1 0 0,3-3 0 15,-3 3-17-15,6-3 0 0,1-6 8 0,0 6-8 16,3 0-8-16,0 1-6 0,0-4-1 0,4 6 0 16,0-6-135-1,-4 6-27-15,7 0-6 0</inkml:trace>
  <inkml:trace contextRef="#ctx0" brushRef="#br0" timeOffset="9986.642">6713 6999 1074 0,'0'0'30'0,"0"0"8"0,0 0-30 0,-7 6-8 0,7-6 0 0,-10 6 0 16,3-3 52-16,3 3 10 0,4-6 2 0,0 0 0 15,0 0-52-15,0 0-12 0,0 0 0 0,0 0 0 16,-7 3 54-16,7-3 8 0,-7 0 2 0,7 0 0 15,0 0-52-15,0 0-12 0,0 0 0 0,-7 5 0 16,7-5 12-16,-4 9-1 0,4-3 0 0,-7 0 0 16,4 6-11-16,-4-6 0 0,3 2 0 0,1 4 0 15,-1 0-12-15,4 0 3 0,-3 0 0 0,3-1 0 16,-4 4 17-16,4 3 4 0,0-7 1 16,0 7 0-16,0-3 3 0,4-968 0 0,-4 1941 0 0,3-973 0 15,1-1-1-15,-1 1 0 0,1-3 0 0,6-6 0 16,-3 5-7-16,-3-8 0 0,3 3-8 0,0 3 12 15,0 0 1-15,0-9 0 0,0 0 0 0,4 6 0 16,-1-6-13-16,-3 6 0 0,4-6 0 0,-4 0 0 16,4 0 0-16,-4 0 0 0,3-6 0 0,-3 6 0 15,-3-6 28-15,-1 6 4 0,4-6 0 0,1-3 0 16,-1 0-17-16,-4 1-3 0,4 2-1 0,-3 0 0 0,-1-12-11 0,1 9 10 16,3-5-10-16,-4 5 10 0,1-9-10 0,-1 6 10 15,-3 1-10-15,0-4 10 0,0-3-10 0,4 7 0 16,-4-1 0-16,-4 0 8 0,4 3-8 0,-3-2 0 15,3-7 0-15,-4 3-11 16,-3 3-32-16,0 1-6 0,0-7-2 16,0 6 0-16,0-2 41 0,-4 2 10 0,4 0 0 0,0 6 0 0,-7 0 0 0,7 0 0 15,7 6 0-15,-7 0 0 16,0 6-53-16,0-6-9 0,4 12-2 0,-5 0 0 16,1 0 0-16,0 2 0 0,-3 4 0 0,3 0 0 0,0-1 64 0,3 4 0 15,-3-9 14-15,4-1-2 16,-1 10-40-16,1-4-8 0,3-5-2 0,0 6 0 15,0-9 1-15,0 2 0 0,0-11 0 0,7 6-447 0</inkml:trace>
  <inkml:trace contextRef="#ctx0" brushRef="#br0" timeOffset="10330.629">7003 7117 1072 0,'0'0'24'0,"0"0"4"0,0 0 2 0,0 0 0 0,0 6-30 0,-4-1 0 16,1 4 0-16,-1 3 0 15,4 0 64-15,-3-1 8 0,3 1 0 0,-4 3 1 0,4 0-25 0,-4-1-4 16,4-2-2-16,-3 0 0 0,-1 3-5 0,1-4-1 16,-1 7 0-16,1-6 0 0,3-1-9 0,-4 1-3 15,4 9 0-15,0-15 0 0,-3 0-13 0,3 5-3 16,0-2-8-16,3 0 12 0,-3-3-12 0,4 3 0 0,-1-3 0 0,1-1 0 31,3 1-20-31,0 0-8 0,-3-6 0 0,3 6-712 0</inkml:trace>
  <inkml:trace contextRef="#ctx0" brushRef="#br0" timeOffset="10560.04">6929 6826 1249 0,'0'0'27'0,"0"0"5"0,0 0 2 0,0 0 2 0,0 0-28 0,0 0-8 0,0 0 0 0,0 0 0 16,0 0 36-16,0 0 5 0,0 0 2 0,0 0 0 15,0 0-3-15,0 0 0 0,0 0 0 0,3-3 0 0,1-6-40 16,3 3-14-16,0 6 0 0,3-6 0 16,1 6-150-16,3-6-29 0</inkml:trace>
  <inkml:trace contextRef="#ctx0" brushRef="#br0" timeOffset="11152.361">7401 6970 1220 0,'0'0'27'0,"0"0"5"0,0 0 2 0,-10 0 0 0,10 0-34 0,-11-3 0 0,11 3 0 0,-10-3 0 15,-1 0 58-15,0-3 5 0,1 6 1 0,-1-3 0 16,11 3-18-16,-7-3-3 0,-3 3-1 0,-1 0 0 16,11 0-26-16,-7 0-4 0,0 0-2 0,3 0 0 15,-6 3-10-15,10-3 12 0,-4 3-12 0,-3 9 12 16,0-3-12-16,0 2 0 0,4 1-12 0,-5 3 12 15,5-4-9-15,-1 7 9 0,1-6 0 0,-1 0 0 16,1-1 0-16,3-2 0 0,0-3 0 0,0 6 0 16,0 0 0-16,0-6 11 0,0-1 0 0,3 1 0 15,-3 0 4-15,0 3 1 0,4 3 0 0,-1-6 0 0,1-1-16 16,-4-5 0-16,3 0 0 0,-3 0 0 16,4 6 0-16,0 0 0 0,-1 0 0 0,1 0 0 0,3-3 0 0,-7-3 0 15,3 3 0-15,4 0 0 0,4 0 0 0,-8 0 0 16,4 0 0-16,-3 0 0 0,-1 2 0 15,-3-5 0-15,4 6 0 0,3 0 0 16,4 0 0-16,-8 0 0 0,4 0 0 0,-3 0 0 0,3-3 0 0,0 3 0 16,-4-1 0-16,1 1 0 0,-4 6 0 0,3-6 0 15,1 6 0-15,-1-6 0 0,1-1 0 0,-4 1 0 16,4 6 0-16,-4-3 0 0,0 3 0 0,0-6 0 16,-4-1 0-16,4 1 0 0,-4 9 0 0,4-3 0 0,-3 0 0 15,-4-7 0-15,3 7 0 0,-3 0 0 0,0-9 0 16,0 6 0-16,0 0 0 0,0 8 0 0,-4-11 0 15,1 0 0-15,-1 0 20 0,8-6 2 0,-8 0 0 0,4 0 0 16,0 0-35-16,0 0-7 0,0 0-2 0,0 0 0 31,0 0-34-31,-4 0-6 0,4 0-2 0,-3-6 0 0</inkml:trace>
  <inkml:trace contextRef="#ctx0" brushRef="#br0" timeOffset="171478.811">18249 10827 928 0,'0'0'20'16,"0"0"5"-16,0 0 1 0,0 0 0 0,0 0-26 0,0 0 0 0,4-3 0 0,3-3 0 0,0 3 0 0,-4-3-9 15,8 3 0-15,-4 0 0 0,0-3 9 0,4 3 0 16,-4-3 0-16,3 6 0 0,-3-5 8 0,4 5 0 16,-4-6 0-16,0 6 0 0,0 0-8 0,-7 0 0 15,0 0 0-15,7 0 8 0,-7 0-8 0,4 0 0 0,3 0 8 0,-4 6-8 31,4-1-18-31,-3-5-8 0,-4 6-2 0,3 3 0 16,-3-3-28-16,4 6-7 0,-1 0-1 0,1-7 0 16,-1 7 13-16,1-6 3 0,0 6 0 0,3-3 0 0,-4-3 27 15,4-1 5-15,-3 1 2 0,-4-6 0 0,3 6 14 0,-3-6 0 16,4 6 12-16,-4-6-12 0,3 6 37 0,-3-6 1 16,0 0 0-16,0 6 0 0,0-6 26 0,0 0 6 15,0 3 1-15,-3 6 0 0,3-4-16 0,-4 4-3 0,-3 3-1 0,0 0 0 16,0-6-9-16,0 5-2 0,-4 1 0 0,4 0 0 15,-3-3-22-15,3-3-5 0,-4 5-1 0,4-5 0 16,0 6-12-16,0-6-10 0,0 3 2 0,3-3 0 31,4-6-46-31,-7 5-9 0,4 1-1 0,3-6-1 0,0 0-6 0,0 12-1 16,0-12 0-16,3 6 0 0,4-3 42 0,-3 3 8 0,3-3 2 0,0 3 0 16,4 0 20-16,-1-4 0 0,1 4 0 0,-1 6 0 15,4-6 0-15,-3 0 0 0,0 0 0 0,-4 0 0 16,3-3 0-16,4 2 0 0,-3 1-9 0,3 3-250 15</inkml:trace>
  <inkml:trace contextRef="#ctx0" brushRef="#br0" timeOffset="172957.563">28734 10818 1090 0,'0'0'31'0,"0"0"6"0,0 0-29 0,0 0-8 0,0 0 0 0,0 0 0 0,0 0 16 0,-4 6 3 15,4-6 0-15,-7 9 0 0,0-4-19 0,4 7 0 16,-4 6 0-16,-1-6 0 0,1 2 0 0,0-2-9 16,4 0 1-16,-4 0 0 0,0-7-1 0,0 1 0 15,0 0 0-15,0-3 0 0,-1 3 24 0,1 0 5 16,7-6 0-16,-7 6 1 0,7-6-21 0,-7 0 0 16,7 0 0-16,0 0-12 0,-7 0-3 0,7 0-1 15,0 0 0-15,0 0 0 0,0 0 16 0,0 0 0 0,0 0 0 0,0 0 0 16,0 0 0-16,0 0 0 0,0 0 0 0,0 0 0 15,0 0 0-15,0 0 16 0,0 0-1 0,0 0-1 16,7 6-14-16,-3 0-10 16,3-4 2-16,0 7 0 0,-4 3 8 0,5-3 0 0,-1 3 0 0,0-6 0 15,-4 5 0-15,1-2 14 0,3 0-3 0,0-3-1 16,0 0 0-16,3-6 0 0,1 6 0 0,7-6 0 16,-1 0-10-16,5-6-17 0,2-3 4 0,4 0 1 31,4-3-55-31,0 1-10 0</inkml:trace>
  <inkml:trace contextRef="#ctx0" brushRef="#br0" timeOffset="184543.135">17597 9827 712 0,'0'0'16'0,"0"0"3"0,0 0 1 0,0 0 0 0,0 0-20 0,3 6 0 0,1 0 0 0,-1 0 0 16,1 0 67-16,-1 5 9 15,1-8 3-15,-4-3 0 0,3 3-19 0,1 6-3 0,-1-3-1 0,4 0 0 16,-3-3 4-16,3 0 1 0,0-3 0 0,-3 6 0 16,-1 0 4-16,4-6 1 0,-3 0 0 0,3-6 0 15,-4 6-6-15,1 0 0 0,3 0-1 0,-4 0 0 16,4-6-14-16,-3 3-2 0,3 0-1 0,4 0 0 15,-4 0-19-15,3 0-4 0,-3 0-1 0,4 0 0 0,-1-3-18 16,1 3 10-16,3 0-10 0,0 3 8 16,4-5-8-16,0-1 0 0,-1 6 0 0,4 0 0 0,0 0 0 15,1 0 0-15,-1 0 0 0,3 0 0 0,-2 0 0 16,-1 0 0-16,4 6 0 0,-4-6 0 0,0 0 0 0,4 0 0 16,3 0 0-16,-4 0 0 0,1 0 0 0,3 0 0 15,-3 0 0-15,3 0 0 0,1-6 0 16,-5 0 0-16,1 6 0 0,3-6 8 15,-3 0-8-15,0 3 0 0,3 0 9 0,-4-3-9 0,5 0 0 0,-1 6 8 16,-3-6-8-16,3 4 0 0,0 2 0 0,0-3 0 16,4 3 0-16,-4 0 8 0,4 3-8 0,0-1 0 15,-1 1 0-15,5 3 0 0,-4 3 0 0,-1 3 0 16,-3-6 0-16,1 6 0 0,2-7 0 0,-2 1 0 16,-5 6 0-16,1-3 8 0,0 3-8 0,-1-6 0 15,1 5 0-15,0 1 0 0,0-3 0 0,-4 0 0 0,3-1 0 0,-2 4 8 16,-1-6-8-16,3 0 0 0,-2-6 0 15,2 0 0-15,1 0 0 0,0 0 0 16,-1 0 0-16,-2 0 0 0,2 0 0 0,1 0 8 0,0 0-8 0,-1 0 0 16,1 0 0-16,0 6 0 15,-1-6 0-15,5 0 8 0,-5 0-8 0,-3 3 0 0,1-3 0 0,-5 3 0 16,4-3 0-16,-3 3 0 0,0 0-8 0,-4 0 8 16,0 2 0-1,0-2 0-15,0 3 9 0,-3-3-9 0,-1 3 0 0,1 0-9 0,-4-6-1 0,4 6 0 16,-4 0-9-16,-4 0-1 0,4 0-1 0,-3 2 0 15,-1-2-7 1,1 0-2-16,-1-3 0 0,-3 6 0 0,0-9-5 0,4 0-1 16,-1 6 0-16,-3-6 0 0,4 0-28 0,-1 0-7 0,1 0-1 0,-1 0 0 15,5 0 14-15,-5 0 2 0,1 0 1 0,3 0-373 16,-4-6-74-16</inkml:trace>
  <inkml:trace contextRef="#ctx0" brushRef="#br0" timeOffset="185586.576">28219 9989 475 0,'-11'12'10'0,"4"-7"2"0,-4 7 1 0,-3 0 1 0</inkml:trace>
  <inkml:trace contextRef="#ctx0" brushRef="#br0" timeOffset="186425.668">27838 9995 836 0,'0'0'24'0,"0"0"4"0,0 0-28 0,0 0 0 16,0 6 0-16,0-6 0 15,0 5-26-15,0-5-11 0,3 12-3 0,-3 0 0 0,0-6 40 0,0 0 10 16,0-6 1-16,0 0 0 0,0 0 31 0,0 0 6 15,0 6 2-15,0-6 0 0,0 0 29 0,0 0 5 16,0 0 2-16,0 0 0 0,0 6-3 0,0-6-1 0,0 0 0 0,-3 8 0 16,3-8-23-16,0 0-5 0,-4 9-1 0,4-9 0 15,-3 6-17-15,3-6-3 0,-7 9-1 0,3-3 0 16,-3 0-24-16,3 5-8 0,4-11 0 0,0 0 0 16,0 0 8-16,-3 6-8 0,3-6 12 0,0 0-12 15,0 0 33-15,0 0 0 0,0 0 0 0,0 0 0 16,0 6-6-16,0-6-2 0,0 0 0 0,0 6 0 15,7-3-1-15,-3 3 0 0,6-3 0 0,-3 0 0 16,4 3-9-16,-4-6-3 0,7 0 0 0,-4 0 0 16,1 0-12-16,0 5 0 15,3-5-12-15,0 6 12 0,0-6 0 0,4 0 0 0,-1 0 0 0,1 6 0 16,0-6 0-16,-1 6 0 0,4-6 0 0,-3 6 0 16,0-6 0-16,-1 0 0 0,4 0 0 0,1 3 0 15,2-3 13-15,-3-3 7 0,4 3 0 0,3-6 1 0,1 6-6 16,2 0-2-16,-2-6 0 0,6 0 0 0,0 0-1 0,0 1 0 15,1-4 0-15,-1 3 0 0,0 0 8 0,-3 0 0 16,0 0 1-16,-1-6 0 0,5 7 7 0,-4-1 2 16,3 0 0-16,-3-3 0 15,3 3-30-15,0 3 0 0,0 0 0 0,1 0 0 0,-5 3 12 0,5 0-3 16,-5 0-1-16,5 0 0 0,-1 0-8 0,-3 0 0 16,7 0 0-16,-4 0-11 0,4 0 11 15,-1 0 0-15,1 0 0 0,0 0 0 0,0 0 0 0,0 0 11 16,-1 0-3-16,-2-6 0 0,-4 6-8 0,3-2 0 15,-7 2 0-15,4 0 0 0,-4-3 0 0,4 6 8 16,-4-3-8-16,-3 2 8 0,-4-2 8 0,4 0 0 16,-1 0 1-16,-3 6 0 0,-7-3-17 0,4 0 0 15,-4 0 0-15,0-3 0 0,0 0 0 0,1 0 0 0,-5 6 0 0,-3-3 0 16,4-3 0-16,-1 6 0 0,1-6 0 0,0 6 0 16,3 0 0-16,-4-6 0 0,4 5 0 0,0 1-9 15,1 0 9-15,-1-3 0 0,0 0 0 0,0 0 0 16,-4 0-12-16,5 0-1 0,-1 0 0 0,-4 0 0 15,-3 0-3-15,4 0 0 0,-4 3 0 16,0-6 0 0,-3 5-20-16,-4-5-5 0,0 0-1 0,0 0 0 0,0 0 6 15,0 0 0-15,-11 6 1 0,4 0 0 0,-4 0-38 0,1 0-8 0,-4-6-2 16,0 3 0-16,-1 0-93 0,-2-3-20 0,-1-3-3 0,1 0-1 0</inkml:trace>
  <inkml:trace contextRef="#ctx0" brushRef="#br0" timeOffset="193580.963">17985 8537 518 0,'3'-15'14'0,"-3"15"5"0,0 0-19 0,0-6 0 0,4 0 0 0,-4-3 0 16,0 6 54-16,0 3 7 0,0 0 2 0,0-6 0 15,0 6 5-15,0 0 0 0,0 0 1 0,-4-5 0 0,-3-1-24 0,7 6-5 16,-11 0 0-16,4 6-1 0,-3-6-2 0,3 0 0 15,-4 5 0-15,1 1 0 0,-1-3-4 0,0 0-1 16,4-3 0-16,0 9 0 0,-3-6-16 0,3 3-3 16,-4-3-1-16,1 3 0 0,3 0-3 0,-4-1-1 15,4 1 0-15,0 6 0 0,0-12 23 0,0 0 4 16,0 6 1-16,-4-3 0 0,4 3-1 0,3 0 0 16,-3-3 0-16,0 5 0 0,4-2-5 0,-4 6-1 15,3-6 0-15,-3 3 0 0,4 0-13 0,-1 2-2 16,1 4-1-16,-1-3 0 0,4 2-13 0,4 4 11 15,-4-6-11-15,3 6 10 0,1-4-10 0,3-2 0 16,0 6 0-16,0-1 8 0,0-5-8 0,3 3 0 16,-2-4 0-16,2 7 8 0,1-6-8 0,-1-3 0 0,1 0 0 15,-1 5 8-15,5-2-19 0,-5 0-4 0,4-6-1 16,-3-1 0 0,-1-2-12-16,1 0-4 0,3-3 0 0,4-3 0 15,-4 3-24-15,3-8-6 0,1 2-1 0,3 0 0 16,-3-9-91-16,0 3-18 0</inkml:trace>
  <inkml:trace contextRef="#ctx0" brushRef="#br0" timeOffset="194232.799">18143 7869 810 0,'0'0'23'0,"-7"6"5"0,7 0-28 0,-3 3 0 15,-1 3 0-15,1-1 0 0,-1 1 59 0,1 6 6 16,-1-1 2-16,4 4 0 0,4 2-8 0,-4 4-2 15,7-4 0-15,-4 7 0 0,4 2-26 0,0 1-6 16,4-4-1-16,-4 9 0 0,0-3 3 0,4 4 0 16,-4-7 0-16,3 9 0 0,-3-6-5 0,0 4-1 15,0 5 0-15,0-9 0 0,-3 3-7 0,0 0-2 16,-4-2 0-16,0 2 0 0,-4-6 7 0,4-2 1 0,-4-1 0 16,1-8 0-16,-1 2-1 0,1-11 0 0,-1 0 0 15,-3 2 0-15,4-2 10 0,-4 0 3 0,7-12 0 0,-7 0 0 16,-4 0-10-16,4 0-2 0,0-6 0 0,0 6 0 15,3-12 12-15,-3-2 1 0,4-1 1 0,-4 0 0 16,3 3-15-16,1 1-3 0,3-7-1 0,-4 6 0 16,4-2-15-16,0-4 0 0,0 6 0 0,0-3 0 15,4 4 0-15,-1-1 0 0,1 0 8 0,-1-5-8 16,1 2 0-16,-1 3-10 0,4-6 0 0,0 7 0 16,-3-4 10-16,3 3 0 0,0 0-9 0,-3 1 9 15,3-4 0-15,-4 3-9 0,4 6 9 0,-3-5 0 16,3 5 0-16,-4 0 9 0,1 0 1 0,-1-6 0 15,1 9-10-15,-4 3 0 0,7-3 0 0,-7 3 0 16,7 3-29-16,0 0-5 0,0 9-1 16,0-6 0-16,4 6 13 0,-4-1 2 0,3 7 1 0,-2 3 0 15,2 2 9-15,-3-8 2 0,0 2 0 0,0 7 0 0,0-3 8 16,0 8 0-16,0-11 0 0,1 5 0 16,-1-2-32-16,0 2 0 0,3-5-1 0,-6 2 0 0,6-2 22 15,-6-6 11-15,3 8-10 0,-4-2 10 16,4-6-28-16,-3-3 1 0,0 2 0 0,-1-2 0 15,1 0-28-15,-4-3-5 0,0-6-2 0,0 0 0 0</inkml:trace>
  <inkml:trace contextRef="#ctx0" brushRef="#br0" timeOffset="194825.143">18623 8598 1278 0,'0'0'28'0,"-3"0"5"0,-1-6 2 0,4 1 1 0,-3-4-28 0,-1 0-8 0,4 0 0 0,-3 9 0 16,-1-12 90-16,4 12 17 0,0 0 3 0,-7-6 1 15,3 1-48-15,4 5-10 0,0 0-1 0,0 0-1 16,0 0-21-16,-7-6-4 0,7 6-1 0,0 0 0 15,-7 6-25-15,0-1 0 0,0 1 0 0,0 0 0 16,4 3 0-16,-4 3 0 0,-1-3-11 0,1-1 11 16,0 10 0-16,4-6 0 0,-4 0 0 0,3 8 0 0,1-8 0 0,-1 6 0 15,1-1 8-15,-1-2-8 0,4-3 0 16,-3-1 0-16,3-5 0 0,0 0 0 0,3 3 0 0,1-3 0 16,-4-6 8-16,0 0-8 0,3 3 30 15,1 0 2-15,3 3 0 0,-4-6 0 0,4 6-12 0,0-12-1 16,0 6-1-16,1 0 0 0,-1-6-18 15,0 3 0-15,3 0 8 0,-3-3-8 16,0-3 0-16,4 3 0 0,-4 0 0 0,0 1 0 0,0-7 23 0,4 6 7 16,-4-6 2-16,-4 0 0 0,4 4-32 0,-3-4 8 15,-1 6-8-15,1-6 0 0,-1 3 0 0,-3 1 0 16,4-1 0-16,-4 3 0 0,3 0 0 0,-3 6 0 16,0-6 0-16,0-6 0 0,0 6 0 0,0 6 0 15,0-5 0-15,0 5 0 16,0 0-22-16,0 0-7 0,0 0-2 0,0 0 0 0,0 5 15 0,0 7 4 0,0-6 0 15,0 6 0-15,0 0 3 0,0-1 1 0,-3 10 0 0,6-9 0 16,-3-1 8-16,4 4 0 0,-4-3 0 16,0 6 0-16,4-7 0 0,-1 1 0 0,4 0 0 0,-3 3 0 15,-1-4-15-15,4-5-1 0,-3 3 0 0,3 0 0 16,0-3-41 0,0 2-9-16,0 4-2 0,0-6 0 0,4 0-92 15,-1-6-20-15,1 12-3 0,-4-9-1 0</inkml:trace>
  <inkml:trace contextRef="#ctx0" brushRef="#br0" timeOffset="195305.529">18831 8548 1094 0,'0'0'24'0,"-3"12"4"0,-1-6 2 0,1 0 2 0,-1 3-32 15,1 2 0-15,3 7 0 0,0-6 0 0,-4 3 76 0,4-7 8 16,-3 7 3-16,3-3 0 0,0 0-9 0,0 2-2 16,-4 4 0-16,8-6 0 0,-4-1-24 0,3 4-4 0,1-3-2 15,-1 0 0-15,-3 5-19 0,4-11-4 0,-4 3-1 0,3 0 0 16,1-3-11-16,-4 0-3 0,3 2 0 0,-3 4 0 16,4-6-8-16,-4-6 8 0,0 0-8 0,0 0 8 15,0 0 16-15,0 0 4 16,0 0 0-16,0 0 0 0,0 0-8 0,0-6-2 0,3 0 0 15,1-8 0-15,-4 2-18 0,0 0 0 16,3 0 8-16,-3 1-8 0,4-4 0 0,-4 3-9 0,0 0 1 0,3 1 0 16,-3-1 8-16,4-6-13 0,0 3 5 0,-4 4 8 15,3-1-12-15,1 0 12 0,-4 0-10 0,3-2 10 16,1 2 0-16,-1 0 0 0,1 0 0 0,-1 1 0 16,1 5-12-16,-1 0 12 0,-3 0-13 0,0 6 5 15,0 0 8-15,0 0 0 0,0 0 0 0,0 0 8 16,7 3-8-16,-3 3-12 0,3 3 4 0,-4 2 0 15,4 7-20-15,1 0-4 16,-5-1-1-16,4 10 0 0,-3-7 21 0,-1 4 12 0,1-1-12 0,-1 1 12 16,1 2-15-16,-1-5 4 0,1-3 1 0,-1-1 0 15,1 1-35-15,-1-3-7 16,1-1-2-16,3 1 0 0,-4-15-60 16,1 6-12-16,3-6-2 0,0-6-1 0</inkml:trace>
  <inkml:trace contextRef="#ctx0" brushRef="#br0" timeOffset="195740.809">19198 7919 961 0,'0'0'20'0,"0"0"5"0,0 0 1 0,0 0 2 0,0 0-28 0,-7 0 0 0,4 0 0 0,3 0 0 16,0 0 89-16,0 0 12 0,-7 6 3 0,7-6 0 15,0 0-16-15,0 0-2 0,-8 6-1 0,8-6 0 16,-7 6-19-16,4 0-4 0,-1 0-1 0,1-1 0 16,3 4-30-16,-4 3-7 0,4 0 0 0,0 5-1 15,4-2-8-15,-4 3-2 0,0 5 0 0,3 1 0 16,1 8-13-16,-1-2 11 0,-3 2-11 0,0 3 10 15,4 3-10-15,-4 1 8 0,3-4-8 0,-3 3 8 16,4 6-8-16,0-6 10 0,-4 9-10 0,3-2 10 16,-3-7-10-16,0 3 8 0,4-3-8 0,-4-6 8 15,3 4-8-15,-3-7 0 0,4-2 0 0,-4 2 0 16,3-8 0-16,-3 8 0 0,4-8 0 0,-4 2 0 16,3 1 0-16,1-4-12 0,-1-2 4 0,1-1 8 15,-1 1-34-15,1-9 1 0,-1 3 0 0,-3-1 0 16,7-5-33-16,-3 0-6 0,-4-6-2 0,0 0 0 15,3 0-105-15,5-6-21 0,-1-11-4 16,0-4 0-16</inkml:trace>
  <inkml:trace contextRef="#ctx0" brushRef="#br0" timeOffset="196065.796">18976 8522 961 0,'0'0'20'0,"0"0"5"0,0 0 1 0,-4 9 2 0,1-3-28 0,-1-1 0 15,1 1 0-15,3 6 0 0,0-12 64 0,-4 6 6 0,4-6 2 0,0 6 0 16,0 0 16-16,0-6 4 0,0 0 1 0,0 0 0 16,4 6-1-16,-4-6-1 0,0 0 0 0,3 3 0 15,4 2-27-15,-3-5-6 0,3 0-1 0,0 0 0 16,7-5-20-16,-3 2-4 0,-1 0-1 0,4-3 0 15,1 6-23-15,-1-3-9 0,0-6 0 0,3 6 9 16,-2-9-9-16,2 6 12 0,-3 1-12 0,4-1 12 16,-4 6-12-16,0-6 0 0,4 3 0 0,-4 0 0 15,0 0-16-15,-3 3-4 0,3 0-2 0,0 3 0 16,-4 0-11-16,4 6-3 0,-3-9 0 16,0 6 0-16,-1-1-67 0,1 1-13 0,-1 0-4 0,1 0-660 15</inkml:trace>
  <inkml:trace contextRef="#ctx0" brushRef="#br0" timeOffset="196356.388">19498 8684 892 0,'0'0'25'0,"0"0"6"0,-4 2-31 0,1 10 0 0,-1-3 0 0,-3 0 0 16,4 3 86-16,-1-1 11 0,1 7 3 0,-4-3 0 15,3 2-4-15,1 1 0 0,3-3 0 0,-4 8 0 16,1-5-57-16,-1 5-12 0,1-2-3 0,-1-3 0 16,4 5-9-16,-3-2-3 0,3-4 0 0,0-2 0 15,0-6-12-15,3 0 0 0,-3 2 8 0,0-5-8 31,0-6-53-31,0 0-14 0,7 0-2 0,0-6-1 0</inkml:trace>
  <inkml:trace contextRef="#ctx0" brushRef="#br0" timeOffset="196559.873">19442 8334 1105 0,'0'0'24'0,"0"0"4"0,0 0 2 0,0 0 2 0,0 0-32 0,-4 6 0 16,1-1 0-16,-1 7 0 0,4-6 32 0,0-6 0 16,-4 0 0-16,4 0 0 0,4 12 0 0,-4-12 0 15,0 0 0-15,0 6 0 0,0-6-19 0,0 6-4 16,4 0-1-16,-1-1 0 16,1 4-44-16,-1-3-10 0,1 0-2 0,3 6 0 0</inkml:trace>
  <inkml:trace contextRef="#ctx0" brushRef="#br0" timeOffset="197104.73">19748 8625 1335 0,'0'0'29'0,"0"0"7"0,0 0 0 0,-7 3 2 0,0 3-30 0,0-3-8 0,0 5 0 0,-3 1 0 0,3 3 88 15,-4-6 16-15,4-6 3 0,-4 12 1 16,4-10-31-16,0 10-5 0,0-6-2 0,0 0 0 0,0 6-47 0,4 0-10 16,-4-7-1-16,3 7-1 0,1 0 1 0,-1 3 0 15,4-9 0-15,-4 11 0 0,4-8-12 0,0 3 12 16,0-3-12-16,0 11 12 15,0-8-12-15,0 3 8 0,0-1-8 0,0 1 8 0,4 3-8 16,0-7 0-16,-1 1 9 0,1 0-9 16,3 3 12-16,-4-4-3 0,4 1 0 0,-3-6 0 0,3 3-9 0,0-3 10 15,0 5-10-15,0-5 10 0,0 0-10 0,0 0 10 16,4-6-10-16,-4 0 10 0,0 0 0 0,3 0 0 16,-3 0 0-16,4-6 0 0,-8 6 7 0,5-6 2 15,-1 0 0-15,0-5 0 0,-4 5-11 0,4-3-8 16,-3 3 9-16,3 0-9 0,-4-6 10 0,1 1-10 0,-1-1 10 15,-3 3-10-15,0 0 0 0,0 0 0 0,0-2 0 0,0-1 0 16,-3 3 0-16,-1 0 0 0,1-2 0 0,-1 2 0 16,1-3-12-16,-1 6 12 0,1-12-12 0,-1 10 12 15,-3 2-12-15,4-3 4 0,-4 0 8 0,-1 3-13 16,8 6-8-16,-7 0-2 0,4-11 0 16,-4 11 0-16,0 0 3 0,0 0 0 0,3 0 0 15,-3 0 0-15,4 0-8 16,-4 11-2-16,0-11 0 0,-1 6 0 0,8-6-46 15,-3 6-10-15,-1 0-2 0,4-6-448 0,0 0-91 0</inkml:trace>
  <inkml:trace contextRef="#ctx0" brushRef="#br0" timeOffset="197788.541">19967 8710 1466 0,'0'0'41'0,"0"0"11"0,0 0-42 0,0 0-10 0,0 0 0 0,0 0 0 15,0 0 44-15,0 0 8 0,0 0 0 0,-3 6 1 16,3 0 11-16,0 6 1 16,-4-7 1-16,4 4 0 0,0 0-12 0,0 0-2 0,0-3-1 0,0 6 0 15,-3-1-31-15,3 1-7 16,0-6-1-16,0 6 0 0,0-4-12 0,0 10 0 0,0-12 8 0,0 6-8 16,0-3 0-16,-4 2 0 0,4 1 0 0,0 0 0 15,0 0 8-15,-3-4-8 0,3 1 0 0,0 0 0 16,0-3 8-16,-4 0-8 0,4-6 0 0,0 0 0 15,0 0 0-15,0 6 8 0,4 0-8 0,-4-6 0 16,0 0 13-16,0 0 0 0,0 0 0 0,0 0 0 16,3-6 15-16,1 0 2 0,-1 0 1 0,1-3 0 15,-1 0-31-15,1-5 0 0,-1 2 0 0,1 0 0 16,-1 0 0-16,1-2 0 0,-1 2 0 0,-3 0 0 16,4-6 0-16,-1 7-10 0,1-1 0 0,-4 3 0 0,3-8 10 0,1 11 0 15,-4-6 0-15,4 3 0 0,-4 0 0 16,3 0 0-16,-3-2 0 0,0 5 0 15,0 6 0-15,4-6 0 0,-4 6 0 0,0 0-8 0,0 0 8 16,0 0-12-16,0 0 12 0,3 0-12 16,-3 0 4-16,0 0 0 0,7 6 0 0,0-6 0 15,0 6 8-15,-3 0-12 0,3-1 12 0,0 4-12 0,0-3 12 0,-3 3-8 16,3-3 8-16,-4 3-8 0,1 8 8 0,3-11 0 16,-4 6 0-16,1 3 0 0,-1 2 0 0,-3-5 0 15,4 0 0-15,-1 0 0 0,1 5 0 0,-4-2 0 16,3-9 0-16,-3 8 0 0,0-2 0 0,4 0 0 15,-4 0 0-15,0-1 0 0,0 1 0 0,0-3 0 0,3-3 0 16,-3 3 0-16,0-9 0 0,0 0 8 0,0 0-8 0,0 0 0 31,0 0-18-31,0 0-8 0,0 0-2 0,0 0 0 16,8 0-120-16,-1-3-25 0,-4 0-5 0</inkml:trace>
  <inkml:trace contextRef="#ctx0" brushRef="#br0" timeOffset="198421.005">20398 8722 874 0,'0'0'19'0,"0"0"4"0,0 0 1 0,0 0 1 0,0 0-25 0,0 0 0 0,0 0 0 0,0 0 0 0,0 0 117 0,0 0 19 16,0 0 3-16,0 0 1 0,0 0-45 0,0 0-9 15,-4-6-2-15,4 6 0 0,0 0-25 0,-7 0-6 16,4-6-1-16,-5 3 0 0,5 0-6 0,3 3-2 16,0 0 0-16,-7-3 0 0,7 3-23 0,-7-3-5 15,0 3 0-15,0 0-1 0,0 3-3 0,0 0-1 16,0 0 0-16,-1 6 0 0,1-3-11 0,-3 0 12 16,3 5-12-16,0-2 12 0,0 0-12 15,0 3 0-15,0-3 0 0,3 8 0 0,0-11 0 16,-3 3 0-16,4 0 0 0,-1-3 0 0,1 0 0 0,3-6 16 15,0 0 0-15,0 14-1 0,3-8-7 0,1 0 0 16,-4-6-8-16,0 0 12 0,0 0 0 0,0 0-1 16,7 12 0-16,0-12 0 0,-3 3-11 0,3 0 0 0,-7-3 0 15,3 3 8-15,-3-3 0 0,7 3-8 0,0 2 12 16,-3-2-4-16,-4-3-8 0,7 0 0 0,0 0 0 16,0 0 0-16,-4 0 0 0,5 3 0 0,-1 0 0 0,-4 0 0 15,-3-3 0-15,7 3 0 0,0 3 0 0,0-6 0 16,0 6 0-16,0-6 0 0,-3 0 0 15,-1 6 0-15,-3-6 0 0,8 0 0 0,-5 6 0 0,4-6 0 16,-3 8 0-16,-1-5 0 0,-3-3-14 0,4 6 5 16,-1 3 9-16,-3-3 0 0,4 6 0 0,-4-1 0 15,0 1 0-15,0-6 0 0,0 3-9 0,0 0 9 16,-4 5 0-16,1-8 0 0,-1 0 0 0,1 0 0 16,-1 0 0-16,1 0 0 0,-4 3 0 0,-1 2 0 15,5 1 0-15,-4-6 0 0,0 6 0 0,-4-6 0 16,4 0 0-16,0-1 0 0,0-2 0 0,0 3 0 15,0 0 0-15,0 0 0 0,7-6 0 0,-11 0 0 16,4 0-10-16,0 0-1 0,0 0 0 0,0-3 0 16,0 0-11-16,-4 0-2 0,4 0-1 0,0 0 0 15,0 0-33-15,0 0-6 0,0 1-2 0,0-1 0 16,0 3-96-16,0-6-19 0,0 6-4 0</inkml:trace>
  <inkml:trace contextRef="#ctx0" brushRef="#br0" timeOffset="206119.487">28000 8819 862 0,'0'0'24'0,"0"0"6"0,0 0-30 0,0 0 0 0,0 0 0 0,0 0 0 16,0 0 64-16,0-6 6 0,-4 0 2 0,4 6 0 15,0 0 3-15,0 0 1 0,0 0 0 0,0 0 0 16,0 0-16-16,0 0-4 0,0 0 0 0,-7-6 0 15,7 6-18-15,0 0-4 0,-7 0-1 0,7 0 0 16,-3-6-1-16,3 6-1 0,0 0 0 0,-7 0 0 16,7 0-14-16,-4 0-2 0,-3-11-1 0,7 11 0 15,0 0 2-15,-7 0 0 0,7 0 0 0,-7 0 0 16,0-6 14-16,0 6 3 0,-4 0 1 0,4-6 0 16,-3 6-34-16,-1 0 0 0,1-3 0 0,-1 3 0 15,0 3 10-15,-3 3-2 0,4-6 0 0,-1 6 0 16,1-6-8-16,-1 11 8 0,0-5-8 0,1 0 8 15,3 3-8-15,-4 0-9 0,4-1 9 0,-3 4-13 16,2 0 13-16,1-6 0 0,4 6 0 0,-1 2 10 0,1-2-10 16,-1 0 0-16,4-6 0 0,0 5 0 15,0-2-13-15,0 0 5 0,4 0 8 0,-4-3-13 16,3 0 13-16,4 0-9 0,-3 5 9 0,3-5-8 16,0-6 16-16,0 6 4 0,4-6 1 0,-1 0 0 0,1 0-13 0,3 0 0 15,-3 0 0-15,3-6 0 0,3 6 0 0,1 0 0 16,0-12 0-16,-1 1 0 0,1-1 0 0,-1 0 0 15,1 0-13-15,-4-2 4 0,4 2 9 0,0-6 0 16,-4-2 0-16,3 8 0 0,-3-12 0 0,0 4 0 16,1 2 0-16,-5 1-8 0,1-7 8 0,-1 4 0 15,1-4 0-15,-1 0 0 0,-2 4 0 0,2-7 0 0,1 4 0 16,-4-1 0-16,0-5 0 0,0 3 0 0,0-7 0 16,-4 4 0-16,1-1 0 0,0 4 0 0,-4-6 0 0,0 2 0 31,0 1-24-31,-4-4-7 0,0 1-1 0,1 3 0 0,-1-1 32 0,-3 4 0 15,4 2 0-15,-1 7 0 0,1-4 0 0,-1 9 0 0,1 1 0 0,-4-7 0 16,3 9 0-16,1 3 0 0,-1 0 0 0,4 1-12 16,0 5 4-16,0 0 8 0,0 0-13 15,0 0 5-15,0 0-8 0,0 0 0 0,-3 5-1 0,-1 1 0 16,0 3 7-16,1 0 2 0,3 6 0 0,-4-4 0 31,4 7-18-31,-3 0-3 0,-1-4-1 0,1 4 0 0,3 6 30 0,-4-4 0 0,1 4 0 0,3-7 0 16,-4 10 0-16,1-4 15 0,-1 4-2 0,1-4 0 15,3 7-13-15,0 2 0 0,0-3 0 0,0 4 0 16,0-1 0-16,0-3 0 0,0 4 0 0,0-4 0 0,0 1 0 16,0 2 0-16,0-12 0 0,0 10 0 15,0-7 0-15,0 4 0 0,3 2 0 0,-3-11 0 0,0 0 0 16,0 2 0-16,4-2 0 0,-4-6 0 0,3 5 19 16,-3-8-3-16,4 3 0 0,-1-1 0 0,1-2-16 0,-1 0 0 15,1-3 8-15,-4-6-8 16,0 0-21-16,0 0-8 0,0 0-2 0,0 0 0 15,0 0-1-15,0 0 0 0,0 0 0 16,0 0 0-16,0 0-138 0,0 0-28 0</inkml:trace>
  <inkml:trace contextRef="#ctx0" brushRef="#br0" timeOffset="206925.041">28437 8716 928 0,'0'0'20'0,"0"0"5"15,0 0 1-15,-7 0 0 0,-3 0-26 0,3 0 0 0,0-6 0 0,0 6 0 16,0-3 70-16,-1 3 9 0,1 0 1 0,0 0 1 0,-3 0-25 0,3 3-6 15,0 3-1-15,0-6 0 0,-4 6-31 0,4-6-6 16,0 6-2-16,0 0 0 0,0-1-1 0,0 1 0 16,0 0 0-16,0 0 0 0,3 3-9 0,-3 3 0 15,4-6-12-15,-4 5 12 0,3-5 20 0,-3 3 11 16,3-3 2-16,1 3 1 0,-1 5-23 0,1-2-11 0,-1-6 10 0,1 0-10 16,3 3 15-16,-4-3-3 15,4 5-1-15,0-5 0 0,0 6-3 0,0-6-8 16,0-6 12-16,4 6-4 0,-1 0 4 0,1-1 1 0,-1 1 0 15,1-3 0-15,-1 3 12 0,1-3 3 0,3 0 0 0,0 0 0 16,0 0-18-16,4-3-10 0,-1-3 12 0,-3 0-12 16,4 0 10-16,-1-3-10 15,5 0 8-15,-5-5-8 0,4 5 0 0,0 0 0 0,-3 0 0 16,3-6 0-16,-3 3 0 0,-1 1 0 0,1-1 0 0,-1 3 0 16,1 0 0-16,-4-6-14 0,0 6 5 0,0-2 1 15,0 2 8-15,-3 0 0 0,3 0 0 0,-4 0 0 16,1 0 0-16,-1 0 0 0,1 6 0 0,-4-11 0 15,3 5 0-15,-3 0 0 0,-3 0 0 0,3 0 0 16,0 3 0-16,0-3 0 0,0 0 0 0,-4 0 0 16,1 1 0-16,3 5 11 0,-4-6-3 0,4 6 0 15,0 0 10-15,0 0 2 0,-3 0 0 0,3 0 0 16,0 0-20-16,0 0-12 0,-7 6 1 0,3-1 1 0,1 7-2 16,-1 0 0-16,1 3 0 0,3-4 0 0,-4 1 12 15,4 0-12-15,0 0 12 0,0-4-12 0,0 4 12 16,4 0 0-16,-1 0 0 0,1-6 0 15,-4 8-28-15,0-14-4 0,0 0-1 16,7 9 0-16,-4 0 20 0,-3-9 4 0,4 12 1 0,-4-12 0 0,0 0-14 0,0 0-2 16,7 6-1-16,-7-6 0 15,0 0-55-15,0 0-12 0,0 0-1 0,7 11-1 16,-7-11-54-16,3 9-10 0,-3-9-2 16,0 0-222-16</inkml:trace>
  <inkml:trace contextRef="#ctx0" brushRef="#br0" timeOffset="207587.291">28617 8654 896 0,'0'0'20'0,"0"0"4"0,0 0 0 0,-3 6 1 0,-1 0-25 0,1 0 0 0,3-6 0 0,-4 6 0 0,4-6 71 0,-3 8 9 16,-1-2 1-16,4-6 1 0,0 12-5 0,-3-6-1 15,3 0 0-15,0-6 0 0,0 0-12 0,0 0-4 16,0 6 0-16,0 6 0 0,0-12-8 0,0 5-1 16,0 4-1-16,0 3 0 0,0-3-30 0,0 0-7 15,-4 8-1-15,4-11 0 0,0 6-12 0,0 3 0 16,-3-4 8-16,-1 7-8 0,4-6 0 0,-3-3 0 15,3 5 0-15,-4 1 0 0,0-9 0 0,4 0 0 16,0-6 0-16,-3 6 0 0,3-1 0 0,0-5 0 16,0 0 0-16,0 0 0 0,0 0 28 0,0 0 4 15,0 0 0-15,0 0 0 0,0 0-32 0,0 0 0 16,0 0 0-16,0-5 0 0,0-7 12 0,3 6 0 16,-3-6 0-16,0-2 0 0,4 5-12 0,-4 0 11 15,0-3-11-15,0-6 10 0,0 10-10 0,0-4 8 0,0 0-8 16,0 0 8-16,0 1-8 0,0 2 0 0,0 3 0 15,0 0 0-15,4-3 0 0,-4 0 0 16,3 4 0-16,-3-1 0 0,4 0 0 0,-1 0 0 16,1-6-10-16,-1 6 10 0,4-3-8 0,-3 4 8 15,3-1 0-15,0 0-9 0,3 0 9 0,-3 0-8 0,1 6 8 16,-1-6-8-16,0 6 8 0,-4-9 0 0,1 9 0 0,3-3 0 16,-4 3-8-16,-3 0 0 0,7 0 0 0,-7 0 0 15,4 3 8-15,3 6 0 0,-4-3 0 0,1 6 0 16,0-6-28-1,-1 0-3-15,1 8-1 0,-1-5 0 0,1 6 32 0,-1-3 0 0,-3 2-8 0,4-2 8 16,-4 6 0-16,0-1 0 0,0-2 0 0,3 0 0 16,-3-1 0-16,0 4 0 0,0-6 0 0,0-3 0 15,0 2 0-15,0-2 0 0,0 0 0 0,0-3 0 0,4 6 0 16,-1-12 0-16,-3 0 0 0,0 0 0 16,0 0-20-16,0 11 0 0,4-8-1 0,-4-3 0 15,0 0-18-15,0 0-3 16,3 6-1-16,1-3-474 0,-1 0-95 0</inkml:trace>
  <inkml:trace contextRef="#ctx0" brushRef="#br0" timeOffset="208270.602">29016 8654 996 0,'0'0'28'0,"0"0"7"0,0 0-35 0,0 0 0 0,-7 0 0 0,7 0 0 15,-7 6 104-15,0-6 15 0,7 0 2 0,0 0 1 16,0 0-35-16,-11 0-7 0,11 0-2 0,-7 0 0 15,7 0-11-15,-7 6-3 0,7-6 0 0,-7 0 0 16,7 0-25-16,-11 0-6 0,4-6-1 0,0 6 0 16,0 6-16-16,0-6-3 0,0-6-1 0,0 6 0 15,7 0-12-15,-10 6 0 0,2-6 0 0,-2 6 0 16,10-6 0-16,-7 0 0 0,-4 6-9 0,4 0 9 0,0-4-8 16,4 4 8-16,3-6 0 0,-7 9-9 15,0-3 9-15,3 3-8 0,0-3 8 0,4 0-8 16,0-6 8-16,0 11-12 0,-3-2 12 0,3-3-12 0,0 0 12 15,0-6 0-15,0 6 0 0,0-6-8 0,0 0 8 0,0 0 0 16,3 6 0-16,1 6 0 0,0-7 0 0,-1 1 8 16,1 0-8-16,-4 0 0 0,3-3 0 0,1 3 0 15,-4-6 0-15,3 3 0 0,1 3 14 0,-4-6-2 16,3 3 0-16,-3-3 0 0,0 0-12 0,7 5 0 16,0 7 0-16,0-12 0 0,-3 6 16 0,-4-6 0 15,0 0 0-15,7 6 0 0,0-6-7 0,-3 6-1 16,-4-6 0-16,7 0 0 0,0 0-8 0,-4 6 8 15,1-6-8-15,3 3 8 0,-4 0-8 0,-3-3 0 0,0 0 0 16,4 6-11-16,3 2 11 0,-4-2 0 16,-3-6 0-16,0 0 0 0,0 0 0 0,4 6 0 0,-1 0 0 15,-3 6 8-15,0-6-8 0,-3-1 0 16,3 1 0-16,-4 3-8 0,1-3-10 0,-1 3-2 0,1 0 0 0,-4-3 0 16,0 5 7-16,0-5 1 0,0 0 0 0,0-3 0 15,-1 0 12-15,1 3 0 0,0-3 0 0,0 0 0 31,-3 0-28-31,3 0-4 0,-4-3 0 0,4 8 0 0,-4-8-1 16,4 0-1-16,0 0 0 0,0-8 0 0,0 8-23 16,0-3-5-16,4 0-1 0,-4 0 0 0,7 3-32 15,-4-6-6-15,-3 0-2 0</inkml:trace>
  <inkml:trace contextRef="#ctx0" brushRef="#br0" timeOffset="209001.975">29192 8795 952 0,'0'0'27'0,"0"0"5"0,0 0-32 0,0 0 0 0,0 0 0 0,0 0 0 0,0 0 100 0,0 0 12 15,0 0 4-15,0 0 0 0,0 0-33 0,0 0-7 16,0 0 0-16,0 0-1 0,0 0-44 0,0 0-9 16,0 0-2-16,0 0 0 0,0 0 16 0,0 0 2 15,0 0 1-15,0 0 0 0,0 0-20 0,0 0-4 16,0 0-1-16,0 0 0 0,0 0-2 0,0 0-1 15,0 0 0-15,0 0 0 0,0 0-11 0,-3 6 0 16,3-6 0-16,-7 6 0 0,3-3 0 0,1 3 0 0,3-6 0 0,-4 9 0 16,1-3 0-16,3 2 0 0,-4 4 0 0,4-6 0 15,0 6 0-15,0-3 0 0,0 2 0 0,0 1 0 16,0 0 0-16,0 0 0 0,0-1 0 16,4 4 0-16,-4-3 0 0,0 0 0 0,3 5 0 0,-3-5 0 15,4 3 0-15,-4 2 0 0,0-11 0 0,3 6 0 16,-3-12 0-16,0 6 0 0,4 0 0 0,-4 5 0 15,0-5-48 1,0-6-12-16,0 0-3 0,0 0 0 0,0 0-122 16,0 0-25-16</inkml:trace>
  <inkml:trace contextRef="#ctx0" brushRef="#br0" timeOffset="209272.995">29196 8384 1558 0,'0'0'34'0,"0"0"7"0,0 0 2 0,0 0 1 0,0 0-35 0,0 0-9 15,0 0 0-15,0 0 0 0,0 0 28 0,0 0 4 16,0 0 1-16,0 0 0 0,0 0-33 0,0 0 0 0,0 0-12 0,0 0 3 15,0 0 9-15,0 0-13 0,0 0 5 0,0 0 8 32,0 0-46-32,0 0-2 0,3 6 0 0,4-1 0 15,1-2-28-15,-1 6-7 0,3-3-1 0,1 0-476 0</inkml:trace>
  <inkml:trace contextRef="#ctx0" brushRef="#br0" timeOffset="209873.485">29513 8857 1335 0,'0'0'29'0,"0"0"7"0,0 0 0 0,0 0 2 0,-7 0-30 0,0 0-8 16,0 6 0-16,7-6 0 0,-7 0 62 0,7 0 11 16,-7 0 3-16,7 0 0 0,-7 0-15 0,7 0-2 15,-7-6-1-15,7 6 0 0,-4 0-35 0,4 0-7 16,0 0-2-16,-7 6 0 0,7-6-14 0,-7 0 8 16,0 6-8-16,4-6 0 0,-4 6 13 0,7-6-3 15,-7 6-1-15,3 5 0 0,-3 4-9 0,4-3 0 16,-1 2 0-16,4-2 0 0,0-3 0 0,0 6 0 15,0-4 0-15,4 7 0 0,-1-12 0 0,1 3 0 16,-4-9 0-16,3 9 0 0,-3-9 28 0,7 14 3 16,0-2 1-16,-3-6 0 0,6 0-32 0,-10-6 0 0,7 3 0 0,4 0 0 15,-4 0 0-15,4-3 0 0,-1 6 0 0,1-6 0 16,-4-6 12-16,7 3-4 0,-3 0-8 0,-1 0 12 16,1-3-12-16,-1 0-15 0,-3 0 3 0,4-6 1 15,-4 1 11-15,0 2 16 0,0 0-4 0,-3 0-1 16,-1-8-11-16,4 2 0 0,-3 3 9 0,-4-3-9 15,0 1 9-15,0 2-9 0,0-6 12 0,-4 4-12 16,1 2 0-16,-1 0 0 0,-3-6-15 0,4 4 5 16,-4 5 10-16,-1 0 0 0,-2 3 0 0,3-5 0 15,0-1-16-15,-4 9 0 0,4 3-1 0,-3 0 0 16,-1 0 1-16,0 3 1 0,-3 3 0 0,4 0 0 16,-4 5 4-16,3-5 1 0,0 3 0 0,1 0 0 0,-1 0 10 15,4 2-10-15,-3 1 10 0,3-6-10 0,-1 0-2 16,5 3 0-16,3-9 0 0,-4 6 0 0,4 5 0 15,0-5-1-15,4 0 0 0,-1 0 0 16,5 0-66-16,-1 0-13 0,3 0-2 0,1 2-608 16</inkml:trace>
  <inkml:trace contextRef="#ctx0" brushRef="#br0" timeOffset="210507.607">29774 8795 1228 0,'0'0'35'0,"0"0"7"0,0 0-34 0,0 0-8 0,0 0 0 0,0 0 0 15,0 0 61-15,-7 6 11 0,7-6 1 0,-3 6 1 16,3-6-9-16,0 6-1 0,0 0-1 0,0 6 0 16,0 2-43-16,3-8-9 0,1 6-2 0,-1 3 0 15,1-4-9-15,0 7-11 0,-1-12 3 0,1 6 0 16,-4 2 8-16,0-5 0 0,3 0 0 0,1 3 0 16,-4-6 20-16,0 5 10 0,0-11 2 0,0 0 0 15,0 0-32-15,0 0 0 0,0 6 0 0,0-6 0 16,0 0 29-16,0 0 3 0,0 0 1 0,0 0 0 0,0 0 0 0,0 0 0 15,0 0 0-15,3-6 0 0,-3-5-20 0,0 5-4 16,4-9-1-16,-4 3 0 0,0 0-8 0,0-5 0 16,0-1 0-16,0 1 8 0,3 2 2 0,-3-3 0 15,0 1 0-15,0 2 0 0,4 3-10 0,-4 0-17 16,3 1 4-16,-3-4 1 0,4 3 12 0,-1 0 0 16,1 7 0-16,-1-7 0 0,-3 6 0 0,4-3 10 15,-1 6-2-15,1-3 0 0,-4 6-8 0,3 0 0 16,5-6 0-16,-1 6 0 0,-7 0 0 0,7 0 0 15,3 6 0-15,-3-3-11 0,4 0 11 0,-4 3-8 16,-4 0 8-16,4 0-8 0,1 0 8 0,-1 5 0 16,0-5 0-16,-4 3 0 0,4 3-8 0,-3 0 0 15,-1 5 0-15,1-5 0 0,-4 0 8 0,0 2 0 0,0 4 0 16,0-6 0 0,0 3-24-16,0 5-2 0,-4-5-1 0,4 5 0 0,-3-5 27 0,-1 0-10 0,8-3 10 0,-8 5 0 15,1-11 0-15,3 3 0 0,0-9 0 0,0 6 0 16,0 3 0-16,0-1 0 0,0-8 0 0,0 0 0 15,0 0 0-15,0 6 0 0,0-6 0 0,0 6 0 16,3 0-37 0,-3-6-1-16,0 0 0 0,0 0-508 0,4 0-102 0</inkml:trace>
  <inkml:trace contextRef="#ctx0" brushRef="#br0" timeOffset="211293.524">30367 8563 1177 0,'0'0'25'0,"0"0"6"0,0 0 1 0,0 0 2 0,0 0-34 0,0 0 0 15,0 0 0-15,0 0 0 0,-3-3 98 0,-4 3 13 0,7 0 2 0,-8 0 1 16,1-6-30-16,0 0-5 0,0 6-2 0,7 0 0 16,-7 6-19-16,7-6-4 0,-7 6-1 0,7-6 0 15,-7 0-36-15,7 0-7 0,0 0-2 0,-7 0 0 16,-3 0 4-16,2 3 0 0,8-3 0 0,-7 3 0 16,7-3-12-16,-7 6 0 0,-3-3 0 0,3 0 0 15,0 3 0-15,0 2-11 16,0-2 3-16,-1 6 0 0,1 0 8 0,0-3-8 15,0 2 8-15,0 7-8 0,0 0 0 0,4-7 0 0,-4 4 0 0,3 3 0 16,-3-6 0-16,0 2 0 0,3-5 0 0,1 3 0 16,-1 3 8-16,1-4 0 0,3-5 0 0,-4 3-8 15,4-3 8-15,-3 0 0 0,3 0 0 0,-4-1 0 16,4 7 0-16,0-6-12 0,0 0 2 0,0-6 0 16,0 0 22-16,0 0 4 0,0 0 0 0,0 0 1 15,0 0-8-15,4 6-1 0,-1 0-8 0,1-6 12 16,-4 0 0-16,3 3 0 0,-3-3 0 0,7 3 0 15,0 0-12-15,1 0 0 0,-1 2 8 0,0-5-8 16,-4 3 0-16,4-3 8 0,-3-3-8 0,3 3 0 16,-4 3 10-16,4-3-10 0,0 0 10 0,-7 0-10 15,4 0 0-15,-4 0 0 0,7 0 0 0,-7 0 0 0,0 0 0 16,4 3 0-16,3 0 0 0,-4 0 0 16,4-3-13-16,-7 0 4 0,4 3 1 0,-4-3 0 15,7 6 8-15,-4-6 0 0,4 6 0 0,-7-6 0 0,0 0 0 0,4 0-8 16,3 6 8-16,0-6-8 0,0 6 8 0,-3-6 0 15,3 0 8-15,-4 8-8 0,-3-8 0 0,0 0 0 16,7 3 0-16,-3 0 0 0,-4 3 14 0,3 0-2 16,-3 0 0-16,0-6 0 0,0 0-12 0,-3 12 0 0,-1-6 0 15,1 11-10-15,-1-11 34 0,-3 3 6 16,4-3 2-16,-4 0 0 0,0 5-32 0,-1 1 0 0,-2 0 0 16,3-6 0-16,0 3 0 0,0 2 0 0,-4-5 0 0,4 0 0 15,0 6 0-15,0-6 0 0,0 0 0 0,3 3 0 16,-3-4 0-16,0-2 0 0,7-3 0 0,-7 3 0 15,0 0-18-15,7-3-3 0,-7 3-1 0,7-3 0 16,-7 0 2-16,-4-3 0 0,4-3 0 16,0 0 0-1,0 4-23-15,0-7-4 0,0 3-1 0,0 0 0 16,0 6-107-16,4-6-21 0,3 6-5 0,-8-6-493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8DD0A07-85FA-4B78-9C5E-5A1CE49C4023}" type="datetimeFigureOut">
              <a:rPr lang="en-US" smtClean="0"/>
              <a:t>3/13/2025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6A90846C-8667-4EDA-B1E1-658FC02399AA}" type="slidenum">
              <a:rPr lang="en-US" smtClean="0"/>
              <a:t>‹#›</a:t>
            </a:fld>
            <a:endParaRPr lang="en-US" dirty="0"/>
          </a:p>
        </p:txBody>
      </p:sp>
    </p:spTree>
    <p:extLst>
      <p:ext uri="{BB962C8B-B14F-4D97-AF65-F5344CB8AC3E}">
        <p14:creationId xmlns:p14="http://schemas.microsoft.com/office/powerpoint/2010/main" val="257225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é</a:t>
            </a:r>
          </a:p>
        </p:txBody>
      </p:sp>
      <p:sp>
        <p:nvSpPr>
          <p:cNvPr id="4" name="Slide Number Placeholder 3"/>
          <p:cNvSpPr>
            <a:spLocks noGrp="1"/>
          </p:cNvSpPr>
          <p:nvPr>
            <p:ph type="sldNum" sz="quarter" idx="10"/>
          </p:nvPr>
        </p:nvSpPr>
        <p:spPr/>
        <p:txBody>
          <a:bodyPr/>
          <a:lstStyle/>
          <a:p>
            <a:fld id="{6A90846C-8667-4EDA-B1E1-658FC02399AA}" type="slidenum">
              <a:rPr lang="en-US" smtClean="0"/>
              <a:t>20</a:t>
            </a:fld>
            <a:endParaRPr lang="en-US" dirty="0"/>
          </a:p>
        </p:txBody>
      </p:sp>
    </p:spTree>
    <p:extLst>
      <p:ext uri="{BB962C8B-B14F-4D97-AF65-F5344CB8AC3E}">
        <p14:creationId xmlns:p14="http://schemas.microsoft.com/office/powerpoint/2010/main" val="638875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3/13/2025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7" Type="http://schemas.openxmlformats.org/officeDocument/2006/relationships/image" Target="../media/image15.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3" Type="http://schemas.openxmlformats.org/officeDocument/2006/relationships/customXml" Target="../ink/ink4.xml"/><Relationship Id="rId3" Type="http://schemas.openxmlformats.org/officeDocument/2006/relationships/customXml" Target="../ink/ink3.xml"/><Relationship Id="rId12" Type="http://schemas.openxmlformats.org/officeDocument/2006/relationships/image" Target="../media/image25.png"/><Relationship Id="rId33" Type="http://schemas.openxmlformats.org/officeDocument/2006/relationships/customXml" Target="../ink/ink5.xml"/><Relationship Id="rId2" Type="http://schemas.openxmlformats.org/officeDocument/2006/relationships/notesSlide" Target="../notesSlides/notesSlide1.xml"/><Relationship Id="rId41" Type="http://schemas.openxmlformats.org/officeDocument/2006/relationships/customXml" Target="../ink/ink6.xml"/><Relationship Id="rId1" Type="http://schemas.openxmlformats.org/officeDocument/2006/relationships/slideLayout" Target="../slideLayouts/slideLayout2.xml"/><Relationship Id="rId32" Type="http://schemas.openxmlformats.org/officeDocument/2006/relationships/image" Target="../media/image35.png"/><Relationship Id="rId40" Type="http://schemas.openxmlformats.org/officeDocument/2006/relationships/image" Target="../media/image39.png"/><Relationship Id="rId66" Type="http://schemas.openxmlformats.org/officeDocument/2006/relationships/image" Target="../media/image8.png"/><Relationship Id="rId65" Type="http://schemas.openxmlformats.org/officeDocument/2006/relationships/customXml" Target="../ink/ink7.xml"/><Relationship Id="rId64" Type="http://schemas.openxmlformats.org/officeDocument/2006/relationships/image" Target="../media/image5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lundi, le dix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5D6B9-78F1-4851-8ADE-71C5DAE28F4C}"/>
              </a:ext>
            </a:extLst>
          </p:cNvPr>
          <p:cNvSpPr>
            <a:spLocks noGrp="1"/>
          </p:cNvSpPr>
          <p:nvPr>
            <p:ph type="title"/>
          </p:nvPr>
        </p:nvSpPr>
        <p:spPr>
          <a:xfrm>
            <a:off x="838200" y="365125"/>
            <a:ext cx="10515600" cy="659203"/>
          </a:xfrm>
        </p:spPr>
        <p:txBody>
          <a:bodyPr>
            <a:normAutofit/>
          </a:bodyPr>
          <a:lstStyle/>
          <a:p>
            <a:pPr algn="ctr"/>
            <a:r>
              <a:rPr lang="en-US" sz="2800" b="1" dirty="0" err="1"/>
              <a:t>Formons</a:t>
            </a:r>
            <a:r>
              <a:rPr lang="en-US" sz="2800" b="1" dirty="0"/>
              <a:t> </a:t>
            </a:r>
            <a:r>
              <a:rPr lang="en-US" sz="2800" b="1" dirty="0" err="1"/>
              <a:t>l’imparfait</a:t>
            </a:r>
            <a:endParaRPr lang="en-US" sz="2800" b="1" dirty="0"/>
          </a:p>
        </p:txBody>
      </p:sp>
      <p:sp>
        <p:nvSpPr>
          <p:cNvPr id="3" name="Content Placeholder 2">
            <a:extLst>
              <a:ext uri="{FF2B5EF4-FFF2-40B4-BE49-F238E27FC236}">
                <a16:creationId xmlns:a16="http://schemas.microsoft.com/office/drawing/2014/main" id="{A189C6B9-CE3A-41C4-8A56-658F4342174F}"/>
              </a:ext>
            </a:extLst>
          </p:cNvPr>
          <p:cNvSpPr>
            <a:spLocks noGrp="1"/>
          </p:cNvSpPr>
          <p:nvPr>
            <p:ph idx="1"/>
          </p:nvPr>
        </p:nvSpPr>
        <p:spPr>
          <a:xfrm>
            <a:off x="838200" y="1159239"/>
            <a:ext cx="10515600" cy="5017724"/>
          </a:xfrm>
        </p:spPr>
        <p:txBody>
          <a:bodyPr/>
          <a:lstStyle/>
          <a:p>
            <a:pPr marL="0" indent="0">
              <a:buNone/>
            </a:pPr>
            <a:r>
              <a:rPr lang="en-US" dirty="0"/>
              <a:t>faire</a:t>
            </a:r>
          </a:p>
          <a:p>
            <a:pPr marL="0" indent="0">
              <a:buNone/>
            </a:pPr>
            <a:r>
              <a:rPr lang="en-US" dirty="0" err="1"/>
              <a:t>commencez</a:t>
            </a:r>
            <a:r>
              <a:rPr lang="en-US" dirty="0"/>
              <a:t> avec le form “nous” de </a:t>
            </a:r>
            <a:r>
              <a:rPr lang="en-US" dirty="0" err="1"/>
              <a:t>présent</a:t>
            </a:r>
            <a:endParaRPr lang="en-US" dirty="0"/>
          </a:p>
          <a:p>
            <a:pPr marL="0" indent="0">
              <a:buNone/>
            </a:pPr>
            <a:r>
              <a:rPr lang="en-US" dirty="0" err="1"/>
              <a:t>faisons</a:t>
            </a:r>
            <a:endParaRPr lang="en-US" dirty="0"/>
          </a:p>
          <a:p>
            <a:pPr marL="0" indent="0">
              <a:buNone/>
            </a:pPr>
            <a:r>
              <a:rPr lang="en-US" dirty="0"/>
              <a:t>laissez </a:t>
            </a:r>
            <a:r>
              <a:rPr lang="en-US" dirty="0" err="1"/>
              <a:t>tomber</a:t>
            </a:r>
            <a:r>
              <a:rPr lang="en-US" dirty="0"/>
              <a:t> le “</a:t>
            </a:r>
            <a:r>
              <a:rPr lang="en-US" dirty="0" err="1"/>
              <a:t>ons</a:t>
            </a:r>
            <a:r>
              <a:rPr lang="en-US" dirty="0"/>
              <a:t>”</a:t>
            </a:r>
          </a:p>
          <a:p>
            <a:pPr marL="0" indent="0">
              <a:buNone/>
            </a:pPr>
            <a:r>
              <a:rPr lang="en-US" dirty="0" err="1"/>
              <a:t>faisons</a:t>
            </a:r>
            <a:r>
              <a:rPr lang="en-US" dirty="0"/>
              <a:t> </a:t>
            </a:r>
            <a:r>
              <a:rPr lang="en-US" dirty="0">
                <a:sym typeface="Wingdings" panose="05000000000000000000" pitchFamily="2" charset="2"/>
              </a:rPr>
              <a:t> </a:t>
            </a:r>
            <a:r>
              <a:rPr lang="en-US" dirty="0" err="1">
                <a:sym typeface="Wingdings" panose="05000000000000000000" pitchFamily="2" charset="2"/>
              </a:rPr>
              <a:t>fais</a:t>
            </a:r>
            <a:endParaRPr lang="en-US" dirty="0">
              <a:sym typeface="Wingdings" panose="05000000000000000000" pitchFamily="2" charset="2"/>
            </a:endParaRPr>
          </a:p>
          <a:p>
            <a:pPr marL="0" indent="0">
              <a:buNone/>
            </a:pPr>
            <a:r>
              <a:rPr lang="en-US" dirty="0" err="1">
                <a:sym typeface="Wingdings" panose="05000000000000000000" pitchFamily="2" charset="2"/>
              </a:rPr>
              <a:t>ajoutez</a:t>
            </a:r>
            <a:r>
              <a:rPr lang="en-US" dirty="0">
                <a:sym typeface="Wingdings" panose="05000000000000000000" pitchFamily="2" charset="2"/>
              </a:rPr>
              <a:t> les terminations </a:t>
            </a:r>
            <a:r>
              <a:rPr lang="en-US" dirty="0" err="1">
                <a:sym typeface="Wingdings" panose="05000000000000000000" pitchFamily="2" charset="2"/>
              </a:rPr>
              <a:t>del’imparfait</a:t>
            </a:r>
            <a:endParaRPr lang="en-US" dirty="0">
              <a:sym typeface="Wingdings" panose="05000000000000000000" pitchFamily="2" charset="2"/>
            </a:endParaRPr>
          </a:p>
          <a:p>
            <a:pPr marL="0" indent="0">
              <a:buNone/>
            </a:pPr>
            <a:r>
              <a:rPr lang="en-US" dirty="0">
                <a:sym typeface="Wingdings" panose="05000000000000000000" pitchFamily="2" charset="2"/>
              </a:rPr>
              <a:t>je </a:t>
            </a:r>
            <a:r>
              <a:rPr lang="en-US" dirty="0" err="1">
                <a:sym typeface="Wingdings" panose="05000000000000000000" pitchFamily="2" charset="2"/>
              </a:rPr>
              <a:t>fais</a:t>
            </a:r>
            <a:r>
              <a:rPr lang="en-US" b="1" dirty="0" err="1">
                <a:sym typeface="Wingdings" panose="05000000000000000000" pitchFamily="2" charset="2"/>
              </a:rPr>
              <a:t>ais</a:t>
            </a:r>
            <a:r>
              <a:rPr lang="en-US" dirty="0">
                <a:sym typeface="Wingdings" panose="05000000000000000000" pitchFamily="2" charset="2"/>
              </a:rPr>
              <a:t>			nous </a:t>
            </a:r>
            <a:r>
              <a:rPr lang="en-US" dirty="0" err="1">
                <a:sym typeface="Wingdings" panose="05000000000000000000" pitchFamily="2" charset="2"/>
              </a:rPr>
              <a:t>fais</a:t>
            </a:r>
            <a:r>
              <a:rPr lang="en-US" b="1" dirty="0" err="1">
                <a:sym typeface="Wingdings" panose="05000000000000000000" pitchFamily="2" charset="2"/>
              </a:rPr>
              <a:t>ions</a:t>
            </a:r>
            <a:endParaRPr lang="en-US" b="1" dirty="0">
              <a:sym typeface="Wingdings" panose="05000000000000000000" pitchFamily="2" charset="2"/>
            </a:endParaRPr>
          </a:p>
          <a:p>
            <a:pPr marL="0" indent="0">
              <a:buNone/>
            </a:pPr>
            <a:r>
              <a:rPr lang="en-US" dirty="0" err="1">
                <a:sym typeface="Wingdings" panose="05000000000000000000" pitchFamily="2" charset="2"/>
              </a:rPr>
              <a:t>tu</a:t>
            </a:r>
            <a:r>
              <a:rPr lang="en-US" dirty="0">
                <a:sym typeface="Wingdings" panose="05000000000000000000" pitchFamily="2" charset="2"/>
              </a:rPr>
              <a:t> </a:t>
            </a:r>
            <a:r>
              <a:rPr lang="en-US" dirty="0" err="1">
                <a:sym typeface="Wingdings" panose="05000000000000000000" pitchFamily="2" charset="2"/>
              </a:rPr>
              <a:t>fais</a:t>
            </a:r>
            <a:r>
              <a:rPr lang="en-US" b="1" dirty="0" err="1">
                <a:sym typeface="Wingdings" panose="05000000000000000000" pitchFamily="2" charset="2"/>
              </a:rPr>
              <a:t>ais</a:t>
            </a:r>
            <a:r>
              <a:rPr lang="en-US" dirty="0">
                <a:sym typeface="Wingdings" panose="05000000000000000000" pitchFamily="2" charset="2"/>
              </a:rPr>
              <a:t>			</a:t>
            </a:r>
            <a:r>
              <a:rPr lang="en-US" dirty="0" err="1">
                <a:sym typeface="Wingdings" panose="05000000000000000000" pitchFamily="2" charset="2"/>
              </a:rPr>
              <a:t>vous</a:t>
            </a:r>
            <a:r>
              <a:rPr lang="en-US" dirty="0">
                <a:sym typeface="Wingdings" panose="05000000000000000000" pitchFamily="2" charset="2"/>
              </a:rPr>
              <a:t> </a:t>
            </a:r>
            <a:r>
              <a:rPr lang="en-US" dirty="0" err="1">
                <a:sym typeface="Wingdings" panose="05000000000000000000" pitchFamily="2" charset="2"/>
              </a:rPr>
              <a:t>fais</a:t>
            </a:r>
            <a:r>
              <a:rPr lang="en-US" b="1" dirty="0" err="1">
                <a:sym typeface="Wingdings" panose="05000000000000000000" pitchFamily="2" charset="2"/>
              </a:rPr>
              <a:t>iez</a:t>
            </a:r>
            <a:endParaRPr lang="en-US" b="1" dirty="0">
              <a:sym typeface="Wingdings" panose="05000000000000000000" pitchFamily="2" charset="2"/>
            </a:endParaRPr>
          </a:p>
          <a:p>
            <a:pPr marL="0" indent="0">
              <a:buNone/>
            </a:pPr>
            <a:r>
              <a:rPr lang="en-US" dirty="0" err="1">
                <a:sym typeface="Wingdings" panose="05000000000000000000" pitchFamily="2" charset="2"/>
              </a:rPr>
              <a:t>elle</a:t>
            </a:r>
            <a:r>
              <a:rPr lang="en-US" dirty="0">
                <a:sym typeface="Wingdings" panose="05000000000000000000" pitchFamily="2" charset="2"/>
              </a:rPr>
              <a:t> / </a:t>
            </a:r>
            <a:r>
              <a:rPr lang="en-US" dirty="0" err="1">
                <a:sym typeface="Wingdings" panose="05000000000000000000" pitchFamily="2" charset="2"/>
              </a:rPr>
              <a:t>il</a:t>
            </a:r>
            <a:r>
              <a:rPr lang="en-US" dirty="0">
                <a:sym typeface="Wingdings" panose="05000000000000000000" pitchFamily="2" charset="2"/>
              </a:rPr>
              <a:t> </a:t>
            </a:r>
            <a:r>
              <a:rPr lang="en-US" dirty="0" err="1">
                <a:sym typeface="Wingdings" panose="05000000000000000000" pitchFamily="2" charset="2"/>
              </a:rPr>
              <a:t>fais</a:t>
            </a:r>
            <a:r>
              <a:rPr lang="en-US" b="1" dirty="0" err="1">
                <a:sym typeface="Wingdings" panose="05000000000000000000" pitchFamily="2" charset="2"/>
              </a:rPr>
              <a:t>ait</a:t>
            </a:r>
            <a:r>
              <a:rPr lang="en-US" dirty="0">
                <a:sym typeface="Wingdings" panose="05000000000000000000" pitchFamily="2" charset="2"/>
              </a:rPr>
              <a:t>		</a:t>
            </a:r>
            <a:r>
              <a:rPr lang="en-US" dirty="0" err="1">
                <a:sym typeface="Wingdings" panose="05000000000000000000" pitchFamily="2" charset="2"/>
              </a:rPr>
              <a:t>ils</a:t>
            </a:r>
            <a:r>
              <a:rPr lang="en-US" dirty="0">
                <a:sym typeface="Wingdings" panose="05000000000000000000" pitchFamily="2" charset="2"/>
              </a:rPr>
              <a:t> / </a:t>
            </a:r>
            <a:r>
              <a:rPr lang="en-US" dirty="0" err="1">
                <a:sym typeface="Wingdings" panose="05000000000000000000" pitchFamily="2" charset="2"/>
              </a:rPr>
              <a:t>elles</a:t>
            </a:r>
            <a:r>
              <a:rPr lang="en-US" dirty="0">
                <a:sym typeface="Wingdings" panose="05000000000000000000" pitchFamily="2" charset="2"/>
              </a:rPr>
              <a:t> </a:t>
            </a:r>
            <a:r>
              <a:rPr lang="en-US" dirty="0" err="1">
                <a:sym typeface="Wingdings" panose="05000000000000000000" pitchFamily="2" charset="2"/>
              </a:rPr>
              <a:t>fais</a:t>
            </a:r>
            <a:r>
              <a:rPr lang="en-US" b="1" dirty="0" err="1">
                <a:sym typeface="Wingdings" panose="05000000000000000000" pitchFamily="2" charset="2"/>
              </a:rPr>
              <a:t>aient</a:t>
            </a:r>
            <a:endParaRPr lang="en-US" b="1" dirty="0">
              <a:sym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284869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7A18-9ED5-4B71-BD85-90A54C1D80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38DAB1-7534-4F62-B02F-2E7B9E32E3A7}"/>
              </a:ext>
            </a:extLst>
          </p:cNvPr>
          <p:cNvSpPr>
            <a:spLocks noGrp="1"/>
          </p:cNvSpPr>
          <p:nvPr>
            <p:ph idx="1"/>
          </p:nvPr>
        </p:nvSpPr>
        <p:spPr/>
        <p:txBody>
          <a:bodyPr/>
          <a:lstStyle/>
          <a:p>
            <a:pPr marL="0" indent="0">
              <a:buNone/>
            </a:pPr>
            <a:r>
              <a:rPr lang="en-US" dirty="0"/>
              <a:t>The only exception to the rule for forming </a:t>
            </a:r>
            <a:r>
              <a:rPr lang="en-US" dirty="0" err="1"/>
              <a:t>l’imparfait</a:t>
            </a:r>
            <a:r>
              <a:rPr lang="en-US" dirty="0"/>
              <a:t> is the verb </a:t>
            </a:r>
            <a:r>
              <a:rPr lang="en-US" dirty="0" err="1"/>
              <a:t>être</a:t>
            </a:r>
            <a:r>
              <a:rPr lang="en-US" dirty="0"/>
              <a:t>.</a:t>
            </a:r>
          </a:p>
          <a:p>
            <a:pPr marL="0" indent="0">
              <a:buNone/>
            </a:pPr>
            <a:endParaRPr lang="en-US" dirty="0"/>
          </a:p>
          <a:p>
            <a:pPr marL="0" indent="0">
              <a:buNone/>
            </a:pPr>
            <a:r>
              <a:rPr lang="en-US" dirty="0" err="1"/>
              <a:t>J’ét</a:t>
            </a:r>
            <a:r>
              <a:rPr lang="en-US" b="1" dirty="0" err="1"/>
              <a:t>ais</a:t>
            </a:r>
            <a:r>
              <a:rPr lang="en-US" dirty="0"/>
              <a:t>			nous </a:t>
            </a:r>
            <a:r>
              <a:rPr lang="en-US" dirty="0" err="1"/>
              <a:t>ét</a:t>
            </a:r>
            <a:r>
              <a:rPr lang="en-US" b="1" dirty="0" err="1"/>
              <a:t>ions</a:t>
            </a:r>
            <a:endParaRPr lang="en-US" b="1" dirty="0"/>
          </a:p>
          <a:p>
            <a:pPr marL="0" indent="0">
              <a:buNone/>
            </a:pPr>
            <a:r>
              <a:rPr lang="en-US" dirty="0"/>
              <a:t>Tu </a:t>
            </a:r>
            <a:r>
              <a:rPr lang="en-US" dirty="0" err="1"/>
              <a:t>ét</a:t>
            </a:r>
            <a:r>
              <a:rPr lang="en-US" b="1" dirty="0" err="1"/>
              <a:t>ais</a:t>
            </a:r>
            <a:r>
              <a:rPr lang="en-US" dirty="0"/>
              <a:t>		</a:t>
            </a:r>
            <a:r>
              <a:rPr lang="en-US" dirty="0" err="1"/>
              <a:t>vous</a:t>
            </a:r>
            <a:r>
              <a:rPr lang="en-US" dirty="0"/>
              <a:t> </a:t>
            </a:r>
            <a:r>
              <a:rPr lang="en-US" dirty="0" err="1"/>
              <a:t>ét</a:t>
            </a:r>
            <a:r>
              <a:rPr lang="en-US" b="1" dirty="0" err="1"/>
              <a:t>iez</a:t>
            </a:r>
            <a:endParaRPr lang="en-US" b="1" dirty="0"/>
          </a:p>
          <a:p>
            <a:pPr marL="0" indent="0">
              <a:buNone/>
            </a:pPr>
            <a:r>
              <a:rPr lang="en-US" dirty="0"/>
              <a:t>Il / </a:t>
            </a:r>
            <a:r>
              <a:rPr lang="en-US" dirty="0" err="1"/>
              <a:t>elle</a:t>
            </a:r>
            <a:r>
              <a:rPr lang="en-US" dirty="0"/>
              <a:t> </a:t>
            </a:r>
            <a:r>
              <a:rPr lang="en-US" dirty="0" err="1"/>
              <a:t>ét</a:t>
            </a:r>
            <a:r>
              <a:rPr lang="en-US" b="1" dirty="0" err="1"/>
              <a:t>ait</a:t>
            </a:r>
            <a:r>
              <a:rPr lang="en-US" dirty="0"/>
              <a:t>		</a:t>
            </a:r>
            <a:r>
              <a:rPr lang="en-US" dirty="0" err="1"/>
              <a:t>elles</a:t>
            </a:r>
            <a:r>
              <a:rPr lang="en-US" dirty="0"/>
              <a:t> / </a:t>
            </a:r>
            <a:r>
              <a:rPr lang="en-US" dirty="0" err="1"/>
              <a:t>ils</a:t>
            </a:r>
            <a:r>
              <a:rPr lang="en-US" dirty="0"/>
              <a:t> </a:t>
            </a:r>
            <a:r>
              <a:rPr lang="en-US" dirty="0" err="1"/>
              <a:t>ét</a:t>
            </a:r>
            <a:r>
              <a:rPr lang="en-US" b="1" dirty="0" err="1"/>
              <a:t>aient</a:t>
            </a:r>
            <a:endParaRPr lang="en-US" b="1" dirty="0"/>
          </a:p>
        </p:txBody>
      </p:sp>
    </p:spTree>
    <p:extLst>
      <p:ext uri="{BB962C8B-B14F-4D97-AF65-F5344CB8AC3E}">
        <p14:creationId xmlns:p14="http://schemas.microsoft.com/office/powerpoint/2010/main" val="3548574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C5907F-92BA-4CFE-8CFC-BD156DA96F72}"/>
              </a:ext>
            </a:extLst>
          </p:cNvPr>
          <p:cNvSpPr>
            <a:spLocks noGrp="1"/>
          </p:cNvSpPr>
          <p:nvPr>
            <p:ph type="title"/>
          </p:nvPr>
        </p:nvSpPr>
        <p:spPr/>
        <p:txBody>
          <a:bodyPr/>
          <a:lstStyle/>
          <a:p>
            <a:endParaRPr lang="en-US"/>
          </a:p>
        </p:txBody>
      </p:sp>
      <p:sp>
        <p:nvSpPr>
          <p:cNvPr id="5" name="Text Placeholder 4">
            <a:extLst>
              <a:ext uri="{FF2B5EF4-FFF2-40B4-BE49-F238E27FC236}">
                <a16:creationId xmlns:a16="http://schemas.microsoft.com/office/drawing/2014/main" id="{8AF3825B-51B3-403F-929E-3CBD23976BC1}"/>
              </a:ext>
            </a:extLst>
          </p:cNvPr>
          <p:cNvSpPr>
            <a:spLocks noGrp="1"/>
          </p:cNvSpPr>
          <p:nvPr>
            <p:ph type="body" idx="1"/>
          </p:nvPr>
        </p:nvSpPr>
        <p:spPr/>
        <p:txBody>
          <a:bodyPr>
            <a:normAutofit lnSpcReduction="10000"/>
          </a:bodyPr>
          <a:lstStyle/>
          <a:p>
            <a:pPr algn="ctr"/>
            <a:r>
              <a:rPr lang="en-US" dirty="0"/>
              <a:t>Sir Edward </a:t>
            </a:r>
            <a:r>
              <a:rPr lang="en-US" dirty="0" err="1"/>
              <a:t>Bullwer</a:t>
            </a:r>
            <a:r>
              <a:rPr lang="en-US" dirty="0"/>
              <a:t>-Lytton</a:t>
            </a:r>
          </a:p>
          <a:p>
            <a:pPr algn="ctr"/>
            <a:r>
              <a:rPr lang="en-US" dirty="0"/>
              <a:t>(1803 – 1873)</a:t>
            </a:r>
          </a:p>
        </p:txBody>
      </p:sp>
      <p:pic>
        <p:nvPicPr>
          <p:cNvPr id="9" name="Content Placeholder 8">
            <a:extLst>
              <a:ext uri="{FF2B5EF4-FFF2-40B4-BE49-F238E27FC236}">
                <a16:creationId xmlns:a16="http://schemas.microsoft.com/office/drawing/2014/main" id="{1B7B4488-E2CA-43C2-AAE2-B8F461D52559}"/>
              </a:ext>
            </a:extLst>
          </p:cNvPr>
          <p:cNvPicPr>
            <a:picLocks noGrp="1" noChangeAspect="1"/>
          </p:cNvPicPr>
          <p:nvPr>
            <p:ph sz="half" idx="2"/>
          </p:nvPr>
        </p:nvPicPr>
        <p:blipFill>
          <a:blip r:embed="rId2"/>
          <a:stretch>
            <a:fillRect/>
          </a:stretch>
        </p:blipFill>
        <p:spPr>
          <a:xfrm>
            <a:off x="2191578" y="2686399"/>
            <a:ext cx="2399496" cy="3503264"/>
          </a:xfrm>
          <a:prstGeom prst="rect">
            <a:avLst/>
          </a:prstGeom>
        </p:spPr>
      </p:pic>
      <p:sp>
        <p:nvSpPr>
          <p:cNvPr id="7" name="Text Placeholder 6">
            <a:extLst>
              <a:ext uri="{FF2B5EF4-FFF2-40B4-BE49-F238E27FC236}">
                <a16:creationId xmlns:a16="http://schemas.microsoft.com/office/drawing/2014/main" id="{F54556F2-1E97-40BB-A118-024C090E83CA}"/>
              </a:ext>
            </a:extLst>
          </p:cNvPr>
          <p:cNvSpPr>
            <a:spLocks noGrp="1"/>
          </p:cNvSpPr>
          <p:nvPr>
            <p:ph type="body" sz="quarter" idx="3"/>
          </p:nvPr>
        </p:nvSpPr>
        <p:spPr/>
        <p:txBody>
          <a:bodyPr>
            <a:normAutofit lnSpcReduction="10000"/>
          </a:bodyPr>
          <a:lstStyle/>
          <a:p>
            <a:pPr algn="ctr"/>
            <a:r>
              <a:rPr lang="en-US" i="1" dirty="0"/>
              <a:t>Paul Clifford</a:t>
            </a:r>
          </a:p>
        </p:txBody>
      </p:sp>
      <p:pic>
        <p:nvPicPr>
          <p:cNvPr id="13" name="Content Placeholder 12">
            <a:extLst>
              <a:ext uri="{FF2B5EF4-FFF2-40B4-BE49-F238E27FC236}">
                <a16:creationId xmlns:a16="http://schemas.microsoft.com/office/drawing/2014/main" id="{D3C50BDF-32C8-4262-B35C-57A9458B43B7}"/>
              </a:ext>
            </a:extLst>
          </p:cNvPr>
          <p:cNvPicPr>
            <a:picLocks noGrp="1" noChangeAspect="1"/>
          </p:cNvPicPr>
          <p:nvPr>
            <p:ph sz="quarter" idx="4"/>
          </p:nvPr>
        </p:nvPicPr>
        <p:blipFill>
          <a:blip r:embed="rId3"/>
          <a:stretch>
            <a:fillRect/>
          </a:stretch>
        </p:blipFill>
        <p:spPr>
          <a:xfrm>
            <a:off x="7259017" y="2842592"/>
            <a:ext cx="3170582" cy="3170582"/>
          </a:xfrm>
          <a:prstGeom prst="rect">
            <a:avLst/>
          </a:prstGeom>
        </p:spPr>
      </p:pic>
    </p:spTree>
    <p:extLst>
      <p:ext uri="{BB962C8B-B14F-4D97-AF65-F5344CB8AC3E}">
        <p14:creationId xmlns:p14="http://schemas.microsoft.com/office/powerpoint/2010/main" val="1363925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B18A0F-E26F-45C4-A42B-445A857B9FEC}"/>
              </a:ext>
            </a:extLst>
          </p:cNvPr>
          <p:cNvSpPr>
            <a:spLocks noGrp="1"/>
          </p:cNvSpPr>
          <p:nvPr>
            <p:ph type="title"/>
          </p:nvPr>
        </p:nvSpPr>
        <p:spPr/>
        <p:txBody>
          <a:bodyPr/>
          <a:lstStyle/>
          <a:p>
            <a:endParaRPr lang="en-US"/>
          </a:p>
        </p:txBody>
      </p:sp>
      <p:sp>
        <p:nvSpPr>
          <p:cNvPr id="8" name="Content Placeholder 7">
            <a:extLst>
              <a:ext uri="{FF2B5EF4-FFF2-40B4-BE49-F238E27FC236}">
                <a16:creationId xmlns:a16="http://schemas.microsoft.com/office/drawing/2014/main" id="{BDC91418-F0DF-42A6-90C3-CF68CF515A0B}"/>
              </a:ext>
            </a:extLst>
          </p:cNvPr>
          <p:cNvSpPr>
            <a:spLocks noGrp="1"/>
          </p:cNvSpPr>
          <p:nvPr>
            <p:ph idx="1"/>
          </p:nvPr>
        </p:nvSpPr>
        <p:spPr/>
        <p:txBody>
          <a:bodyPr/>
          <a:lstStyle/>
          <a:p>
            <a:pPr marL="0" indent="0">
              <a:buNone/>
            </a:pPr>
            <a:endParaRPr lang="en-US" dirty="0"/>
          </a:p>
          <a:p>
            <a:pPr marL="0" indent="0">
              <a:buNone/>
            </a:pPr>
            <a:r>
              <a:rPr lang="en-US" dirty="0">
                <a:solidFill>
                  <a:srgbClr val="000000"/>
                </a:solidFill>
                <a:latin typeface="Merriweather"/>
              </a:rPr>
              <a:t>It was a dark and stormy night; the rain fell in torrents—except at occasional intervals, when it was checked by a violent gust of wind which swept up the streets (for it is in London that our scene lies), rattling along the housetops, and fiercely agitating the scanty flame of the lamps that struggled against the darkness.</a:t>
            </a:r>
            <a:endParaRPr lang="en-US" dirty="0"/>
          </a:p>
        </p:txBody>
      </p:sp>
    </p:spTree>
    <p:extLst>
      <p:ext uri="{BB962C8B-B14F-4D97-AF65-F5344CB8AC3E}">
        <p14:creationId xmlns:p14="http://schemas.microsoft.com/office/powerpoint/2010/main" val="414991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EDE72-8B1B-4D99-83B2-AB3C751A92D0}"/>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BAD614D1-5B37-47C6-95C3-7E1149FA92A9}"/>
              </a:ext>
            </a:extLst>
          </p:cNvPr>
          <p:cNvPicPr>
            <a:picLocks noGrp="1" noChangeAspect="1"/>
          </p:cNvPicPr>
          <p:nvPr>
            <p:ph idx="1"/>
          </p:nvPr>
        </p:nvPicPr>
        <p:blipFill>
          <a:blip r:embed="rId2"/>
          <a:stretch>
            <a:fillRect/>
          </a:stretch>
        </p:blipFill>
        <p:spPr>
          <a:xfrm>
            <a:off x="4015408" y="1948321"/>
            <a:ext cx="3988589" cy="3935643"/>
          </a:xfrm>
          <a:prstGeom prst="rect">
            <a:avLst/>
          </a:prstGeom>
        </p:spPr>
      </p:pic>
    </p:spTree>
    <p:extLst>
      <p:ext uri="{BB962C8B-B14F-4D97-AF65-F5344CB8AC3E}">
        <p14:creationId xmlns:p14="http://schemas.microsoft.com/office/powerpoint/2010/main" val="2071535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CE923E9E-79F8-4798-B102-490924A357CA}"/>
              </a:ext>
            </a:extLst>
          </p:cNvPr>
          <p:cNvPicPr>
            <a:picLocks noChangeAspect="1"/>
          </p:cNvPicPr>
          <p:nvPr/>
        </p:nvPicPr>
        <p:blipFill>
          <a:blip r:embed="rId2"/>
          <a:stretch>
            <a:fillRect/>
          </a:stretch>
        </p:blipFill>
        <p:spPr>
          <a:xfrm>
            <a:off x="4248979" y="2004391"/>
            <a:ext cx="3959086" cy="3959086"/>
          </a:xfrm>
          <a:prstGeom prst="rect">
            <a:avLst/>
          </a:prstGeom>
        </p:spPr>
      </p:pic>
    </p:spTree>
    <p:extLst>
      <p:ext uri="{BB962C8B-B14F-4D97-AF65-F5344CB8AC3E}">
        <p14:creationId xmlns:p14="http://schemas.microsoft.com/office/powerpoint/2010/main" val="541509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normAutofit/>
          </a:bodyPr>
          <a:lstStyle/>
          <a:p>
            <a:pPr algn="ctr"/>
            <a:endParaRPr lang="en-US" sz="2800" b="1" dirty="0"/>
          </a:p>
        </p:txBody>
      </p:sp>
      <p:sp>
        <p:nvSpPr>
          <p:cNvPr id="3" name="Content Placeholder 2"/>
          <p:cNvSpPr>
            <a:spLocks noGrp="1"/>
          </p:cNvSpPr>
          <p:nvPr>
            <p:ph idx="1"/>
          </p:nvPr>
        </p:nvSpPr>
        <p:spPr>
          <a:xfrm>
            <a:off x="838200" y="1066800"/>
            <a:ext cx="10515600" cy="5110163"/>
          </a:xfrm>
        </p:spPr>
        <p:txBody>
          <a:bodyPr>
            <a:normAutofit fontScale="92500" lnSpcReduction="20000"/>
          </a:bodyPr>
          <a:lstStyle/>
          <a:p>
            <a:pPr marL="0" indent="0">
              <a:buNone/>
            </a:pPr>
            <a:r>
              <a:rPr lang="en-US" dirty="0" err="1"/>
              <a:t>alors</a:t>
            </a:r>
            <a:endParaRPr lang="en-US" dirty="0"/>
          </a:p>
          <a:p>
            <a:pPr marL="0" indent="0">
              <a:buNone/>
            </a:pPr>
            <a:r>
              <a:rPr lang="en-US" dirty="0"/>
              <a:t>après</a:t>
            </a:r>
          </a:p>
          <a:p>
            <a:pPr marL="0" indent="0">
              <a:buNone/>
            </a:pPr>
            <a:r>
              <a:rPr lang="en-US" dirty="0" err="1"/>
              <a:t>avant</a:t>
            </a:r>
            <a:endParaRPr lang="en-US" dirty="0"/>
          </a:p>
          <a:p>
            <a:pPr marL="0" indent="0">
              <a:buNone/>
            </a:pPr>
            <a:r>
              <a:rPr lang="en-US" dirty="0" err="1"/>
              <a:t>d’abord</a:t>
            </a:r>
            <a:endParaRPr lang="en-US" dirty="0"/>
          </a:p>
          <a:p>
            <a:pPr marL="0" indent="0">
              <a:buNone/>
            </a:pPr>
            <a:r>
              <a:rPr lang="en-US" dirty="0" err="1"/>
              <a:t>donc</a:t>
            </a:r>
            <a:endParaRPr lang="en-US" dirty="0"/>
          </a:p>
          <a:p>
            <a:pPr marL="0" indent="0">
              <a:buNone/>
            </a:pPr>
            <a:r>
              <a:rPr lang="en-US" dirty="0" err="1"/>
              <a:t>enfin</a:t>
            </a:r>
            <a:endParaRPr lang="en-US" dirty="0"/>
          </a:p>
          <a:p>
            <a:pPr marL="0" indent="0">
              <a:buNone/>
            </a:pPr>
            <a:r>
              <a:rPr lang="en-US" dirty="0" err="1"/>
              <a:t>ensuite</a:t>
            </a:r>
            <a:endParaRPr lang="en-US" dirty="0"/>
          </a:p>
          <a:p>
            <a:pPr marL="0" indent="0">
              <a:buNone/>
            </a:pPr>
            <a:r>
              <a:rPr lang="en-US" dirty="0" err="1"/>
              <a:t>finalement</a:t>
            </a:r>
            <a:endParaRPr lang="en-US" dirty="0"/>
          </a:p>
          <a:p>
            <a:pPr marL="0" indent="0">
              <a:buNone/>
            </a:pPr>
            <a:r>
              <a:rPr lang="en-US" dirty="0"/>
              <a:t>pendant</a:t>
            </a:r>
          </a:p>
          <a:p>
            <a:pPr marL="0" indent="0">
              <a:buNone/>
            </a:pPr>
            <a:r>
              <a:rPr lang="en-US" dirty="0" err="1"/>
              <a:t>puis</a:t>
            </a:r>
            <a:endParaRPr lang="en-US" dirty="0"/>
          </a:p>
          <a:p>
            <a:pPr marL="0" indent="0">
              <a:buNone/>
            </a:pPr>
            <a:r>
              <a:rPr lang="en-US" dirty="0"/>
              <a:t>tout à coup</a:t>
            </a:r>
          </a:p>
          <a:p>
            <a:pPr marL="0" indent="0">
              <a:buNone/>
            </a:pPr>
            <a:r>
              <a:rPr lang="en-US" dirty="0"/>
              <a:t>tout de suite</a:t>
            </a:r>
          </a:p>
        </p:txBody>
      </p:sp>
      <mc:AlternateContent xmlns:mc="http://schemas.openxmlformats.org/markup-compatibility/2006" xmlns:p14="http://schemas.microsoft.com/office/powerpoint/2010/main">
        <mc:Choice Requires="p14">
          <p:contentPart p14:bwMode="auto" r:id="rId2">
            <p14:nvContentPartPr>
              <p14:cNvPr id="43" name="Ink 42">
                <a:extLst>
                  <a:ext uri="{FF2B5EF4-FFF2-40B4-BE49-F238E27FC236}">
                    <a16:creationId xmlns:a16="http://schemas.microsoft.com/office/drawing/2014/main" id="{92D6CB88-F9FD-485A-BA0C-27A579A73BEF}"/>
                  </a:ext>
                </a:extLst>
              </p14:cNvPr>
              <p14:cNvContentPartPr/>
              <p14:nvPr/>
            </p14:nvContentPartPr>
            <p14:xfrm>
              <a:off x="7217969" y="2341949"/>
              <a:ext cx="360" cy="360"/>
            </p14:xfrm>
          </p:contentPart>
        </mc:Choice>
        <mc:Fallback xmlns="">
          <p:pic>
            <p:nvPicPr>
              <p:cNvPr id="43" name="Ink 42">
                <a:extLst>
                  <a:ext uri="{FF2B5EF4-FFF2-40B4-BE49-F238E27FC236}">
                    <a16:creationId xmlns:a16="http://schemas.microsoft.com/office/drawing/2014/main" id="{92D6CB88-F9FD-485A-BA0C-27A579A73BEF}"/>
                  </a:ext>
                </a:extLst>
              </p:cNvPr>
              <p:cNvPicPr/>
              <p:nvPr/>
            </p:nvPicPr>
            <p:blipFill>
              <a:blip r:embed="rId17"/>
              <a:stretch>
                <a:fillRect/>
              </a:stretch>
            </p:blipFill>
            <p:spPr>
              <a:xfrm>
                <a:off x="6707849" y="2287949"/>
                <a:ext cx="723600" cy="430920"/>
              </a:xfrm>
              <a:prstGeom prst="rect">
                <a:avLst/>
              </a:prstGeom>
            </p:spPr>
          </p:pic>
        </mc:Fallback>
      </mc:AlternateContent>
    </p:spTree>
    <p:extLst>
      <p:ext uri="{BB962C8B-B14F-4D97-AF65-F5344CB8AC3E}">
        <p14:creationId xmlns:p14="http://schemas.microsoft.com/office/powerpoint/2010/main" val="577192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les </a:t>
            </a:r>
            <a:r>
              <a:rPr lang="en-US" dirty="0" err="1"/>
              <a:t>verbes</a:t>
            </a:r>
            <a:r>
              <a:rPr lang="en-US" dirty="0"/>
              <a:t> “ER”				je</a:t>
            </a:r>
          </a:p>
          <a:p>
            <a:pPr marL="0" indent="0">
              <a:buNone/>
            </a:pPr>
            <a:r>
              <a:rPr lang="en-US" dirty="0"/>
              <a:t>les </a:t>
            </a:r>
            <a:r>
              <a:rPr lang="en-US" dirty="0" err="1"/>
              <a:t>verbes</a:t>
            </a:r>
            <a:r>
              <a:rPr lang="en-US" dirty="0"/>
              <a:t> “IR”				</a:t>
            </a:r>
            <a:r>
              <a:rPr lang="en-US" dirty="0" err="1"/>
              <a:t>tu</a:t>
            </a:r>
            <a:endParaRPr lang="en-US" dirty="0"/>
          </a:p>
          <a:p>
            <a:pPr marL="0" indent="0">
              <a:buNone/>
            </a:pPr>
            <a:r>
              <a:rPr lang="en-US" dirty="0"/>
              <a:t>les </a:t>
            </a:r>
            <a:r>
              <a:rPr lang="en-US" dirty="0" err="1"/>
              <a:t>verbes</a:t>
            </a:r>
            <a:r>
              <a:rPr lang="en-US" dirty="0"/>
              <a:t> “RE”				</a:t>
            </a:r>
            <a:r>
              <a:rPr lang="en-US" dirty="0" err="1"/>
              <a:t>elle</a:t>
            </a:r>
            <a:r>
              <a:rPr lang="en-US" dirty="0"/>
              <a:t> / </a:t>
            </a:r>
            <a:r>
              <a:rPr lang="en-US" dirty="0" err="1"/>
              <a:t>il</a:t>
            </a:r>
            <a:endParaRPr lang="en-US" dirty="0"/>
          </a:p>
          <a:p>
            <a:pPr marL="0" indent="0">
              <a:buNone/>
            </a:pPr>
            <a:r>
              <a:rPr lang="en-US" dirty="0"/>
              <a:t>les </a:t>
            </a:r>
            <a:r>
              <a:rPr lang="en-US" dirty="0" err="1"/>
              <a:t>verbes</a:t>
            </a:r>
            <a:r>
              <a:rPr lang="en-US" dirty="0"/>
              <a:t> </a:t>
            </a:r>
            <a:r>
              <a:rPr lang="en-US" dirty="0" err="1"/>
              <a:t>irregulier</a:t>
            </a:r>
            <a:r>
              <a:rPr lang="en-US" dirty="0"/>
              <a:t>.			nous</a:t>
            </a:r>
          </a:p>
          <a:p>
            <a:pPr marL="0" indent="0">
              <a:buNone/>
            </a:pPr>
            <a:r>
              <a:rPr lang="en-US" dirty="0"/>
              <a:t>						</a:t>
            </a:r>
            <a:r>
              <a:rPr lang="en-US" dirty="0" err="1"/>
              <a:t>vous</a:t>
            </a:r>
            <a:endParaRPr lang="en-US" dirty="0"/>
          </a:p>
          <a:p>
            <a:pPr marL="0" indent="0">
              <a:buNone/>
            </a:pPr>
            <a:r>
              <a:rPr lang="en-US" dirty="0"/>
              <a:t>						</a:t>
            </a:r>
            <a:r>
              <a:rPr lang="en-US" dirty="0" err="1"/>
              <a:t>ils</a:t>
            </a:r>
            <a:r>
              <a:rPr lang="en-US" dirty="0"/>
              <a:t> / </a:t>
            </a:r>
            <a:r>
              <a:rPr lang="en-US" dirty="0" err="1"/>
              <a:t>elles</a:t>
            </a:r>
            <a:endParaRPr lang="en-US" dirty="0"/>
          </a:p>
        </p:txBody>
      </p:sp>
    </p:spTree>
    <p:extLst>
      <p:ext uri="{BB962C8B-B14F-4D97-AF65-F5344CB8AC3E}">
        <p14:creationId xmlns:p14="http://schemas.microsoft.com/office/powerpoint/2010/main" val="3075302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err="1"/>
              <a:t>Hôtel</a:t>
            </a:r>
            <a:r>
              <a:rPr lang="en-US" dirty="0"/>
              <a:t> </a:t>
            </a:r>
            <a:r>
              <a:rPr lang="en-US" dirty="0" err="1"/>
              <a:t>Paradis</a:t>
            </a:r>
            <a:endParaRPr lang="en-US" dirty="0"/>
          </a:p>
          <a:p>
            <a:pPr marL="0" indent="0" algn="ctr">
              <a:buNone/>
            </a:pPr>
            <a:r>
              <a:rPr lang="en-US" dirty="0"/>
              <a:t>p. 233</a:t>
            </a:r>
          </a:p>
        </p:txBody>
      </p:sp>
    </p:spTree>
    <p:extLst>
      <p:ext uri="{BB962C8B-B14F-4D97-AF65-F5344CB8AC3E}">
        <p14:creationId xmlns:p14="http://schemas.microsoft.com/office/powerpoint/2010/main" val="3010182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dirty="0"/>
              <a:t>Devoirs</a:t>
            </a:r>
          </a:p>
        </p:txBody>
      </p:sp>
    </p:spTree>
    <p:extLst>
      <p:ext uri="{BB962C8B-B14F-4D97-AF65-F5344CB8AC3E}">
        <p14:creationId xmlns:p14="http://schemas.microsoft.com/office/powerpoint/2010/main" val="91196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sz="2800" b="1" dirty="0"/>
            </a:br>
            <a:r>
              <a:rPr lang="en-US" sz="2800" b="1" dirty="0"/>
              <a:t>Travail de cloche</a:t>
            </a:r>
            <a:br>
              <a:rPr lang="en-US" sz="2800" b="1" dirty="0"/>
            </a:b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Yesterday, Bob and I were happily drinking milk, but later the students were working lazily.</a:t>
            </a:r>
          </a:p>
          <a:p>
            <a:pPr marL="0" indent="0">
              <a:buNone/>
            </a:pP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AFA900B9-DC75-41F3-BB84-FBDD5B75705D}"/>
                  </a:ext>
                </a:extLst>
              </p14:cNvPr>
              <p14:cNvContentPartPr/>
              <p14:nvPr/>
            </p14:nvContentPartPr>
            <p14:xfrm>
              <a:off x="1235880" y="1124640"/>
              <a:ext cx="9447840" cy="3602880"/>
            </p14:xfrm>
          </p:contentPart>
        </mc:Choice>
        <mc:Fallback>
          <p:pic>
            <p:nvPicPr>
              <p:cNvPr id="4" name="Ink 3">
                <a:extLst>
                  <a:ext uri="{FF2B5EF4-FFF2-40B4-BE49-F238E27FC236}">
                    <a16:creationId xmlns:a16="http://schemas.microsoft.com/office/drawing/2014/main" id="{AFA900B9-DC75-41F3-BB84-FBDD5B75705D}"/>
                  </a:ext>
                </a:extLst>
              </p:cNvPr>
              <p:cNvPicPr/>
              <p:nvPr/>
            </p:nvPicPr>
            <p:blipFill>
              <a:blip r:embed="rId3"/>
              <a:stretch>
                <a:fillRect/>
              </a:stretch>
            </p:blipFill>
            <p:spPr>
              <a:xfrm>
                <a:off x="1226520" y="1115280"/>
                <a:ext cx="9466560" cy="3621600"/>
              </a:xfrm>
              <a:prstGeom prst="rect">
                <a:avLst/>
              </a:prstGeom>
            </p:spPr>
          </p:pic>
        </mc:Fallback>
      </mc:AlternateContent>
    </p:spTree>
    <p:extLst>
      <p:ext uri="{BB962C8B-B14F-4D97-AF65-F5344CB8AC3E}">
        <p14:creationId xmlns:p14="http://schemas.microsoft.com/office/powerpoint/2010/main" val="1465005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In the past, we would sing slowly but he would dance rapidly.</a:t>
            </a:r>
          </a:p>
          <a:p>
            <a:pPr marL="0" indent="0">
              <a:buNone/>
            </a:pPr>
            <a:endParaRPr lang="en-US" dirty="0"/>
          </a:p>
        </p:txBody>
      </p:sp>
      <mc:AlternateContent xmlns:mc="http://schemas.openxmlformats.org/markup-compatibility/2006" xmlns:p14="http://schemas.microsoft.com/office/powerpoint/2010/main">
        <mc:Choice Requires="p14">
          <p:contentPart p14:bwMode="auto" r:id="rId3">
            <p14:nvContentPartPr>
              <p14:cNvPr id="18" name="Ink 17">
                <a:extLst>
                  <a:ext uri="{FF2B5EF4-FFF2-40B4-BE49-F238E27FC236}">
                    <a16:creationId xmlns:a16="http://schemas.microsoft.com/office/drawing/2014/main" id="{4DC06384-C72C-4857-897C-E2B23F4B10CE}"/>
                  </a:ext>
                </a:extLst>
              </p14:cNvPr>
              <p14:cNvContentPartPr/>
              <p14:nvPr/>
            </p14:nvContentPartPr>
            <p14:xfrm>
              <a:off x="6128609" y="2973029"/>
              <a:ext cx="9720" cy="14400"/>
            </p14:xfrm>
          </p:contentPart>
        </mc:Choice>
        <mc:Fallback xmlns="">
          <p:pic>
            <p:nvPicPr>
              <p:cNvPr id="18" name="Ink 17">
                <a:extLst>
                  <a:ext uri="{FF2B5EF4-FFF2-40B4-BE49-F238E27FC236}">
                    <a16:creationId xmlns:a16="http://schemas.microsoft.com/office/drawing/2014/main" id="{4DC06384-C72C-4857-897C-E2B23F4B10CE}"/>
                  </a:ext>
                </a:extLst>
              </p:cNvPr>
              <p:cNvPicPr/>
              <p:nvPr/>
            </p:nvPicPr>
            <p:blipFill>
              <a:blip r:embed="rId12"/>
              <a:stretch>
                <a:fillRect/>
              </a:stretch>
            </p:blipFill>
            <p:spPr>
              <a:xfrm>
                <a:off x="6119969" y="2964029"/>
                <a:ext cx="27360" cy="320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9" name="Ink 48">
                <a:extLst>
                  <a:ext uri="{FF2B5EF4-FFF2-40B4-BE49-F238E27FC236}">
                    <a16:creationId xmlns:a16="http://schemas.microsoft.com/office/drawing/2014/main" id="{AC7C0865-D8CB-45C3-8590-BC54581A3CFF}"/>
                  </a:ext>
                </a:extLst>
              </p14:cNvPr>
              <p14:cNvContentPartPr/>
              <p14:nvPr/>
            </p14:nvContentPartPr>
            <p14:xfrm>
              <a:off x="10136489" y="3094709"/>
              <a:ext cx="360" cy="360"/>
            </p14:xfrm>
          </p:contentPart>
        </mc:Choice>
        <mc:Fallback xmlns="">
          <p:pic>
            <p:nvPicPr>
              <p:cNvPr id="49" name="Ink 48">
                <a:extLst>
                  <a:ext uri="{FF2B5EF4-FFF2-40B4-BE49-F238E27FC236}">
                    <a16:creationId xmlns:a16="http://schemas.microsoft.com/office/drawing/2014/main" id="{AC7C0865-D8CB-45C3-8590-BC54581A3CFF}"/>
                  </a:ext>
                </a:extLst>
              </p:cNvPr>
              <p:cNvPicPr/>
              <p:nvPr/>
            </p:nvPicPr>
            <p:blipFill>
              <a:blip r:embed="rId32"/>
              <a:stretch>
                <a:fillRect/>
              </a:stretch>
            </p:blipFill>
            <p:spPr>
              <a:xfrm>
                <a:off x="10127849" y="3085709"/>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53" name="Ink 52">
                <a:extLst>
                  <a:ext uri="{FF2B5EF4-FFF2-40B4-BE49-F238E27FC236}">
                    <a16:creationId xmlns:a16="http://schemas.microsoft.com/office/drawing/2014/main" id="{690E3ED3-9300-497C-B22C-70CB8D2C037F}"/>
                  </a:ext>
                </a:extLst>
              </p14:cNvPr>
              <p14:cNvContentPartPr/>
              <p14:nvPr/>
            </p14:nvContentPartPr>
            <p14:xfrm>
              <a:off x="1984289" y="4383869"/>
              <a:ext cx="19080" cy="20880"/>
            </p14:xfrm>
          </p:contentPart>
        </mc:Choice>
        <mc:Fallback xmlns="">
          <p:pic>
            <p:nvPicPr>
              <p:cNvPr id="53" name="Ink 52">
                <a:extLst>
                  <a:ext uri="{FF2B5EF4-FFF2-40B4-BE49-F238E27FC236}">
                    <a16:creationId xmlns:a16="http://schemas.microsoft.com/office/drawing/2014/main" id="{690E3ED3-9300-497C-B22C-70CB8D2C037F}"/>
                  </a:ext>
                </a:extLst>
              </p:cNvPr>
              <p:cNvPicPr/>
              <p:nvPr/>
            </p:nvPicPr>
            <p:blipFill>
              <a:blip r:embed="rId40"/>
              <a:stretch>
                <a:fillRect/>
              </a:stretch>
            </p:blipFill>
            <p:spPr>
              <a:xfrm>
                <a:off x="1975649" y="4374869"/>
                <a:ext cx="36720" cy="3852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88" name="Ink 87">
                <a:extLst>
                  <a:ext uri="{FF2B5EF4-FFF2-40B4-BE49-F238E27FC236}">
                    <a16:creationId xmlns:a16="http://schemas.microsoft.com/office/drawing/2014/main" id="{6377C4BD-1911-49FF-A67C-41504BB63458}"/>
                  </a:ext>
                </a:extLst>
              </p14:cNvPr>
              <p14:cNvContentPartPr/>
              <p14:nvPr/>
            </p14:nvContentPartPr>
            <p14:xfrm>
              <a:off x="6029249" y="4601669"/>
              <a:ext cx="9720" cy="16920"/>
            </p14:xfrm>
          </p:contentPart>
        </mc:Choice>
        <mc:Fallback xmlns="">
          <p:pic>
            <p:nvPicPr>
              <p:cNvPr id="88" name="Ink 87">
                <a:extLst>
                  <a:ext uri="{FF2B5EF4-FFF2-40B4-BE49-F238E27FC236}">
                    <a16:creationId xmlns:a16="http://schemas.microsoft.com/office/drawing/2014/main" id="{6377C4BD-1911-49FF-A67C-41504BB63458}"/>
                  </a:ext>
                </a:extLst>
              </p:cNvPr>
              <p:cNvPicPr/>
              <p:nvPr/>
            </p:nvPicPr>
            <p:blipFill>
              <a:blip r:embed="rId64"/>
              <a:stretch>
                <a:fillRect/>
              </a:stretch>
            </p:blipFill>
            <p:spPr>
              <a:xfrm>
                <a:off x="6020609" y="4592669"/>
                <a:ext cx="27360" cy="3456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4" name="Ink 3">
                <a:extLst>
                  <a:ext uri="{FF2B5EF4-FFF2-40B4-BE49-F238E27FC236}">
                    <a16:creationId xmlns:a16="http://schemas.microsoft.com/office/drawing/2014/main" id="{00D9CFBC-CDB9-41FB-814D-854464C6B0C3}"/>
                  </a:ext>
                </a:extLst>
              </p14:cNvPr>
              <p14:cNvContentPartPr/>
              <p14:nvPr/>
            </p14:nvContentPartPr>
            <p14:xfrm>
              <a:off x="1452960" y="1425240"/>
              <a:ext cx="9479520" cy="2604960"/>
            </p14:xfrm>
          </p:contentPart>
        </mc:Choice>
        <mc:Fallback>
          <p:pic>
            <p:nvPicPr>
              <p:cNvPr id="4" name="Ink 3">
                <a:extLst>
                  <a:ext uri="{FF2B5EF4-FFF2-40B4-BE49-F238E27FC236}">
                    <a16:creationId xmlns:a16="http://schemas.microsoft.com/office/drawing/2014/main" id="{00D9CFBC-CDB9-41FB-814D-854464C6B0C3}"/>
                  </a:ext>
                </a:extLst>
              </p:cNvPr>
              <p:cNvPicPr/>
              <p:nvPr/>
            </p:nvPicPr>
            <p:blipFill>
              <a:blip r:embed="rId66"/>
              <a:stretch>
                <a:fillRect/>
              </a:stretch>
            </p:blipFill>
            <p:spPr>
              <a:xfrm>
                <a:off x="1443600" y="1415880"/>
                <a:ext cx="9498240" cy="2623680"/>
              </a:xfrm>
              <a:prstGeom prst="rect">
                <a:avLst/>
              </a:prstGeom>
            </p:spPr>
          </p:pic>
        </mc:Fallback>
      </mc:AlternateContent>
    </p:spTree>
    <p:extLst>
      <p:ext uri="{BB962C8B-B14F-4D97-AF65-F5344CB8AC3E}">
        <p14:creationId xmlns:p14="http://schemas.microsoft.com/office/powerpoint/2010/main" val="245907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r>
              <a:rPr lang="fr-FR" dirty="0"/>
              <a:t>lundi, le dix mars</a:t>
            </a:r>
          </a:p>
          <a:p>
            <a:pPr marL="0" indent="0" algn="ctr">
              <a:buNone/>
            </a:pPr>
            <a:endParaRPr lang="fr-FR" dirty="0"/>
          </a:p>
          <a:p>
            <a:pPr marL="0" indent="0" algn="ctr">
              <a:buNone/>
            </a:pPr>
            <a:r>
              <a:rPr lang="fr-FR" dirty="0"/>
              <a:t>l’imparfait et le passé composé</a:t>
            </a:r>
          </a:p>
          <a:p>
            <a:pPr marL="0" indent="0" algn="ctr">
              <a:buNone/>
            </a:pPr>
            <a:r>
              <a:rPr lang="fr-FR" dirty="0"/>
              <a:t>la meilleure littérature du monde!</a:t>
            </a:r>
          </a:p>
          <a:p>
            <a:pPr marL="0" indent="0" algn="ctr">
              <a:buNone/>
            </a:pPr>
            <a:endParaRPr lang="fr-FR" dirty="0"/>
          </a:p>
          <a:p>
            <a:pPr marL="0" indent="0" algn="ctr">
              <a:buNone/>
            </a:pPr>
            <a:r>
              <a:rPr lang="fr-FR" dirty="0"/>
              <a:t>The </a:t>
            </a:r>
            <a:r>
              <a:rPr lang="fr-FR" dirty="0" err="1"/>
              <a:t>students</a:t>
            </a:r>
            <a:r>
              <a:rPr lang="fr-FR" dirty="0"/>
              <a:t> </a:t>
            </a:r>
            <a:r>
              <a:rPr lang="fr-FR" dirty="0" err="1"/>
              <a:t>will</a:t>
            </a:r>
            <a:r>
              <a:rPr lang="fr-FR" dirty="0"/>
              <a:t> </a:t>
            </a:r>
            <a:r>
              <a:rPr lang="fr-FR" dirty="0" err="1"/>
              <a:t>understand</a:t>
            </a:r>
            <a:r>
              <a:rPr lang="fr-FR" dirty="0"/>
              <a:t> the </a:t>
            </a:r>
            <a:r>
              <a:rPr lang="fr-FR" dirty="0" err="1"/>
              <a:t>differences</a:t>
            </a:r>
            <a:r>
              <a:rPr lang="fr-FR" dirty="0"/>
              <a:t> in use </a:t>
            </a:r>
            <a:r>
              <a:rPr lang="fr-FR" dirty="0" err="1"/>
              <a:t>between</a:t>
            </a:r>
            <a:r>
              <a:rPr lang="fr-FR" dirty="0"/>
              <a:t> the imparfait and the passé composé. </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21276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334"/>
          </a:xfrm>
        </p:spPr>
        <p:txBody>
          <a:bodyPr>
            <a:normAutofit/>
          </a:bodyPr>
          <a:lstStyle/>
          <a:p>
            <a:pPr algn="ctr"/>
            <a:r>
              <a:rPr lang="en-US" sz="3200" b="1" dirty="0"/>
              <a:t>Pourquoi </a:t>
            </a:r>
            <a:r>
              <a:rPr lang="en-US" sz="3200" b="1" dirty="0" err="1"/>
              <a:t>tombons</a:t>
            </a:r>
            <a:r>
              <a:rPr lang="en-US" sz="3200" b="1" dirty="0"/>
              <a:t>-nous?</a:t>
            </a:r>
          </a:p>
        </p:txBody>
      </p:sp>
      <p:sp>
        <p:nvSpPr>
          <p:cNvPr id="5" name="Content Placeholder 4"/>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sz="4000" dirty="0"/>
              <a:t>Nous </a:t>
            </a:r>
            <a:r>
              <a:rPr lang="en-US" sz="4000" dirty="0" err="1"/>
              <a:t>tombons</a:t>
            </a:r>
            <a:r>
              <a:rPr lang="en-US" sz="4000" dirty="0"/>
              <a:t> pour </a:t>
            </a:r>
            <a:r>
              <a:rPr lang="en-US" sz="4000" dirty="0" err="1"/>
              <a:t>apprendre</a:t>
            </a:r>
            <a:r>
              <a:rPr lang="en-US" sz="4000" dirty="0"/>
              <a:t> comment se lever.</a:t>
            </a:r>
          </a:p>
        </p:txBody>
      </p:sp>
      <p:pic>
        <p:nvPicPr>
          <p:cNvPr id="6" name="Picture 5"/>
          <p:cNvPicPr>
            <a:picLocks noChangeAspect="1"/>
          </p:cNvPicPr>
          <p:nvPr/>
        </p:nvPicPr>
        <p:blipFill>
          <a:blip r:embed="rId2"/>
          <a:stretch>
            <a:fillRect/>
          </a:stretch>
        </p:blipFill>
        <p:spPr>
          <a:xfrm>
            <a:off x="5314950" y="1966912"/>
            <a:ext cx="1562100" cy="2924175"/>
          </a:xfrm>
          <a:prstGeom prst="rect">
            <a:avLst/>
          </a:prstGeom>
        </p:spPr>
      </p:pic>
    </p:spTree>
    <p:extLst>
      <p:ext uri="{BB962C8B-B14F-4D97-AF65-F5344CB8AC3E}">
        <p14:creationId xmlns:p14="http://schemas.microsoft.com/office/powerpoint/2010/main" val="271268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err="1">
                <a:solidFill>
                  <a:srgbClr val="FF0000"/>
                </a:solidFill>
              </a:rPr>
              <a:t>Sommes</a:t>
            </a:r>
            <a:r>
              <a:rPr lang="en-US" dirty="0">
                <a:solidFill>
                  <a:srgbClr val="FF0000"/>
                </a:solidFill>
              </a:rPr>
              <a:t>-nous </a:t>
            </a:r>
            <a:r>
              <a:rPr lang="en-US" dirty="0" err="1">
                <a:solidFill>
                  <a:srgbClr val="FF0000"/>
                </a:solidFill>
              </a:rPr>
              <a:t>prêts</a:t>
            </a:r>
            <a:r>
              <a:rPr lang="en-US" dirty="0">
                <a:solidFill>
                  <a:srgbClr val="FF0000"/>
                </a:solidFill>
              </a:rPr>
              <a:t>?</a:t>
            </a:r>
          </a:p>
          <a:p>
            <a:pPr marL="0" indent="0" algn="ctr">
              <a:buNone/>
            </a:pPr>
            <a:endParaRPr lang="en-US" dirty="0"/>
          </a:p>
          <a:p>
            <a:pPr marL="0" indent="0" algn="ctr">
              <a:buNone/>
            </a:pPr>
            <a:r>
              <a:rPr lang="en-US" dirty="0">
                <a:solidFill>
                  <a:srgbClr val="002060"/>
                </a:solidFill>
              </a:rPr>
              <a:t>Nous </a:t>
            </a:r>
            <a:r>
              <a:rPr lang="en-US" dirty="0" err="1">
                <a:solidFill>
                  <a:srgbClr val="002060"/>
                </a:solidFill>
              </a:rPr>
              <a:t>sommes</a:t>
            </a:r>
            <a:r>
              <a:rPr lang="en-US" dirty="0">
                <a:solidFill>
                  <a:srgbClr val="002060"/>
                </a:solidFill>
              </a:rPr>
              <a:t> </a:t>
            </a:r>
            <a:r>
              <a:rPr lang="en-US" dirty="0" err="1">
                <a:solidFill>
                  <a:srgbClr val="002060"/>
                </a:solidFill>
              </a:rPr>
              <a:t>prêts</a:t>
            </a:r>
            <a:r>
              <a:rPr lang="en-US" dirty="0">
                <a:solidFill>
                  <a:srgbClr val="002060"/>
                </a:solidFill>
              </a:rPr>
              <a:t> !</a:t>
            </a:r>
          </a:p>
        </p:txBody>
      </p:sp>
    </p:spTree>
    <p:extLst>
      <p:ext uri="{BB962C8B-B14F-4D97-AF65-F5344CB8AC3E}">
        <p14:creationId xmlns:p14="http://schemas.microsoft.com/office/powerpoint/2010/main" val="137831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Louis Pasteur (1822 - 1895) was a French biologist, microbiologist and chemist renowned for his discoveries of the principles of vaccination, microbial fermentation and pasteurization</a:t>
            </a:r>
          </a:p>
        </p:txBody>
      </p:sp>
      <p:pic>
        <p:nvPicPr>
          <p:cNvPr id="5" name="Content Placeholder 4"/>
          <p:cNvPicPr>
            <a:picLocks noGrp="1" noChangeAspect="1"/>
          </p:cNvPicPr>
          <p:nvPr>
            <p:ph idx="1"/>
          </p:nvPr>
        </p:nvPicPr>
        <p:blipFill>
          <a:blip r:embed="rId2"/>
          <a:stretch>
            <a:fillRect/>
          </a:stretch>
        </p:blipFill>
        <p:spPr>
          <a:xfrm>
            <a:off x="4139514" y="2051222"/>
            <a:ext cx="3336324" cy="3818237"/>
          </a:xfrm>
          <a:prstGeom prst="rect">
            <a:avLst/>
          </a:prstGeom>
        </p:spPr>
      </p:pic>
    </p:spTree>
    <p:extLst>
      <p:ext uri="{BB962C8B-B14F-4D97-AF65-F5344CB8AC3E}">
        <p14:creationId xmlns:p14="http://schemas.microsoft.com/office/powerpoint/2010/main" val="3273780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27E3F-11A9-4E92-AAC3-EB29650474E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3151BB-B4D5-4CAE-9CB5-237A9DD2D138}"/>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roman-photo</a:t>
            </a:r>
          </a:p>
        </p:txBody>
      </p:sp>
    </p:spTree>
    <p:extLst>
      <p:ext uri="{BB962C8B-B14F-4D97-AF65-F5344CB8AC3E}">
        <p14:creationId xmlns:p14="http://schemas.microsoft.com/office/powerpoint/2010/main" val="3917116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a:t>L’imparfait</a:t>
            </a:r>
            <a:r>
              <a:rPr lang="en-US" dirty="0"/>
              <a:t> is used to describe actions from the past </a:t>
            </a:r>
          </a:p>
          <a:p>
            <a:pPr marL="0" indent="0">
              <a:buNone/>
            </a:pPr>
            <a:endParaRPr lang="en-US" dirty="0"/>
          </a:p>
          <a:p>
            <a:pPr marL="0" indent="0">
              <a:buNone/>
            </a:pPr>
            <a:r>
              <a:rPr lang="en-US" dirty="0"/>
              <a:t>which were on-going events or habitudes </a:t>
            </a:r>
          </a:p>
          <a:p>
            <a:pPr marL="0" indent="0">
              <a:buNone/>
            </a:pPr>
            <a:r>
              <a:rPr lang="en-US" dirty="0"/>
              <a:t>which describe emotions</a:t>
            </a:r>
          </a:p>
          <a:p>
            <a:pPr marL="0" indent="0">
              <a:buNone/>
            </a:pPr>
            <a:r>
              <a:rPr lang="en-US" dirty="0"/>
              <a:t>which describe the weather </a:t>
            </a:r>
          </a:p>
          <a:p>
            <a:pPr marL="0" indent="0">
              <a:buNone/>
            </a:pPr>
            <a:r>
              <a:rPr lang="en-US" dirty="0"/>
              <a:t>which set the background for a story </a:t>
            </a:r>
          </a:p>
          <a:p>
            <a:pPr marL="0" indent="0">
              <a:buNone/>
            </a:pPr>
            <a:r>
              <a:rPr lang="en-US" dirty="0"/>
              <a:t>which describe an action which was interrupted by a second event.</a:t>
            </a:r>
          </a:p>
          <a:p>
            <a:pPr marL="0" indent="0">
              <a:buNone/>
            </a:pPr>
            <a:r>
              <a:rPr lang="en-US" dirty="0"/>
              <a:t>which describe simultaneous actions in the past.</a:t>
            </a:r>
          </a:p>
          <a:p>
            <a:pPr marL="0" indent="0">
              <a:buNone/>
            </a:pPr>
            <a:endParaRPr lang="en-US" dirty="0"/>
          </a:p>
        </p:txBody>
      </p:sp>
    </p:spTree>
    <p:extLst>
      <p:ext uri="{BB962C8B-B14F-4D97-AF65-F5344CB8AC3E}">
        <p14:creationId xmlns:p14="http://schemas.microsoft.com/office/powerpoint/2010/main" val="319926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DCF6A-FD72-407E-B7AF-7D4791AC13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410305-971F-4B76-8598-C95950FFC4F0}"/>
              </a:ext>
            </a:extLst>
          </p:cNvPr>
          <p:cNvSpPr>
            <a:spLocks noGrp="1"/>
          </p:cNvSpPr>
          <p:nvPr>
            <p:ph idx="1"/>
          </p:nvPr>
        </p:nvSpPr>
        <p:spPr/>
        <p:txBody>
          <a:bodyPr/>
          <a:lstStyle/>
          <a:p>
            <a:pPr marL="0" indent="0">
              <a:buNone/>
            </a:pPr>
            <a:r>
              <a:rPr lang="en-US" dirty="0"/>
              <a:t>The passé compose is used to describe events in the past…</a:t>
            </a:r>
          </a:p>
          <a:p>
            <a:pPr marL="0" indent="0">
              <a:buNone/>
            </a:pPr>
            <a:endParaRPr lang="en-US" dirty="0"/>
          </a:p>
          <a:p>
            <a:pPr marL="0" indent="0">
              <a:buNone/>
            </a:pPr>
            <a:r>
              <a:rPr lang="en-US" dirty="0"/>
              <a:t>…which happened once and were completed.</a:t>
            </a:r>
          </a:p>
          <a:p>
            <a:pPr marL="0" indent="0">
              <a:buNone/>
            </a:pPr>
            <a:r>
              <a:rPr lang="en-US" dirty="0"/>
              <a:t>…which are a series of events which happened one after the other, usually with each being responsible for the one which follows.</a:t>
            </a:r>
          </a:p>
          <a:p>
            <a:pPr marL="0" indent="0">
              <a:buNone/>
            </a:pPr>
            <a:r>
              <a:rPr lang="en-US" dirty="0"/>
              <a:t>…interrupted an ongoing action of the past, sometimes introduced by terms such as “</a:t>
            </a:r>
            <a:r>
              <a:rPr lang="en-US" dirty="0" err="1"/>
              <a:t>soudain</a:t>
            </a:r>
            <a:r>
              <a:rPr lang="en-US" dirty="0"/>
              <a:t>” or “tout à coup”.</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1288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55726</TotalTime>
  <Words>496</Words>
  <Application>Microsoft Office PowerPoint</Application>
  <PresentationFormat>Widescreen</PresentationFormat>
  <Paragraphs>129</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Merriweather</vt:lpstr>
      <vt:lpstr>Wingdings</vt:lpstr>
      <vt:lpstr>Office Theme</vt:lpstr>
      <vt:lpstr>Bonjour!</vt:lpstr>
      <vt:lpstr> Travail de cloche </vt:lpstr>
      <vt:lpstr>Bonjour!</vt:lpstr>
      <vt:lpstr>Pourquoi tombons-nous?</vt:lpstr>
      <vt:lpstr>PowerPoint Presentation</vt:lpstr>
      <vt:lpstr>Louis Pasteur (1822 - 1895) was a French biologist, microbiologist and chemist renowned for his discoveries of the principles of vaccination, microbial fermentation and pasteurization</vt:lpstr>
      <vt:lpstr>PowerPoint Presentation</vt:lpstr>
      <vt:lpstr>PowerPoint Presentation</vt:lpstr>
      <vt:lpstr>PowerPoint Presentation</vt:lpstr>
      <vt:lpstr>Formons l’imparfait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626</cp:revision>
  <cp:lastPrinted>2017-03-20T17:53:15Z</cp:lastPrinted>
  <dcterms:created xsi:type="dcterms:W3CDTF">2016-10-03T16:25:09Z</dcterms:created>
  <dcterms:modified xsi:type="dcterms:W3CDTF">2025-03-13T15:37:32Z</dcterms:modified>
</cp:coreProperties>
</file>