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31" r:id="rId2"/>
    <p:sldId id="431" r:id="rId3"/>
    <p:sldId id="378" r:id="rId4"/>
    <p:sldId id="433" r:id="rId5"/>
    <p:sldId id="361" r:id="rId6"/>
    <p:sldId id="363" r:id="rId7"/>
    <p:sldId id="377" r:id="rId8"/>
    <p:sldId id="432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31"/>
            <p14:sldId id="378"/>
            <p14:sldId id="433"/>
            <p14:sldId id="361"/>
            <p14:sldId id="363"/>
            <p14:sldId id="377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6T13:57:4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9391 15265 972 0,'0'0'21'0,"0"-10"5"16,0 4 1-16,0 0 0 0,0-4-27 0,0 10 0 0,0 0 0 0,0 0 0 0,0 0 28 0,0 0 1 15,0 0 0-15,0 0 0 0,7 7-29 0,-3-4 0 16,-1-3-13-16,1 9 4 0,-4-3-5 0,0-6-1 15,3 7 0-15,-3-7 0 0,0 0 39 0,0 0 7 16,0 0 1-16,0 0 1 0,-3 6 92 0,3-6 19 0,-7 3 3 0,7-3 1 16,-8 0-44-16,1 0-9 0,7 0-2 0,-7 0 0 15,7 0-29-15,-3 0-5 0,3 0-2 0,-7-3 0 16,0 3-5-16,0 0 0 0,7 0-1 0,0 0 0 16,0 0-19-16,0 0-3 0,-4 3-1 0,4-3 0 15,-3 9-20-15,-1 1-8 0,4-1 0 0,4 7 9 31,-4-4-32-31,3-2-6 0,1 9-2 0,-1-10 0 0,1 7-46 16,3-4-10-16,-4-2-1 0,4-4-1 0,0 0-115 16,-3-3-24-16,3 1-4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3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5192 0 0,'0'0'280'0'0,"0"0"236"0"0,0 0 105 0 0,0 0 19 0 0,0 0 43 0 0,0 0 153 0 0,0 0 69 0 0,0 0 14 0 0,0 0-73 0 0,0 0-308 0 0,0 0-140 0 0,-5 7 313 0 0,1 0-630 0 0,0 0 0 0 0,0 0 0 0 0,0 0 0 0 0,1 0 1 0 0,0 1-1 0 0,0 0 0 0 0,1-1 0 0 0,0 1 0 0 0,0 0 0 0 0,1 0 0 0 0,0 0 0 0 0,1 8-81 0 0,-4 11 174 0 0,3 115 130 0 0,1-130-360 0 0,0 0 1 0 0,1 0 0 0 0,1-1 0 0 0,-1 1 0 0 0,2 0-1 0 0,0-1 1 0 0,0 0 0 0 0,1 0 0 0 0,0 0 0 0 0,5 8 55 0 0,4 7-1396 0 0,-8-22 736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3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9696 0 0,'-5'8'408'0'0,"5"-8"-328"0"0,-5 11-80 0 0,5-11 0 0 0,0 0 0 0 0,0 0 0 0 0,0 0-360 0 0,0 0-88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1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542 218 2400 0 0,'0'-19'187'0'0,"0"17"279"0"0,0 2 148 0 0,0 0 24 0 0,0 0-44 0 0,0 0-224 0 0,0 0-97 0 0,0 0-17 0 0,0 0-24 0 0,0 0-73 0 0,0 0-30 0 0,-5 10 423 0 0,0 11 499 0 0,1-2 592 0 0,6 0-1444 0 0,0 1 0 0 0,2 0 1 0 0,1-1-1 0 0,0 1 0 0 0,1-1 1 0 0,1-1-1 0 0,1 1 0 0 0,5 7-199 0 0,2 8 98 0 0,49 130 471 0 0,-47-102-92 0 0,-1 1 0 0 0,-4 1 0 0 0,0 25-477 0 0,8 110 0 0 0,-20 33 0 0 0,-4-152 0 0 0,-1-41 600 0 0,4-36-288 0 0,1-3-35 0 0,0 0-145 0 0,-1-2-61 0 0,-1 1-67 0 0,0 0 0 0 0,-1 0 0 0 0,1 0 0 0 0,0 0 1 0 0,0 1-1 0 0,0-1 0 0 0,0 0 0 0 0,-1 1 0 0 0,1 0 1 0 0,0 0-1 0 0,-1-1 0 0 0,1 1 0 0 0,0 1 1 0 0,0-1-1 0 0,-1 0 0 0 0,1 0 0 0 0,0 1 0 0 0,0-1 1 0 0,-1 1-1 0 0,1 0 0 0 0,0 0-4 0 0,-41 1-295 0 0,33-7 167 0 0,0-1 1 0 0,0 0-1 0 0,1 0 1 0 0,0-1-1 0 0,0-1 1 0 0,0 0-1 0 0,1 0 1 0 0,-4-5 127 0 0,-49-53 83 0 0,2-2-1 0 0,-47-74-82 0 0,42 39-360 0 0,38 47-34 0 0,13 31 178 0 0</inkml:trace>
  <inkml:trace contextRef="#ctx0" brushRef="#br0" timeOffset="383.319">10 0 4152 0 0,'-1'2'87'0'0,"-7"22"115"0"0,7-22 258 0 0,1-2 147 0 0,0 0 29 0 0,0 0-18 0 0,0 0-90 0 0,0 0-42 0 0,2 1-6 0 0,131 27 2493 0 0,-11-9-1718 0 0,153 58-631 0 0,-236-67-597 0 0,0-2 0 0 0,1-1 0 0 0,-1-2 0 0 0,1-2 0 0 0,10-1-27 0 0,-37-1-1 0 0,23-2-269 0 0,0-1-1 0 0,0-1 1 0 0,0-2-1 0 0,9-3 271 0 0,-40 7-135 0 0,25-7-1034 0 0</inkml:trace>
  <inkml:trace contextRef="#ctx0" brushRef="#br0" timeOffset="633.687">1205 262 7136 0 0,'19'148'1690'0'0,"9"27"1102"0"0,-8-66-2216 0 0,4-16-1385 0 0,-19-77-144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9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0 6464 0 0,'0'0'136'0'0,"-5"9"768"0"0,4-8-774 0 0,0-1 0 0 0,0 0 0 0 0,0 1 1 0 0,-1-1-1 0 0,1 1 0 0 0,0 0 0 0 0,0-1 0 0 0,0 1 1 0 0,0 0-1 0 0,0 0 0 0 0,0 0 0 0 0,0 0 0 0 0,1-1 1 0 0,-1 1-1 0 0,0 0 0 0 0,0 0 0 0 0,1 1 1 0 0,-1-1-1 0 0,1 0 0 0 0,-1 0 0 0 0,1 0 0 0 0,-1 0 1 0 0,1 1-1 0 0,0-1 0 0 0,-1 0 0 0 0,1 0 0 0 0,0 0 1 0 0,0 1-1 0 0,0-1 0 0 0,0 0 0 0 0,0 1 0 0 0,0-1 1 0 0,0 0-1 0 0,1 0 0 0 0,-1 0 0 0 0,0 1 1 0 0,1-1-1 0 0,-1 0 0 0 0,1 0 0 0 0,-1 0 0 0 0,1 0 1 0 0,-1 1-1 0 0,1-1 0 0 0,0 0 0 0 0,0 0 0 0 0,-1 0 1 0 0,2 0-131 0 0,6 5 28 0 0,1 0 0 0 0,0-1 0 0 0,0-1 0 0 0,0 1 0 0 0,0-2 0 0 0,1 1 0 0 0,-1-1 0 0 0,1 0 0 0 0,0-1 0 0 0,0 0 1 0 0,0-1-1 0 0,0 0 0 0 0,4-1-28 0 0,4 3 43 0 0,70 5-35 0 0,0-4 1 0 0,35-4-9 0 0,-50-1-1 0 0,20-1 77 0 0,-1-4 0 0 0,43-10-76 0 0,213-18 64 0 0,-137 39-144 0 0,-113 0-843 0 0,-49-1 390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20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193 150 3184 0 0,'0'0'68'0'0,"0"2"1"0"0,-8 14 41 0 0,2-9 769 0 0,0 0 0 0 0,-1-1 0 0 0,0 0 0 0 0,0 0 1 0 0,0 0-1 0 0,-1-1 0 0 0,0 0 0 0 0,0 0 1 0 0,-8 3-880 0 0,-31-27 3840 0 0,22 3-2762 0 0,-4-8 542 0 0,25 18-1521 0 0,5-5-89 0 0,31 9-10 0 0,22 20 0 0 0,86-6 0 0 0,-90-9 0 0 0,0-2 0 0 0,1-3 0 0 0,16-3 0 0 0,49-3 0 0 0,-37 1 0 0 0,-1-3 0 0 0,1-3 0 0 0,-2-4 0 0 0,25-11 0 0 0,256-42-80 0 0,-268 59 0 0 0,1 3 0 0 0,26 4 80 0 0,-96 3-93 0 0,37 1-545 0 0,0 3 0 0 0,0 2 0 0 0,6 3 638 0 0,95 36-1938 0 0,-120-31 1348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8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397 331 4160 0 0,'-2'0'223'0'0,"-4"3"124"0"0,0 0 0 0 0,0 0 1 0 0,0 1-1 0 0,0-1 0 0 0,1 1 0 0 0,0 1 1 0 0,0-1-1 0 0,0 1 0 0 0,0 0 1 0 0,-3 4-348 0 0,7-8 236 0 0,0 1-1 0 0,0 0 1 0 0,0 0 0 0 0,0-1-1 0 0,-1 1 1 0 0,1-1 0 0 0,-1 1 0 0 0,1-1-1 0 0,-1 0 1 0 0,0 1 0 0 0,1-1 0 0 0,-1 0-1 0 0,0 0 1 0 0,0 0 0 0 0,0 0 0 0 0,0-1-1 0 0,0 1 1 0 0,0 0 0 0 0,0-1 0 0 0,0 0-1 0 0,0 1-235 0 0,0-1 754 0 0,-9-6 1740 0 0,-55-29 174 0 0,47 35-2647 0 0,-48 20-21 0 0,59-14-11 0 0,0-1 0 0 0,1 1 0 0 0,0 0-1 0 0,1 1 1 0 0,-1 0 0 0 0,1 0-1 0 0,0 0 1 0 0,1 1 0 0 0,0 0 0 0 0,0 0-1 0 0,1 0 1 0 0,0 0 0 0 0,-1 3 11 0 0,-43 125-107 0 0,53-96 32 0 0,-5-39 74 0 0,0-1 0 0 0,0 1 0 0 0,0-1 0 0 0,0 1 0 0 0,0-1 0 0 0,1 1 0 0 0,-1 0 0 0 0,0-1 0 0 0,0 1 0 0 0,0-1 0 0 0,1 1 0 0 0,-1-1 0 0 0,0 1 0 0 0,0-1 0 0 0,1 1 0 0 0,-1-1 0 0 0,0 1-1 0 0,1-1 1 0 0,-1 0 0 0 0,1 1 0 0 0,-1-1 0 0 0,1 0 0 0 0,-1 1 0 0 0,1-1 0 0 0,-1 0 0 0 0,1 1 0 0 0,-1-1 0 0 0,1 0 0 0 0,-1 0 0 0 0,1 0 0 0 0,-1 1 0 0 0,1-1 0 0 0,-1 0 0 0 0,1 0 0 0 0,-1 0 0 0 0,1 0-1 0 0,0 0 1 0 0,-1 0 0 0 0,1 0 0 0 0,-1 0 0 0 0,1 0 0 0 0,-1-1 0 0 0,1 1 1 0 0,0 0-8 0 0,5 0 5 0 0,-1-1 1 0 0,0 0-1 0 0,1 0 0 0 0,-1-1 0 0 0,0 0 1 0 0,1 0-1 0 0,-1 0 0 0 0,0 0 0 0 0,-1-1 1 0 0,1 1-1 0 0,0-1 0 0 0,-1-1 1 0 0,1 1-1 0 0,-1-1 0 0 0,0 1 0 0 0,0-1 1 0 0,-1 0-1 0 0,1-1 0 0 0,-1 1 0 0 0,0 0 1 0 0,1-2 2 0 0,22-24 46 0 0,-17 19-28 0 0,0 0 0 0 0,-1-1-1 0 0,0 0 1 0 0,-1 0-1 0 0,0-1 1 0 0,4-12-18 0 0,16-28 22 0 0,-12 33-32 0 0,4-1-54 0 0,5 26-246 0 0,-18 2 257 0 0,-2 3 52 0 0,-1 0 1 0 0,0 0-1 0 0,-1 0 0 0 0,0 0 0 0 0,-1 1 1 0 0,0-1-1 0 0,0 1 0 0 0,-1-1 0 0 0,-1 1 1 0 0,1-1-1 0 0,-2 1 0 0 0,1-1 0 0 0,-4 10 1 0 0,2-2-1 0 0,-41 181-439 0 0,-33 143 288 0 0,69-303 152 0 0,1 0 0 0 0,2 1 0 0 0,2-1 0 0 0,2 1 0 0 0,1 6 0 0 0,5 72 0 0 0,-1-105 0 0 0,0-17 0 0 0,5-20 0 0 0,-7 18 0 0 0,4-6 1 0 0,0 1 0 0 0,1 0 0 0 0,0 1-1 0 0,0-1 1 0 0,1 1 0 0 0,0 1-1 0 0,5-5 0 0 0,26-32 731 0 0,154-160-1132 0 0,-181 190-24 0 0,6-1-29 0 0</inkml:trace>
  <inkml:trace contextRef="#ctx0" brushRef="#br0" timeOffset="479.721">657 197 8624 0 0,'-15'61'400'0'0,"11"3"2216"0"0,18 3-490 0 0,7 4-1374 0 0,-18-63-722 0 0,0 0 44 0 0,0 0 1 0 0,0 0-1 0 0,1-1 1 0 0,-1 0-1 0 0,2 0 1 0 0,-1 0-1 0 0,1 0 1 0 0,0 0-1 0 0,1-1 1 0 0,3 3-75 0 0,28 23-308 0 0,-36-31 310 0 0,2 0 19 0 0,0 0 0 0 0,0 1 0 0 0,0-1 0 0 0,0 0 0 0 0,1 0 0 0 0,-1-1 0 0 0,0 1 0 0 0,0-1-1 0 0,1 1 1 0 0,-1-1 0 0 0,0 0 0 0 0,1 0 0 0 0,-1-1 0 0 0,0 1 0 0 0,0-1 0 0 0,1 1-21 0 0,18-17 14 0 0,22-75 1607 0 0,-37 74-1571 0 0,-1 0 0 0 0,0 0 0 0 0,-1 0 0 0 0,-2 0 0 0 0,1-1 0 0 0,-1-12-50 0 0,0 5-99 0 0,7-84-476 0 0,-5-61-887 0 0,-5 138 1325 0 0</inkml:trace>
  <inkml:trace contextRef="#ctx0" brushRef="#br0" timeOffset="1029.836">1185 194 10136 0 0,'0'0'230'0'0,"0"0"30"0"0,0 0 19 0 0,0 0 37 0 0,0 0 125 0 0,1 17 1593 0 0,9-8-1830 0 0,1 0 0 0 0,0-1 0 0 0,0 0 0 0 0,1-1 0 0 0,-1-1 0 0 0,2 0 0 0 0,-1 0 0 0 0,1-1-204 0 0,37 22 0 0 0,-38-27 0 0 0,-4-5 0 0 0,-7 5 0 0 0,0-1 0 0 0,0 0 0 0 0,0 0 0 0 0,0 0 0 0 0,1 0 0 0 0,-1-1 0 0 0,-1 1 0 0 0,1 0 0 0 0,0 0 0 0 0,0 0 0 0 0,0-1 0 0 0,-1 1 0 0 0,1-1 0 0 0,0 1 0 0 0,-1 0 0 0 0,0-1 0 0 0,1 1 0 0 0,-1-1 0 0 0,0 1 0 0 0,0-1 0 0 0,1 1 0 0 0,-1-1 0 0 0,0 1 0 0 0,-1-1 0 0 0,1 1 0 0 0,0-1 0 0 0,-1-1 0 0 0,0-6 0 0 0,0 4 0 0 0,-1 1 0 0 0,0-1 0 0 0,-1 1 0 0 0,1 0 0 0 0,-1 0 0 0 0,0 0 0 0 0,0 0 0 0 0,0 0 0 0 0,-1 0 0 0 0,1 1 0 0 0,-1-1 0 0 0,0 1 0 0 0,0 0 0 0 0,-3-2 0 0 0,2 1 0 0 0,-1 0 0 0 0,1 0 0 0 0,-1 0 0 0 0,0 1 0 0 0,0-1 0 0 0,0 1 0 0 0,0 1 0 0 0,0-1 0 0 0,0 1 0 0 0,-1 0 0 0 0,1 1 0 0 0,-1-1 0 0 0,0 1 0 0 0,1 1 0 0 0,-1-1 0 0 0,0 1 0 0 0,0 0 0 0 0,1 1 0 0 0,-1 0 0 0 0,0 0 0 0 0,1 0 0 0 0,-1 1 0 0 0,-2 1 0 0 0,-25 40 0 0 0,30-35 0 0 0,1-1 0 0 0,0 1 0 0 0,0 0 0 0 0,1 0 0 0 0,0 0 0 0 0,0 0 0 0 0,1 1 0 0 0,0-1 0 0 0,1 0 0 0 0,0 1 0 0 0,0 4 0 0 0,2 3 0 0 0,1 1 0 0 0,1-2 0 0 0,0 1 0 0 0,1 0 0 0 0,1-1 0 0 0,0 0 0 0 0,1 0 0 0 0,0-1 0 0 0,2 1 0 0 0,-1-2 0 0 0,2 1 0 0 0,0-1 0 0 0,0-1 0 0 0,1 0 0 0 0,1 0 0 0 0,0-1 0 0 0,0-1 0 0 0,1 0 0 0 0,1-1 0 0 0,1 1 0 0 0,-7-5-41 0 0,-1 0 1 0 0,1-1 0 0 0,0 0 0 0 0,1-1 0 0 0,-1 1 0 0 0,1-1 0 0 0,-1-1-1 0 0,1 0 1 0 0,0 0 0 0 0,5 0 40 0 0,54 5-1630 0 0,22-29-2588 0 0,-54 10 2684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2T14:05:47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7616 0 0,'0'0'216'0'0,"0"0"40"0"0,0 0-256 0 0,0 0 0 0 0,0 0 0 0 0,0 0 0 0 0,0 0-144 0 0,0 0-80 0 0,-14 14-24 0 0,14-14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8:31:39.8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3302 12235 1116 0,'0'0'24'0,"0"0"6"0,-4 3 1 0,4-3 0 0,0 0-31 0,0 0 0 0,0 0 0 0,0 0 0 16,0 0 0-16,-7 3 0 0,7-3-8 0,-3 6 8 15,3-6 0-15,0 0 0 0,-4 8 0 0,4 1 0 16,0-9-8-16,-3 6 8 0,-1 6 0 0,4-6 0 16,0 0 0-16,-3 2 0 0,3 1 0 0,-4 6 0 0,4-3 0 0,0 2 0 15,0 7 12-15,-3 0-3 0,3-4 7 16,-4 7 0-16,4 8 1 0,-7-5 0 16,7 8-17-16,0-6 10 0,0 4-10 0,0-4 8 15,7 9-8-15,-7-8 0 0,4 8 0 0,-4 6 0 0,3-9 0 0,1 6 0 16,-1 6 0-16,1-5 0 0,-4 2 0 0,3 0 0 15,1-9 0-15,-4 3 0 0,0 0 0 0,0 1 0 16,0-4 0-16,0-3 0 16,0 4-27-16,0-13-1 0,0 9 0 0,0-8 0 15,-7-4-19-15,3 4-4 0,1 0-1 0</inkml:trace>
  <inkml:trace contextRef="#ctx0" brushRef="#br0" timeOffset="584.907">3708 12441 694 0,'0'0'15'0,"0"0"3"0,0 0 1 0,0 0 1 0,0 0-20 0,0 0 0 15,0 0 0-15,0 0 0 0,0 0 32 0,0 0 3 16,0 0 0-16,0 0 0 0,0 0-16 0,0 0-3 16,0 0-1-16,0 0 0 0,0 0 15 0,0 0 3 15,0 0 1-15,0 0 0 0,0 0-14 0,3 6-2 16,-3 2-1-16,0 10 0 0,-3-12-17 0,3 9 10 0,0-1-10 0,0 1 8 15,-4 0-8-15,4 2 0 0,0 1 0 0,0 0 0 16,0 5 0-16,0-2 0 0,0 5 0 0,-3-2 8 16,3 5-8-16,0 0 0 0,0 4 0 0,0 2 8 15,3 0-8-15,-3 6 8 0,0-5-8 0,0 2 8 16,0-3-8-16,0 3 0 0,4-5 0 0,-4-1 0 16,3 0 0-16,-3-5 0 0,0 5 0 0,4 1 0 15,-4-7 0-15,0 1 0 0,3-7 0 0,-3 4 0 16,0-7 0-16,0 4-17 0,4-4 4 0,-4 1 1 15,0-6-42-15,3-3-8 16</inkml:trace>
  <inkml:trace contextRef="#ctx0" brushRef="#br0" timeOffset="1704.146">4960 13046 899 0,'0'0'25'0,"0"0"7"0,0 0-32 0,0 0 0 16,0 0 0-16,0 0 0 0,0 0 27 0,0 0-1 16,0 0 0-16,0 0 0 0,0 0 10 0,-3-3 1 15,3 3 1-15,0 0 0 0,0 0-13 0,-4-6-2 16,0 1-1-16,1 2 0 0,-1-9 11 0,1 6 3 16,-1 6 0-16,1-9 0 0,-4 3-5 0,0 3-1 15,3-3 0-15,-3 3 0 0,0-2-8 0,-7-4-2 16,3 6 0-16,4 3 0 0,-3 0-20 0,-1-6 8 0,1 0-8 15,-5 6 0-15,5 0 0 0,-4 0 0 16,7 0 0-16,-4 0 0 0,1 0 0 0,-8 6 0 0,7 0 0 16,1-6-8-16,-4 6-4 0,0 3-1 0,-1-1 0 0,1 1 0 15,7 3-7-15,-3 0 0 0,-1-3-1 0,-3 2 0 16,3 1 5-16,1 6 2 0,-1-7 0 16,1 4 0-16,3-3 14 0,-4 6-9 0,4-1 9 0,3-5-8 15,-3 6 8-15,4-1 0 0,-4-2 0 0,7 6 0 16,0-4 0-16,-4 7-12 0,8-10 12 0,-4 4-12 15,0 6 12-15,0-13 0 0,0 1 0 0,3 3-8 16,1-1 8-16,-1 1 0 0,1 0 0 0,-1-3-8 16,1-4 8-16,3 1 0 0,-3 3 0 0,-1 0-8 15,4-6 8-15,-3-6-8 0,-1 6 8 0,-3-6-8 16,7 0 8-16,0 0 0 0,-7 0 0 0,7 0-8 16,-3-6 8-16,3 6-8 0,0-6 8 0,4 0-8 15,-8 0 8-15,1-3 0 0,-1 0 0 0,1 1 0 0,-1-4 0 16,1 0 8-16,-1 0-8 0,-3-2 0 0,4-1 0 15,-1 0 0-15,-3-2-10 0,4 2 10 0,-1-3-15 0,-3 6 4 16,4 1 1-16,-4-4 0 0,3 6 10 0,-3 0-12 16,0 1 12-16,0 2-12 0,4 3 1 0,-4-3 0 15,0 0 0-15,0 6 0 0,0 0-4 0,0 0-1 16,0 0 0-16,0 0 0 16,3-6-8-16,-3 6-3 0,0 0 0 0,0 0 0 0,4 0 8 0,-4 0 2 15,0 0 0-15,7-6 0 0,-3 6 8 0,-4 0 9 16,7 0-13-16,-7 0 5 0,0 0 8 0,3 6-8 15,4 0 8-15,-3 0-8 0,-1 0 8 0,1 0 8 16,-1-1-8-16,1 4 11 0,-1-3-11 0,1 0 0 16,3 6 0-16,-4-6 8 0,-3 0-8 0,8 2 0 15,-5 1 0-15,1 6 0 0,-1-6 0 0,1 5 12 0,-1-2-12 0,1 3 12 16,-1-3-12-16,4 5 0 0,0-5 0 0,-3 3 8 16,3 2-8-16,4 1 0 0,-4 0 0 0,-4-4 0 15,8 4 0-15,-8 0 0 0,4-7 0 0,0 7 0 31,0-9-47-31,0 3-14 0</inkml:trace>
  <inkml:trace contextRef="#ctx0" brushRef="#br0" timeOffset="3194.049">5687 13105 948 0,'0'0'27'0,"0"0"5"0,0 0-32 0,0 0 0 0,0 0 0 0,0 0 0 16,0 0 37-16,0 0 1 0,0 0 0 0,0 0 0 15,-7-6-18-15,7 6-3 0,0 0-1 0,0 0 0 16,0 0 11-16,0-3 1 0,0 3 1 0,0 0 0 16,0 0 1-16,0 0 0 0,0 0 0 0,0 0 0 15,0 0-9-15,0 0-1 0,0 0-1 0,0 0 0 16,0 0 1-16,0 6 0 0,3 0 0 0,1 6 0 16,-4-3-20-16,3 2 0 0,1 1 0 0,3-3 0 15,-4 6 0-15,4-1 0 0,1 4 0 0,-1-3 0 16,0-1 0-16,0 1 0 0,0 9 0 0,3-10 0 15,4 7 0-15,-3-1 0 0,-4-8 0 0,4 9 0 0,3-7 0 16,0 1 0-16,0 6 0 0,-3-7 0 0,-1 1 0 0,-3 3 0 16,4-6 0-16,-1-1 0 0,5 1 0 0,-8-3 0 15,0 3 0-15,0-7 0 0,0 1 0 0,3 3 0 16,-3-3 0-16,0 0 0 0,-3-3 0 0,-1 0 0 16,-3-3 0-16,0 0 0 0,0 0 0 0,0 0 0 15,8 0 8-15,-8 0-8 0,0 0 0 0,0 0 0 16,0 0 0-16,0 0 0 0,3-3 0 0,1-3 0 0,-4-3 0 15,3 0 0-15,-3-2 8 0,4-1-8 16,-4-6 9-16,0 1-9 0,0-4 9 0,3-3-9 16,-3 4 8-16,4-10-8 0,-1 4 0 0,1 3 0 15,-1-10 0-15,-3 10 0 0,4-1 0 0,-4 1 0 16,3 2 0-16,-3 0-11 0,4 1-7 0,-4 5-2 16,0-2 0-16,7-4 0 15,-7 9-18-15,0 0-4 0,3-8-1 0,-3 8 0 16,4 3-26-16,-4 0-6 0,3 4-1 0,-3-7-406 0</inkml:trace>
  <inkml:trace contextRef="#ctx0" brushRef="#br0" timeOffset="3924.413">6611 13093 975 0,'-7'-3'21'0,"3"-3"5"0,-3 6 1 0,0-5 1 0,0 5-28 0,0-6 0 0,0-3 0 0,-3 9 0 15,3-3 52-15,-4 3 4 0,4 0 2 0,-7 0 0 16,3-3-37-16,1 3-7 0,-4 3-2 0,-1-3 0 16,1 3-12-16,0 0 0 0,4 9 8 0,-8-7-8 15,7 1 0-15,-10-3 0 0,4 3 0 0,2 6 0 16,-2 3 0-16,-1-1 0 0,4-2 0 0,3 3 0 16,-10 2 0-16,7 1-10 0,0 3 2 0,4-4 0 15,-5 7 8-15,5-4 0 0,3 7 0 0,0-7-8 16,0 7 8-16,3-4-8 0,1 4 8 0,-1-4-8 15,1 7 8-15,3-10 0 0,0 4 0 0,0-1-8 0,3-2 8 16,1-3-8-16,-1-1 8 0,4-2-8 0,-3 0-2 0,3-4 0 16,0 4 0-16,0-3 0 0,3-3 10 0,-2-1-12 15,2-2 12-15,1 6-12 0,-1-3 0 0,4-3-1 16,-3-6 0-16,-4 6 0 0,4-6 21 0,-1 6 4 16,4-12 0-16,-3 6 1 0,3-6-24 0,-3 6-5 15,-1-6 0-15,1-3-1 0,-4-3 26 0,7 1 6 16,-7-1 1-16,0 0 0 0,0-6 10 0,0 1 2 15,-3 2 1-15,-1-3 0 0,1-5-20 0,-4 2-9 16,0 4 8-16,-4-10-8 0,1 10 0 0,-1-1 0 0,-3-3 0 16,0 7 0-16,0-1 8 0,3-3-8 0,-10 1 8 15,0 2-8-15,4 3 0 0,-4 1 0 0,3-4 0 0,-3 0 0 16,0 3-25-16,0 4 2 16,3-4 1-16,0 0 0 15,-6 3-34-15,6 0-8 0,1 4 0 0,-1-4-379 0</inkml:trace>
  <inkml:trace contextRef="#ctx0" brushRef="#br0" timeOffset="4803.692">6883 12226 970 0,'0'0'27'0,"0"0"7"0,0 0-34 0,0 0 0 15,0 6 0-15,0 0 0 0,0 0 8 0,0 2-8 16,0-8 0-16,0 12 0 0,0 0 14 0,0-6-4 0,3 6-1 0,-3-1 0 16,0 10-1-16,0-9 0 15,0 2 0-15,0 7 0 0,0 0 20 0,0-4 3 16,0 7 1-16,0 2 0 0,0-2 22 0,-3 8 5 16,3-5 1-16,-4 2 0 0,4 6-45 0,-3-2-15 0,3-4 9 15,0 9-9-15,-4 0 8 0,4-2-8 0,0 2 8 16,0 0-8-16,0 9 8 0,4-9-8 0,-4 6 8 0,3 3-8 15,1 3 0-15,-1-3 0 0,1 1 0 16,-1-1 0-16,4 3 0 0,-3-9 0 0,-1 3 0 0,1-967 0 16,-4 1925 10-16,0-964-10 0,3-5 12 0,1-7-12 15,0 4 0-15,-4-7 0 0,0 1 0 0,0-4-12 16,0-2 0-16,3-3 0 0,-3-4 0 0,0 7 0 31,0-12-68-31,4 6-12 0,-4-7-4 0,0-5 0 0</inkml:trace>
  <inkml:trace contextRef="#ctx0" brushRef="#br0" timeOffset="5497.317">7151 13431 1142 0,'0'0'32'0,"0"0"8"0,0 0-32 0,0 0-8 0,0 0 0 0,0 0 0 16,0 0 0-16,0 0 11 0,7 6-11 0,-4 0 12 15,4 6-12-15,1-6 0 0,2-6-10 0,-3 6 10 16,7-6 0-16,-3 6 0 0,3-1-8 0,-3-2 8 16,3 0 0-16,-4 3 0 0,4 0 0 0,0-3 0 15,1 0 10-15,2 0 2 0,-3-3 0 0,4 0 0 16,-4 0 6-16,0-3 2 0,4 3 0 0,-8-6 0 15,8 0 9-15,-4-3 3 0,0 3 0 0,0-2 0 16,-3 2-21-16,0-6-11 0,-1 0 12 0,-3 0-12 16,7 1 13-16,-10 2-4 0,3-9-1 0,0 4 0 0,-4-1-8 15,-3 0 0-15,4-2 0 0,-4-1 0 0,0-3 0 0,0 10 0 16,-4-10-12-16,-3 3 12 0,0 4-14 0,0-1 5 16,-7 3 1-16,4 0 0 0,-1 4-2 0,0-1 0 15,-3 0 0-15,0 3 0 0,0 6-3 0,-4 0-1 16,4-6 0-16,0 12 0 15,-3-6-14-15,-1 6-4 0,0 6 0 0,-3 2 0 16,0-2 9-16,3 9 2 0,1-4 0 0,-1 4 0 0,0 5 21 0,1 1 0 16,-1-4-9-16,4 10 9 0,3-4 8 0,1 6 4 15,-8 4 2-15,8-10 0 0,3 3-1 0,0-5 0 16,3-4 0-16,0 4 0 0,1-4-1 0,3 1 0 16,3-7 0-16,1 4 0 0,0-3-1 0,3-1-1 15,0 1 0-15,3-3 0 0,4-4-2 0,-7 4 0 0,8-3 0 16,-1-3 0-16,3 0 12 0,4-4 1 0,1 1 1 0,-1-6 0 15,3 6-22-15,1-6 0 0,3 0 0 0,-3-6-8 16,7-3-8-16,-11 4-2 0,7-1 0 0,-3 0 0 31,3-3-102-31,-3 0-20 0</inkml:trace>
  <inkml:trace contextRef="#ctx0" brushRef="#br0" timeOffset="6340.166">7645 12558 799 0,'0'0'17'0,"0"0"4"0,0 0 1 0,0 0 1 0,0 0-23 0,0 0 0 0,0 0 0 0,0 0 0 15,0 0 30-15,0 0 2 16,-4-3 0-16,4 3 0 0,0 0-21 0,0 0-11 15,0 0 12-15,-10 0-12 0,3 0 26 0,-1 0-2 0,8 0 0 0,0 0 0 16,-7 3-11-16,4 0-2 0,-4 0-1 0,0 0 0 16,3 0-10-16,-3 6 0 0,0-9 0 0,0 6 8 15,0 0-8-15,3-6 0 0,-6 11 0 0,6-5 0 16,-3 0 8-16,4 0 0 0,-1 3 0 0,-6-3 0 16,3 0-8-16,0 5-14 0,3-5 3 0,1 0 1 15,-5 0-6-15,5 0 0 0,-1 3-1 0,-3-3 0 16,4 5-20-1,-4-11-4-15,7 0-1 0,-4 6 0 0,4-6 2 16,-3 6 0-16,3-6 0 0,0 0-296 0</inkml:trace>
  <inkml:trace contextRef="#ctx0" brushRef="#br0" timeOffset="8609.288">8463 13337 1347 0,'0'0'38'0,"-7"0"9"0,0 6-38 0,7-6-9 0,0 0 0 0,0 0 0 0,0 0 0 0,0 0 0 15,-7 0 0-15,7 0 0 16,0 0 0-16,-4 6 0 0,4-6-9 0,0 0 9 0,-3 9 0 0,3-9 0 15,0 9-8-15,0-1 8 0,0 4 0 0,3-6 0 16,-3 6 0-16,4 0 0 0,0-1 0 0,3 1 9 16,-4 3-9-16,4-3 8 0,-3 2-8 0,-1 7 0 15,1-6 0-15,-1 2 0 0,1 1 10 0,-1-6 0 16,1 2 0-16,-1 4 0 0,-3-9-10 0,4 3-11 16,-1-4 3-16,-3 1 0 0,0-9 8 0,0 0 0 15,0 0 8-15,0 0-8 0,0 0 8 0,0 0-8 16,0 6 8-16,0-6-8 0,0 0 14 15,0 0-2-15,0 0 0 0,0 0 0 0,0 0 9 0,0 0 2 16,-3 0 0-16,-4-12 0 0,7 1-8 0,-4-1-2 16,4-3 0-16,0-3 0 0,0-8-13 0,0 2 0 15,0-2 0-15,4-3 0 0,-1-1 0 0,1 7 0 0,-1-4-8 16,1 1 8-16,3-4 0 0,0 7 0 0,-3-4 0 0,-1 10 0 16,4-10 0-16,-3 10 0 0,3-1-8 0,0 3 8 15,0 1 0-15,0-1-8 0,0 9 8 0,0-6 0 16,0 1 0-16,4 2 0 0,-4-3 0 0,0 3 0 15,0 3 0-15,-4 3-10 0,4-3 10 0,0 6-12 16,1 0 2-16,-1 0 0 0,0 0 0 0,0 6 0 16,0-6-9-16,0 6-1 0,0 3-1 0,3 0 0 15,1 6 21-15,-4 2 0 0,7-5-9 0,-3 6 9 16,-4-1 0-16,3 7 0 0,-3-7 0 0,1 4 0 16,-1 0 0-16,-4-1 0 0,4 1 0 0,-3-1 0 15,-1-8 0-15,4 0 0 0,-3-3 0 0,3-4 0 0,-4 7 0 0,1-6 0 16,-1-6 0-16,-3 0 0 15,4 12 0-15,-1-12 0 0,-3 0 0 0,4 3 0 0,3-3 0 0,-7 0 0 16,0 0 8-16,7-3-8 16,4 3 9-16,-4-12-1 0,0 6 0 0,3-6 0 0,-3 4 1 0,4-10 0 15,0 6 0-15,-1-8 0 0,1-1-9 0,-1 1 0 16,1-4 0-16,0 6 8 0,-1 1-8 0,1-4 0 16,-1 1 0-16,1-1 0 0,-1 6 0 0,1 4 0 15,0-7 0-15,-4 6 0 0,3 3 0 0,-3 3 0 16,0-5 0-16,0 2 8 0,0 6-8 0,-3 0-11 15,3 0 3-15,0 3 0 0,0 3-1 0,-3 0 0 16,3 0 0-16,0-3 0 0,0 9-11 0,-4-3-1 0,4-1-1 0,-3 1 0 16,0 0 13-16,-1 0 9 0,4 3-12 0,0 6 12 15,-3-1 0-15,-1-2 0 0,1 3 0 0,-1 2 0 16,1 1 0-16,3 3 0 0,-4 2 0 16,-3 7 0-16,4-7 12 0,-1 4 4 0,1-4 0 0,0 3 0 15,-1 4-16-15,-3-10 0 0,4 10 0 0,-1-12 0 16,1 5 0-16,-4-2 0 0,0-7 0 15,0 7 0 1,0-6-23-16,0 2-7 0,0-8-2 0,3 3 0 16,-3 0-13-16,0-4-3 0,0 7-1 0,0-9-445 0</inkml:trace>
  <inkml:trace contextRef="#ctx0" brushRef="#br0" timeOffset="9434.147">9761 13264 889 0,'0'0'19'0,"0"0"4"0,0 0 1 0,0 0 2 0,0 0-26 0,0 0 0 0,-3-12 0 0,-1 3 0 16,1 3 23-16,3 0-1 0,-4-2 0 0,4 2 0 15,0-3 3-15,-3 3 1 0,-1-3 0 0,1 3 0 16,-4-2 5-16,3 5 1 0,-3-3 0 0,0-3 0 15,0 6 0-15,0-3 0 0,-4 6 0 0,4-6 0 16,0 6-10-16,-3-6-2 0,3 6 0 0,-4 0 0 16,0 0-11-16,1 0-9 0,-1 6 12 0,1-6-12 15,-5 6 0-15,5-6 0 0,-1 9 0 0,1 0 0 16,-1-3 0-16,1 2 0 0,3 1-9 0,-4 6 9 16,4-3-8-16,0 2 8 0,-4 1-8 0,4 6 8 15,0-10 0-15,0 7 0 0,4 3 0 0,-1-4 0 16,1 4 0-16,3-6 0 0,0 5 0 0,0-2 0 15,0-6-12-15,3 2 4 0,1 4 0 0,3-3 0 16,-4-4 8-16,4 4 0 0,-3 0 0 0,3-4-8 16,-4-2 8-16,4 6-12 0,-3-6 12 0,3-3-12 0,0 0 12 0,-3-1 0 15,3 1 0-15,-4 0 0 0,4-6-10 16,0 6 0-16,0-6 0 0,0-6 0 0,0 0 10 0,0 6-12 16,0-6 12-16,1-5-12 0,2 2 12 0,-3-6 8 15,4 6-8-15,-4-2 11 0,0-4-11 0,0-3 0 16,0 1 0-16,0 5 8 0,0-9-17 0,0 7-4 15,-3-1-1-15,3-3 0 0,-4 4 14 0,1 2 0 16,-1-6 0-16,-3 6 10 0,4 1-10 0,-1 2 0 0,1-6 0 0,-4 6 8 16,-4 3-8-16,4 1 0 0,0 5 0 0,0 0 0 15,0 0 0-15,0-6 0 0,0 6 0 0,0 0 0 16,0 0-9-16,0 0 9 0,0 0-12 0,0 0 12 16,0 0-13-16,0 0 4 0,0 0 1 0,0 0 0 15,0 0 0-15,0-968 0 0,0 1936 0 0,0-968 0 16,0 0 0-16,4 6 0 0,-1-1 0 0,1 1 0 15,0 3 8-15,-1 3 0 0,1-3 0 0,-4 5 0 16,3-2 0-16,1-6 0 0,-1 6 0 16,1 0 0-16,-1 2 0 0,-3 4 0 0,4-9 8 0,-1 5-8 15,4 1 0-15,-3 3 0 0,-1-4 0 0,4 1 0 16,-3 6 0-16,3-10 0 0,0 1 0 0,0 6 0 16,0-3 0-16,0-4 0 0,4 7 0 0,-4-9 0 15,3 0 0-15,1-1-8 0,-4-2 0 0,0 6-324 16,4-12-64-16</inkml:trace>
  <inkml:trace contextRef="#ctx0" brushRef="#br0" timeOffset="10219.424">10650 13246 1220 0,'0'0'34'0,"0"0"9"0,0 0-35 0,0 0-8 0,0 0 0 0,0 0 0 16,0 0 29-16,0 0 4 0,0 0 1 0,0 0 0 0,0 0-13 16,0 0-2-16,0 0-1 0,0 0 0 0,0 0-18 0,0 0-9 15,0 0 1-15,4 6 0 0,-1-3 8 0,4 6 0 16,-3-9 0-16,3 6 0 0,-3 0 8 0,-1-1 3 15,1-2 1-15,3 6 0 0,-4 0-12 0,1 3 12 16,3 0-12-16,0-1 12 0,3-2-12 0,-2 6 12 16,2-6-12-16,1-1 12 0,-4 1-12 0,3 9 10 15,1-15-10-15,-1 9 10 0,5-4-10 0,-5 1 0 0,4 3 0 16,-3 0 8-16,3 0-8 0,0-1 0 0,0 1 0 16,0 3 8-16,-3-9-8 0,3-1 0 0,-7 1 0 0,4-3 0 15,-1 0 0-15,-3 6 0 0,0-6 0 0,4 0-11 16,0 0 11-16,-4-3 0 0,0 3 0 0,0-3 0 15,0 0 0-15,-7 0 0 0,3-3 0 16,1 0 0-16,-1 0 17 0,1-6 3 16,-1 6 0-16,1-3 0 0,-1 0-1 0,1-5 0 0,-1-4 0 0,1 0 0 15,0 1-11-15,-1 2-8 0,1-9 12 0,-1 1-12 16,1-1 0-16,-1-2 0 0,4-4 0 0,-3 10 0 16,3-13 0-16,-4 10 0 0,-3-4 0 0,4 3-12 15,3 4 4-15,-4-1 8 0,1 1-13 0,-1 5 5 16,5-3-20-16,-5 3-3 0,4 3-1 15,0-2 0-15,0-1-24 0,0 3-4 0,0 3-2 16,4 3-329-16,-4 3-65 0</inkml:trace>
  <inkml:trace contextRef="#ctx0" brushRef="#br0" timeOffset="10821.376">11550 13161 1184 0,'0'0'26'0,"0"0"6"0,0 0 0 0,-7 0 1 0,3-6-33 0,-3 3 0 0,4-3 0 0,-4 6 0 15,3-6 15-15,-3 0-4 0,0 1-1 0,4 2 0 16,-4 0-10-16,3 0 0 0,-3-3 0 0,0 3 0 16,0 0 26-16,0 3 3 0,-4 0 1 0,1 0 0 15,3 6-38-15,-4 3-8 0,0-3-2 0,1 5 0 16,-1 1 18-16,1-3-10 0,-1 6 10 0,0-4-8 15,-3 4 8-15,4 6-8 0,-1-4 8 0,4 7-8 16,-3-7 8-16,2 4-8 0,1 3 8 0,4-4-8 16,-1 4 8-16,1-1 0 0,3-2 0 0,0-4 0 15,0 7 0-15,3-6 0 0,-3-4 0 0,4 1 0 0,3 0-8 16,-4-10 0-16,5 4 0 0,-5-3 0 0,4 3 8 16,0-3-8-16,4-3 8 0,-4-3-8 0,3 0 8 0,-3-3-8 15,4 0 8-15,0-3-8 0,-1-6 8 0,1 3 14 16,-1 4-3-16,1-10-1 0,0 3 0 0,-1-3 0 15,1 1 0-15,-4-10 0 0,3 10-10 0,-3 2 0 16,0-6 0-16,-3 3 0 0,0 1 0 0,-1-1 12 16,1 3-12-16,-4-5 12 0,0-1-12 0,0 0 0 15,0 4 0-15,-4-7 0 0,1 9 0 0,-1-2 0 0,0-1 0 16,1 0 8-16,-4 3-8 0,3 1 0 0,-3-1 0 16,0 6-11-16,0 0-2 0,4 0-1 15,-4 0 0-15,0 3 0 16,7 3-14-16,0 0-2 0,-8 3-1 0,8-3 0 15,-7 6-113-15,7-6-22 0</inkml:trace>
  <inkml:trace contextRef="#ctx0" brushRef="#br0" timeOffset="11222.583">11712 13270 1120 0,'0'0'32'0,"0"0"6"0,0 0-30 0,0 0-8 16,0 0 0-16,0 0 0 16,0 0 0-16,0 0-15 0,4 6 4 0,-4-6 1 0,3 5 1 0,1-2 0 15,-4-3 0-15,3 9 0 0,1-3 9 0,-4 3-8 16,3 0 8-16,-3 0-8 0,4 2 8 0,-4-5 0 16,3 6 0-16,-3 3 0 0,4 2 0 0,-4 1 0 15,-4-3 0-15,1-1-8 0,3 7 8 0,0-3-8 0,0-1 8 0,0 4-8 16,3-10-4-16,-3 1-1 0,0 3 0 0,4-3 0 31,-4-1-15-31,4-5-4 0,-1 6 0 0</inkml:trace>
  <inkml:trace contextRef="#ctx0" brushRef="#br0" timeOffset="11452.743">11652 12961 1858 0,'-21'0'52'0,"14"0"13"0,7 0-52 0,0 0-13 0,-7 0 0 0,7 0 0 15,0 0-49-15,0 0-13 0,0 0-2 0,0 0-1 16,0 0-71-16,0 0-15 0,7-6-2 0,-3 6-1 0</inkml:trace>
  <inkml:trace contextRef="#ctx0" brushRef="#br0" timeOffset="11838.231">12040 12579 1541 0,'0'0'44'0,"0"0"9"0,0 0-42 0,0 0-11 0,0 0 0 0,0 0 0 16,0 0 0-16,0 0-9 0,0 0 9 0,0 0-13 31,0 0-42-31,0 0-8 0,0 0-1 0,0 6-1 0,0 0 41 0,4 5 8 0,-1-5 1 0,-3 6 1 16,0 0 14-16,0 2-9 0,4 1 9 0,-4 0-8 15,3 11 8-15,-3-8 0 0,4 8 8 0,-4 4-8 16,0-4 11-16,0 4-3 0,0 2 0 0,0 3 0 16,0 1 0-16,0-1 0 0,0 0 0 0,0 3 0 15,3 3-8-15,1-5 0 0,3-1 0 0,-3 6 0 0,-1 3 0 16,4 0 0-16,-3 3 0 0,-1-5 0 16,4 2 0-16,0 0-17 0,0-9 4 0,-3 0 1 15,-1-2-17 1,1-4-3-16,-4-8-1 0,0 5 0 0,3-14 21 0,1 0 12 0,-4-1-12 0,4 1 12 15,-1-3-36-15,-3-9-1 0,0 0 0 16,0 0-394-16</inkml:trace>
  <inkml:trace contextRef="#ctx0" brushRef="#br0" timeOffset="12150.906">12051 13190 1530 0,'0'0'33'0,"0"0"7"0,0 0 2 0,0 0 2 0,0 0-36 0,0 0-8 0,0 0 0 0,0 0 0 16,0 0-13-16,0 0-5 0,0 0-1 0,0 0 0 31,0 0-16-31,0 0-3 0,3-6-1 0,-3 6 0 0,4-3 25 0,-1 1 5 0,5-1 1 0,-1-3 0 15,0 3 8-15,3-3 0 0,1 3 0 0,-4 0 0 16,3 0 0-16,1 3 0 0,-4 0 0 0,4 0-8 16,3 0 8-16,-4 0-12 0,1 0 12 0,3 0-12 15,0 0-37-15,0-6-8 16,0 6-2-16,1 0 0 0,-1 0-30 0,0 0-7 0</inkml:trace>
  <inkml:trace contextRef="#ctx0" brushRef="#br0" timeOffset="12615.905">12390 13099 1404 0,'0'0'31'0,"0"0"6"0,0 0 2 0,-8 0 0 0,8 0-31 0,-7 0-8 0,7 0 0 0,0 0 0 16,0 0 0-16,0 0 0 0,0 0 0 0,0 0 0 16,0 0 0-16,0 0-16 15,0 0 4-15,0 0 0 0,0 0 4 0,0 0 0 0,-3 6 0 0,3 0 0 16,-4 6 8-16,4-4 0 0,4 1 0 0,-4 3 0 16,3-3 0-16,1 9 0 0,-1-4 8 0,1 1-8 15,0 6 0-15,-1-4 8 0,1 7-8 0,3-7 0 16,0-2 0-16,0 9 0 0,0-7 0 0,0 1 0 15,3-6 0-15,-2 2 0 0,2 4 0 0,4-9 0 16,-3 0 0-16,3-4 0 0,-3 4 0 0,-4-6 0 16,3 0 0-16,1 3 8 0,-4-6-8 0,3 0 0 15,-3 0 0-15,0-6 0 0,1 3 0 0,2-3 0 0,-3 0 12 16,4-2-1-16,-4-1-1 0,0 3 0 0,0-6-10 16,3 0 0-16,-6 1 0 0,3-1 8 0,-3-3-8 0,-1-2-11 15,4 2 3-15,-3-3 0 0,-4 1 8 0,3 5-8 16,-3-9 8-16,4 9-8 15,-4-2-13-15,-4-1-3 0,4 6 0 0,-3-3 0 16,3 4-6-16,-4-4-2 0,4 3 0 16,0 3 0-16,0 0-44 0,0-3-10 0,0 4-2 0</inkml:trace>
  <inkml:trace contextRef="#ctx0" brushRef="#br0" timeOffset="13104.69">12816 13120 781 0,'0'0'16'0,"0"0"4"0,0 0 1 0,0 0 3 0,4 6-24 0,-1-1 0 0,5-2 0 0,-5 3 0 16,1 0 0-16,3 0 0 0,-4 3-10 0,4 0 10 15,0 0-32 1,0-1 1-16,-3 1 0 0,-1 3 0 0,4 3 16 0,-3-4 3 0,3 4 1 0,-3 0 0 16,-1 2 11-16,1-8 0 0,-1 9 8 0,1 0-8 15,-4-7 17-15,3 1-1 0,-3 3 0 0,0-6 0 0,0 5-8 0,0-2-8 16,0 0 12-16,0 0-12 0,-3-7 0 0,3 1 0 15,0-6 0-15,0 0 0 0,0 0 11 0,0 0-11 16,0 0 10-16,0 0-10 0,0 0 15 0,0 0-3 16,-7-3-1-16,0 0 0 0,-1-2 1 0,5-4 1 15,-4 0 0-15,3-9 0 0,1 4 3 0,-1-1 1 16,1-6 0-16,-1 1 0 16,1-4-6-16,3 1-2 0,3-7 0 0,1 4 0 15,-1-1-9-15,4 1 0 0,0 5 0 0,4-5 8 0,0 5 0 0,-1 1 0 16,4-1 0-16,0 1 0 0,1 5-8 0,2-3-9 15,-3 6 9-15,4-2-13 16,0 8-52-16,3-6-11 0,-4 6-1 0,-3-3-1 0</inkml:trace>
  <inkml:trace contextRef="#ctx0" brushRef="#br0" timeOffset="13854.434">13254 13276 1177 0,'0'0'25'0,"0"0"6"0,0 0 1 0,0 0 2 0,0 0-34 0,0 0 0 0,0 0 0 0,0 0 0 15,0 0 0-15,7 0-20 0,0 5 2 0,0-2 1 16,4-3 4-16,3 0 1 0,-4 0 0 0,4 0 0 16,1 0 12-16,2 0 0 0,1-3 0 0,3 3 0 15,-3-5 0-15,-1 5 0 0,4-6 0 0,-3 0 0 16,3-6 15-16,0 3-4 0,-3 0-1 0,0 1 0 15,-1-1-10-15,1-6 0 0,0 3 0 0,-1 1 0 16,1-7 12-16,-4 9 4 0,-3-9 1 0,3 4 0 16,-4-7-5-16,1 6-2 0,-1-5 0 0,-3 5 0 15,-3 0-10-15,0-2 0 0,-1-1 0 0,-3 3 8 16,0 1-8-16,0 5 8 0,-3-3-8 0,-5 0 8 16,-2-2-8-16,3 8-11 0,-4 0 3 0,-3 3 0 15,0 3-2-15,-4 3 0 0,-3 0 0 0,0 6 0 0,0 3 0 16,0 2 0-16,0-2 0 0,-1 6 0 15,5-4 10-15,-4 4-10 0,3 0 10 0,0-4-10 0,4 1 10 0,0 6-12 16,3-10 12-16,1 7-12 0,-4 3 12 0,3-4-12 16,1 4 12-16,3-4-12 0,0 1 12 0,-1 3 0 15,8-4 0-15,-3 7-8 0,3-7 16 0,3 1 3 16,-3 3 1-16,4 2 0 0,0-5-12 0,-1 2 10 16,1 4-10-16,3-4 10 0,0-2-10 0,0 6 0 15,3-13 0-15,1 7 8 0,3-3-8 16,0-4 0-16,0-2 0 0,4 3 0 0,-4-6 0 0,7 0 8 15,-3-3-8-15,3 0 8 0,0-3-8 0,4 0-11 16,-4-3 3-16,4 0 0 16,-4-6-44-16,4 0-9 0</inkml:trace>
  <inkml:trace contextRef="#ctx0" brushRef="#br0" timeOffset="15070.075">15004 13190 961 0,'0'0'20'0,"0"0"5"0,0 0 1 0,0 0 2 0,0 0-28 0,0 0 0 0,0 0 0 0,0-6 0 0,0 1 26 0,3 2-1 15,-3 3 0-15,0-6 0 0,0 6 2 0,-3-9 0 16,-1 3 0-16,1 3 0 0,-1-3 9 0,1 0 1 16,-5 0 1-16,1 1 0 0,0 2-4 0,0-3-1 15,0 0 0-15,-3 3 0 0,-1 0-13 0,0 3-4 16,4-3 0-16,-3 3 0 0,-1 0-16 0,1 3 0 16,-1 0 0-16,1 0 0 0,-5 6 0 0,5-3-9 15,-4-1 9-15,3 7-8 0,-3-6 0 0,3 12 0 16,-3-7 0-16,0 10 0 0,0-3-12 0,0 2-3 15,0 10 0-15,0-7 0 16,3 1-7-16,1 2-2 0,-1 1 0 0,4-4 0 0,0 1 23 0,0-4 9 16,7 4-8-16,-4-4 8 0,4 1 0 0,4-6 0 0,-4-1 0 0,7 4 8 15,-4-6-8-15,8-1 0 0,-4 1 0 0,4-3 0 16,-1 0-21-16,1 0 1 0,-1-3 0 16,5-4 0-1,-1 4-18-15,3-3-3 0,-3-6-1 0,1 0 0 16,2 0-25-16,-3 1-5 0,0-4 0 0,0 0-292 0</inkml:trace>
  <inkml:trace contextRef="#ctx0" brushRef="#br0" timeOffset="15393.767">14926 12817 1321 0,'0'0'28'0,"0"0"7"0,0 0 1 15,0 0 2-15,0 0-30 0,0 0-8 0,0 0 0 0,0 0 0 0,0 0-12 0,0 0-3 16,-4 9-1-16,4 3 0 0,0-7-1 0,0 4-1 16,0 0 0-16,0 3 0 0,0 2 18 0,4-2 0 15,0 3 0-15,-4 3 0 0,0-1 0 0,3 4 0 16,-3 2 0-16,0 1 0 0,4-4 9 0,-4 4-1 15,3 5 0-15,-3-8 0 0,0 8 0 0,0 1 0 16,4-4 0-16,-1 7 0 0,1-10-8 0,-1 6 0 16,1-8 0-16,-1 8 0 15,1-11-24-15,-1 8-6 0,1 4-2 0,-1-12 0 16,1 8-131-16,-1-8-26 0</inkml:trace>
  <inkml:trace contextRef="#ctx0" brushRef="#br0" timeOffset="15934.967">15148 13320 399 0,'0'0'11'0,"0"0"3"16,4 6-14-16,-4-6 0 0,3 5 0 0,4 1 0 0,-3 0 0 0,3-6 0 16,0 0-9-16,0 0 9 0,0 0 0 0,4 0-9 15,-4 0 9-15,3 0 0 0,-3 0 0 0,4-6 0 16,-4 6 12-16,0-6-4 16,4 1 32-16,-4-1 6 0,0 0 2 0,0 0 0 15,0-6 6-15,-4 6 2 0,5-3 0 0,-5 4 0 0,4-7-18 0,-3 0-3 16,-4 0-1-16,3 3 0 0,-3 1-5 0,0-7-1 15,0 3 0-15,-3 3 0 0,3-2-19 0,0-4-9 16,-4 6 8-16,-3 3-8 0,4-6 0 0,-5 7 0 16,1-4 0-16,4 3 0 0,-4 0-15 0,0 0-1 15,0 0-1-15,0 3 0 0,0 3 1 0,-4 0 1 16,0 3 0-16,-3 3 0 16,4 0-13-16,-1 0-4 0,1 9 0 0,-1-4 0 0,0 1 6 15,1 3 1-15,3-1 0 0,-4 1 0 0,4 6 15 0,0-1 10 0,0-2-12 0,0 3 12 16,0-1-11-16,3 4 11 0,1-1-10 0,3-2 10 15,0 2 14-15,0-5 9 0,0 0 1 0,3-1 1 16,1 10 3-16,3-13 0 0,0 4 0 0,0 0 0 16,0-7-16-16,4 4-2 0,-1-3-1 0,-3-3 0 15,4 5-9-15,-1-8 0 0,1 6 0 0,3-6 0 16,-3 0 0-16,-1-3 0 0,4 3 0 0,-3-4 8 16,3-2-8-16,0-2 8 0,0 2-8 0,1-3 8 15,-1-3-18-15,3 0-4 0,1 0-1 0</inkml:trace>
  <inkml:trace contextRef="#ctx0" brushRef="#br0" timeOffset="16850.184">16302 13302 914 0,'0'0'20'0,"0"0"4"0,0 0 0 0,0 0 3 0,0 0-27 0,0 0 0 0,0 0 0 0,0 0 0 16,0 0 34-16,0 0 2 0,0 0 0 0,0 0 0 0,0 0-8 0,0 0 0 16,0 0-1-16,0 0 0 0,0 0-4 15,-7 9-1-15,3 6 0 0,1-10 0 16,3 7 5-16,0 3 1 0,0 0 0 0,3 5 0 0,1-2-13 0,-4 2-3 16,3 4 0-16,-3-4 0 0,4 7-12 0,-4-1 0 15,7 1 0-15,-4-4 0 0,1 7 0 16,3-4 9-16,0 1-9 0,0 2 8 0,-3-2-8 0,3 5 0 15,-4-3 0-15,4-2 8 0,0 5-8 0,-3-8 0 16,-1 8 0-16,1-12 8 0,3 7-8 0,-3-6 0 16,3 2 0-16,-4-8 0 0,1 2 0 0,-1-8 0 15,1 0 0-15,-1 0 0 0,-3-3 0 0,0-6 8 0,0 0-8 16,0 0 8-16,0 0-8 0,0 0 8 0,0 0-8 16,0 0 8-16,0 0-8 0,0 0 10 15,-7-6-10-15,4-3 10 0,-4-3-10 0,0-11 0 16,-4-1 9-16,4-2-9 0,-4-4 0 0,4-2 0 0,-3-12 0 15,3 0 0-15,-4 3 0 0,0-3 9 16,4-6-9-16,-3 3 0 0,-1 2 0 0,1 1-16 0,3 0 2 0,0 9 0 16,-1-3 14-16,5 5 0 0,-4 1 0 15,3 6-9-15,1-4 9 0,3 4 0 0,0-1 0 0,0 4 0 16,0 2 0-16,3 4 0 0,1-7 0 0,-1 12 0 16,1-2 0-16,-1-1 0 0,1 3-10 0,3 3 10 15,0 3-11-15,0 1 11 0,0-7-10 0,4 6 10 16,-1 0 0-16,1 3 0 0,0 3 0 0,3-3 0 15,3 3 0-15,-3 0 0 0,4 0 0 0,-4 0 0 16,0 3 0-16,0 0 0 0,4 3-9 0,-4-3 9 16,0 12 0-16,4-4 0 0,-4-2 0 0,4 6 0 0,-4 2-16 0,0 4 1 15,0-3 1-15,-3-1 0 0,3 10 0 0,-4-7 0 16,-3 1 0-16,4 5 0 0,-4 4-3 0,-4-4-1 16,-3-5 0-16,0-1 0 0,0 1 8 0,-3-3 2 15,-4-1 0-15,3 4 0 0,-6-9 8 0,3-4 14 16,-4 1-3-16,1 3-1 0,-1-6-10 0,-3 3 12 15,3-3-12-15,1-6 12 0,-4 0-28 0,-1 0-4 16,1-6-2-16,0-9 0 0</inkml:trace>
  <inkml:trace contextRef="#ctx0" brushRef="#br0" timeOffset="17614.191">16686 13361 414 0,'0'0'8'0,"0"0"3"0,0 0 0 0,4-3 1 0,3 0-12 0,0-3 0 16,0 3 0-16,0 0 0 0,0 3 22 0,0-6 2 16,0 6 0-16,4-6 0 0,-4 1 28 0,0 5 7 15,4-9 1-15,-4 6 0 0,0-3-10 0,3 0-2 16,-3 3 0-16,0 0 0 0,0-3-12 0,1 6-4 0,-1-3 0 0,0 0 0 16,-7 3-12-16,7-3-4 0,-4 3 0 0,4 0 0 15,-7 0 13-15,7-5 3 0,4-1 0 0,-4 0 0 16,0-3-16-16,0 0-4 0,0 0 0 0,-3 3 0 15,-1-2 13-15,1-1 3 0,3 3 0 0,-4-6 0 16,1 0-15-16,-1 7-2 0,-3-4-1 16,4-3 0-16,-4 6-2 0,0-6 0 15,0-2 0-15,0-1 0 0,0 3-8 0,-4 3 0 0,1-2 0 0,-1-4 8 16,1 6-8-16,-1 0 0 0,-3 0-12 0,0 4 12 16,4 2-9-16,-4-3 9 0,3 0 0 0,4 6 0 15,0 0-23-15,-7 0 3 0,-4 0 0 0,4 0 0 31,0 6-23-31,0 0-4 0,-3 2-1 0,-1 1 0 0,0 0-19 0,1 3-4 16,-1 5-1-16,4-5 0 0,-3 3 51 0,3 0 9 0,0-1 3 0,-1-2 0 16,1 6 53-16,4-4 10 0,-1 4 2 0,1 0 1 0,3-1-33 15,0 1-6-15,0 3-2 0,0-4 0 0,3 4 0 16,1-4 0-16,3-2 0 0,-4 3 0 0,5 5-16 16,-1-5 0-16,0 0 0 0,0-4 0 0,3 4 0 0,-3-6-9 15,4-4 1-15,-4 4 0 0,4-3 8 0,-1 0 0 16,4-3 0-16,-3 0 0 0,3-6 0 0,0 0 0 15,-3 5 8-15,3-10-8 0,0 5 0 0,0-6 0 16,0-3 0-16,-3 3 0 16,3-9-28-16,0 4-9 0,0 2-3 0,-3-3 0 0</inkml:trace>
  <inkml:trace contextRef="#ctx0" brushRef="#br0" timeOffset="18068.871">17156 13099 1447 0,'0'0'32'0,"0"0"6"0,0 0 2 0,0 0 0 0,0 0-32 0,0 0-8 0,0 0 0 0,0 0 0 16,0 0-37 0,0 0-10-16,0 0-1 0,0 6-1 0,3 0 5 15,1 3 0-15,-1-6 1 0,1 3 0 0,3-1 43 0,-4 1 0 0,4 0 8 0,-3 0 0 16,-1 0 12-16,4 6 4 0,-3-6 0 0,3 2 0 16,0 4-12-16,-3 0-1 0,3-6-1 0,0 3 0 15,0-1 6-15,0 1 2 0,0 0 0 0,0 6 0 0,0-9-18 0,0 5 0 16,4-8 0-16,-1 6 0 0,-3-3 0 0,4-3 0 15,-4 3 8-15,0-3-8 0,4 3 10 16,-4-6-2-16,0 0 0 0,0 3 0 0,0-3-8 0,0 0 8 16,-7 0-8-16,0 0 8 0,7-3-8 0,-7 3 0 15,7-6 0-15,-4 3 0 0,1-6 8 0,0 3 0 16,-1 0 0-16,-3 0 0 0,4 1-8 0,-4-7-11 16,0 0 3-16,0 0 0 0,0 3-4 0,-4-2 0 15,4-1 0-15,0-3 0 16,0 1-35-16,-3-4-7 0,-1 3-2 0,4 0-481 0</inkml:trace>
  <inkml:trace contextRef="#ctx0" brushRef="#br0" timeOffset="18579.446">17537 13114 1404 0,'0'0'31'15,"0"0"6"-15,0 0 2 0,0 0 0 0,0 0-31 0,0 0-8 0,0 0 0 0,0 0 0 0,0 0-17 0,0 0-5 16,0 0-1-16,0 0 0 16,0 0-5-16,0 0-2 0,0 0 0 0,3 9 0 0,1-3 18 0,-1-1 3 15,1 1 1-15,-1 6 0 0,1-12 8 0,-1 9 0 16,1 6 0-16,-4-4 0 0,3-2 0 0,1 3 0 16,-4 0 0-16,3-3 0 0,-3-1 0 0,4-2 0 15,-4 3-10-15,0 3 10 0,0-12 0 0,0 6 0 16,0-6 0-16,0 0 0 0,0 0 0 0,0 0 12 0,0 0 0 15,0 0 0-15,0 0 30 0,0 0 6 0,0 0 0 0,0 0 1 16,0-6-31-16,0-6-6 0,0 0-2 0,3 1 0 16,-3-4 0-16,4-6 0 0,0 4 0 0,-1-7 0 15,4 6-10-15,-3-8 8 0,6 8-8 0,-3-11 8 16,4 8-8-16,-1-2 0 0,5-1 0 16,-5 4 0-16,8 2 0 0,-4 0-11 0,3 1 11 0,-2 2-8 31,-1 3-19-31,3 6-3 0,-3-8-1 0,4 11 0 15,-4 0-37-15,4 0-8 0,0 3-2 0,-4 3-441 0</inkml:trace>
  <inkml:trace contextRef="#ctx0" brushRef="#br0" timeOffset="20901.466">18687 13090 1265 0,'0'0'36'0,"0"0"8"0,0 0-36 0,0 0-8 0,0 0 0 0,0 0 0 16,0 0 8-16,0 0 0 0,0 0 0 0,-4-6 0 15,1 1-8-15,-1-1 0 0,1 0 0 0,3 0 8 16,-4 0 12-16,4 3 1 0,0-3 1 0,-4 3 0 16,4-3 10-16,-3 1 3 0,-4 2 0 0,3-9 0 15,1 12-1-15,-1-6 0 0,1 0 0 0,-4 0 0 16,3 3-10-16,-3 0-3 0,0 0 0 0,0 0 0 15,4 0-21-15,-5 3 0 0,1-5 0 0,-3 5 0 16,3-6-11-16,0 6 11 0,0 6-13 0,0-6 5 16,-4 3-6-16,0 2-1 0,1 1 0 0,-1 0 0 15,1 6-1-15,-1-6-1 0,0 6 0 0,4-4 0 16,0 4 5-16,0 0 0 0,0 6 1 0,4-7 0 16,-4 4 3-16,3 0 0 0,4-1 0 0,-3 4 0 15,3-3-2-15,0-1 0 0,0 1 0 0,3 3 0 16,1-3-1-16,3-4 0 0,-4 1 0 0,4 6 0 15,0-12-7-15,0-1-2 0,4 4 0 0,-4 0 0 0,7 0-1 0,-3-6-1 16,-4 0 0-16,3 0 0 0,1-3 22 0,0-3 0 16,-1 0-9-16,1 0 9 0,-1-9 0 0,1 6 9 15,3-3-1-15,-3 4 0 0,3-7-8 0,-4-3 12 16,1 3-12-16,3-2 12 0,-3-1-12 0,-1-3 12 16,1 1-12-16,-4-4 12 0,3 9 3 0,-3-5 1 15,-3 2 0-15,3 3 0 0,-3 0-16 0,-1 1 0 16,1-1 0-16,-1 3 0 0,1 0 0 0,-4 3 0 15,0 1 0-15,0 5 0 0,0 0 9 0,0 0-1 16,0 0 0-16,0 0 0 0,0 0 10 0,0 0 2 16,0 0 0-16,0 0 0 0,0 0-31 0,0 0-5 15,0 0-2-15,-4 8 0 0,1 1 18 0,-1 0 0 16,4 6-8-16,-3 2 8 0,3-8-12 0,-4 6 2 16,4 2 0-16,0 4 0 0,0-3 10 0,-4 2 0 0,4 4 0 0,0-1 0 15,0 4 0-15,0-7 14 0,0 7-3 0,4-1-1 16,-4-2-10-16,0 8-11 0,4-5 3 0,-1 8 0 15,-3-9 8-15,0 4 0 0,4 2 0 0,-1-3 0 16,-3-2 0-16,4-1 0 0,-4 1 0 0,3-7 0 16,1 4 0-16,-1-12 0 0,-3 11 0 0,0-8 0 15,4 3-29 1,-4-4-4-16,3-2-1 0,-3-3 0 0,4 0-24 0,-4-3-5 16,0-6-1-16</inkml:trace>
  <inkml:trace contextRef="#ctx0" brushRef="#br0" timeOffset="21343.793">18955 13208 1384 0,'0'0'39'0,"0"0"9"0,0 0-38 0,0 0-10 16,0 0 0-16,0 0 0 0,0 0-17 0,0 0-6 16,0 0-1-16,0 0 0 15,0 0-15-15,3 6-3 0,-3 3-1 0,4-3 0 0,-1 2 28 0,1 1 6 0,3-3 1 0,0 12 0 16,0-12 8-16,0 2 0 0,0 4 0 0,4 0 0 16,-4 0 0-16,3-1 14 0,4 1-3 0,-3-6-1 15,3 3 4-15,-3-3 1 0,3 3 0 0,-4-4 0 16,5 4-4-16,2-3-1 0,-3-6 0 0,-3 6 0 15,3-6-10-15,0 0 12 0,4-6-12 16,-8 6 12-16,4 0-12 0,-3-6 0 0,0 6 0 0,-1-9 8 16,-3 4 20-16,4-1 3 0,-4-3 1 0,-4-6 0 15,4 9-32-15,-3-5 0 0,0-4 0 0,-4 0 0 16,3 0 22-16,-3 4-2 0,0-7 0 0,0 3 0 16,0 1-8-16,-3-1-1 0,3 9-1 0,-4-9 0 15,0 7-10-15,4-4 0 0,-3 3 0 0,-1 3 8 16,4 6-22-16,0 0-5 0,0-6-1 0,0 6 0 15,0-6-45-15,0 6-10 0,0 0-1 0,0 0-1 0</inkml:trace>
  <inkml:trace contextRef="#ctx0" brushRef="#br0" timeOffset="21895.049">19509 13190 954 0,'0'0'20'0,"0"0"5"0,0 0 1 0,0 0 2 0,0 0-28 0,0 0 0 0,0 0 0 0,0 0 0 16,0 0 24-16,3 3-1 16,-3-3 0-16,0 0 0 0,7 3 5 0,0 3 0 0,-3-6 1 0,3 0 0 15,0 0 7-15,-4 0 2 0,4 0 0 0,1-6 0 16,-5 6-1-16,4 0 0 0,-3-3 0 0,3 0 0 15,0 0 5-15,0 0 1 0,0-2 0 0,0-1 0 16,0 0-27-16,-3-3-4 0,3 3-2 0,0 0 0 16,0-6 0-16,0 7 0 0,0-4 0 0,-4 0 0 15,4 0-10-15,-3-3 0 0,-1 6 9 0,4-5-9 16,1-4 0-16,-5 3 0 0,1 0 0 0,-1 1 0 16,1-1 0-16,-1 3-10 0,-3 0 1 0,0 3 0 15,0 1-5-15,0 5-1 0,0-9 0 0,0 9 0 16,-7-3-3-16,4 0-1 0,-4 3 0 0,-1 0 0 15,1 6-5-15,-3 3 0 0,-1-1-1 0,1 1 0 16,-1 3 3-16,-3 6 1 0,3-4 0 0,-3 1 0 16,4 6-1-16,-1-4 0 0,1 1 0 0,-1 8 0 15,4-8 22-15,0 5 0 0,-4-2 10 0,4 6-10 16,4-4 16-16,-4 1-3 0,3-1-1 0,4 4 0 0,0-10 2 0,0 10 0 16,4-10 0-16,-1 4 0 0,1-1-14 0,3 1 9 15,0-9-9-15,0 0 8 0,0-1 3 0,3 4 0 16,1-3 0-16,0-6 0 0,-1-1-3 0,1 1 0 15,-1-3 0-15,5 0 0 0,-5 0 4 0,4-3 0 16,-3 0 0-16,-1 0 0 0,1 0-12 0,0 0 0 16,-1 0 0-16,1-3 0 0,-4 3 0 0,3-3 0 0,1 0 0 15,-4-3 0 1,0 6-30-16,0-5-11 0,0-1-3 0,-3 6-372 0,3-9-74 0</inkml:trace>
  <inkml:trace contextRef="#ctx0" brushRef="#br0" timeOffset="23470.362">20934 13140 1146 0,'0'0'32'0,"0"0"8"0,0 0-32 0,0 0-8 0,0 0 0 0,0 0 0 16,0 0 0-16,0 0 0 0,0 0 0 0,0 0 0 0,0 0-8 0,0 0-4 15,3 6 0-15,-3 0 0 16,4 0 12-16,-4-6 0 0,3 9 0 0,1-3 0 16,-1 0 14-16,5 2 5 0,-5 1 1 0,1 3 0 15,3-3-20-15,0 3 10 0,-4-1-10 0,4 4 8 0,0 0 0 0,0-1 0 16,0 1 0-16,0 6 0 0,1 2-8 0,-5-5 12 15,1-1-12-15,-1 10 12 0,1-9-4 16,-1 2 0-16,-3 4 0 0,0-1 0 0,0-2 8 0,-3 2 2 16,-4 1 0-16,0-4 0 0,-1 4 2 0,-2-4 0 15,-1 4 0-15,1-9 0 0,-4 8-7 0,0-5-1 16,-1-3 0-16,-2 5 0 0,-1-8 0 0,1 3-1 16,-1-4 0-16,0-2 0 0,1 3 23 0,-5-6 5 15,5 0 1-15,-1-3 0 0,0 0-29 0,1-1-11 16,-1-4 8-16,1-1-8 15,2-3-38-15,1-3-13 0,0-3-2 0,0-3-1 16,4-5-50-16,-1 2-11 0,-3-5-1 0</inkml:trace>
  <inkml:trace contextRef="#ctx0" brushRef="#br0" timeOffset="23684.194">20687 12887 1443 0,'0'0'32'0,"0"0"6"0,0 0 2 0,0 0 0 0,0 0-32 0,0 0-8 0,0 0 0 0,0 0 0 16,0 0-22-16,0 0-6 0,0 0-2 0,0 0 0 15,0 0-27-15,0 0-6 0,0 0-1 0,0 0-293 16,0 0-59-16</inkml:trace>
  <inkml:trace contextRef="#ctx0" brushRef="#br0" timeOffset="24290.606">21018 13187 1213 0,'0'0'26'0,"0"0"6"0,0 0 0 0,0 0 4 0,0 0-36 0,0 0 0 0,0 0 0 0,0 0 0 16,0 0 0-16,0 0 0 0,0 0 0 0,0 0 0 16,0 0 0-16,0 0-9 0,8 3 9 0,-5 3-12 15,4 0 12-15,0 0 0 0,4 0 0 0,-4-3-8 16,3 3 8-16,1-3 0 0,3 0 0 0,-3-1 0 16,3 1 0-16,3 0 11 0,-2-3-3 0,2 0 0 0,1 0 4 0,-1-3 0 15,1 0 0-15,-4 1 0 16,0-4-12-16,4 0 8 0,-4-3-8 0,0-3 8 0,-3 6-8 0,-1-3 0 15,1-2 0-15,0-4 8 0,-4 0-17 0,0 1-4 16,0-4-1-16,-4 6 0 16,1 0-17-16,-4-8-3 0,0 2-1 0,-4 4 0 15,1-1-7-15,-1 3-2 0,1 0 0 0,-4 3 0 16,0 4 44-16,-4-1 0 0,0 0 0 0,-3 6 0 0,0 0-10 0,0 0 0 16,0 3 0-16,0 6 0 0,-4-4 10 0,4 7-13 15,0 3 5-15,-4-3 8 0,4-1 0 0,0 4 0 16,0 0 9-16,0 5-1 0,0-2-8 0,3 6 0 15,1-4 0-15,3 1 8 0,-1-1-8 0,1 1 11 16,4 2-11-16,3 1 12 0,0 2 5 0,0-8 2 0,3 9 0 16,4-10 0-16,1 4 0 0,2-4 0 0,1 1 0 0,-1-3 0 15,8-4-7-15,-4 1 0 16,7-6-1-16,-3 6 0 0,3-12-20 0,-3 0-4 16,6 0-1-16,-3-12 0 15,4 6-11-15,-4-6-3 0,1-2 0 0</inkml:trace>
  <inkml:trace contextRef="#ctx0" brushRef="#br0" timeOffset="25112.253">21985 13108 1220 0,'0'0'27'0,"0"0"5"0,0 0 2 0,0 0 0 0,0 0-34 0,0 0 0 0,0 0 0 0,0 0 0 16,0 0-11-16,0 0-9 0,0 0-1 0,0 0-1 16,0 0-6-1,0 6-2-15,0-6 0 0,0 12 0 0,0-7 14 0,4 4 4 0,-4-3 0 0,3 6 0 16,1 0 22-16,-4-3 5 0,3 2 1 0,-3 1 0 16,4 6-16-16,-1-4 9 0,-3 1-9 0,0 6 8 15,0-10 0-15,0 4 0 0,4 0 0 0,-1 0 0 16,-3-4-8-16,4-5 0 0,-4 6 0 0,0-12-11 15,0 0 11-15,0 6 0 0,3 0 0 0,-3-6 0 0,0 0 8 16,0 0 3-16,0 0 1 0,0 0 0 0,0 0 3 0,0 0 1 16,0 0 0-16,0 0 0 0,4-6 11 15,-4-6 2-15,3 6 1 0,1-11 0 0,-4 5-10 0,3-3-1 16,-3 0-1-16,4 1 0 0,0-10-18 0,-1 4 0 16,1-4 8-16,3 3-8 0,-4-2 0 0,4 5 0 15,0-2 8-15,0-4-8 0,0 7 0 0,4-7 0 16,0 9 0-16,-1 4-9 0,4-7 9 0,-3 3-8 15,3 6 8-15,0 1-8 0,-3-4 8 16,3 6 0-16,-4 0 0 0,1 6 0 16,0 0-23-16,-1 0-2 0,1 0-1 0,-1 0 0 0,-3 0 6 0,4 6 2 15,-4 0 0-15,4-6 0 0,-4 12-4 0,0-7-1 16,-4 4 0-16,4 0 0 0,0 0 11 0,-3 3 1 0,3-1 1 0,-4 4 0 16,1-3 10-16,-1 6 0 0,-3-7 0 0,4 4-8 15,0 6 8-15,-1-1 0 0,1-5 0 0,-1 5 0 16,-3-5 0-16,4 9 0 0,-4-7-10 0,3 1 10 15,-3 3-20-15,4-10 2 0,-4 1 1 0,0 3 0 32,0-3-33-32,0-7-6 0,0-5-2 0,0 0 0 0</inkml:trace>
  <inkml:trace contextRef="#ctx0" brushRef="#br0" timeOffset="25706.777">22550 13155 1126 0,'0'0'24'0,"0"0"6"0,0 0 1 0,0 0 1 0,0 0-32 0,0 0 0 0,0 0 0 0,0 0 0 15,0 0 0-15,7 0-14 0,0 3 1 0,-4-3 0 16,4 0 13-16,0 0-9 0,0 0 9 0,4 0-8 16,-4-3 21-16,0 0 5 0,4 3 1 0,-1 0 0 15,1-6 29-15,-1 0 7 0,1 0 1 0,0 1 0 16,-1-1-36-16,1-3-6 0,-1 3-2 0,1-3 0 15,-4 0 4-15,4 3 0 0,-4-5 0 0,0-1 0 16,0 0-8-16,0 0 0 0,0 4-8 0,-4-10 12 16,4 6 3-16,-3 0 0 0,-4-5 0 0,0 8 0 15,0-3-1-15,0 3 0 0,0 1 0 0,-4-4 0 16,4 6-14-16,-3 0 0 0,-4 3 0 0,3 3 0 16,4 0 0-16,-7-6 0 0,-3 6 0 0,3-6 0 15,0 6-23-15,-4 0-7 16,-3 6-2-16,3-6 0 0,1 6 13 0,-4 3 3 0,3 3 0 0,-3 5 0 15,7 1 0-15,-4 0 0 0,1-4 0 0,3 4 0 0,-4 0 16 16,0-1 0-16,4 4 0 0,0 2 0 0,4-5 0 0,3 5 0 16,-4-2 0-16,4 3 0 0,4-4 0 0,-4 1 0 15,0-1 0-15,0-2 0 0,7 3 0 16,-4-7 0-16,4 4 0 0,0-6 0 0,1-1 0 0,-1 1 0 16,3 0 0-16,4-6 0 0,0 0 0 0,-3-3 0 15,3 0 0-15,0-3 0 16,-3 0-36-16,3-3-3 0,4-3-1 0,-4 3 0 15,3-9-32-15,1 6-8 0,-4 0 0 0</inkml:trace>
  <inkml:trace contextRef="#ctx0" brushRef="#br0" timeOffset="26366.956">23721 13043 1206 0,'0'0'26'0,"0"0"6"0,0 0 0 0,0 0 3 0,0 0-35 0,0 0 0 0,-7-6 0 0,7 6 0 15,-7-3 13-15,3 1-4 0,-3-1-1 0,4-3 0 16,-1 0 16-16,1 0 4 0,-5 6 0 0,8 0 0 16,0 0-7-16,-7-9-1 0,7 9 0 0,-7-3 0 15,0-3 18-15,0 6 3 0,0 0 1 0,0-3 0 16,7 3-32-16,-10 0-10 0,-5 3 0 0,5 0 0 31,-4 6-16-31,0-3-9 0,-1 6-3 0,1-1 0 16,0-2 0-16,4 3 0 0,-4-3 0 0,3 6 0 0,0-4 18 0,4-2 10 0,-3 6-12 15,3 2 12-15,3-8 0 0,1 6 0 0,-1 3 0 0,1-7 0 16,-1 7 0-16,4-6 0 0,4 3 0 0,-4-4 0 16,7 1-8-16,-4 6 8 0,4-12 0 0,0 5 0 31,4-2-32-31,-4 3 0 0,4-3 0 0,3 0 0 0,0-4 16 0,-4 1 3 0,4 0 1 0,1-6 0 15,-1 0 0-15,0 0 0 0,0 0 0 0,0 0 0 16,4 0-23-16,-4-6-4 0,0 0-1 16,0 1 0-16,0-4-23 0,0 0-5 0,0-3 0 15</inkml:trace>
  <inkml:trace contextRef="#ctx0" brushRef="#br0" timeOffset="26681.374">23724 12626 1698 0,'0'0'48'0,"0"0"11"0,0 0-47 0,0 0-12 0,0 0 0 0,0 0 0 15,0 0-14-15,-3 6-5 16,3 3-1-16,0 2 0 15,0-2-28-15,3 3-7 0,-3 0-1 0,4 5 0 0,-1-5 39 0,1 3 7 0,-1 2 2 0,1 1 0 16,-4 0 8-16,3 5 0 0,-3-2 0 0,4 2 0 16,0-2 0-16,-1 8-8 0,1-8 8 0,-4 2-8 15,3 1 8-15,-3 2 0 0,4-2 0 0,-4 2 0 16,3-8 0-16,1 11-8 0,-1-11 0 16,-3 5 0-16,4-2-21 0,-1 0-4 15,-3-4-1-15,4 1 0 0,-4-6-46 0,0-1-10 16,3 1-2-16</inkml:trace>
  <inkml:trace contextRef="#ctx0" brushRef="#br0" timeOffset="27276.483">23918 13155 1108 0,'0'0'24'0,"0"0"6"0,0 0 1 0,0 0 0 0,0 0-31 0,0 0 0 0,0 0 0 0,0 0 0 31,0 0-58-31,7 3-18 0,0-3-3 0,1 3-1 0,-1-6 52 0,3 3 11 0,-3-6 1 0,4 6 1 16,-1-6 31-16,1 6 7 0,3-6 1 0,-3-3 0 15,3 4 3-15,-4-1 1 0,4-3 0 0,1 0 0 16,-5 3 11-16,1 0 2 0,-1-5 1 0,1-1 0 16,-4 3-34-16,0-3-8 0,0-2 0 0,0-1 0 15,-3 0 8-15,-1 3 0 0,-3-5 0 0,4 5 0 16,-4 0-8-16,-4-2 0 0,4 2 0 0,-7 3-11 15,0 0 11-15,4 3-8 0,-5 0 8 0,1 0-8 16,0-2 16-16,0 5 3 0,-3 0 1 0,-1 0 0 16,1 3-12-16,-1 3 0 0,0 0 0 0,1 8-11 0,-4-5-7 15,0 6-2-15,3-6 0 0,-3 6 0 0,3 2 2 16,1 4 0-16,3-6 0 0,0 3 0 0,0-1 32 0,3 1 6 16,1-3 2-16,3 2 0 0,0 4-8 0,0 6-2 15,0-7 0-15,0 1 0 0,3-1-3 0,1 4-1 16,3-3 0-16,0-1 0 0,0 4 2 15,3-3 0-15,-3-1 0 0,4 4 0 0,0-4-10 16,-1-5 8-16,4 6-8 0,-3-3 8 0,-1 2-8 16,4-11 0-16,1 3-12 0,-1-3 12 0,0 0-20 0,0-1 3 15,-3 1 1-15,3 0 0 16,0-6-13-16,0 0-3 0,0 0 0 0,0-6-280 16,0 3-57-16</inkml:trace>
  <inkml:trace contextRef="#ctx0" brushRef="#br0" timeOffset="27650.185">24373 13011 1832 0,'0'0'52'0,"0"0"12"0,0 0-52 0,0 0-12 0,0 0 0 0,0 0 0 16,0 0-28-16,0 12-8 0,0-6-1 0,4-1-1 15,-1 4-17-15,5 0-3 0,-5 0-1 0,4 3 0 0,0-1 43 0,-3-5 8 16,3 6 8-16,0 0-12 0,0 3 12 0,0-4 0 16,0 1 0-16,0 3 0 0,4-3 11 0,-4 2-3 15,0 1 0-15,0 0 0 0,0-4-8 16,0 1 8-16,3 6-8 0,-2-12 8 16,-1 5-8-16,0-2 0 0,3 0 0 0,-3 0 0 15,-3-3 0-15,3-3 8 0,0 0-8 0,-7-3 8 0,3 6 0 0,-3-6 0 16,0 0 0-16,0 0 0 0,0 0 11 0,0 0 1 15,7-6 1-15,-3 0 0 0,0 0 3 0,-1-3 0 16,1-3 0-16,-1 1 0 0,1-10-10 0,-4 6-2 16,0 4 0-16,3-10 0 0,-3-3-12 0,4 1 0 15,-1 2 0-15,-3-5-10 16,0 5-18-16,0 1-3 0,0-1-1 16,0 3-683-16</inkml:trace>
  <inkml:trace contextRef="#ctx0" brushRef="#br0" timeOffset="27980.51">24698 13064 1191 0,'0'0'26'0,"0"0"6"0,0 0 0 0,0 0 2 0,0 0-34 0,-4 3 0 0,1 9 0 0,3-12 0 0,-4 5-12 0,4 1-10 16,0 3-2-16,0 3 0 16,4 0-22-16,-1-4-5 0,-3 7-1 0,4-6 0 0,3 6 38 0,-3-6 14 15,3 2-11-15,-4 1 11 0,1 0 0 0,-1-3 15 16,4 2-2-16,-3 1 0 0,3 6-13 0,-4-12-8 15,1 5 8-15,3-5-13 16,-4 0-24-16,-3 0-5 0,0-6-1 0,0 0-324 0</inkml:trace>
  <inkml:trace contextRef="#ctx0" brushRef="#br0" timeOffset="28172.522">24610 12720 1220 0,'0'0'27'0,"0"0"5"0,0 0 2 0,0 0 0 0,3 3-34 0,4 6 0 0,0-3 0 0,4 5 0 16,0-2-54-1,-1-3-18-15,4 6-3 0,0-6-1 0</inkml:trace>
  <inkml:trace contextRef="#ctx0" brushRef="#br0" timeOffset="28676.194">24959 13079 1440 0,'0'0'32'0,"0"0"6"0,0 0 2 0,0 0 0 0,0 0-32 0,0 0-8 16,0 0 0-16,0 0 0 16,0 5-49-16,0-5-11 0,4 6-3 0,3-6 0 15,3 3 27-15,1 0 4 0,-1 0 2 0,4-3 0 0,1 0 30 0,2 0 0 16,-3 0 0-16,0 0 0 0,-3 0 0 0,3-3 13 0,0-3-1 0,0 6 0 16,-3-6 7-16,3 6 1 0,0-5 0 0,-3-7 0 15,-4 6 9-15,0 0 3 0,3-6 0 0,-2 3 0 16,-5-2-16-16,4-1-4 0,-3 0 0 0,-4 3 0 15,3-2-12-15,-3-1 0 0,0 0 0 0,0 6 0 16,-3-6 9-16,-4 1-1 0,3 5 0 0,-3 0 0 16,0-3-8-16,-4 3-17 0,1 6 4 0,-4-6 1 31,0 6-18-31,-4 0-3 0,0 0-1 0,-3 0 0 16,3 6-21-16,-3-6-4 0,4 6-1 0,-5 0 0 0,5 3 48 0,-1 6 12 0,1-7 0 0,-1 4 0 15,0 3 0-15,4-1 14 0,-3 1-2 0,2-3 0 16,-2 6-12-16,6-4 0 0,1-2 0 0,-1 0 0 15,7 5 12-15,-3-5 5 0,4 0 2 0,3 6 0 16,0-4-19-16,0-2 0 0,3 6 0 0,1-4 0 16,-1-2 0-16,5 6-11 0,2-3 2 0,-3-4 0 15,7 1 9-15,-3 6-12 0,3-12 12 0,0 2-12 0,0 4 12 16,4-6 9-16,-4 3-1 0,4-6-8 16,-1-3-20-16,1 0-12 0,-4-3-1 0,4 0-1 15,-4-6-21-15,0 3-4 0,0-3-1 16</inkml:trace>
  <inkml:trace contextRef="#ctx0" brushRef="#br0" timeOffset="29229.853">25298 12961 1220 0,'0'0'27'0,"0"0"5"0,0 0 2 0,0 0 0 0,0 0-34 0,0 0 0 0,0 0 0 0,3 6 0 31,-3 0-44-31,4 3-16 0,-1-4-4 0,1 4 0 0,-1 6 44 0,1-9 8 0,-1 6 1 0,1-4 1 16,-1 1 10-16,1 3 0 0,-1-3 0 0,1 8 0 16,-4-11 34-16,4 6 2 0,-1 0 1 0,1 5 0 15,-4-2-29-15,3-6-8 0,1 6 0 0,-1-4 0 16,1 1 0-16,-4 3 0 0,3-6 0 0,-3 0 0 15,0-1 12-15,0 1-1 0,4-3-1 0,-4 0 0 16,0-6-10-16,0 0 0 0,0 0 0 0,0 0 0 16,3 9 10-16,-3-9 0 0,0 0 0 0,0 0 0 15,0 0-10-15,0 0 0 0,0 0 0 0,4 0 8 16,3 0 29-16,-4-9 6 0,1 3 1 0,3-3 0 16,0 0-28-16,-3-2-4 0,-1-1-2 0,4-6 0 15,-3 1-10-15,3-4 0 0,0 0 0 0,0-2 8 0,0 5-8 16,0-8 0-16,0 5 0 0,0 7 0 0,0-10 0 15,4 6 0-15,-1-2 0 0,1 8 0 0,-1-3 0 0,1 1 0 16,0 2 0-16,3 3-11 0,-4 3 3 0,1-6 0 16,-4 4 0-16,4 5 0 15,-1-3-16-15,-3 3-4 0,4 0 0 0,-4 3 0 0,0 0 4 0,3 0 0 16,-2 3 0-16,-1 0 0 0,0 3 16 0,0 5 8 16,0-5-8-16,-4 0 8 0,4 3-12 0,-3 3 4 15,3 0 0-15,-4-1 0 0,1 7 8 0,0-6 0 0,-1 8 0 16,1-2 0-16,-1-6 0 0,-3 2 0 0,4 1 0 15,-4 6 0 1,0-4-28-16,0-5-3 0,3 6-1 0,-3 2 0 16,0-8-107-16,4 6-21 0</inkml:trace>
  <inkml:trace contextRef="#ctx0" brushRef="#br0" timeOffset="29709.465">25904 12914 1183 0,'0'0'33'0,"0"0"8"0,0 0-33 0,0 0-8 15,0 0 0-15,0 0 0 0,0 0 0 0,0 0 0 16,0 0 0-16,0 0 0 15,0 9-33-15,4 0-3 0,-4-9 0 0,0 8 0 0,4 7 12 0,-4-9 3 16,3 3 0-16,1 5 0 0,-4-5 21 0,0 3 0 16,3 0 0-16,-3 0 0 0,0-1 0 0,0 1 0 15,0-3 0-15,4 3 0 0,-4-1 0 0,3-2 0 16,1-3 0-16,-4 0 0 0,0-6-28 0,3 9 3 16,-3-9 0-16,0 6 0 0,0-6 3 0,0 0 1 15,0 0 0-15,0 0 0 0,0 0 2 0,0 0 1 16,0 0 0-16,0 0 0 0,0 0-3 0,0 0-1 15,7-6 0-15,-7 6 0 0,4-3 12 0,-1-3 10 0,4-3-13 0,-3 3 5 16,3-11 8-16,-3-1 0 0,3 3 0 0,3-2 0 16,-3-4 12-16,0 3-3 0,4-5 0 0,-1 5 0 15,1-2-9-15,0 5 0 0,-1 0 9 0,1-2-9 16,-1 5 0-16,4 0-10 0,1-2 1 0,-1 2 0 16,0 0-7-16,0 3-2 0,4 0 0 0,-4 3 0 31,3 1-6-31,-3 2-2 0,1-3 0 0,-1 6 0 0,0-6 5 0,-4 6 1 15,8 0 0-15,-4 0-102 0,-3 0-20 0</inkml:trace>
  <inkml:trace contextRef="#ctx0" brushRef="#br0" timeOffset="29799.516">26335 13040 570 0,'-4'15'16'0,"1"-6"4"0,-1 11-20 0,1-8 0 0,-1 3 0 0,-3 5-240 15</inkml:trace>
  <inkml:trace contextRef="#ctx0" brushRef="#br0" timeOffset="30389.089">26444 13017 1022 0,'0'0'28'0,"0"0"8"0,0 0-28 0,0 0-8 0,0 0 0 16,0 0 0 0,0 0-51-16,0 0-11 0,0 0-2 0,7 0-1 15,0 6 13-15,4 0 2 0,-8-6 1 0,5 0 0 0,-1 0 60 0,0 0 12 0,-4 0 2 0,4 0 1 16,0 0 39-16,0-6 8 0,4 0 2 0,-4 0 0 15,4 0-23-15,-4-3-5 0,0 3-1 0,3-2 0 16,-3-1-37-16,0 3-9 0,0-6 0 0,0 6 0 16,0-8 0-16,1 2 0 0,-1 6 0 0,-4-3 0 15,4 6 18-15,-3-9 2 0,-1 6 0 0,1-5 0 16,-4 2-10-16,0 3-2 0,3-3 0 0,-3 3 0 16,0 3-8-16,0 3 8 0,0-11-8 0,0 11 8 15,-3-6-8-15,3 6-11 0,-4 0 3 0,-3-6 0 0,0 3 8 16,0 3-8-16,0 0 8 0,-4 0-8 0,4 3 0 0,-3 3 0 15,3 0 0-15,-4 0 0 16,1 2-20-16,3 1-3 0,-4 0-1 16,0 3 0-16,4 5 7 0,-3-5 1 0,3 3 0 0,0 5 0 15,0 1 8-15,0 0 3 0,3-7 0 0,0 7 0 0,1-1 13 0,-1-2 0 16,1 0 0-16,3-1 0 0,0-2 0 0,3 6 0 16,-3-7 0-16,7-2 10 0,1 3 2 0,-1-3 1 15,3-4 0-15,1 7 0 0,-1-9-1 0,4 9 0 16,1-7 0-16,2 1 0 0,-3-3-12 0,4 0 0 15,3 6 0-15,0-12-10 0,0 6 10 0,-3-6 0 0,3 0 0 16,0 0 0-16,4 0-8 0,0-6 0 0,-1-3 0 16,-2 6 0-1,2-3-25-15,-3 3-5 0,4-6-1 16,0 4 0-16</inkml:trace>
  <inkml:trace contextRef="#ctx0" brushRef="#br0" timeOffset="31178.436">27333 12961 1220 0,'0'0'34'0,"0"0"9"0,0 0-35 0,0 0-8 0,0 0 0 0,0 0 0 16,-7 6 12-16,7-6 0 0,0 0 0 0,0 0 0 16,0 0-12-16,0 0 0 0,0 0 0 0,-3 3 0 15,3-3 0-15,0 0 12 0,0 9-12 0,0-9 12 16,-4 8-12-16,4-2 0 0,0 0 0 0,0 6 8 15,0-12-8-15,4 6 8 0,-4 6-8 0,3-4 8 16,1 1 10-16,-1 0 2 0,1 0 0 0,-1 6 0 16,1-4-20-16,3-5 0 0,-4 3 0 0,4 0 0 15,0 0 0-15,-3-1 10 0,3 1-10 0,0-3 8 0,0 0 0 16,0-3 0-16,0 3 0 0,0 3 0 0,7-9-8 0,-3 6 0 16,0-3 0-16,-1-3 0 0,1 0 8 0,-1 0 0 15,-3 0 0-15,4 0 0 0,0 0-8 0,-4 0 0 16,0-3 0-16,0 0 0 0,0 0 8 0,0 0 0 15,-4-6 0-15,4 3 0 0,1 0-8 0,-5 0 12 16,4 0-12-16,0-2 12 0,-3-4-12 0,3 3 0 16,-4-6 0-16,1 9 8 0,3-11-8 0,-4 5 0 0,1 0 0 15,-4-2 0-15,3 2-11 0,-3-3-4 16,4 0-1-16,-4 7 0 0,0-4-3 0,-4 0-1 0,4 6 0 0,0-3 0 31,-3 4-39-31,3-4-8 0,-4 3-1 0,4 6-1 0</inkml:trace>
  <inkml:trace contextRef="#ctx0" brushRef="#br0" timeOffset="31885.083">27795 12911 1335 0,'0'0'29'0,"0"0"7"0,0 0 0 0,0 0 2 0,0 0-30 0,0 0-8 0,0 0 0 0,0 0 0 16,0 6-15-16,4 0-4 0,-1 6-1 0,1-7 0 15,-1 4 10-15,1-3 2 0,-4 6 0 0,4-6 0 16,-1 5 8-16,1-2 0 0,-1 3 8 0,1 0-8 16,-1 0 8-16,1-1-8 0,-4 1 8 0,3 0-8 15,1 3 0-15,-1-4 0 0,1-5 0 0,-4 3 0 16,3 0 0-16,-3 0 0 0,4-1 0 0,-1 1 0 16,-3-9 0-16,0 0 0 0,4 6 0 0,-1 0 0 15,4-6 0-15,-3 0 0 0,3 0 0 0,-3 0 0 16,6 0 20-16,-3 0 0 0,0-6 0 0,0 0 0 15,4 0-6-15,0 1-2 0,-1-4 0 0,-3-3 0 16,7 3 0-16,0 0 0 0,1-14 0 0,2 8 0 16,4 0 0-16,-3-5-1 0,3 5 0 0,-3-3 0 0,3 1 13 15,-3 5 2-15,3-3 1 0,-4 1 0 16,5 2-27-16,-5 3 8 0,1 3-8 0,-4 0 0 16,4 0-27-16,-4 6-10 0,3 0-3 0,-6 0 0 0,3 0 28 15,-3 0 12-15,-1 0-12 0,1 0 12 0,-1 6 0 0,-3 0 0 16,0 0 0-16,0 0 0 0,1 6 0 0,-1 8-14 15,-4-2 5-15,4 3 1 0,-3-4-4 0,-1 7 0 16,1-4 0-16,-1 4 0 16,1 2-16-16,-1 1-3 0,1-1-1 0,-1-2 0 15,-3-1-44-15,0-2-10 0,0-6-2 0,-3-4 0 16</inkml:trace>
  <inkml:trace contextRef="#ctx0" brushRef="#br0" timeOffset="32926.391">26254 12793 302 0,'0'0'0'0,"0"0"12"0,0 0-3 0,0 0 1 0,0 0-10 0,0 0 0 15,0 0 0-15,0 0 0 0,0 0 0 0,7 0 8 16,-7 0-8-16,0 0 8 0,0 0 5 0,0 0 1 16,0 0 0-16,0 0 0 0,0 0 70 0,0 0 15 15,0-970 2-15,0 1940 1 0,0-970-5 0,0 0-1 0,0 0 0 16,0 0 0-16,0 0-44 0,0 0-8 0,0 0-3 0,0 0 0 16,0 0-5-16,0 0-2 0,0 0 0 0,0 0 0 15,0 0-15-15,0 0-3 0,0 0-1 0,0 0 0 16,0 0-7-16,0 0-8 0,0 0 11 0,0 0-11 15,0 0 0-15,0 0 0 0,0 0 0 0,3 6 0 16,-3-6 8-16,0 0-8 0,0 0 0 0,0 0 0 16,4 3 12-16,-4-3-12 0,0 0 12 15,0 0-12-15,3 9 8 0,1-3-8 0,-1 3 0 0,-3-3 0 16,0-6 0-16,4 11 0 0,-4-11 0 0,0 6 0 16,3 3 0-16,-3-3 0 0,0 3 0 0,4 5 0 15,-4-8 0-15,0 0 0 0,4 0 0 0,-4 0 0 16,0 3 0-16,0-3-9 0,0 5 9 0,3-5 0 15,-3 6-12-15,0-6 4 0,4 0 0 0,-4 0 0 16,0-6-8-16,0 11 0 0,0-2-1 0,-4 0 0 16,4-9-3-16,0 9 0 0,-3 3 0 0,3-6 0 0,0-6 4 15,0 0 0-15,0 0 0 0,-4 8 0 0,4-2-4 0,0-6 0 16,0 0 0-16,-4 9 0 16,4-9-39-16,0 0-8 0,0 0-1 0,0 0-1 15,0 0-14-15,0 0-2 0,0 0-1 0</inkml:trace>
  <inkml:trace contextRef="#ctx0" brushRef="#br0" timeOffset="34429.495">6696 15210 1051 0,'0'0'23'0,"0"0"5"0,0 0 0 0,0 0 2 0,-7-3-30 0,0 3 0 0,0-3 0 0,0 0 0 16,7 3 8-16,-8 0-8 0,1 0 0 0,-3 0 0 15,-1 0 8-15,4 0-8 0,-3 0 0 0,-1 3 0 16,0 0 14-16,-3 3-3 0,4 3-1 0,-1 0 0 16,-3 8 1-16,3-2 0 0,-6 0 0 0,3 5 0 15,0 1-11-15,-1 5 0 0,1-5 0 0,0 5 0 16,4-2-8-16,-4 8 8 0,7-5-10 0,3-4 10 15,-3 3 0-15,3-2-9 0,4 0 9 0,4-4 0 16,-1 1 0-16,1-1-8 0,3-2 8 0,4 0 0 16,3 2 0-16,0-8-8 0,3 0 8 0,1-1 0 15,3-2 0-15,4 0 0 0,-4 6 0 0,4-9 0 16,0-3 0-16,-1 2 0 0,4-2 0 0,-3 0 0 0,7-3 0 16,-4-3 0-16,4 3 12 0,-7-5-4 15,3-1-112-15,4 0-21 0</inkml:trace>
  <inkml:trace contextRef="#ctx0" brushRef="#br0" timeOffset="35120.04">7168 14895 943 0,'0'0'20'0,"0"0"5"0,0 0 1 0,0 0 1 0,0 0-27 0,0 0 0 0,0 0 0 0,0 0 0 15,0 0 9-15,0 0-9 0,0 0 10 0,4 6-10 16,-4 6 0-16,4-6 0 0,-4-6 0 0,3 9 0 15,1 0 0-15,-1 2 0 0,1 1 0 0,3 0 0 16,-4-3 12-16,4 5-3 0,0 7-1 0,0-12 0 16,0 8-8-16,0 1 0 0,1 0 0 0,-1 5 0 0,0-2 0 15,3 2 0-15,1-2 0 0,-8 8 0 16,4-5 12-16,0 2 0 0,0 1 0 0,-3-1 0 0,3 1-12 16,0 2-17-16,0 3 4 0,4-8 1 0,-4 8 20 15,0-11 4-15,-4 5 0 0,4-5 1 0,-3-1-13 16,0-5 0-16,-1-3 0 0,4 3 0 0,0-4 0 0,-3-5 0 15,-1 0 0-15,-3-6 0 0,7 6 0 0,-7-6 0 16,0 0 0-16,0 0 0 0,0 0 0 0,7 3 0 16,-3-3 0-16,3-3 0 0,-4 0 12 0,1-6 0 15,3 3 0-15,-3-5 0 0,3-4 4 0,-4 0 1 16,4 3 0-16,-3-8 0 0,3 2-17 0,0-2 0 16,0-4 8-16,3 3-8 0,-2-5 0 0,-1 11 0 15,0-11 0-15,0 8 0 0,7-5 0 0,-11 8 0 16,4-3 0-16,4 4 0 0,-4 5 0 0,4-6 0 15,-1 3 0-15,1 1-9 0,-1 2 9 0,1 0 0 0,0 3 0 16,-1-6-8-16,8 4 8 0,-11 2-10 0,7 3 10 16,-3-3-10-16,-1 6 10 0,1-3 0 0,3 3 0 0,-4 3-8 31,1-3-19-31,0 6-3 0,-1 0-1 0,-3-3 0 0,-3 11 19 0,6-8 3 0,-6 6 1 16,-1 0 0-16,4 2 8 0,-3 4 8 0,-4-6-8 0,3 5 11 15,1 1-11-15,-1-3 0 0,1 8 0 0,-4-5 8 16,4 2 6-16,-1 1 1 0,-3-3 0 0,4 5 0 15,-4-11-15-15,3 6 0 0,-3-4 8 0,4-5-8 16,-1 0 14-16,1-3 0 0,-1 3 0 0,-3-9 0 16,4 3-63-1,-4-3-13-15,0 0-2 0</inkml:trace>
  <inkml:trace contextRef="#ctx0" brushRef="#br0" timeOffset="35936.859">8326 15236 996 0,'0'0'28'0,"-11"3"7"0,4 0-35 0,0 0 0 0,-4-3 0 0,4 0 0 16,-3 3 36-16,3 0 0 0,-4-3 0 0,4 0 0 16,-4 0-10-16,4 0-2 0,-3 6 0 0,-1-6 0 15,1 6-6-15,-1-6-2 0,-3 3 0 0,7 0 0 16,-4 3-6-16,4-3-2 0,0 2 0 0,0 1 0 0,0 0-8 0,0 3 0 16,-4-3 0-16,4 3 0 0,0 5 0 0,4-2-14 15,-4 3 3-15,0 5 1 0,3-8 10 0,1 6-8 16,-1 2 8-16,0-2-8 15,4-3 8-15,-3 5 0 0,3-5 0 0,0 6-8 16,0-7 8-16,0 1 0 0,3 3 0 0,1-7-8 0,0-2 8 0,-1 3 0 16,1-6 0-16,-1 3-8 0,4-3 8 0,-3 2-12 15,-4-8 12-15,7 0-12 0,-4 0 12 0,4 0 0 16,0 0 0-16,-3-5 0 0,3 2 0 0,0-3 0 16,-3-6 0-16,3 3 0 0,3-3 0 0,-6 4 0 15,-1-10 0-15,4 3 0 0,-3 0 0 0,-1 1-8 16,1 2 0-16,-4 0 0 0,0 1 8 0,0-4-8 0,0 9 8 15,-4-6-8-15,4 0 8 0,-3 1 0 0,3-1 8 0,-4 6-8 16,4 0 0-16,0 6 0 0,-3-3 0 0,-1-3 0 16,4 6 11-16,0 0-3 0,0 0 0 0,0 0 0 15,0 0-8-15,0 0 0 0,0 0 0 0,0 0 0 16,0 0 0-16,0 0-11 0,0 0 3 0,0 0 0 16,0 0-7-16,0 0-1 0,0 0 0 0,0 0 0 15,4 6 16-15,-4-3 0 0,7 3 0 0,-4 3 10 16,-3-3-10-16,4 5-17 0,-1-2 4 15,1 3 1-15,-1-6 12 0,1 3 16 0,0 3-3 0,3-4-1 16,-4 1-12-16,4 3-16 0,0 0 3 0,-3-4 1 16,3 4 12-16,-4 0 16 0,1-3-3 0,3 6-1 15,0-7-12-15,4 1 0 0,-4 0 0 0,0 6 0 16,3-6 0-16,-3 2 0 0,0-2 0 0,4 0 0 16,-4 6-23-16,4-7-7 0,-4-2-2 15,3 3 0-15,-3-3-3 0,0 0-1 0,0 3 0 0,4-3-236 16,-4-3-47-16</inkml:trace>
  <inkml:trace contextRef="#ctx0" brushRef="#br0" timeOffset="36415.504">8534 15427 896 0,'0'0'20'0,"-4"6"4"0,-3-3 0 0,4 3 1 0,3-6-25 0,-4 12 0 0,4-12 0 0,-3 3 0 15,-1 3 0-15,4-6 0 0,4 9 0 0,-4-4 0 16,3 4 0-16,-3-6 0 0,4 3 0 0,-1 3 0 15,1-3-12-15,-1 3 12 0,1-4-12 0,-1 1 12 16,1 3 0-16,3-3 0 0,0 3 0 0,0 3 0 16,0-6 0-16,0-1 0 0,0 1 0 0,0 0 0 15,0 0 0-15,0 0 0 0,0 0 0 0,4 0 0 16,-4 0 0-16,0-3 0 0,0 2 8 0,0-5-8 16,4 6 0-16,-4-6 0 0,0 0 0 0,-4 0 0 15,4 0 0-15,0 0 8 0,-7 0-8 0,8 0 12 16,-1-6-12-16,-4 6 12 0,4-8-12 0,0 5 12 15,0-6-12-15,0 3 12 0,-3 3-12 0,3-6 12 0,-4 3-12 0,1 0 8 16,-1-5-8-16,1-4 8 0,0 3-8 0,-1 3 0 16,-3-2 0-16,0-4 8 0,4 0-18 0,-4 3-4 15,3-5-1-15,-3 5 0 16,0-6-21-16,0-2-4 0,-3 5 0 0,3 0-1 16,-4 1-31-16,4 5-5 0,-3 0-2 0</inkml:trace>
  <inkml:trace contextRef="#ctx0" brushRef="#br0" timeOffset="36931.548">9267 15263 860 0,'0'0'19'0,"0"0"4"0,0 0 1 0,0 0 0 0,0 0-24 0,-7-6 0 0,4 0 0 0,-1 0 0 16,4-3 33-16,-3 1 3 0,-1 2 0 0,1-3 0 15,-4 0 3-15,0 0 1 0,3-3 0 0,-3 1 0 0,0 2-13 0,-4-3-3 16,1 6 0-16,-1-5 0 0,1 5 20 0,-1-6 3 15,-3 6 1-15,0-3 0 0,0-3-16 0,-4 4-4 16,0 5 0-16,1-3 0 0,-1-6-28 0,1 6 0 16,2 0 0-16,-2 0 0 15,-1 0 0-15,1 4 0 0,2 2-13 0,-2 2 4 0,3 1-3 16,-4 0-1-16,4 6 0 0,0 0 0 0,0-3 0 0,3 6 0 16,-3-4 0-16,3 7 0 15,4-3 13-15,0-3 0 0,0 8 0 0,4-5-9 0,-1 0 9 0,1 0 0 16,3 8 0-16,0-11 0 0,0 6-18 0,3-3-2 15,1 5 0-15,-1-2 0 0,4-3 10 0,0 5 2 16,0-2 0-16,0 3 0 0,4-4 0 0,0 1 0 0,-1 3 0 16,1 2 0-16,-1-2-4 0,1 2 0 0,-4-2 0 15,0 0 0-15,4 2-10 0,-4-2-2 0,0 0-1 16,0-1 0 0,0-2-22-16,0 8-4 0,-3-14-1 0,-1 6 0 15,1 3-16-15,3-4-3 0,-4-2-1 0,-3 3-262 0</inkml:trace>
  <inkml:trace contextRef="#ctx0" brushRef="#br0" timeOffset="37224.303">8855 15586 1134 0,'0'0'24'0,"0"0"6"0,0 0 1 0,0 0 1 0,0 0-32 0,0 0 0 15,0 0 0-15,0 0 0 0,0 0 0 0,0 0 0 16,7 0-12-16,-4 0 3 0,4-3 9 0,0 3-8 16,4-3 8-16,0 0-8 0,-4 3 8 0,3-5 0 15,1-1 8-15,-1 0-8 0,1 0 0 0,0 3-20 16,3-3 4-16,-4 3 1 0,1 0-5 0,3-3 0 15,-3 3-1-15,3 0 0 16,0 0-39-16,-4 1-7 0</inkml:trace>
  <inkml:trace contextRef="#ctx0" brushRef="#br0" timeOffset="37752.054">9529 15242 1011 0,'0'0'22'0,"-4"-11"5"0,0 2 1 0,1-3 0 0,3 3-28 0,-4-9 0 0,1 7 0 0,-1-4 0 0,1 3 28 0,-1-5-1 16,1 5 0-16,-4-3 0 0,3 0-27 0,-3 7 8 15,0-4-8-15,-3 3 0 0,-1-6 0 0,0 9 0 16,1-2 0-16,-4 2 0 0,3 0 19 0,0 0-2 16,1 6 0-16,-4 0 0 0,0 0-4 0,3 0-1 15,-3 6 0-15,0-6 0 0,0 6-12 0,3 3-10 16,-3-1 2-16,0 4 0 0,3 3-4 0,1-9 0 15,3 3 0-15,0-1 0 0,0 7 12 0,0-6 0 16,0 6 0-16,3-4 0 0,0 4 0 0,1 0 0 16,-1-1 0-16,1 4 0 0,3 0 0 0,0-1-8 15,-4 4 8-15,4-3-8 0,0-1 8 0,0 4 0 0,0-1 0 16,4 4 0-16,-4-1 0 0,0 1 0 0,0 2 0 0,3-2 0 16,-3 2 0-16,0-2 0 0,4-1 0 0,-4-2 0 15,3 3 0-15,-3-10 0 0,4 7 0 0,-4-1 0 16,0-5 0-16,0 6 0 0,0-7 0 0,4-2 0 15,-4 6-8-15,3-9 0 0,1-1 0 0,-1 1 0 32,-3-3-28-32,0-6-4 0,0 0-2 0,0 0 0 15,0 0-40-15,0 0-8 0,0 0-2 0,0 0 0 0</inkml:trace>
  <inkml:trace contextRef="#ctx0" brushRef="#br0" timeOffset="38030.013">9116 15589 813 0,'0'0'17'0,"0"0"4"0,0 0 1 0,0 0 2 0,0 0-24 0,0 0 0 0,0 0 0 0,0 0 0 0,0 0 32 0,0 0 2 16,0 0 0-16,0 0 0 0,0 0-8 0,3-3-2 15,1 0 0-15,3-3 0 0,0 6 6 0,0-5 1 16,4 5 0-16,-1 0 0 0,-3-6-22 0,4 0-9 15,3 3 8-15,0 3-8 0,0-3 0 0,-3 3 0 16,3 0 0-16,0-3 0 0,0 3 0 0,0 0-9 16,0-3 0-16,0 3 0 15,0-3-18-15,4 3-3 0,0-3-1 0,-4 0 0 16,4 0-23-16,-4 0-5 0,0-3-1 0,3 1-201 16,-2-1-41-16</inkml:trace>
  <inkml:trace contextRef="#ctx0" brushRef="#br0" timeOffset="38548.985">9546 15648 799 0,'0'0'17'0,"0"0"4"0,0 0 1 0,0 0 1 0,4-3-23 0,3 0 0 0,0 0 0 0,0-3 0 0,0 6 18 0,0-11-1 16,4 5 0-16,-4-6 0 0,3 3-1 0,4 0-1 15,-3 0 0-15,-1 4 0 0,5-13 8 0,-5 9 1 16,4-3 1-16,0 1 0 0,-3-1-9 0,3-3-3 16,-3 6 0-16,-1-2 0 15,1-4-13-15,-1 3 9 0,1 6-9 0,-4-9 8 16,0 4-8-16,0-1 0 0,0 0 0 0,0 6 8 0,-3-11-8 0,-1 8 0 15,1 3 0-15,-1-3 0 0,1 3-12 0,-8 0-4 16,1-2 0-16,-1 2-1 16,4-3-8-16,-7 6-2 0,4-3 0 0,-4 3 0 0,0 3 15 0,0 0 2 15,0 0 1-15,-4 3 0 0,4 0 9 0,-4 3 0 16,4-3 0-16,-3 3 0 0,3 5-14 0,-4-2-1 16,0 3 0-16,4 0 0 15,-3 11-9-15,-1-11-3 0,1 6 0 0,-1-1 0 0,4-2 14 0,0-3 2 0,0 5 1 16,3 1 0-16,-3-3 10 0,0 2 9 0,4-2-1 15,-1 0-8-15,4 0 34 0,0-1 0 0,0-2 0 0,0 6 0 16,0-7-16-16,4 1-3 0,3 0-1 0,-4 3 0 16,1-7-14-16,-1 1 0 15,4 3 8-15,0-6-8 0,1 0 0 0,-1-3-8 0,0 3 8 0,3-6-13 16,1 3-9-16,-1-3-2 0,-3-3 0 0,4 3 0 31,3-6-13-31,-3 3-3 0,-1-3-1 0</inkml:trace>
  <inkml:trace contextRef="#ctx0" brushRef="#br0" timeOffset="38956.341">9934 15448 754 0,'0'0'21'0,"0"0"5"0,0 0-26 0,0 0 0 16,0 0 0-16,0 0 0 0,0 0 0 0,4 6 0 15,-4 3-12-15,3 0 12 0,-3-9-11 0,4 8 11 0,-1-2-8 0,1 3 8 16,-1 0 0-16,1-3 0 0,-1 3 0 16,1-4 0-16,0 1 0 0,-1 3 0 0,4-6 0 15,-3 3 0-15,-1 3 8 0,1 0 1 16,-1 2 0-16,1-5 0 0,-1 0-9 0,1 3 0 0,-1 0 0 0,1 3 8 15,3-4-8-15,0-2 0 0,-4 0 0 0,5 0 0 16,-1 0 0-16,-4 3 0 0,4-3 0 0,0-1 0 16,4-2 0-16,-4 0 0 0,0 0 0 0,0-3 0 15,0-3 0-15,-3 3 0 0,3 0 0 16,0-3 8-16,0 0 1 0,-4-2 0 0,4-1 0 0,0-3 0 16,-3 3 3-16,-1 0 1 0,4-6 0 0,1 4 0 15,-5-7-13-15,4 3 9 0,0-3-9 0,0-2 8 16,-3 2-49-16,-1 0-11 15,8-23-1-15,-11 12-1 0</inkml:trace>
  <inkml:trace contextRef="#ctx0" brushRef="#br0" timeOffset="39487.167">10354 15463 493 0,'0'0'10'0,"0"0"2"0,0 0 1 0,0 0 3 0,0 0-16 0,0 0 0 0,0 0 0 0,0 0 0 15,0 0 16-15,0 0 0 0,0 0 0 0,0 0 0 16,0 0-3-16,4 9 0 0,-4-9 0 0,0 5 0 15,0 1 6-15,0 3 1 0,0 3 0 0,0-6 0 16,-4 8 0-16,4-2 1 0,0 0 0 0,0-3 0 16,0 6 2-16,0-4 0 0,0 1 0 0,0 0 0 15,0 3-5-15,0-4-1 16,-4 1 0-16,4-3 0 0,4 3 1 0,-4-4 0 0,0 1 0 16,0-9 0-16,0 0-2 0,0 6 0 0,0-6 0 0,0 0 0 15,0 0-1-15,0 0-1 0,0 0 0 0,0 0 0 16,0 0 2-16,0 0 0 0,0 0 0 0,0 0 0 15,0 0 19-15,4-9 4 0,-4 0 1 0,0-2 0 16,3-4-26-16,-3 3-5 0,4-2-1 0,-1-7 0 16,-3 0-8-16,4 1 0 0,3-1 0 0,-4 1-11 15,1-7 11-15,3 4 0 0,0-1 0 0,0 1 0 0,0 2 0 16,0 3-8-16,0-2 8 0,0 5-8 0,4 3-2 16,-4-2 0-16,3 2 0 0,1 0 0 0,-4 3-10 0,0 1-1 15,4 5-1-15,-4-3 0 16,3 3-13-16,1 3-2 0,-4-3-1 0,4 3 0 15,-1 6-27-15,-3 0-6 0,4 2-1 0,-1-2 0 16,-3 6 6-16,4-3 1 0,-4 0 0 0,0-3 0 16,0 8 0-16,0-5 0 0</inkml:trace>
  <inkml:trace contextRef="#ctx0" brushRef="#br0" timeOffset="39761.846">10693 15830 1911 0,'0'0'42'0,"0"0"9"0,0 0 1 0,0 0 2 0,0 0-43 0,0 0-11 0,0 0 0 0,0 0 0 16,0 0-18-16,0 0-6 0,0 0 0 0,0 0-1 15,0 0-47-15,0 0-8 0,0 0-3 0,-7-3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6T13:57:4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9391 15265 972 0,'0'0'21'0,"0"-10"5"16,0 4 1-16,0 0 0 0,0-4-27 0,0 10 0 0,0 0 0 0,0 0 0 0,0 0 28 0,0 0 1 15,0 0 0-15,0 0 0 0,7 7-29 0,-3-4 0 16,-1-3-13-16,1 9 4 0,-4-3-5 0,0-6-1 15,3 7 0-15,-3-7 0 0,0 0 39 0,0 0 7 16,0 0 1-16,0 0 1 0,-3 6 92 0,3-6 19 0,-7 3 3 0,7-3 1 16,-8 0-44-16,1 0-9 0,7 0-2 0,-7 0 0 15,7 0-29-15,-3 0-5 0,3 0-2 0,-7-3 0 16,0 3-5-16,0 0 0 0,7 0-1 0,0 0 0 16,0 0-19-16,0 0-3 0,-4 3-1 0,4-3 0 15,-3 9-20-15,-1 1-8 0,4-1 0 0,4 7 9 31,-4-4-32-31,3-2-6 0,1 9-2 0,-1-10 0 0,1 7-46 16,3-4-10-16,-4-2-1 0,4-4-1 0,0 0-115 16,-3-3-24-16,3 1-4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8:41:14.5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2868 1340 640 0,'0'0'14'0,"0"0"3"0,0 0 1 0,0 0 0 0,-3 6-18 0,3 0 0 0,-4 5 0 0,4-11 0 16,0 9 64-16,0-9 10 0,0 0 2 0,0 0 0 15,-3 6-20-15,3-6-3 0,0 0-1 0,-4 6 0 0,4-6 9 0,0 0 2 16,-4 6 0-16,4-6 0 16,0 0-43-16,-7 0-8 0,7 0-1 0,0 0-1 0,-3 6 7 15,-4 0 2-15,3 5 0 0,-3-5 0 16,7-6-3-16,-3 6 0 0,-1 3 0 0,4-3 0 15,-3 0-4-15,-1 5 0 0,1 1-1 0,6-6 0 0,-3 3 5 0,0 3 0 16,4-1 1-16,-4 1 0 0,3 0 3 0,-3-6 1 16,4 9 0-16,-1-4 0 0,1 1 9 0,-4-6 2 15,3 12 0-15,-3-7 0 0,4 4-7 0,-4 3-1 16,3-1 0-16,1-2 0 0,-4 9-11 0,0-7-2 16,0 1-1-16,0 2 0 0,0-2 2 0,0 6 0 15,0-4 0-15,-4 4 0 0,1-4 1 0,3 10 1 16,0-13 0-16,-4 10 0 0,4-10-5 0,-3 1-1 15,-1 0 0-15,4 2 0 0,-3-2 0 0,3-6-8 16,0-1 12-16,-4-2-4 0,4 3-8 0,0 0 0 0,-3-6 0 0,3-6 0 16,0 5 0-16,0-5 10 0,3 6-10 0,-3-6 10 15,0 0-2-15,0 0-8 0,0 0 12 0,0 0-4 16,0 0 0-16,0 0-8 0,0 0 12 16,0 0-4-16,0 0 2 0,0 0 0 15,0 6 0-15,0-6 0 0,0 0 14 0,0 0 2 0,0 0 1 0,0 0 0 16,0 0-27-16,0 0 0 0,0 0 0 0,0 0 0 15,0 0 0-15,-3-6 0 0,-1 0 8 0,4 6-8 16,0-5 0-16,-3-1 0 0,-1 0 8 0,4 0-8 16,0 6 0-16,0-6 0 0,-3 0 0 0,3-6 0 15,0 10 0-15,0-10 8 0,0 6-8 0,0-6 8 16,0 6-8-16,0-6 0 0,0 1-10 0,-4-4 10 16,4 3 0-16,0 0 0 0,0-5 0 0,0-4 0 0,0 4 0 15,0-1 0-15,0-3 0 0,0-2 0 16,0-4 0-16,0 4-9 0,0-6 9 0,-4 2 0 0,4-2 0 15,0-4 0-15,-3 4 0 0,3 2-8 16,0-8 8-16,-4 3 0 0,4 2 0 0,0-8-8 0,0 3 8 16,-3 3 0-16,6-4-9 0,-3 10 9 15,-3-9 0-15,3 8 0 0,0-2-9 0,0 8 9 16,-4-2 0-16,4 5 9 0,0-3-1 0,-3 10 0 0,3-7-8 0,0-3-11 16,-4 10 3-16,4-1 0 0,0 6 8 0,0-12 0 15,0 7 0-15,0 2 0 0,0 3 0 0,0-6 0 16,0 0 0-16,0 7 0 0,4-7 0 0,-1 0 0 15,-3-3 0-15,4 9 0 0,-1-5 0 0,4 5 11 16,1-12-1-16,-5 9 0 0,1 3-10 0,6-5 0 0,-3 5 0 16,4-6 0-16,-1 6-17 0,1 0-3 0,0 0 0 0,-1 1 0 15,8 5 11-15,-4-3 9 0,0 3-13 0,-3 0 5 16,3 0 8-16,0 0-10 0,-4 0 10 0,1 0-10 16,0 3 1-16,-1 2 0 0,1 7 0 0,-4 6 0 15,0-12 9-15,0 11-13 0,-4-2 5 0,4 3 8 16,-3-1 0-16,-4 4 0 0,4 2 0 0,-4 1 0 15,3-3 0-15,-3 2 0 0,0-5 0 16,-3 8 0-16,6-8 0 0,-3 5 0 0,-3 4 0 0,3-10 0 16,-4 1 0-16,4 3 0 0,-4-4 0 0,1 1 0 15,-1 2 0-15,-3-2 8 0,4 0-8 0,-4-1 12 16,-7-2-12-16,3 3 10 0,0-1-10 0,1-8 10 16,-1 3-2-16,1-6-8 0,-4 6 12 0,0-7-4 15,6 1-8-15,-6 0 12 0,0 0-12 0,-7 0 12 16,7-6-12-16,0 3 10 0,0 0-10 0,-4 0 10 15,8 3-10-15,-5-6 0 0,5 0 0 0,-8 0 0 0,8 0 0 0,3 0 0 16,-4 6 0-16,4-6 0 0,0 5 0 0,7-5 0 16,-4 0 0-16,4 0 0 0,-7-5 0 0,0-1 0 15,7 6 0-15,-7 0 0 0,7 0 0 0,-7 0 0 16,4 0 0-16,-1-6 0 0,4 6 0 0,0 0 10 16,0 0-10-16,0 0 10 0,-3-3-10 0,3 3 8 15,-4-3-8-15,4 3 8 0,0 0-8 0,0 0 0 16,0 0 0-16,0 0 0 0,0 0 0 0,4-3-9 0,-1-3 9 0,1 0-10 15,3 0 10-15,3 0-10 0,-3 1 10 16,4 5-10-16,-4 0 10 0,3-6 0 0,5 6-9 0,-5 0 9 16,8-6 0-16,-8 0 0 0,5 6 0 0,-5-6 0 15,4 6 0-15,0-3 0 0,0 3 0 0,1-3 0 16,-5 0 0-16,8 3 0 0,-8 3 0 0,4 0 0 16,1-3-9-16,-1 9 9 0,0-9 0 0,0 6 0 15,0 0-8-15,-3 0 8 0,6 5 0 0,1-5 0 16,-4 0 0-16,-3 3 0 0,3-3 0 0,-4 6 0 15,1-1 0-15,3 1 0 0,-3 0 0 0,-1-3 0 16,4 8 0-16,-7-5 0 0,4 0 0 0,-4 5 0 16,0-2 0-16,0 3 0 0,0-1 0 0,4 1 0 15,-8 3 0-15,4-4 0 0,-3 1 9 0,-1-3-9 16,1 2 0-16,-1 1 8 0,1 0-8 0,-4-4 0 0,0 4 20 16,0 5-2-16,-4-11 0 0,1 9 0 15,-1-9-18-15,1 5-9 0,-1-2 1 0,-3-3 0 0,4 5 8 16,-4-5 0-16,3 0 0 0,-3-3 8 0,0 2 0 0,0-5 0 15,-4 6 0-15,1-6 0 0,-1 0 7 0,-3 6 1 16,0-10 1-16,0 4 0 0,0 0-5 0,0 0-2 16,0 0 0-16,6 0 0 0,-2-6-10 0,-4 0 10 15,-4 6-10-15,8-6 10 0,-5 0-2 0,1 0-8 16,4 0 12-16,-8-6-4 0,8 6 12 16,2-6 1-16,-6 0 1 0,4 6 0 0,-8 0-22 0,8 0 0 15,-1-6 0-15,-3-3 8 0,3 4-8 0,-3-1 0 16,4 0 0-16,-1 6 0 0,0-6-15 0,1 0-4 15,3 0-1-15,-7 0 0 0,7 0-1 0,0 6-1 16,-1 0 0-16,1 0 0 16,4-6-26-16,-4 6-4 0,3-5-2 0,-3 2 0 15,7 3-35-15,0 0-7 0,-3-3-2 0,3 3-477 0,0 0-95 0</inkml:trace>
  <inkml:trace contextRef="#ctx0" brushRef="#br0" timeOffset="579.888">3390 1610 933 0,'0'0'26'0,"0"0"6"0,0 0-32 0,0 9 0 0,0 3 0 0,0-6 0 16,0 11 75-16,0-11 8 16,0 6 1-16,0 3 1 0,0-3-23 0,0-1-5 0,0 1-1 0,4 0 0 15,-4 3-5-15,0-4-2 0,3 1 0 0,1-6 0 16,-4 6-22-16,3-6-5 0,1 8-1 0,-4-8 0 15,3 6-13-15,1 0-8 0,-4-6 8 0,3-1-8 16,1 4 31-16,-4-3 1 0,3 0 1 0,-3 6 0 16,4-6-33-16,-4 0 0 0,0 5 0 0,4-5 0 15,-4-6 0-15,0 0 0 0,0 0 0 0,0 6 0 16,0-3 0-16,0-3 0 0,0 0 0 0,0 0 0 16,0 0-14-16,0 0-6 0,0 0-2 0,0 0 0 15,0 0-41-15,0 0-8 0,0 0-1 0,0 0-1 16,0 0-99-16,0 0-20 15,0 0-4-15,0 0-1 0</inkml:trace>
  <inkml:trace contextRef="#ctx0" brushRef="#br0" timeOffset="880.201">3351 1305 768 0,'0'0'21'0,"0"0"7"0,0 0-28 0,0 0 0 0,0 0 0 0,0 0 0 15,0 0 34-15,0 0 2 0,-3-6 0 0,3 6 0 16,0 0-19-16,0 0-3 0,0-3-1 0,0 3 0 31,0-6-32-31,0 6-6 0,0 0-2 0,3-6 0 0</inkml:trace>
  <inkml:trace contextRef="#ctx0" brushRef="#br0" timeOffset="1743.945">3623 1728 1112 0,'0'0'32'0,"0"0"6"0,0 0-30 0,0 0-8 0,0 0 0 0,0 0 0 16,-7 6 56-16,7-6 11 0,0 0 1 0,-7 0 1 16,7 0 7-16,0 0 2 15,0 0 0-15,0 0 0 0,0 0-22 0,-7 0-4 0,7 0 0 0,0 0-1 16,0 0-17-16,0 0-3 0,0 0-1 0,0 0 0 15,0 0-16-15,0 0-3 0,0 0-1 0,0 0 0 16,0 0-10-16,0 0 0 0,0 0 0 0,0 0 0 16,0 0 0-16,0 0 0 0,0 0 0 0,0 0 0 15,0 0 0-15,0 0 0 0,7 0 0 0,0 0 0 16,0 0 0-16,0-6 0 0,4 6 0 0,-4 0 0 16,3 0 0-16,1 0 0 0,-8-6 0 0,8 6 8 15,0 0-8-15,-1-6 0 0,1 6 0 0,-1-6 8 16,-3 0-8-16,4 6 0 0,-4-5 9 0,7-1-9 15,-7 0 8-15,0 0-8 0,0 0 8 0,0 3-8 0,-3-3 17 16,3 0-1-16,-4 0 0 0,5-5 0 0,-5 5-16 16,1 0 0-16,-1-6 0 0,1 12 0 0,-4-9 0 15,3 9 0-15,1-6 0 0,-4-5-9 0,3 5 9 0,-3 0 0 16,0 0 0-16,0 6 8 16,0-6-8-16,-3 0 0 0,3 0 0 0,-4 6 0 15,4 0 10-15,0 0-2 0,-3-5-8 0,-4-1 12 0,0 3-3 0,-1-3-1 16,1 6 0-16,4-6 0 0,-8 6-8 0,1 0 0 15,-1 0 0-15,-3 0 8 0,0 0-8 0,3 0 0 16,4 0 0-16,-3 6 0 0,3-6-8 0,-4 6 8 16,4-3-10-16,0 8 10 0,3-11-12 0,1 12 3 15,-4-6 1-15,3 0 0 0,1 6 8 0,-1 5-13 0,1-8 5 0,-1 3 8 16,4 6 0-16,-3-1 0 0,3-2 0 0,0 3 0 16,0-1 0-16,-7-5-12 0,7 9 2 0,0-4 1 15,-4-5 9-15,4 6 11 0,0-10-3 0,-3 4 0 16,3 0-8-16,3 0-9 0,-3-1 9 0,0-5-13 15,0 0 13-15,0-6 13 0,0 0-2 0,4 9-1 16,3 3 0-16,-4-6 0 0,1 0 0 0,-1-1 0 16,1 1-10-16,3 0 10 0,0 0-10 0,-4 9 10 15,4-15-10-15,4 6 8 0,0-1-8 0,-4 1 8 16,3-6-8-16,-3 6 0 0,4-6 0 0,-4 6 0 16,4-6 12-16,3 0-4 0,-7 0 0 0,0 6 0 15,0-6-8-15,0 0 0 0,-4 0 0 0,8 0 0 16,-4 0-16-16,0 0 2 0,0-6 0 0,4 6 0 15,-4-6-34 1,3 6-6-16,1 0-2 0,0-6 0 0,3 6-48 0,0 0-9 0,-4-6-3 0,-3 6 0 16,4-5-9-16,3-1-3 0,-3-6 0 0,3 9 0 0</inkml:trace>
  <inkml:trace contextRef="#ctx0" brushRef="#br0" timeOffset="2494.201">4170 1666 1036 0,'0'0'23'0,"0"0"5"0,0 0 0 0,0 6 1 0,0 3-29 0,-4-3 0 0,1 0 0 0,-1 0 0 16,4-1 48-16,-3 7 4 0,-1-6 1 15,4 0 0-15,0 0 3 0,0 9 0 0,0-10 0 0,0 7 0 16,0-6-30-16,0 6-6 0,0 0 0 0,0-7-1 16,0 4 51-16,0 3 10 0,0-6 3 0,0 12 0 15,0-13-57-15,0 1-11 0,0 0-3 0,-3 3 0 16,3 3 10-16,0-12 2 0,0 6 0 0,0-6 0 16,0 0-13-16,0 0-3 0,0 0 0 0,0 0 0 15,0 0 10-15,0 0 2 0,0 0 0 0,0 0 0 16,0 0 0-16,0 0 0 0,0 0 0 0,0 0 0 15,-7 0-7-15,0-6-1 0,0 0 0 0,3 0 0 16,0-3 1-16,4 6 0 0,-3-6 0 0,-1 4 0 16,1-1-13-16,3-6 0 0,-4 6 0 0,4 0 0 15,0-6 0-15,0 7 0 0,0-4 0 0,0-3 0 16,4 6 0-16,-4 0 0 0,0-6 0 0,3 7 0 0,-3-1 0 16,4-9 0-16,-4 9 0 0,3-6 0 0,5 1 0 0,-5-1 0 15,1 6 0-15,3-3 0 0,-4-3 0 0,4 6 0 16,-3-5 0-16,3-1 0 0,-4 0 0 0,1 3 0 15,-4-2 0-15,7-1 0 0,-4 0 0 0,4 6 0 16,-3-6 0-16,3 1 0 0,-3 2 0 0,3 3 0 16,0 6 0-16,0-6 0 0,0 0 0 0,0 0 0 15,-4 6 0-15,4 0 0 0,0 0 0 0,4 0 0 16,-4 0 0-16,0 0 0 0,0 6 0 0,0-6 0 16,-3 6 0-16,3 0 0 0,0-6 0 0,0 6 0 0,-3 0 0 15,3-6 0-15,0 9 0 0,-4-4 0 0,1 1 0 16,-1 6 0-16,4-6 0 0,-3 0 0 15,-4 6 0-15,3-1 0 0,-3-2 0 0,4 3 0 16,-1 0 0-16,-3-1 0 0,4 1 0 0,-4 3 0 16,0 3 0-16,0-1 0 0,0 1 0 0,3 2 0 0,-3-2 0 0,0 6 0 15,4-4 18-15,-4-2 1 0,4 5 0 0,-4-8 0 16,0 9-19-16,3-7 0 0,-3-2 0 0,7 2 0 16,-7-5 0-16,4 0 0 0,-1 3 0 0,1-4 0 15,-1 1-12-15,1 6-5 0,-1-12-2 0,1 6 0 16,-4-4 19-16,3 4 0 0,-3-6 0 0,0 0 0 15,0-6 0-15,4 6 0 0,-4-6 0 0,0 0 0 16,0 0 0-16,0 0 0 0,0 0 0 0,0 0 0 16,0 0 0-16,0 0 0 0,0 0 0 0,-4 0-652 15,1-6-128-15</inkml:trace>
  <inkml:trace contextRef="#ctx0" brushRef="#br0" timeOffset="4803.507">5676 1649 989 0,'0'0'28'0,"0"0"6"0,0 0-34 0,0 0 0 0,0 0 0 0,-7 0 0 15,4-12 58-15,3 12 5 0,-7-6 1 0,3 0 0 16,-3 0-15-16,3-3-2 0,4 9-1 0,-10 0 0 16,3-6-15-16,0 1-3 0,0-1-1 0,0 0 0 15,0 6 3-15,0-6 1 0,-1 6 0 0,-2-6 0 16,3 6-15-16,0 0-4 0,-4 0 0 0,4 0 0 15,4 0 3-15,-8 0 0 0,4 0 0 0,-7 0 0 16,7 6-2-16,-4-6 0 0,4 6 0 0,-3 0 0 16,3 5 4-16,-1-5 1 0,-2-3 0 0,3 9 0 15,-4-6-2-15,4 0 0 0,0 6 0 0,0-7 0 16,0 7 1-16,0-6 0 0,-4 3 0 0,4 3 0 16,0-6-1-16,0 5 0 0,0-5 0 0,0 0 0 15,7-6-8-15,-3 12-8 0,-1-3 9 0,1 2-9 16,-1 1 0-16,0 0 0 0,4 6 0 0,0-15 0 0,0-3 0 0,4 11 0 15,-4-5-8-15,0 6 8 0,7 0 0 0,-3-1-10 16,-1-2 10-16,4 3-8 0,0 0 8 0,0-6 0 16,-3 5 0-16,3-5 0 0,0 6-8 0,4-9 8 15,-4 9-8-15,0-12 8 0,0 6-9 0,0-6 9 16,3 0-10-16,-3 0 10 0,7-6 0 0,-6 6 0 16,2-12 0-16,1 3 0 0,-1 3 0 0,1-5 8 15,3-1-8-15,-7 0 10 0,4-3-10 0,-4-2 10 16,3-1-10-16,-3 6 10 0,4-8-10 0,-1-4 8 15,-2 7-8-15,-5 2 8 0,4 3-8 0,-3 0 0 16,-1 1 0-16,1-1 0 0,-1 0 8 0,1 3-8 0,-4 3 8 16,0 0-8-16,0 1 8 0,0 5-8 15,0 0 0-15,0 0 8 0,0 0-8 0,0 0 0 0,0 0 0 16,0 0 8-16,0 0-8 0,0 0-9 0,0 0 9 16,0 0-13-16,0 0 3 0,3 5 1 0,4 1 0 0,-3 0 0 15,6 0 9-15,-6 3 0 0,3-3-9 0,0 6 9 16,-3-7 0-16,-1 7 0 0,4-6 0 0,-3 0 0 15,3 9 0-15,-4-4 0 0,4-5 0 0,-3 6 0 16,-1 0 0-16,1 0 0 0,-1 2 0 0,-3 4 0 16,0 0 8-16,0-4-8 0,0 10 8 0,0-1-8 15,-3 4 24-15,3 2-1 0,0-5 0 0,0 2 0 16,-4 4-23-16,1 2 0 0,3-3 0 0,0 4 0 16,0 2 11-16,0-3-3 0,0-5 0 0,-4 8 0 0,4-12 2 15,0 10 0-15,0-4 0 0,0-2 0 0,0 2-2 16,0-8 0-16,4 2 0 0,-4 1 0 0,3-4-8 0,1-2 0 15,-1 5 0-15,1-2 8 0,-4-3-8 0,4 5 0 16,-4-8 0-16,3 8-11 0,1-5 11 0,-1 0 8 16,-3 8-8-16,4-8 11 15,-4 2-11-15,0-2 0 0,0 5 0 0,0-5 8 16,0 3-8-16,0-4 8 0,0 1-8 0,0 3 8 0,0-10 14 0,0 1 2 16,-4 0 1-16,4 3 0 0,-3-4-12 0,3-5-2 15,-4 0-1-15,4-6 0 0,0 0-10 0,0 0 12 16,0 0-12-16,0 0 12 0,0 0 4 0,0 0 0 0,-3 6 1 15,3-6 0-15,0 0-2 0,0 0-1 16,0 0 0-16,0 0 0 0,0 0 2 0,0 0 1 0,-4 0 0 0,-3 0 0 16,3-6-17-16,-3 0 0 0,4 0 8 0,3 0-8 15,-4-5 0-15,1-4 0 0,3 9 0 0,-4-6 0 16,4-5-10-16,-3 2 1 0,-1-3 0 0,1 1 0 16,3-1 9-16,0 3 12 0,-4-8-2 0,4 5-1 15,0-2-21-15,-3-4-5 0,3 1-1 0,3 2 0 16,-3 3 9-16,0-8 9 0,4 8-13 0,-1-5 5 15,1 2-1-15,-1-2 0 0,1 5 0 0,-1-6 0 16,1 4 9-16,3-4-10 0,0 7 10 0,-4 2-10 16,5-3 1-16,-1 1 0 0,0 5 0 0,0-3 0 15,0 4-9-15,0 5-2 0,0 0 0 0,-4 0 0 16,8 0-16 0,-4-9-3-16,0 9-1 0,0 1 0 0,4-1-7 0,-4 0-1 0,3 0-1 0,1 0 0 15,-4-6-39-15,0 6-7 0,0-8-1 0,0 8-657 16</inkml:trace>
  <inkml:trace contextRef="#ctx0" brushRef="#br0" timeOffset="5567.394">6008 1660 687 0,'0'0'15'0,"0"0"3"0,0 0 1 0,0 12 1 0,0-3-20 0,0-9 0 0,0 0 0 0,-4 6 0 0,4 6 56 0,0-7 7 16,0 7 1-16,0-6 1 0,0 0-9 0,0-6-1 15,0 0-1-15,-3 6 0 16,3-6-10-16,-4 9-3 0,4 2 0 0,0-11 0 0,0 6-5 0,0-6-2 16,0 6 0-16,0-6 0 0,0 0 2 15,0 6 0-15,0 0 0 0,0 6 0 0,0-12 0 16,0 6 1-16,0-6 0 0,4 5 0 0,-4 10 0 0,0-9 0 16,0 12 0-16,3-12 0 0,1 5-10 0,-1-2-3 15,1 3 0-15,3 0 0 16,-4-1-5-16,1 1-2 0,3-3 0 0,-7 9 0 0,7-7-5 0,-3 1 0 15,3-6-1-15,-4 6 0 0,4-3-3 0,-3-4 0 16,-1 1 0-16,1 0 0 0,-4-6 0 0,0 0 0 0,10 6 0 16,-10-6 0-16,7 0 3 0,-7 0 0 0,8 0 0 15,-5 6 0-15,4-6-3 0,-3 6 0 0,3-6 0 0,0 0 0 16,0-6 6-16,-4 0 1 0,8 0 0 0,-8 0 0 16,5 0 12-16,-5-2 2 0,1 2 1 0,3-6 0 15,0-6-30-15,0 7 8 0,0-10-8 0,0 3 0 16,0 7 8-16,0-13 0 0,-4 9-8 0,1-8 12 15,0 5-4-15,-1-2 0 0,-3-4-8 0,0 7 12 16,4-4-12-16,-4 9 9 0,0-5-9 0,-4 5 8 16,1-3-8-16,-1-3-14 0,4 1 3 0,-7 5 1 15,3-3-20 1,-3 9-4-16,4-5-1 0,-4-1 0 16,0 6-3-16,0-6-1 0,0 12 0 0,3-6 0 15,-3 6-14-15,4-5-3 0,3 5-1 0,0 0 0 0,0 0-8 0,0 0-2 0,-8 0 0 0,8 0 0 16,0 0-38-16,0 0-8 0,0 0-2 0</inkml:trace>
  <inkml:trace contextRef="#ctx0" brushRef="#br0" timeOffset="6205.802">6435 1681 759 0,'0'0'16'0,"0"0"4"0,0 0 1 0,0 0 1 0,0 0-22 0,0 0 0 0,0 0 0 0,0 0 0 16,0 0 52-16,0 0 7 0,0 0 1 0,0 0 0 15,0 0-5-15,0 0-1 0,0 0 0 0,0 0 0 16,0 0-18-16,0 0-3 0,0 0-1 0,0 0 0 16,3 6-2-16,-3-6-1 0,7 6 0 0,-3 0 0 15,3-6-12-15,0 5-2 0,0 1-1 0,0-6 0 16,4 6 16-16,-4-6 3 0,0 0 1 0,3 0 0 16,4 6-18-16,-3-6-4 0,-8 0-1 0,5 0 0 15,2-6 1-15,-3 0 1 0,4 6 0 0,-4-6 0 16,0 1 2-16,0-1 0 0,-4 0 0 0,5 0 0 0,-5-3 1 15,1 3 0-15,-1 0 0 0,-3 0 0 0,4 6-3 16,-4-5 0-16,0-7 0 0,-4 6 0 16,4 0-5-16,-3 0 0 0,-1-3-8 0,1 3 12 15,-5-5-4-15,1 5 0 0,0 0-8 0,0 6 12 0,-3-6-12 0,-1 6 8 16,-3 0-8-16,3 0 0 0,1-6 8 0,-4 12-8 16,3-6 0-16,1 0 0 0,-1 6 0 0,0 0 0 15,4 0 0-15,0 5 0 0,0 4-9 0,4-3 9 16,-1 6 0-16,1-7-9 0,-1 10 9 0,4-3 0 15,-3-1 0-15,3 1-8 0,0 2 8 0,0-2 12 16,0 0-2-16,0 2-1 0,3-2 3 0,-3 0 0 16,0-1 0-16,4 4 0 0,-4-4 0 0,0-5 0 0,3-3 0 15,-3 9 0-15,4-7 0 0,-4-5 0 0,0-6 0 16,3 6 0-16,1 0-12 0,-1-6 12 0,4 6-12 16,0 0 12-16,4-6-12 0,0 0 0 0,3 0 0 15,7 0 8-15,-7 0-8 0,7 0 0 0,0-6 0 0,4 0 0 31,3 0-29-31,0 0 1 0,4-6 1 0,0 1-556 0,-4-4-111 0</inkml:trace>
  <inkml:trace contextRef="#ctx0" brushRef="#br0" timeOffset="6937.549">8040 896 846 0,'0'0'18'0,"-7"6"4"0,3 0 1 0,4 5 1 0,-10-5-24 0,6 3 0 0,1 3 0 0,-4-6 0 15,3 6 82-15,0-7 11 0,1 1 3 0,3 6 0 16,-4-3-20-16,1 3-4 0,-1-1-1 0,1-5 0 16,3 6-12-16,0-6-3 0,0 3 0 0,0 3 0 15,0-7-14-15,0 7-3 0,0 0-1 0,3-6 0 16,1 6-14-16,-1 2-2 0,4 4-1 0,1 0 0 0,-1-1-6 15,3 4-2-15,-3 2 0 0,4-2 0 16,-1 8-2-16,-3 1-1 0,4 8 0 0,-4-6 0 16,0 9 6-16,4-8 0 0,-4 2 1 0,-4 3 0 15,4-5 4-15,-3-4 1 0,-1 9 0 0,-3-3 0 16,4-2-2-16,-4-4-1 0,3-2 0 0,-3-4 0 0,-3 7 5 16,3-10 2-16,-4 4 0 0,1-7 0 0,-1-2-6 0,1 3 0 15,-1-7-1-15,-3-5 0 0,0 0 14 0,0 0 3 16,0-6 1-16,-4 0 0 0,1 0-12 0,-4-6-2 15,-4 0-1-15,1-5 0 0,-5-1-14 0,1-6-8 16,0 3 10-16,0-2-10 0,3 5 0 0,-3-6-12 16,7 4 1-16,0-4 0 15,0 6-45-15,0 1-8 0,3 5-3 0,-3-9 0 16,3 3 30-16,4 6 5 0,-3-5 2 0,-1 5 0 16,4 0-40-16,4-6-8 0,-5 9-2 0,5-3 0 15,-1 0-7-15,4 0-1 0,-3 1-1 0,-1-7 0 16,4 0-33-16,0-3-6 0,0-2-2 0</inkml:trace>
  <inkml:trace contextRef="#ctx0" brushRef="#br0" timeOffset="7337.628">7616 1019 612 0,'0'0'17'0,"-7"0"4"0,0-5-21 0,0-1 0 0,0 0 0 0,0 0 0 0,0-3 72 0,0 3 9 15,4-6 3-15,-1 7 0 0,0-7-8 0,1 6 0 16,-1 0-1-16,4 6 0 0,0 0-36 0,0 0-7 16,0 0-2-16,4-6 0 0,-1 0-16 0,-3 6-3 15,0 0-1-15,4 0 0 0,7 0 12 0,-4 0 2 16,3 0 1-16,-3 6 0 0,4-6 16 0,3 0 3 15,-3 0 1-15,3 0 0 16,3 0-9-16,-3 0-3 0,4 0 0 0,-4 0 0 0,7-9 8 0,-3 9 2 16,3-6 0-16,-3 1 0 0,3-1-7 0,0 0-2 15,4 0 0-15,-4 6 0 0,0-12-22 0,4 6-4 16,-4 6 0-16,4-6-8 0,-4 1 15 0,4 5-4 16,-4-3-1-16,3 3 0 0,-2 0-10 0,-1 3 0 0,0-3 0 15,4 5 0 1,-4 1-24-16,0 0-11 0,-3 6-1 0,6 0-1 15,-3-6-63-15,1 5-13 0,-1-2-3 0,0 9-373 0,-3-12-75 0</inkml:trace>
  <inkml:trace contextRef="#ctx0" brushRef="#br0" timeOffset="7926.336">8421 1593 940 0,'0'0'26'0,"0"0"7"0,0 0-33 0,0 0 0 16,0 0 0-16,0 0 0 0,0 0 65 0,0 0 7 15,0 0 0-15,0 0 1 0,0 0 10 0,0 0 1 16,0 0 1-16,0 0 0 0,0 0-7 0,0 0-2 16,0 0 0-16,0 0 0 0,0 0-27 0,0 0-5 15,0 0-2-15,0 0 0 0,0 0-18 0,0 0-4 16,0 0-1-16,0 0 0 0,-4 11-9 0,1-5-2 0,-1-3 0 16,4 9 0-16,0 0-8 0,0 0 10 15,0-1-10-15,0-5 10 0,4 9-10 0,-4-9 10 0,3 11-10 0,-3-5 10 16,4 0 2-16,-1 3 1 15,1 2 0-15,-1-11 0 0,1 6 0 0,-1 0 0 16,5-3 0-16,-1 2 0 0,0-5-2 0,3 6-1 16,1-6 0-16,-1 0 0 0,1 0 1 0,-4-6 0 0,4 0 0 0,3 0 0 15,-4 0 1-15,4-6 1 0,-3-6 0 0,0 6 0 16,3 6-1-16,-4-12 0 0,1 3 0 0,3 4 0 16,-7-13-1-16,4 6-1 0,-4 0 0 0,0 1 0 15,3-4-2-15,-6 3-8 0,-1-5 12 0,1 5-4 16,-1-3 0-16,1 3-8 0,-4 1 12 0,0-1-4 15,-4 0-8-15,1 0 10 0,-1 3-10 0,-3-2 10 16,0-1-10-16,0 6 10 0,0-6-10 0,0-5 10 16,0 8-10-16,-4 3 0 0,1-6 9 0,3 6-9 15,0-5-12-15,0 5-6 0,0-3-2 0,3 3 0 16,4 0-28-16,-3 0-5 0,3 0-2 0,0 0 0 16,0 1-89-16,0-1-17 0,3 0-4 0,1 0-1 15,-1 6-12-15,4-9-2 0,-3 3-1 0</inkml:trace>
  <inkml:trace contextRef="#ctx0" brushRef="#br0" timeOffset="8573.389">8968 1546 1285 0,'0'0'28'0,"0"0"5"0,0 0 2 0,0 0 2 0,0 0-29 0,0 0-8 0,0 0 0 0,0 0 0 16,-7-3 48-16,0-3 8 0,3 0 1 0,0 6 1 16,4-12-25-16,-3 6-5 0,3 0 0 0,0-5-1 15,0 2-7-15,0 3-2 0,0 0 0 0,-4 0 0 16,4 0 0-16,0 0 0 0,0 6 0 0,0 0 0 16,-3-5 6-16,3 5 2 0,0 0 0 0,0 0 0 15,-7 0-18-15,0 5-8 0,0-5 0 0,-4 6 8 16,4 0-8-16,0-6 10 0,0 12-10 0,0-9 10 15,0 3-2-15,3 0-8 0,-3 5 12 0,4-5-4 16,-1 6-8-16,1-6 10 0,-1 0-10 0,-3 0 10 16,7 3 1-16,-3-4 0 0,3-5 0 0,0 0 0 15,0 0 1-15,0 6 0 0,0-6 0 0,0 0 0 16,3 12-12-16,-3-12 10 0,4 12-10 0,-4-12 10 16,3 0-10-16,4 6 0 0,-3-6 0 0,3 6 0 0,0-1 0 0,-4 1 0 15,-3-6 0-15,7 0 0 0,0 3 0 0,1 3 0 16,2-6 0-16,-3 6 0 0,0-6 0 0,4 6 0 15,-4-6 0-15,3 6 0 0,-2-6 0 0,-1 0 0 16,0 0 0-16,0 6 0 0,3-6 0 0,-3 6 0 16,0-6 0-16,0 0 0 0,0 5 13 0,1-5-2 15,2 6-1-15,-3-6 0 0,-3 0-2 0,3 0-8 16,0 0 12-16,0 0-4 0,0 6 0 0,0-6-8 0,0 6 12 0,0-6-4 16,0 9-8-16,-3-9 0 0,-1 6 0 0,1 6 8 15,-1-7-8-15,1 1 8 0,-4 6-8 16,3-6 8-16,1 9-8 0,-4-4 8 15,3 1-8-15,-3 0 8 0,-3 0-8 0,-1 2 8 0,1-2-8 0,-4 6 8 16,3-1-8-16,-3-5 0 0,-3 9 0 0,2-9 8 16,-2-1 0-16,-1-5 0 0,1 3 0 0,-1 3 0 15,-3-6 0-15,-4-6 0 16,1 5 0-16,-1-10 0 0,1-1-8 0,-1-9 0 0,0 3 9 0,4 1-9 16,4 5-12-16,-1-12-8 0,0 9 0 0,4 3-1 31,4 0-28-31,-1 1-6 0,4-7-1 0,4 6 0 0,-1 0-49 15,1-6-11-15,3 6-1 0,3 1-383 0,-2 2-76 0</inkml:trace>
  <inkml:trace contextRef="#ctx0" brushRef="#br0" timeOffset="9029.354">9363 1563 1011 0,'0'0'22'0,"0"0"5"0,-4 12 1 0,4-6 0 0,-3 0-28 0,-1 0 0 0,1 5 0 0,-1-2 0 16,4 3 88-16,-3 0 11 0,-1 5 2 0,0-5 1 15,1 3-24-15,-1 3-5 0,1-7-1 0,-1 1 0 16,1 9-19-16,3-10-4 0,-4 1-1 0,1 0 0 15,3 0-14-15,0-12-3 0,0 0-1 0,0 6 0 16,-4-1-14-16,4-5-4 0,0 0 0 0,0 0 0 16,0 0-12-16,0 0 0 0,0 0 0 0,0 0-10 15,0 0-42 1,0 0-8-16,4 3-1 0,-4-3-1 0,0 0-27 0,3 0-6 0,4 6-1 0,-3-6-357 16,3 0-72-16</inkml:trace>
  <inkml:trace contextRef="#ctx0" brushRef="#br0" timeOffset="9762.435">9267 914 615 0,'0'0'13'0,"0"0"3"0,0 0 1 0,0 0 1 0,0 0-18 0,0 0 0 16,0 0 0-16,4 5 0 0,0-5 32 0,-4 0 2 16,0 0 1-16,0 0 0 0,0 0 29 0,0 0 5 15,0 0 2-15,0 0 0 0,3 0-15 0,-3 0-4 16,4 6 0-16,-4-6 0 0,3 3-1 0,-3 9-1 16,4 0 0-16,-4 0 0 0,0 5 7 0,-4-2 2 15,4 3 0-15,-3 5 0 0,3 4-15 0,-4-4-4 16,1 1 0-16,-1 8 0 0,0 0-6 0,1-2-2 15,-1 2 0-15,1 3 0 0,-1 3-1 0,1-2-1 0,-1-4 0 16,1 3 0-16,3-2 2 0,0 2 0 0,0-3 0 16,0-2 0-16,0 2-9 0,0-3-2 0,3-8 0 0,-3 8 0 15,0-2-9-15,4-4-1 0,-4 1-1 16,3-3 0-16,1 2-1 0,-1-5 0 0,-3 2 0 0,4-2 0 16,-1 5-9-16,-3-8 10 0,4 9-10 0,-4-13 10 15,4 1-10-15,-4 9 0 0,-4-10 9 0,4 1-9 16,0 0 0-16,0 3 9 0,0-4-9 0,-4-5 0 15,4-6 0-15,0 0 0 0,0 0 0 0,0 0 0 16,0 0-20-16,0 0 0 0,0 0-1 0,0 0 0 31,0 0-25-31,-7-6-5 0,0 1-1 0,4-1 0 0,-1-3-52 0,4-3-10 0,0 0-2 16,0 1-643-16</inkml:trace>
  <inkml:trace contextRef="#ctx0" brushRef="#br0" timeOffset="10078.349">9095 1487 1418 0,'0'0'31'0,"0"0"6"0,0 0 2 0,-11 3 1 0,7 3-32 0,4-6-8 0,-3 11 0 0,3-11 0 16,-4 6 24-16,4-6 2 0,-3 6 1 0,3-6 0 15,0 0-7-15,3 6 0 0,4 0-1 0,-3-6 0 16,7 6-1-16,-4 0 0 0,3-6 0 0,1 3 0 16,-1 8 2-16,1-11 0 15,3 0 0-15,4 6 0 0,-4-6 7 0,4 0 1 16,-1 0 1-16,-3-6 0 0,4 6-2 0,0 0-1 0,-4 0 0 0,3-5 0 16,-3-1-9-16,0 3-1 0,1 3-1 0,-1-6 0 15,0 6-15-15,0 0 0 0,0 0 0 0,0-6 0 31,0 6-87-31,0 0-20 0,1 0-4 0,-1 0-653 0</inkml:trace>
  <inkml:trace contextRef="#ctx0" brushRef="#br0" timeOffset="10397.073">9578 1672 1340 0,'0'0'38'0,"0"0"8"0,0 0-37 0,0 0-9 16,-7 9 0-16,3-3 0 0,1 0 64 0,-1 0 10 15,4-6 2-15,-3 11 1 0,-1 1-25 0,1-6-4 16,-1 9-2-16,1-4 0 0,-1 1-18 0,1 0-4 15,-1 6-1-15,-3-4 0 0,3-2-10 0,1 6-1 0,-1-1-1 16,-3-2 0-16,4 3-11 0,-1-7 0 0,1 1 0 0,-1-6 0 16,1 9 0-16,3-15 0 0,0 0 0 0,0 0 0 31,0 0-49-31,0 0-6 0,0 0-1 0,-4-15-710 0</inkml:trace>
  <inkml:trace contextRef="#ctx0" brushRef="#br0" timeOffset="10588.341">9539 1402 1389 0,'-7'11'30'0,"7"-11"6"0,-3 6 2 0,-1 3 2 0,0 3-32 0,1-6-8 0,3 5 0 0,0-11 0 16,0 0-24-16,0 0-8 0,0 0 0 0,0 0-1 15,0 0-20-15,0 0-4 0,7-5-1 0,0 5-449 16</inkml:trace>
  <inkml:trace contextRef="#ctx0" brushRef="#br0" timeOffset="11112.273">9754 1631 1347 0,'0'18'38'0,"0"-13"9"0,0 7-38 15,0 3-9-15,0-3 0 0,0 5 0 0,0-5 38 0,0 9 6 16,0-10 0-16,0 7 1 0,0-6 6 0,0 0 1 16,0-4 0-16,0 4 0 0,0-6-19 0,0 0-3 0,0 6-1 0,0-1 0 15,-3-5-16-15,3-6-3 0,0 0-1 0,0 6 0 16,0-6-1-16,0 0-8 0,0 0 12 0,0 0-4 15,0 0 0-15,0 0-8 0,0 0 12 0,0 0-4 16,0 0 26-16,0 0 5 0,0 0 1 0,0 0 0 16,0 0-4-16,0 0 0 0,-7 0 0 0,7 0 0 15,-7-3 3-15,0-6 0 0,3 4 0 0,1-1 0 16,-4-6-39-16,-1 0 0 0,1-5 0 0,0 2 0 16,4-3 0-16,-1 1 0 0,-3-4 0 0,4-3 0 15,-1 7 0-15,4-4 0 0,0 4 0 0,0-1 0 16,4 0 0-16,-1 4 0 0,1-4 0 0,-1 6 8 0,4 0-8 15,0-2 0-15,0 8 0 0,1-6 0 0,-1 6 0 16,3 0-18-16,-3 0 3 0,4 6 1 16,-1 0 5-16,4 0 1 0,-3 0 0 0,3 6 0 0,-3 0-11 15,-1 0-1-15,1 0-1 0,-1 6 0 0,5 2 8 0,-8 4 1 16,3-6 1-16,-3 5 0 0,4-2 11 0,-4 3 0 16,0 5 0-16,0-8-8 0,0 9 8 0,-3-7 0 15,6 1 8-15,-3 2-8 0,0-2 0 0,-3 0 9 16,3-7-9-16,-4-2 0 0,5 3 0 0,-1-6 0 15,-4 6 0-15,4-6 0 0,0-6 0 0,-3 0-9 0,3-6-1 16,-4 6 0 0,4-12-186-16,-3 6-36 0,6-6-8 0,-2-2-2 0</inkml:trace>
  <inkml:trace contextRef="#ctx0" brushRef="#br0" timeOffset="11997.553">11169 1402 1235 0,'0'0'35'0,"0"0"8"0,0 0-35 0,0 0-8 0,0 0 0 0,-4 6 0 16,4-6 44-16,-7 5 6 0,0-5 2 0,0 0 0 15,7 0 51-15,-7 0 10 0,0-5 3 0,0-1 0 16,0 0-71-16,0 0-13 0,0 6-4 0,-4-6 0 15,4 0-9-15,0 6-3 0,0-6 0 0,0 0 0 16,-3 3-6-16,2 3-2 0,-2 3 0 0,3 3 0 16,-4-6-8-16,1 6 0 0,3 0 9 0,0 0-9 15,-4 0 0-15,4 6 0 0,0-1 0 0,0-2 0 16,0 3 0-16,3 0 0 0,1 5 0 0,-1-5-8 16,1-3 8-16,3 3 0 0,-4-1 0 0,1-5 8 15,3-6-8-15,0 6 8 0,0-6-8 0,0 0 8 16,0 0-8-16,0 0 0 0,0 0 8 0,0 0-8 15,0 0 0-15,0 0 8 0,0 0-8 0,0 0 0 16,7 6 0-16,0-6 0 0,0 0 0 0,0-967 8 16,0 1934-8-16,3-967 0 0,1 0 0 0,0-6 0 15,-4 6 0-15,3 0 0 0,1 0 0 0,3 0 0 0,-3 0 0 0,3 6 0 16,-4-6-8-16,1 0 8 0,6 6 0 0,-6-6 0 16,0 6 0-16,-1-6 0 0,1 9 0 0,-1-4 0 15,-3 1 0-15,0 0-8 0,1 6 8 0,-1-6 0 16,0 6 10-16,-4-1-10 0,1-2 16 0,-1 3-4 15,4 0 0-15,-3-1 0 0,-1-5-1 0,-3 0-1 16,0 3 0-16,0-3 0 0,0 6-2 0,0-1 0 0,0-5 0 16,-3 6 0-16,-1-6 0 0,4 0 0 0,-7 3 0 15,7-9 0-15,0 0 0 0,0 0 0 16,-3 6 0-16,3-6 0 0,0 0-8 0,0 0 12 16,-7 5-12-16,0 1 12 0,7-6-12 0,-7 6 0 0,7-6 9 0,-11 0-9 15,11 0 0-15,0 0 0 0,-7 6-10 16,-4-6 10-1,4 0-28-15,-3 0 2 0,-1 0 0 0,0 0 0 16,4 0-12-16,-3-6-2 0,3 6-1 0,0-6 0 16,0 6-21-16,0-6-4 0,3 1-1 0,-3-1 0 15,0 6-83-15,3-9-17 0,1 3-3 0,-4 0-1 0</inkml:trace>
  <inkml:trace contextRef="#ctx0" brushRef="#br0" timeOffset="12682.216">11532 1649 1234 0,'0'0'27'0,"0"0"5"0,0 0 2 0,0 0 2 0,-3-6-36 0,-4 0 0 0,3 6 0 0,-3-6 0 16,4 0 95-16,-4 0 12 15,3 6 2-15,-3-9 1 0,0 3-26 0,3 6-6 16,-3-5-1-16,-3-1 0 0,3 0-41 0,-4 0-9 16,1 6-2-16,2-6 0 0,-2 6-2 0,-1-6-1 0,1 6 0 0,-1-6 0 15,4 6-11-15,0 0-3 0,0 0 0 0,7 0 0 16,0 0-8-16,-7 0 0 0,-4 0 0 0,11 0 0 15,0 0 0-15,-3 6 0 0,-4 0 0 0,3 0 0 16,4-6-12-16,0 6 12 0,0 6-10 0,-3-1 10 16,3-2-10-16,0-3 10 0,0 6-10 0,3-6 10 15,-3 5 0-15,4-5-9 0,-1 6 9 0,-3-3 0 16,4-3 0-16,-1 6 0 0,-3-1 0 0,7-5 0 16,-3 0 0-16,-1 6 0 0,4-3 0 0,-3-3 0 15,3-1 0-15,0 1 0 0,0 0 0 0,0-6 8 16,0 6-8-16,0 0 9 0,4-6-9 0,0 6 10 15,-1-6 2-15,1 0 0 0,-1 0 0 0,1-6 0 16,-1 6 0-16,1-6 0 0,-4 6 0 0,0-6 0 16,4 0 5-16,-4 0 2 0,0-5 0 0,0 2 0 15,0 3-6-15,-4-6-1 0,1 0 0 0,-4 1 0 0,4-1-2 16,-4-3-1-16,0 3 0 0,0 7 0 0,0-13-9 16,0 12 0-16,0-6 0 0,0 9 8 0,-4-8-8 0,0 5 0 15,1 0 0-15,-1 0 0 0,1 0 0 0,3 6 0 16,-7-6-14-16,0 6 5 0,0-6-5 0,0 6-1 15,0 0 0-15,-4 6 0 0,0-12-4 0,-3 6-1 16,0 6 0-16,4-6 0 0,-1 6 11 0,-3-6 9 16,3 0-13-16,1 6 5 0,-1-6 8 0,1 0 0 15,-1 6-9-15,4-6 9 0,7 0 0 0,0 0 0 16,0 0-9-16,-4 6 9 0,4-6-12 0,0 0 0 0,0 0 1 16,0 0 0-1,0 6-29-15,4 5-5 0,-1-8-2 0,8 3 0 16,0 0-45-16,3 0-10 0,0-6-2 0</inkml:trace>
  <inkml:trace contextRef="#ctx0" brushRef="#br0" timeOffset="12978.683">11748 1722 774 0,'0'0'16'0,"0"0"4"0,0 0 1 0,0 0 2 0,0-6-23 0,0 6 0 0,0-6 0 0,0 6 0 0,-4-6 42 0,4 6 4 16,0-5 1-16,0 5 0 0,0 0 3 0,0 0 1 15,-4-12 0-15,4 12 0 0,0 0-7 0,0 0-2 16,0 12 0-16,4-7 0 0,-4 7-13 0,4 0-2 16,-8-6-1-16,4 9 0 0,0-10-2 0,0 7-1 15,0 0 0-15,0-6 0 0,0-6-15 16,-4 12-8-16,4-9 8 0,-3 8-8 0,3-11 0 0,0 0 0 15,0 0-10-15,0 0 10 16,0 0-116-16,0 0-17 0</inkml:trace>
  <inkml:trace contextRef="#ctx0" brushRef="#br0" timeOffset="13155.697">11624 1296 1176 0,'0'0'33'0,"0"0"7"0,-7 3-32 0,3 3-8 0,4-6 0 0,-3 5 0 15,3-5 0-15,0 0 0 0,0 0 0 0,0 0 0 16,0 0 0-16,0 0-11 0,0 0 3 0,-7-8-488 16</inkml:trace>
  <inkml:trace contextRef="#ctx0" brushRef="#br0" timeOffset="13609.553">11903 925 1461 0,'0'0'32'0,"0"0"6"0,0 0 2 0,0 9 2 0,3 3-34 0,1-6-8 16,-4 6 0-16,3-7 0 0,1 1 41 0,-1 6 7 0,1-3 0 15,-1 3 1-15,-3-6 3 0,4 5 0 0,-1 1 0 0,1 0 0 16,0 3-19-16,-1 2-3 0,1 1-1 0,-1-1 0 16,1 4-12-16,-1-3-2 0,1 8-1 0,-1-2 0 15,4-1 5-15,-3 4 1 0,3 2 0 0,0-3 0 16,-4 4-3-16,5-4 0 0,-1 4 0 15,0 2 0-15,0 3 9 0,0-11 2 0,0 8 0 16,-4-5 0-16,4 2-1 0,0 6 0 0,0-14 0 16,1 8 0-16,-5-2-11 0,4 2-3 0,-3-2 0 0,-1-4 0 15,1 1-13-15,-1 2 8 0,1-2-8 0,-1-1 0 16,1 4 8-16,-1-10-8 0,1-5 0 0,-1 9 0 16,1-10 0-16,-4 7 8 0,3-6-8 0,-3-9 0 15,4 3 0-15,-4-6 0 0,0 0 8 0,0 0-8 16,0 0-9-16,0 0-5 0,0 0-1 0,0 0 0 15,0-6-27-15,3 3-6 0,-3-9 0 0,0 6-1 16,0-6-27-16,4 6-4 0,0 1-2 16,-4-7 0-16,0 3-134 0,0 3-28 0</inkml:trace>
  <inkml:trace contextRef="#ctx0" brushRef="#br0" timeOffset="13990.925">11705 1507 1616 0,'0'0'36'0,"0"0"7"0,0 0 1 0,0 0 1 0,0 0-36 0,0 0-9 0,0 0 0 0,0 0 0 16,0 0 85-16,0 0 15 0,0-5 4 0,0-1 0 15,0-6-48-15,4 9-8 0,-1-3-3 0,4 0 0 16,0 0-29-16,4-5-7 0,0 5-1 0,3 0 0 16,3 0-8-16,1-3 0 0,0 9-10 0,3-3 10 15,0 3-14-15,-4 0 3 0,5 0 1 0,-1 3 0 32,0-3-29-32,0 3-5 0,0 3-2 0,-3-6 0 15,0 6-21-15,-1 0-4 0,1 0-1 0,-4-1 0 16,0 1 26-16,0 0 5 0,-3-6 1 0,-1 6 0 15,4-6-5-15,-3 6-1 0,0-6 0 0,-4 3 0 16,3-3 11-16,-3 0 3 0,0 0 0 0,4-3 0 16,-4 3-7-16,0 0-1 0,4-6 0 0,-1 0 0 0,1 0-34 0,-1-5-7 15</inkml:trace>
  <inkml:trace contextRef="#ctx0" brushRef="#br0" timeOffset="14850.603">12756 1557 1404 0,'0'0'31'0,"0"0"6"0,0 0 2 0,0 0 0 0,0 0-31 16,0 0-8-16,0 0 0 0,0 0 0 0,0 0 73 0,0 0 14 15,0 0 2-15,0 0 1 0,4 6-43 0,0 0-9 16,-4-6-2-16,3 6 0 0,1 6-4 0,3 0 0 16,0-1-1-16,0-2 0 0,0 3-11 0,3 0-1 15,-3-1-1-15,4 7 0 0,0-9-10 0,-4 9-8 16,3-7 9-16,-3 1-9 0,4 0 8 0,-4 3-8 0,-4-4 0 0,4 1 9 15,1-6-9-15,-5 6 12 0,1-6-12 0,-4-6 12 16,0 0-12-16,3 5 8 0,-3-5-8 0,0 0 8 16,0 0 6-16,0 0 1 0,0 0 0 0,0 0 0 15,0 0 12-15,0 0 2 0,-7-2 1 0,0-1 0 16,-4-3-10-16,4 0-3 0,-3 0 0 0,3-6 0 16,-4 6-8-16,1-5-1 0,3 5-8 0,-4-9 12 15,4 3-12-15,-4-5 8 0,1 5-8 0,-1 0 0 16,4 3 0-16,0-3 0 0,0 1 0 0,0-7 0 15,0 6 0-15,0 3 0 0,3-2 0 0,-3-1 0 16,4 0 0-16,-1 0 0 0,1-8 0 0,3 8 0 16,0 0-11-16,0-5 2 0,3 2 0 0,1-3 0 15,-1 1 9-15,4 5 0 0,0-3 0 0,0-2 0 16,0 5 0-16,4-6 0 0,0 9-10 0,-4-2 10 0,7 5-12 0,-4 6 12 16,1 0-12-16,3-6 12 15,0 6-39-15,4 6-1 0,-1-6 0 0,1 6 0 16,3 8 8-16,-3-2 2 0,3 0 0 0,0 0 0 15,4 5-43-15,-4-2-9 0,0-3-2 0,0-1 0 16,1 7-102-16,-1-9-21 0,14 20-4 0,-10-11-1 0</inkml:trace>
  <inkml:trace contextRef="#ctx0" brushRef="#br0" timeOffset="15182.765">13279 1557 1080 0,'0'0'24'0,"0"0"4"0,0 0 2 0,0 0 0 0,-4 6-30 0,1 0 0 0,3 0 0 0,-4 6 0 15,0-6 45-15,4 11 3 0,-3-8 1 0,3 3 0 16,0 6-21-16,0-7-5 0,-4 1-1 0,4-3 0 16,4 9 4-16,-4-7 1 0,0 1 0 0,3-6 0 15,-3 9-8-15,0-4-2 0,4-5 0 0,-4 0 0 16,4 0-7-16,-4-6-2 0,0 0 0 0,0 12 0 0,3-6-8 16,1 0-16-16,-4-6 4 0,3 5 1 15,1-2-67 1,-1 3-14-16,-3-6-2 0</inkml:trace>
  <inkml:trace contextRef="#ctx0" brushRef="#br0" timeOffset="15371.981">13187 1278 565 0,'0'0'12'0,"0"0"2"0,0 0 1 0,0 6 2 0,0 0-17 16,0 3 0-16,0 2 0 0,0-5 0 0,0-6 8 0,0 6-8 0,0-6 9 0,3 6-9 16,4 0 12-16,-3 0-4 0,3-6-8 0</inkml:trace>
  <inkml:trace contextRef="#ctx0" brushRef="#br0" timeOffset="15746.174">13550 1531 1450 0,'-7'0'32'15,"4"6"6"-15,-4-6 2 0,3 0 1 0,-3 6-33 0,3-6-8 0,-6 0 0 0,3 3 0 0,0 3 72 0,3-1 13 16,-3-5 3-16,0 0 0 0,0 6-30 15,0-6-6-15,0 0 0 0,3 6-1 0,-3-6-32 0,4 6-7 16,-4-6 0-16,7 0-1 0,-4 6-11 0,-3 0 0 16,4 0 0-16,-1 0 0 0,1 5-10 0,-1-2 10 15,4 3 0-15,-3 6-9 0,3-7 9 0,0 1-8 16,0-3 8-16,3 9-8 0,-3-7 8 0,4 1 0 16,-1-6 0-16,-3 9 0 15,7-4 0-15,-3-5 0 0,-1 0 0 0,4 0 0 0,0 6 0 0,0-6 0 16,4 0 0-16,0-6 0 0,3 0 0 0,0 0 0 15,0 0 8-15,4 0-8 0,3-6 0 0,-4 6 0 16,5-6 0-16,-1 0 0 16,-4 0-16-16,4-6-8 0,-3 6-2 0,0-5 0 15,3 2-138-15,-7-3-27 0,4 6-5 0</inkml:trace>
  <inkml:trace contextRef="#ctx0" brushRef="#br0" timeOffset="16364.856">13589 1081 1126 0,'0'0'24'0,"0"0"6"0,0 0 1 0,0 0 1 0,0 0-32 0,0 0 0 0,0 0 0 0,0 0 0 0,0 0 58 0,0 0 5 16,-4 6 1-16,-3 0 0 0,4 0-25 0,-1 0-5 15,1 0-1-15,3 2 0 0,-4 10-5 0,4-6-2 16,0 0 0-16,0 8 0 0,4-2-2 0,-4 5 0 15,0-2 0-15,3 8 0 0,1-5 4 0,-1 2 1 16,4 4 0-16,1 2 0 0,-1 3-3 16,0-8-1-16,0 8 0 0,3-3 0 15,-3-8-1-15,4 2 0 0,-1-2 0 0,-2 2 0 0,2-2-3 0,-3-1-1 16,4 4 0-16,-4-4 0 0,0 1-4 0,0-4 0 16,0-8-1-16,0 6 0 0,0-6-3 0,-3-7 0 15,3 4 0-15,-4-3 0 0,-3-6 1 0,0 0 0 16,0 0 0-16,0 0 0 0,0 0 15 0,0 0 2 15,0 0 1-15,0 0 0 0,0-6-2 0,0-5 0 0,0 2 0 16,-3-9 0-16,-1 6-15 0,4-5-3 0,-3 2-1 16,-1-3 0-16,1 1-10 0,-1-1 0 15,4 3 0-15,-3-2 0 0,3-1 0 0,0 3 0 0,-4 4 0 16,4-1 0-16,0 0 0 0,0 0 0 0,0 6-9 0,4-8 9 16,-1 8 0-16,-3 0-10 0,4 0 10 0,3 0-8 15,-4 0 8-15,-3 6-10 0,4 0 10 0,3-6-10 16,0 6 10-16,0 0-13 0,0 0 5 0,0 0 8 15,0 6-14-15,0 0 5 0,0 0 1 0,0 0 0 16,0 0 8-16,0 3-12 0,0 8 12 0,0-5-12 16,0 0 12-16,1 5 0 0,-1-8-9 0,3 9 9 15,-3 0 0-15,-3-1 0 0,3-2 0 0,0 8 0 16,0-5 0-16,-4 3 0 0,4-4 0 0,-3-5 8 16,3 6-8-16,-3-7 0 0,3 4 0 0,0-3 0 15,-4-6 0-15,1 6 0 0,-1-7 0 0,1 1 0 16,-4-6 0-16,0 0 0 0,7 0 0 0,-7 0 0 0,3 3 0 0,4 0 0 15,1 0 0-15,-5 3 0 16,4-6-49-16,-7 0-12 0,0 0-3 0,7-9 0 16,0 6-160-16,-7 3-32 0,7-9-6 0,-7 9-2 0</inkml:trace>
  <inkml:trace contextRef="#ctx0" brushRef="#br0" timeOffset="16981.596">13991 1649 996 0,'0'0'28'0,"0"0"7"0,0 0-35 0,0 0 0 0,0 0 0 0,-3 5 0 15,3-5 100-15,-4 6 12 0,4-6 4 0,0 0 0 16,0 0-32-16,0 0-5 0,0 6-2 0,0 3 0 16,0-9-16-16,4 6-3 0,3 0-1 0,-4 6 0 15,1-12-18-15,3 5-4 0,0 1-1 0,3 0 0 16,-2-6-12-16,-1 6-2 0,3-6-1 0,1 6 0 15,-1-6-7-15,1 0-2 0,-1 0 0 0,1 0 0 0,0 0-2 16,-4 0 0-16,3 0 0 0,-6 0 0 0,3-6 2 0,-4 6 0 16,1-6 0-16,-1 0 0 0,1 0 1 0,-4 1 0 15,0-7 0-15,-4 6 0 0,4 0 0 0,-7-3 0 16,4 3 0-16,-4 0 0 0,0-5-11 0,0-1 12 16,-4 0-12-16,-3 6 12 0,0 3-12 0,3-8 10 15,-3 5-10-15,4 0 10 0,-4 0-10 16,3 0 0-16,0 6 0 0,1-6 0 15,3 6 0-15,7 0 0 0,0 0-12 0,-7 0 12 0,7 0-16 0,-4 0 5 16,-6 6 1-16,10-6 0 0,-4 0 2 0,4 0 0 16,-4 12 0-16,1-6 0 0,3 5 8 0,0-5-12 15,0 3 12-15,0-3-12 0,0 6 12 0,0 0 0 16,0-1 0-16,0 1-8 0,3 3 8 0,1-3 0 16,0 5 0-16,-1-5 0 0,4 9 0 0,-3-4-10 0,3-5 10 0,0 6-10 15,3-4 10-15,-3-2 0 0,4 6 0 0,3-7 0 16,4-2 0-16,-1 3-10 0,1 0 10 0,0 0 0 31,3-7-35-31,-4 1 0 0,8 0 0 0,-4 0 0 16,0-6-135-16,1 0-27 0,2 0-6 0</inkml:trace>
  <inkml:trace contextRef="#ctx0" brushRef="#br0" timeOffset="17198.238">14559 1851 1148 0,'0'0'25'0,"0"0"6"0,0 6 1 0,4-3 0 0,-1 3-32 0,1 0 0 16,-1 6 0-16,1-6 0 0,-4-6 81 0,3 6 11 15,1-1 1-15,-4 1 1 0,3 6-30 0,-3-12-7 16,0 0-1-16,4 3 0 0,-1 9-25 0,-3-6-6 16,4-1-1-16,-4 7 0 0,0-6-24 0,0 12 8 15,-4-12-8-15,1 8 0 16,-1-2-32-16,-3 0-11 0,4 0-2 0,-4-4-701 0</inkml:trace>
  <inkml:trace contextRef="#ctx0" brushRef="#br0" timeOffset="17972.935">15438 1531 1134 0,'0'0'24'0,"0"0"6"0,0 0 1 0,-4 6 1 0,4 3-32 0,-4 2 0 0,4-5 0 0,0 6 0 0,-3-6 52 0,3 6 3 15,-4-1 1-15,4-5 0 16,0 3-12-16,0-3-1 0,0 0-1 0,0 6 0 0,0-12-22 16,0 6-5-16,4-1-1 0,-4 7 0 0,0-6-14 0,3 3 8 15,-3-9-8-15,0 0 0 0,0 0 0 0,0 6 0 16,4 0 0-16,-4-6 0 0,0 6-12 0,0-1-9 15,4 1-2-15,-4-6 0 16,0 0-61-16,0 0-12 0,0 0-2 0</inkml:trace>
  <inkml:trace contextRef="#ctx0" brushRef="#br0" timeOffset="18172.189">15335 1119 1148 0,'0'0'25'0,"0"0"6"0,-7 0 1 0,7 0 0 0,-7 12-32 0,7-12 0 0,0 0 0 0,-3 0-334 15,3 0-73-15</inkml:trace>
  <inkml:trace contextRef="#ctx0" brushRef="#br0" timeOffset="18561.067">15561 964 1270 0,'0'0'28'0,"-3"5"5"0,-1 7 2 0,4 3 1 0,-4-3-28 0,4-6-8 15,4 5 0-15,-4 1 0 0,0-6 24 0,0 3 3 16,0 3 1-16,4-7 0 0,-1 1-12 0,1 6-3 16,-1-6 0-16,1 6 0 0,3-6-2 0,-4 8-1 15,4-2 0-15,0 6 0 0,0 2-10 0,0 4 0 0,4-1 0 0,-4 4 8 16,0-4-8-16,0 4 0 0,-3 8 0 0,3-3 0 15,-4 4 8-15,1-4-8 0,-1 3 12 0,1-8-4 16,-4 8 17-16,3-3 3 0,-3-2 1 0,4 2 0 16,-4-3 0-16,3-8 0 0,-3 3 0 0,0-1 0 15,4-2-17-15,-4-10-3 0,0 1-1 0,3 0 0 16,-3 0-8-16,0-6 0 0,0-6 0 0,0 0 0 16,0 0-9-16,0 0 9 0,0 0-12 0,0 0 12 15,0 0-58-15,8-12-5 0,-5 0-1 16,1 0 0-16</inkml:trace>
  <inkml:trace contextRef="#ctx0" brushRef="#br0" timeOffset="19519.272">16552 1428 1758 0,'0'0'50'0,"-3"6"10"15,-4-6-48-15,7 0-12 0,-4 6 0 0,1 0 0 0,-1 0 0 0,1 5 0 16,-1-5 0-16,4 0 0 0,-3 3 17 16,3-6 1-16,0-3 0 0,-4 9 0 0,4-9-3 0,0 11-1 15,0-11 0-15,0 6 0 0,4 0-14 0,-4 6 0 16,3-6 8-16,-3 0-8 0,4 8 0 0,-1-8 0 16,-3 6 0-16,4 0 0 0,-1-6 0 0,-3 11 0 0,4-8 0 15,-4-3 0-15,3 6 0 0,-3 0 0 16,0-7 0-16,0 1 0 0,0-6 0 0,0 6 0 0,0-6 0 0,0 0 0 15,0 0 8-15,0 6 4 0,0-6 2 0,0 0 0 16,0 0 23-16,0 0 5 0,0 0 1 0,0 0 0 16,0 0-2-16,0 0 0 0,0 0 0 0,-10 0 0 15,3-6-17-15,0 6-3 0,3-12-1 0,-3 7 0 16,0-7-9-16,0 0-3 0,0 0 0 0,3 3 0 16,1-8-8-16,-4-1 0 0,0-5 0 0,3 2 8 15,1 3-8-15,3-5 0 0,0 8 0 0,0-8 0 16,0 2-10-16,0 4 10 0,0-1 0 0,3 0-9 15,4 9 9-15,0-2-13 0,0-1 5 0,0 6 8 16,4-6-11-16,-4 0 11 0,4 12-8 0,-1-8 8 16,4 8-11-16,-3-3 11 0,3 3-13 0,-3 3 5 15,-1 5 8-15,4 4-12 0,-3-6 12 0,-1 12-12 16,1-1 4-16,0 4 0 0,-4 3 0 0,3 2 0 0,-3-8-3 16,-3 11 0-16,-1-3 0 0,1-2 0 0,-1-3 11 0,1 2-8 15,-4-5 8-15,0-1-8 0,3-2 8 0,-3-3 0 16,0 0 0-16,4-7 0 0,-4-5 0 0,0 0 0 15,0 0 8-15,0 0-8 0,0 0 16 0,0 0-2 16,0 0 0-16,0 0 0 0,0-5-14 0,0-1 11 16,0-6-11-16,0 6 10 15,0 0-46-15,0-3-10 0,0 3-2 16,0 6 0-16,0 0-99 0,0 0-20 0,0 0-4 0,0-5-1 0</inkml:trace>
  <inkml:trace contextRef="#ctx0" brushRef="#br0" timeOffset="20034.972">16785 1384 780 0,'0'0'22'0,"0"0"5"0,0 0-27 0,-3 6 0 0,3 6 0 0,-4-6 0 15,4-6 109-15,0 11 17 0,0-11 3 0,0 0 1 16,0 3-27-16,0-3-6 0,4 12-1 0,-1-12 0 15,1 6-62-15,3 0-13 0,0 0-2 0,3-6-1 16,-3 5-3-16,4 1-1 0,0-6 0 0,-1 0 0 16,-3 0 14-16,7 0 4 0,0 0 0 0,-3 0 0 0,3-6-32 0,-3 1 0 15,-1 5 0-15,1-6 0 0,-1 0 0 0,1 0 0 16,-4 6 0-16,0-6 0 0,0 3 0 0,-7 3 11 16,0 0 0-16,4-3 0 0,-1 0-11 0,-3 3 0 15,0 0-12-15,0 0 12 0,0 0-16 0,-3-6 4 16,-1 1 0-16,-3-1 1 0,0 6-4 0,-3 0-1 15,-1-6 0-15,0 12 0 0,1-6 16 16,-4 0-12-16,3 0 12 0,-3 6-12 16,0-6 12-16,-4 0 10 0,4 5-2 0,-3-5 0 0,2 0 13 0,1 6 3 15,4-6 0-15,3 3 0 0,0 0-24 0,0 0-12 16,7-3 2-16,-4 6 0 0,4-6 10 0,-7 6-13 16,7 0 5-16,0-6 8 0,0 6-12 0,3 5 12 15,1 1-10-15,0-3 10 0,3 3-9 0,3-1 9 16,-3 1-8-16,4 0 8 0,-1-6 0 0,1 3 0 0,0 8 0 15,-1-11 8-15,4 6-8 0,-3-6 0 0,-1 6-8 0,1-7 8 16,0 1 0-16,3 3 0 0,0-9 0 0,-4 6 0 16,4 0-8-16,1 0 8 0,-1-6-8 0,3 0 8 15,1 6-21-15,-4-6 1 0,0-6 0 0,4 6 0 32,-4 0-16-32,0-6-2 0,4 6-1 0,-1-6-417 0,-3 6-83 0</inkml:trace>
  <inkml:trace contextRef="#ctx0" brushRef="#br0" timeOffset="20853.371">18616 1440 1328 0,'0'0'29'0,"-10"0"7"0,2 0 0 0,-6 0 1 0,4 0-29 0,-4 6-8 0,0-6 0 0,-4 0 0 16,0-6 70-16,1 6 13 0,-5 0 2 0,1-6 1 15,0 6-30-15,0-6-7 0,0 3-1 0,0 3 0 16,3-3-21-16,4 3-5 0,-4 3-1 0,4 0 0 16,0 3-21-16,3 0 0 0,-3 0 0 0,4 5 0 15,-4 1 0-15,3 0 0 0,0-3-8 0,1 8 8 16,3-5 0-16,0 6-10 0,0-3 10 0,0 2 0 15,3-5 0-15,1 6 0 0,-4-7 0 0,7 4 0 16,0-3 0-16,0 5 0 0,0-11 0 0,3 6 0 16,1-3 0-16,-1-3 0 0,1 6 0 0,3-12 0 15,0 5 8-15,0-10 0 0,3 5-8 0,4-12 12 16,1 6-12-16,-1-3 11 0,3-3-11 0,1-5 10 16,0-1-10-16,-1-3 10 0,1-2-10 0,0-6 10 0,3 2-2 15,0-11-8-15,-3 3 12 0,-1 2-4 0,-3-8-8 16,0 3 0-16,0 0 0 0,-3 2 8 15,-4-2-8-15,0-3 0 0,-3 3 0 0,-1 0 0 0,-3 2 0 0,0 4 10 16,0 3-10-16,-3-4 10 16,-4 10-10-16,0-1 0 0,0 4 9 0,-4 2-9 0,0 6 8 0,-3 0-8 15,4 4 8-15,-4 2-8 0,-1 0 0 0,5 6 0 16,-1-6 0-16,1 12 0 0,-1-6 0 0,11 0 0 16,-7 0 0-16,7 0 0 0,0 0 0 0,-3 6 0 15,-1 3 0-15,8 2 0 0,-4 7 0 0,3-6-13 16,4 5 5-16,0 4 8 0,0-3 0 0,4-1 0 15,-4 4 0-15,3-4 0 0,1 7 0 0,0-3 0 0,-1 8 0 0,1-8-11 16,-1 8 11-16,1 3 0 0,-4 4 0 0,0-7 0 16,0 9 0-16,-3-11 0 0,3 8 0 0,-4 3 0 15,1-8 0-15,-4-4 0 0,3 9 0 0,-3-8 0 16,4-4 8-16,-4 1 1 0,3 2 0 0,1-8 0 16,-4-1 1-16,3-2 0 0,1 3 0 0,3-1 0 15,-3-11-10-15,-1 0 0 0,1 0 9 0,3-3-9 16,-4 3 8-16,4-6-8 0,0 0 8 0,-3 0-8 15,3-6-11-15,0 3-6 0,0-3-2 0,0 6 0 16,0-6-145 0,-3 0-28-16,3-5-7 0,0-1-489 0</inkml:trace>
  <inkml:trace contextRef="#ctx0" brushRef="#br0" timeOffset="21380.012">18803 1496 558 0,'0'-6'12'0,"0"-3"2"0,-3 3 1 0,3 0 1 0,-4 0-16 0,0-5 0 16,1 5 0-16,-1-6 0 0,1 3 71 0,-4 3 10 15,3 0 3-15,1-5 0 0,-4 5 16 0,3 6 3 0,4 0 1 0,-7-6 0 16,0 6-32-16,0 6-7 0,0-6-1 15,0 6 0-15,0 5-23 0,0-2-5 16,0 3 0-16,0 6-1 0,3-1-18 0,4-2-3 0,-3 3-1 0,-1-1 0 16,4 1 6-16,0 2 1 15,0-2 0-15,4 0 0 0,-4-1 2 0,0-2 1 0,3-3 0 0,-3 5 0 16,4-5-4-16,-1 3-1 0,4-9 0 0,-3 6 0 16,-1-7-5-16,1 7-1 0,3-12 0 0,-4 6 0 15,4 0 3-15,1 0 0 0,-1-6 0 0,0 9 0 16,0-9-2-16,0 0 0 0,0 0 0 0,3-9 0 15,-3 9-3-15,4-6-1 0,0 0 0 0,-1-6 0 16,1 6 9-16,-1-11 2 0,1 11 0 0,-4-9 0 16,4 3-2-16,-4 1 0 0,0-1 0 0,-4 0 0 15,1-3-9-15,-1-2-1 0,1 5-8 0,-4 0 12 16,0-5-12-16,0 8 9 0,-4-3-9 0,1 6 8 16,-4-6-19-16,3 1-4 0,-3 11-1 0,-3-9 0 15,-1 3-8-15,0 0-1 0,1 0-1 0,-1 6 0 16,-3 0 2-16,4 0 0 0,-5 0 0 0,1 6 0 0,-3 0 5 0,3-3 2 15,-1 0 0-15,5 6 0 0,-1-9 8 0,4 11 9 16,0-11-13-16,0 6 5 16,7-6-40-16,0 0-8 0,-3 6-2 0,3-6 0 15,3 6-113-15,-3-6-22 0,14 6-5 0,-14-6-1 0</inkml:trace>
  <inkml:trace contextRef="#ctx0" brushRef="#br0" timeOffset="21978.614">19029 1428 1101 0,'0'0'24'0,"-4"-3"4"0,4 3 2 0,-7-3 2 0,7 3-32 0,0 0 0 0,-7-3 0 0,7 3 0 15,0 0 65-15,0 0 7 0,-7 6 0 0,4 3 1 16,3-9-16-16,-4 6-3 0,1 0-1 0,-1 11 0 16,4-11-11-16,-4 6-2 0,4 3-1 0,0-4 0 15,0 1-19-15,0 0-3 0,0 0-1 0,0 2 0 16,0-2 0-16,0 0 0 0,0 0 0 0,0 5 0 16,0-8-16-16,0 3 10 0,4-6-10 0,-4 6 8 15,0-7 8-15,0 1 0 0,0-6 1 0,0 0 0 16,0 0 2-16,0 0 0 0,0 0 0 0,0 0 0 0,0 0 4 0,0 0 1 15,0 0 0-15,0 0 0 0,0 0 0 0,0 0 0 16,0 0 0-16,7-6 0 0,-3 1-9 0,-1-7-2 16,1 0 0-16,-1 6 0 0,1-3-13 0,-1 3 0 15,1-5 8-15,-1-1-8 0,1 6 0 0,-1-6 0 16,4 1 0-16,0 2 0 0,-3-3 0 0,3 6 0 16,0-6 0-16,0 6 0 0,0-5 0 0,0 5 0 15,0 0 0-15,0 3 0 0,4-3 0 16,-4 0 0-16,4 6 0 0,-4-6 0 0,0 6-13 0,3-6 4 15,-3 1 1-15,4 5 0 0,0 0 8 0,-1 11 0 16,1-11 0-16,-4 6 0 0,3 0 0 0,-3 0 0 16,0-3 0-16,0 9 0 0,-3-1 0 0,3 1 0 15,-3 0 0-15,-1 0 8 0,1 2-8 0,-1 4 9 0,-3 0-9 16,0-1 10-16,0-2-10 0,0-3 0 0,-3 5 9 0,3-5-9 16,0 3 10-16,0 3-2 0,-4-7-8 0,1-5 12 15,3-6-12-15,0 0 0 0,0 0 8 0,0 0-8 16,0 0 12-16,0 0 0 0,0 0 0 0,0 0 0 31,0 0-42-31,0-6-9 0,0 0-1 0,3 1-1 16,1-7-113-16,-1 0-22 0,1 3-5 0</inkml:trace>
  <inkml:trace contextRef="#ctx0" brushRef="#br0" timeOffset="22538.216">19420 1446 1292 0,'0'0'28'0,"0"0"7"0,-3 11 1 0,6 1 0 0,-3-6-36 0,0 3 0 16,4 3 0-16,-4-1 0 0,0-5 58 0,0 0 5 16,0-6 1-16,3 12 0 0,-3-6-24 0,0-6-5 15,4 6-1-15,0-3 0 0,-1 8-14 0,1-5-4 16,-1 0 0-16,-3-6 0 0,4 6-16 0,3-6 10 15,-4 12-10-15,1-6 8 0,-4-6-8 0,3 6 0 16,-3-6 0-16,4 5 0 0,-4-5 8 0,0 0-8 0,0 0 8 0,0 0-8 16,0 0 11-16,0 0-3 0,0 0-8 0,0 0 12 15,0 0 18-15,0 0 3 0,0 0 1 0,0 0 0 16,0 0 10-16,-7-5 3 0,3-1 0 0,-3 0 0 16,4 0-25-16,-1 0-5 0,-3-6-1 0,4 6 0 15,-1-14-4-15,0 14-2 0,4-6 0 0,0 0 0 16,0 1-10-16,4-1 10 0,-4 3-10 0,0 3 10 15,4-6-10-15,-1 1 0 0,-3 5 0 0,4 0 0 16,-1-3 0-16,1 6-9 0,-1 0 9 0,1-3 0 16,3 1 0-16,-4-1 0 0,1 0 0 0,-1 0 0 15,4 6 0-15,-7 0-12 0,7 0 12 0,0-6-13 16,1 6 13-16,-1 0 0 0,0 0 0 0,0 0-9 16,3 6 9-16,-3-6 0 0,0 6 0 0,4 0 0 15,-4 5-8-15,0-2 0 0,0 3 0 0,0 6 0 16,0-7 8-16,0 7-12 0,0-3 12 0,-3 2-12 0,3 7 12 15,0-4-10-15,-3-2 10 0,-1 0-10 0,1-1 10 0,-1 4 0 16,1-3 0-16,-1-1 0 0,1-2 0 0,-1 3 0 16,-3-7 8-16,4 1-8 0,-1-12 0 0,-3 0 0 15,0 0 0-15,0 0 8 0,0 0 6 0,0 0 2 16,0 0 0-16,0 0 0 16,0 0-36-16,0-6-8 0,0 0 0 0,0-5-585 15,0-1-117-15</inkml:trace>
  <inkml:trace contextRef="#ctx0" brushRef="#br0" timeOffset="23034.586">19752 1519 1677 0,'0'0'36'0,"0"0"8"0,0 0 2 0,0 0 2 0,4 6-38 0,-1 0-10 0,1 0 0 0,-1-6 0 16,1 6 50-16,3-6 8 0,0 0 2 0,0 0 0 16,0 0-25-16,0-6-5 0,0 6-1 0,0 0 0 15,4-6-17-15,-4 6-3 0,3-6-1 0,1 6 0 16,-4-6-8-16,0 0 0 0,7 6 0 0,-7-6 8 16,0-5-8-16,0 11 0 0,0-12 0 0,-3 9 8 15,-1-3-8-15,1 0 0 0,-1 0 0 0,1-5-11 16,-4 5 11-16,0 0-12 0,-4 0 12 0,1 0-12 15,3 6 12-15,-4-6-10 0,4 6 10 0,-10-3-10 16,-1 3 10-16,1 0-10 0,-4 0 10 0,-1 3-10 16,-2 3 10-16,3 0-8 0,0 0 8 0,-4 6-8 15,0-1 8-15,4-5 0 0,4 6 0 0,-1-3 0 0,0 8-10 0,4-5 10 16,0 0-12-16,4 0 12 0,-1 2 0 0,1-2-8 16,3-6 8-16,0 6 0 0,3 5 0 0,1-11 0 15,-1 3 8-15,1 3-8 0,6-6 12 0,-3 6-4 16,4-1-8-16,0-5 12 0,-1 3-12 0,1-3 8 15,3 0-8-15,0 6 0 0,0-7 0 0,0 1 0 16,4 0-13-16,0 0 4 16,-1 0-15-16,1 0-4 0,-1-6 0 0,1 9 0 15,0-3-19-15,-1-1-4 0,1-5-1 0,3 6 0 16,-3 0-16-16,-4-6-3 0,4 6-1 0,-1-6 0 16,1 0-12-16,-4 0-2 0,0 0-1 0,0 0-450 0</inkml:trace>
  <inkml:trace contextRef="#ctx0" brushRef="#br0" timeOffset="23798.672">20884 1440 1004 0,'0'0'22'0,"-7"6"5"0,0 5 1 0,0 1 0 0,0-12-28 0,7 0 0 0,-7 6 0 0,4 0 0 15,-4-6 63-15,7 0 7 0,0 0 2 0,-7 3 0 16,7-3-9-16,0 0-2 0,0 0 0 0,0 0 0 15,0 0-5-15,0 0 0 0,0 0-1 0,0 0 0 16,0 0-25-16,0 0-5 0,0 0-1 0,0 0 0 16,0 12-24-16,3-1 0 0,-3-5 0 0,4 6-11 15,-1 0 11-15,4-3 9 0,-3 8-1 0,3-5-8 16,-4 0 11-16,1 5-11 0,-1-2 10 0,1-3-10 16,-1 0 16-16,-3-1-2 0,0 1-1 0,0-6 0 15,0-6 3-15,0 0 1 0,0 0 0 0,0 0 0 16,0 0 22-16,0 0 4 0,0 0 1 0,0 0 0 15,0 0-12-15,-7-6-3 0,0 0 0 0,0 0 0 0,4 1-14 16,-4-7-3-16,0 6-1 0,0-6 0 16,3 3-11-16,-3-8 0 0,3 5 9 0,-3 0-9 15,4 0 0-15,-1-2 8 0,-3 2-8 0,4-6 0 0,-1 7 13 16,1-4-1-16,-1 3-1 0,1 0 0 0,-1-5-11 16,-3 5 12-16,3-3-12 0,1-2 12 0,3 5-12 0,-4 0 0 15,4 0 0-15,0 4 0 0,-3 2 0 0,6 0 0 16,-3 0 0-16,0 0 0 0,4 0 0 0,-4 0-11 15,3-6 11-15,1 12-8 0,3 0-3 0,0 0 0 16,4 6 0-16,-4 0 0 0,7-6 3 0,-4 0 0 16,1 6 0-16,0 0 0 0,-1-6-6 0,1 6-1 15,-1 0 0-15,1 0 0 16,0 0-21-16,-1-1-5 0,1 4-1 0,-1-3 0 16,1 6-40-16,3-6-8 0,0 0-2 0,4 0 0 15,-1-1-31-15,5 1-6 0,-1 0-2 0,-4 3 0 0</inkml:trace>
  <inkml:trace contextRef="#ctx0" brushRef="#br0" timeOffset="24124.509">21156 1581 1234 0,'0'0'27'0,"0"0"5"0,0 0 2 0,0 0 2 0,0 0-36 16,0 0 0-16,0 0 0 0,0 0 0 0,0 0 58 0,0 0 5 16,0 0 1-16,0 0 0 0,0 0-13 0,0 0-3 15,0 0 0-15,0 12 0 0,4-6-34 0,-1 5-14 16,1-8 11-16,-1 9-11 0,1-6 12 0,-1 12-3 15,1-7-1-15,-4 1 0 0,3 3-8 16,-3-3 0-16,4-1-12 0,-1 1 12 16,-3 0-36-16,4 3 1 0,-4-4 0 0,3-5 0 15,-3 6-151-15,0 0-30 0</inkml:trace>
  <inkml:trace contextRef="#ctx0" brushRef="#br0" timeOffset="24315.339">21008 1155 1087 0,'0'0'24'0,"0"0"4"0,0 0 2 0,0 0 1 0,0 0-31 0,0 0 0 0,0 0 0 0,0 0 0 15,3 0 0-15,4 6 0 0,-7-6 0 0,4 0 0 16,3 0-49-16,0 0-10 0</inkml:trace>
  <inkml:trace contextRef="#ctx0" brushRef="#br0" timeOffset="24973.921">21442 1543 1295 0,'0'0'36'0,"0"0"9"0,0 0-36 0,0 0-9 0,0 0 0 0,0 0 0 15,0 0 24-15,0 14 4 0,0-14 0 0,3 0 0 16,-3 0 17-16,0 0 4 0,4 6 1 0,-4-6 0 16,3 6-14-16,4 0-4 0,-3-6 0 0,3 0 0 15,-3 6-11-15,-1-6-2 0,4 0-1 0,-3 0 0 16,3 6-18-16,0-6 8 0,-4 0-8 0,4 0 0 16,0 6 12-16,0-6-12 0,1 0 12 0,-1 6-12 15,0-12 0-15,-4 6 0 0,4 0 0 0,0 0 0 16,0-6 12-16,-3 0 3 0,-4 6 0 0,3-6 0 15,-3 0-3-15,0 0 0 0,4 0 0 0,-1-8 0 16,-3 8-4-16,0 0 0 0,-3-6-8 0,-1 0 12 16,4 7-12-16,-3-1 0 0,-1-3 0 0,-3 3 0 0,0 0-9 0,0 6-8 15,-3-6-2-15,-1 6 0 16,0 0-6-16,-3 0-2 0,0 0 0 0,-3 6 0 0,2-6 3 0,-2 6 0 16,3-3 0-16,0 3 0 0,0 0 24 0,-1 0-10 15,1-1 10-15,4 1 0 0,3 6-8 0,0-6 8 16,0 0 0-16,3 0 0 0,0 8 0 15,1-8 0-15,3 6 0 0,0-6 0 0,0 0 0 0,3 6 11 16,1-1 0-16,0 4 0 0,3-9-11 0,-4 12 10 16,8-7-10-16,-4 1 10 0,0-3 1 0,3 9 0 15,1-7 0-15,0 1 0 0,3 0-3 0,-4 3 0 16,1-4 0-16,3-5 0 0,-3 6 0 0,-1 0-8 16,4-6 12-16,-3-1-4 0,-1 10-8 0,1-9 0 0,0 0 0 15,-1 6 8-15,1-6 2 0,-1-1 0 0,4 1 0 0,-3-3 0 16,3 0-10-16,-3 0 0 0,3 3 0 0,0-6 8 31,0 6-40-31,0-6-9 0,-3-6-2 0,3 6-462 0,0 0-93 0</inkml:trace>
  <inkml:trace contextRef="#ctx0" brushRef="#br0" timeOffset="25788.041">21837 1604 1508 0,'0'0'43'0,"0"0"9"0,-7 6-42 0,7-6-10 0,-4 3 0 0,4-3 0 15,-3 6 41-15,-1 0 7 0,4 6 0 0,-3-6 1 16,3 5 0-16,0-5 0 0,3 0 0 0,-3 3 0 15,4 3-28-15,-4 0-5 0,3-7-2 0,-3 1 0 16,0 0-14-16,4 0 0 0,-4 0 0 0,3 9 0 16,-3-15 9-16,0 0-9 0,0 0 8 0,0 6-8 15,0-6 8-15,0 0-8 0,0 0 0 0,0 0 8 0,0 0 4 16,0 0 0-16,0 0 0 0,0 0 0 0,0 0-1 16,0 0 0-16,-10 0 0 0,10 0 0 0,0 0-11 15,-7 0 0-15,7 0 9 0,-7 0-9 16,0-6 0-16,3 6 9 0,4 0-9 0,-7-9 0 15,4 3 10-15,-1 0-10 0,0-6 8 0,4 6-8 16,0-11 14-16,0 11-2 0,0-3-1 0,0-3 0 0,4 1 3 0,0-7 1 16,-1 6 0-16,-3-3 0 0,4-2-4 0,-1 5-1 15,4-6 0-15,-3 4 0 0,3 2-10 0,0 0 0 16,0 0 0-16,0 1 0 0,4-1 0 0,-4 3 0 16,0 3 0-16,3-6 0 0,-3 7-8 0,4-1 8 15,-1 6-10-15,-2 0 10 0,2 0-17 0,1 0 2 16,-1 6 1-16,1 5 0 0,-1-5-6 0,1 6-2 0,0 3 0 0,-1 2 0 15,1-5 11-15,-1 6 3 0,1-4 0 16,-1 4 0-16,5 0 8 0,-5 2 0 0,-3 4 0 0,0-1-8 16,4-2 8-16,-4 2 0 0,4-5 0 0,-4 9-8 15,-4-10-12-15,4-5-1 0,-3 6-1 0,-1-4 0 32,1-2-33-32,-4-6-6 0,3 12-2 0,1-13-449 0,-1 1-91 15</inkml:trace>
  <inkml:trace contextRef="#ctx0" brushRef="#br0" timeOffset="26609.734">23396 1384 1396 0,'0'0'31'0,"0"0"6"0,0 0 2 0,0 0 0 0,0 0-31 0,0 0-8 0,0 0 0 0,-3 6 0 15,3-6 48-15,0 0 9 0,-7 6 2 0,0 0 0 16,-4 0-12-16,4-1-3 0,-4-5 0 0,1 6 0 16,-1-6 1-16,-3 0 0 0,0 3 0 0,0 0 0 15,0-3-18-15,-4 9-4 0,0-9-1 0,-3 6 0 16,4-6-10-16,-4 6-3 0,3 0 0 0,0-6 0 16,4 5-9-16,4 1 10 0,-1 0-10 0,0 6 10 0,1-6-10 0,3 3 0 15,0 8-10-15,0-5 10 0,3-6-10 0,-3 6 10 16,7 2-10-16,-4-2 10 15,4 6-9-15,0-6 9 0,0-1-8 0,4-2 8 0,0 9 0 16,-1-6 0-16,4-1 0 0,-3-5 11 0,3 9-11 16,0-9-16-16,0 6 4 0,3-1 1 0,-3-5 11 0,4 0 16 15,3-6-4-15,-3 0-1 0,-1 0-11 0,1 0-11 16,0-6 3-16,3 0 0 0,-4 0 16 0,1-5 3 16,3-1 1-16,-4 3 0 0,1-3-2 0,0 1 0 15,-1-13 0-15,1 9 0 0,-4 4-10 0,-4-1 12 16,4 0-12-16,-3 0 12 0,-1-5-12 0,1 8 0 15,0-3 0-15,-4 6 0 0,3 0-13 0,-3 0 1 0,0 6 1 16,0 0 0-16,0 0 11 0,0 0 0 0,0 0-9 0,0 0 9 16,0 0-17-16,0 0 1 0,0 0 0 0,0 6 0 15,0 6 8-15,0-6 8 0,0 6-12 0,4 2 12 16,-4 4 0-16,3-6 0 0,-3 5 12 0,4-2-3 16,-4 3-9-16,3-1 12 0,-3-5-12 15,4 3 12-15,-1 3-12 0,-3-7 8 0,4 1-8 16,-1 0 8-16,1 3-8 0,3-10 8 0,-4 7-8 0,4-6 8 15,-3 0-8-15,3 6 0 0,0-6 0 0,0-6 0 32,0 3-36-32,4-3-10 0,-4 0-2 0,0-3-528 0,4-968-105 0</inkml:trace>
  <inkml:trace contextRef="#ctx0" brushRef="#br0" timeOffset="27083.988">23047 981 1134 0,'0'0'24'0,"0"0"6"0,0 0 1 0,0 0 1 0,0 0-32 0,0 0 0 0,0 0 0 0,0 0 0 15,0 0 85-15,0 0 11 0,-4 6 1 0,4-6 1 16,0 0-10-16,0 0-1 0,0 0-1 0,0 0 0 16,0 0-47-16,0 0-10 0,0 0-1 0,0 9-1 15,4-3-16-15,-1 0-3 0,1 0-8 0,3-1 12 16,0 1-12-16,4 6 0 0,-4 0 0 0,3-3 0 16,4-3 0-16,-3 5 0 0,3 1 8 0,0-6-8 0,0 6 0 0,4-6 0 15,-4-1 0-15,0 10 0 16,-3-9-16-16,3 0 0 0,-3 0 0 0,-1 0 0 15,1 0-47-15,-1-1-9 16,1-5-1-16,-1 0-680 0</inkml:trace>
  <inkml:trace contextRef="#ctx0" brushRef="#br0" timeOffset="28089.656">24469 1352 1378 0,'0'0'30'0,"0"0"6"0,-7 0 2 0,0 6 2 0,7-6-32 0,-11 0-8 0,4 0 0 0,0 5 0 16,7-5 70-16,-7 3 13 0,-4-3 2 0,1 0 1 16,3 0-30-16,-4 0-7 0,0 0-1 0,4 0 0 15,0 0-21-15,-3 0-5 0,-1 0-1 0,1 0 0 16,-1 0-11-16,0 0-2 0,1 6-8 0,-1-6 12 15,-3 0-12-15,4 0 0 0,-5 6 0 0,5-6 0 16,-1 6 0-16,4-6 0 0,0 6 0 0,4 0 0 16,-4 0-12-16,3 0 4 0,1 5 8 0,-1-5-13 15,4 3 5-15,0 3 8 0,0-6-13 0,0 5 5 16,4-5 8-16,-4 6 0 0,0-12 0 16,3 3-8-16,4 0 8 0,0 6 0 0,-3-9 0 0,3 0 0 15,0 0 0-15,3 0 0 0,-3 0 10 0,0 0-10 16,4 0 9-16,-4 0-9 0,4-6 8 0,-1 3-8 15,1 0 0-15,-4 0 0 0,7 3 8 0,-7-6-8 16,4 6 0-16,-1 0 0 0,1 0 0 0,-1 0 0 0,1 6 0 0,-4-3 0 16,7 3 0-16,-3 0 0 15,-4 5 0-15,3-5 0 0,-3 6 0 0,1-6 0 0,-1 6 0 0,-4 2 0 16,4-2 0-16,-3-6 0 0,3 6 0 0,-4 0 0 16,1-1 11-16,-1-2-11 0,-3 3 24 0,0 0 0 15,4-1-1-15,-4 1 0 0,0-6-23 0,0 3 0 16,-4 9 0-16,1-13 0 0,-1 7 0 0,1 0 0 15,-1 3-11-15,1-9 11 0,-4 11 0 0,0-11 0 16,0 0 0-16,-1 6 10 0,1-3-10 0,0 2 10 16,-3 1-10-16,-1-6 10 0,1 6 2 0,-5-1 0 0,5-5 0 15,-1-6 0-15,-3 3-12 0,0 0 8 0,3 0-8 16,-3 3 8-16,0-6-8 0,-3 0 0 0,3 0 9 16,-4-6-9-16,0 3-8 0,4 0-7 0,-3 0-1 0,-1-3 0 31,4 1-12-31,0-1-4 0,0-6 0 0,3 12 0 15,0 0-45-15,1-6-10 0,3 0-1 0,0 6-1 16,7 0-129-16,-4-6-26 0</inkml:trace>
  <inkml:trace contextRef="#ctx0" brushRef="#br0" timeOffset="28631.016">24592 1581 1407 0,'0'0'31'0,"-7"6"6"0,4 0 2 0,-5 5 1 0,1-5-32 0,0 3-8 15,0 3 0-15,0-6 0 0,0 11 46 0,0-11 8 16,0 6 2-16,4-3 0 0,-4-3-26 0,3 6-5 0,0-1-1 16,1 1 0-16,-1-6-24 0,1 9 0 15,3-4 0-15,0-5-11 0,0 6 22 0,3-6 4 16,-3-6 1-16,4 12 0 0,-1-6-16 0,5-1 11 0,-1 4-11 0,0-9 10 16,0 6-2-16,0-6 0 0,3 0 0 0,4 0 0 15,-3 0 4-15,0-6 0 0,3 6 0 0,0-11 0 16,0-4 1-16,0-3 1 0,-3 1 0 0,3-4 0 15,-4-3 2-15,-3 1 1 0,4 2 0 0,-4-2 0 16,0 5-17-16,-3-8 0 0,-1 8 8 0,1 0-8 16,-4-2 0-16,0 2-11 0,0 6 2 0,0 1 0 15,-4 2-5-15,4 9-1 0,0 0 0 16,0 0 0-16,-7 0-9 16,4 3-3-16,-4 3 0 0,-1 11 0 0,5-5 13 0,-1 0 2 0,4 3 1 0,0 2 0 15,-3 7 11-15,3 2 8 0,-4-2-8 0,4-1 11 16,4 4 2-16,-4-4 1 0,3 4 0 0,-3-4 0 15,7 1-2-15,-3-4 0 0,3-2 0 0,0 0 0 16,0-4-4-16,0 4-8 0,4 0 11 0,-1-7-11 16,4 1 0-16,4-3 0 0,-4-3 0 0,4 0 0 15,-1-6-31-15,5 0-13 0,-1-6-2 0,0 0-733 16</inkml:trace>
  <inkml:trace contextRef="#ctx0" brushRef="#br0" timeOffset="29773.541">25781 1484 1108 0,'0'0'24'0,"0"0"6"0,0 0 1 0,-11 3 0 0,4-3-31 0,-3 0 0 16,3 0 0-16,0 0 0 0,0 0 83 0,0 0 10 15,0 3 3-15,7-3 0 0,-8 6-32 0,5-6-7 16,-4 11-1-16,0-5 0 0,3 0-27 0,1 0-5 0,-1 0-2 0,4 6 0 16,-3 2-22-16,-1-2 0 0,4 0 0 0,0 0 0 15,0 8 0-15,0-2 0 0,0 5 0 0,0-5 0 16,0-3 0-16,0 8 0 0,4 1 0 0,-4-4 0 15,0-8 13-15,0 0-1 0,0 0-1 16,0-1 0-16,0-2 12 0,0-3 2 0,0-6 1 0,0 0 0 16,0 0 10-16,0 0 1 0,0 0 1 0,0 0 0 15,0 0 5-15,0-6 1 0,-4 0 0 0,1-2 0 16,3-4-24-16,-4-6-5 0,4 1-1 0,-3-4 0 16,3 3-14-16,0-5 0 0,0 2 8 0,0 4-8 15,3-7 0-15,-3 9 0 0,4-8 0 0,-4 11 0 16,3-6 0-16,1 4-8 0,-1 2 8 0,-3 0 0 15,4 0-9-15,-1 1 9 0,1-1 0 0,-4 3-9 16,3 3 9-16,1 6 0 0,-4 0-9 0,0 0 9 16,0 0-11-16,0 0 3 0,3-6 0 0,-3 6 0 0,0 0-4 15,0 0 0-15,0 0 0 0,0 0 0 0,7 6-1 0,1-6-1 16,-1 6 0-16,0 0 0 0,0 3 6 0,0 3 8 16,0-1-13-16,0 7 5 0,0-6 8 0,-4 8 0 15,4-2-9-15,-3 5 9 0,0-2 0 0,-4 3 0 16,3-1-9-16,1 4 9 0,-4-4 0 0,3 4 0 15,-3-10-8-15,4 7 8 0,-4-13 0 0,0 4 0 16,3 3 0-16,-3-6 0 0,0-12 0 0,0 0 12 16,0 0-1-16,0 0-1 0,0 0 6 0,0 0 2 15,4-6 0-15,-1-12 0 0,-3 0 2 0,4 4 1 0,-4-10 0 16,3 1 0-16,1-10-21 0,-1 10 0 0,1-4 0 16,-1-2 0-16,1 8 0 0,-1-8 0 0,1 5 0 15,-1 4-8-15,1 2-10 0,0-5-2 16,-4 8 0-16,3 3 0 15,1-5-4-15,-4 5-2 0,3 6 0 0,-3-3 0 0,0 3 6 0,0 6 0 0,0 0 1 16,0 0 0-16,0 0-2 0,0 0-1 16,0 0 0-16,0 6 0 0,-3 3 12 0,3 3 10 0,0 5-13 0,0-5 5 15,3 3 8-15,-3 2 14 0,0-5-3 0,0 6-1 16,4 2 5-16,-1-8 1 0,-3 6 0 0,4 5 0 16,-4-8-5-16,3 3-1 0,1-1 0 0,-1 4 0 15,4 2-10-15,-7-5 10 0,4 3-10 0,-1 2 10 16,1-11-10-16,-4 6 10 0,3-4-10 0,1-2 10 15,-4 12-2-15,4-13 0 0,-1-5 0 0,1 3 0 16,-4 3-8-16,3-6 0 0,-3 0 0 0,0-6 0 16,0 0-26-16,0 0-4 0,0 0-1 0,0 0 0 15,0 0-20-15,0 0-4 0,0 0-1 0,0 0 0 16,4-6-112-16,-1 0-22 0,8-18-5 16,-4 10-1-16</inkml:trace>
  <inkml:trace contextRef="#ctx0" brushRef="#br0" timeOffset="30315.204">26049 1613 1384 0,'0'0'39'0,"0"0"9"0,0 0-38 0,0 0-10 0,0 0 0 0,0 0 0 15,0 0 57-15,0 0 10 0,0 0 1 0,0 0 1 16,0 0 8-16,0 0 2 0,0 0 0 0,0 0 0 16,0 0-40-16,0 0-8 0,0 0-2 0,0 0 0 15,7 6-19-15,0-6-10 0,0 6 10 0,4-6-10 16,-1 0 8-16,5-6-8 0,-5 6 0 16,4-6 0-16,0 3 10 0,0-3-10 0,1 6 10 0,-1-11-10 15,-4 5 12-15,1 0-4 0,-1 0-8 0,1 0 12 16,-4-6 0-16,0 1-1 0,-3 8 0 0,-1-3 0 15,4-6 3-15,-3 6 1 0,-4-6 0 0,0 1 0 16,0 2-6-16,-4 3-1 0,4-6 0 0,-3 6 0 16,-4 0 0-16,0 1 0 0,0-1 0 0,-4 0 0 15,4 0-8-15,-7 0 0 0,0 6-12 0,0-3 12 16,-4 3-24-16,4 3 2 0,0 3 1 0,0 0 0 16,3 0 5-16,0 5 0 0,4 1 1 0,0 3 0 0,4 8 0 0,-1-5 0 15,-3 0 0-15,4 2 0 0,3-2 5 0,0 5 1 16,3-2 0-16,-3 8 0 0,4-11 9 0,-4-3 0 15,3 8 0-15,1-5 0 0,3 3 0 0,-4-10 0 16,1 1 0-16,3 0 0 0,-4-6 24 0,5 3 1 16,-5 2 0-16,4-5 0 0,4 0-13 0,-4 0-4 15,0-6 0-15,3 12 0 0,5-12 2 0,-5 6 0 16,1-6 0-16,3 0 0 0,-4-6-10 0,5 6 0 16,-1 0 9-16,0 0-9 0,0 0 0 0,3 0-18 15,-2-12 3-15,2 12 1 16,-3-6-147-16,4 0-30 0,0 6-5 0,-4-6-2 0</inkml:trace>
  <inkml:trace contextRef="#ctx0" brushRef="#br0" timeOffset="30680.84">26088 1081 1335 0,'0'0'29'0,"0"0"7"0,0 0 0 16,0 0 2-16,0 0-30 0,0 0-8 0,0 0 0 0,-4 12 0 0,4-6 57 0,-3 0 11 15,3 0 1-15,-4 2 1 16,4 4-10-16,0-6-3 0,-3 6 0 0,3-6 0 0,3 5-21 0,-3 1-5 16,4 3-1-16,-1-3 0 0,1-1-13 0,3 1-2 15,0 0-1-15,0 3 0 0,0-4-14 0,0 1 8 16,4-6-8-16,-4 6 0 0,3-9 8 0,1 0-8 16,3 5 0-16,-3-8 0 15,3 6-33-15,0 0-13 0,0-6-2 0,4 0-506 0,-4 6-101 16</inkml:trace>
  <inkml:trace contextRef="#ctx0" brushRef="#br0" timeOffset="31318.674">26469 1531 1168 0,'0'0'33'0,"0"0"7"0,0 0-32 0,3 6-8 16,1 0 0-16,0 8 0 0,3-8 55 0,-4 0 9 15,1 0 1-15,3 0 1 0,-4 0 8 0,1 0 2 16,3 5 0-16,0-5 0 0,0-3-21 0,-4 3-4 16,4 6-1-16,-3-6 0 0,0 6-16 0,-1-7-3 15,1 7-1-15,-1 3 0 0,1-9-8 0,-1 11-2 16,-3-5 0-16,0 0 0 0,4 9-2 0,-4-10-1 16,0 1 0-16,0 6 0 0,3-7-1 0,-3 4 0 0,4-3 0 15,-4 6 0-15,3-7 0 0,-3-5 0 16,0 3 0-16,0 3 0 0,0-12-6 0,4 6-2 15,-1 0 0-15,-3-6 0 0,0 0-8 0,0 0 10 16,0 0-10-16,0 0 10 0,0 0-2 0,0 0 0 0,0 0 0 0,0 0 0 16,0 0 4-16,0-6 0 0,-3-6 0 0,3 0 0 15,-4 3-1-15,1-8 0 0,-4-1 0 0,3 6 0 16,-3-8-11-16,0-4 8 0,0 7-8 0,-4-4 8 16,1-3-8-16,3 7 0 0,-4-4 0 0,4 4 0 15,0-7 0-15,0 9 0 0,0-2 0 0,0 5 0 16,0 0-10-16,0 0 10 0,3-2 0 0,1 2-9 15,-1 6 9-15,4 0 0 0,-3 0-9 0,-1 0 9 16,4-5 0-16,0 11 0 0,-3-6 0 0,3 6 8 16,0 0-8-16,0 0-12 0,0 0 2 0,0 0 1 0,7-3 9 15,-4 0-13-15,1 0 5 0,-1 3 8 16,4-6-14-16,-3 6 5 0,3-6 1 0,0 6 0 0,4-6-10 16,-1 6-2-16,1-6 0 0,3 1 0 15,-4 5-34-15,5 5-7 0,-1 1-2 16,3-6 0-16,-3 6-33 0,4 0-6 0,-4 0-2 0,4 0-656 15</inkml:trace>
  <inkml:trace contextRef="#ctx0" brushRef="#br0" timeOffset="31951.534">26712 1587 1364 0,'0'0'30'0,"0"0"6"0,0 0 2 0,0 0 0 0,0 0-30 0,0 0-8 0,0 0 0 0,0 0 0 16,0 0 87-16,0 0 16 0,0 0 3 0,0 0 1 16,0 0-33-16,0 0-6 0,0 0-2 0,0 0 0 15,0 0-26-15,4 6-6 0,-4-6-1 0,7 6 0 16,0-1-9-16,4-5-3 0,-1 6 0 0,1-6 0 15,-1 0-7-15,1 0-2 0,-1 0 0 0,5 0 0 16,-5 0 4-16,1 0 0 0,3-6 0 0,-4 6 0 16,1-5-16-16,0-1 0 0,-1 6 0 0,1-6 0 15,-1 0 12-15,-3 0-3 0,-3 0-1 0,3 6 0 16,-3-6-8-16,3 0 12 0,-4-5-12 0,1 8 12 16,-4-3-1-16,0 6 0 0,3-6 0 0,-3 0 0 0,0 0-3 15,0 0 0-15,-7 0 0 0,4-5 0 0,-1 11-8 0,-3-9 0 16,3 3 0-16,-3 0 8 0,-3 0-22 0,-1 0-5 15,1 0-1-15,-1 1 0 0,0-1-3 0,1 6-1 16,-4-6 0-16,3 6 0 0,1 6 6 0,-1-6 1 16,0 0 0-16,1 6 0 0,-1-6 5 0,1 5 2 15,3 1 0-15,0 0 0 0,0 0 10 0,0 0-10 16,3 0 10-16,-3 3-10 0,0 2 10 0,3-5 0 16,1 0 0-16,-1 0 0 0,1 0 8 0,3 6 3 15,-4-3 1-15,4 2 0 0,0-5 0 0,0 6 0 16,0 0 0-16,4-1 0 0,-1 4-4 0,-3-3 0 15,4 0 0-15,-1-1 0 0,4 1 0 0,0 3 0 16,-3-3 0-16,3-1 0 0,0 1-8 0,-3 0 12 0,3 3-12 0,0-4 12 16,0 7-12-16,0-6 0 0,0 0 9 0,0-4-9 15,0 4 0-15,0 0 0 0,0 6 0 0,0-7 0 16,4 4 0-16,-1-3 0 0,1 0 0 0,-1-1 0 16,1-5 0-16,0 3-13 0,3 3 1 0,0-12 1 31,0 6-20-31,0-1-4 0,0-5-1 0,4 0 0 0,-4 0-28 15,4 0-7-15,-1-5-1 0,1-1-520 0,0 6-105 0</inkml:trace>
  <inkml:trace contextRef="#ctx0" brushRef="#br0" timeOffset="32389.03">27517 1846 1954 0,'0'0'43'0,"0"0"9"0,0 0 1 0,0 0 3 0,0 0-45 0,3 5-11 0,-3-5 0 0,0 9 0 16,0-6 44-16,0-3 6 0,4 9 2 0,-4-9 0 15,0 6 3-15,0-6 1 0,0 0 0 0,0 0 0 16,0 0-39-16,0 0-7 0,0 0-2 0,0 0 0 16,0 0-8-16,0 0-11 0,0 0 3 0,0 0 0 31,0 0-16-31,0 0-4 0,0 0 0 0,0 0 0 15,0 0-16-15,0 0-3 0,-4-6-1 0,4 6 0 16,0 0-22-16,0 0-5 0,-3-9-1 0,3 9 0 16,0-3-25-16,0 3-6 0,0 0-1 0,0 0 0 0,0 0-6 15,-7-3-2-15,7-8 0 0,0 11 0 0,0 0 26 16,-11 0 5-16,4-6 1 0,0 6-160 0,-4 0-31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6T14:30:4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11312 0 0,'4'4'504'0'0,"-4"-4"104"0"0,0 0-488 0 0,0 0-120 0 0,0 0 0 0 0,0 0 0 0 0,4-20 168 0 0,1-6 16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9:02:53.6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20951 7525 364 0,'0'0'16'0,"0"0"-16"15,0 0 58-15,0 0 9 0,0 0 1 0,0 0 1 31,0 0-9-31,0 0-3 0,0 0 0 0,0 0 0 0,0 0-15 0,0 0-3 0,0 0-1 0,0 0 0 16,0 0-17-16,0 0-3 0,0 0-1 0,0 0 0 16,0 0 15-16,0 0 4 0,0 0 0 0,0 0 0 15,0 0 2-15,0 0 1 0,0 0 0 0,0 0 0 16,0 0 15-16,0 0 3 0,0 0 1 0,0 0 0 16,0 0-29-16,0 0-5 0,0 0-2 0,0 0 0 15,0 0-14-15,0 0-8 0,0 0 8 0,0 0-8 16,-3 6-12-16,3 6-6 0,0-6-2 0,0 0 0 15,0 5 34-15,0-2 6 0,0 0 2 0,0 6 0 16,0-3-13-16,3-1-9 0,-3 1 12 0,0 3-12 16,0 2 11-16,0 1-11 0,0-3 10 0,0 2-10 15,4 1 8-15,-4-6-8 0,0 5 0 0,0-5 0 0,0-3 11 0,0 3-11 16,0-1 12-16,-4 1-12 0,4 0 15 0,-3-3-4 16,3 3-1-16,0-7 0 0,-4 7 0 0,4-12 0 15,0 0 0-15,0 6 0 0,0 0-1 0,0-6 0 16,0 0 0-16,0 0 0 0,0 0-9 0,0 0 0 15,0 0 9-15,0 0-9 0,0 6 0 0,0-6 8 16,0 0-8-16,0 0 0 0,4 6 0 0,-4-6-13 16,0 0 1-16,0 0 1 0,0 0 11 0,0 0 0 15,0 0 0-15,0 0 0 0,0 0 26 0,0 0 7 16,0 0 2-16,-4 0 0 0,4-3-25 0,-3-3-10 0,-1-3 8 0,1-3-8 16,3 6 8-16,-4-5-8 0,1 2 8 0,-1 3-8 15,1-3 0-15,3 0 0 0,-4-2 0 0,4-1 0 16,-3 6 0-16,3-3 0 0,0 0 0 0,-4-5 0 15,4 2 0-15,0 0 0 0,0 6 0 0,0-8 0 16,4-1 0-16,-4 6 0 0,3-3 0 0,-3 0 0 16,4-2 8-16,-4 2-8 0,7 0 0 0,-4-5 8 15,1-1-8-15,-1-3 0 0,1 10 0 0,-1-7 8 16,4 0-8-16,-3 7 0 0,0-4 0 0,3 3 8 16,-4-5-8-16,4 5 0 0,0 3 0 0,-3-9 0 15,-1 7 0-15,1-1 8 0,-1 3-8 0,1 3 0 16,-1-6 0-16,4 12 0 0,-7-11 0 0,4 11 0 0,-4 0 0 15,0 0 0-15,0 0 0 0,0 0 0 0,7-6 0 16,-7 6 0-16,0 0 0 0,0 0-11 16,7 6 11-16,4-1-10 0,-11-5 10 0,7 6-10 0,0 3 10 15,0 0-8-15,3 0 8 0,-3 3-8 16,1-1 8-16,2 1 0 0,-3 0 0 0,0 0 0 0,0 8 23 0,0-8 0 16,-3 3 0-16,3 2 0 0,0 1-35 0,-3 0-6 15,3-4-2-15,-4 10 0 0,1-1 20 0,-1-5 0 16,1 2 0-16,-1 4 0 0,1-9 0 0,-4 8 0 15,3-5 8-15,-3-3-8 0,0 5 0 0,0 1 0 16,0-10 8-16,0 1-8 0,0-12 0 0,4 9 0 0,-4 0 0 16,3 0 0-16,-3 2 0 0,0-11 9 0,0 0-9 0,0 0 8 15,0 0 2-15,0 0 0 0,0 0 0 0,0 0 0 16,0 0 29-16,0 0 5 0,0 0 2 0,0 0 0 16,0-5-30-16,0-7-5 0,0 3-2 0,0 0 0 15,0 0-9-15,0-2 8 0,0-7-8 16,0 3 8-16,0-2-8 0,0-1-12 0,0 6 2 0,-3-11 1 15,3 8 9-15,0-9-8 0,3 4 8 16,-3 2-8-16,0-5 8 0,0 5 0 0,0-2 0 16,0 2-8-16,0-6 8 0,0 10 0 0,4 2 0 0,-4 6-8 15,3-12 8-15,-3 10 0 0,4-4 0 0,-1 0 0 16,1 0 0-16,-4 6-8 0,0-5 8 0,0 5 0 16,3 0 0-16,-3 0-10 0,4 0 10 0,-4 6 0 15,0 0-9-15,7-3 9 0,-3-3 0 0,-4 6-9 16,0 0 9-16,7 0-10 0,0-6 10 0,0 12-10 15,3-6 1-15,-3 0 0 0,4 0 0 0,-4 6 0 0,4-3 9 16,-4 3-12-16,0 3 12 0,3 0-12 16,-3 2 3-16,0 1 0 0,4 0 0 0,-4 0 0 15,0 2-1-15,0 4 0 0,0 0 0 0,0-4 0 16,0 10 2-16,4-12 0 0,-4 8 0 0,0-2 0 0,0 5 8 0,0-2 0 16,0-3 0-16,0 5-8 0,0-2 8 0,0 2-13 15,-3-5 5-15,3-3 8 0,-4 2-17 0,5-5 4 16,-5 6 1-16,1-7 0 15,-4-2-14-15,3 0-2 0,-3 0-1 0,4-3 0 0,-4 0 19 0,0-6 10 16,0 0-10-16,0 0 10 16,0 0-53-16,0 0-5 0,0 0-1 0,0 0 0 15,0 0-113-15,-4-6-24 0</inkml:trace>
  <inkml:trace contextRef="#ctx0" brushRef="#br0" timeOffset="687.434">21721 7505 1337 0,'0'0'28'0,"0"0"6"16,0 0-34-16,0 0 0 0,0 0 0 0,0 0 0 16,0 0 57-16,0 0 5 0,0 0 1 0,0 0 0 15,0 0 16-15,0 0 3 0,-4-6 1 0,4 6 0 16,0 0-60-16,-7 0-12 0,-4 6-3 0,4-3 0 16,4 0 3-16,-4 0 0 0,7-3 0 0,-7 5 0 15,0 4-11-15,0 0 8 0,-4-3-8 0,4 0 8 16,0 0-8-16,0 0 0 0,3-1 0 0,-3-5 0 15,4 9 0-15,-4 0 0 0,3-3-9 0,1 3 9 16,-1 3 0-16,1-1 0 0,3 1 0 0,0 0 0 16,-4 2-8-16,4 4 8 0,0-3 0 0,0 0 0 0,0 5 0 15,0-8 0-15,4 3 0 0,-4 2 0 0,0-5-8 0,0 0 8 0,0 5 0 0,3-2 0 16,1 3 0-16,-4-1 0 0,3-11 0 0,1 6 0 16,-1-3 0-16,1 3 0 0,-4-12 0 0,7 5 0 15,0 1 0-15,-7-6 8 0,7 6 0 0,3-6 1 16,-2-6 11-16,-1 6 3 0,3-6 0 0,1-5 0 15,-1 2-23-15,4-3 0 16,-3 0 0-16,0-5 0 0,3-1 23 0,-4-3 0 0,4 4 0 0,0-4 0 16,-3 4-23-16,0-7 0 0,-4 9 0 15,3-2 0-15,-3 5 0 0,-3-6 0 0,3 4 0 16,-4 2 0-16,1 0 0 0,-4-5-13 0,4 5 5 0,-4 0 8 16,0 0-16-16,0-2 4 0,0 2 0 0,0 6 1 15,-4-6 11-15,0 6-8 0,1-3 8 0,-1 4-8 16,-3-1 8-16,0 0 0 0,0 0 0 0,0 0 0 15,-3 0 0-15,3 0-8 0,-4-3 8 0,0 4 0 16,-3 2 0-16,4-3 0 0,-4 3 0 0,3 0 0 16,-3 3 0-16,3 0 0 0,1 0 0 0,-1 0 0 15,1 6 0-15,3-3 0 0,-4 3 0 0,0 2-8 16,4 4-14-16,-3 0-2 0,3 0-1 0,0-1 0 16,0 10-20-16,3-15-4 0,4 6-1 0,-4-1 0 15,4 7 2-15,4-3 0 0,-4-3 0 0,7 5 0 16,-3-8-64-16,3 3-13 0</inkml:trace>
  <inkml:trace contextRef="#ctx0" brushRef="#br0" timeOffset="1069.417">21975 7537 1007 0,'0'0'42'0,"0"0"-34"16,0 0 48-16,0 0 10 0,0 0 2 0,0 0 0 15,0 0-12-15,0 0-1 0,0 0-1 0,-4 6 0 16,4 6-18-16,0-6-3 0,4-1-1 0,-4 7 0 16,0 0 6-16,-4-3 1 0,4 3 0 0,0-1 0 15,0 1-11-15,0 0-1 0,0 2-1 0,0-2 0 16,0 6-18-16,-4-9-8 0,4 8 0 0,0 1 8 16,0 0-8-16,0-4 0 0,0-2 0 0,0 0 8 0,-3 0-8 0,3 2-12 15,0-5 2-15,0 3 1 16,0-3-47-16,0 2-10 0,-4 1-2 0</inkml:trace>
  <inkml:trace contextRef="#ctx0" brushRef="#br0" timeOffset="1290.683">22003 7155 892 0,'0'0'18'0,"-11"0"6"0,4 6-24 16,0 0 0-16,7-6 0 0,-7 5 0 15,0 1 44-15,3 6 4 0,-3-3 0 0,4 3 1 0,-1-1-18 0,1 1-4 0,-1 0-1 0,1-6 0 16,3-6-10-16,0 0-3 0,3 6 0 0,-3-6 0 16,0 0-25-16,0 0-6 0,4 6-1 0</inkml:trace>
  <inkml:trace contextRef="#ctx0" brushRef="#br0" timeOffset="1890.273">22211 7408 1220 0,'0'0'34'0,"0"0"9"15,0 0-35-15,0 11-8 0,-4-5 0 0,4 6 0 16,0 0 63-16,-3 3 10 0,-1 2 3 0,1 1 0 16,3-1-20-16,-4 10-3 0,1-9-1 0,-1 2 0 15,1 4-21-15,-1-1-5 0,4-5-1 0,0 8 0 0,-3-8-25 16,3 5 0-16,0-2 0 0,0-3 0 0,0-7 36 15,0 1 3-15,0-3 0 0,-4-3 0 0,4-6-23 0,0 0-5 0,0 0-1 0,0 0 0 16,0 6 4-16,-3 0 1 0,3-6 0 0,0 0 0 16,0 0 30-16,0 0 7 0,0-6 0 0,-4 0 1 15,4 0-36-15,4-9-7 0,-4 1-2 0,0-1 0 16,0 3-8-16,0-3 0 0,0 1-12 16,0-1 12-16,0 3-14 15,0-5 5-15,0 5 1 0,0 0 0 0,0 3 0 0,-4-2 0 16,1 5 0-16,3-6 0 0,0 3 0 0,3-9 0 0,1 7 0 0,-1-7 0 15,4 0 8-15,-3 7-8 0,3 2 8 0,-4-3-8 16,1 0 8-16,3 1 0 0,-4 2 0 0,4 3 0 16,-3 0 0-16,-1 0 0 0,5 6-9 0,-5-6 9 15,-3 6-15-15,0 0 2 0,7-6 0 0,-7 6 0 16,7 0 13-16,0 6 0 0,0 0 9 0,0 0-9 16,0-6-9-16,0 6-8 0,0 0-2 0,1 3 0 15,-5 8 19-15,4-5-12 0,0 0 12 0,-3-3-10 16,3 8 10-16,0-5 0 0,-4 6 0 0,4-4 0 15,-3 1 0-15,-1 6 9 0,5-1 0 0,-5-2 0 16,4 5-9-16,-3-5-12 0,-1-3 2 0,1 8 1 16,-1-11-6-16,4 0-1 0,0 5 0 0,-3-8 0 15,-1 3-34-15,4-6-7 0,-3 5-2 0,0-5 0 16,-1 0-126-16,-3 0-26 0</inkml:trace>
  <inkml:trace contextRef="#ctx0" brushRef="#br0" timeOffset="2761.191">22599 7555 511 0,'0'0'14'0,"0"0"4"15,-4 6-18-15,4-6 0 0,-7 0 0 0,7 0 0 16,0 0 44-16,0 0 4 0,0 0 2 0,0 0 0 15,0 0 5-15,0 0 1 0,0 0 0 0,0 0 0 16,0 0-29-16,0 0-6 0,0 0-1 0,0 0 0 16,0-6-6-16,0 0-2 0,-3 6 0 0,3-6 0 15,0 0 16-15,0-3 4 0,0 0 0 0,0 4 0 16,-4-1-8-16,4 3-2 0,-3-3 0 0,3 6 0 16,-4-6 24-16,4 6 5 0,-3 0 1 0,-1-6 0 15,4 6 5-15,-3-6 2 0,3 6 0 0,-4-12 0 16,4 7-34-16,0 5-6 0,-3-3-2 0,-1-3 0 15,1 3-5-15,3 3-2 0,-4-6 0 0,-3 3 0 0,3-3-10 0,1 0 0 0,-1 0 0 0,4 6 0 16,-3-6 24-16,3 6 7 0,-7-5 1 0,7 5 0 16,0 0-9-16,0 0-2 0,-7 0 0 0,7 0 0 15,-7 5-21-15,0 1 0 0,0 6 0 0,0-3 0 16,3 6 0-16,-3-1 0 0,3 4 0 0,1-6 0 16,-1-1 0-16,1 10 0 0,-1-9 0 0,1 5 0 15,-1-2 0-15,4 3 8 16,-3-1-8-16,3-5 0 0,-4 0 0 0,4-6 8 15,0 0-8-15,0-6 0 0,0 8 20 0,0-8 0 0,0 0 0 0,0 0 0 16,0 0 13-16,0 0 3 0,0 0 0 0,0 0 0 16,7-5-7-16,0 2-1 0,-3 0 0 0,3 0 0 15,-7 3-20-15,7 0-8 0,-7 0 0 0,3-6 9 16,5 3-9-16,-1-3 0 0,-7 6 0 0,0 0 0 16,10-3 0-16,-3-3 0 0,0 6 0 0,-3 6 0 15,3-6 0-15,-4 0 0 0,4 3 0 0,-3 0 0 16,3 0-12-16,0 3 12 0,-3 0-12 0,3 0 12 15,-4-1-16-15,4 7 5 0,0-6 1 0,-3 0 0 16,3 0 10-16,-4 3-8 0,1-3 8 0,-1 5-8 16,1-5 8-16,3 6 0 0,-3 0 0 0,-1-6 0 15,1 5 0-15,-1-5 0 0,1 3 0 0,-1-3 0 16,1 6 0-16,-1-6 0 0,1 5 8 0,-4 1-8 16,-4-3 0-16,4 3 0 0,-3-1 0 0,-1 1 0 15,-3-6 0-15,4 3 8 0,-4-3-8 0,0 0 0 0,-1 5 8 0,1-5-8 16,0 6 8-16,-3-6-8 0,3-6 12 15,0 6-1-15,0-6-1 0,-4 6 0 0,4-12-10 16,0 6 0-16,0 0 0 0,0 0 0 16,0-6 0-16,3 6 0 0,-3 0 0 0,4-6 0 15,-1 6-48-15,-3-6-12 0,4 6-3 0,-1-6 0 16,0 0-78-16,1 1-16 0,3-4-3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08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122 948 2472 0 0,'0'0'0'0'0,"0"12"96"0"0,0 1-24 0 0,-4-2 16 0 0,4 2-88 0 0,0-2 0 0 0,0 11 0 0 0,-5-8 0 0 0,5 7 184 0 0,-5-1 16 0 0,5-4 8 0 0</inkml:trace>
  <inkml:trace contextRef="#ctx0" brushRef="#br0" timeOffset="712.131">378 1142 9936 0 0,'-2'-1'361'0'0,"-77"-42"4811"0"0,65 42-4733 0 0,9 0-435 0 0,0 0 0 0 0,1 1 1 0 0,-1 0-1 0 0,0 0 0 0 0,0 0 1 0 0,0 0-1 0 0,1 1 1 0 0,-1-1-1 0 0,0 1 0 0 0,1 0 1 0 0,-1 1-1 0 0,0-1 0 0 0,1 1 1 0 0,0 0-1 0 0,-1 0 1 0 0,1 0-1 0 0,0 1 0 0 0,0 0 1 0 0,0-1-1 0 0,1 1 1 0 0,-3 2-5 0 0,-6 5-6 0 0,-1 0 1 0 0,1 1 0 0 0,1 1-1 0 0,0 0 1 0 0,1 0 0 0 0,0 1-1 0 0,0 1 1 0 0,2-1 0 0 0,-5 11 5 0 0,-50 127-536 0 0,54-128 541 0 0,8-21 152 0 0,1-2 75 0 0,0 0 22 0 0,0 0-9 0 0,0 0-43 0 0,0 0-11 0 0,0 0-6 0 0,26-8 383 0 0,-21 6-527 0 0,1-1-1 0 0,0 0 0 0 0,-1 0 0 0 0,0 0 0 0 0,0-1 0 0 0,0 1 1 0 0,0-1-1 0 0,0 0 0 0 0,-1-1 0 0 0,0 1 0 0 0,1-1 0 0 0,-2 0 1 0 0,1 0-1 0 0,-1 0 0 0 0,1 0 0 0 0,1-6-40 0 0,23-28 125 0 0,42-47-109 0 0,-43 55-16 0 0,-1-1 0 0 0,-1-1 0 0 0,19-35 0 0 0,-22 22-36 0 0,-1-2 0 0 0,-2 0 0 0 0,-3-1 0 0 0,-1 0 0 0 0,-3-1 0 0 0,-2-1 0 0 0,-3 0 0 0 0,-1 0 0 0 0,-3 0 0 0 0,-3-47 36 0 0,-2 41 22 0 0,-3 0-1 0 0,-3 1 0 0 0,-12-49-21 0 0,-24-29 0 0 0,2 76-545 0 0,41 57 360 0 0,-16 13-141 0 0,7 6 274 0 0,1 0 0 0 0,1 1 0 0 0,1 0 0 0 0,1 0-1 0 0,0 1 1 0 0,2 0 0 0 0,0-1 0 0 0,1 2-1 0 0,1-1 1 0 0,1 0 0 0 0,1 12 52 0 0,0-31-1 0 0,-5 333-159 0 0,20-37-16 0 0,9-22-623 0 0,-28-117 430 0 0,9-126 369 0 0,13 16-430 0 0,-17-47 113 0 0,19 16-2350 0 0,-16-13 2427 0 0,0 1-1 0 0,-1 0 0 0 0,1 0 1 0 0,-1 0-1 0 0,0 1 0 0 0,-1-1 1 0 0,0 1-1 0 0,1-1 0 0 0,-2 1 1 0 0,1 0-1 0 0,-1 0 0 0 0,0 0 1 0 0,0 0-1 0 0,0 0 0 0 0,-1 0 1 0 0,0 0-1 0 0,0 0 1 0 0,-1 0-1 0 0,1 0 0 0 0,-2 1 241 0 0,2 4-91 0 0,0-10 25 0 0</inkml:trace>
  <inkml:trace contextRef="#ctx0" brushRef="#br0" timeOffset="1281.83">586 956 8360 0 0,'-1'1'304'0'0,"-3"2"-170"0"0,1 0 1 0 0,0 1-1 0 0,1-1 0 0 0,-1 1 1 0 0,0 0-1 0 0,1 0 1 0 0,0 0-1 0 0,0 0 0 0 0,0 0 1 0 0,1 0-1 0 0,-1 0 1 0 0,1 1-1 0 0,0-1 1 0 0,0 1-1 0 0,0-1 0 0 0,1 1 1 0 0,0-1-1 0 0,0 3-134 0 0,-1-5 19 0 0,-7 52 871 0 0,12-16 318 0 0,-4-37-1181 0 0,0 0 0 0 0,0 0 0 0 0,0 0 0 0 0,0 0 1 0 0,0 0-1 0 0,0 0 0 0 0,0 0 0 0 0,0 0 0 0 0,1 0 1 0 0,-1 0-1 0 0,0 0 0 0 0,1 0 0 0 0,-1-1 0 0 0,0 1 1 0 0,1 0-1 0 0,-1 0 0 0 0,1 0 0 0 0,-1 0 1 0 0,1 0-1 0 0,0-1 0 0 0,-1 1 0 0 0,1 0 0 0 0,0 0 1 0 0,0-1-1 0 0,0 1 0 0 0,-1-1 0 0 0,1 1 0 0 0,0-1 1 0 0,0 1-1 0 0,0-1 0 0 0,0 1 0 0 0,0-1 0 0 0,0 0 1 0 0,0 0-1 0 0,0 1 0 0 0,0-1 0 0 0,0 0 0 0 0,0 0 1 0 0,0 0-1 0 0,0 0 0 0 0,0 0 0 0 0,0 0 1 0 0,1 0-28 0 0,0 0 103 0 0,6-2-70 0 0,1 0 1 0 0,-1 0-1 0 0,0-1 1 0 0,0 0-1 0 0,0 0 1 0 0,0-1-1 0 0,0 0 0 0 0,-1 0 1 0 0,1-1-1 0 0,-1 0 1 0 0,0 0-1 0 0,-1-1 1 0 0,1 0-1 0 0,-1 0 0 0 0,0 0 1 0 0,-1-1-1 0 0,0 0 1 0 0,0 0-1 0 0,0 0 1 0 0,-1-1-1 0 0,2-4-33 0 0,0 4-23 0 0,51-94-705 0 0,-30 1 178 0 0,-25 82 572 0 0,-15-46-173 0 0,-31 44-282 0 0,33 18 483 0 0,0 2 0 0 0,-1-1 1 0 0,1 2-1 0 0,-1-1 1 0 0,1 2-1 0 0,-1-1 0 0 0,1 1 1 0 0,0 1-1 0 0,-1 0 1 0 0,-5 3-51 0 0,8-2 0 0 0,-1 1 0 0 0,0 0 0 0 0,1 1 0 0 0,0 0 0 0 0,0 0 0 0 0,1 1 0 0 0,-1 0 0 0 0,1 0 0 0 0,1 1 0 0 0,-7 7 0 0 0,7-7 5 0 0,1 1-1 0 0,0 1 1 0 0,1-1 0 0 0,0 1 0 0 0,0 0 0 0 0,1 0 0 0 0,0 0 0 0 0,0 0 0 0 0,-1 10-5 0 0,0-4 9 0 0,-3 6-24 0 0,2 0 0 0 0,0 1 0 0 0,1-1-1 0 0,2 1 1 0 0,0 0 0 0 0,1 0 0 0 0,1 1 0 0 0,2-1 0 0 0,1 18 15 0 0,33 141-381 0 0,12-66 381 0 0,2-49 0 0 0,-28-44 0 0 0,-17-18 0 0 0,0 1 0 0 0,0-1 0 0 0,1 1 0 0 0,-1-1 0 0 0,1-1 0 0 0,0 1 0 0 0,0-1 0 0 0,0 1 0 0 0,1-2 0 0 0,-1 1 0 0 0,1 0 0 0 0,0-1 0 0 0,-1 0 0 0 0,3 0 0 0 0,54 2 0 0 0,26-25-962 0 0,-64 13 460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3-11T19:03:13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95 8752 0 0,'0'0'190'0'0,"-2"0"-10"0"0,-50-43 4864 0 0,-10 7-2781 0 0,60 35-2255 0 0,1-1 0 0 0,-1 1 0 0 0,0-1 0 0 0,1 1 0 0 0,-1 0 0 0 0,0 0 0 0 0,0 0 0 0 0,0 0 1 0 0,0 0-1 0 0,0 0 0 0 0,0 0 0 0 0,0 1 0 0 0,0-1 0 0 0,0 1 0 0 0,0 0 0 0 0,0-1 0 0 0,-1 1 0 0 0,1 0 0 0 0,0 0 0 0 0,0 0 1 0 0,0 1-1 0 0,0-1 0 0 0,0 0 0 0 0,0 1 0 0 0,-1-1 0 0 0,1 1 0 0 0,0 0 0 0 0,0 0 0 0 0,0 0 0 0 0,1 0 0 0 0,-1 0 0 0 0,0 0 0 0 0,-1 2-8 0 0,-5 5-5 0 0,1-1-72 0 0,0-1 0 0 0,1 2 0 0 0,0-1 0 0 0,1 0 1 0 0,-1 1-1 0 0,2 0 0 0 0,-1 1 0 0 0,1-1 0 0 0,-2 5 77 0 0,-3 17-133 0 0,4-17 78 0 0,1 0 0 0 0,0 0 0 0 0,1 0-1 0 0,0 0 1 0 0,1 0 0 0 0,1 1 0 0 0,0 0 0 0 0,1 2 55 0 0,0-9 0 0 0,0 0 0 0 0,1 0 0 0 0,-1 0 0 0 0,2 0 0 0 0,-1 0 0 0 0,1 0 0 0 0,0 0 0 0 0,0 0 0 0 0,0-1 0 0 0,1 1 0 0 0,0-1 0 0 0,1 0 0 0 0,0 0 0 0 0,-1 0 0 0 0,2 0 0 0 0,3 4 0 0 0,-4-9 0 0 0,0 1 0 0 0,1-1 0 0 0,-1 0 0 0 0,0 0 0 0 0,1-1 0 0 0,-1 1 0 0 0,1-1 0 0 0,-1 0 0 0 0,0 0 0 0 0,1-1 0 0 0,-1 1 0 0 0,1-1 0 0 0,-1 0 0 0 0,0 0 0 0 0,0 0 0 0 0,1-1 0 0 0,-1 1 0 0 0,0-1 0 0 0,0 0 0 0 0,0 0 0 0 0,-1-1 0 0 0,1 1 0 0 0,-1-1 0 0 0,4-2 0 0 0,13-12 49 0 0,-1 0 1 0 0,0-1 0 0 0,-1-1 0 0 0,-1-1 0 0 0,12-18-50 0 0,46-78 415 0 0,-61 67-415 0 0,-15 42 0 0 0,-11-5-12 0 0,-2 27-206 0 0,7-4 194 0 0,2 0 0 0 0,-1 1-1 0 0,1 0 1 0 0,1 0 0 0 0,1 0 0 0 0,-1 1-1 0 0,2-1 1 0 0,0 1 0 0 0,0 0 0 0 0,1 0-1 0 0,1-1 1 0 0,0 1 0 0 0,1 0 0 0 0,0 2 24 0 0,-1 12-15 0 0,1-19 15 0 0,0-1 0 0 0,0 0 0 0 0,0 0 0 0 0,1 0 0 0 0,0 0 0 0 0,0 0 0 0 0,1-1 0 0 0,0 1 0 0 0,0 0 0 0 0,0-1 0 0 0,1 0 0 0 0,0 0 0 0 0,0 0 0 0 0,1-1 0 0 0,-1 1 0 0 0,6 3 0 0 0,43 46 80 0 0,26-26-275 0 0,-60-25 54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7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10.png"/><Relationship Id="rId18" Type="http://schemas.openxmlformats.org/officeDocument/2006/relationships/customXml" Target="../ink/ink13.xml"/><Relationship Id="rId21" Type="http://schemas.openxmlformats.org/officeDocument/2006/relationships/image" Target="../media/image14.png"/><Relationship Id="rId7" Type="http://schemas.openxmlformats.org/officeDocument/2006/relationships/image" Target="../media/image7.png"/><Relationship Id="rId12" Type="http://schemas.openxmlformats.org/officeDocument/2006/relationships/customXml" Target="../ink/ink10.xml"/><Relationship Id="rId17" Type="http://schemas.openxmlformats.org/officeDocument/2006/relationships/image" Target="../media/image12.png"/><Relationship Id="rId2" Type="http://schemas.openxmlformats.org/officeDocument/2006/relationships/customXml" Target="../ink/ink6.xml"/><Relationship Id="rId16" Type="http://schemas.openxmlformats.org/officeDocument/2006/relationships/customXml" Target="../ink/ink12.xml"/><Relationship Id="rId20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9.png"/><Relationship Id="rId5" Type="http://schemas.openxmlformats.org/officeDocument/2006/relationships/image" Target="../media/image50.pn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10" Type="http://schemas.openxmlformats.org/officeDocument/2006/relationships/customXml" Target="../ink/ink9.xml"/><Relationship Id="rId19" Type="http://schemas.openxmlformats.org/officeDocument/2006/relationships/image" Target="../media/image13.png"/><Relationship Id="rId9" Type="http://schemas.openxmlformats.org/officeDocument/2006/relationships/image" Target="../media/image8.png"/><Relationship Id="rId14" Type="http://schemas.openxmlformats.org/officeDocument/2006/relationships/customXml" Target="../ink/ink11.xml"/><Relationship Id="rId22" Type="http://schemas.openxmlformats.org/officeDocument/2006/relationships/customXml" Target="../ink/ink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14:cNvPr>
              <p14:cNvContentPartPr/>
              <p14:nvPr/>
            </p14:nvContentPartPr>
            <p14:xfrm>
              <a:off x="3364200" y="5483880"/>
              <a:ext cx="24480" cy="6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4840" y="5474520"/>
                <a:ext cx="432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a conjunctive phrase, the subjunctive, and the “ne </a:t>
            </a:r>
            <a:r>
              <a:rPr lang="en-US" dirty="0" err="1"/>
              <a:t>explétif</a:t>
            </a:r>
            <a:r>
              <a:rPr lang="en-US" dirty="0"/>
              <a:t>”.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84DC143-C2E8-4487-80B4-61B5B4A5274D}"/>
                  </a:ext>
                </a:extLst>
              </p14:cNvPr>
              <p14:cNvContentPartPr/>
              <p14:nvPr/>
            </p14:nvContentPartPr>
            <p14:xfrm>
              <a:off x="3828281" y="2699101"/>
              <a:ext cx="5400" cy="54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84DC143-C2E8-4487-80B4-61B5B4A5274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19641" y="2690101"/>
                <a:ext cx="2304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DB89A5-6297-438D-9CD2-2CD643B4B8EE}"/>
                  </a:ext>
                </a:extLst>
              </p14:cNvPr>
              <p14:cNvContentPartPr/>
              <p14:nvPr/>
            </p14:nvContentPartPr>
            <p14:xfrm>
              <a:off x="1172160" y="4256280"/>
              <a:ext cx="9065520" cy="1442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DB89A5-6297-438D-9CD2-2CD643B4B8E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62800" y="4246920"/>
                <a:ext cx="9084240" cy="146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4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14:cNvPr>
              <p14:cNvContentPartPr/>
              <p14:nvPr/>
            </p14:nvContentPartPr>
            <p14:xfrm>
              <a:off x="3364200" y="5483880"/>
              <a:ext cx="24480" cy="6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4840" y="5474520"/>
                <a:ext cx="432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131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92389-FBAE-42FA-B70B-CE65C4201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/>
              <a:t>Le </a:t>
            </a:r>
            <a:r>
              <a:rPr lang="en-US" sz="2800" b="1" i="1" dirty="0" err="1"/>
              <a:t>chien</a:t>
            </a:r>
            <a:r>
              <a:rPr lang="en-US" sz="2800" b="1" i="1" dirty="0"/>
              <a:t> </a:t>
            </a:r>
            <a:r>
              <a:rPr lang="en-US" sz="2800" b="1" i="1" dirty="0" err="1"/>
              <a:t>d’Ulysse</a:t>
            </a:r>
            <a:r>
              <a:rPr lang="en-US" sz="2800" b="1" i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un roman de </a:t>
            </a:r>
            <a:r>
              <a:rPr lang="en-US" sz="2800" b="1" dirty="0" err="1"/>
              <a:t>l’écrivain</a:t>
            </a:r>
            <a:r>
              <a:rPr lang="en-US" sz="2800" b="1" dirty="0"/>
              <a:t> </a:t>
            </a:r>
            <a:r>
              <a:rPr lang="en-US" sz="2800" b="1" dirty="0" err="1"/>
              <a:t>algérien</a:t>
            </a:r>
            <a:r>
              <a:rPr lang="en-US" sz="2800" b="1" dirty="0"/>
              <a:t> Salim </a:t>
            </a:r>
            <a:r>
              <a:rPr lang="en-US" sz="2800" b="1" dirty="0" err="1"/>
              <a:t>Bachi</a:t>
            </a:r>
            <a:r>
              <a:rPr lang="en-US" sz="2800" b="1" dirty="0"/>
              <a:t> qui </a:t>
            </a:r>
            <a:r>
              <a:rPr lang="en-US" sz="2800" b="1" dirty="0" err="1"/>
              <a:t>parle</a:t>
            </a:r>
            <a:r>
              <a:rPr lang="en-US" sz="2800" b="1" dirty="0"/>
              <a:t> des </a:t>
            </a:r>
            <a:r>
              <a:rPr lang="en-US" sz="2800" b="1" dirty="0" err="1"/>
              <a:t>problèmes</a:t>
            </a:r>
            <a:r>
              <a:rPr lang="en-US" sz="2800" b="1" dirty="0"/>
              <a:t> d’un pays </a:t>
            </a:r>
            <a:r>
              <a:rPr lang="en-US" sz="2800" b="1" dirty="0" err="1"/>
              <a:t>où</a:t>
            </a:r>
            <a:r>
              <a:rPr lang="en-US" sz="2800" b="1" dirty="0"/>
              <a:t> </a:t>
            </a:r>
            <a:r>
              <a:rPr lang="en-US" sz="2800" b="1" dirty="0" err="1"/>
              <a:t>l’independence</a:t>
            </a:r>
            <a:r>
              <a:rPr lang="en-US" sz="2800" b="1" dirty="0"/>
              <a:t> </a:t>
            </a:r>
            <a:r>
              <a:rPr lang="en-US" sz="2800" b="1" dirty="0" err="1"/>
              <a:t>n’avait</a:t>
            </a:r>
            <a:r>
              <a:rPr lang="en-US" sz="2800" b="1" dirty="0"/>
              <a:t> pas </a:t>
            </a:r>
            <a:r>
              <a:rPr lang="en-US" sz="2800" b="1" dirty="0" err="1"/>
              <a:t>mené</a:t>
            </a:r>
            <a:r>
              <a:rPr lang="en-US" sz="2800" b="1" dirty="0"/>
              <a:t> à la </a:t>
            </a:r>
            <a:r>
              <a:rPr lang="en-US" sz="2800" b="1" dirty="0" err="1"/>
              <a:t>liberté</a:t>
            </a:r>
            <a:r>
              <a:rPr lang="en-US" sz="2800" b="1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0600E-F7C7-433A-8F1D-FABE35BC9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521" y="1747837"/>
            <a:ext cx="2527561" cy="4198075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3375AC-1577-46EA-ABB3-3F694FBD97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4325" y="2671541"/>
            <a:ext cx="5017611" cy="280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1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Pensez à quelqu’un qui n’est pas un élève à LCHS, mais qui tout le monde sait qui c’est.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Vous êtes écrivain(e) pour un site-web des ragots.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Écrivez un gros titre  qui se sert du subjonctif qui dit quelque chose scandaleuse de cette personnage.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B7726B9-C27C-496A-BB29-D679FCDB6506}"/>
                  </a:ext>
                </a:extLst>
              </p14:cNvPr>
              <p14:cNvContentPartPr/>
              <p14:nvPr/>
            </p14:nvContentPartPr>
            <p14:xfrm>
              <a:off x="960120" y="203040"/>
              <a:ext cx="8948880" cy="859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B7726B9-C27C-496A-BB29-D679FCDB65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760" y="193680"/>
                <a:ext cx="8967600" cy="87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07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Louise a cent livres.</a:t>
            </a:r>
          </a:p>
          <a:p>
            <a:pPr marL="0" indent="0">
              <a:buNone/>
            </a:pPr>
            <a:r>
              <a:rPr lang="fr-FR" dirty="0"/>
              <a:t>Grégoire a mille livres.</a:t>
            </a:r>
          </a:p>
          <a:p>
            <a:pPr marL="0" indent="0">
              <a:buNone/>
            </a:pPr>
            <a:r>
              <a:rPr lang="fr-FR" dirty="0"/>
              <a:t>Grégoire a plus de livres que Louise.</a:t>
            </a:r>
          </a:p>
          <a:p>
            <a:pPr marL="0" indent="0">
              <a:buNone/>
            </a:pPr>
            <a:r>
              <a:rPr lang="fr-FR" dirty="0"/>
              <a:t>Louise a moins de livres que Grégoire.</a:t>
            </a:r>
          </a:p>
          <a:p>
            <a:pPr marL="0" indent="0">
              <a:buNone/>
            </a:pPr>
            <a:r>
              <a:rPr lang="fr-FR" dirty="0"/>
              <a:t>Louise va tout de suite à la Librairie de la Caserne de Pompiers pour acheter neuf cent livres.</a:t>
            </a:r>
          </a:p>
          <a:p>
            <a:pPr marL="0" indent="0">
              <a:buNone/>
            </a:pPr>
            <a:r>
              <a:rPr lang="fr-FR" dirty="0"/>
              <a:t>Après avoir magasiné, Louise aura autant de livres que Grégoire.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6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AC73-F1D3-4CA4-8CCE-EB480EF1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F67C-AAD8-4A49-B5BD-70451A8E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23545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109" y="4014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telling about how you have less of a certain thing than someone else.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14:cNvPr>
              <p14:cNvContentPartPr/>
              <p14:nvPr/>
            </p14:nvContentPartPr>
            <p14:xfrm>
              <a:off x="1614929" y="5598133"/>
              <a:ext cx="5040" cy="169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6289" y="5589493"/>
                <a:ext cx="2268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1CD757B-3E98-4949-A14E-B2429BD08737}"/>
                  </a:ext>
                </a:extLst>
              </p14:cNvPr>
              <p14:cNvContentPartPr/>
              <p14:nvPr/>
            </p14:nvContentPartPr>
            <p14:xfrm>
              <a:off x="7527240" y="2575800"/>
              <a:ext cx="625320" cy="284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1CD757B-3E98-4949-A14E-B2429BD0873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17880" y="2566440"/>
                <a:ext cx="644040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F7F66F3-38E5-4629-9856-C76A01D00A41}"/>
                  </a:ext>
                </a:extLst>
              </p14:cNvPr>
              <p14:cNvContentPartPr/>
              <p14:nvPr/>
            </p14:nvContentPartPr>
            <p14:xfrm>
              <a:off x="8388240" y="2309811"/>
              <a:ext cx="303840" cy="5695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F7F66F3-38E5-4629-9856-C76A01D00A4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79240" y="2301166"/>
                <a:ext cx="321480" cy="5871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8CA51AA-91A7-478B-8BA6-490B7F783B05}"/>
                  </a:ext>
                </a:extLst>
              </p14:cNvPr>
              <p14:cNvContentPartPr/>
              <p14:nvPr/>
            </p14:nvContentPartPr>
            <p14:xfrm>
              <a:off x="5741880" y="2599251"/>
              <a:ext cx="179640" cy="1681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8CA51AA-91A7-478B-8BA6-490B7F783B0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32880" y="2590251"/>
                <a:ext cx="19728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247AC6A-3471-4191-996F-27EA4BD9C272}"/>
                  </a:ext>
                </a:extLst>
              </p14:cNvPr>
              <p14:cNvContentPartPr/>
              <p14:nvPr/>
            </p14:nvContentPartPr>
            <p14:xfrm>
              <a:off x="6095040" y="2616531"/>
              <a:ext cx="17280" cy="1609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247AC6A-3471-4191-996F-27EA4BD9C27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86040" y="2607531"/>
                <a:ext cx="3492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9B4600F-D0AB-4A74-A0DB-99F54782DE45}"/>
                  </a:ext>
                </a:extLst>
              </p14:cNvPr>
              <p14:cNvContentPartPr/>
              <p14:nvPr/>
            </p14:nvContentPartPr>
            <p14:xfrm>
              <a:off x="6032400" y="2369571"/>
              <a:ext cx="3960" cy="7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9B4600F-D0AB-4A74-A0DB-99F54782DE4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23400" y="2360931"/>
                <a:ext cx="21600" cy="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A2067B7-C5AC-4B26-B172-FF52D4B137D3}"/>
                  </a:ext>
                </a:extLst>
              </p14:cNvPr>
              <p14:cNvContentPartPr/>
              <p14:nvPr/>
            </p14:nvContentPartPr>
            <p14:xfrm>
              <a:off x="5044920" y="2227371"/>
              <a:ext cx="468360" cy="5241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A2067B7-C5AC-4B26-B172-FF52D4B137D3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35927" y="2218371"/>
                <a:ext cx="485986" cy="54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8058AB8-672C-49AF-A1B4-B1E9BF932AE0}"/>
                  </a:ext>
                </a:extLst>
              </p14:cNvPr>
              <p14:cNvContentPartPr/>
              <p14:nvPr/>
            </p14:nvContentPartPr>
            <p14:xfrm>
              <a:off x="8989800" y="2907771"/>
              <a:ext cx="562320" cy="428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8058AB8-672C-49AF-A1B4-B1E9BF932AE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981160" y="2898771"/>
                <a:ext cx="57996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6A995FE-8BF8-4B9A-9B10-CDE3F7567565}"/>
                  </a:ext>
                </a:extLst>
              </p14:cNvPr>
              <p14:cNvContentPartPr/>
              <p14:nvPr/>
            </p14:nvContentPartPr>
            <p14:xfrm>
              <a:off x="10874040" y="2894811"/>
              <a:ext cx="752400" cy="824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6A995FE-8BF8-4B9A-9B10-CDE3F756756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865040" y="2886171"/>
                <a:ext cx="770040" cy="1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1C218A0-B3C3-4074-B015-ACAA9BE5486C}"/>
                  </a:ext>
                </a:extLst>
              </p14:cNvPr>
              <p14:cNvContentPartPr/>
              <p14:nvPr/>
            </p14:nvContentPartPr>
            <p14:xfrm>
              <a:off x="9963240" y="2611851"/>
              <a:ext cx="571320" cy="5371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1C218A0-B3C3-4074-B015-ACAA9BE5486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954240" y="2602851"/>
                <a:ext cx="588960" cy="55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56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34838</TotalTime>
  <Words>191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Le chien d’Ulysse est un roman de l’écrivain algérien Salim Bachi qui parle des problèmes d’un pays où l’independence n’avait pas mené à la liberté.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420</cp:revision>
  <cp:lastPrinted>2017-03-27T17:21:58Z</cp:lastPrinted>
  <dcterms:created xsi:type="dcterms:W3CDTF">2016-10-03T16:25:09Z</dcterms:created>
  <dcterms:modified xsi:type="dcterms:W3CDTF">2025-03-11T19:23:11Z</dcterms:modified>
</cp:coreProperties>
</file>