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331" r:id="rId2"/>
    <p:sldId id="369" r:id="rId3"/>
    <p:sldId id="384" r:id="rId4"/>
    <p:sldId id="372" r:id="rId5"/>
    <p:sldId id="363" r:id="rId6"/>
    <p:sldId id="381" r:id="rId7"/>
    <p:sldId id="382" r:id="rId8"/>
    <p:sldId id="375" r:id="rId9"/>
    <p:sldId id="383" r:id="rId10"/>
    <p:sldId id="377" r:id="rId11"/>
    <p:sldId id="337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69"/>
            <p14:sldId id="384"/>
            <p14:sldId id="372"/>
            <p14:sldId id="363"/>
            <p14:sldId id="381"/>
            <p14:sldId id="382"/>
            <p14:sldId id="375"/>
            <p14:sldId id="383"/>
            <p14:sldId id="377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5" autoAdjust="0"/>
    <p:restoredTop sz="94660"/>
  </p:normalViewPr>
  <p:slideViewPr>
    <p:cSldViewPr snapToGrid="0">
      <p:cViewPr varScale="1">
        <p:scale>
          <a:sx n="82" d="100"/>
          <a:sy n="82" d="100"/>
        </p:scale>
        <p:origin x="37" y="41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3-26T13:57:46.3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9391 15265 972 0,'0'0'21'0,"0"-10"5"16,0 4 1-16,0 0 0 0,0-4-27 0,0 10 0 0,0 0 0 0,0 0 0 0,0 0 28 0,0 0 1 15,0 0 0-15,0 0 0 0,7 7-29 0,-3-4 0 16,-1-3-13-16,1 9 4 0,-4-3-5 0,0-6-1 15,3 7 0-15,-3-7 0 0,0 0 39 0,0 0 7 16,0 0 1-16,0 0 1 0,-3 6 92 0,3-6 19 0,-7 3 3 0,7-3 1 16,-8 0-44-16,1 0-9 0,7 0-2 0,-7 0 0 15,7 0-29-15,-3 0-5 0,3 0-2 0,-7-3 0 16,0 3-5-16,0 0 0 0,7 0-1 0,0 0 0 16,0 0-19-16,0 0-3 0,-4 3-1 0,4-3 0 15,-3 9-20-15,-1 1-8 0,4-1 0 0,4 7 9 31,-4-4-32-31,3-2-6 0,1 9-2 0,-1-10 0 0,1 7-46 16,3-4-10-16,-4-2-1 0,4-4-1 0,0 0-115 16,-3-3-24-16,3 1-4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12T18:57:54.5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3560 14352 629 0,'0'-15'12'0,"0"-3"6"0,0 3-18 0,0 1 0 0,3-1 0 0,-3 3 0 15,0-2 36-15,4-1 3 0,-4 0 1 0,0 6 0 16,3 6-27-16,-3-8-5 0,0 11 0 0,0 0-8 16,0 0 8-16,0 0-8 0,0 0 0 0,-3 11 0 15,3-2 0-15,-4 6 0 0,1 3 0 0,-5-4 0 16,5-2-8-16,-1 0-3 0,4 3 0 0,-3-4 0 15,-1 1 11-15,1-6-13 0,3 6 5 0,-4-6 8 16,4-6 16-16,-3 8 10 0,3-8 2 0,0 0 1 16,0 0-18-16,0 0-11 0,0 0 12 0,3-5-12 15,-3-1 32-15,4-3 0 0,-1 3 0 0,1 6 0 16,-4 0-6-16,3-6-2 0,1 6 0 0,-1 0 0 16,5 0-16-16,-5-6-8 0,4 6 8 0,-7 0-8 15,0 0 8-15,0 0-8 0,0 0 8 0,0 0-8 16,0 0 16-16,7 0-1 0,-3 0-1 0,-4 0 0 15,0 0-27-15,0 0-6 0,0 0-1 0,3 6 0 16,-3-6 20-16,0 0 0 0,7 0 0 0,-7 0 0 16,0 0 0-16,4 0 0 0,-4 0 0 0,7 0 0 15,-7 0 21-15,7 0 8 0,-7 0 2 0,7 0 0 16,-3-6 1-16,3 6 1 0,0-6 0 0,-7 6 0 16,10 0-77-16,-6-3-16 0,-4 3-4 0,7-3 0 0,-7 3 64 0,0 0 24 0,3-5 0 15,-3 5-1-15,4-3-37 0,-4 3-7 0,3-9-2 0,-3 3 0 16,4 0 23-16,-1 0 0 0,-3 3 0 0,0 3 0 15,0 0-15-15,0 0 2 0,0 0 0 0,0 0 0 16,0 0-2-16,0 0 0 0,0 0 0 0,0 0 0 16,-3 0-6-16,-4 3-2 0,3 6 0 0,-3 0 0 15,0 0 15-15,-7-4 8 0,7-2-10 0,-4 3 10 16,1 0 15-16,3 0 9 0,-4 0 1 0,4 6 1 16,0-6 2-16,0-1 0 0,0-2 0 0,7-3 0 15,0 0-12-15,0 0-1 0,0 0-1 0,0 0 0 16,0 0-14-16,0 0 0 0,4-3 0 0,3 1 0 15,0-7 0-15,3-3 0 0,-3 6-12 0</inkml:trace>
  <inkml:trace contextRef="#ctx0" brushRef="#br0" timeOffset="1505.952">7983 14299 836 0,'0'0'24'0,"0"0"4"0,0 0-28 16,0 0 0-16,0 0 0 0,0 0 0 0,4-3 0 0,-4 3 0 15,3-9 0-15,-3 9 0 0,0 0 0 0,0 0 0 16,0 0 0-16,0 0 0 0,0 0 0 0,0 0 0 15,0 0 0-15,-7 12 0 0,0-7 0 0,4 4 0 0,-4 3 0 0,0-6 0 16,0 9 0-16,0-4 0 16,0-2 0-16,-1-3 0 0,1 3 0 0,0-3 0 15,4 0 0-15,3-6 0 0,0 0 60 0,0 0 5 16,0 0 2-16,-4 0 0 0,1-12 2 0,3 6 1 16,0-3 0-16,0 0 0 0,0 1-23 0,3-4-5 0,1 6-1 0,-1 0 0 15,1-6-21-15,-1 9-5 0,1 0-1 0,3 0 0 16,0 1-1-16,-3-1 0 0,-4 3 0 0,7-3 0 15,-4-3-13-15,-3 6 0 0,0 0 0 0,0 0 0 16,4 9 0-16,-4-9 0 0,3 5 0 0,-3 4 0 16,-3 3 0-16,-1 0-18 0,1 3 4 0,-4-1 1 15,0 1 33-15,3 3 8 0,-3-7 0 0,0 1 1 16,3-3-20-16,1 3-9 0,3-12 8 0,0 0-8 16,0 0 0-16,0 0-16 0,0 0 3 0,0 0 0 15,0-15-23-15,3 9-5 0,4-3-1 0,0 0 0 16,1 4 4-16,2-1 1 0,1-6 0 0,-4 6 0 15,3 6-114-15,1 0-22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12T18:58:34.6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2738 3215 746 0,'0'0'20'0,"-8"6"7"16,5-3-27-16,3-3 0 0,-7 3 0 0,7-3 0 15,0 0 52-15,-7 3 4 0,7-3 2 0,-4 6 0 16,1 6-14-16,-1 0-4 0,4-1 0 0,0 1 0 16,0 0 12-16,0-3 1 0,4 2 1 0,-4-5 0 15,3 0-43-15,-3 0-11 0,4 6 0 0,-4-6 0 16,3 0 0-16,-3-3 0 0,0-3-10 0,4 11 10 0,-1-5 10 0,1 12 8 16,-4-12 2-16,3 8 0 0,-3 4-5 0,4 0-1 15,0-7 0-15,-4 7 0 16,3 3-34-16,-3-10-8 0,4 7 0 0,-4 3-1 0,0-4 52 0,0 1 10 15,0-3 3-15,0-4 0 16,-4 13-36-16,4-12 0 0,0 14 0 0,-3-8 0 16,3-1 8-16,-4 10-8 0,0-10 0 0,1 1 0 0,-1-3 12 15,4 2-12-15,-3-5 12 0,-1 0-12 0,4 0 0 16,0-6 0-16,0-3 0 0,0-3 0 0,0 0-10 16,0 0-2-16,0 0-1 0,0 0 0 15,0 11-139-15,0-5-27 0</inkml:trace>
  <inkml:trace contextRef="#ctx0" brushRef="#br0" timeOffset="448.887">2378 3148 851 0,'0'0'36'15,"0"0"-36"-15,0 0 63 0,0 0 5 16,0 0 2-16,0 0 0 15,0 0-18-15,0 0-4 0,0 0-1 0,0-6 0 16,7 0-20-16,-4 6-4 0,1-6-1 0,3 0 0 16,0 6-22-16,0 0 0 0,4 0 0 0,-4 6 0 0,7-6 8 0,0 0-8 15,0 6 8-15,4-6-8 16,-4 6 0-16,7 0-8 0,-3 0 0 0,-1 0 0 16,1 0 8-16,3 2-13 0,-3 4 5 0,3-6 8 0,-4 6 0 0,1-6 0 0,-7 5 0 15,6-5 8 1,-3 0-8-16,0 3 0 0,1-3 0 0,2-6 0 0,1 6 0 0,-4 5 0 0,-3-5-10 15,6 6 10-15,-3-12-15 0,-3 3 3 0,3 3 1 0,0 6 0 32,4-12-25-32,-8 6-4 0,1-6-2 0,0 0 0 0,-4 0-26 15,0 0-6-15</inkml:trace>
  <inkml:trace contextRef="#ctx0" brushRef="#br0" timeOffset="899.954">2551 3871 1154 0,'-4'6'24'0,"4"-6"6"0,0 0-30 0,-3 6 0 0,3-6 0 0,0 0 0 16,0 0 44-16,0 0 4 0,0 0 0 0,0 0 0 16,0 0 12-16,-4 6 4 0,4-6 0 15,0 0 0-15,0 0-11 0,0 0-1 0,0 0-1 16,0 0 0-16,0 0-39 0,7 6-12 0,0-6 0 0,0 0 0 15,4 0 0-15,-4 0 0 0,3 0 0 0,1 0 0 16,0 0 0-16,-1-6 0 16,4 6 0-16,-3 6 0 15,-1-6 0-15,1 0 0 0,-4 11 0 0,7-11 0 0,-3 3 0 0,-1 0 0 0,4-3 0 16,-3 0 0-16,0 0 0 0,6 0 0 0,-6-3 8 0,3 3-8 16,0 0 0-16,-3 3-12 0,3 3 1 0,0 3 1 15,-4-9-10-15,5 6-1 0,-1 0-1 0,3-6 0 16,-6 6-51-16,3-6-11 0,-7 0-1 15</inkml:trace>
  <inkml:trace contextRef="#ctx0" brushRef="#br0" timeOffset="1317.041">3179 3236 733 0,'-4'18'31'16,"4"-7"-31"-16,0 7 31 0,0 3 0 0,0-4 0 0,0 7 0 16,4-9 19-16,-4 14 4 0,3-11 1 0,1 8 0 15,-4-2-25-15,3-1-5 0,-3-2-1 0,4 2 0 16,-4-2-24-16,3 2-19 0,-3 4 3 0,4 2 1 16,-4-5 15-16,3-4 0 0,-3 4 0 0,0-7 0 15,0 1 22-15,0 3 7 0,0-4 2 0,4 1 0 16,-4 2-31-16,0 4 0 0,0-6 0 0,0 2 0 15,3-8 0 1,-3 0 0-16,0-6 0 0,0 5 0 0,0-8 0 0,0 3 0 0,0 0 0 0,0 6 0 16,0-12-19-16,0 0-9 15</inkml:trace>
  <inkml:trace contextRef="#ctx0" brushRef="#br0" timeOffset="2131.218">3962 3580 850 0,'-4'6'17'0,"4"-6"6"15,0 0-23-15,4 6 0 0,-4-6 0 0,-4 9 0 16,4-4 56-16,-3 7 6 0,-1-6 2 0,1 6 0 16,3-6 0-16,0 0 0 0,3 0 0 0,1 2 0 15,-1 4-20-15,1-6-4 0,-1 0-1 0,1 0 0 16,3 0-11-16,0 0-1 0,0-1-1 0,0-5 0 15,0 6-6-15,4 0 0 0,-4-6-1 0,0 0 0 16,0 0 1-16,3 0 1 0,-6-6 0 0,3 0 0 16,4 6-5-16,-4-5-2 0,0 5 0 0,0-6 0 15,0 0-6-15,0 6 0 0,0-6-8 0,0 0 12 16,-4 0-12-16,5 0 0 0,-5-3 8 0,-3 4-8 16,4-1 0-16,3 0 0 0,-7 0 8 0,0 0-8 15,0 0 0-15,0 0-12 0,0 0 3 0,-7-2 0 16,3 2-5-16,1 0-1 0,3 6 0 0,-4-6 0 0,-3 0 3 15,3 0 1-15,1 0 0 0,-4 6 0 0,0-6 2 16,-4 1 0-16,4 5 0 0,-3 0 0 0,-1-6 1 0,4 12 0 0,0-6 0 0,-4 0 0 16,1 5-5-16,-4 1-1 0,3 0 0 0,0 0 0 15,1 0 14-15,6 3 0 0,-3 0 0 0,0-1 0 16,0 10 0-16,0-6 0 0,0 0 0 16,0 2 0-16,0 4 0 0,3-6 0 15,1-1 0-15,-1 1 0 0,1 3 0 16,-1-3 0-16,4-1 0 0,-3 7 0 15,3-9 0-15,0 8 0 0,0-5 0 0,0 0 0 16,0 0 0-16,0-12 0 0,0 0 0 0,7 6 0 0,-4 8 0 0,1-8 0 0,-1 6 0 0,1 0 0 16,3-6 28-16,-4 5 9 0,5-11 2 0,2 3 0 15,-3 0-29-15,4-3-10 0,3 3 0 0,0-3 9 16,-3-3-9-16,6 3 0 0,-3-3 0 0,-3 0 8 16,3-3-8-16,4-5-12 0,-4-1 2 0,0 6 1 15,-4-6-119-15,1-2-23 0,7 2-5 0</inkml:trace>
  <inkml:trace contextRef="#ctx0" brushRef="#br0" timeOffset="2449.417">4029 3507 1094 0,'0'0'23'0,"0"0"5"0,0 0-28 16,0 0 0-16,0 0 0 0,0 0 0 0,0 0 87 0,3-6 12 0,-3 0 2 0,4 0 1 15,-1 0-43-15,4-3-9 0,-7 3-2 0,7-5 0 16,-3 5-24-16,3-6-6 0,0 0-1 0,0-3 0 15,0 10-17-15,4-7 8 0,-4 6-8 0,3-6 0 16,1 0 0-16,0 7 0 0,3-4 0 0,-4 6 0 16,-3 0-52-16,0-3-7 0,4 0-1 0</inkml:trace>
  <inkml:trace contextRef="#ctx0" brushRef="#br0" timeOffset="2866.424">4452 3160 937 0,'-7'6'19'0,"7"2"6"0,-4-2-25 16,4 0 0-16,-3 0 0 0,3 6 0 0,-4-1 63 0,4-5 7 0,-3 6 2 0,-1 3 0 15,4-3-32-15,-3-1-5 0,3-5-2 0,-4 3 0 16,4 9 24-16,0-7 5 0,0 7 1 0,0 6 0 16,-3-4-19-16,3 4-3 0,-4 2-1 0,1-2 0 15,-1 5-19-15,4-8-4 0,0 8-1 16,0-8 0-16,0 8-5 0,0-8-2 0,0 8 0 15,0-5 0-15,0 8-9 16,0-9 0-16,4 4 0 0,-4 2 0 0,0-8 0 0,3 2 0 0,-3 1 0 0,0 2 0 16,0-8 0-16,4-6 0 0,-4 5 0 0,0-5 0 15,3-3 0-15,-3-3 0 0,0-6 0 0,0 0 0 16,0 12 0-16,0-12 0 0,0 0 0 0,0 0 0 16,0 0-49-16,0 0-12 0,-7-6-3 0</inkml:trace>
  <inkml:trace contextRef="#ctx0" brushRef="#br0" timeOffset="3196.368">4166 3580 836 0,'0'12'24'0,"0"-6"4"0,0-6-28 16,0 0 0-16,0 0 0 0,0 0 0 0,0 0 108 15,0 0 16-15,0 0 4 0,0 0 0 0,0 0-52 0,0 0-9 0,0 0-3 0,0 0 0 16,4-3 0-16,-1 0 0 0,4 3 0 0,0-6 0 16,4 6-51-16,0-6-13 0,-1 0 0 0,4 0 0 15,0 0 0-15,4 1 0 0,-4-1 0 0,0 6 0 16,0-6-11-16,1 3-5 0,2-3 0 0,1 3-1 15,-4 3 17-15,7 0 0 0,-7-3 0 0,0 3 0 16,0 0-41-16,1 3-5 0,-1-3-1 16,0 3 0-16,-4 0-116 0,4 0-23 0</inkml:trace>
  <inkml:trace contextRef="#ctx0" brushRef="#br0" timeOffset="3814.524">4741 3612 1094 0,'0'0'23'0,"-7"6"5"0,-3-6-28 0,3 6 0 0,0-6 0 0,0 0 0 16,-4 0 108-16,11 0 16 0,-7 0 3 0,0 0 1 16,7 0-103-16,-7 0-25 0,3 0 0 0,4 0 0 15,-10 0 0-15,3 6 0 0,0-6 0 0,7 0 0 16,-11 6 56-16,7 0 7 0,-3 0 1 0,4 0 0 16,-1-1-103-16,4 4-20 15,-3-3-4-15,-1 6-1 0,4-12 52 0,0 6 12 0,0-6 0 0,0 6 0 16,0 5 0-16,4 4 0 0,-1-3 0 0,1 0 0 15,-1 5 0-15,1-11 0 0,-1 0 0 0,-3-6 0 16,8 0 48-16,2 0 13 0,-6 0 3 0,3 0 0 16,0 6-52-16,-4 0-12 0,4 8 0 0,0-2 0 15,-3-6 0-15,3-6 0 0,0 0 0 0,0-6 0 16,0 6 0-16,0-6 0 0,0 0 0 0,0 6 0 16,0-5 0-16,0-7 0 0,0 3 0 0,-3 3 0 15,-1-6 0-15,5 1 0 0,-5-1 0 0,1 3 0 16,-4 3 0-16,0-6 0 0,0 7 0 0,0-7 0 15,0 6 0-15,-4 0 0 0,1 0 0 0,3 6 0 16,0 0 0-16,0 0 0 0,0 0 0 0,0 0 0 16,0 0 0-16,0 0 0 0,-8 6 0 0,5 6 0 15,-1-6-48-15,4-6-13 0,-3 11-3 0,-1 1 0 16,4-6 52-16,0 3 12 0,0 3 0 0,4 5 0 16,-4-5 0-16,3-6 0 0,-3 9 0 0,4-10 0 15,-1 13 0-15,5-6 0 0,-1 0 0 0,-4 2 0 16,1-2 48-16,3-6 13 0,0 0 3 0,0 0 0 15,0-6-52-15,0 6-12 0,4-1 0 0,-4 1 0 16,0-6 0-16,3 0-12 0,1 0 3 0,-4 0 0 16,0-6-103-16,0 6-21 0,7-5-4 0</inkml:trace>
  <inkml:trace contextRef="#ctx0" brushRef="#br0" timeOffset="4083.729">5048 3753 1094 0,'0'12'23'0,"0"-12"5"15,0 12-28-15,0-12 0 0,0 0 0 0,0 6 0 16,0 9 56-16,0-4 7 0,0 7 1 0,0-12 0 15,0 6 0-15,0-12 0 0,0 0 0 0,0 0 0 16,0 0-64-16,0 0 0 0,4 14-14 0,-4-8 2 16,0-6 12-16,0 12 16 0,0-12-4 0,0 0-1 15,3 6-31-15,-3-6-7 0,0 0-1 0</inkml:trace>
  <inkml:trace contextRef="#ctx0" brushRef="#br0" timeOffset="4281.285">4861 3377 363 0,'0'0'0'0,"0"6"16"0,0-6-16 0,0 0 0 0,0 6 0 0</inkml:trace>
  <inkml:trace contextRef="#ctx0" brushRef="#br0" timeOffset="4698.09">5200 3186 915 0,'0'0'39'15,"3"6"-31"1,1 6 28-16,0-6 5 0,-1-1 2 0,4 1 0 15,-3 0 19-15,-1 0 4 0,4-3 1 0,0 9 0 16,-3 0-27-16,3-1-4 0,3 1-2 0,1 3 0 0,-4 2-9 16,0 1-1-16,-3-3-1 0,-1 8 0 0,1 1-12 15,-1-7-3-15,1 10 0 0,-1 2 0 16,1-2-8-16,-1 2 0 0,1 4 0 0,-1-4 0 16,1 3 0-16,-1-2 0 0,1 2 0 0,0-3 0 0,-1 4 0 0,1 2 0 0,-1-3 0 15,4-2 0-15,-3 2 0 0,-1-3 0 0,1-8 0 0,-1 3 0 16,1 2 0-16,-1 3 0 0,1-11 0 0,3 3 0 15,0 2 0-15,0-5 0 0,-3-1 0 0,-1-2 0 16,1-3 0-16,-1-6 0 0,-3 6 0 0,4-7 0 16,-4-5-12-16,0 0-4 0,0 0 0 0</inkml:trace>
  <inkml:trace contextRef="#ctx0" brushRef="#br0" timeOffset="5058.905">5168 3562 1094 0,'0'0'23'0,"0"0"5"0,0 0-28 16,0 6 0-16,0 6 0 0,0-6 0 0,0-6 56 0,0 0 7 0,0 0 1 0,0 0 0 15,0 0 0-15,0 0 0 0,0 0 0 0,4 6 0 16,-1-3-4-16,4 0-1 0,-3 0 0 16,3 0 0-1,0 5-43-15,4-8-16 0,-1 6 11 0,1 0-11 0,-1-6 13 0,4 6-3 0,4-6-1 16,-4 6 0-1,0-6-9-15,4 0-12 0,0 0 2 0,-1 0 1 16,1 0-7-16,3-6-2 0,-3 6 0 0,-8 0 0 16,8-6-74-16,-1 6-14 0,1-6-3 0</inkml:trace>
  <inkml:trace contextRef="#ctx0" brushRef="#br0" timeOffset="5796.426">6061 3642 676 0,'0'0'28'16,"0"0"-28"-1,-7 0 88-15,7 0 12 0,-4 6 3 0,4-6 0 16,0 0-27-16,0 0-4 0,0 0-2 0,0 0 0 16,0 0-23-16,0 0-5 0,0 0-1 0,0 0 0 15,0 0-14-15,0 0-3 0,0 0-1 0,0 0 0 16,0 0-11-16,-3 6-1 0,3-4-1 0,3 10 0 16,-3 0-10-16,4 0-12 0,3-6 2 0,-4 5 1 15,1-5 20-15,3 0 4 0,3 0 1 0,-3 3 0 16,1-3-16-16,-1 11 0 0,-4 1 8 0,4-6-8 15,0 2 15-15,-3-2 0 0,3-12 0 0,0 6 0 16,3 0 16-16,-6 6 3 0,0-6 1 0,-1-3 0 16,1 8-4-16,3-11-1 0,3 0 0 0,-3 0 0 0,4 0-10 15,-1 0-3-15,1-9 0 0,0 4 0 0,3-1-3 16,0-12-1-16,3 0 0 0,-6 1 0 0,3 8-13 0,-3-3 0 16,-1 0 0-16,4 7 0 0,-3-7 13 15,0-3 0-15,-1-2 0 0,1 5 0 0,-4-6-25 16,3 0-6-16,-3 10-1 0,-3-10 0 15,-4 0-29-15,0 7-7 0,0 2-1 0,0-3 0 16,0-6-28-16,-4 13-7 0,1-10-1 0</inkml:trace>
  <inkml:trace contextRef="#ctx0" brushRef="#br0" timeOffset="6380.777">6473 3598 1212 0,'0'0'25'0,"0"0"6"15,0 0-31-15,0 0 0 0,0 0 0 0,0 6 0 16,0 2 79-16,0 4 9 0,0-6 3 0,0 6 0 16,0-6-40-16,0 5-8 0,0 4-2 0,0-3 0 15,0-6-13-15,0 0-4 0,0-6 0 0,0 11 0 16,0-5-6-16,0 3-2 0,0 3 0 0,0-6 0 16,0 0-7-16,0-6-1 0,0 0-8 0,0 0 12 0,0 0-12 15,0 0 11-15,0 0-11 0,0 0 10 16,0 0 12-16,0 0 2 0,0 0 1 0,0 0 0 0,0 0-2 0,0-6-1 0,4-6 0 0,-4 12 0 15,0 0-22-15,0 0 9 0,0 0-9 0,0 0 0 16,0 0 0-16,4-6 0 0,-1-3 0 0,1-2 0 16,-1 5 0-16,1-6 0 0,-1 6 0 0,4-6 0 15,-3 3 8-15,-1 4 4 0,1-1 0 0,3-6 1 16,-7 12-27-16,0 0-6 0,0 0 0 0,0 0-1 16,0 0 12-1,7-6 9-15,-4 0-12 0,-3 6 12 0,4 0-15 0,3 0 4 0,0 0 1 0,0 6 0 16,0 0 1-16,0 0 0 0,0 0 0 0,0 2 0 15,0 10 9-15,4-6-10 0,-4 0 10 0,0-1-10 16,0 1 10-16,0-6 0 0,0 3-9 0,4-3 9 16,-4 5 0-16,-4 1 0 0,-3 0-9 0,8-3 9 15,-5 3 0-15,-3 5 0 0,4-5 0 0,-1 0 0 16,-3-1 0-16,4 4-10 0,-4-3 10 0,3-6-8 16,-3 6-8-16,0-12 0 0,0 0-1 0,0 0 0 15,0 0-42-15,0 0-8 0,0 5-1 0</inkml:trace>
  <inkml:trace contextRef="#ctx0" brushRef="#br0" timeOffset="6933.584">6727 3636 942 0,'0'0'20'0,"0"0"4"0,0 0-24 16,0 6 0-16,-3 0 0 0,6 2 0 16,-3-2 77-16,4 6 11 0,-4-6 3 0,4 0 0 0,-1 0-23 0,1 6-4 0,-1-7 0 15,4 1-1-15,-7-6-15 0,4 0-2 0,3 0-1 0,3-6 0 16,-6 6-9-16,3 0-3 0,-4 0 0 0,1 6 0 16,3 0-33-16,-3-6 0 0,3 3 0 0,-4 3 0 15,1 0 28-15,-1 0 0 0,1-6-1 0,3 6 0 16,-4-6-27-16,4 0 0 0,-7 0 0 0,7-6 0 15,0 0 0-15,-3-3 8 0,3 3-8 0,-3-6 0 16,-4 12 0-16,7-5 0 0,-7 5 0 0,3-6 0 16,-3 6-33-16,0 0-6 0,4-6-1 0,-4 6 0 15,0 0 7-15,3-6 1 0,-3 6 0 0,0-12 0 16,0 12-52-16,0 0-9 0,-3-6-3 0,-1-3 0 16,4 9 0-16,-7-5 0 0,4 5 0 0,-4-6 0 15,7 6 4-15,-8-6 0 0,1 0 0 0,0 6 0 16,0 0 75-16,0-6 17 0,0 6 0 0,0 6 0 15,-3-6 51-15,2 0 9 0,-2 6 1 0,6 0 1 16,-3 0-10-16,-3 8-1 0,6-2-1 0,1 0 0 16,-4 0-7-16,3-7-2 0,1 7 0 0,-1 3 0 15,4-3 4-15,-3 5 1 0,3-5 0 0,0 3 0 16,3 8-37-16,-3-11-9 0,4 6 0 0,-1-4 0 16,-3-2 0-16,4 0 0 0,3-6 0 0,-4 5 0 15,4-2 53-15,0 0 9 0,0 0 2 0,-3 3 0 0,3-6-52 16,0 5-12-16,0-11 0 0,0 6 0 0,-7-6 0 0,4 6 0 0,-1 3 0 15,4-3 0-15,0 0 54 0,4-6 8 0,-1 0 2 0,1 0 0 16,3-6-154 0,0 0-30-16,0 0-7 0</inkml:trace>
  <inkml:trace contextRef="#ctx0" brushRef="#br0" timeOffset="7533.781">7719 3310 915 0,'-7'-18'19'0,"3"12"5"0,1 3-24 0,3-9 0 16,-4 6 0-16,1 1 0 0,-4-7 63 0,0-3 8 0,-1 3 1 0,-2-5 1 15,-1-7-13 1,-3 10-2-16,4-4-1 0,-1-6 0 0,-3 7-41 15,0 2-8-15,0-3-8 0,-4 7 12 0,4-10-12 16,0 9 0-16,-7 1 0 0,7 5 0 16,-1-6 0-16,1 6 0 0,0 6 0 0,4 0 0 15,-1 0 0-15,0 0 12 0,4 6-12 0,0 6 12 0,-7-6-12 0,4 5 0 0,3 1 0 0,0 9 0 16,-1-10 0-16,1 7 0 0,0 3 0 0,4-4 0 16,-4 7 0-16,3-4 0 0,-3-2 0 0,4 11 0 15,-1-2 8-15,1-4 0 0,-1 4 0 0,1 2 0 16,3 1-8-16,0 2 8 0,3-11-8 0,-3 8 8 15,4 0-8-15,-1-2 0 0,1 2 0 0,3-2 0 16,0 2 8-16,0 3 0 0,0 4 0 0,0-10 0 16,0 4-8-16,0-4 0 0,0-3 0 0,0 7 0 15,0-10 0-15,0 4 0 0,-3-1 0 16,-1 4 0-16,1-9 8 0,-1 2-8 0,4-2 8 0,-3-1-8 16,0 1 0-16,-1-6 8 0,1 3-8 0,-4-4 0 15,3-5 0-15,-3-6 0 0,0 0-14 0,0 0 5 16,0 0-24-16,0 0-5 0,0 6-1 0,0-6 0 15,0 0-34-15,0-6-7 0,-3-6-2 0</inkml:trace>
  <inkml:trace contextRef="#ctx0" brushRef="#br0" timeOffset="7848.363">7214 3698 1192 0,'0'0'24'0,"0"0"8"0,0 0-32 0,0 0 0 0,0 0 0 0,0 0 0 15,0 0 71-15,0 0 8 0,-3-6 1 0,3 6 1 16,0 0-25-16,0 0-4 0,0 0-2 0,0 0 0 16,0 0-32-16,0 0-6 0,3 0-2 0,4 0 0 15,0 0-10-15,0 0 0 0,4 0 0 0,-4 0 0 16,4 0 0-16,6 6 0 0,-10-6 0 0,4 6 0 15,3-6 0-15,0 5 0 0,4-5 0 0,-1 0 0 16,-2 0 0-16,2 0 0 0,-3 0 0 0,0 0 0 16,4-5-24-16,-4 5 0 0,7-6 0 0,-7 0 0 15,4 0-46-15,7 0-10 0,-11-6-1 0,7 0-1 16,0 4-101-16,-3 2-20 0</inkml:trace>
  <inkml:trace contextRef="#ctx0" brushRef="#br0" timeOffset="8361.397">7754 3642 1044 0,'-14'0'21'0,"7"0"7"0,0-6-28 0,0 6 0 0,0 0 0 15,0 0 0-15,7 0 82 16,0 0 11-16,0 0 3 0,0 0 0 0,-7 0-66 0,7 0-13 15,-7 6-2-15,3 0-1 0,-3 0-6 16,3-4 0-16,1 4-8 0,-1 6 12 16,1 0-12-16,3 0 0 0,0-1 0 0,-4 7 0 15,4-9 22-15,0 3 2 0,0-7 0 0,0 7 0 0,0 0-24 0,4-3 0 0,-1 3 0 0,1 5 0 16,-1-5 0-16,5 0 0 0,-5-3 0 0,1 2 0 16,3 1 0-16,-4-6 0 0,4 0 0 0,0-6 0 15,0 6 55-15,0 0 6 0,0-1 2 0,-3 1 0 16,3-6-50-16,-7 0-13 0,7 0 0 0,0-6 0 15,0 1 30-15,4-1 1 0,-8-6 0 0,4 0 0 16,0-5 1-16,4 2 1 0,-4 3 0 0,4-6 0 16,-4 7-41-16,0 2-9 0,0 3-2 0,-4-6 0 15,1 0 7-15,3-5 0 0,-7 2 1 0,3 3 0 16,-3-5-3-16,4 5-1 0,-4-6 0 0,0 10 0 16,-4-4-25-16,1 6-4 0,-4-6-2 15,0 6 0-15,0 0-3 0,-4-2-1 16,1 2 0-16,-1 3 0 0,-3 0 26 0,3-3 4 0,-3 6 2 0,0 0 0 15,0 0 18-15,-4 0 0 0,1 6 0 0,3-3 0 16,-1 6 0-16,5-1 11 0,-1 4-11 0,1 0 10 16,3 0-10-16,3 2 0 0,1 4 0 0,-1-6 0 15,1-6 0-15,3-6 0 0,0 0 0 0,7 6 8 16,-4-1 12-16,4 1 1 0,7 0 1 0,-10 0 0 16,6 3-69-16,5-3-13 0,-1 5-4 0</inkml:trace>
  <inkml:trace contextRef="#ctx0" brushRef="#br0" timeOffset="8707.213">7990 3680 1060 0,'-7'12'44'16,"4"0"-35"0,-1-7 60-16,4-5 12 0,0 0 3 0,0 12 0 15,-3-6-24-15,3 9-5 0,0 8-1 0,0-5 0 16,0-3-19-16,3 2-4 0,-3-5-1 0,4 0 0 15,-1 8-12-15,-3-14-2 0,0 6-1 0,4 0 0 16,-4-1-15-16,0-5 11 0,3 3-11 0,-3 3 10 16,0-6-10-16,4 0 0 0,-1 0 0 0,-3 5 0 15,4-5-41-15,-4-6-11 0,0 0-1 0</inkml:trace>
  <inkml:trace contextRef="#ctx0" brushRef="#br0" timeOffset="9037.098">7888 3315 1146 0,'-7'6'32'0,"7"-6"8"16,0 0-32-16,-3 6-8 0,3-6 0 0,0 0 0 15,0 0 27-15,0 0 4 0,0 0 1 0,0 0 0 16,0 0 0-16,0 0 0 0,0 0 0 0,0 0 0 15,0 0-68-15,0 0-12 0,0 0-4 0</inkml:trace>
  <inkml:trace contextRef="#ctx0" brushRef="#br0" timeOffset="9936.018">8460 3618 740 0,'-4'-6'15'0,"4"-2"5"16,0-1-20-16,0 6 0 0,0-3 0 0,-3 0 0 15,3-6 52-15,0 6 8 0,0-5 0 0,-4 5 1 16,4 6-10-16,-7-3-3 0,3 0 0 0,-3 0 0 15,0 3-10-15,-3-3-2 0,3 3-1 0,-4 3 0 16,1 0 4-16,-5 3 1 0,5 0 0 0,-4 0 0 16,0-1-28-16,-1 13-4 0,5-6-8 0,-1-3 11 15,1 2 5-15,3 7 2 0,-7 0 0 0,7-10 0 0,-1 10 8 0,1-6 2 0,4 0 0 16,-1-1 0-16,1 1-10 0,-1-6-2 16,1 3 0-16,-1-3 0 0,4-6-16 0,0 0 0 0,0 0 0 0,0 0 0 15,0 0 0-15,0 0 10 0,0 0-2 0,0 0 0 16,0 0-8-16,0 0 0 0,0 0 0 0,0 0 0 15,4-6 0-15,-4 6 0 0,3-6 0 0,-3 6 8 16,0 0 0-16,0 0 0 0,4 6 0 0,-4-6 0 16,3 0-8-16,-3 0 0 0,7 0 0 0,-7 0 0 15,0 0 16-15,4 0 0 0,3 0 1 0,-7 0 0 16,0 0-27-16,0 0-6 16,0 0 0-16,4 6-1 0,-4-6 27 0,7 0 6 0,0 6 0 0,0-1 1 15,-4-5-17-15,4 6 0 0,0 0 0 0,0-6 0 16,0 6 0-16,0 0 0 0,1 0 0 0,-1 0 0 15,0 3 0-15,0-4 0 0,-4 1 0 0,1 0 0 16,3 0 0-16,-4 0 0 0,1 0 0 0,-1 0 0 16,-3 3 0-16,4 2 0 0,-1 1 0 0,-3-6 0 15,0 0 0-15,0 0 0 0,0 0 0 0,-3 5 0 16,-1-8 0-16,1 3 0 0,-1 0 0 0,1 0 0 16,-4 0 0-16,0 0 0 0,-4 0 0 0,1 5 0 15,-1-11 0-15,0 6 0 0,4-6 0 0,-7 0 0 16,4 0 0-16,-4 0 0 0,-1-6 0 0,1 6 0 15,0 0 0-15,-3-6 0 0,2 1 0 0,1 5 0 16,4-6-23-16,-4 6-8 0,3-6-1 0,0 6-1 16,4-6-152-16,0 6-31 0</inkml:trace>
  <inkml:trace contextRef="#ctx0" brushRef="#br0" timeOffset="12009.449">8632 3945 535 0,'-7'-18'11'0,"7"18"3"0,0 0-14 0,0 0 0 0,0 0 0 0,0 0 0 16,0 0 20-16,0 0 0 0,0 0 1 0,0 0 0 15,0 0 27 1,0 0 6-16,0 0 1 0,0 0 0 0,-7 12-37 0,0-6-7 0,4 5-2 0,-4-5 0 31,3 9 5-31,-3-3 1 0,0 11 0 0,4-11 0 0,-5 3 1 0,5 8 1 0,-4-11 0 0,0 8 0 16,0-2-3-16,0 6-1 0,3-4 0 0,-3 4 0 16,0-1-13-16,4-8 0 0,-4 3 8 0,-1 5-8 15,1-5-88-15,0 2-20 16</inkml:trace>
  <inkml:trace contextRef="#ctx0" brushRef="#br0" timeOffset="25774.966">9440 3612 535 0,'0'0'23'0,"0"0"-23"15,0 0 55-15,0 0 6 0,0 0 2 0,0 0 0 16,0 0-7-16,0 0-2 0,0 0 0 0,0 0 0 15,0 0-22-15,0 0-5 0,0 0-1 0,0 0 0 16,0 0 9-16,-7 12 1 0,7-12 1 0,-3 6 0 16,3 0-7-16,-4 0-2 0,4 0 0 0,0-6 0 15,-3 6-6-15,3-6-2 0,0 0 0 0,-4 8 0 16,4 4-6-16,0-6-2 0,0 0 0 0,-3 0 0 16,3 0-4-16,0 0 0 0,-4-1-8 0,4 7 12 15,0-6-12-15,0-6 9 0,-3 9-9 0,3-3 8 16,0 5-8-16,0 1 12 0,-4 0-12 0,4-3 12 15,0 3-4-15,4-1 0 0,-4 1 0 0,3-6 0 16,1 0-8-16,-1 0 12 0,1 0-12 0,-1-3 12 16,4 8-1-16,-3 1 0 0,3-6 0 0,0 6 0 15,4-6 0-15,-1-1 0 0,-3 1 0 0,0-6 0 16,4 3 3-16,-4-6 1 0,3 3 0 0,-3-6 0 16,4 1 2-16,-4-1 1 0,4 0 0 0,-4 0 0 15,3 0-4-15,1-6-1 0,-1-2 0 0,1 2 0 16,-4 0-13-16,4-6 0 0,-4 7 0 0,0 2 0 0,3-3 0 0,-3-6 0 15,4 7 0-15,-4 5 0 16,-3-9 0-16,3-2 0 0,-4 5 0 0,1-6 0 0,-1 3 0 16,4 4 0-16,-3-1 0 0,-1 0 0 15,1 0 0-15,-4-2 0 0,0 8 0 0,-4-6 0 16,8 0 0-16,-4 6 0 0,0 1 0 0,0-1 0 0,-4-3 0 0,4 9 0 0,-3-6-9 0,-4 3 9 16,0 0-24-16,3-3 2 0,-3 0 0 0,0 6 0 31,7 0-13-31,-3-6-2 0,3 6-1 0,0 0 0 15,0 0-34-15,0 0-6 0,0 0-2 0</inkml:trace>
  <inkml:trace contextRef="#ctx0" brushRef="#br0" timeOffset="26438.085">9811 3636 925 0,'0'0'26'0,"-4"6"6"16,1 0-32-16,3 0 0 0,-4-4 0 0,1 10 0 15,3-6 59-15,0 6 5 0,0-6 0 0,0 0 1 16,0 0-21-16,0-1-4 0,3 7 0 0,-3-12-1 0,0 6-31 0,0-6-8 0,0 9 0 0,0-3 0 16,0 0 0-16,0 5 0 0,-3 1 0 0,3-6 0 15,0 3 0-15,0 3 0 0,0-7 0 0,0 7 0 16,0-6 18-16,0 0 2 0,3 0 1 0,-3 0 0 16,0 0-33-16,0-6-8 0,4 3 0 0,-4-3-1 15,0 0 38-15,3 2 8 0,-3-2 2 0,0 0 0 16,0 0-15-16,0 0-2 0,0 0-1 0,0 0 0 15,7-2 7-15,-3-1 2 0,-1 3 0 16,1-12 0-16,-1 6-4 16,-3 0-1-16,4-12 0 0,-1 13 0 0,-3-7-4 0,4 3-1 0,3 3 0 0,-3-12 0 15,-1 13 4-15,1-7 1 0,-1 0 0 0,1-3 0 16,-1 4-3-16,1-1-1 0,-1 0 0 0,-3-6 0 16,4 10-9-16,-1 2 8 0,-3-6-8 0,4 6 8 15,-1 0-8-15,-3 0 0 0,4 6 0 0,-4 0 0 16,0 0 0-16,0 0 0 0,0-8 0 0,0 8-11 15,0 0 11-15,3 0-10 0,4 0 10 0,1 0-10 16,-5 8 10-16,4-8-8 0,0 12 8 0,0-6-8 16,0 0 8-16,0 0-8 0,0 6 8 0,4-7-8 15,-4 10 8-15,4 3 0 0,-4-6 0 0,3 5 0 16,-3-2 0-16,0-3 0 0,0 5-12 0,0 1 4 16,1-3 8-16,-5 2 0 0,4 1 0 0,-3-6 0 15,-1 8 0-15,4-8 0 0,-3 6 0 0,-1-4 0 16,-3-5-16-16,4 6 1 0,-4-9 1 0,0-6 0 15,0 0 29-15,0 0 5 0,0 0 2 0,0 0 0 16,0 0-35-16,0 0-7 0,0 0-2 0,-4-6 0 16,4 0 2-16,0-9 0 0,0 9 0 0</inkml:trace>
  <inkml:trace contextRef="#ctx0" brushRef="#br0" timeOffset="27192.651">11003 3512 996 0,'0'0'28'0,"0"6"7"0,4 6-35 16,-4-3 0-16,0-3 0 0,3 6 0 0,-3-7 53 0,0 7 4 0,4-6 1 15,-4 6 0-15,3-6-10 0,-3 0-1 16,4 2-1-16,-1 4 0 0,-3-6-29 0,4 0-5 0,-4-6-2 0,0 0 0 15,0 0 10 1,0 0 3-16,3 0 0 0,-3 0 0 0,4-6 13 0,-4 0 4 0,-4-6 0 0,4 4 0 16,0 2-25-16,0 0-5 0,0-6-1 0,0 0 0 15,0 6-9-15,-3-5-17 0,-1 5 4 0,-3-3 1 16,4 3-20-16,-1-6-4 0,1 1-1 0,-1 5 0 16,1 0 13-16,-4 0 2 0,3 0 1 0,-3 6 0 15,0-3 7-15,0 6 2 0,-4-3 0 0,4 6 0 16,0 0 12-16,-3 0-12 0,3 0 12 0,-4-1-12 15,0 13 12-15,1-12 16 0,-1 9-3 0,1-4-1 16,-1 7 14-16,4-6 2 0,-4 8 1 0,8-8 0 16,-4 6 6-16,3-4 1 0,1 4 0 0,-1 0 0 15,1-6-16-15,-1-1-4 0,4-2 0 0,0 3 0 16,4-6 4-16,-1 5 0 0,4 1 0 0,-3-6 0 16,3 6 3-16,3-6 1 0,-3 8 0 0,1-2 0 15,-1 0-13-15,3-6-3 0,1 6 0 0,-1 2 0 16,1-8-8-16,3 0 12 0,-3 0-12 0,-1-6 12 0,4 0-12 0,-3 0 0 15,3 0 9-15,-3 0-9 16,3-6-27-16,0 0-9 0,3-11-3 0,-2 8 0 16,-1-9-71-16,0 0-14 0,0 1-4 0</inkml:trace>
  <inkml:trace contextRef="#ctx0" brushRef="#br0" timeOffset="27940.915">11127 3192 756 0,'0'12'32'16,"-4"-6"-32"0,4 5 59-16,0-8 5 0,4 6 2 0,-4 6 0 15,0-3 17-15,3 5 3 0,-3 1 1 0,4 2 0 16,-1 10-70-16,-3-10-17 0,4 10 0 0,-1 2 0 16,1-8 55-16,3 5 7 0,0-2 2 0,0-1 0 15,4 3-27-15,-8-5-5 0,4 2 0 0,0 4-1 16,-3-13-9-16,3 10-2 0,0-9 0 0,-4 2 0 15,1-8-5-15,-1 0-2 0,-3-12 0 0,4 5 0 16,-4-5-13-16,0 6 0 0,3 0 0 0,-3-6 0 0,0 0 36 16,0 0 4-16,0 0 0 0,0 0 1 15,0 0-21-15,0 0-5 0,0 0-1 0,0 0 0 0,-7-6-14 0,-3 0 0 0,3 1 0 0,3-1 0 32,1 0-12-32,-1 0-6 0,1 3-1 0,3 3 0 0,0 0 2 0,0 0 0 0,0 0 0 0,0 0 0 31,-4-6-12-31,4 0-3 0,0 0 0 0,0 1 0 0,0 5 32 15,0 0 0-15,0-6 0 0,0 0 0 0,0 0 0 16,4 0 0-16,-1 0 0 0,1-6 0 0,-1 4 0 0,-3 2 0 0,4 0 0 0,-1-6 0 16,1 6 0-16,-4-6 0 0,3 12 0 0,1-8 0 15,-1 2 0-15,1 0 0 0,-1 0 0 0,5 6 0 16,-1-6 0-16,-4 6 0 0,4-6 0 0,0 6 0 16,-3-6 0-16,3 6 0 0,0 0 0 0,0 6 0 15,0-6 0-15,4 6 0 0,-4-6 0 0,0 0 0 16,3 6 0-16,-3 0-12 0,0 0 3 0,0 2 1 15,0-2 8-15,0 6 0 0,1 0 0 0,-1-6 0 16,0 6 0-16,0-7 0 0,-4 10 0 0,1-9 0 16,3 6 0-16,-4-6 0 0,4 0 0 0,-3 5 0 15,3 1 0-15,-3 3 0 0,-1-4 0 0,1 7 0 16,-1-6 11-16,1 3-3 0,-1 2 0 0,1-5 0 16,-1 0 1-16,-3-3 0 0,0 8 0 0,4-5 0 15,-4-6-9-15,0 6-12 0,3-1 2 0,-3-5 1 16,0 0 9-16,0-6 0 0,0 0 0 0,0 0 0 15,0 0 0-15,0 0 0 0,0 0 0 0,0 0 0 16,0 0-46-16,0 0-7 0,0 0-2 0,0 0 0 16,4-6-109-16,-4 0-23 0</inkml:trace>
  <inkml:trace contextRef="#ctx0" brushRef="#br0" timeOffset="28643.086">11726 3618 1161 0,'0'0'24'0,"0"0"7"0,0 0-31 0,0 0 0 0,0 0 0 0,0 0 0 15,-10-6 76-15,10 6 8 0,-7 0 3 0,7 0 0 16,0 0-11-16,0 0-1 0,0 0-1 0,0 0 0 16,-4 0-34-16,-3-6-6 0,7 6-2 0,-10 0 0 15,10 0-32-15,-8-2 0 0,8 2 0 0,-7 0 0 16,7 0 10-16,0 0-2 0,-7 2 0 0,0 4 0 15,0 6-8-15,4-6-16 0,-4 0 4 0,3 6 1 16,-3-6 11-16,0 2 0 0,3 10 8 0,-3-6-8 16,4-6 0-16,-1 5 0 0,1 4 0 0,-4-3 0 15,3 0-14-15,4-7-4 0,-3 7-1 0,3-6 0 0,-4 6 19 16,4-6 0-16,0 3 0 0,0-4 0 0,0 7 0 0,0-12 0 0,0 0 0 16,4 6 0-16,-1 0 0 0,4 0 0 0,-3-6 0 15,-4 0 0-15,0 0 0 0,0 0 0 0,0 0 0 0,7 6 0 16,3-6 16-16,-2 6 3 15,2-3 1-15,-3-1 0 0,0-4-32 0,0-1-7 16,0-3-1-16,0-6 0 0,4 6 45 16,-4-6 9-16,0 1 2 0,0 2 0 0,0-3-25 0,0 6-11 0,0-12 10 15,-3 13-10-15,-1-1 8 0,-3 6-8 0,0 0 0 0,0 0 0 16,4-6 0-16,-4-3 0 0,3 3-8 0,1 0 8 16,-4 6-11-16,0 0 11 0,0 0-10 0,0 0 10 15,0 0-10-15,0 0 10 0,0 0-10 0,0 0 10 16,0 0-12-16,0 0 3 0,0 0 1 0,0 0 0 15,0 0 8-15,0 0 0 0,0 0 0 0,0 0 0 16,0 0 0-16,0 0 0 0,0 0 0 0,0 0 0 16,0 6-17-16,4 0-2 0,-4 3 0 0,3-3 0 15,1 5 19-15,-1 1 0 0,-3 0 0 0,4-3 0 16,-1 8 0-16,1-5 0 0,-1 0-8 0,1 0 8 16,-1-1 0-16,4 4 0 0,0-9 0 0,-3 6 0 15,3 0-56-15,0-1-4 0,0-5 0 0,0 3-1 16,-3-3-102-16,3-6-20 0</inkml:trace>
  <inkml:trace contextRef="#ctx0" brushRef="#br0" timeOffset="29107.887">11885 3113 494 0,'0'0'10'0,"0"0"2"0,-3 11-12 0,3-5 0 0,-4 0 0 0,4 6 0 16,0 0 76-16,0-4 13 0,0 4 3 0,0 0 0 16,0 0-24-16,0-6-5 0,4 5-1 0,-1-5 0 15,1 15-10-15,-4-4-3 0,3 1 0 0,1 9 0 16,-1-4-12-16,-3 1-2 0,4 8-1 0,-1-9 0 16,1 10 11-16,-1-7 3 0,1 4 0 0,-1-1 0 15,1-2-7-15,-1 2-1 0,1-3 0 0,-1-2 0 16,1-1-14-16,0 4-3 0,-1-4-1 0,1 4 0 15,-1-10-22-15,1 7 9 0,-1 2-9 0,1-2 0 16,-1-6 0-16,-3 2 0 0,4-2 0 0,-1-1 0 16,1-5 16-16,-1 3-4 0,-3-3-1 0,4-1 0 15,-1 1-11-15,-3-6 0 0,4 0 0 0,-4 0 0 16,0-6-22-16,0 0-6 0,0 0-2 0,0 0 0 16,7-3-109-16,-3-3-21 0</inkml:trace>
  <inkml:trace contextRef="#ctx0" brushRef="#br0" timeOffset="29439.924">11691 3518 851 0,'0'0'36'16,"0"0"-36"0,0 0 58-16,0 0 5 0,0 0 1 0,0 0 0 15,0 0 0-15,7 0 0 0,0 6 0 0,0-6 0 16,0 6-52-16,0-6-12 0,4 0 0 0,-4 0 0 16,4 0 54-16,-4 0 8 0,3 0 2 0,-3 0 0 15,4 0-29-15,3-6-6 0,-3 6-1 0,3 0 0 16,-4-6-15-16,8 6-3 0,-4-6-1 0,0 6 0 15,0 0-9-15,0 0 0 0,4-5 0 0,-4 5-11 16,0 0 11-16,0 0-10 0,4 5 10 0,-4-5-10 16,0 0-32-16,0 0-6 0,0 0-2 0</inkml:trace>
  <inkml:trace contextRef="#ctx0" brushRef="#br0" timeOffset="30925.003">13219 3624 725 0,'0'0'31'0,"0"0"-31"15,-4-6 67-15,4 6 7 0,0-6 2 0,0 6 0 16,-3-6-13-16,3 6-3 0,0 0 0 0,-8-2 0 15,8 2-12-15,-7 0-4 0,0-3 0 0,-3 3 0 16,3 3-35-16,0-3-9 0,0 0 0 0,0 8 0 16,-1-8 0-16,-2 12 0 0,-1-6 0 0,4 0 0 15,-3 6 0-15,-1-6 0 0,4 8 0 0,0-2 0 16,0 0 0-16,-4 0 0 0,4 5 0 0,0-2 0 16,4-3-13-16,-4 5-5 0,3 1-1 0,1-3 0 15,3 2 19-15,0-11 0 0,0 6 0 0,0 0 0 16,3-9 48-16,1 8 12 0,-4-5 4 0,3 0 0 15,-3-6-52-15,0 0-12 0,0 0 0 0,11 0 0 16,-4 6 54-16,0-12 8 0,3 6 2 0,1-6 0 16,0 0-64-16,3-3 0 0,-4 4-9 0,1-7 0 15,-1 0 9-15,1-6 8 0,0 4-8 0,-1-4 11 16,-3 0-11-16,4 7 10 0,-4-1-10 0,0 3 10 16,-3-8-10-16,3 5 0 0,-4 0 0 0,1-6-11 15,-1 10 11-15,1 2 0 0,-4-6 0 0,0 6 0 16,0 0 0-16,0 6 0 0,0 0 0 0,0 0 0 0,0 0-8 0,0 0 8 0,0 0-8 15,0 0 8-15,0 0-14 0,0 0 2 0,0 0 1 0,0 0 0 16,-4 6 11-16,1 0-13 0,-1 6 5 0,1-6 8 16,3-1 0-16,-4 10 0 0,4-9 0 0,0 6 0 15,0-6 0-15,0 5 0 0,0 1 0 0,4-3 0 16,-4-9 0-16,0 0 0 0,0 0 0 0,0 0 0 16,0 0 0-16,0 0 0 0,0 0 0 0,0 0 0 15,0 0 0-15,0 0 0 0,0 0 0 16,0 0 0-16,0 0 11 0,0 0 0 0,0 0 0 0,0 0 0 15,0 0 1-15,0 0 1 0,0 0 0 0,0 0 0 16,0 0-13-16,0 0 0 0,3 6 8 0,-3-6-8 16,0 0 0-16,0 0 0 0,0 0 0 0,0 0 0 15,0 0 0-15,0 0 0 0,0 0 0 0,0 0 0 16,0 0 0-16,0 0-10 0,0 0 10 0,0 0-8 16,0 0 8-16,0 0-13 0,0 0 5 0,0 0 8 15,0 0-11-15,0 0 11 0,0 0-8 0,0 0 8 16,0 0-9-16,0 0 9 0,4 0-10 0,-4 0 10 15,7 6-10-15,-4 0 10 0,1-1-10 0,-4 7 10 16,3-6-9-16,1 6 9 0,-4-6-8 0,0 8 8 16,3 4 0-16,-3-6 0 0,0 3 0 0,-3 8 8 15,3-5-8-15,-4 2 0 0,4-2 0 0,0 5 0 16,-3-2 0-16,3 8 0 0,0-5 0 0,-4 2 0 16,4 4 0-16,0-4 0 0,-3 10 0 0,-1-10 0 15,1 9 0-15,3-14 0 0,-4 8 0 0,1-2 0 16,3 2 0-16,-4 3 0 0,1 4 0 0,-1-4 0 0,4 3 8 0,-4-8-8 0,1 2 8 0,3-5-8 15,-4 2 0-15,4-2 8 16,0-10-8-16,-3 10 0 0,3-12 0 0,-4-1 8 16,4 4-8-16,0 0 0 0,0-6 0 0,0 2 9 15,0-11-9-15,0 0 0 0,4 6 16 0,-4 0-4 0,0-6-1 0,0 0 0 16,0 0 11-16,0 0 2 0,0 0 1 0,0 0 0 16,0 0-5-16,0 0 0 0,0 0-1 0,0 0 0 15,0 0-7-15,0 0 0 0,0 0-1 0,3 0 0 16,1-6-3-16,-1 0 0 0,-3 6 0 0,4-5 0 15,0-1-8-15,-1-3 0 0,1 0 0 0,-1 0 8 16,1-3-8-16,3 1 0 0,-4-1 0 0,1-9 8 16,-1 10-8-16,1-13 0 0,-1 12 9 0,-3-5-9 15,4-4 0-15,-1 9 8 0,4-11-8 0,-3 2 0 0,0 4 0 16,-1-7 0-16,-3 9 0 0,4-14 0 0,-1 5 0 16,-3 4 0-16,7-4 0 0,-3 7 0 15,-1 2 0-15,1-3-10 0,-1 7 1 0,1-10 0 16,-1 9-20-16,4-5-4 15,0-4-1-15,0 9 0 0,-3-11-14 0,7 11-4 0,-4-6 0 0,3 4 0 16,1-4-17-16,-1 6-4 0,1 1-1 0</inkml:trace>
  <inkml:trace contextRef="#ctx0" brushRef="#br0" timeOffset="31614.736">13480 3748 952 0,'0'0'27'0,"0"0"5"15,0 0-32-15,0 0 0 0,0 0 0 0,0 0 0 16,0 0 52-16,0 0 3 0,0 0 1 0,0 0 0 15,0 0-28-15,0 0-4 0,0 0-2 0,0 0 0 16,0 0 3-16,0 0 1 0,3 5 0 0,-3 7 0 16,0-6-3-16,0-6-1 0,4 6 0 0,-4 0 0 15,3 3 10-15,-3 2 1 0,0-5 1 0,0 6 0 16,0 0-14-16,-3-6-4 0,3 5 0 0,0 4 0 16,0-3-2-16,0 0-1 0,0 5 0 0,3-5 0 15,-3 3-13-15,4-3 0 0,-4 5 0 0,3-5 0 16,1 3 0-16,3-4 0 0,-4 1 0 0,4 0 0 15,-3-6 14-15,3 3-3 0,-3 2-1 0,-1-5 0 16,4 0 1-16,4 0 0 0,-1-6 0 0,4 6 0 0,-3-6 17 0,3-6 4 16,0 6 1-16,0-6 0 0,-3 0-25 0,-1 0-8 15,5 1 0-15,-5-10 0 0,-3-958 11 0,4 1928-2 0,-1-967 0 0,-3-5 0 16,-3 2-9-16,3 3 0 0,-3-5 0 0,3-1 0 16,-4 3 0-16,1-2 0 0,-1-1-12 0,-3-5 12 15,0 8-12-15,0-3 12 0,0 1-10 0,-3 2 10 16,3-3-15-16,-4 1 3 0,1-1 1 15,-1 3 0-15,1-2 11 0,-4 5 0 16,3-6 0-16,-3 6 0 0,3 4 0 0,1 2 8 16,-1 0-8-16,1 0 0 0,3 6 0 0,0 0 0 0,0 0 0 0,0 0 0 15,0 0-9-15,0 0 0 0,0 0 0 0,0 0 0 16,0 0-9-16,0 0-2 0,0 0 0 0,0 0 0 16,0 0-112-16,3 6-24 0,1 0-4 0</inkml:trace>
  <inkml:trace contextRef="#ctx0" brushRef="#br0" timeOffset="32389.726">13928 3771 969 0,'0'0'40'0,"0"0"-32"16,0 6 32-16,0 3 7 0,0-9 1 0,0 6 0 16,3 5 16-16,-3-5 3 0,4 0 1 0,-4-6 0 15,0 12-40-15,0-6-7 0,0 0-1 0,0 0-1 16,0-1-19-16,3 10 10 0,-3-9-10 0,0 0 8 16,4 6-8-16,-4-6 0 0,0 5 0 0,0-5 0 15,0 3 0-15,0 3 0 0,0-6 0 0</inkml:trace>
  <inkml:trace contextRef="#ctx0" brushRef="#br0" timeOffset="32597.467">13734 3457 1082 0,'0'0'30'0,"0"0"8"15,-4 5-30-15,4-5-8 0,0 0 0 0,0 6 0 16,0-6 0-16,4 6-16 0,-1 0 4 0</inkml:trace>
  <inkml:trace contextRef="#ctx0" brushRef="#br0" timeOffset="33387.752">14831 3748 955 0,'0'0'27'0,"0"0"6"16,0 0-33-16,0 0 0 0,0 0 0 0,-7 0 0 0,7 0 68 0,0 0 8 0,-7 0 0 0,7 0 1 15,0 0-14 1,0 0-3-16,-7 0-1 0,7 0 0 0,0 0-6 0,0 0-1 0,0 0 0 0,0 0 0 15,0 0 2-15,0 0 0 0,0 0 0 0,0 0 0 16,0 0-42-16,0 0-12 0,0 0 0 16,0 0 0-1,0 0 0-15,0 0 0 0,0 0 0 0,0 0 0 0,0 0 0 0,0 0 0 0,0 0 0 0,7 5 0 16,-4 1 0-16,1 0 0 0,-1 0 0 0,1 6 0 16,-1-6 0-16,4 3 0 0,-3-4 0 0,3 7 0 15,0 0 10-15,0 0-2 0,0-3-8 0,-3 8 12 16,3-5-12-16,0 0 0 0,0 5 0 0,-4-11 0 15,4 9 0-15,0-3 0 0,-3-6 0 0,3 5 0 16,-3 1 0-16,-1-3 0 0,1 3 0 0,-1-1 0 16,1-5 9-16,-1 0-9 0,1 0 8 0,-4-6-8 15,0 0 12-15,0 0-4 0,0 0 0 0,0 0 0 16,0 0 0-16,0 0 0 0,0 0 0 0,0 0 0 16,0 0 23-16,0 0 4 0,0-6 1 0,0 0 0 15,0 0-36-15,0-5 0 0,0-4 0 0,0 9 0 16,0-6 0-16,0 1 0 0,0 5 0 0,0-6 0 15,0 0 0-15,3 3 0 0,-3-8 0 0,4 5 0 16,-1-6 0-16,1 4 0 0,-1 2 0 0,1 0 0 16,-1-6 0-16,1 7 0 0,-1-4 0 0,5 3 0 15,-5 0 0-15,1 1 0 0,-1-7 0 0,4 3 0 16,-3 4 0-16,-1 5 0 0,4-6 0 0,-3 0 0 16,-1 0 0-16,4 10 0 0,-3-4 0 0,3 0 0 15,-3 0-21-15,-1 0-11 0,1 0-3 0,-1-6 0 16,1 12-21-16,-1-6-4 0,1 4 0 0</inkml:trace>
  <inkml:trace contextRef="#ctx0" brushRef="#br0" timeOffset="34048.978">15272 3736 968 0,'0'0'20'0,"0"0"5"16,0 0-25-16,0 0 0 0,0 0 0 0,0 0 0 16,0 0 72-16,0 0 10 0,0 0 2 0,0 0 0 15,0 0-27-15,0 0-5 0,0 0 0 0,-4-6-1 16,4 6 2-16,0 0 1 0,-7-3 0 0,7 3 0 15,0 0-10-15,-7 0-1 0,7 0-1 0,0 0 0 16,-7 0-21-16,0 3-4 0,-4 3-1 0,8-6 0 16,3 0-5-16,-7 6-2 0,7-6 0 0,-7 6 0 15,0-1-9-15,3 1 0 0,-3 6 0 0,4-6 0 16,-1 6 0-16,1-3 0 0,-1 8 0 0,4-11 0 16,-4 6 0-16,4 0 8 0,0 2-8 0,4-8 0 15,-4 6 0-15,4-6 0 0,-1 6 8 0,1-1-8 16,-1-5 0-16,1 3 0 0,-1-3 0 0,1 6 8 15,3-6-8-15,-4-6 12 0,1 5-12 0,-1 1 12 16,-3-6-12-16,7 0 12 0,-7 0-12 0,4 6 12 0,3-6 0 0,0 6 0 16,0-6 0-16,-3 0 0 0,3 0 5 0,0-6 2 0,0 6 0 15,-4 0 0-15,4-6-19 0,-3 0 0 0,3 1 0 0,-3-1 0 16,3-6 0-16,-4 3 13 0,1 0-4 0,3 0-1 16,-4-2-8-16,1-1 0 0,-1 0 9 0,1-5-9 15,-4 2 8-15,0 3-8 0,0-6 10 0,-4 4-10 16,4 2 0-16,0 6 0 0,-3-6 0 0,-1 1 0 15,1 5-14-15,-1-6 4 0,-3 3 1 0,0-3 0 16,0 7-18-16,0-7-3 0,0 12-1 0,0-6 0 16,-4 0 31-16,1 6-9 0,3 0 9 0,-4 6 0 15,-3 0-21-15,3 0 1 0,1 5 0 0,-4 1 0 16,3 3 20-16,0-3-9 0,1-1 9 0,-1 1 0 16,4 3-12-16,0 2 4 0,4 1 8 0,-4-6-13 15,7 0 13-15,-4-7 0 0,8 10 0 0,-4-9 0 16,0 0-32-16,0-6-4 0,3 6-1 0,4-6 0 15,0 6 11-15,0-6 2 0,0 0 1 0,4 6 0 16,-4-6 6-16,4 0 1 0,-1 5 0 0</inkml:trace>
  <inkml:trace contextRef="#ctx0" brushRef="#br0" timeOffset="34558.609">15515 3792 801 0,'-3'-6'16'0,"-1"3"5"0,4 3-21 0,0-12 0 0,-3 6 0 0,3 6 0 15,0 0 88-15,0 0 12 0,0 0 4 0,0 0 0 16,0 0-34-16,0 0-6 0,0 0-2 0,0 0 0 15,0 0-29-15,0 0-5 0,-7 0-2 0,7 0 0 16,-8 0 5-16,1 0 1 0,0 6 0 0,0 0 0 16,4 0-32-16,-1 3 0 0,-3 2 0 0,7 1 0 15,-3 0 12-15,-1 0-1 0,1-3 0 0,3 2 0 16,0 1 2-16,0 0 1 0,0 0 0 0,3-1 0 16,-3-2 4-16,4 3 1 0,-4-6 0 0,3 6 0 15,1-1 1-15,-1-5 1 0,4 3 0 0,0 0 0 16,0 0-10-16,0 2-3 0,1-5 0 0,-1 6 0 15,0-6-8-15,0 0 0 0,-4-3 0 0,4 0 0 16,0 0 0-16,4 3 10 0,-4-6-10 0,0 0 10 16,4-6-2-16,-4 3 0 0,0-3 0 0,3 0 0 15,-3 0 7-15,0-6 1 0,4 6 0 0,-4-5 0 16,0-1-8-16,0 3 0 0,0-3-8 0,0-5 12 0,-3 5-12 16,-1-3 0-16,1-2 0 0,-1 5 0 0,-3 0-11 15,0-9-5-15,4 10 0 0,-4-7-1 16,0 6-13-16,-4 1-2 0,4-4-1 0,-3 3 0 15,-1 6-7-15,1-11-2 0,-1 5 0 0,-3 0 0 16,4 3-17-16,-1 3-3 0,1-5-1 0,-1 5 0 16,4 6-9-16,0 0-1 0,0 0-1 0</inkml:trace>
  <inkml:trace contextRef="#ctx0" brushRef="#br0" timeOffset="35112.846">15801 3221 995 0,'-18'12'20'0,"15"-3"6"0,-1-3-26 16,1 6 0-16,-1-1 0 0,1 4 0 15,-1 3 40-15,1-1 4 0,-1-5 0 0,4 3 0 0,0-3-19 0,0 5-3 0,-3-5-1 16,6 0 0-16,-3-3 6 0,4 2 1 0,-4 1 0 0,3 0 0 15,1 0-10-15,-1-1-2 0,1 10 0 0,-1-9 0 16,4 5-8-16,-3 1-8 0,3 3 12 0,0 2-12 16,0-5 16-16,-3 8-4 0,-1-2-1 0,4-4 0 15,-3 4 1-15,-1-7 1 0,1 10 0 0,-4-10 0 16,0 7 7-16,0-3 2 0,0 2 0 0,-4 1 0 16,1-4-2-16,-1-2-1 0,1-1 0 0,-1-2 0 15,1-3 1-15,-1 0 0 0,0 5 0 0,-3-11 0 16,4 0-9-16,3 3-2 0,0-9 0 15,-4 6 0-15,4-6-9 0,0 0 0 0,0 0 0 0,0 0 0 16,4 6-10-16,-4-6 10 0,3 11-13 0,1-11 5 16,3 6-8-16,-3 0-2 0,3 0 0 0,0 0 0 15,-4 3 7-15,4-3 2 0,0 5 0 0,-3 1 0 16,-1-6-36-16,1 6-7 0,-1-6-2 0,1 0 0 16,-4-6-72-16,0 0-14 0</inkml:trace>
  <inkml:trace contextRef="#ctx0" brushRef="#br0" timeOffset="35883.092">16171 3748 908 0,'0'0'38'0,"0"0"-30"16,0 0 64-16,0 0 12 0,0 0 4 0,0 0 0 15,0 0-10-15,0 0-2 0,0 0 0 0,0 0 0 16,0 0-29-16,-7 5-7 0,7-5 0 0,-7 0-1 16,0 12-31-16,4-12-8 0,-4 6 0 0,3 0 0 15,-3 3 0-15,3 3 0 0,1-7 0 0,-4 7 0 16,0 0 0-16,3-6 0 0,1 6 0 0,-4 2 0 15,3-2 0-15,1-6 0 0,-1 6 0 0,-3-1 0 16,4-2 0-16,3-3 0 0,-4 6 0 0,1-6 0 16,3 0 12-16,0 0 0 0,0-6 1 0,0 11 0 15,0-11-13-15,0 0 9 0,-4 6-9 0,4-6 8 16,0 0 0-16,4 6-8 0,-4-6 12 0,3 3-4 16,-3-3 26-16,7 0 5 0,0 3 1 0,-3-3 0 15,3 0-28-15,0 0-12 0,0 0 10 0,0 0-10 16,0-3 0-16,0 3 8 0,0-3-8 0,0 3 0 0,0-6 0 15,0 0 11-15,0-5-11 0,0 5 10 0,-3 0-2 0,3-6 0 16,-4 3 0-16,4-3 0 0,-3 1-8 0,0-1 8 16,-1 6-8-16,-3-6 8 15,4-2-8-15,-4 2 0 0,0 0 0 0,0-6 8 0,0 13-8 0,0-7 0 16,-4 3 0-16,4 3 0 16,0 0-11-16,-3-6 11 0,3 7-8 0,0 5 8 15,0 0 0-15,0 0-10 0,0 0 10 0,0 0 0 0,0 0-20 16,0 0 2-16,0 5 1 0,0 7 0 0,0 0 8 0,-4 3 9 15,4 2-13-15,0 1 5 0,0 0 8 0,0-4 0 0,0 4 0 0,0-6 0 16,0 5 0-16,4-5 0 0,-4 3 0 0,3-3 0 16,1-1-8-16,-1 1-4 0,4-6 0 0,0 3 0 15,0 3 20-15,0-7 4 0,0 1 1 0,0 6 0 16,1-12-13-16,-1 6 0 0,0 0 0 0,0-6 0 16,0 0-23-16,0 0-7 0,0 0-2 15,0 3 0-15,0-3-96 0,0 0-19 0</inkml:trace>
  <inkml:trace contextRef="#ctx0" brushRef="#br0" timeOffset="36151.246">16450 3871 1257 0,'0'0'26'0,"0"6"6"0,0-6-32 0,-4 6 0 0,4-6 0 0,-3 6 0 31,3 5 95-31,-4-5 12 0,4 0 2 0,-3 3 1 0,3-3-35 0,-4 0-7 0,4 0-2 0,0 0 0 16,0 5-50-16,0-5-16 0,0-6 8 0,0 6-8 16,0-3 0-16,0 3 10 0,0-6-10 0,4 12 8 15,-1-6-8-15,-3-1 0 0,4 7 0 0,-4-12 0 16,3 6-120-16,1 0-16 0,0 3-3 0</inkml:trace>
  <inkml:trace contextRef="#ctx0" brushRef="#br0" timeOffset="36363.748">16327 3371 950 0,'-4'6'40'15,"4"-6"-32"1,0 0-8-16,0 0 0 0,0 0 0 0,0 0 0 16,0 0 0-16,0 0-13 0</inkml:trace>
  <inkml:trace contextRef="#ctx0" brushRef="#br0" timeOffset="36780.727">16623 3210 1146 0,'0'0'32'0,"0"5"8"0,0 4-32 0,3 0-8 0,-3 6 0 0,0-9 0 16,4 0 37-16,-1 5 7 0,1-5 0 0,0 0 1 16,-1 9 15-16,1 2 4 0,3-5 0 0,-4 9 0 15,1-4-52-15,-1 7-12 0,1-6 0 0,-1 2 0 16,1 4 41-16,-1-4 6 0,1 4 1 0,-4-1 0 15,3 1-24-15,-3 2-5 0,0 4-1 0,-3 2 0 16,3-8-4-16,-4 2-1 0,1-8 0 0,3 8 0 16,-4-2-1-16,4 5 0 0,-3-3 0 0,-1 4 0 15,4-4-12-15,-3-2 0 0,-1-1 0 0,4-2 0 16,0-3 0-16,0-7 0 0,0 4-9 0,0-3 9 16,0 5 0-16,0-11 0 0,4 0 0 0,-4-6 0 15,0 6 0-15,0-6 0 0,0 0 0 0,0 0 10 16,0 0-31-16,0 0-7 0,7 0 0 0,-4 0-1 15,1 0-11-15,-1-6-3 0,4 0 0 0</inkml:trace>
  <inkml:trace contextRef="#ctx0" brushRef="#br0" timeOffset="37114.244">16489 3598 1094 0,'0'0'46'16,"0"0"-37"0,0 0 44-16,0 0 9 0,3 6 2 0,-3 2 0 15,4 4 31-15,-4-6 6 0,0 0 2 0,3 0 0 16,-3 0-41-16,4 0-8 0,-1-1-2 0,-3-5 0 15,4 3-24-15,-4 9-6 0,0-12-1 0,7 6 0 16,-3-6-5-16,-1 6 0 0,4-6-1 0,-3 6 0 16,3-6 4-16,0 0 1 0,3-6 0 0,-3 6 0 15,4-6-20-15,3 0 0 0,0 0-11 0,0 0 11 16,0 0-19-16,1 4 3 0,-1-4 1 0,0 6 0 16,0-6-97-16,0 0-19 0,0 6-4 0</inkml:trace>
  <inkml:trace contextRef="#ctx0" brushRef="#br0" timeOffset="38084.414">17611 3586 877 0,'-4'9'24'0,"-3"-3"7"0,4-1-31 16,-1 1 0-16,4-6 0 0,-3 12 0 0,-5-12 97 0,5 6 14 0,-1 0 2 0,-3 0 1 15,4 0-34-15,-1-6-6 0,-3 6-2 0,4-4 0 16,-4 4-33-16,0 0-7 0,0 0-2 0,-1-6 0 15,1 6-11-15,0-6-3 0,0 6 0 0,0-6 0 16,0 6-16-16,0-6 10 0,0 6-10 0,4-6 8 16,-5 6-8-16,1-1 0 0,4 7 0 0,-4-12-11 15,0 6 11-15,7-6 0 16,0 0 0-16,-4 3 0 0,1 3 0 0,-1 0 0 16,1 5 0-16,3 1 0 0,0-6 0 0,0-6 0 0,0 0 0 0,0 0 0 15,3 6 23-15,-3 0 6 0,0-6 2 0,4 3 0 16,-4-3-31-16,0 0 8 0,3 3-8 0,1 0 0 15,-4-3 9-15,7 6-1 0,-7-6 0 0,3 5 0 16,1-5-8-16,-4 0 10 0,7 0-10 0,-4 12 10 16,1-12-10-16,3 6 0 0,0-6 0 0,-3 6 8 15,3 0-8-15,0 0 0 0,-4 0 0 0,4-3 0 16,0 8 0-16,-3-11 0 0,3 6 0 0,-3 0 0 16,-1 0 0-16,4-6 0 0,-3 6 0 0,-1 0 0 15,4 0 0-15,0-6 0 0,-3 11 0 0,3-11 0 16,-7 0 0-16,0 0 0 0,0 0 0 0,0 0 0 15,3 6 0-15,1-3 0 0,-1 3 0 0,-3-6 8 16,0 6 0-16,0-6-8 0,0 0 12 0,4 6-4 0,-4-6-8 0,0 6 0 0,0-6 9 0,0 6-9 16,4 5 8-16,-4-5-8 0,0 0 8 15,0 0-8-15,0-6 0 0,-4 6 0 0,4-6 0 0,-4 9 8 16,1 2-8-16,-1 1 0 0,1-6 0 0,-1 0 0 16,-3 3 0-16,4-3-12 0,-4 5 4 15,0-5 0-15,0 0 8 0,0 0-12 0,3 0 12 16,-3 0-12-16,0-6 12 0,0 0 0 15,0 0 8-15,-4 0-8 16,4 0 12-16,0 0-3 0,-4-6 0 0,4 0 0 0,-3 0-9 0,3 0 0 0,-4 0 9 0,1-8-9 16,-1 8-12-16,4 0-8 0,-4 0 0 0,4-6-1 31,0 6-36-31,4 1-7 0,3-1-2 0</inkml:trace>
  <inkml:trace contextRef="#ctx0" brushRef="#br0" timeOffset="38601.788">17755 3765 1197 0,'0'0'50'16,"-3"6"-40"-16,-1-6 52 0,4 6 10 16,-7 0 3-16,4 0 0 15,-1 3 5-15,1 2 0 0,-1 1 1 0,1 0 0 0,-1 0-30 0,-3 2-7 0,3-8 0 0,1 6-1 16,3-6-23-16,-4 6-5 0,4-1-1 0,0 1 0 15,0 3-14-15,0-3 11 0,0-1-11 0,4 4 10 16,-1-6-10-16,1 11 0 0,-1-14 0 0,5 12 0 16,-1-9 0-16,0 8 0 0,0-5 0 0,3 0 8 15,-3-6-8-15,0 0 0 0,4 2 9 0,0-5-9 16,-1 3 24-16,-3-6 1 0,4 3 0 16,-1 3 0-16,1-12-25 0,0 3 0 0,-1-3 0 15,1 1 0-15,-1-1 15 0,-3-6-3 0,4 0 0 0,0 0 0 16,-4-5 4-16,0 2 0 0,-4-3 0 0,1-2 0 15,-1 2-24-15,-3-5-5 0,0-4-1 0,0 4 0 16,0-1-16-16,-3 4-3 0,-1-4-1 0,-3 1 0 16,4 2-34-16,-1 3-6 0,-3 1-2 0,3 5 0 15,-3 3 10-15,4-3 2 0,-4 7 0 0,3-1 0 16,4 6 0-16,0 0 0 0,0 0 0 0</inkml:trace>
  <inkml:trace contextRef="#ctx0" brushRef="#br0" timeOffset="39144.098">18094 3833 1549 0,'0'0'44'0,"0"0"9"0,0 0-42 0,0 0-11 16,0 0 0-16,0 12 0 0,0-9 52 0,4 8 8 0,-4-5 1 0,3 6 1 15,1-6-30-15,-4 6-5 0,3-1-2 0,1 1 0 16,-4-3-13-16,3 3-4 0,1 5 0 0,-4-5 0 16,3-3-8-16,1 3 8 0,-1-1-8 0,1 1 8 15,-4 0-8-15,0-6 0 0,0 3 0 0,0 2 8 16,3-5-8-16,-3-6 10 0,0 0-10 0,0 12 10 15,0-12 2-15,0 0 0 0,0 0 0 0,0 0 0 16,0 0 8-16,0 0 1 0,0 0 1 0,0 0 0 16,0 0 0-16,0 0 0 0,0 0 0 0,0 0 0 15,0 0 0-15,0 0 0 0,-3-12 0 0,3 6 0 16,-4-5-12-16,4 2-2 0,0 3-8 0,-3-6 12 16,3 0-12-16,-4 1 8 0,1-1-8 0,3-3 0 15,-4 3 0-15,4-5 0 0,0 2 0 0,0-3 0 16,0-5 0-16,0 5 0 0,0-8 0 0,4-4 0 15,-4 10 0-15,0 2 0 0,3-5 0 0,1 2 0 16,-1-2 0-16,1 5 0 0,-1-6 0 0,4 10 0 16,-3 2 0-16,-1 0-12 0,1 0 12 0,3 7-10 15,-3 2 2-15,3 0 0 0,-7 3 0 0,3 0 0 16,4 0-12-16,0 3-3 0,0 0 0 0,0 0 0 16,4-1-11-16,-4 4-2 0,4 6-1 0,-1-6 0 15,1 0-10-15,-4 0-1 0,0 0-1 0,3 0 0 16,1-1-42-16,-4 4-8 0,4-3-1 0</inkml:trace>
  <inkml:trace contextRef="#ctx0" brushRef="#br0" timeOffset="40217.359">18426 3736 1197 0,'0'0'50'0,"0"0"-40"15,0 0 37-15,0 0 7 0,0 0 2 0,0 0 0 16,0 0-21-16,0 0-4 0,-4 6-1 0,4-6 0 15,0 0 2-15,0 0 0 0,-7 0 0 0,3 0 0 16,-3 0-6-16,4 6-1 0,-1-1 0 0,1 1 0 16,-1 6 12-16,4-6 3 0,-3 0 0 0,3 9 0 15,0-10-25-15,0 13-5 0,3 0-1 0,-3 2 0 16,7-2-9-16,-3 5 0 0,3-2 0 0,0 8 0 16,0-5 0-16,0 8 0 0,0-8-11 0,-3 8 11 15,3-2 0-15,0-4 0 0,-4 3 0 0,1 4 0 16,-1-10 0-16,-3-5 8 0,0 2-8 0,0-8 11 15,0 6-11-15,0-3 0 0,0 2 9 0,0 1-9 16,-3-6 8-16,3 2-8 0,0-2 8 0,-4 6-8 16,1-12 10-16,3-1-2 0,-4 1-8 0,4-6 12 15,-3 6 4-15,3-6 1 0,0 0 0 0,0 0 0 16,0 0 12-16,0 0 3 0,0 0 0 0,0 0 0 16,-7 0-7-16,0-6-1 0,3 0 0 0,-3 1 0 0,4-1-4 15,-5 0-2-15,8 6 0 0,-3-6 0 0,-1-6-10 0,-3-2-8 0,4-4 12 16,-4 6-12-16,7-6 8 0,-4 4-8 15,4-4 0-15,-3-5 0 0,-1-4 8 0,4 4-8 0,-3-10 12 16,-1 4-12 0,1-3-14-16,3 2-10 0,-4-2-1 0,4 2-1 0,-3-2 15 0,3 3 11 0,0 2-13 0,-4-2 5 15,4 11 8-15,0-975 0 0,0 1942-9 0,4-967 9 16,-4-2 0-16,0 2 0 0,3-5 0 16,-3 5 0-16,4 3 0 0,-1-2 0 0,4 5 0 0,-3 0 0 15,-1 0-13-15,1 4 1 0,3 2 1 0,-4 0 0 16,4 6 11-16,-3-6-10 0,3 6 10 0,0 0-10 15,0-6 2-15,4 12 0 0,-1-6 0 0,1 6 0 16,-1-6 8-16,5 6-13 0,-5 0 5 0,1 0 8 16,-1-1-12-16,1 4 12 0,-4 3-10 0,0-6 10 15,0 0-12-15,0 6 3 0,-3-7 1 0,-1 1 0 16,1 6-4-16,-1 3 0 0,-3-4 0 0,0 7 0 16,0-6 0-16,-3 3 0 0,3 2 0 0,-4 1 0 15,-3-6 0-15,4 2-1 0,-4-2 0 0,-1 0 0 16,1 0 5-16,0-1 8 0,-3-8-13 0,3 3 5 15,0 0 8-15,0 0 0 0,3 0 8 0,4-6-8 16,-7 0 8-16,7 0-8 0,0 0 8 0,0 0-8 16,0 0 0-16,0 0 0 0,0 0 0 0,-7 0 0 15,7 0 0-15,0 0-15 0,-7 0 3 0,3-6 0 16,-3-3-138-16,4 0-27 0</inkml:trace>
  <inkml:trace contextRef="#ctx0" brushRef="#br0" timeOffset="40807.355">18704 3765 1279 0,'0'0'26'0,"0"0"8"16,0 0-34-16,0 0 0 0,0 0 0 0,0 0 0 15,0 0 57-15,-3 12 5 0,-1-6 1 0,1 3 0 16,3 2-4-16,0 1-1 0,0 0 0 0,0-6 0 15,0 6-20-15,0 2-4 0,3-2-1 0,1 0 0 16,-1 0-11-16,1 2-2 0,-1-5-1 0,1 6 0 16,-1-3-10-16,1-1-1 0,-1 1-8 0,1 0 12 15,-1-3-12-15,1 2 9 0,0 1-9 0,-4-12 8 16,0 0-8-16,3 6 12 0,-3-6-12 0,0 0 12 16,0 0-12-16,0 0 0 0,0 0 0 0,0 0 8 15,0 0 14-15,0 0 2 0,0 0 1 0,0 0 0 0,-3 0 0 0,-1-12 0 16,0 6 0-16,1-11 0 0,-1 5-17 0,1 3-8 0,-1-8 8 0,1-1-8 15,-1 0 0-15,1-2 0 0,-1 2-14 0,1-5 5 16,-1 8 9 0,1 3-10-16,3-6 10 0,-4 7-10 0,4 2 10 0,0-3-13 15,0-6 5-15,0 13 8 0,0-7-8 0,0 3 8 16,0 3 0-16,4-6 0 16,-4 7-10-16,0 5 10 0,3-6-13 0,1 0 5 0,-1 6 0 0,4-6 0 0,0 0 0 0,0 6 0 15,0-6 0-15,4 6 0 0,0 0 0 16,-1-6 0-16,4 6-8 0,-3 0-2 0,3 0 0 0,-3 0 0 31,3 0-45-31,-4 6-9 0,4-6-1 0,4 0-1 0,0 0-37 0,-4 0-7 0,3 0-2 16</inkml:trace>
  <inkml:trace contextRef="#ctx0" brushRef="#br0" timeOffset="41345.383">18934 3827 1212 0,'-4'6'25'0,"4"-6"6"0,-7 0-31 16,3 6 0-16,4-6 0 0,0 0 0 0,0 6 72 15,0-6 8-15,0 0 1 0,0 0 1 16,4 3 12-16,0-1 2 0,3 7 1 0,0-9 0 16,0 0-52-16,0 0-10 0,3-9-3 0,-3 7 0 15,4 2-9-15,0-3-3 0,-1 3 0 0,1 0 0 0,3 0-20 0,-4-6 8 0,1 6-8 0,3 0 0 16,-3-6 0-16,-1 6 0 0,1-6 0 0,-4 0 0 16,4 6-13-16,-4-6-7 0,0-6-2 0,0 7 0 15,-4-4-12 1,1 3-2-16,-4 0-1 0,-4 0 0 0,4 0 13 0,-3-6 4 0,-1 12 0 0,1-5 0 15,-4-1 1-15,0 6 1 0,-1 0 0 0,1 0 0 16,0 0 18-16,-3-6 0 0,3 6 8 0,-4-6-8 16,4 3 25-16,-4 3-1 0,-3 0 0 0,4 0 0 15,-1 0-8-15,1 0-1 0,-1 0-1 0,4 3 0 16,-4 3-14-16,4 6 0 0,0-7 0 0,0 13 0 16,0-6 0-16,4 3 0 0,-1 2 0 0,1 1 0 15,3-6 0-15,0 2 0 0,-4-2 0 0,4 0 0 16,4 0 12-16,-1-1-3 0,1 1-1 0,3 3 0 15,0-9-8-15,0 11 0 0,0-11 0 0,3 3 0 16,-3 0 0-16,4 0 0 0,3-9 0 0,-3 11-11 16,-1-5 11-16,1-6 0 0,3 6 8 0,-3-6-8 15,3 0 0-15,-4 0-18 0,4-6 3 0,1 0 1 16,-5 6-55-16,4-11-11 0,-3 11-3 0</inkml:trace>
  <inkml:trace contextRef="#ctx0" brushRef="#br0" timeOffset="41797.522">19353 3748 1044 0,'-7'17'21'0,"4"-5"7"0,-4 0-28 0,3 2 0 0,1 4 0 16,-1-6 0-16,1 0 98 0,-1 8 14 0,4-2 4 0,-3-6 0 15,-1 2-42-15,1-2-8 0,3 0-2 0,-4 0 0 16,0-1-10-16,4-11-2 0,0 6-1 0,0-6 0 16,0 0-32-16,0 0-7 0,0 0 0 0,0 0-1 15,0 0 11-15,0 0 2 0,0 0 1 0,0 0 0 16,0 0 7-16,0 0 0 0,-3-6 1 0,-1-5 0 16,4 5-33-16,0-12 0 0,0 3 0 0,4-2 0 15,-1-1 0-15,1 6 0 0,3-8 0 0,-3 2 0 16,3 6-12-16,-4 1 3 0,4 2 1 0,-3 3 0 15,3-6 8-15,0 6 0 0,0-6 0 0,0 7 0 16,0-1 0-16,0 0 0 0,-3 6 0 0,3-6 0 16,-4 3-19-16,4 3-1 0,-7 0-1 0,7 3 0 15,-3 3 11-15,3-6 10 0,0 6-13 0,-4 0 5 16,1-1-1-16,3 1 0 0,-3 0 0 0,-1 6 0 16,1-3 0-16,3 8 0 0,-4 1 0 0,1 0 0 15,-1 2 9-15,-3-2-10 0,4 5 10 0,-4-5-10 16,3 3 10-16,-3 2 0 0,0-5 0 0,0 2 0 15,0-2-8-15,0-6 8 0,0 3-8 0,4-4 8 16,-4-5-88-16,0-6-13 0,7 6-3 0</inkml:trace>
  <inkml:trace contextRef="#ctx0" brushRef="#br0" timeOffset="42398.098">19724 3736 1337 0,'-4'-9'56'0,"-3"3"-44"15,4-6 56-15,-1 12 12 0,1-5 3 0,3 5 0 16,-7-6-17-16,7 6-3 0,-11 0-1 0,4 0 0 16,-4 0-30-16,4 6-7 0,0-1-1 0,-3 1 0 15,3 0 0-15,0 0-1 0,0 3 0 0,-1 3 0 16,1 5-39-16,0-5-7 0,0 9-1 0,0-4-1 15,0 7 25-15,-3-4 0 0,3 4 12 0,-1 2-4 16,1-8-8-16,4 5 9 0,3-5-9 0,-4 3 10 16,4-4-10-16,4-5 10 0,-4-6-10 0,3 3 10 15,1-3 11-15,-1 5 3 0,1-11 0 0,3 0 0 16,-3 0 0-16,3 0 1 0,0-5 0 0,3-4 0 16,-3 3-3-16,4-6-1 0,3 0 0 0,0-5 0 15,0-4 0-15,0-2 0 0,0-7 0 0,4 4 0 16,-4 2-42-16,0-8-9 0,-3 8-2 0,-1-2 0 15,5-9 13-15,-5 2 3 0,1-2 0 0,-4 3 0 0,0-4 6 16,-4 4 2-16,1 3 0 0,-4-10 0 0,-4 7-1 0,-3-3 0 16,0 0 0-16,0 2 0 0,4 7 9 0,-4 2 0 15,0 7 0-15,0-1 0 0,-4-3 0 16,4 10 0-16,-4-13 0 0,4 12 0 16,-3 3 0-16,3-2 12 0,0 11-2 0,0-6-1 15,7 6-9-15,-8 6 8 0,5-6-8 0,-4 11 8 0,3-2-8 0,4 9 0 0,-3 0 0 0,-1 5-11 31,4 4-13-31,0 2-2 0,0 3-1 0,4 7 0 0,-1 2 27 0,1-3 0 0,-1-3 0 0,1 3 0 16,3 1 0-16,-3 2 0 0,3-3 0 0,-4 3 0 16,1-9 0-16,3 13 0 0,-4-10 0 0,1 9 0 15,-1-12 0-15,-3-2 0 0,4-1 0 0,-4 3 0 16,3-8 0-16,1-9 0 0,-4 8 0 0,3-5 0 16,-3-6 0-16,4-1 0 0,-1 4 0 0,-3-9 0 15,4 0 0-15,-4-6 0 0,0 0 0 0,7 12 0 16,0-7-108-16,4-5-16 0,3 0-3 15</inkml:trace>
  <inkml:trace contextRef="#ctx0" brushRef="#br0" timeOffset="42879.864">19921 3815 1094 0,'0'0'23'0,"0"0"5"16,0 0-28-16,0 0 0 0,-3 6 0 0,3 0 0 16,-4 6 56-16,4-6 7 0,0 8 1 0,4-8 0 15,-4 6 0-15,3-6 0 0,1 0 0 0,-1 5 0 0,1 1 0 0,-1 3 0 0,1-3 0 0,0 5 0 16,-1-2-52-16,-3-3-12 0,4 5 0 0,-4 1 0 16,3-6 48-16,-3-3 6 0,0 8 2 0,0-5 0 15,0 0-39-15,-3 0-7 0,3-4-2 0,0 4 0 16,-4 0 37-16,4-6 7 0,-3 6 2 0,3-12 0 15,0 0-35-15,0 0-7 0,0 0-2 0,0 0 0 16,0 0-10-16,-4 0 0 0,4-12 0 0,-4 6 0 16,4 0 30-16,-3-6 4 0,3 0 1 0,0 4 0 15,0-4-56-15,0 0-11 0,0-5-3 0,0 2 0 16,3 3 35-16,-3 0 0 0,0-5 0 0,0 2 0 16,4 3 0-16,-4-5 12 0,0-1 0 0,0 0 0 15,4 4-12-15,-4-4 0 0,3 0 0 0,1 4 0 16,-4-4 0-16,3 6 0 0,1-5 0 0,-4 5 0 15,3 3 0-15,-3 3 0 0,0 6 0 0,4-12 0 16,-1 1 0-16,-3 5 0 0,4-9 0 0,-1 9 0 16,1-11 0-16,-1 5 0 0,1 6 0 0,-1-6 0 15,4-3-8-15,-3 10 8 0,3-1-12 0,0 0 12 16,-3 0-30-16,3 6 1 0,3-6 0 0,-3 12 0 16,4-6-36-16,-4 6-7 0,4 0-2 0,-1 0 0 15,4 2-33-15,-3 4-6 0,3 6-2 0</inkml:trace>
  <inkml:trace contextRef="#ctx0" brushRef="#br0" timeOffset="43417.725">20105 3821 858 0,'-4'6'36'0,"1"0"-28"16,3-6 43-16,-4 6 9 0,4 0 1 0,0-6 1 15,-3 3 45-15,3-3 9 0,0 11 1 0,0-11 1 16,0 0-48-16,0 0-10 0,0 0-1 0,0 0-1 16,0 6-34-16,0-6-6 0,0 0-2 0,7 6 0 15,0-6 28-15,0 0 6 0,0 0 1 0,4-6 0 16,-1 6-31-16,4-6-5 0,0-3-2 0,0 4 0 15,-3-1 5-15,0 0 1 0,-4 6 0 0,3-6 0 16,1 0-31-16,-4 6-7 0,7 0-1 0,-3 0 0 16,-1 0 20-16,1-6 0 0,-1 0 0 0,-3 0 0 15,0 1-52-15,0-1-9 0,1 0-3 0,-5 3 0 16,4 3-51-16,-7 0-10 0,0 0-3 0,0 0 0 16,0 0 0-16,-3-12 0 0,-4 6 0 0,3-6 0 15,-3 7 42-15,0-7 8 0,0 3 2 0,0 3 0 16,0 0 121-16,0 0 25 0,7 6 5 0,-7 0 1 15,-4 0 21-15,0 12 5 0,4-12 1 0,-3 6 0 16,-1 3-63-16,1 3-12 0,-1 5-2 0,0-5-1 16,4 3 27-16,0 8 4 0,0-5 2 0,0 8 0 15,4-8-12-15,-1 5-2 0,4-5-1 0,-3 3 0 0,3-4-13 16,0-2-2-16,3 3-1 0,1-1 0 0,-1-5 4 16,1 3 1-16,3 2 0 0,-4-5 0 0,4 0-16 0,4 6-2 15,-4-4-1-15,0-2 0 0,4 0-13 0,-4 5 11 16,3-11-11-16,-3 3 10 0,7-6-10 15,1 0 0-15,-1 3 0 0,0-6 0 0,3-6-148 16,1 3-21-16</inkml:trace>
  <inkml:trace contextRef="#ctx0" brushRef="#br0" timeOffset="44531.72">21541 3648 989 0,'0'0'28'0,"0"0"6"15,0 0-34-15,0 0 0 0,0 0 0 0,0 0 0 16,0 0 63-16,0 0 5 0,-4 6 2 0,4-6 0 16,0 0-6-16,-7 5 0 0,7-5-1 0,0 0 0 15,0 0-8-15,-7 9-2 0,7-9 0 0,-4 6 0 0,4-6-6 0,-7 6-2 0,-3-6 0 0,10 0 0 32,-7 6-25-32,0-6-4 0,7 0-2 0,-11 0 0 0,4 0-14 0,0 6 0 0,-4-6-9 0,4 0 9 15,-3 6-24-15,3 0 0 0,-4-6 1 0,4 5 0 16,0 1 8-16,-4 0 2 0,4 0 0 0,0 3 0 15,4-3 13-15,3-6-11 0,0 0 11 0,-7 0-10 16,3 6 10-16,1-1-8 0,-1 7 8 0,1-6-8 16,3 0 8-16,0 3 8 15,0-3-8-15,0 5 11 0,3-11 4 16,-3 0 1-16,0 12 0 0,4-6 0 0,-4-6 5 16,3 0 2-16,1 6 0 0,-1 0 0 0,4-6 0 0,-3 0 0 0,3 6 0 0,-4-6 0 15,5 6-9-15,-5-6-2 0,4 3 0 0,0-3 0 16,-3 2-12-16,3 7 0 0,0-9 0 0,0 6 0 15,0 0 0-15,0-6 0 0,4 6 0 0,-4-6 0 16,0 6 0-16,0-6 0 0,0 0 0 0,0 6-10 16,-7-6 10-16,0 0 0 0,7 6 0 0,-7-6 0 15,0 0 0-15,3 0 0 0,-3 0 0 0,0 0 0 16,0 0 0-16,0 0 0 0,7 5 0 0,-7-5 0 16,0 0 0-16,4 6 0 0,-4-6 0 0,0 0 0 15,3 3 0-15,-3-3 0 0,0 0 8 0,0 9-8 16,0-6 0-16,0-3 8 0,0 12-8 0,-3-6 0 15,-1 0 0-15,1 5 0 0,-1-11-12 0,-6 12 4 16,3-9-1-16,0 3 0 0,-4-3 0 0,1 6 0 16,-1-3 9-16,4-1 0 0,-4-5 0 0,1 6 0 0,-1 0 0 15,4-6 0-15,-3 6 0 0,-1-6 0 16,4 6 0-16,-4-6 9 0,11 0-9 0,-7 0 0 16,0 0 11-16,0 0-11 0,0-6 10 0,0 6-10 15,0 0 8-15,0-6-8 0,0 0 0 0,-4 6 0 16,4-6-13-16,0 1-9 0,0-1-2 0,0-3 0 15,0 3-85-15,3 0-18 0,4 6-3 0</inkml:trace>
  <inkml:trace contextRef="#ctx0" brushRef="#br0" timeOffset="45189.346">21699 3945 919 0,'0'0'39'15,"0"0"-31"1,0 0 71-16,0 0 14 0,0 0 3 0,0 0 1 15,0 0 15-15,-3-6 4 0,3 6 0 0,-4-6 0 16,4 6-46-16,0 0-9 0,0 0-1 0,0-6-1 16,0 6-25-16,0 0-5 0,-3-9-1 0,3 9 0 15,0 0-5-15,0 0-2 0,0 0 0 0,-4 0 0 16,-3 0-21-16,0 0 0 0,0 3 0 0,0 3 0 16,0-6 0-16,0 6 0 0,0 0 0 0,0 0 0 15,3-1 0-15,-3 7 0 0,0-6 0 0,0 3 0 0,0 3-12 0,4-1-8 16,-1-5 0-16,4 0-1 0,0 6 21 15,0-6 0-15,0 3-9 0,0 2 9 0,0-11 0 16,0 0 0-16,0 0 0 0,0 0 0 0,7 6 13 0,0 0 0 16,0-6 0-16,0 6 0 0,-7-6 3 15,11 0 0-15,-4 0 0 0,-7 0 0 0,10 0-4 16,-2 0 0-16,-1-6 0 0,3 6 0 0,-3-6-12 0,-3 0 0 0,3-5 0 16,0 2 0-16,0 3 9 0,0 0-1 0,0-6 0 0,0 1 0 15,-3-4-22-15,3 3-5 0,-4 0-1 0,-3 1 0 16,4-1-6-16,-4-6-2 0,0 3 0 15,0-2 0-15,0-1 10 0,0 1 2 0,0 2 0 0,0 3 0 16,0 6 26-16,0 6 6 0,0 0 0 0,0 0 1 16,-7-6-65-16,0 0-12 0,0 1-4 0,-4-1 0 15,0 3 52-15,4 0 12 0,-3 3 0 0,-1 3 0 16,1 6 0-16,-1-4 0 0,0 7 0 0,1 0 0 16,-1 0 0-16,1-3 0 0,-1 2 0 0,-3 7 0 15,7-12 0-15,-4 6 15 0,4-1-3 0,0-2-1 16,4-3 1-16,3-6 1 0,0 0 0 0,0 0 0 15,0 0-13-15,0 0 0 0,7 6 0 0,3 0 0 16,1-6 8-16,3 0-8 0,0-6 0 0,0 6 0 16,7-6-144-16,-3 6-36 0</inkml:trace>
  <inkml:trace contextRef="#ctx0" brushRef="#br0" timeOffset="45704.529">21897 3833 1634 0,'-4'15'46'0,"1"2"11"0,3-17-45 0,0 0-12 0,0 0 0 0,0 0 0 16,0 0 74-16,0 0 13 0,0 0 2 0,0 0 1 15,0 0-41-15,0 0-8 0,0 0-1 0,-4 12-1 16,1-6-23-16,3-6-5 0,-4 12-1 0,1-1 0 15,-1 1-10-15,1 3 0 0,-1-9 0 0,-3 11 0 16,4-5 0-16,-1-6 0 0,1 9 0 0,-1-4 0 16,4-11 0-16,-4 6 0 0,4-6 0 0,0 0 0 15,0 0 15-15,0 0 1 0,0 0 0 0,0 0 0 16,0 0 9-16,0 0 3 0,0 0 0 0,0 0 0 16,0 0-9-16,0 0-2 0,4-6 0 0,0 1 0 15,-1-1-8-15,1-3-1 0,-1 0-8 0,1 6 12 16,3-9-12-16,-4 1 0 0,4 5 0 0,0-12 0 15,0 9 0-15,0-3 0 0,4 1 0 0,-4-1 0 16,0 0-8-16,4-5 8 0,-4 2-12 0,0 3 12 16,0 6-12-16,3-6 12 0,-2 1-12 0,-1 5 12 15,-4 3-11-15,4-3 11 0,0 6-10 0,-7 0 10 16,7 0 0-16,0 0 0 0,0 6-8 0,0-6 8 16,0 6-20-16,-3 3-2 0,3 8 0 0,-3-5 0 15,-1 0 11-15,-3 8 3 0,4-2 0 0,-4-6 0 0,0 8 8 16,0-2-8-16,-4 0 8 0,1-1-8 0,-1-2 8 0,4 8 0 15,0-5 0-15,-3-6 0 0,-1 3 0 16,4-4 0-16,-4 1 0 0,1-6 0 0,3-6 0 16,0 0 0-16,0 0 0 0,0 0 0 15,0 0-93-15,0 0-17 0,0 0-3 0</inkml:trace>
  <inkml:trace contextRef="#ctx0" brushRef="#br0" timeOffset="46543.952">22955 3803 486 0,'0'0'20'16,"0"0"-20"-16,0 0 108 0,0 0 18 0,0 0 3 0,0 0 1 16,0 0-14-16,0 0-2 0,0 0-1 0,4-5 0 15,-4 5-44-15,-4-6-9 0,4 0-1 0,0 6-1 16,-3-3 0-16,3 3 0 0,-4-6 0 0,4 6 0 15,-7 0-29-15,0-6-5 0,0 6-2 0,-4 0 0 16,4 0-14-16,-3 0-8 0,-1 0 10 0,-3 0-10 16,4 6 0-16,-5-6 0 0,-2 0 0 0,3 0 0 15,0 6 0-15,-1-6 0 0,5 3 0 0,-4 3 0 16,3 5 0-16,1 1 0 0,-1-6 0 0,0 6 0 16,-3 0 0-16,4 2 0 0,-1-2 0 0,1 0 0 15,3 0 0-15,3-1 0 0,4 1 0 0,-4-3 0 16,4-3 0-16,0 0-10 0,0 0 10 0,4 5-8 15,0-5 8-15,-1 0 0 0,4 3 8 0,4-3-8 16,-1 0 14-16,1 0-2 0,-1-1 0 0,5-5 0 16,-1 6 2-16,0-6 0 0,0 0 0 0,0 0 0 15,0-6 10-15,0 1 1 0,0-1 1 0,0-6 0 16,1 3-26-16,-1-3 0 0,-4 1-14 0,1-1 5 16,-1-3-3-16,-3 3-1 0,4-5 0 0,-7 5 0 15,3 0-14-15,-4-5-2 0,1 8-1 0,-1-3 0 16,-3 0 14-16,0 0 4 0,0 7 0 0,0-7 0 15,0 3 12-15,-3 3 0 0,3-6 0 0,-4 1-9 0,1 5 9 16,3 0 12-16,-4 6-2 0,4 0-1 0,-3 0-9 0,-1 6 0 16,1 5 0-16,-1 7 0 0,4-3 0 0,-4 2 0 15,4 1 0-15,-3 0 0 0,3-7 10 16,0 10 0-16,0-9 0 0,0 5 0 16,0-5-1-16,0 3 0 0,3-3 0 0,-3-1 0 0,4 1-9 0,0 0 8 15,3 3-8-15,-4-4 8 0,1 1-8 0,3 0 0 0,0-6 0 16,-4 3 0-16,4 2 0 0,-3-5 0 0,3 0 0 0,-4 0 0 15,4 0-123-15,4-6-29 16</inkml:trace>
  <inkml:trace contextRef="#ctx0" brushRef="#br0" timeOffset="47453.75">23167 3859 851 0,'0'6'36'0,"0"6"-36"31,0-6 58-31,0 0 5 0,0 5 1 0,0-5 0 0,0 0 51 0,0 3 10 0,3 3 3 0,-3-12 0 31,0 6-63-31,0-6-12 0,-3 6-2 0,3 5-1 16,0-5-7-16,0 3-2 0,0 0 0 0,0 0 0 0,-4 2-19 0,4-5-4 0,0 6-1 0,0-12 0 15,-3 6-5-15,3-6 0 0,0 0-1 0,-4 6 0 16,1 0-3-16,3-6-8 0,-4 9 12 0,4-9-4 16,0 0 9-16,0 0 2 0,0 0 0 0,0 0 0 15,0 0-19-15,0 0 0 0,0 0 0 0,0 0 0 16,0 0 0-16,0 0 0 0,0 0 0 0,0 0 0 15,0 0 0-15,0 0 0 16,0 0 0-16,0 0 0 0,0 0 13 16,0 0-4-16,0 0-1 0,0 0 0 0,0 0-8 0,0-12 0 0,0 3 0 0,0 3 0 15,0-6 12-15,4 1 1 0,-4-4 0 0,3 3 0 16,1 0-13-16,-1 1 0 0,4-7 0 0,-3 3 0 16,3 3 0-16,-3 1 0 0,-1-1-10 0,4 0 10 15,-3-5 0-15,-1 8-10 0,4-3 10 0,-3 6 0 16,-1-6-12-16,1 6 4 0,-1 1 8 0,-3 5-13 15,0 0 13-15,0 0-12 0,4-6 12 0,-4 6-12 16,0 0 1-16,0 0 1 0,0 0 0 0,7 0 0 16,0 6-6-16,-3-6 0 0,-1 5-1 0,1 7 0 15,-1-6 4-15,1 0 1 0,-1 6 0 0,4-6 0 16,-7 8 12-16,4-2-12 0,-4 0 12 0,3 5-12 16,-3-2 12-16,4 3 0 0,-4-6 0 0,0 5 0 15,0-8 0-15,0 3 0 0,0 0 12 0,-4-1-12 16,4-5 13-16,0-6-4 0,0 0-1 0,0 12 0 15,0-12 4-15,0 0 0 0,4 6 0 0,-4-6 0 16,0 0-12-16,0 0 10 0,0 0-10 0,0 0 10 0,0 0-10 16,0 0 8-16,0 0-8 0,0 0 8 0,0 0-21 0,3-6-5 0,1 6-1 15,-1-6 0-15,-3 0 0 0,4 0 0 0,-1 0 0 16,-3-5 0-16,4-1 8 16,-4 3 2-16,3-3 0 0,1 1 0 15,-4-7 9-15,0 3 9 0,4 3-1 0,-1-5-8 0,-3 5 20 0,4-9-4 0,-1 10 0 0,1-1 0 16,-1 0-16-16,1 0 8 0,-1 7-8 0,1-7 0 15,3 9 0-15,-4-3 0 0,4 6 0 0,-3-6-9 16,3 6 9-16,0 0-10 0,0 6 10 0,0-6-10 16,0 6 10-16,0-6-13 0,0 3 5 0,0 0 8 15,0 0-12-15,-3 8 12 0,3-5-10 0,0 6 10 16,-3-6-8-16,-1 0 8 0,1 0 0 0,-1 3-9 16,1 2-3-16,-1 1-1 0,1 0 0 0,-4 5 0 15,3-2 0-15,-6 3 0 0,3-6 0 0,0 11 0 16,0-11 13-16,-4 8 0 0,4-8 0 0,-3 0 0 15,-1 3 8-15,1 2 4 0,-1 1 0 0,1-6 1 16,3 2-13-16,-4-2 8 0,4 0-8 0,4 6 0 16,-4-13 0-16,3 1-20 0,-3 0 4 0,0-6 0 15,0 0-20-15,7 3-4 0,-7-3-1 0</inkml:trace>
  <inkml:trace contextRef="#ctx0" brushRef="#br0" timeOffset="47813.165">23678 3900 1288 0,'0'12'27'0,"0"-3"5"0,-3 3-32 0,3 0 0 0,0-1 0 0,-4 1 0 15,4-3 108-15,-3 3 16 0,-4-1 2 0,3-5 1 16,1 6-63-16,-1-6-13 0,1 3-3 0,-1 3 0 16,1-7-31-16,-1 7-6 0,4-12-2 0,0 6 0 15,-3 6-9-15,-1-6 8 0,1 2-8 0,3-8 8 16,-4 6-20-16,4-6-4 0,0 0 0 0,0 0-1 15,0 0-48-15,0 0-10 0,0 0-1 0,0 0-1 16,0 0-152-16,0 0-31 0</inkml:trace>
  <inkml:trace contextRef="#ctx0" brushRef="#br0" timeOffset="48014.282">23548 3586 1454 0,'0'0'30'0,"-7"0"8"0,7 0-30 0,-7 0-8 0,7 0 0 0,0 0 0 16,0 0 0-16,0 0-8 0,0 0 8 0,0 0-12 31,0 0-124-31,0 0-26 0</inkml:trace>
  <inkml:trace contextRef="#ctx0" brushRef="#br0" timeOffset="48823.248">24571 3495 968 0,'0'0'20'0,"0"-6"5"0,3-3-25 0,-3 0 0 0,4 0 0 0,-4 4 0 15,4-1 63-15,-1 0 7 0,1 0 2 0,-1 0 0 16,-3 6-39-16,0-6-7 0,4 0-2 0,-4 6 0 16,0 0 7-16,0-6 1 0,0 6 0 0,0 0 0 15,0 0 16-15,0 0 3 0,0 0 1 0,0 0 0 16,0 0-32-16,0 0-7 0,0 0-1 0,0 0 0 15,0 0-3-15,-4 12-1 0,1 0 0 0,3 0 0 16,0-1 28-16,0 1 6 0,0 9 1 0,0 2 0 16,0 1-29-16,3 2-6 0,-3 7 0 0,0-4-8 15,4 3 16-15,-4 4-3 0,3-7-1 0,-3 9 0 16,0-5-12-16,4 2 0 0,-4 3 0 0,0-3 0 16,0-8 0-16,0 8 0 0,-4-14 8 0,4 8-8 0,-3-8 8 15,-1 2-8-15,4-5 11 0,-3-4-11 0,-1-5 12 16,4 0-12-16,0-9 12 0,0 0-12 0,0 0 32 0,0 0 0 0,0 0 0 0,0 0 0 15,0 0-32-15,-3-6 0 0,-1 0 0 0,0-2 0 32,1 2-40-32,-1-6-12 0,1 6-3 0,-1 0 0 0,4 0-100 0,0 0-20 15</inkml:trace>
  <inkml:trace contextRef="#ctx0" brushRef="#br0" timeOffset="49454.055">24878 3921 1045 0,'0'0'44'15,"0"0"-36"1,0 0 29-16,0 0 6 0,0 0 1 0,0 0 0 15,0 0 30-15,0 0 6 0,0-3 2 0,0 3 0 16,0 0-1-16,0 0 0 0,0 0 0 0,-4-6 0 16,4 6-35-16,0-3-7 0,-3 0-2 0,-1-3 0 15,4 6-20-15,-7-5-4 0,7 5-1 0,-7 0 0 0,4 5-12 0,-4-5 0 0,0 6 8 16,-1-6-8-16,1 3 0 0,0 0 0 0,0 0 8 0,0 0-8 16,0 6 0-16,0-3 0 0,4 0-9 0,-8 0 9 15,4 5 0-15,0-5 0 0,0 3 0 0,0 0 0 16,0 0 0-16,3 2 0 0,1 1 8 0,-1 0-8 15,4-6 12-15,-3-3-4 0,3-3 0 0,0 0-8 16,3 12 23-16,-3-12-3 0,4 5 0 0,-1 1 0 16,4 0-4-16,-3 0 0 0,3-6-1 0,0 6 0 15,0-6-7-15,0 0 0 0,0 0-8 16,0 6 12-16,0-6-12 0,0 0 0 0,-3 0 0 0,3 0 0 16,0 0 8-16,-4 0-8 0,4 0 0 0,1 0 0 15,-5 0 11-15,4-6-11 0,0 0 12 0,-3 6-12 16,3-6 12-16,-4 0-4 0,4 0 0 0,-3-5-8 15,-1 2 8-15,1 3-8 0,-1 0 0 0,1 0 0 16,0 0 0-16,-1 0 0 0,1 6 0 0,-4 0 0 16,0-11 0-16,0 11 0 0,0 0 0 0,0 0 0 15,0 0 0-15,0 0 0 0,0 0-10 0,0 0 10 16,0 0-19-16,0 0 4 0,0 0 1 0,3 11 0 16,-3-5 14-16,0 6-11 0,4-6 11 0,-4 6-10 15,0 2 10-15,0-2 0 0,0-6 0 0,0 6 0 16,0 2 0-16,0-2 0 0,0 0 0 0,0 0 0 15,3 0 0-15,1-1 0 0,-1-2 0 0,1 3 0 16,-1-6 0-16,-3-6 0 0,11-6 0 0,-4 6 0 0,4 0-9 16,-1 6-7-16,1 0 0 0,-1 0-1 15,-3-1-187-15,4 1-38 0</inkml:trace>
  <inkml:trace contextRef="#ctx0" brushRef="#br0" timeOffset="50368.338">25890 3771 971 0,'-14'6'20'0,"14"-6"6"0,-10 6-26 0,3-3 0 0,0 3 0 0,-4 0 0 16,4-1 76-16,0-5 11 0,0 12 1 0,-4-12 1 16,4 0 8-16,-3 6 2 0,3-6 0 0,-1 6 0 15,8-6-40-15,-10 6-8 0,-1-6-2 0,11 0 0 16,-7 6-29-16,-3-6-7 0,10 0-1 0,0 0 0 15,-7 6-12-15,7-6 0 0,0 0 8 0,0 0-8 16,0 0 0-16,0 0 0 0,0 0 0 0,-11 3 0 16,11-3 0-16,0 0 0 0,-7 11 0 0,7-11-10 15,-7 6 10-15,7-6 0 0,-4 12-9 0,4-12 9 16,-3 6 0-16,3-6 0 0,0 0-9 0,-4 12 9 16,4-12 0-16,0 0 0 0,0 11 0 0,0-11 0 15,0 0 0-15,0 6 11 0,0-6-11 0,0 0 10 16,0 0-1-16,4 6 0 0,-1-3 0 0,4 3 0 15,-3-6-1-15,0 6-8 0,3-6 12 0,0 6-4 16,-4-6-8-16,4 0 0 0,0 6 0 0,0-6 8 0,0 0-8 16,-3 0 0-16,6 0 0 0,-6 5 0 0,3 1 0 15,0-6 0-15,0 6 0 0,0 0 0 0,-3 0 0 16,-1-3 0-16,4 3 0 0,-3 0 0 0,-1 5 0 0,1-5 0 16,-1 0 0-16,1 0 0 0,-4 0 0 0,0 0 0 15,0-6 0-15,0 9 0 16,-4 8 10-16,4-11-10 0,-3 6 12 0,-1-6-12 0,4-6 11 0,-7 6-11 0,7-6 10 15,-7 11-10-15,-3-5 10 0,3 3-10 0,-4-3 10 0,4 0-10 16,-4 0 10-16,1 0-10 0,-1 0 10 0,4-1-10 16,-3-5 20-16,3 6-1 0,-4-6-1 0,4 0 0 15,0 0-26-15,0 0-6 0,0 0-1 0,0-6 0 16,0 6 3-16,0-5 0 0,0 5 0 0,-1-6 0 16,1 0-36-16,0 6-8 0,0-6 0 15</inkml:trace>
  <inkml:trace contextRef="#ctx0" brushRef="#br0" timeOffset="51071.756">26109 3989 1241 0,'0'0'25'0,"0"0"8"0,0 0-33 16,0 0 0-16,0 0 0 0,0 0 0 0,0 0 93 0,0 0 12 0,0 0 3 0,0 0 0 15,0 0-36-15,-7 0-6 0,0 0-2 0,0 0 0 16,7 0-32-16,-7-6-6 0,-4 6-2 0,4-3 0 16,0 3-12-16,-3 0-4 0,3 0 0 0,7 0 0 15,-11 9-8-15,11-9 8 0,-7 6-8 0,3-1 8 16,-3 1-8-16,0 0 0 0,-3-6 0 0,3 6-11 16,-4 0 11-16,4-6-8 0,0 6 8 0,0 3-8 15,0 2 8-15,0-5 0 0,3 0 0 0,-3 0 0 16,4 0 0-16,-1 0 8 0,4-6-8 0,-3 6 11 15,-1 0 1-15,4-6 0 0,0 8 0 0,0-8 0 16,0 6 4-16,0 0 2 0,0-6 0 0,4 12 0 16,3-6-9-16,-4 6-1 0,8-7-8 0,-4 4 12 15,0-3-12-15,3 0 0 0,-2 0 0 0,2 0 0 16,-3-6 0-16,-7 0 0 0,11 6 10 0,-1-6-2 16,1 0-8-16,-1-6 0 0,5 6 0 0,-5-6 0 15,1-3 11-15,3 0-3 0,-4 0 0 0,1-8 0 16,0 5-8-16,-1-6-11 0,1 4 3 0,-4-4 0 15,0 0-4-15,-4-2 0 0,1 8 0 0,-4-6 0 16,-4-5-36-16,4 8-7 0,-3-2-1 0,-1-1-1 16,1 0 14-16,-4 4 3 0,0-4 1 0,-4 6 0 15,1 6 39-15,2-8 0 0,-6 8 0 0,4 0 0 16,-1 0 18-16,-3 6 11 0,4 6 3 0,2 0 0 16,-2 0-32-16,-1 8 0 0,4-8 0 0,0 6 0 15,-3 6 8-15,3-4-8 0,-4-2 0 0,4 6 9 16,-4-1-25-16,4-5-4 0,-3 3-2 0,3 2 0 15,0-5 42-15,3 0 9 0,1-6 2 0,-1 3 0 0,4 2-31 16,0 1 0-16,0 0 0 0,0-6 0 0,0 0-14 0,0-6-9 16,4 11-1-16,-1-5-1 0,-3-6-36 15,7 9-7-15,0-3-2 0</inkml:trace>
  <inkml:trace contextRef="#ctx0" brushRef="#br0" timeOffset="51509.798">26247 3883 971 0,'3'-18'20'0,"-3"18"6"15,0 0-26-15,0 6 0 0,4 0 0 0,-4 6 0 16,0-6 96-16,0-1 13 0,0-5 3 0,0 0 1 16,0 0-14-16,0 0-3 0,0 0-1 0,0 6 0 15,-4 0-25-15,1 0-5 0,-1 3-1 0,1-3 0 16,-1 6-17-16,1-1-4 0,-1-5-1 0,1 3 0 16,3-3-24-16,-4 6-5 0,0-6-1 0,1 5 0 0,3-5-2 15,0 6-1-15,0-6 0 0,0 9 0 0,0-4-1 0,0 1-8 0,3 0 12 16,1 0-4-1,0-4-8-15,-1 4 10 0,4 0-10 0,-3-6 10 0,3 6-10 0,0-7 10 16,0-5-10-16,0 0 10 16,3 0 14-16,-3-5 2 0,4-7 1 0,0 6 0 15,-1-6-11-15,1 3-3 0,-1-2 0 0,1-1 0 16,0 0-13-16,-1 0 0 0,1-8 0 0,-1 8 0 0,-3-6 0 0,0 1 0 16,4-1-12-16,-7 3 12 0,3 4-36 15,-4-1-1-15,4-3 0 0,-3 3 0 0,-4 1-71 0,0-1-13 16,0 0-3-16</inkml:trace>
  <inkml:trace contextRef="#ctx0" brushRef="#br0" timeOffset="52140.841">26550 3915 1094 0,'0'0'46'0,"0"0"-37"16,0 0 95-16,0 6 20 0,0-6 3 0,-3 12 1 16,3-6-52-16,-4 0-9 0,4-6-3 0,-4 11 0 15,4 1-7-15,-3-6-1 0,-1 3-1 0,4 8 0 16,-3-11-37-16,3 6-7 0,0 0-2 0,0-6 0 16,-4 14-9-16,1-8 0 0,-1 6 0 0,4-4 0 15,0 4 0-15,-3-6 0 0,3 11 0 0,0-11 0 16,0 3 0-16,0 2 0 0,3-5 0 0,-3-3 0 15,0-9 0-15,0 0 0 0,0 0 0 0,0 0 0 16,0 0 40-16,0 0 5 0,0 0 2 0,0 0 0 16,0 0-26-16,0 0-5 0,0 0 0 0,0 0-1 15,0 0-15-15,0 0 0 0,0 0 8 0,0 0-8 16,4-3 0-16,-1-3 0 0,1-6 0 0,-1 7 0 16,-3-13 0-16,4 6 0 0,-4 3 0 0,0-8 0 15,3-1 8-15,-3 3 0 0,0-2-8 0,0-1 12 16,0 6-12-16,0-8-10 0,0 8 2 0,0-6 0 15,0 1 8-15,0 2 0 0,0 3 0 0,0-5 0 16,0 5 0-16,4 0 0 0,-4 6 0 0,4 0 0 16,-1-3 0-16,1 4 0 0,-1-1 0 0,1 0-8 15,-1 0 8-15,1 6-12 0,-1-6 12 0,4 0-12 16,0 6-3-16,0 0-1 0,0-6 0 0,4 12 0 16,-4-6-18-16,4 6-4 0,-1 0-1 0,1 0 0 15,-1 0 39-15,1 0 0 0,0 5 0 0,-1-2 0 16,-3 3-110-16,4-6-14 0,-4 0-4 0</inkml:trace>
  <inkml:trace contextRef="#ctx0" brushRef="#br0" timeOffset="52488.011">26885 3909 1234 0,'0'0'25'0,"0"9"7"15,0-9-32-15,-3 9 0 0,3-9 0 0,-4 6 0 16,1 0 80-16,-1 5 8 0,1-5 3 0,-1 6 0 15,0-3-22-15,1 3-4 0,-1-1-1 0,1 1 0 16,3 0-18-16,-4-3-4 0,4 8-1 0,-3-5 0 16,3 0-30-16,-4 0-11 0,4 2 0 0,4-2 9 15,-4 0 9-15,0-6 2 0,0 6 0 0,0-12 0 16,0 0-68-16,0 0-12 0,0 0-4 0,0 0 0 16,0 0 0-16,0 0 0 0,0 0 0 0</inkml:trace>
  <inkml:trace contextRef="#ctx0" brushRef="#br0" timeOffset="52711.733">26818 3680 1896 0,'0'0'40'0,"0"0"8"0,0 0-39 0,0 0-9 0,0 0 0 0,0 0 0 16,0 0 52-16,0 0 9 0,0 0 2 0,0 0 0 16,0 0-42-16,0 0-8 0,0 0-1 0,0-6-1 15,0-6-63-15,4 6-12 0,3 4-2 0</inkml:trace>
  <inkml:trace contextRef="#ctx0" brushRef="#br0" timeOffset="53405.185">27249 3736 850 0,'0'0'17'0,"0"0"6"0,3 6-23 16,1-6 0-16,-1 6 0 0,-3-6 0 0,0 0 107 16,0 0 17-16,0 0 3 0,0 0 1 0,0 0 0 0,0 0 0 0,0 0 0 15,0 0 0-15,0 0-36 0,0 5-8 0,0 7 0 0,0-12-1 16,0 0-55 0,0 0-12-16,0 0-1 0,-7 0-1 15,0 6-5-15,-4-6-1 0,4 0 0 0,-3 0 0 0,-1 0 0 0,1-6-8 0,-1-6 12 0,0 12-4 16,4 0 7-16,-3 0 1 0,-1 6 0 0,1 0 0 15,3 0-16-15,-4 6 0 0,0-6 0 0,1 8 0 16,-1-2 0-16,4 0 0 0,-3 6 0 0,3-4 0 16,0-2 0-16,3 0 0 0,0 0 0 0,1-1 0 15,3 1 0-15,0-3 0 0,0 3 0 0,0-1 0 16,3 1 0-16,-3-12 0 0,0 6 0 0,0-6 0 16,4 6 0-16,-4-6 0 0,4 6 0 0,3 3 0 15,-7-9 34-15,3 11 4 0,4-5 1 0,-3-6 0 16,3 0-11-16,0 0-3 0,3 0 0 0,-3-6 0 15,0 6-25-15,4 0 0 0,-4 0 0 0,0-5 0 16,4-1 0-16,-4 6-17 0,0 0 2 0,0 0 1 16,0 0 22-16,0 0 5 0,0 0 1 0,0 0 0 15,0 6-14-15,0-6 0 0,0 5 0 0,0-5 0 16,-3 0-19-16,3 0-6 0,0 0-2 0,-3 6 0 16,3-6 18-16,-4 6 9 0,4 0-10 0,-3 0 10 15,3-6-32-15,-4 6 0 0,1-3 0 0,-1 3 0 16,-3 5 32-16,4-5 0 0,-4 0 0 0,0 6 0 15,0-6 0-15,-4 6 0 0,4-4 0 0,-3 4 0 16,3-6 0-16,0-6 0 0,-4 6 0 0,1 6 0 0,-1-1 20 0,1-5 9 16,-4-3 3-16,3 3 0 15,-3 0-52-15,0 0-9 0,0 0-3 0,-4 0 0 0,4 0 52 0,0-6 9 0,4 5 3 0,-4 1 0 16,7-6-32-16,-11 0 0 0,4 0-8 0,0 6 8 16,7-6-28-1,-7 0 2-15,7 0 0 0,-7 0 0 0,3-6-30 16,1 6-7-16,-4-6-1 0,3 1 0 0,1-7-102 15,3 6-21-15,-4 0-4 0</inkml:trace>
  <inkml:trace contextRef="#ctx0" brushRef="#br0" timeOffset="53796.074">27534 4277 1552 0,'-7'12'44'0,"4"-4"10"0,-1 4-43 0,4-12-11 0,0 0 0 0,0 0 0 15,0 0 53-15,0 0 9 0,0 0 2 0,0 0 0 16,0 0-52-16,0 0-12 0,0 0 0 0,0 0 0 15,0 0 0-15,0 0 0 0,0 0 0 0</inkml:trace>
  <inkml:trace contextRef="#ctx0" brushRef="#br0" timeOffset="90711.1">2635 4680 1580 0,'4'17'67'0,"-4"-2"-54"16,3 2 143-16,1 7 29 15,-1 0 6-15,1-4 1 0,-4 10-103 0,3-4-20 0,1 3-4 0,-4-2-1 16,3 2-51-16,1 1-13 0,-4 2 0 0,4-6 0 16,-4 10 47-16,0-4 6 0,3 3 2 0,-3-2 0 15,0 2-37-15,0-3-7 0,0-2-2 0,4-4 0 16,-4-2-9-16,0-1 0 0,3-8 0 0,-3 8 0 16,0-11 0-16,4 0 0 0,-4-3 0 0,0 0 0 15,3-1 0-15,-3-8 0 0,0 0 0 0,0 0 0 16,7-6-16-16,-3 1 4 0,3-7 0 0,0 3 1 15,3-9 11-15,-3-5 0 0,4 2 0 0,-4-8 0 16,7 2 0-16,-3-8 0 16,-1 3 0-16,5-3 0 0,-8 2 14 0,7-2-2 0,0 3 0 0,-4 2 0 15,5-2-20-15,-1 8-5 0,0-2-1 0,0 2 0 16,0 1 14-16,-3 8 0 0,3-8 0 0,0 5 0 16,0 3 0-16,-4 4 0 0,5 5-8 0,-5 0 8 15,8 6 0-15,-4 6 0 0,-4-6 12 0,1 11-12 16,0 4 23-16,-1 3-3 0,1-1 0 0,-1 10 0 15,-3-4-6-15,1 7-2 0,-1-4 0 0,0 4 0 16,3-4-12-16,-3 3 0 0,0-5 0 0,0 8 0 16,0-11 8-16,0 2-8 0,-3-5 0 0,-4 0 0 15,4 2 0-15,3-8 0 0,-7 0 0 0,3-6 0 16,-3 0-14-16,0-6-9 0,0 0-1 0,0 0-1 16,0 0 41-16,0 0 9 0,0 0 2 0,0 0 0 15,4-12-27-15,-1-6 0 0,1-2 0 0,-1-4 0 0,1-5 0 16,3 2 0-16,0-2 0 0,0-9 0 0,3 5-9 15,1 4 9-15,3-9 0 0,-3 8 0 16,-1 1-9-16,1 2 9 0,-4 4 0 0,4-4-9 16,3 10 9-16,-7-7 0 0,3 10 0 0,1 2-8 0,0 0-7 0,-4-6-1 15,10 12 0-15,-10-2 0 0,4 2 16 0,-4 6 0 0,0-3 0 16,0 6 0-16,0 3 0 0,4 2 0 0,-1 4 0 16,1 6 0-16,-4 0 48 0,3 2 13 0,1 4 3 0,0-1 0 15,-1 4-64-15,1 2-10 0,-4-3-3 0,3 4-1 16,-6 2 14-16,3-8 10 0,0 8-2 0,0-3 0 15,0-2-8-15,-3 2 8 0,3-2-8 0,-4 2 8 16,1-5-8-16,-1 2 0 0,-3-8 0 0,4 2 8 16,-4-2-8-16,0-6 0 0,3 5 0 0,-3-5 0 15,0 0-91-15,0-3-13 0,0 8-4 16</inkml:trace>
  <inkml:trace contextRef="#ctx0" brushRef="#br0" timeOffset="91300.071">4064 5156 1792 0,'4'-6'51'0,"-4"3"10"0,0-9-49 15,0 6-12-15,0-5 0 0,-4 5 0 0,0 0 105 0,1-6 19 0,-1 3 3 0,-3-3 1 16,4 7-32-16,-8-7-5 0,1 6-2 0,-4 0 0 16,3-3-11-16,-3 0-2 0,3 6-1 0,-3-2 0 15,0-1-38-15,0 6-7 0,3 0-2 0,1 0 0 16,-4 0-28-1,0 6 0-15,-1-1 0 0,1 10 0 0,4-3 0 0,-1 6 0 0,1 2 0 0,-1 4 0 16,4-1 16-16,0-2-4 0,7 8 0 0,-4-5 0 16,1-4-12-16,3 4 0 0,3-1 0 0,1-2 0 15,-4-9 0-15,3 5-8 0,4-5 8 0,1 0 0 16,-1 2-17-16,3-8 3 0,1-6 1 0,-1 6 0 16,4-6-36-16,1 0-7 0,2-6-2 0,-3 0 0 15,-3-5 46-15,3 2 12 0,0-3 0 0,-3-5 0 16,-1-1 8-16,1-3 4 0,-1-2 1 0,1-1 0 15,0 4-13-15,-4-4 0 0,0 1 0 0,-4 8 0 16,4-3 8-16,-3 1-8 0,-1 5 0 0,1 3 9 16,-1 3-1-16,1 0 0 0,-4 6 0 0,0 0 0 15,0 0 12-15,0 0 3 0,3 6 0 0,5 0 0 16,-5 3-3-16,4 3-1 0,-3 5 0 0,-1-5 0 16,1 6-9-16,-1 2-2 0,1-8 0 0,-1 6 0 15,4 2-8-15,-3-2-16 0,-1-6 4 0,1 11 1 0,-1-8 19 16,1 3 3-16,0-1 1 0,-4-5 0 0,3 3-22 15,-3-4-4-15,0 1-1 0,4 3 0 16,-4-3-104-16,7-1-21 0,-4 1-4 0</inkml:trace>
  <inkml:trace contextRef="#ctx0" brushRef="#br0" timeOffset="91539.892">4230 5038 1782 0,'0'0'37'0,"0"0"8"0,0 0-36 0,0 6-9 0,0 6 0 0,0-6 0 15,0 5 100-15,3 4 17 0,-3 3 4 0,4-1 1 16,-1 1-46-16,-3 3-10 0,4 2-2 0,-4 1 0 16,3 2-28-16,-3-8-7 0,4 5-1 0,-4 4 0 15,3-10-28-15,-3 1-12 0,4-3 1 0,-4 2 0 16,7-5 11-16,-7 0 14 0,4-6-3 0,-4 3-1 15,0-9-161-15,0 0-32 0,0 0-6 0</inkml:trace>
  <inkml:trace contextRef="#ctx0" brushRef="#br0" timeOffset="91718.39">4131 4865 1907 0,'-11'6'40'0,"11"-6"8"0,0 0-38 16,0 0-10-16,-7 5 0 0,7-5 0 0,0 0 76 0,0 0 12 0,0 0 4 0,0 0 0 16,0 0-70-16,0 0-14 0,0 0-8 0,0 0 10 31,0 0-86-31,0 0-16 0,0 0-4 0</inkml:trace>
  <inkml:trace contextRef="#ctx0" brushRef="#br0" timeOffset="92241.01">4463 4938 1580 0,'-14'6'67'16,"-1"-6"-54"-16,1 0 141 0,7 0 28 15,-7 6 6-15,0-6 0 0,3 6-105 0,4-6-22 0,0 0-4 16,7 0-1-16,-7 6-39 0,7-6-8 0,-7 0-1 0,7 0-8 15,-7 6 0-15,4 0-9 0,-1 2-1 16,1-2 0 0,3 0 10-16,0 6-12 0,0-6 12 0,3 0-12 15,1-1 12-15,3 4-13 0,3 3 5 0,1-6 8 16,3 0-37-16,4 0 0 0,-1 0 0 0,-3-1 0 0,4 7 46 0,3-12 10 16,0 6 1-16,0-3 1 0,1 3-33 0,-8 6-8 15,0-6 0-15,-4 5-1 0,5 1 49 0,-8-3 9 0,0 3 3 16,-4 11 0-16,-3-11 16 0,0 6 4 15,-3 8 1-15,-4-8 0 0,0 5-13 0,0-2-4 0,-4-4 0 0,0-2 0 16,1 3-21-16,-8-1-5 0,-3 1-1 0,3-3 0 16,1 2-3-16,-4-5-1 0,3 0 0 0,0 0 0 15,4-4-13-15,-7 1-10 16,7 0 2-16,0-3 0 0,3 0-30 0,4-6-6 16,7 0 0-16,0 0-1 0,0 0-180 15,-3-6-36-15</inkml:trace>
  <inkml:trace contextRef="#ctx0" brushRef="#br0" timeOffset="92519.504">4872 5347 2488 0,'0'0'52'0,"0"0"12"0,0 12-52 0,0-1-12 0,0-5 0 0,0 6 0 16,0 3 68-16,0 2 10 0,0 1 2 0,0 3 1 15,0-4-13-15,-4 1-4 0,1 5 0 0,3-5 0 16,-4 3-51-16,1 2-13 0,3-2 0 0,-4 2 0 16,1-5 0-16,3-1 0 0,-4 4 0 0,1-3 0 31,-1-9-32-31,1 2-8 0,3 1-3 0</inkml:trace>
  <inkml:trace contextRef="#ctx0" brushRef="#br0" timeOffset="94237.8">5736 4512 1762 0,'0'0'36'0,"0"0"10"0,0 0-37 0,0 0-9 0,0 0 0 0,0 12 0 16,0-1 84-16,0 4 16 0,0 3 2 0,4 5 1 15,-4 10-50-15,3-7-9 0,-3 15-3 0,4-3 0 16,-1 4 19-16,1 2 3 0,3-6 1 0,-4 9 0 15,4-3 0-15,-3 6 0 0,-1 0 0 0,1-3 0 16,3 3-52-16,-7-12-12 0,4 6 0 0,3-8 0 16,-4-4 0-16,1-3 0 0,3-5 0 0,-7 2 0 15,3-8 0-15,1-3-15 0,-1 2 5 0,1-5 1 16,-4-6-88-16,3 0-18 0,-3 0-3 0,0-6-1 16,0 0-111-16,0 0-22 0</inkml:trace>
  <inkml:trace contextRef="#ctx0" brushRef="#br0" timeOffset="94886.522">6505 5191 1007 0,'0'0'42'0,"0"0"-34"16,0 0 132-16,0 0 27 0,0 0 5 0,-7 0 0 15,0-6-61-15,-3 0-13 0,2 0-2 0,-2-5-1 16,-1 2-19-16,1 3-4 0,-1-12-1 0,-3 7 0 15,7-1-14-15,-11-6-2 0,4 3-1 0,0 4 0 16,4-1-32-16,-5-3-6 0,1 3-2 0,0 1 0 16,0 5 40-16,3 6 8 0,1-6 2 0,-4 6 0 15,0 6-64-15,3-6 0 0,1 12-16 0,-1 2 3 16,0 4 13-16,1 5-9 0,3 4 9 0,0 2-8 16,0 1-1-16,3 2 0 0,4 0 0 0,0-2 0 15,0-1-1-15,4-2 0 0,-1-4 0 0,4-5 0 16,-3 2-15-16,3-8-3 0,3 3-1 0,1-3 0 15,0-1 29-15,-1-5 0 0,1-6 0 0,-1 6 0 16,8-6-29-16,-8-6 0 0,1 6 0 0,0-6 0 16,-1-2 29-16,1-7 0 0,-1 6 0 0,1-3 0 15,-4-11 0-15,0 2 0 0,0-2 10 0,4-1-10 16,-4-2 8-16,3 2-8 0,1-8 0 0,-7 8 8 16,-1-2-8-16,4 8 0 0,0 6 0 0,-3 1 0 15,-1 5 0-15,1 0 12 0,-4 6-12 0,0 0 12 16,7 6 8-16,0 0 1 0,0 11 1 0,0-5 0 0,0 0-22 0,0 3-8 15,4 8 0-15,-4-5 0 0,0 2 57 0,7-2 12 0,-7 0 3 16,0-1 0-16,-4 4-52 0,5-4-12 0,-1 1 0 0,0 3 0 16,0-4-19-1,0 1-6-15,-4-3-2 0,4 2 0 0,-3-5 27 0,-1 0 0 0,1 2 0 0,-4-5 0 16,3 0-10-16,-3 3-3 0,4-6-1 0,-4 0 0 16,0-6-111-16,0 0-23 0,0 0-4 0,0 0 0 15,0 0-56-15,0 0-10 0</inkml:trace>
  <inkml:trace contextRef="#ctx0" brushRef="#br0" timeOffset="95801.374">7405 5032 942 0,'0'0'40'16,"0"0"-32"-1,0 0 101-15,0 0 21 0,0 0 4 0,0 0 1 0,0 0-31 0,0 0-5 16,0 0-2-16,0 0 0 0,0 0 25 0,0 0 5 16,0 0 1-16,0 0 0 15,-4-6-30-15,-6 3-6 0,-1-2 0 0,4-1-1 16,-7 0-39-16,3 6-8 0,-6-6-2 0,3 0 0 0,-4 6-42 0,4-6 0 15,-4 6 0-15,4 0 0 0,0 0 0 0,0 0 0 0,0 0 0 0,3 6 0 16,1-6 16-16,3 6 10 16,7-6 2-16,-7 6 1 0,-1-6-29 0,8 0-8 0,-3 12-1 15,-1-7 0-15,1-2-5 16,3 9-1-16,3 0 0 0,1-6 0 0,-1 0 15 0,1 5-12 0,3 1 12 16,0-6-12-16,0 3 2 0,7 3 1 15,0-1 0-15,0 1 0 0,4 0 9 0,0-3 14 16,3 3-3-16,0 5-1 15,0-5-26-15,-3 3-4 0,3 2-2 0,-3 1 0 0,-1 0 22 0,-6-1 0 0,0 4 0 0,-1 2 0 16,-3-8 0-16,0 8 0 0,-3-5 12 0,-1 3-4 16,-3 2 6-16,-3-5 1 0,-1 2 0 0,-3 4 0 15,0-6-2-15,-3-1 0 0,-1 4 0 0,0-4 0 16,-6 1 4-16,-1 0 1 0,0 2 0 0,1-8 0 16,-4 3-3-16,3-6-1 0,4-1 0 0,-4-2 0 15,4 0 4-15,0-6 1 0,3 0 0 0,1-6 0 16,-1-5-60-16,4-1-12 0,0-3-3 0,4-3 0 15,-1 4-77-15,4-4-16 0,0 0-3 0,4-5-1 16,-1 5-120-16,4 4-24 0</inkml:trace>
  <inkml:trace contextRef="#ctx0" brushRef="#br0" timeOffset="96159.871">7631 5191 2214 0,'-4'6'46'0,"1"0"11"0,-1 3-45 0,-3 2-12 0,3 7 0 0,1-6 0 15,-4 5 32-15,3-2 5 0,1 9 1 0,-1-7 0 16,4 1-30-16,4 8-8 0,-1-8 0 0,1 3 0 16,3-4 0-16,0 1 0 0,4 2-8 0,-1-2 8 31,1-6-9-31,3 5 9 0,0-8-10 0,0 3 10 0,4 0-12 0,-1 0 12 0,4-7-13 0,-3 1 5 16,3 0-8-16,-3 0 0 0,0-6-1 0,-1 0 0 15,-3 0 9-15,4 0 8 0,-4-6-12 16,-3 6 12-16,3-6 0 0,-11 0 11 0,4 1 0 0,0-7 0 15,-3 0 33-15,-1 0 6 0,-3 3 2 0,0-8 0 16,0 5-1-16,-3-6 0 0,-1 4 0 0,-3-4 0 16,0-2-19-16,0 2-3 0,-3 0-1 0,-4-8 0 15,3 8-12-15,-3-5-2 0,3 5-1 0,-6-3 0 16,6-2-13-16,-3 11 0 0,0-11 0 16,7 14 0-16,-11-3 0 0,4 0 11 0,0 1-3 0,0 2-8 15,0 6-50-15,3 0-17 16,1 3-3-16,-1 0-1 0,4 0-18 0,7 0-4 0,0 0-1 0,0 0 0 15,0 0-106-15,0 0-20 0</inkml:trace>
  <inkml:trace contextRef="#ctx0" brushRef="#br0" timeOffset="96672.434">8093 5162 1964 0,'0'0'83'0,"-7"0"-67"16,0 0 60-16,7 0 12 0,-7 0 3 0,-1 6 0 15,8-6-21-15,-7 5-4 0,4 1-1 0,-4 6 0 16,3 0-41-16,1 0-9 0,-1 8-2 0,1-8 0 15,-1 11-13-15,4-8 8 0,4 3-8 0,-1 5 0 16,1-5 0-16,3 2 0 0,0 4 0 16,0-3 0-16,4-4 0 0,-4 1 0 0,7 0 0 0,-4-7 0 15,1 4-8-15,-1-3 8 0,1-1-12 0,-4-5 12 16,7-3-18-16,-10 3 3 0,6-6 1 0,-3 3 0 16,0-6 2-16,4 3 1 0,0-6 0 0,-1 3 0 15,-3-8 11-15,4-1 0 0,-1 0-9 0,1-6 9 16,0 4 0-16,3-4-9 0,-7-2 9 0,3 2 0 15,-3 0 0-15,4-8-8 0,-4 8 8 0,0-5 0 16,0 5 0-16,0 3 8 0,-3-2-8 0,-1 5 12 16,1 6 8-16,-4 0 2 0,0 6 0 0,0 0 0 15,0 0-5-15,0 0-1 0,0 0 0 0,7 6 0 16,0 0-1-16,-4 6-1 0,4 2 0 0,1-2 0 16,-1 6-5-16,-4-1-1 0,4-5 0 0,4 6 0 15,-4 2-8-15,0-8 12 0,0 6-12 0,0 2 12 0,0-2-12 16,0-6 0-16,4 8 0 0,-4-2 0 0,0 0 0 15,0-7 0-15,3 1-14 0,-3 3 5 16,4-3-102-16,-4-1-20 0,0-5-4 0</inkml:trace>
  <inkml:trace contextRef="#ctx0" brushRef="#br0" timeOffset="97060.148">8611 5297 1444 0,'4'12'40'0,"3"-1"11"16,-4 4-41-16,1 0-10 0,3-1 0 0,-3 4 0 16,-1-3 92-16,4 2 17 0,-3 1 3 0,-1 0 1 15,1-4-46-15,-1-2-10 0,-3 6-1 0,4-6-1 16,-1-1-30-16,-3-5-5 0,4 0-2 0,-4 3 0 15,0-9 6-15,0 0 2 0,0 0 0 0,0 0 0 16,0 0 7-16,0 0 2 0,0 0 0 0,0 0 0 16,0 0-7-16,0 0 0 0,3-9-1 0,-3 0 0 15,0 0-13-15,4-8-2 0,-4-1-1 0,3 4 0 16,-3-4-11-16,4 0 0 0,-1-8 0 0,-3 8 0 16,4 0 53-16,3-2 9 0,-3 2 2 0,3 1 0 15,0-1-52-15,3 3-12 0,-3-2 0 0,4 5 0 16,-4 0 0-16,4 0 0 0,-1 1 0 0,-3 2 0 0,4 3-8 15,-1 0-5-15,1-6-1 0,-1 6 0 0,1 1 14 16,3 5-11-16,0-9 11 0,0 9-10 16,1 0-136-16,-1 3-27 0,0 3-6 0</inkml:trace>
  <inkml:trace contextRef="#ctx0" brushRef="#br0" timeOffset="97351.347">9183 5350 2245 0,'0'0'47'0,"0"0"10"16,0 0-45-16,0 0-12 0,0 0 0 0,0 0 0 15,0 14 118-15,-4-8 22 0,4 6 4 0,0 0 0 16,-3-3-96-16,3 8-20 0,0 1-4 0,0-6-1 15,0 2 14-15,0 4 3 0,0-6 1 0,0 5 0 16,0-2-33-16,0 3-8 0,0-1 0 0,0-5 0 16,0-3 0-16,0 0 0 0,0 6 0 0,0-10 0 15,0-5-49-15,0 0-12 0,0 0-3 0,0 0 0 16,0 0-133-16,0 0-27 0,0 0-6 0</inkml:trace>
  <inkml:trace contextRef="#ctx0" brushRef="#br0" timeOffset="97524.913">9116 4900 2453 0,'0'0'51'0,"0"0"13"0,0 0-52 0,0 0-12 0,0 0 0 0,0 0 0 16,0 0 57-16,0 0 9 0,0 0 2 0,0 0 0 16,0 0-42-16,0 0-8 0,0 0-2 0,0 0 0 15,0 0-25-15,0 0-6 0,0 0-1 0,0 0 0 31,0 0-126-31,0 0-26 0,0 0-4 0</inkml:trace>
  <inkml:trace contextRef="#ctx0" brushRef="#br0" timeOffset="98323.088">9578 5185 1440 0,'-7'-6'60'15,"0"-5"-48"1,3 5 69-16,1-3 14 0,-1 3 2 0,-3 0 1 16,4 0-41-16,-1 0-8 0,1 6-1 0,3 0-1 15,-7-6-22-15,-1 1-4 0,1 5-1 0,0 5 0 16,0 1-20-16,0 0 0 0,0 6 0 0,0-3-8 16,4 3-8-16,-4 5 0 0,3 1-1 0,1-6 0 15,-1-959 17-15,4 1926 0 0,4-967 0 0,-1 5 0 16,1-2 0-16,3-3 0 0,3-6 8 0,-3 11-8 15,4-8 8-15,-1 0-8 0,5 0 0 0,-5 8 0 16,4-5 0-16,4 0 0 0,-4-3 0 0,4 8 0 16,-4-5 0-16,0 0 0 0,0-6 0 0,0 8 0 15,-3-5 10-15,-1 6-10 0,-3-9 10 0,-3 6-10 16,-1-1 50-16,1 1 4 0,-4 3 1 0,0-3 0 0,-4 5 5 0,1-5 0 16,-1 9 1-16,-3-4 0 0,0-5-32 0,-3 6-6 15,3-4-2-15,-8-2 0 0,5-6 27 0,-1 6 4 0,1-3 2 0,-4-4 0 16,-1-2-29-16,5 0-5 0,-1 0-2 0,1-6 0 15,-1 0-33-15,1 0-6 0,-1-5-2 0,4 2 0 16,-4-6-37-16,1 0-8 16,3-3-2-16,-4 1 0 0,1-1-126 0,2 3-26 15</inkml:trace>
  <inkml:trace contextRef="#ctx0" brushRef="#br0" timeOffset="99325.024">10361 5303 1627 0,'-11'0'46'0,"4"6"10"0,0-6-44 0,7 0-12 0,0 0 0 16,0 0 0-16,0 0 67 0,0 0 11 0,0 0 2 15,0 0 1 1,0 0-54-16,7 0-11 0,4 0-3 0,0-6 0 0,-1 6-13 16,4-6 8-16,0 6-8 0,1-6 0 15,-1 0 0-15,0 3 0 0,0-3 0 0,0 3 0 0,-3 3 0 0,3-3 0 0,0 3 0 0,-4 0 0 16,4 0 0-16,1-5 0 0,-5 5 0 0,4-6 0 15,0 6 0-15,0 0 0 0,-3 0 0 0,0 0 0 16,3 6 0-16,-4-6 0 0,1 0 0 0,-4 0 0 16,0 5 8-16,-7-5-8 0,0 0 0 0,0 0 9 15,0 0-9-15,0 0 12 0,0 0-12 0,0 0 12 16,0 0 2-16,0 0 1 0,0 0 0 0,0 0 0 16,0-11 8-16,0 5 1 0,0 0 1 0,-3-6 0 15,-1 6-11-15,0-8-2 0,-3 8-1 0,4-6 0 16,-4 6-11-16,0-6 12 0,0 1-12 0,-4 2 12 15,4 0-4-15,-4 6-8 0,1-9 12 0,-1 6-4 16,4 0-8-16,-3 1 0 0,3-1 0 0,-4 6 8 16,0 0-8-16,4 0 0 0,0 0 0 0,0 0 0 15,0 6-16-15,0 5 0 0,0-5 1 0,-3 6 0 16,6 0-25-16,-3 8-6 0,0-2-1 0,0-3 0 16,3 8 38-16,1 1 9 0,3-4 0 0,0 4 0 15,0-1 0-15,3 1 0 0,1 2 0 0,3-5 0 16,0 2 0-16,0-5 0 0,4 3 0 0,3-7 0 15,-4 1 0-15,4 3 0 0,4-7 0 0,0-5 0 16,3 0 25-16,0 0 7 0,0 3 2 0,0-9 0 16,4 0-47-16,-4 0-10 0,0 0-1 0,4 0-1 15,-7-6-141-15,3 3-28 0,-3-3-6 0</inkml:trace>
  <inkml:trace contextRef="#ctx0" brushRef="#br0" timeOffset="99614.572">10940 4950 1664 0,'0'0'35'0,"-7"0"7"0,7 0-34 0,0 0-8 0,0 0 0 0,-4 6 0 15,1 0 93-15,-1 0 17 0,4 2 3 0,0 4 1 16,4 0-45-16,-1 0-9 0,1 2-1 0,-1 10-1 15,4-6 3-15,-3 8 1 0,-1 9 0 0,4-8 0 16,-3 8-50-16,3-3-12 0,0-2 0 0,0 8 0 16,0-9 0-16,0 1-12 0,-3 2 3 0,3-5 0 15,-4-4 9-15,4-5 0 0,-3 2-9 0,-1-2 9 16,1 0-46-16,-1-13-5 0,-3 7-1 0,4-6 0 16,-4-6-163-16,0 0-33 0</inkml:trace>
  <inkml:trace contextRef="#ctx0" brushRef="#br0" timeOffset="99825.146">10806 5129 1447 0,'0'0'61'0,"0"0"-49"16,0 0 66-16,0 0 13 0,0 0 2 0,0 0 1 16,0 0-42-16,0 0-8 0,3 0-1 0,8 0-1 15,-4 0-6-15,7 0 0 0,0 0-1 0,0 0 0 16,0 0 16-16,0 0 3 0,0-6 1 0,1 6 0 15,-5-5-43-15,4 5-12 0,0 0 0 0,0 0 0 16,1 0 0-16,-1-6 0 0,3 6 0 0,1 0 0 16,0 0-64-16,3 0-16 15,3 0-4-15</inkml:trace>
  <inkml:trace contextRef="#ctx0" brushRef="#br0" timeOffset="100394.644">11522 5341 1333 0,'-4'-6'56'15,"-3"-3"-44"1,4 3 93-16,-4-5 19 0,0-1 4 0,-4 6 1 16,4-9-1-16,-4 9 0 0,1-5 0 0,-1-1 0 0,1 0-102 0,-5 6-26 0,5-3 0 15,-1 4 0-15,1 2 56 0,-1 3 7 0,0 0 1 0,1 3 0 16,-1 11-52-16,1-2-12 0,-1 0 0 16,4 5 0-16,-3-5 0 0,2 9 0 0,1-4 0 15,4 1 0 1,3 3-48-16,0-4-13 0,3 1-3 0,1 2 0 0,-1-2 52 15,5 0 12-15,2-4 0 0,1 4 0 16,-1-6 0-16,8 0 0 0,-4-1 0 0,0-8 0 16,0 3-54-16,0-6-8 0,0 0-2 0,1-3 0 15,-5 0-13-15,4 0-3 0,-3-3-1 0,-1 1 0 16,1-7 17-16,-4 0 3 0,0 0 1 0,0 1 0 16,0-4 24-16,0-3 4 0,-3 6 2 0,3-5 0 0,-4 2 19 0,1 3 11 0,-1-8-12 0,1 8 12 15,0 6 0-15,-1-6 0 0,-3 7 12 0,0 5-3 16,0 0 26-16,0 0 5 0,0 0 0 0,0 0 1 15,0 0 70-15,0 0 13 0,0 0 4 0,4 5 0 16,-1 7-103-16,1-6-25 0,-4 3 0 0,3 8 0 16,1-11 43-16,-4 6 3 0,3 0 1 0,1 3 0 15,-1-4-24-15,1 7-5 0,-1-6-1 0,1 2 0 16,-1-2 23-16,1 6 5 0,-1-1 1 0,1-5 0 16,-4 3-22-16,3 3-5 0,-3-7-1 0,4 1 0 15,0 0-18-15,-4 8 0 0,3-14 0 0,1 6 0 16,3 0-150-16,-4 0-34 0,4-7-6 0</inkml:trace>
  <inkml:trace contextRef="#ctx0" brushRef="#br0" timeOffset="100654.032">11730 5376 1937 0,'0'0'55'0,"0"0"12"0,0 6-54 0,0 0-13 0,0-6 0 0,3 6 0 16,-3 3 54-16,4 0 8 0,-1-1 2 0,1-2 0 15,0 6-32-15,-1-6-5 0,4 6-2 0,-3-4 0 16,-1-2 31-16,-3 6 7 0,4-6 1 0,-1 0 0 16,-3 6-64-16,4-7-15 0,-1 1-1 0,-3 3-1 15,0-3-24-15,4 0-5 0,-4 0-1 0,0 6 0 31,0-12-65-31,3 5-14 0,-3-5-2 0</inkml:trace>
  <inkml:trace contextRef="#ctx0" brushRef="#br0" timeOffset="100862.557">11677 5018 1755 0,'0'0'36'0,"0"0"9"16,0 0-36-16,0 0-9 0,0 0 0 0,0 0 0 16,0 0 59-16,0 0 9 0,0 0 3 0,0 0 0 15,0 0-51-15,0 0-11 0,3-6-1 0,1 6-8 0,0-6 0 16,-1 6 0-16,1-6 0 0,-1 6-9 16,4-6-156-16,-3 6-31 0</inkml:trace>
  <inkml:trace contextRef="#ctx0" brushRef="#br0" timeOffset="101174.352">11917 4962 1661 0,'0'0'47'0,"0"0"10"0,0 0-45 0,0 0-12 0,0 0 0 0,0 0 0 16,0 0 39-16,0 0 5 0,0 0 2 0,3 6 0 16,1 0-13-16,3 2-2 0,-4-2-1 0,1 6 0 15,0-6-6-15,-1 6 0 0,1 5-1 0,-1-2 0 16,1 3 13-16,-1 5 2 0,1 4 1 0,-4-4 0 16,3 4-25-16,1 2-5 0,-1-3-1 0,1-2 0 15,-1 2-8-15,1-2 0 0,-1-6 9 0,1-1-9 16,-1 1 0-16,5 2 0 0,-5-8 0 0,1 3 8 15,-1 2-48-15,1-5-8 0,-1 0-3 0,1 0 0 16,-4 2-74-16,3-2-15 0,-3 0-4 0</inkml:trace>
  <inkml:trace contextRef="#ctx0" brushRef="#br0" timeOffset="101495.428">11822 5253 1918 0,'0'0'54'0,"3"0"13"0,8-6-54 0,-4 6-13 0,7 0 0 0,-4 0 0 16,1 0 72-16,3-6 12 0,0 6 3 0,0 0 0 15,0 0-30-15,1 0-5 0,-1 0-2 0,3 0 0 16,-3 0-18-16,1 0-4 0,-1 0-1 0,0 0 0 16,-4 0-27-16,1 0 0 0,0 0-9 0,-1 0 9 15,1 6 0-15,-4-6 0 0,0 0 0 0,3 6 0 16,-3-6 0-16,0 0 0 0,1 0 0 0,-5 6 0 16,4-6-116-16,0 0-17 0,-3 6-3 0</inkml:trace>
  <inkml:trace contextRef="#ctx0" brushRef="#br0" timeOffset="102808.486">12718 5197 1241 0,'0'0'25'0,"0"0"8"0,0 0-33 0,0 0 0 0,0 0 0 0,0 0 0 15,0 0 78-15,3 6 9 0,-3 0 1 0,4-3 1 16,-1 8-20-16,1-5-4 0,-1 6-1 0,1-6 0 15,-1 6 0-15,4-1 0 16,-3-2 0-16,3 3 0 0,0 0-51 0,0 5-13 0,4-5 0 0,-4 0 0 16,3 8 0-16,-3-8 0 0,4 6 0 0,-4 0 0 15,0-4 0-15,0 4 0 0,0 0 0 0,0-4 0 16,-3-2 0-16,-1 6 0 0,1-13 0 0,-1 4 0 16,1-3 0-16,-4-6 0 0,0 0 0 0,0 0 0 15,0 0 0-15,0 0 0 0,0 6 0 0,0-6 0 16,0 0 0-16,0 0 0 0,0 0 0 0,0 0 0 15,0 0 0-15,3-6 0 0,-3 0 0 0,4-3 0 16,-4 4 0-16,0-13 0 0,3 6 0 0,-3-2 0 16,4 2 0-16,-4-6 0 0,3 0 0 0,1 1 0 15,0 2 0-15,-1 3 0 0,1-8 0 0,-1 5 0 16,1 0 0-16,3 4 0 0,-4-1 0 0,1-3 0 0,3 3 0 16,-4 1 0-16,4-1 0 0,0 6 0 0,-3 0 0 15,3-6 0-15,-3 4 0 0,3 5 0 0,0 0 0 16,0 3 0-16,0-6 0 0,0 6 0 15,0 0 0-15,0 6 0 0,0-3 0 0,-3 5 0 0,6 1 0 16,-3 3 0-16,0 0 0 0,4 5 0 16,-4-5 0-16,3 3 0 0,-2 3 0 0,2-1 0 15,-3-2 0-15,4 8 0 0,-4-11 0 0,0 3 0 0,0 2 0 0,0 1 0 16,0-6 0-16,-3-6 0 0,-1 8 0 0,1-5 0 16,-1 0 0-16,-3 3 0 0,0 0 0 0,0-7 0 0,0 4 0 0,0 0 0 15,0 0 0-15,0-3 0 0,0 6 0 0,0-12 0 16,0 5 0-16,0-5-15 0,0 0 3 0,0 0 1 15,0 0-33-15,0 0-8 0,0 0 0 0,0 0-1 16,0 0 42-16,4-5 11 0,-4-1 0 0,3-6 0 16,1 3 0-16,-4 0 0 0,3 0 0 0,1-8 0 15,-4 5 0-15,3 0 0 0,1 1 0 0,-1-4 0 16,1-3 0-16,3 6 0 16,0-5 0-16,0 8 0 0,4-3 0 0,-1 0 0 0,1-8 0 0,3 11 0 15,-3 0 0-15,-1-8 0 0,4 11 0 0,0-6 0 16,-3 3 0-16,-4 3 0 0,4 0 0 0,-4 1 0 15,3-1 0-15,-3 6 0 0,0 0 0 0,0 0 0 16,0 0 0-16,0 0 0 0,0 11 0 0,1-8 0 16,2 0 29-16,-3 6 8 0,4-3 2 0,-4 6 0 15,0-6-31-15,3 5-8 0,-2 1 0 0,-1-6 0 16,3 3 0-16,-3 3 8 0,0-1-8 0,0 1 8 16,-3-6 4-16,3 9 2 0,0 2 0 0,-3-5 0 15,-1 0-6-15,4 0 0 0,-3-1-8 0,-4 4 12 16,3-3-12-16,1 5 0 0,-1-8 0 0,1 3 0 15,-4 0 34-15,0 5 4 0,3-11 1 0,-3 6 0 16,0-3-63-16,4 3-12 0,-1-6-2 0,-3 5-1 16,0-11-122-16,0 0-25 0,0 0-5 0</inkml:trace>
  <inkml:trace contextRef="#ctx0" brushRef="#br0" timeOffset="103381.078">13670 5332 1773 0,'0'0'36'0,"0"0"11"16,0 0-38-16,-3 3-9 0,3-3 0 0,-4 9 0 15,4-3 12-15,4 8 1 0,-4-8 0 0,3 6 0 16,1 0-13-16,-1-3 0 0,1 2 0 0,-1 1 0 16,4 0 0-16,-3 0 0 0,-1 0 0 0,4-4 0 15,-3 4 34-15,3-6 4 0,0 6 1 0,-3-1 0 16,6-5-11-16,-3 3-3 0,4-3 0 0,-4 0 0 16,0 0-25-16,4 6 0 0,-4-7 0 0,3-5 0 15,-3 6-11-15,0-6-4 0,4 6-1 0,-4-6 0 16,0-6 7-16,0 6 1 0,0 0 0 0,0-6 0 15,0 6 8-15,-3-5 8 0,3 5-8 0,-4-6 11 16,1 0 6-16,-1 0 2 0,1 0 0 0,-1 0 0 16,1-3-19-16,-4 3 0 0,3-5 0 0,1-1 0 15,-1 6 35-15,-3-9 3 0,0 7 1 0,4-7 0 0,-4 9-25 0,0-6-5 0,-4 0-1 16,4-2 0-16,0 8 7 0,-3-6 1 16,3 0 0-16,-4 6 0 0,1-5-16 0,-1 2 0 0,1 3 0 15,-1 0 0-15,1 0 44 0,-1 0 2 0,1-5 1 0,-1 11 0 16,1-6-32-16,-4 0-7 0,3 0 0 0,-3-3-8 15,0 3 14-15,3 3-4 0,-3 0-1 0,-3-2 0 16,3-1-9-16,-4 6 0 0,4-6 0 0,-3 0 0 16,-1 6 0-16,4-6 0 0,-4 6 0 0,1 0 0 15,3 0 56-15,0 0 7 0,0-6 1 16,0 6 0-16,7 0-103 0,0 0-20 16,0 0-4-16,0 0-1 0,0 0 52 0,0 0 12 0,0 0 0 0,0 0 0 15,0 0-105-15,0 0-19 0,0 0-3 0</inkml:trace>
  <inkml:trace contextRef="#ctx0" brushRef="#br0" timeOffset="103814.978">14083 5265 1824 0,'0'0'38'0,"0"0"8"0,0 0-37 16,0 0-9-16,0 0 0 0,0 0 0 0,0 0 0 0,7 5 0 0,-4-5 0 0,5 3 0 15,-1 3 38-15,0-3 6 0,0 6 0 0,3-3 1 16,-3 0-21-16,0 0-4 0,4 5 0 0,-4-5-1 16,0 3 36-16,0 0 7 0,0 6 2 0,0-4 0 15,-3 1-14-15,-1 0-2 0,4 6-1 0,-3-4 0 31,-1-2-27-31,1 0-4 0,-1 0-2 0,1-1 0 0,-4-2-14 0,4 3 0 0,-1 0 8 16,-3-7-8-16,4 1 0 0,-4-6 0 0,0 0 0 0,0 0 0 16,0 0 0-16,0 0 0 0,0 0 0 0,0 0 0 15,0 0 0-15,0 0 0 0,3 0 0 0,1-6 0 16,-1 1 39-16,1-1 1 0,3 0 1 0,-4-6 0 16,1 0-21-16,3 1-5 0,-4-4-1 0,1-3 0 15,3 6-3-15,-3-5-1 0,3 2 0 0,-4 3 0 16,1-5-10-16,3 2 0 0,0 3 0 0,-4 1 0 15,1-1 11-15,3 0 3 0,-4-3 1 0,1 9 0 16,3-5-29-16,-4-1-6 0,5 6 0 0,-1 0-1 16,-4-6-123-16,4 4-25 0,0 2-5 0</inkml:trace>
  <inkml:trace contextRef="#ctx0" brushRef="#br0" timeOffset="104359.769">14792 4994 1565 0,'0'-20'32'0,"0"20"8"16,0-6-32-1,0 6-8-15,0 0 0 0,0 0 0 0,0 0 136 0,0 0 26 0,0 0 5 0,0 0 1 16,0 0-52-16,0 0-9 0,0 0-3 0,0 0 0 16,0 0-35-16,0 8-7 0,0 10-2 0,-4-6 0 15,1 5-28-15,3 4-7 0,-4-3-1 0,4 5 0 16,-3 4-15-16,3-4-9 0,3 4 10 0,-3 2-10 16,4-5 0-16,-4 2 0 0,3 3 0 0,1-8 0 15,0 8 0-15,-1-11 0 0,1 8 0 0,-1-8 0 16,4 3 0-16,-3-4 0 0,-1 1 0 0,4 0 0 15,0-7 8-15,-3 4-8 0,3-3 0 0,3 0 9 0,1-1-1 16,0-5-8-16,-1 0 12 0,1 3-4 0,3-3-8 16,0 0 0-16,0 0 0 0,0-6 0 0,0 0 11 15,4 0 6-15,-4 5 2 0,0-5 0 16,0 0-67-16,-3 0-12 0,3-5-4 0,-3 5 0 16,-4 0 16-16,0-6 4 0,0 0 0 0</inkml:trace>
  <inkml:trace contextRef="#ctx0" brushRef="#br0" timeOffset="104749.764">14647 5303 1337 0,'0'0'56'15,"0"0"-44"1,0 0 121-16,0 0 25 0,0 0 5 0,0 0 1 16,0 0-58-16,0 0-11 0,0 0-3 0,4-6 0 15,-1 0-52-15,4 0-10 0,-3 3-2 0,3-3-1 16,0 3 16-16,4 0 3 0,-1-2 1 0,1-1 0 15,-1 0-19-15,5 6-3 0,-1-6-1 0,0 0 0 0,0 6-4 16,0-6-2-16,0 0 0 0,4 6 0 16,-4-6-5-16,3 3-1 0,1-2 0 0,-4 2 0 15,0 3-12-15,4 0 0 0,-4 0 0 0,4 0-10 16,-4 3 10-16,0 2 0 0,4-2 8 0,-4 3-8 16,0 0-132-16,0 0-32 0,0 0-5 0,0 0-2 15,-3 0-23-15,-1 5-5 0</inkml:trace>
  <inkml:trace contextRef="#ctx0" brushRef="#br0" timeOffset="105095.848">15452 5494 2310 0,'0'0'97'15,"0"0"-77"1,0 0 86-16,0 0 18 0,0 0 3 0,0 0 1 15,0 0-52-15,0 0-9 0,0 0-3 0,0 0 0 16,0 0-51-16,0 0-13 0,0 0 0 0,0 0 0 0,0 0-11 16,0 0-5-16,0 0 0 0,0 0-1 0,0 0 17 0,0 0 0 0,0 0 0 15,0 0 0 1,0 0-41-16,0 0-5 0,0 0-1 0</inkml:trace>
  <inkml:trace contextRef="#ctx0" brushRef="#br0" timeOffset="132388.218">15409 5279 642 0,'0'0'13'0,"0"0"3"15,0 0-16-15,0 0 0 0,0 0 0 0,0 0 0 16,0 0 53-16,0 0 7 0,0 0 2 0,0 0 0 16,0 0 8-16,0 0 2 0,-3-3 0 0,3 3 0 15,0-6-26-15,-4 1-5 0,4 5-1 0,0-6 0 16,0 0-6-16,-3 6-2 0,3-6 0 0,0 6 0 16,-4-6-7-16,4 6-1 0,0 0-1 0,0 0 0 15,0 0 1-15,0 0 1 0,0 0 0 0,0 0 0 16,0 0-10-16,0 0-3 0,0 0 0 0,0 0 0 15,0 0 0-15,0 0 0 0,0 0 0 0,0 0 0 16,0 0-3-16,0 0-1 0,0 0 0 0,0 0 0 0,0 0 26 0,0 0 5 16,0 0 1-16,0 0 0 0,0 0-8 0,0 0 0 0,0 0-1 0,0 0 0 15,4-6-18-15,3 0-3 0,-4 6-1 0,-3 0 0 16,0 0-1-16,0 0 0 0,0 0 0 0,0 0 0 16,4-6-8-16,3 3-17 0,-4-2 4 0,-3 5 1 15,7 0 12-15,-7 0 15 0,4 5-3 0,3-2-1 16,-3-3-11-16,3 6 0 0,-4-6 0 0,4 6 0 15,-7-6 0-15,0 0 0 0,0 0 0 0,4 0 0 16,-4 0 0 0,3 6 0-16,4-6 0 0,-3 6 0 0,-4-6 0 0,3 0 0 0,4-6 0 0,-3 6 0 15,0 0 0-15,-1-6 8 0,4 0-8 0,0 6 0 16,-3-6 0-16,3 6 0 0,0 0 0 0,0 0 0 16,-4-3 0-16,4-2 0 0,-3 2 0 0,3 0 0 15,-3-3 0-15,3 6 0 0,-4-6 0 0,1 6 0 16,-1 0 0-16,1-6 8 0,-1 6-8 0,1-6 0 15,-1 6 0-15,1 0 0 0,-1-6 0 0,1 6 0 16,3-6 0-16,-4 1-12 0,1 5 4 0,-4-6 8 16,4 0-19-16,-1 0 4 0,1 3 1 0,-1-3 0 15,1 0 14-15,-4 0 0 0,0-5-10 0,0 11 10 16,0-6-12-16,-4 6 3 0,4 0 0 0,-7-6 0 16,4 0 9-16,-5 3-13 0,1 0 5 0,-3 0 8 15,3 0 0-15,-4 0 0 0,1 3 0 0,-1 0 0 16,0 0 0-16,1 0 0 0,-1 0 11 0,1 0-11 15,-1 0 13-15,1 0-3 0,-1 3-1 0,0-3 0 16,1 3-9-16,3-3 10 0,0 3-10 0,-4 0 10 16,4 0-10-16,0 3 0 0,7-6 0 0,-7 0 0 15,0 6 0-15,0 0 0 0,0 5 0 0,3-5 0 16,-3 0 0-16,4 0 0 0,3 0 0 0,-4 0 0 16,1 3-11-16,-1 2 11 0,1-5-8 0,-1 6 8 0,0-6 0 0,1 0 0 0,-1 0 0 0,-3 2 0 15,7 4 0-15,-3-6 0 0,-1 6 0 0,1-6-8 16,-1 8 8-16,4-2 0 0,-3 0 0 0,-1 0 0 15,4-1 0-15,-3-5 0 0,3 0 0 0,0 0 0 16,-4 0 0-16,4 0 12 0,-3 3-4 0,3-4 0 16,0-5-8-16,0 6 12 0,0-6-4 0,-4 6 0 15,4-6-8-15,4 6 11 0,-4-6-11 0,0 12 12 16,0-12 4-16,0 3 2 0,0-3 0 0,0 0 0 16,3 6-7-16,1 3-2 0,-4-9 0 15,3 8 0-15,-3-8-9 0,4 6 12 0,-1-6-12 0,1 6 12 16,-1 0-12-16,1 0 0 0,-1 0 0 0,1-6 8 15,3 9-8-15,-4-6 0 0,5-1 0 0,-5 4 0 16,4-3 8-16,0 0-8 0,-3 3 8 0,3-6-8 16,0 0 8-16,-4 6-8 0,4-6 8 0,0 0-8 15,-3 6 8-15,3-6-8 0,0 0 8 0,0 0-8 16,0 12 0-16,0-12 0 0,4 5 0 0,-4 1 0 16,0-3 0-16,4 0 0 0,-4 0 0 0,0 0 0 15,0 3 0-15,0-3 0 0,0 3 0 0,0-6 0 16,-4 6 0-16,1 0 0 0,3-6 0 0,-3 5 0 15,3-5 0-15,-7 0 0 0,3 0 0 0,-3 0 8 16,7 0-8-16,-7 0 0 0,4 0 0 0,-1 0 8 0,4 0-8 16,-3 0 0-16,3 0 0 0,0 0 0 0,-4 0 0 0,4 0 0 15,1 6 0-15,-1-6 0 0,-4 6 0 0,4-6-11 16,0 0 3-16,-3 0 0 16,-4 0-24-16,7 0-4 0,-7 0 0 0,3 6-1 15,-3-6-24-15,4 0-5 0,-4 0-1 0,7 0 0 16,-7 0-7-16,3 0-2 0,1 0 0 0</inkml:trace>
  <inkml:trace contextRef="#ctx0" brushRef="#br0" timeOffset="136341.995">16051 5523 1485 0,'0'0'31'0,"0"0"7"0,0 0-30 0,0 0-8 0,0 0 0 0,0 0 0 16,0 0 36-16,0 0 5 0,0 0 2 0,0 0 0 15,0 0 17-15,0 0 4 0,0 0 1 0,0 0 0 16,0 0-45-16,0 0-10 0,0 0-2 0,0 0 0 15,0 0-8-15,0 0 0 0,0 0 0 0,-3 6 0 16,3-6 0-16,0 0-11 0,0 0 3 0,0 0 0 16,0 0-39-16,-4 6-7 0,4-6-2 0,0 0 0 15,0 0-130-15,0 0-26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3-26T14:30:49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 11312 0 0,'4'4'504'0'0,"-4"-4"104"0"0,0 0-488 0 0,0 0-120 0 0,0 0 0 0 0,0 0 0 0 0,4-20 168 0 0,1-6 16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12T19:05:19.3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3715 5412 850 0,'-11'14'17'0,"11"-14"6"0,0 6-23 0,-3 0 0 0,3 6 0 0,-4-3 0 16,4-4 56-16,0 4 6 0,0 0 2 0,4 3 0 15,-4 0 0-15,3-1 0 0,-3-2 0 0,4 3 0 16,-1 6-52-16,4-7-12 0,-3 1 0 0,3 9 0 16,0-4 40-16,-4 1 6 0,4 3 1 0,1 2 0 15,-5 1-12-15,8-7-3 0,-4 10 0 0,0-4 0 16,0 10-6-16,0-10-2 0,-4 9 0 0,4 4 0 16,-3 2-12-16,0-3-4 0,-1 9 0 0,1 0 0 15,-1-2 7-15,-3 2 1 0,0 0 0 0,4 6 0 16,-4-6-7-16,0 3-1 0,0 3 0 0,0-6 0 15,0-3-8-15,0-3 8 0,-4-8-8 0,4 8 8 16,4-6-8-16,-4-8 8 0,0 8-8 0,0-3 8 0,0-5-8 16,0 2 0-16,0-8 0 0,0 3 0 0,0-4 0 15,-4-5 0-15,4 0 0 0,0 0 0 0,0-12-10 16,0 0-4-16,0 0-1 0,0 0 0 0,0 0 31 0,0 0 5 16,0 0 2-16,0 0 0 0,-7-12-23 0,4 6 0 15,-5 0 0-15,8-6-12 0,-3 3 12 16,-1 7-13-16,4 2 5 0,-3-15 8 0,3 3-18 0,0 0 4 15,-4-8 1-15,4 5 0 0,0 0 2 0,-3-8 1 0,3 5 0 16,-4 3 0-16,4-8 2 0,-3 2 0 0,-1 4 0 0,1-7 0 16,-1 1 8-16,1 2 0 0,-1-2 0 15,-6-4 0-15,2-2 0 16,1-1 0-16,0-2 0 0,0-6 0 0,-3 3 0 0,-1-10 8 0,1 1-8 0,-5 3 0 16,8-3 0-16,-3 0 0 0,-1-3 0 0,4 3 0 15,-3 0 0-15,3 0 0 0,3 3 0 0,-3-4-8 16,7 7 8-16,-4 9 0 0,1-15 0 0,3 8-8 15,3 4 8-15,-3 0 0 0,4 2 0 0,0-2 0 16,-1 8 0-16,1 1 0 0,-1-1 0 0,8 4 0 16,-8 2 0-16,4 1-8 0,0 2 8 0,0 3 0 15,0 0 15-15,-3-5 8 0,3 8 1 0,0 0 1 16,0 0-43-16,4 3-9 0,-4-5-1 0,3 5-1 16,-3 0-5-16,4 0-1 0,-4-3 0 0,7 6 0 15,-7 0 35-15,0 3 0 0,4 0 0 0,-4 0 0 16,0 0 0-16,4 3 0 0,-1 0 0 0,4 0 0 15,0 9 0-15,0-6 0 0,1 11 0 0,-1-11 0 16,0 3-20-16,-4 6 4 0,1-1 0 0,3 4 0 0,0 0 3 16,0 2 1-16,0 4 0 0,0 2 0 0,4 10 4 0,-7-10 8 15,-1 9-13-15,-6-14 5 0,-1 2 8 0,-3-11-12 16,0 0 12-16,0 3-12 0,0-4 12 16,0 1 0-16,-3 0 8 0,-1 6-8 15,-3-10 21-15,4 1 0 0,-4 6 0 0,0-9 0 16,-4 6-10-16,4-7-3 0,0-5 0 0,0 6 0 0,0 0-8 0,0 3 0 0,-4 3 0 15,1-6 8-15,-1-6-8 0,-3 6 10 0,3-6-10 0,-3 0 10 16,-7-6-10-16,3 6 0 0,4 0 0 0,-3 0 0 16,-1 0 0-16,7 6 0 0,1-6 0 0,-1 0 0 15,1 5 0-15,-4-5 0 0,3 0 0 0,0 6 0 16,4 0-108-16,0 0-26 16</inkml:trace>
  <inkml:trace contextRef="#ctx0" brushRef="#br0" timeOffset="814.265">4276 6341 608 0,'-7'-6'25'0,"-4"3"-25"16,7 0 107-16,1 0 16 0,-4 3 3 0,7 0 1 15,-7-6-50-15,0 6-9 0,0 0-3 0,-4 0 0 16,4 0-1-16,0 6 0 0,0-6 0 0,7 0 0 16,-7 0-51-16,7 0-13 0,-7 0 0 0,3 0 0 15,1 0 54-15,-4 3 8 0,3 0 2 0,-3 3 0 31,4-1-103-31,-4 4-20 0,0 3-4 0,3-6-1 0,1 6 64 0,-1-4 8 0,4 7 4 0,-4 0 1 16,1-3-13-16,-4 5-18 0,3-8 4 0,1 3 1 16,-4 0 13-16,3-1 0 0,1 1 0 0,-1 0 0 15,1-3 0-15,-1 2 0 0,1 1 0 0,3-6 0 16,0 6 0-16,0-6 0 0,0 0 0 0,3 5 0 16,-3-2 0-16,4-3 0 0,-1 0 0 0,1 0 0 15,3 0 0-15,3 5 0 0,1-5 0 0,3 0 0 16,0 0 0-16,-3 3 0 0,3-3 9 0,-4-6-9 15,5 0 8-15,-1 6-8 0,0-6 0 0,3 0 0 16,-3 0 0-16,4 0 0 0,0 0-11 0,-8-6 11 16,4 6 0-16,1-6 0 0,-1 0 0 0,0 0 0 0,-4 3 0 15,1-6 0-15,-4 6 0 0,7-8 0 0,-7-1 0 16,-3 0 0-16,3 0 0 0,-4-2 0 0,-3 2 0 16,0-6 0-16,0 1 0 0,-3 2 0 15,-1 3 0-15,1-5 0 0,-4 11 0 0,3-9 0 16,-3 3 0-16,-3 1 0 0,-1-1 0 0,4 0 0 15,-4 0 0-15,1-2 0 0,-1 2 0 0,1 0 0 0,-1 6 19 16,0-9 11-16,4 7 2 0,0-1 1 16,-3 3-53-16,-1 0-10 0,-3 6-2 0,3-6-1 0,4 6 42 0,0-6 9 15,7 6 2-15,-7 0 0 0,0-6-20 0,0 6-17 0,0 6 3 0,0 0 1 16,7-6-3-16,-7 0-1 0,3 6 0 0,-3 0 0 16,4 0 5-16,3 0 2 0,0 3 0 0,-4 2 0 15,4 1-27-15,-3-6-6 0,3 0-1 0,0 6 0 16,-4-10 22-16,4 7 4 0,0-3 1 0,0 3 0 15,0-3-127-15,0 0-24 0</inkml:trace>
  <inkml:trace contextRef="#ctx0" brushRef="#br0" timeOffset="1374.454">4688 6332 806 0,'0'0'17'0,"0"0"4"0,0 0 1 0,0 0 2 0,0 0-24 0,0 0 0 0,0 0 0 15,0 0 0-15,0 0 28 0,0 0 2 0,0 6 0 0,-3-1 0 16,3 10 3-16,0-9 1 0,0 0 0 0,0 6 0 16,0 2 24-16,0-5 5 0,0 6 1 0,0-3 0 15,3-6-52-15,-3 8-12 0,0-2 0 0,4 6 0 16,-1-7 29-16,5 1 3 0,-5 0 1 0,1 3 0 15,3 2-13-15,-4-5-2 0,1 0-1 0,3-6 0 16,0 5-2-16,0 4-1 0,0-9 0 0,0 6 0 16,4-6 6-16,-4-1 2 0,3 1 0 0,-6 0 0 15,3-3-2-15,0-3 0 0,0 3 0 0,3-3 0 0,-2 0-2 16,-1 0-1-16,3-3 0 0,-3 0 0 0,0-3-9 0,4 3-8 16,-4 0 9-16,0-8-9 0,4 5 0 15,-4 0 0-15,0-6 0 0,0 0 0 0,-4-2 0 0,1 2 0 16,-1 6 0-16,1-6 0 0,-1-5 0 0,1 2 0 15,-4 3 0-15,3 1 0 0,1-1 0 0,-4-6 0 16,0 9 0-16,-4-8 0 0,4-1 0 0,-3 3 0 16,3-2 0-16,-4 5 0 0,4-6 0 0,-3 4 0 15,3 2 0-15,-4 6 0 16,1 0-45-16,-1-6-15 0,1 6-4 0,3 1-409 16,-4-7-83-16</inkml:trace>
  <inkml:trace contextRef="#ctx0" brushRef="#br0" timeOffset="2044.704">5175 6308 806 0,'0'0'17'0,"0"0"4"0,0 0 1 0,0 6 2 0,0 0-24 0,0 3 0 16,0-3 0-16,0 2 0 0,0 7 56 0,4-9 6 15,-4 6 2-15,0-6 0 16,0 8 0-16,0-5 0 0,3 0 0 0,-3 3 0 16,4 0-36-16,-4 5-8 0,3-5 0 0,-3 3-1 15,4 2 21-15,-4-5 4 0,3 3 0 0,-3 2 1 16,4-5-36-16,-4 6-9 0,3-4 0 0,-3-2 0 16,0-6 0-16,4 0 0 0,-4 0 0 0,0 0 0 0,0-6 24 0,0 0 4 0,0 0 0 0,0 0 0 15,0 0 6-15,0 0 2 0,0 0 0 0,0 0 0 16,0 0 21-16,0 0 5 15,0 0 1-15,4 0 0 0,-8-12-39 0,4 6-8 0,-4-9-2 0,1 1 0 16,3 5-14-16,-4-3 0 0,4 0 8 0,-3-8-8 16,-1 8 0-16,-3 0 0 0,4-5 0 0,-1 5 0 15,1 0 0-15,-1 3 0 0,1-8 0 16,3 5 0-16,-4-6 0 0,1 4 0 16,3 2 0-16,-4 0 0 0,4 0 0 0,0 1 0 0,-3-4-8 0,3 9 8 15,0-6-12-15,0 0 0 0,0-2 1 0,3 5 0 16,1 0 11-16,-1 3 8 0,1-6-8 0,-4 7 11 15,3-1-11-15,1 0 0 0,-4 6 0 0,0 0 0 16,10 0-16-16,-3 0 4 0,0 0 0 0,4 6 1 16,-4-6-1-16,0 0-1 0,0 0 0 0,0 6 0 15,0-6-4-15,-7 0-1 0,7 0 0 0,-7 0 0 16,11 0-6-16,-1 0 0 0,-2 0-1 0,-8 0 0 16,7-974 25-16,0 1942 0 0,-4-968 0 0,4-6 0 15,0 6-56-15,0-6-7 0,0 6-1 0,0-6 0 16,1 0 0-16,-1-3 0 0,3-2 0 0</inkml:trace>
  <inkml:trace contextRef="#ctx0" brushRef="#br0" timeOffset="10852.659">6731 6149 850 0,'0'0'17'0,"0"0"6"0,-7 6-23 0,3 6 0 0,1-6 0 0,-1 0 0 15,4-6 56-15,-3 6 6 0,-4 0 2 0,7-6 0 16,-7 5 44-16,7-5 8 0,0 0 3 0,-7 0 0 16,7 0-51-16,-7 0-9 0,7 0-3 0,-7 0 0 15,0-5-31-15,3-1-6 0,0 0-2 0,4 6 0 16,0 0 18-16,-3 0 3 0,-1 12 1 0,1-7 0 16,-4 7-31-16,3-9-8 0,4-3 0 0,-7 6 0 15,4 0 0-15,-1 0 0 0,1 0-11 0,-4 5 11 16,3-5 0-16,1 6 0 0,-5-6 0 0,5 3 0 15,-4-3 0-15,3 5 0 0,-3 1 0 0,0-6 0 16,4 6 0-16,-1-3 0 0,-3 8 0 0,4-11 0 16,3 6 0-16,0-12 0 0,0 0 0 0,0 0 0 15,0 0 0-15,0 0 0 0,0 0 0 0,0 0 0 16,0 0 0-16,0 0-9 0,0 0 9 0,0 6 0 16,0-6-31-16,3 6-1 0,-3 0 0 0,0-6 0 15,0 0 32-15,0 0 0 0,7 2 0 0,-7-2 0 16,7 6 16-16,-7-6 8 0,7 0 3 0,4 3 0 15,-11-3-27-15,7 3 0 0,0 0 0 0,-7-3 0 16,7 9-16-16,-7-9-9 0,7 0-2 0,-7 0 0 0,7 0 27 16,0 6 0-16,0 0 0 0,-7-6 0 15,0 0 16-15,11 6 9 0,-11-6 2 0,0 0 0 16,7 6-43-16,-4-1-9 0,1 1-2 0,3 3 0 16,-3 0 43-16,-1 6 9 0,1-4 2 0,-1 1 0 15,1-6-43-15,-1 3-9 0,1-3-2 0,-1 5 0 0,1 1 27 16,-1-6 0-16,1 6 0 0,-1-3 0 0,-3 2 15 0,0 1 8 15,4-6 1-15,-4-6 1 0,0 0-40 0,0 0-8 0,0 0-1 16,0 6-1-16,0 6 25 0,0 11 0 0,-4-2 0 0,1 2 0 16,3-14 20-16,-7-3 10 0,7-6 2 0,-4-3 0 15,-3 3-22-15,0-3-10 0,0 6 10 0,0 0-10 16,-4 0 9-16,8 0-9 0,-11 3 8 0,3-3-8 16,1 6 0-16,-1-18 8 0,-3 6-8 15,3-3 0-15,-3 3 0 0,4 3 0 16,-4 0-12-16,3 0 12 0,4-3-36 0,-7 0 0 0,7-3 0 0,-4 0 0 15,4 6 36-15,0-6 18 0,0-5-2 0,3 5 0 16,1 6-29-16,-1-6-7 0,1-3 0 0,3 3-1 16,0 0 1-16,0 6 0 0,0-3 0 0,0 3 0 15,0 0-58-15,0 0-11 0,3 6-3 0</inkml:trace>
  <inkml:trace contextRef="#ctx0" brushRef="#br0" timeOffset="11413.002">6936 6420 892 0,'0'0'25'0,"0"0"6"0,0 0-31 0,0 0 0 0,0 6 0 0,0 6 0 16,0-7 50-16,0-5 4 0,0 6 1 0,0 0 0 15,0-6-13-15,0 9-2 0,0 3-1 0,0-6 0 16,0 5-7-16,0 1-2 0,0 0 0 0,3 0 0 15,-3 2-1-15,4-2 0 0,-4 0 0 0,3-3 0 16,1 5-6-16,-4 1-2 0,3 3 0 0,1-1 0 16,-1-2-5-16,1 3-2 0,-1-7 0 0,1 4 0 15,3 0-2-15,0 0-1 0,4-4 0 0,-4 1 0 16,3-3 1-16,-3-3 1 0,7 3 0 0,-7-4 0 16,4-5 3-16,0 0 0 0,3-2 0 0,-4-1 0 15,1-6-3-15,3 3 0 0,-7-3 0 0,4-3 0 16,-1 1-13-16,1-4 0 0,-4 3 0 0,-4 0 0 15,1 1 30-15,-1-7 3 0,1 0 1 0,0-2 0 16,-1 2-23-16,-3 0-11 0,4-2 10 0,-4-4-10 16,0 4 0-16,0 2 0 0,-4-5 0 0,1 5 0 15,-1 3-32-15,0-8-4 0,1 11 0 0,-1-6 0 16,1 10 36-16,3-4 0 0,-4 6 0 0,1 0 0 16,-4 0-24-16,7 0 1 0,-4-5 1 0,1 5 0 15,-1 3-22-15,4 3-4 0,0-6 0 0,0 0-1 16,0 0-107-16,4 0-22 0</inkml:trace>
  <inkml:trace contextRef="#ctx0" brushRef="#br0" timeOffset="11934.844">7366 6438 1314 0,'0'0'37'0,"0"5"8"16,0 1-36-16,-4 3-9 0,4 0 0 0,0 6 0 16,-3-4 53-16,3 1 9 0,0 0 2 0,3-3 0 15,-3 8-19-15,0-5-3 0,4 0-1 0,-4-6 0 16,4 8-18-16,-4-2-4 0,3-6-1 0,-3 6 0 15,4 0-10-15,-4-4-8 0,0 4 9 0,3 0-9 16,-3-6 13-16,0 6-3 0,4-1-1 0,-4-2 0 16,0 3-9-16,0 11 0 0,3-5 0 0,-3-6 0 15,0 3 0-15,0-15 8 0,0 0-8 0,0-6 8 16,0-3-8-16,0 3 10 0,0 0-10 0,0 0 10 0,0 0 9 16,0 0 1-16,0 1 1 0,0 5 0 0,0 0 28 0,0 0 6 0,0 0 1 0,0 0 0 15,0 0-32-15,0-9-7 0,-3-3-1 16,3 3 0-16,0-6-16 0,0 4 0 0,0-7 0 0,0 6 0 15,-4-2 0-15,4-4 0 0,0 6 0 0,0-8 0 16,0 8 0 0,0 0 0-16,0-6 0 0,0 1 0 0,0 8 0 15,-3-3-9-15,3 6 1 0,0-5 0 16,0-1-25-16,3 3-5 0,-3 3-1 0,4 0 0 0,-4 6 39 0,0 0 0 0,7 0 0 0,-4 0 0 31,8 0-60-31,-8-6-5 0,4 1-1 0,0 5 0 0,1-6 26 0,2 6 6 0,-3-6 1 16,0 6 0-16,4-6-2 0,-4 6 0 0,3-6 0 15,-3 6 0-15,4 0-98 0,0 0-20 0</inkml:trace>
  <inkml:trace contextRef="#ctx0" brushRef="#br0" timeOffset="12785.115">7747 6426 850 0,'0'0'17'0,"0"6"6"0,0 0-23 0,0 5 0 0,0-2 0 0,0 0 0 15,0 0 107-15,0-3 17 0,0 5 3 16,4 1 1-16,-4-3-52 0,3 3-9 0,1 11-3 0,-1-11 0 16,-3 3-51-16,4 8-13 0,-4-11 0 0,0 11 0 15,3-11 54-15,-3 9 8 0,4-4 2 0,-4-2 0 16,7 0 0-16,-7 5 0 0,3-2 0 0,-3 3 0 16,0-4-56-16,0 7-8 0,4-4 0 0,-4 4-10 15,0-6 24-15,3-1 5 0,1 4 1 16,-1-4 0-16,1 1-10 15,-1 0-2-15,1 2 0 0,-1-2 0 0,1-3 0 16,0-4 0-16,-1 1 0 0,1 6 0 0,-1-6-8 0,-3-7 0 0,0 1 0 0,4 3 0 16,-4-9 0-16,0 0 0 0,0 0 0 0,0 0 0 15,0 0 10-15,0 0 0 0,0 0 0 0,0 0 0 16,0 0 10-16,0 0 1 0,-4-9 1 0,4 3 0 16,0 1-22-16,-3-7 0 0,3-6 0 0,-4 6 8 15,1-2-8-15,3-4 0 0,-4 0 0 0,0 1 0 16,1-4 0-16,-1 4 0 0,1-7 0 0,-4 9 0 15,3-8 0-15,1 2 0 0,3 4 0 0,-4-1 0 16,1 0 0-16,-4-5 0 0,3 8 0 0,1-3 0 16,3 1 0-16,-4-1 0 0,4 3 0 0,-3-2 0 15,3-1 0-15,-4 3 0 0,4-2 0 0,0-1 0 16,0-5 0-16,0 8 0 0,0-3 0 0,4-2 0 16,-1 8-14-16,1-6-4 0,-1 1-1 0,1 5 0 0,3 0 11 15,-4 3 8-15,-3-2-12 0,7 5 12 0,-3-6-16 16,3 6 3-16,-4 3 1 0,1-3 0 0,-1 3-4 0,-3 3 0 15,8 0 0-15,-1-6 0 0,0 6-3 0,0 0-1 0,0 0 0 16,0 0 0-16,0 0 0 0,0 0-1 16,0 0 0-16,0 6 0 15,0-6-11-15,0 3-1 0,4 0-1 0,-8 0 0 0,4 0 17 16,0 3 3-16,-3-6 1 0,3 6 0 0,-3 0-4 0,-1 6-1 0,1-7 0 0,-1 4 0 16,-3 3 18-16,4 0-10 0,-4 5 10 15,0-5-8-15,0 0 8 0,-4 0 0 0,1 8 8 0,-1-8-8 16,1 0 8-16,-5 2-8 0,1-2 8 0,0 0-8 15,0-6 16-15,4 0-2 0,-1-6 0 0,4 0 0 16,-10 11-1-16,-1-11 0 0,4 0 0 0,-4 0 0 16,4 3-13-16,0 0 0 0,0-3 0 0,-3 0 0 15,3-3 54-15,0 0 8 0,-4-8 2 0,0 5 0 16,4 0-103-16,0-6-20 0,-3 3-4 0,3-2-1 16,0 5 52-16,3 0 12 0,-3-6 0 15,0 6 0-15,3 0-54 0,1 0-8 0,-1-2-2 0</inkml:trace>
  <inkml:trace contextRef="#ctx0" brushRef="#br0" timeOffset="13308.156">8117 6476 1148 0,'0'0'25'0,"0"0"6"0,0 0 1 0,0 0 0 0,0 0-32 0,0 0 0 0,0 0 0 0,0 0 0 16,0 0 68-16,0 0 7 0,4 6 1 0,-4 5 1 15,3 1-45-15,-3-6-10 0,4 6-2 0,-4 2 0 16,0-2 17-16,0 6 3 0,4-6 1 0,-4 2 0 15,0-8-17-15,0 6-3 0,0 11-1 0,0-11 0 16,0 3-1-16,0-3-1 0,0-1 0 0,0 1 0 16,0-12 3-16,0 0 1 0,0 0 0 0,0 0 0 15,0 0 21-15,0 0 4 0,-8-6 1 0,5 0 0 16,-1 1-8-16,1-7-2 0,-1 6 0 0,1 0 0 16,-1-3-17-16,1 0-3 0,3-5-1 0,-4 8 0 15,1-6-17-15,3 0 8 0,-4-2-8 0,1 8 0 16,-1-6 8-16,1 0-8 0,3 0 0 0,-4-2 0 0,1 5 0 15,3 0 0-15,-4-3 0 0,4 1 0 0,0 5 0 0,-4-3 0 16,4 0 0-16,0 0 0 0,4 3 0 0,0 1 0 16,-4-1-8-16,0 6 8 0,0 0-12 0,7-6 1 15,-4 0 0-15,4 0 0 16,0 6-13-16,4-6-2 0,-4 3-1 0,3 3 0 16,1-3-15-16,0 3-3 0,-1 0-1 0,-6 0 0 15,6 0-14-15,1 0-2 0,-4-3-1 0,4 3 0 16,-1 0 5-16,1 3 1 0,-1-3 0 0,1 3 0 15,-4-6-57-15,-7 3-11 0,11 0-3 0,-1 0-409 0</inkml:trace>
  <inkml:trace contextRef="#ctx0" brushRef="#br0" timeOffset="13920.096">8446 6455 1074 0,'0'0'30'16,"0"0"8"-16,-4 3-30 0,4-3-8 0,0 0 0 0,-4 9 0 0,4-9 52 0,-3 9 10 15,3-9 2-15,0 0 0 0,0 0 0 0,-4 6 0 16,4-6 0-16,0 0 0 0,0 0 0 0,0 6 0 15,0-6 0-15,0 5 0 0,4 1-52 0,-4-6-12 16,0 0 0-16,0 0 0 0,3 12 54 0,1-12 8 16,-4 0 2-16,0 0 0 0,7 3-64 0,-3 0 0 15,3 0-9-15,-7-3 0 0,7 0 9 0,0 0 12 16,0-3-2-16,-4 0-1 0,4 0-9 0,-3 3 0 16,-4 0 0-16,7-6 0 0,-4 0 0 0,5 0 0 15,-5-5 0-15,1 11 0 0,-4 0 0 0,3-6 0 16,-3-3 0-16,4 3 0 0,-1 0-18 0,-3 6-6 0,0-6 0 0,0 0-1 31,4 1-11-31,-4-1-3 0,0 0 0 0,0 0 0 0,0 6 39 0,-4-6 0 0,4-6 0 0,0 6 0 16,0-2 0-16,0 8 0 0,-3-6 0 0,-1 6 0 15,4 0 0-15,-3-6 0 0,-4 0 0 0,3 6 0 16,-7 0-15-16,4-6 5 0,-3 6 1 16,-1 6 0-16,1-6 9 0,-1 6 12 0,4 0-2 15,-4 0-1-15,1 5-9 0,3-2 0 0,-4 3 0 16,1 0 0-16,-1 5 0 0,4-8 0 0,0 9 0 0,-4-1 0 15,8-5 0-15,-4 3 0 16,3 2 0-16,4 1 0 0,-3-6 0 0,-1 0 0 16,4 8 0-16,0-8 0 0,4 0 0 0,-1-1 0 0,1-5 0 0,-1 3 0 15,1-3 0-15,3 6 0 0,0-6 0 0,0 5 0 0,-7-11 0 16,7 6 0-16,0 0 0 0,-7-6 0 16,11 3 0-16,-1 0 0 0,1 3 0 0,-11-6 0 15,10-6 0-15,5 3 0 0,-5 0 0 0,4-3 0 16,0-5-18-16,-3-1-6 0,-1-6 0 0,1 3-720 15</inkml:trace>
  <inkml:trace contextRef="#ctx0" brushRef="#br0" timeOffset="14383.159">8597 6461 1079 0,'0'6'45'0,"0"9"-36"16,0-4 56-16,0-5 11 0,0 6 3 0,0-6 0 15,0 3-14-15,4 2-2 0,-4 1-1 0,0-6 0 16,0 6-24-16,0-12-5 0,0 0-1 0,0 0 0 16,0 6-17-16,0-6-4 0,0 0-1 0,0 0 0 15,0 0 2-15,0 0 1 0,0 0 0 0,0-6 0 16,0-6 4-16,0 6 1 0,0-11 0 0,0 2 0 15,3 3-18-15,-3 0 0 0,0-5-8 0,4 5 8 16,-1 0 0-16,-3-2-9 0,4 2 9 0,-1 0 0 16,1 3 0-16,-4 0 0 0,0 1 0 0,3-4 0 15,-3 6-11-15,4 0 11 0,-4 6-13 0,7 0 5 16,-7 0 8-16,0 0-12 0,4 0 12 0,3 0-12 16,-7 0 12-16,7 0 0 0,0 6-9 0,0-6 9 15,0 0 0-15,0 6 0 0,0-6 8 0,0 6-8 16,0 0 0-16,0-4 0 0,0 10 0 0,0 0 0 15,-3 0 0-15,-1 0 0 0,1-1 0 0,-1 1 0 16,-3 3-46-16,4 2-14 0,-1 1-4 0,-3-6 0 16,4 8 52-16,-1-8 12 0,-3 6 0 0,4 2 0 15,-4-2 0-15,0-6 0 0,3 5 0 0,-3-5 0 16,4-3 0-16,-4 3 0 0,4-6 0 0,-4-6 0 16,0 0-54-16,0 0-8 0,0 0-2 0</inkml:trace>
  <inkml:trace contextRef="#ctx0" brushRef="#br0" timeOffset="15033.348">9021 6388 1154 0,'0'0'24'0,"0"0"6"0,0 0-30 0,0 0 0 0,-8 2 0 0,8-2 0 15,-7 6 89-15,0-6 12 0,7 0 3 0,-7 0 0 16,0 3-37-16,-3-3-7 0,3 0-2 0,-4 0 0 16,0 0-34-16,1 0-6 0,-1 0-2 0,1 0 0 15,-4 0-16-15,3 0 0 0,0 3 0 0,4 0 0 16,0 0 0-16,0 3 0 0,0 0 0 0,4 6 0 16,-1-1 0-16,-3 1 0 0,7 3 0 0,-3 3 0 15,3-1 0-15,-4 1 0 0,4 2 0 0,0 4 0 16,0-12 0-16,0 8 0 0,4-8 0 0,-4 0 0 15,3-1-13-15,1 1 0 0,3-3 0 0,-4-3 0 16,4 0 13-16,0 0 13 0,0-6-2 0,0 6-1 16,0-6 3-16,4-6 1 0,-4 6 0 0,4-6 0 0,-1 6 9 0,1-12 1 15,-1 3 1-15,1-3 0 0,3-11-17 0,-3 5-8 16,-1-2 0-16,1 2 8 0,-1-5-8 0,-2 2 0 16,2 3 0-16,-3-8 0 15,0 8-36-15,0-11 0 0,0 5 0 16,0-2 0-16,-3-1 36 0,-1 4 0 0,1-6 0 0,-1 2 0 15,-3 4-22-15,0-1 3 0,0 3 1 0,-3-2 0 0,-1-4-3 16,1 4-1-16,-4-9 0 0,0 2 0 0,0 4-2 16,0-4-1-16,-4 1 0 0,4 3 0 15,-4 2 11-15,4 3 2 0,0 10 1 0,0-7 0 16,0 6 11-16,4 6 11 0,-4-5-3 0,3 8 0 16,4 3 3-16,0 0 0 0,0 0 0 0,-3 9 0 0,-4 2-11 15,3 7 0-15,4-3-12 0,-3 2 12 0,-1 13 0 0,0-10 20 0,4 10-3 16,-3-1 0-16,3 3-9 0,0-5-8 0,0 8 12 0,3-3-12 15,1 10-12-15,0-4-10 0,-1 3-2 0,1 3 0 16,3-6 43-16,0-2 8 0,-4-4 1 16,4 3 1-16,-3-2-20 0,3-4-9 0,-4-3 8 0,4-2-8 15,-3-1 20-15,3-2-2 0,-3-9 0 0,3 2 0 16,-4-2-4-16,4 0-1 0,-3 0 0 0,3-1 0 16,-4 1-13-16,4-9 0 0,-3 3 0 0,-1-3 0 15,1 0 0-15,3 0-15 0,0 0 3 0</inkml:trace>
  <inkml:trace contextRef="#ctx0" brushRef="#br0" timeOffset="15512.146">9225 6329 1190 0,'-3'14'33'0,"-1"7"9"0,4-9-34 16,0 2-8-16,0 1 0 0,0 0 0 0,0 3 65 0,0-7 11 0,0 4 3 0,0 3 0 16,0-7-49-16,0 1-10 0,4 0-1 0,-1 0-1 15,-3 2 15-15,4 4 3 0,-4-6 1 0,3 2 0 16,-3-2-9-16,0 0-1 0,0-6-1 0,0-6 0 15,0 6-26-15,0-6 0 0,0 0 8 0,0 0-8 16,0 0 0-16,0 0 0 16,0 0 0-16,0 0 0 15,0 0 30-15,0 0 4 0,0 0 1 0,0 0 0 0,0 0-22 0,0 0-4 0,0 0-1 0,-3 0 0 16,3-6-8-16,0-6 0 0,-4 0 0 0,4 4 0 16,-3-4 0-16,3 0 0 0,0 6-9 0,0-6 9 15,0-5 16-15,3 2 8 0,-3 3 0 0,0-5 1 16,0-1-41-16,0 3-9 0,0-2-2 0,0-1 0 15,0 3 27-15,0-2 0 0,0 5 0 0,0-6 0 16,0 4 0-16,0 2-8 0,0 6 8 0,4-6 0 16,-4 0-33-16,0 7-2 0,0 5 0 0,0 0 0 15,0 0 35-15,0 0 0 0,0 0 0 0,0 0 0 16,3 0 0-16,4 0 0 0,0-6 0 0,4 12 0 16,-4-6-109-16,4 5-15 0,-1 1-4 0</inkml:trace>
  <inkml:trace contextRef="#ctx0" brushRef="#br0" timeOffset="16159.048">9437 6388 1074 0,'0'0'30'0,"0"0"8"0,0 0-30 0,0 0-8 0,0 0 0 0,0 0 0 16,0 0 104-16,3 0 19 0,-3 0 4 0,4 8 1 15,-1-2-103-15,4-3-25 0,1-3 0 0,2 3 0 16,-3 3 46-16,4-6 4 0,-1 0 1 0,1-6 0 16,-1 3-33-16,1 3-6 0,3-3-2 0,-3 0 0 15,-1-6-10-15,1 7 0 0,-4-4 9 0,7 0-9 16,-3 0 0-16,-4 0 0 0,3 0 0 0,-3 0 0 16,0-3 0-16,-3 7 0 0,-1-7 0 0,1 3-12 15,0 0-2-15,-1 0-1 0,-3 0 0 0,4-6 0 16,-4 7-6-16,0-4-2 0,-4 3 0 0,1 0 0 15,-1 0-8-15,0 0-1 0,-3 0-1 0,0 0 0 16,0 1 8-16,0-7 1 0,-3 6 1 0,3 0 0 16,-4 3-5-16,0 0 0 0,1-6-1 0,-1 9 0 15,1 6 29-15,3-3 0 0,-4 6 0 0,4 0 0 0,0 3 0 16,0 5 0-16,0-5 0 0,0 9 0 0,0-4 0 0,0 1 0 16,3 8 0-16,-3-8 0 0,4 0 0 0,-4 8 0 15,3-8 0-15,0 5 0 0,1-2 45 0,-1-4 15 16,1 4 4-16,-1-3 0 0,4-1-52 15,0 1-12-15,-3-9 0 0,3 5 0 0,3-5 52 16,-3 3 7-16,4-6 1 0,-1-6 1 16,4 6-46-16,-3 5-15 0,7-5 8 0,-4 0-8 0,0 3 44 0,3-3 4 0,-3 0 2 15,4 0 0-15,3 5-34 0,0-5-6 0,0-6-2 0,4 6 0 16,-4-6-8-16,4 0 0 0,-1 0 0 0,-3-6 8 16,4 6-8-16,-4 0 8 0,0-6-8 0,0 6 8 15,0-5-160-15,4-1-32 16,-4 0-6-16,0 0-488 0</inkml:trace>
  <inkml:trace contextRef="#ctx0" brushRef="#br0" timeOffset="16803.146">9197 6341 801 0,'0'0'34'15,"0"0"-34"1,0 0 87-16,0 0 10 0,0 0 3 0,0 0 0 15,0 0-26-15,0 0-5 0,0 0-1 0,0 0 0 16,0 0-11-16,0 0-2 0,0 0-1 0,0 0 0 16,0 0-27-16,0 0-6 0,0 0-1 0,0 0 0 15,0 0-4-15,0 0-2 0,3-3 0 0,-3 3 0 16,4-3-14-16,0 0 0 0,-1 0 0 0,4 0 0 16,-3-3-11-16,-1 6-1 0,-3-6-1 0,4 0 0 15,3 0-36-15,0 0-7 0,0 1-2 0,3 5 0 16,1-6 2-16,3 3 0 0,0 0 0 0,0 3 0 15,0 3-41-15,4-3-8 0,0 9-2 0</inkml:trace>
  <inkml:trace contextRef="#ctx0" brushRef="#br0" timeOffset="27779.029">11035 5814 1314 0,'0'0'37'0,"0"0"8"16,0 0-36-16,0 0-9 0,0 0 0 0,0 0 0 16,0 0 0-16,0 0 0 0,0 0 0 0,0 0 0 15,0 0 12-15,0 0 3 0,0 0 1 0,-4 6 0 16,4-6-25-16,-3 6-5 0,-1 6-1 0,4-6 0 0,-3 3 24 0,3 2 5 16,-4-5 1-16,1 12 0 15,3-9-24-15,0-1-5 0,0 1-1 0,0-3 0 16,0-6 15-16,3 12 0 0,-3-6 0 0,0-6 0 15,4 0 16-15,-4 0 5 0,0 0 2 0,3 6 0 0,-3-6 12 16,0 0 2-16,0 0 1 0,0 0 0 16,0 0-28-16,0 0-10 0,0 0 0 0,0 0 9 15,0 0 44-15,0 0 9 0,0 0 2 0,0 0 0 16,0 0-103-16,0 0-20 0,0 0-4 0,0 0-1 16,-7-6 64-16,4 6 8 0,-4-6 4 0,0 6 1 0,0 0-13 0,3 0-18 15,-3 0 4-15,0 0 1 0,-4 0 13 0,4 6 0 0,0 0 0 0,0 0 0 16,-3-1 0-16,-1 1 0 0,4 0 0 0,-4 9 0 15,1-9-11-15,3 5 1 0,0 1 0 0,0 3 0 16,3-3 10-16,-3-1 0 0,0 7 0 0,0-3 0 16,3 2 0-16,-3 7 0 0,4-6 0 0,-4 8 0 15,3-8 0-15,-3-1 0 0,4 4 0 0,-1-3 0 16,1 5 0-16,3-8 14 0,-4 2-3 0,4 1-1 16,0-6-10-16,0-3 0 0,0 8 0 0,4 1 0 15,-4-6 39-15,3 2 5 0,1 4 2 0,3 0 0 16,0-1-26-16,3-5-6 0,1 3-1 0,-1 2 0 15,1-5-13-15,-4-6 11 0,4 0-11 0,-1 6 10 16,-3 2-10-16,4-2 0 0,0 0 0 0,-4 0 0 16,3 2 0-16,-3-2 0 0,0-6 0 0,4 0 0 15,-4-6 0-15,4 6 0 0,-4-6 0 0,0 11 0 16,3-8 0-16,-3 0 0 0,4 3-10 0,-1-3 10 16,5 0-53-16,-5-6-5 0,8 0-1 0,-4-3 0 15,3 0-5-15,1 1 0 0,0-7-1 0</inkml:trace>
  <inkml:trace contextRef="#ctx0" brushRef="#br0" timeOffset="28391.786">11292 6414 995 0,'0'0'20'0,"0"0"6"0,0 0-26 16,-3 6 0-16,-4 0 0 0,7-6 0 0,-4 6 80 0,4-6 10 0,0 0 2 0,0 0 1 16,0 0-23-16,0 0-5 0,0 0-1 0,0 0 0 15,0 0-24-15,-3 6-4 0,-1 5-2 0,4-11 0 16,0 0-6-16,0 0 0 0,0 0-1 0,0 0 0 15,0 0 11-15,4 0 2 0,3 0 1 0,0 3 0 16,-4 0-31-16,4 3-10 0,1 0 0 0,-1-3 0 16,3 3 0-16,-3-6 0 0,4-6 0 0,-4 3 0 15,3 3 0-15,-3 3 0 0,1 3 0 0,-1-6 0 16,0 0 24-16,-4 0-3 0,4 0 0 0,0 0 0 16,-3 0-21-16,3-6-16 0,-4 0 2 0,1 0 1 15,-1 0 13-15,1 3 8 0,-4-8 0 0,0 5-8 16,0-6 0-16,0 6 0 0,0-9 0 0,-4 4-9 15,4 5-7-15,-3-6 0 0,-1 6-1 0,1 0 0 16,-4-9-15-16,3 10-4 0,-3-1 0 0,-3 0 0 16,3 0 36-16,-4 0 0 0,4 6 0 0,-4-6 0 15,-3 6 0-15,4 0 14 0,3 0-1 0,-4 6 0 0,0-6-13 0,1 6 11 16,-1 0-11-16,1 0 10 0,-1 0-10 0,4 8 10 16,0-2-10-16,-4 0 10 0,4 0-10 15,0 2 8-15,4-2-8 0,-1 0 8 0,4 0-8 0,0-1 0 16,0 4 0-16,0 3 0 0,4-7 0 0,-4 7 0 15,0-9 0-15,3 3 0 16,4 5-20-16,0-5-5 0,1-6-2 0,2 3 0 0,1 2 49 0,-1 1 10 16,1-6 1-16,-1 6 1 0,1-6-34 0,0 5 0 15,3 1 0-15,-4 3 0 0,1-9 8 0,-1 0-8 16,1 0 0-16,0-1 0 16,-1-5-22-16,1 0-11 0,-1 0-3 0,1 0 0 0,0-11-22 15,3-1-5-15,-4 0-1 0</inkml:trace>
  <inkml:trace contextRef="#ctx0" brushRef="#br0" timeOffset="28764.851">11680 5882 1094 0,'0'0'23'0,"0"0"5"0,0 0-28 16,0 0 0-16,0 0 0 0,0 0 0 0,-3 6 56 0,3-6 7 15,-4 6 1-15,1-3 0 0,-1 5 0 0,1 1 0 0,3-3 0 0,-4 6 0 16,4 0 0-16,-3-1 0 0,-1-2 0 0,4 9 0 16,0-1-52-16,0 4-12 0,4-3 0 0,-4 5 0 15,0 7 0-15,3-4 0 0,-3 1 0 0,0 8 0 16,4-6 0-16,-1 4 0 15,-3-4 0-15,4 3 0 16,-4-2 32-16,3 2 4 0,1 0 1 0,-1-2 0 0,-3-1-25 0,4-2-4 16,-4 2-8-16,0 3 11 0,4-8-11 0,-4-4 0 0,3 4 9 15,-3-1-9-15,4-8 9 0,-4 3-9 0,0-6 12 0,0-1-12 16,0-11 0-16,0 0 0 0,0 0 0 0,0 0-12 16,0 0-36-16,0 0-8 15,7-6 0-15</inkml:trace>
  <inkml:trace contextRef="#ctx0" brushRef="#br0" timeOffset="29042.964">11924 6335 1094 0,'0'0'23'0,"0"0"5"16,-4 6-28-16,1 5 0 0,-1 1 0 0,4 0 0 16,-3 0 56-16,3 5 7 0,0-2 1 0,-4 3 0 15,4-1 0-15,0-2 0 0,-3 8 0 0,3-11 0 16,0 3-16-16,-4-3-2 0,4 5-1 0,0-5 0 16,0 0-34-16,0 2-11 0,4-2 0 0,-4-6 0 0,0-6 20 15,0 0-2-15,0 0-1 0,0 0 0 16,0 0-65-16,0 0-12 0,0-6-4 0</inkml:trace>
  <inkml:trace contextRef="#ctx0" brushRef="#br0" timeOffset="29313.727">11906 5961 709 0,'0'-6'14'15,"0"-5"6"-15,4 5-20 0,-4 6 0 0,0 0 0 0,0 0 0 16,0 0 96-16,0 0 15 0,0 0 3 0,0 0 1 16,0 0-40-16,0 0-8 0,0 0-2 0,0 0 0 15,0 0-53-15,0 0-12 0,0 6 0 0,0 0 0 16,0-6 0-16,0 0 0 0,0 0 0 0,0 5 0 15,0-5-41-15,3 3-12 0,4 0-3 0</inkml:trace>
  <inkml:trace contextRef="#ctx0" brushRef="#br0" timeOffset="29862.862">12114 6302 1094 0,'-3'12'23'0,"3"-6"5"0,-4 0-28 16,4 6 0-16,4 2 0 0,-4 4 0 0,3-6 56 0,-3 5 7 0,0-2 1 0,0 3 0 16,0-1 0-16,0-2 0 0,0 3 0 0,4-1 0 15,-4-5-52-15,0 3-12 0,3 2 0 0,-3 1 0 16,4-6 54-16,-4-6 8 0,0 8 2 0,0-8 0 15,0-6-52-15,0 0-12 0,0 0 0 0,0 0 0 16,0 0 38-16,0 0 8 0,0 0 2 0,0 0 0 16,0 0-25-16,0 0-5 0,0 0-1 0,0 0 0 15,0 0-17-15,0 0 0 0,0 0 0 0,-4 0 0 16,4-12 0-16,0 4 0 0,0 2 0 0,0 0 0 16,0 0 0-16,4-6 0 0,-4 0 0 0,0 1 0 15,3 2 0-15,1-3 0 0,0 6 0 0,-1-5 0 16,-3-1 0-16,4 3 0 0,-1 0 0 0,1 0 0 15,-1-2 0-15,1 5 0 0,-1 0 0 0,1 0 0 16,-1 0 15-16,4-3-1 0,-3 6 0 0,-1-3 0 16,1-2-14-16,-1 2 0 0,5 0 0 0,-5 0 0 15,1 6 0-15,3 0 0 0,-4 0 0 0,4 0 0 16,0-6 0-16,-3 6-8 0,3 0 8 0,0 0-10 16,-4 0 10-16,5 6-10 0,-1-6 10 0,-4 6-10 15,4 0 10-15,-3 0-8 0,3 5 8 0,-4-2-8 16,1 3 8-16,3 0 0 0,-4-1 0 0,1 1 0 0,-1 3 8 0,-3-3-8 15,4 5 10-15,-4-2-10 0,3-3 8 0,1 5-8 16,-4-5 0-16,4 0 9 0,-4 0-9 16,3-1 0-16,-3-2 0 0,4 3 8 0,-4-6-18 0,3 0-4 15,1 5-1-15,-4-11 0 16,3 3-138-16,4 0-28 0,0 0-6 0</inkml:trace>
  <inkml:trace contextRef="#ctx0" brushRef="#br0" timeOffset="30451.558">12513 6467 1267 0,'0'0'28'0,"0"0"5"0,0 0 2 0,0 0 1 0,0 0-36 0,0 0 0 15,0 0 0-15,0 0 0 0,0 0 58 0,0 0 5 16,0 0 1-16,0 0 0 0,0 0-8 0,4 3 0 16,3 3-1-16,-7-6 0 0,0 0-17 0,3 0-3 15,4 0-1-15,0 0 0 0,-3-6-13 0,3 6-2 16,0-3-1-16,-4 0 0 0,4 0-18 0,1 0 8 16,-5-3-8-16,1 3 0 15,3 3 10-15,-4-6-10 0,1 1 8 0,-4 5-8 0,7 0 16 0,0-6-1 16,-4 6-1-16,-3 0 0 0,0 0-14 0,4-6-18 15,-4 6 4-15,7-6 1 0,-7 6 21 0,3 0 4 16,1-6 0-16,-4 6 1 0,0 0-13 0,7-6 0 0,-3 0 0 0,-4 6 0 16,0 0 0-16,0 0 0 0,0 0 0 0,0 0 0 31,0 0-48-31,0 0-13 0,0 0-3 0,0-6 0 0,0-2 52 0,0 8 12 0,0-12 0 0,-8 6 0 16,5 6-54-1,-1-6-8-15,1 0-2 0,-1 0 0 0,1-3 52 0,-4 9 12 0,0-2 0 0,-4 2 0 16,8-3 0-16,-8 3 0 0,4 0 0 0,0 0 0 15,0 3 21-15,-4-3 7 0,4 2 2 0,0 7 0 16,0-3-17-16,0 6-3 0,0-6-1 0,0 6 0 16,0-4-9-16,3 1 0 0,-3 0 0 0,4 3 0 15,-4 0 0-15,3 5 0 0,4-5 0 0,-3 3 0 16,-1-4 0-16,4 7 0 0,0-6 0 0,0 2 0 0,0 4 8 16,0-6-8-16,0 6 12 0,4-4-4 0,-4 4 3 15,3-1 0-15,1-2 0 0,-1 3 0 16,1-6-1-16,-1 5 0 0,1-2 0 0,3 8 0 15,0-11-10-15,0 0 0 0,0-3 9 0,0 3-9 16,4-1 0-16,-4-5 0 0,-7-6-10 0</inkml:trace>
  <inkml:trace contextRef="#ctx0" brushRef="#br0" timeOffset="30629.22">12852 6796 1314 0,'-4'27'37'0,"1"-19"8"0,-1 1-36 15,1 9-9-15,-1-6 0 0,1 5 0 0,-1-2 53 0,0 3 9 0,1-1 2 0,-4 1 0 16,0 3-52-16,0-4-12 0,0 4 0 0</inkml:trace>
  <inkml:trace contextRef="#ctx0" brushRef="#br0" timeOffset="32288.538">14002 5858 730 0,'0'6'16'0,"-4"12"3"0,1-6 1 0,-1-4 1 16,4 10-21-16,0 0 0 0,0-6 0 0,0 5 0 15,4 4 48-15,-1-4 4 0,1 4 2 0,-1 2 0 16,4 1-18-16,0-6-4 0,0 8-1 0,4 1 0 0,0-965 26 0,-1 1934 6 16,1-963 1-16,-1 2 0 0,1-9 0 0,0 7 0 0,3-4 0 0,-7 1 0 15,3 8-52-15,-3-9-12 0,0-2 0 0,-3 2 0 16,-1 3 54-16,-3 1 8 0,0 8 2 16,0-9 0-16,0 3-20 0,-3-11-4 0,-1 2-1 0,-3-2 0 15,0-1-11-15,0-2-3 16,0-9 0-16,0 5 0 0,-3-8-9 0,6 3-3 15,-3-6 0-15,0 0 0 0,-4 0-13 0,4-12-18 16,0 0 4-16,-3 0 1 0,-1-6 13 0,0 1 0 16,1-4 0-16,-1-3 0 0,-3-5 0 15,0-4 0-15,3-2 0 0,-3 2 0 0,4-2 0 0,-4 2 0 0,3-2 0 16,0 3 0-16,1 2 0 0,-1-2 0 0,1 8 0 16,3-5 0-16,0 2-8 0,-4 6 8 0,4 1-13 0,0-4 5 31,3 3-130-31,-3-2-26 0,7 5-4 0</inkml:trace>
  <inkml:trace contextRef="#ctx0" brushRef="#br0" timeOffset="32657.761">13772 5900 718 0,'0'0'30'16,"-3"0"-30"-16,3 0 58 0,-7-3 6 0,7 3 0 0,0 0 1 15,0 0 27-15,0 0 4 0,0 0 2 0,0 0 0 16,0 0-30-16,0 0-5 0,0 0-2 0,0 0 0 16,0 0 5-16,0 0 1 0,0 0 0 0,0 0 0 15,0 0-59-15,0 0-8 0,0 0-10 0,0 0 10 16,10 0 0-16,1 0 13 0,0 0 0 0,3 0 0 15,0 0-1-15,3-3 0 0,5 3 0 0,-1-6 0 16,3 0-24-16,1-6-4 0,0 6-2 0,3 0 0 16,0-5 66-16,1 2 12 0,-1-3 4 0,0 6 0 15,-3 0-64-15,-1-5-20 0,1 5 0 0,0 0 0 16,-4 6 20-16,4-6 0 0,-4 0 0 0,0 6 0 16,-3 6-42-16,-1-6-2 0,1 6 0 0,0 0 0 15,-1 0-117-15,-3-1-24 0,22 7-5 16,-15 6-1-16</inkml:trace>
  <inkml:trace contextRef="#ctx0" brushRef="#br0" timeOffset="33198.006">14474 6611 806 0,'0'0'17'0,"0"0"4"0,0 0 1 0,0 0 2 0,0 0-24 0,0 0 0 0,0 0 0 0,0 0 0 15,0 0 158-15,0 0 27 0,0 0 6 0,0 0 1 16,0 0-103-16,0 0-20 0,0 0-4 0,0 0-1 15,0 0-33-15,0 0-7 0,0 0-2 0,0 0 0 16,0 0 1-16,0 0 0 0,0 0 0 0,0 0 0 16,0 0-14-16,0 0-9 0,0 0 12 0,0 0-12 15,0 0 10-15,0 6-10 0,0 0 8 0,4 5-8 16,-4-11 9-16,4 3-9 0,-4-3 10 0,7 9-10 16,0 6 8-16,0-3-8 0,0-1 0 0,0 1 9 15,0-3-9-15,3 0 0 0,-2 6 0 0,-1-10 0 0,0 7 0 16,0-6 0-16,-4 0 0 0,4-6 0 0,4 3 0 15,-4 0 15-15,0-3-4 0,0 0-1 0,4 0 14 16,-4-3 4-16,3 0 0 0,-3-3 0 16,4 0-3-16,-4 0 0 0,0 0 0 0,4 1 0 0,-4-7-16 0,0 0-9 15,0-3 10-15,-4-2-10 0,4 5 12 0,-3 0-4 16,-1-3-8-16,1 4 12 0,-1-7-12 0,-3 6 0 16,4-2 0-16,-4 2 0 0,0 0 0 0,0 0-15 15,0-5 2-15,-4 8 0 16,4-3-27-16,0 6-6 0,-3-11-1 0,-1 11 0 15,1-9-29-15,-1 6-5 0,1 0-2 0,-1-2 0 16,4 5-107-16,-3-6-22 0,3 12-4 0</inkml:trace>
  <inkml:trace contextRef="#ctx0" brushRef="#br0" timeOffset="33740.512">15014 6458 1267 0,'0'0'28'0,"0"0"5"16,0 0 2-16,0 0 1 0,0 0-36 0,0 0 0 0,0 0 0 0,0 0 0 15,0 0 109-15,0 0 15 0,0 0 4 0,0 0 0 16,0 0-103-16,-7 3-25 0,7-3 0 0,-7 3 0 15,0 0 44-15,0 0 4 0,0 3 1 0,0 0 0 0,0-6-37 0,0 11-12 16,0-11 0-16,0 6 0 0,0 0 0 0,0 0 0 16,-1 0 0-16,1 3 0 0,0 2 0 0,4-5 0 15,-1 6-9-15,1-6 9 16,-1 6 10-16,1-6 7 0,-1 5 2 0,4-2 0 0,-3 3-34 0,3-6-6 16,0-6-2-16,0 0 0 0,0 0 37 0,0 6 7 15,0-6 2-15,0 0 0 0,0 0-35 0,0 11-6 16,0-8-2-16,0-3 0 0,0 0 32 0,0 0 7 15,0 0 1-15,0 0 0 0,0 0-12 0,0 0-8 16,10-3 9-16,-10 3-9 0,7 6 0 0,-7-6 0 16,7 3 0-16,4 0 0 0,-4-3 0 0,0 3 0 15,4 3-8-15,-4 0 8 0,-7-6 0 0,7 6 0 0,-7-6 0 16,7 0 0-16,0 6 0 0,-7-6 0 0,3 11 0 16,1-5 0-16,3 3 0 0,-3 0 0 0,-4-3 0 0,0 0 0 15,0 8 0-15,-4-8 0 0,0 0 0 0,4 6 0 16,-3-9 0-16,-1 3 0 0,1 0 0 0,-1 0 0 15,-3-1 0-15,4 1 0 0,-4 0 0 0,0 0 0 16,0 0-10-16,0 0 10 0,-1 0-8 0,-2-3 8 16,3 3-48-1,0-4-4-15,-4 1 0 0,1-3-1 0,3 0-116 16,-4-3-23-16,4 1-5 0,-4-1-1 0</inkml:trace>
  <inkml:trace contextRef="#ctx0" brushRef="#br0" timeOffset="34186.792">15187 5882 1409 0,'0'0'60'0,"0"0"-48"16,0 0 8-16,0 0 1 0,0 0 1 0,-3 6 0 16,3 0 32-16,-4 0 6 0,0 2 2 0,4 4 0 15,-3 0-15-15,3 0-3 0,0 2-1 0,-4 10 0 16,4-7-29-16,0 7-6 0,-3 2 0 0,3 4-8 15,0-4 38 1,0 4 1-16,0 2 0 0,0 3 0 0,0-2-31 0,3 5-8 0,-3-3 0 0,0 0 0 16,4 4 0-16,-4-7-13 0,0 3 3 0,3-2 1 15,-3-4 9-15,4-3 0 0,-4 4 0 0,0-7-8 16,0-2 8-16,0 2 0 0,0-8 0 0,0 3 0 16,0-1 0-16,0-2 9 0,0-6-9 0,0 0 0 15,0-9 12-15,0 0-12 0,0 0 12 0,0 0-12 16,0 0-62-16,0 0-19 0,0 0-4 0,4-3-1 15,-4-3-16-15,3-3-3 16,-3 0-1-16,4-8 0 0</inkml:trace>
  <inkml:trace contextRef="#ctx0" brushRef="#br0" timeOffset="34453.955">15007 6335 1314 0,'0'0'37'0,"0"0"8"0,0 0-36 15,0 0-9-15,0 0 0 0,0 0 0 16,0 0 53-16,4 6 9 0,-4 5 2 0,3-5 0 16,1-6 0-16,3 6 0 0,0 0 0 0,0-6 0 0,0 0-52 0,0 6-12 0,0-6 0 15,4 6 0-15,-1-6 0 0,1 0 0 0,3 6 0 0,-3-6 0 16,3 2 26-16,-4-2 2 0,1 0 1 0,3 6 0 31,-4-6-46-31,5 0-10 0,-5 0-1 0,1 0-1 0,-1 0-19 0,1 0-4 16,0 0-1-16,-1-6 0 0</inkml:trace>
  <inkml:trace contextRef="#ctx0" brushRef="#br0" timeOffset="34728.967">15413 6579 1267 0,'0'11'28'0,"0"-2"5"0,0 9 2 0,-4-1 1 15,4-5-36-15,0 3 0 0,0-9 0 0,0 11 0 0,-3-2 58 0,3-3 5 16,0 6 1-16,-4-7 0 0,4 1-52 0,-3 0-12 15,3 3 0-15,0-4 0 0,-4 1 0 0,4-6 0 16,0 6 0-16,-3-3 0 0,3-4 0 0,0 1 0 16,0-6 0-16,-4 6 0 15,4-6-48-15,0 0-13 0,0 0-3 0,0 0-537 0</inkml:trace>
  <inkml:trace contextRef="#ctx0" brushRef="#br0" timeOffset="34908.835">15356 6370 893 0,'0'0'37'0,"0"0"-29"16,0 0 12-16,0 6 2 0,-3 6 1 0,3-4 0 16,-4 1 5-16,4 0 0 0,0-9 1 0,0 0 0 15,0 0-29-15,0 0 0 0,0 0 0 0</inkml:trace>
  <inkml:trace contextRef="#ctx0" brushRef="#br0" timeOffset="35506.69">15589 6587 1165 0,'4'12'24'0,"-1"-6"7"0,4 6-31 15,-3 0 0-15,3-1 0 0,0 4 0 0,-3 3 42 0,3-1 2 16,-4-2 1-16,-3 0 0 0,4 5 58 0,-1-2 11 16,1-3 2-16,-4 2 1 0,3-5-56 0,-3 0-11 0,4 3-2 0,-4-4-1 15,0 1-11-15,0 0-3 0,0-6 0 0,0 5 0 16,0-5-12-16,0-6-2 0,0 0-1 0,0 0 0 15,0 0-2-15,0 0-1 0,0 0 0 0,0 0 0 16,-7 3-7-16,7-3-8 0,0 0 11 0,-7 0-11 16,7 0 0-16,-7-3 0 0,0 3 0 0,3-6-12 15,4 6 0-15,-7-5 0 0,3-1 0 0,1-6 0 16,3 6-3-16,-4 0 0 0,4-3 0 0,0 3 0 16,0-2 7-16,4-7 8 0,-4 9-13 0,3-6 5 15,1-2 8-15,-1-4 0 0,1 6-9 0,0 0 9 16,-1-5 0-16,1 2 0 0,-1-3 0 0,1 7 0 15,3-1 0-15,-4 3 0 0,1 3 0 0,3 0 0 16,-4 0 0-16,1-5 0 0,3 5-9 0,-4 0 9 16,1 0 0-16,-1 6 0 0,1-6 0 0,0 0 0 15,-4 6 0-15,3-3 0 0,-3 3 0 0,7-3 9 16,-7 3-9-16,7 0 10 0,0 0-10 0,-7 0 10 0,7 3-2 0,0 0 0 16,-3 3 0-16,3 0 0 15,0 0-8-15,-3 6 0 0,3-6 0 0,-4 2 8 0,4-2-8 0,-3 0 10 16,-1 6-10-16,1 0 10 0,-1 5-10 0,1-2 0 15,-1 9 0-15,-3-7 0 0,4-5-16 0,-1 9-6 16,1-4-1-16,-1 1 0 0,1 2 43 0,0-2 9 16,-1 0 2-16,1-7 0 15,-1 1-50-15,1 3-9 0,3 3-3 0,-4-13 0 0,1 7 49 0,-1-6 10 0,1 0 1 16,-4-6 1 0,3 6-59-16,1 0-12 0,3-3-3 0,-7-3-541 0,0 0-109 0</inkml:trace>
  <inkml:trace contextRef="#ctx0" brushRef="#br0" timeOffset="42668.084">22528 8178 1546 0,'-7'0'65'0,"0"0"-52"16,0 0-13-16,-3-6-16 0,-1 6 3 0,0 0 1 16,-3 0 12-16,-3-6 0 0,3 6 0 0,-4 0-9 15,0-6 9-15,-3 6 0 0,0 0 0 0,0 0 0 16,0 0 0-16,-1 0 0 0,1 0 0 0,0 0-8 15,7 0 8-15,-4 6 0 0,1-6 0 0,-1 6 0 16,4 0 0-16,3-6-8 0,1 6 8 0,-1-6-8 0,4 6 8 0,7-6 0 16,0 0 0-16,-7 0 8 0,0 6-8 0,7-6 0 15,0 0 0-15,0 0 0 0,-3 5 0 0,3 1 0 16,0-6-11-16,0 9 11 0,3 3 0 0,-3 0-9 16,4-6 9-16,-1 5 0 0,1 1 0 0,-1 9-8 15,1-4 8-15,-1 4 0 0,4-4 0 16,-3 13 0-16,-4-12 0 0,0 8 0 15,3 0 0-15,-6 4 0 0,3-7-8 0,-4 10 8 0,-3-1 0 0,4 3 0 16,-8 1 0-16,4 2 8 0,-3 0-8 0,2 3 0 16,-2 3 0-16,-1 0 0 0,1-2 0 0,3 2 9 15,-4 0 0-15,0 3 0 0,-3 0 7 0,4 6 2 16,-1 3 0-16,1-6 0 0,-1-3 10 0,0 8 1 16,1 1 1-16,-1 0 0 0,1 0-14 0,-1 0-2 0,1 0-1 15,3 0 0-15,-4-6-13 0,4 5 0 0,-4 1 8 0,4 3-8 16,0-6 0-16,0 0 0 0,4-3 0 0,-4 0-10 31,-1 0-16-31,1-3-3 0,4-3-1 0,-4 0 0 16,0-3 1-16,0 3 0 0,-4 0 0 0,4-2 0 0,-4-4 14 0,1 6 3 0,-1-3 1 15,1 3 0-15,-1-6-1 0,1 1 0 0,-1 2 0 0,4-9 0 16,0 6 12-16,0-2 0 0,3-1 0 0,1-9 0 16,6 1 0-1,1-4 0-15,3 1 0 0,0-7 0 0,4 1 0 0,3-3 0 0,0-3 8 0,3-1-8 16,5-2 0-16,-1-3 0 0,3-6 0 0,1 3 0 15,0-6-21 1,3 0-9-16,-3 0-2 0,-1-6 0 0,1 3 32 0,0 1 0 0,-4-1 13 0,0 0-4 16,0 3-9-16,0-3-11 0,-3 3 3 0,0 3 0 15,-1-3 8-15,-6 6 0 0,3-3 0 0,-3 3 0 16,-4 0 0-16,3 9 0 0,-3-6 0 0,0 5 0 0,-3 1-18 16,3 3-2-16,-3 2 0 0,-1 7 0 15,-3-4 20-15,0 10 0 0,0-10 0 0,4 10 0 16,-1-7-30-16,1 1-2 0,-1 2-1 15</inkml:trace>
  <inkml:trace contextRef="#ctx0" brushRef="#br0" timeOffset="43756.168">9571 10350 1272 0,'0'0'26'0,"0"0"7"0,0 0-33 0,0 0 0 0,0 0 0 0,0 0 0 16,0 0 0-16,0 0 0 0,0 0 0 0,0 0 0 0,0 0 0 0,0 0-9 15,0 0 9-15,0 0 0 16,0 0 0-16,0 0-8 0,0 6 8 0,3 0 0 0,-3 0 0 0,4 0-8 16,-1 3 8-16,1 0 0 15,-1-1 0-15,5-2 0 0,-5 6 0 0,4-3 0 0,4 3 0 0,-1-1-12 16,1 1 4-16,3-6 0 16,-3 0 8-16,3 0 8 0,0 0-8 0,0-3 11 0,7 0 10 0,-3-3 3 0,3 2 0 15,0 1 0-15,0 0 3 16,0-3 1-16,4 6 0 0,-4-3 0 0,0 0-11 0,4 0-1 15,-4 0-1-15,4 3 0 0,-4 0-6 16,4 0-1-16,-4-6 0 0,0 6 0 0,0-6 4 0,0 5 1 0,1 1 0 16,-5 3 0-16,1 0-13 15,0 6 0-15,-4-4 8 0,0-5-8 0,0 6 0 0,-3 3 9 0,-1 2-9 0,-3-5 8 16,0 6-8-16,-3-4 8 16,-1 4-8-16,1 0 8 0,-4-1-8 0,-4 10-14 0,1-4 3 0,-4 4 1 15,0 2-10-15,0 6-3 0,0-966 0 16,-8 1939 0-16,5-964 3 0,-1 0 1 0,1-3 0 0,-4 15 0 15,3-9 19-15,-3 9 0 16,-4-3 0-16,8 3 0 0,-5 3-10 0,-2 2 2 0,6 1 0 0,-3 0 0 16,-3 2 8-16,2-2 0 0,1 3 0 0,-3 0 0 15,3-1 0-15,-1-2 0 0,1 0 0 0,4-6 0 16,-1-1-12-16,1-5 0 0,3-3 0 0,-1-2-368 16,5-7-73-16</inkml:trace>
  <inkml:trace contextRef="#ctx0" brushRef="#br0" timeOffset="54785.892">16757 5926 775 0,'0'0'32'15,"0"0"-32"1,0 0 76-16,0 0 8 0,0 0 1 0,-7 6 1 15,3 0-4-15,1 0-1 0,-1 0 0 0,1-1 0 16,-1 4-15-16,1 3-3 0,-1-6-1 0,1 6 0 16,3-1-32-16,-4-5-6 0,1 9-2 0,3-3 0 15,0-1-9-15,-4 7-1 0,4-6-1 0,4 3 0 16,-4 2-11-16,3 1 0 0,4-6 0 0,0 8 0 16,0 4 0-16,0-7 8 0,0 10-8 0,4 2 8 15,-4-5-8-15,0 2 0 0,0-2 0 0,0 2-11 16,0 4 11-16,0-4 0 0,-3-2 8 0,3 2-8 15,-4 3 0-15,-3-5 0 0,4 2 0 0,0-2 8 16,-4 2-8-16,-4-2 0 0,4 2 0 0,-4-2 0 0,1-1 0 16,-1 1 0-16,1 2 0 0,3-5 0 15,-4 2 8-15,-3 1 1 0,4-3 0 0,-1-7 0 0,1 1-9 0,-1 3-12 16,1-7 2-16,-1 1 1 0,4-3 9 0,0-9 0 16,0 0 0-16,0 0 0 0,0 0-11 0,0 0 0 15,-3 12 0-15,3-12 0 16,0 0-36-16,0 0-7 0,0 0-2 0,0 0-400 0,0 0-81 0</inkml:trace>
  <inkml:trace contextRef="#ctx0" brushRef="#br0" timeOffset="55369.054">16986 6637 760 0,'0'0'32'0,"0"0"-32"16,0 0 76 0,0 0 10-16,0 0 2 0,0 0 0 15,0 0 5-15,0 0 2 0,0 0 0 0,-3 9 0 0,3-3-37 0,-4 3-7 16,4 3-2-16,0-1 0 0,-3 1-19 0,3-3-4 0,0 3-1 0,0 5 0 16,0-5-3-16,0-6-1 0,0 6 0 0,0 3 0 15,3-4-9-15,1 1-3 0,-4 0 0 0,3 0 0 16,4-1-9-16,0 4 0 0,0 3 0 0,0-12 0 15,1 5 0-15,2-2 0 0,1 0 0 0,-1 6 8 16,1-4-8-16,-1-5 0 0,1 6 0 0,0-6 0 16,-4 3 0-16,3 3-12 0,4-12 2 15,-7 5 1-15,4 1 9 0,0-6 0 16,-4 6 0-16,3-6 0 0,-3-6 38 0,0 0 10 0,0-5 1 0,0-4 1 16,-3 3-4-16,3 0-1 0,-3-11 0 0,-4 5 0 15,3 4-29-15,-3-10-7 0,0 1-1 0,0 2 0 16,-3-3-8-16,-1 1 12 0,0 2-12 0,1-5 12 15,-4 8-12-15,0 1 0 0,0-1 0 0,-4 3-11 16,4 3-7-16,0-5-2 0,4 5 0 0,-4 0 0 16,3-2-17-16,0 8-4 0,4 0-1 0,-3 0 0 15,3 6-26-15,0 0-4 0,0 0-2 0,0 0 0 16,0-6-32-16,0 6-6 0,3-6-2 0</inkml:trace>
  <inkml:trace contextRef="#ctx0" brushRef="#br0" timeOffset="55751.15">17434 6649 874 0,'0'12'36'0,"-3"0"-28"15,3 5 68-15,0-8 13 0,0 3 3 0,-4-3 1 16,4 5-5-16,0-2 0 0,0 0-1 0,4-3 0 15,-4 3-28-15,0-1-6 0,0 1-1 0,3 0 0 16,-3 0-24-16,0-4-4 0,4 1-2 0,-4 0 0 16,0-9-22-16,3 12 9 0,-3-12-9 0,0 0 0 15,0 0 0-15,0 0 0 0,0 0 0 0,0 0 0 16,0 0-57-16,0 0-15 0,0 0-4 0</inkml:trace>
  <inkml:trace contextRef="#ctx0" brushRef="#br0" timeOffset="55974.553">17399 6202 923 0,'0'0'39'16,"-7"0"-31"-16,0 9-8 0,3 0 0 0,-3 0 0 0,0-3 0 15,4 5 8-15,-1 1 0 0,1 3 0 0,-1-3 0 16,4-1-8-16,-3 1-8 0,3-6 8 0,0-6-12 16,0 0 12-16,0 0 12 0,3 6-2 0</inkml:trace>
  <inkml:trace contextRef="#ctx0" brushRef="#br0" timeOffset="57024.905">18348 6667 923 0,'-4'0'39'15,"4"0"-31"1,-3 0 70-16,-1 0 14 0,-3 0 4 0,0 6 0 16,0-6-35-16,-3 6-6 0,-1-1-2 0,0 1 0 15,4 0-26-15,-3-3-6 0,-1 6-1 0,1-6 0 16,-1 3-12-16,0-3-8 0,1-3 10 0,3 9-10 16,-4-4 11-16,1 1-11 0,-1 0 12 0,1-6-12 15,-1 6 12-15,4 0-12 0,0-3 12 0,0 0-12 16,0 6 0-16,0-3 0 0,0-1 0 0,0 7 0 15,3-6 0-15,-3 6 0 0,3-3 0 0,1-1 0 16,3 4 0-16,-4 3 0 0,1 3 0 0,3-7 0 16,0 4 0-16,0 3 0 0,3-7 0 0,1 1 0 15,-1-3 0-15,1 3 0 0,0 0 0 0,-1-7 0 16,4 1 9-16,0 6-9 0,-3-12 0 0,3 12 9 16,0-12-9-16,0 6 10 0,3-3-10 0,-3-3 10 0,4-3-10 15,0-3 0-15,-1 0 0 0,1-6 8 0,3 0-8 16,-4-2 12-16,5-4-12 0,-1 0 12 15,-4 1-2-15,4-4 0 0,-3-2 0 0,0-1 0 16,-1 1-10-16,4-4 0 0,-3-5 0 0,-1 8-11 16,5-8 11-16,-5 8 0 0,4-5 8 0,0 3-8 0,-3-4 10 0,0-2-2 15,-1-3-8-15,1 2 12 0,-1 1-12 0,-3 3 8 16,0-7-8-16,0 4 0 0,0-6 14 0,-3 2-3 0,0 4-1 0,-4-9 0 16,0 9-10-16,0-7 8 0,0 10-8 0,-4-6 8 15,0 8-8-15,1 1-17 0,-1 2 4 0,1 1 1 16,-4 2 12-16,0 4 15 0,3 5-3 0,-3-6-1 15,0 12-11-15,4-6 0 0,-4 7 0 0,0 2 8 16,7 3-8-16,-8 0 0 0,1 0 0 0,0 3 8 16,0 2-8-16,-3 7-16 0,3-6 4 0,0 12 1 15,0-6 11-15,0 5-8 0,3 10 8 0,-3-10-8 16,3 7 8-16,1 2 0 0,-1-5 8 0,1 8-8 16,3 1 9-16,0 2-9 0,0 6 12 0,0 3-12 15,3-2 0-15,1 2 0 0,-4 3 0 0,3 0 0 16,1-6 0-16,-1 3 0 0,1-3 0 0,0 10 0 15,-4-10 9-15,3 6-9 0,-3 0 0 0,4 3 9 16,-4-9-9-16,3 0 0 0,1-2 0 0,-4-10 8 16,3 4-8-16,1-7 8 0,-1-5-8 0,1-4 8 15,-4 4-8-15,3-6 10 0,1-6-10 0,-4 0 10 16,0-6 2-16,3 2 0 0,4-2 0 0,-7 0 0 16,4 0-3-16,-4 0 0 0,3-2 0 0,4-1 0 15,-3 0-45-15,7-3-10 0,-4-6-2 0</inkml:trace>
  <inkml:trace contextRef="#ctx0" brushRef="#br0" timeOffset="57668.134">18609 6781 1370 0,'-3'-5'39'0,"3"-4"8"16,-4 3-38-16,4 6-9 0,0 0 0 0,-4-3 0 15,4 3 78-15,0 0 14 0,0 0 2 0,0 0 1 16,-7 0-44-16,7 0-9 0,0 0-2 0,0 0 0 16,-3 0-32-16,3 0-8 0,-7 3 0 0,3 0 0 15,-3 6 0-15,4-3 0 0,-1-1 0 0,1 1 0 16,3 0 0-16,-4 0 0 0,4 0 0 0,-3 0 0 16,3 3 0-16,0-1 0 0,0 1 0 0,0-3 0 15,0 6 0-15,0 0 0 0,0-6 0 0,0 5 0 16,3-5 0-16,-3 0 0 0,4 0 0 0,-1 3 0 15,1-3 0-15,-4-6 0 0,3 6 0 0,4-6 0 16,-7 0 0-16,0 0 0 0,0 0 12 0,4 5-4 16,-4-5 0-16,0 0-8 0,7 0 12 0,-4-5-4 0,4 5 4 0,1-6 0 15,-1-6 0-15,0 3 0 0,0 0 0 16,0 0 1-16,0-2 0 0,0-1 0 0,0-3-13 0,-4 3 8 16,4-5-8-16,-3 5 0 0,3 0 0 0,-3 1 0 0,3-4 0 15,-4 3 0-15,4 0-16 0,-3 1 0 0,-1-4 0 0,1 6 0 16,-1 3-4-16,-3-3 0 0,0 9 0 0,0-6 0 15,0 1 20-15,-3-1-10 0,3-6 10 16,-4 6-8-16,-3 0 8 0,0 3-12 0,0-3 12 0,-3 3-12 16,-1 3 12-16,0 3 14 0,1 0-3 0,-4-3-1 15,0 0 8-15,-1-3 2 0,1 3 0 0,0-3 0 16,0 6-12-16,4 3-8 0,-1 0 9 0,0 3-9 16,4 3 0-16,0-1 0 0,4 4-11 0,-1-3 11 15,8 6-22-15,-1-7 3 0,1 7 1 0,6-9 0 16,1 5-99-16,0 1-20 0,3-3-4 15</inkml:trace>
  <inkml:trace contextRef="#ctx0" brushRef="#br0" timeOffset="58267.069">18863 6708 957 0,'0'0'40'0,"-3"6"-32"16,3 9 89-16,0-10 18 0,-4 7 3 0,4-6 1 15,-4 3-33-15,4 3-6 0,0-4-2 0,-3 1 0 16,3 3-23-16,0-12-5 0,-4 6-1 0,4 0 0 16,0-6-32-16,0 12-6 0,0-4-2 0,0-8 0 15,0 0-1-15,0 6-8 0,0-6 12 0,0 0-4 16,0 0-8-16,0 0 0 0,0 0 9 0,0 0-9 16,0 0 0-16,0 0 8 0,0 0-8 0,0 0 0 15,0 0 8-15,0 0-8 0,0 0 10 0,0 0-10 16,0 0 11-16,0 0-11 0,0 0 12 0,0 0-12 15,0 0 0-15,4-3 0 0,-4 0 0 0,3 0-12 16,-3-2 1-16,4-1 1 0,-4 0 0 0,4-6 0 16,-1 6 10-16,-3-6 0 0,4 4 0 0,-1-4-8 15,4 6 8-15,-3 0 0 0,-1-6 0 0,-3 6 0 16,4 1 0-16,-1 5 0 0,-3 0 0 0,0-9 0 16,0 9-12-16,4-3 4 0,-4 3 0 0,0 0 0 15,7 0 8-15,0 0-8 0,-4 3 8 0,4 6-8 16,1-4 8-16,-1 7 0 0,0-6 0 0,0 3 0 0,0 3 0 15,0-4 0-15,0 1 0 0,0 3 0 0,0 0-18 0,-4 3 2 16,5-4 0-16,-5 1 0 0,1 6 16 16,-1-7 0-16,1-2 0 0,-4 0 9 15,0 0 3-15,0 3 1 0,3-1 0 0,-3-5 0 16,0-6-13-16,0 0 0 0,0 6 0 0,0-6 0 0,0 0 0 0,0 0 0 16,0 0 0-16,0 0 0 15,0 0-48-15,0 0-13 0,0 0-3 0</inkml:trace>
  <inkml:trace contextRef="#ctx0" brushRef="#br0" timeOffset="58854.078">19202 6758 1044 0,'0'0'21'0,"0"0"7"16,0 0-28-16,0 6 0 0,-4 3 0 0,4-3 0 15,0 5 72-15,0-5 10 0,0 0 2 0,0 6 0 16,0-3-7-16,0-1-1 0,0 1 0 0,0 3 0 16,0-6-41-16,4 6-9 0,-4-1-2 0,3-5 0 15,-3 6 12-15,0-3 3 0,0 3 0 0,-3-1 0 16,3-11-25-16,0 6-5 0,0-6-1 0,0 0 0 15,0 0 1-15,0 0 0 0,0 0 0 0,0 0 0 0,0 0 31 0,0 0 5 16,0 0 2-16,0 0 0 0,0-6-28 0,0 1-6 0,0-1-1 16,3-9 0-16,-3 3-3 0,0 6-1 0,4-5 0 0,-4-7 0 15,0 3-8-15,3 1 0 0,-3-1 0 16,4-3 0-16,-1 6 0 0,1 1 0 0,-1-1 0 16,1 3 0-16,3 3 0 15,-4 0 0-15,1 0-14 0,0 1 5 0,3-7 9 16,-7 12 0-16,0 0 0 0,0-6 0 0,3 3 0 0,-3 3 0 15,7-6 0-15,-3 3 0 0,-4 3 0 16,0 0 0-16,0 0 0 0,0 0 0 0,7 0 0 0,-4-3-8 0,-3 3 8 0,4 0-8 16,3 0 0-16,-4 6 0 0,1-3 0 0,3 3 0 15,-3 0-20-15,3 6-3 0,-4-7-1 16,4 7 0-16,-3 0 32 0,-1-6-9 0,4 9 9 0,0 2 0 16,-3-5 0-16,-1 3 0 0,1-1 0 0,3 7 0 15,-3-3 0-15,-4-7 0 0,3 4 0 0,1 3 0 16,-4-1 0-16,3-5 0 0,-3 3 0 0,0-3 0 15,0-1 0-15,0 1 0 0,0 0 0 0,4-6 0 16,-4-6 0-16,0 0 0 0,0 0 0 0,0 0 8 16,0 0-34-16,0 0-6 0,0 0-2 0,3 0 0 15,1 0-69-15,-1-6-13 0,1 6-4 0</inkml:trace>
  <inkml:trace contextRef="#ctx0" brushRef="#br0" timeOffset="59548.031">19540 6802 1280 0,'0'0'36'0,"0"0"8"0,0 0-35 0,0 0-9 0,0 0 0 0,0 0 0 15,-7 6 76-15,7-6 12 0,0 0 4 0,-3 6 0 16,3-6-45-16,0 0-9 0,0 0-2 0,0 0 0 16,0 0 0-16,0 0 0 0,0 0 0 0,0 9 0 15,0-9-19-15,0 8-4 0,0-8-1 0,3 6 0 16,1 0-12-16,-4-6 0 0,3 9 8 0,-3-9-8 16,4 0 0-16,-1 6 0 0,-3-6 8 0,7 0-8 15,1 0 0-15,-5 6 0 0,4 0 0 0,0-6 0 16,-3-6 0-16,3 6 0 0,0-6 0 0,-4 6 0 15,4-6 9-15,0 6-1 0,-3 0 0 0,0-9 0 16,3 6-8-16,-4 0 0 0,1-3 0 0,3 1 0 16,-4 2 0-16,1 0 0 0,3-3 0 0,-4 0 0 15,1 0-14-15,-1 0-5 0,1 0-1 0,-1 0 0 16,1 1 6-16,-4-1 1 0,3-6 0 0,-3 9 0 16,0 3 13-16,0-6 0 0,0 0 0 0,-3 0 0 15,3 6 0-15,-4-6 0 0,1 1 0 0,-4-4 0 16,3 3 0-16,1 0 0 0,-4 0 0 0,3 0 0 15,-3 6 0-15,0-6 8 0,4 6-8 0,-8 0 10 0,11 0-10 16,-7 0 12-16,0 0-12 0,0 0 12 0,3 6-12 0,-3-6 12 16,0 3-12-16,4 3 12 15,-4 0-12-15,3 0-9 0,-3 6 9 0,3-7-13 0,1 7 13 0,3 0 0 16,-4-6 0-16,4 9-9 0,-3-4 9 16,3 1 0-16,0 0 0 0,-4 3 0 0,4-4-10 0,0 7 10 15,0-6-12-15,0 5 12 0,0-2 0 0,-3 3 0 16,3-1 0-16,0-2 0 15,0 9 0-15,0-13 0 0,-4 1 0 0,4 6 0 16,-3-4 0-16,3 4 0 0,0 0 0 0,-4-7 0 0,4 1 0 0,0-3 11 0,0-9-3 0,0 0-8 16,0 0 24-16,0 0-1 0,0 0-1 0,0 0 0 15,0 0-1-15,4 6 0 0,3 0 0 0,-4 0 0 16,4-6-21-16,0 6 9 0,1-6-9 0,-1 0 0 16,3 5 0-16,1-5 0 0,-1 6 0 0,1-6 0 15,3 0-22-15,0 0-11 0,0-6-3 0,0 6 0 16,-3-5-166-16,3 5-34 0</inkml:trace>
  <inkml:trace contextRef="#ctx0" brushRef="#br0" timeOffset="73615.47">20846 6899 801 0,'0'0'34'16,"0"0"-34"-1,0 0 90-15,0 0 11 0,0 0 3 0,0 0 0 16,0 0-9-16,0 0-2 0,0 0 0 0,0 0 0 16,0 0-22-16,-4-6-5 0,1 0-1 0,3 6 0 15,-4 0-5-15,1-6-2 0,-1 1 0 0,0-1 0 16,1 6-25-16,-1-6-5 0,4 6 0 0,-7-6-1 15,7 6-27-15,-7 0 0 0,7 0 0 0,-7 0 0 16,-3 0 8-16,3 6-8 0,0 0 8 0,-4 0-8 16,4-1 0-16,0 1 0 0,0 0 8 0,0 3-8 15,0 3 0-15,0 0 0 0,3-1 0 0,-3 1 0 16,0-6 0-16,3 15 0 0,-3-10 0 0,0 1 0 16,4 0 0-16,-1 0 0 0,1-4 0 0,-1 4 0 15,4-6 0-15,0 0 0 0,4 6 0 0,-1-6 0 0,1-4 0 16,-1 4 13-16,4 0-3 0,0-3-1 0,1 0-9 15,2-3 0-15,-3 0 0 0,7 6 0 0,-3-6-8 16,3 6-4-16,0-6-1 0,0 6 0 0,4-6-6 16,-4 0-1-16,4 0 0 0,-1 0 0 15,-3-6-7-15,4 6-1 0,0-6-1 0,-1-3 0 0,-3-3 9 0,0 1 1 16,1-13 1-16,-1 4 0 0,0-4 27 0,-4 1 6 16,1-10 1-16,-4-2 0 0,0 3 21 15,0-4 5-15,-3-2 1 0,-1-3 0 0,1 0-21 16,-4 0-4-16,3-4-1 0,-3 1 0 0,-3 3-7 0,3 3-2 0,-4-6 0 0,-3 3 0 15,4 3-8-15,-1 2 0 0,-3-2 9 0,0 3-9 16,3 2 0-16,-3 10 0 0,0-4 0 0,4 10 0 16,-1 5 0-16,1 0 0 0,-1 6 0 0,4 6 0 15,0 0 0-15,0 0 0 0,0 0-11 0,0 0 11 16,0 0-15-16,0 0 3 0,-3-3 1 0,-4 3 0 16,7 3-8-16,-4 3-1 0,1 6-1 0,-1 0 0 15,4 0 13-15,-3-1 8 0,3 10-10 0,-4 2 10 16,4-2-9-16,0 3 9 0,0-1-8 0,0 4 8 0,0 2 0 0,0 0 0 15,0 4 0-15,0-4-8 16,-4 3 8-16,4 1 0 0,0 2 0 0,0-3-8 0,0 9 8 0,-3-8 0 16,3-1 0-16,-4 3-8 0,4-2 8 0,-3 2 0 0,3-6 0 15,-4 4-8-15,1-4 8 0,-1 4 0 0,1-10 0 16,3 4 0-16,-4-4 0 0,4 1 0 0,-3-4 0 0,3 4 0 16,-4-13 0-16,4-2 0 0,0 9 0 0,0-6 0 15,0-1 8-15,0-2-8 0,0 6 8 0,0 0-8 16,0-10 0-16,4 7 9 0,-4 3-9 0,0-6 0 15,3 0 0-15,-3 2 0 0,0-5 0 0,4 6 0 16,-4-12 0-16,0 6 0 0,3 3 0 0,-3-6 0 16,0-3 8-16,0 0-8 0,0 0 0 0,0 0 0 15,0 0-8-15,0 0-9 0,0 0-2 0,0 0-540 16,0 0-108-16</inkml:trace>
  <inkml:trace contextRef="#ctx0" brushRef="#br0" timeOffset="74308.984">21167 6987 1041 0,'0'0'29'0,"0"0"7"0,0 0-28 0,0 0-8 0,0 0 0 0,0 0 0 16,0 0 41-16,0 0 7 16,0 0 2-16,3 6 0 0,4 0 18 0,-3-6 3 15,-1 12 1-15,1-3 0 0,-1-4-15 0,1 1-2 0,-1 0-1 0,1 0 0 16,-1-6-8-16,5 6-2 0,-1 0 0 0,-4 0 0 15,-3-6-16-15,4 0-3 0,-4 0-1 0,0 0 0 16,0 0-9-16,0 0-3 0,0 0 0 0,0 0 0 16,0 0-3-16,0 0-1 0,7 0 0 0,-7 0 0 15,3-6 10-15,1 0 2 0,-1 0 0 0,1-6 0 16,3 6-20-16,-4 1 0 0,1-4 0 0,-1 3 0 16,1-6 0-16,-4 0 0 0,3 7 0 0,1-7 0 15,0 0 0-15,-1 3 0 0,1-3 0 0,-4 7 0 31,3-7-28-31,-3 0-8 0,0 3-3 0,4-3 0 0,-4 7 18 0,0-1 3 0,0-6 1 0,-4 6 0 16,1-6 6-16,-1 6 2 0,1 1 0 0,-1 2 0 16,4 3-9-16,0 0-2 0,0 0 0 0,-11-3 0 15,1 3 20-15,3 0 0 0,-4 0 0 0,4 0 0 16,-3 3 11-16,-1 0 5 0,4-1 2 0,-4 4 0 0,4 0-18 0,-3 3 0 16,3-3 8-16,0 6-8 0,3-6 0 0,-3 5 0 15,4-5 0-15,3 3 0 0,-4 9 0 16,4-7 0-16,0-5 0 0,4 9 0 0,-4-3 0 15,3 0 0-15,1-1 0 0,-1 1 0 0,1 0 0 0,-1 0 0 16,1 2 0-16,-1-2 0 0,4 0 12 0,-3 2-4 16,3-2 0-16,0 0-8 0,0-6 0 0,-4 0 0 15,5 0 0-15,-1 0 0 0,0-1 0 16,0 1 0-16,-4-6 0 0,1 6 0 0,-4-6 0 0,0 0 10 0,7 9-10 0,-4-3 8 16,1 0-8-16,3-6 0 0,0 6 0 0,0-6 8 15,0 0-8-15,0 0-17 0,0 0 4 0,0-6 1 31,0 6-50-31,0 0-10 0,4-6-1 0,0 3-1 16,-1-6-90-16,-3 6-17 0</inkml:trace>
  <inkml:trace contextRef="#ctx0" brushRef="#br0" timeOffset="75034.027">21678 6831 1148 0,'0'0'25'0,"4"-5"6"0,-1-7 1 0,-3 6 0 0,4-6-32 15,-4 6 0-15,3-3 0 0,-3 4 0 0,0-4 73 0,0 3 9 16,0 6 2-16,0 0 0 0,0 0 8 0,-3-3 3 15,3 3 0-15,-4-6 0 0,4 6-54 0,-7 0-10 16,0 0-3-16,0 6 0 0,0-6 8 0,0 3 0 16,-4 3 1-16,4 3 0 0,0-4-37 0,0 4 0 15,0-9 0-15,0 6 0 0,0 6 12 0,0-6-3 16,0 0 0-16,3 0 0 0,-3 2-9 0,4-2 0 16,-4 6 0-16,3-6 0 0,1 0 0 0,-1 0 0 15,1 0 0-15,3-6 0 0,-4 5 0 0,4-5 0 16,-3 6 0-16,3 3 0 0,0-3 0 0,0-6 0 15,-4 6 0-15,4 6 0 0,0-6-8 0,-3-1 8 0,3-5 0 16,0 6 0-16,0 6 0 0,0-12 0 0,0 0 0 0,0 0 0 16,0 0 0-16,0 0-11 15,0 0 11-15,0 0-8 0,3 3 8 0,-3-3 0 0,0 0 8 0,0 0-8 16,0 0 0-16,0 0 9 0,4-3-9 0,3 3 0 16,-7 0 0-16,7 0 0 15,-4 0 0-15,-3 0 0 0,0 0 0 0,4-6 0 16,3 6 0-16,-7 0 0 0,0 0 0 0,7 0 0 0,-7 0 0 0,3 0 0 15,4 0 0-15,-7 0 0 0,8 0 0 0,-5 0 0 16,4 6 0-16,-7-6 0 0,7 0 0 0,-3 3 0 16,3 6 0-16,-4-6-9 0,4 3 9 0,-7-6-8 15,0 0 8-15,4 6 11 0,-1-1-3 0,-3-5 0 16,0 0-8-16,4 6-11 0,3 6 3 0,-3 3 0 16,-4-4 8-16,3 1 11 0,1-6-3 0,-4 6 0 0,0 0-8 15,0-4 0-15,0 1 0 0,0 0 0 0,0 9 0 16,0-12 0-16,0-6 0 0,0 0-11 15,-4 6 11-15,1-1 0 0,-1 1 8 0,0-3-8 0,1 9 0 0,-1-6 0 16,1 0 0-16,-1 0 0 0,-3-1 8 0,0-5-8 16,7 0 8-16,-7 6-8 15,0 0 11-15,0-6-3 0,0 6 0 0,-4-6 0 16,4 0-8-16,0-6-11 0,-3 0 3 0,3 6 0 16,-4-11-40-16,0 5-8 0,1-3-2 0,-1-3 0 15,1 0-41-15,3 1-8 0,0-1-1 0</inkml:trace>
  <inkml:trace contextRef="#ctx0" brushRef="#br0" timeOffset="76286.768">22532 5409 781 0,'0'0'16'0,"0"0"5"15,0 0-21-15,0 0 0 0,0 0 0 0,0 0 0 16,0 0 67-16,0 0 9 0,0 0 1 0,0 0 1 16,0 0 6-16,0 0 0 0,0 0 1 0,0 0 0 15,0 0-43-15,0 0-9 0,0 0-1 0,-4 11-1 16,4-11 13-16,-3 6 2 0,-1 0 1 0,4 0 0 16,0 0-19-16,-3 6-3 0,3-4-1 0,-4 1 0 15,4 6-24-15,0-3 0 0,4-1-9 0,-4 7 9 16,3 3 10-16,1-4 9 0,-1-2 1 0,4 9 1 15,-3-1-21-15,3 1 0 0,0 2 0 0,-3 3 0 16,3 4 15-16,-4-10-2 0,1 4 0 0,-1-4 0 16,1 4-13-16,-4-4 0 0,3 1 0 0,-3-7 0 0,4 4 0 15,-1-3-10-15,-3-4 10 0,0 4-8 16,0 0 16-16,-3-7 4 0,-1-5 1 0,1 6 0 0,-1-3 6 0,1-3 1 0,3 0 0 16,-4-1 0-16,1-5-4 0,3 0-1 0,0 0 0 15,0 0 0-15,0 0 14 0,0 0 3 0,0 0 1 0,0 0 0 16,0 0-6-16,0 0-2 0,0 0 0 15,0 0 0-15,0 0 1 0,0 0 0 0,0-5 0 0,-4-4 0 16,4 9-26-16,0-9 0 0,4 0 0 16,-4-3 0-16,0 12 0 0,0-6 8 0,3-5-8 15,1 5 0-15,-4-9 0 0,3 6-14 0,4 1 2 0,-3-4 0 16,-1 6 12-16,1-6 16 0,-1 0-3 0,-3 4-1 16,7 2-12-16,-3 0 0 0,0 0 0 0,3-6 0 15,-4 6-18-15,1 0 0 0,3 1 0 0,0-1 0 16,0 3 18-16,-4 0-8 0,-3 3 8 0,7-3 0 15,0 3-21-15,1 0 2 0,2 0 1 0,1 3 0 16,-1-3 0-16,1 3 0 0,3-3 0 0,-3 3 0 16,3 3 2-16,-4-6 0 0,4 5 0 0,-3 1 0 15,3 0-1-15,-3-6 0 0,-1 12 0 0,1-6 0 16,-4 0-7-16,0-3-2 0,0 5 0 0,0 1 0 16,-3 3-5-16,-1 0-1 0,1 0 0 0,-4-4 0 15,3 10 4-15,-3 0 0 0,0-1 0 0,0 1 0 16,-3-3 7-16,-4-4 1 0,-1-5 1 0,1 6 0 15,-3-6 10-15,-1 3 9 0,1-3-13 0,-1-1 5 16,4 1 18-16,-4 6 4 0,4-12 1 0,0 6 0 0,-3 0 5 16,3-6 2-16,0 6 0 0,-4-6 0 0,4 0-13 15,7 0-9-15,-7 0 12 0,-4-6-12 0,4 6 0 0,0 0-17 16,-3-6 1-16,3 6 1 16,3-6-28-16,1-6-5 0,-1 6-2 0,4-2 0 15,-3-1-10-15,-1 0-1 0,4-3-1 0,0 0 0 0,0-5-96 0,0-4-19 16</inkml:trace>
  <inkml:trace contextRef="#ctx0" brushRef="#br0" timeOffset="76888.437">23036 5955 1206 0,'0'0'26'0,"0"0"6"0,0 0 0 0,0 0 3 0,0 0-35 15,0 0 0-15,0 0 0 0,0 0 0 0,0 0 26 0,0 0-2 0,0 0 0 0,4 3 0 16,-4-3-14-16,3 3-10 0,4 0 12 0,1 0-12 15,-5 6 8-15,-3-9-8 0,0 0 0 0,0 0 0 16,7 0 0-16,0 0 0 16,-3 0 0-16,3 0 0 0,-7 0 15 0,3 0-4 15,4 0-1-15,-3 0 0 16,-1-9 9-16,1 9 1 0,-1-3 1 0,1-3 0 0,0 3 13 0,-1 3 2 0,1-5 1 0,-1-1 0 16,1 0-24-16,-4 0-5 0,0 0 0 0,0 0-8 31,3 0-15-31,-3-3-9 0,0 4-3 0,4-1 0 15,-4 0-23-15,-4 0-5 0,4 0-1 0,-3 0 0 0,-1 0 0 16,-3 0 0-16,4 1 0 0,-5 5 0 0,1-6 39 0,0 3 7 0,0 3 2 16,-3 0 0-16,3 0 22 0,-4 0 5 0,0 3 1 0,1 3 0 15,-1-6-20-15,1 5 0 16,-1 1-8-16,1 0 8 0,-1 6 0 16,4-6 0-16,0 0 0 0,3 0 0 0,-3-1 0 0,4 4 0 0,-1 3 0 0,1 0 0 15,-1 0 0-15,4-4 8 0,0 10 1 16,0-6 0-16,0-1-1 0,4 1 0 0,-1 6 0 0,1-3 0 15,-1 2-8-15,1-5 12 0,-1 0-12 16,4 2 12-16,-3 4-12 0,-1-6 0 0,5-6 0 0,-5 3-11 16,1-4 11-16,-4-5 0 0,7 6 0 0,-7-6 0 15,10 12 0-15,-3-12 0 0,4 6 0 0,-4-6 0 16,-7 0 0-16,10 0 0 0,-2 0 0 0,2-6-8 16,-3 6-98-16,-7 0-19 0</inkml:trace>
  <inkml:trace contextRef="#ctx0" brushRef="#br0" timeOffset="77304.099">23347 5338 1026 0,'0'0'28'0,"0"0"8"0,0 0-28 0,0 0-8 0,-4 6 0 0,1 3 0 16,-1 2 46-16,1-5 8 0,-1 6 2 0,1-6 0 15,3 3 11-15,-4 3 2 0,1-1 1 0,-1-5 0 16,4 6-8-16,-3 0-2 0,3 5 0 0,0 4 0 0,-4-3-36 0,4 2-8 15,0 10-2-15,0-7 0 16,0-2 8-16,0 2 2 0,4-2 0 0,-4 2 0 16,3 1-24-16,1-4 0 0,-4 10 0 0,3-7 0 15,1 10 0-15,-4-10-16 0,0 10 2 0,3-4 1 16,1-6 13-16,-4 4 0 0,3-4 0 0,-3 4 0 16,0-4 0-16,0-5 0 0,0 3 0 0,0-4 0 15,0-5 8-15,0 3 4 0,0-6 0 0,-3-1 1 16,6 4-49-16,-3-6-9 0,0-6-3 0,0 0 0 15,0 0-51-15,0 0-10 0,0 0-3 0</inkml:trace>
  <inkml:trace contextRef="#ctx0" brushRef="#br0" timeOffset="77760.667">23456 5450 752 0,'0'0'16'0,"0"0"4"0,0 0 1 0,0 0 0 0,0 0-21 0,-3 9 0 0,3-9 0 0,-4 5 0 0,4 1 56 0,-3 0 6 15,3 0 2-15,0 0 0 16,0 0 9-16,0 6 3 0,3-7 0 0,-3 4 0 16,0 3-32-16,4 6-5 0,-1-1-2 0,1-2 0 15,-4 9-21-15,3-7-5 0,1 4-1 0,-1-4 0 16,-3 7-10-16,4-1 8 0,-4-2-8 0,0 8 8 16,0-8-8-16,0 3 0 0,0-1 0 0,-4 4 8 15,4-10-8-15,-3 10 0 0,-1-4 0 16,4 1 8-16,-3-4-8 0,3 10 10 0,-4-13-10 0,1 10 10 15,-1-10-10-15,4 7 0 0,-3-12 0 0,3 2 0 16,-4 4 0-16,4 0 8 0,0-7-8 0,0 4 0 16,0-3 0-16,0 5 0 0,4-5 8 0,-4-3-8 0,3 3 10 0,-3-6 0 0,4 0 0 15,-4-1 0-15,0-5-10 0,0 0 12 16,3 12-12-16,-3-12 12 0,0 0-23 0,0 0-4 0,0 0-1 16,7-12-654-16</inkml:trace>
  <inkml:trace contextRef="#ctx0" brushRef="#br0" timeOffset="78449.842">23604 6011 684 0,'0'0'15'0,"0"0"3"0,0 0 1 0,0 0 0 0,4 0-19 0,-4 0 0 15,0 0 0-15,0 0 0 0,7 6 65 0,0-3 10 16,-3-3 1-16,-4 0 1 0,0 0-23 0,7 3-5 15,0 0-1-15,0-3 0 0,-7 0-19 0,3 0-4 16,-3 0-1-16,7 0 0 0,0 0 23 0,-7 0 4 16,0 0 1-16,0 0 0 0,4-3-7 0,3 3-1 15,-4-3 0-15,1 0 0 16,-4-3-10-16,7 6-2 0,-3-6-1 0,-1 0 0 16,4 1 1-16,0-7 1 0,0 6 0 0,0-9 0 0,0 9-33 15,-3 1 0-15,-1-7 0 0,1 6 0 0,-1-6 13 0,1 6-4 0,0-6-1 16,-4 7 0-16,3 2-8 15,-3-9 0-15,0 12 0 0,0-12 0 0,0 12 0 0,-3 0 0 16,-1-6 0-16,4 6 0 0,-4 0-31 16,1-6-8-16,-1 6-1 0,-3 0-1 0,0 0 24 0,4 0 5 0,-4 0 0 15,0 0 1-15,0 6 2 0,0-6 0 16,0 0 0-16,-1 6 0 0,-2-6 9 16,3 12 0-16,0-6 0 0,0 0 0 0,0 0 0 0,0-1-8 0,0 4 8 0,3 3-12 15,0-6 12-15,1 6 0 0,-1-6 0 0,-3 2 0 16,7-2 0-16,-7 6 0 0,4 0 0 0,-1-6 0 15,1 5 14-15,-1-5-2 0,1 6 0 0,-1-3 0 16,4 3 0-16,-3-7 0 0,3 7 0 0,-4 0 0 16,4-3 22-16,0 0 4 0,0-1 1 0,0 4 0 15,4-6-16-15,-4 6-3 0,0-12-1 0,3 6 0 16,1 0-1-16,-4-1 0 0,3 4 0 0,1 3 0 16,-1-6 1-16,4 0 0 0,-3-6 0 0,3 6 0 15,0-6-19-15,-7 0 0 0,7 0 0 0,4-6 0 16,-1 6 0-16,1-6 0 0,3 0 0 0,0 6 0 15,0-6-45-15,4 0-16 0,-1 0-3 16,1 3-1-16,3-2-127 0,-3-1-24 0,-1-6-6 16</inkml:trace>
  <inkml:trace contextRef="#ctx0" brushRef="#br0" timeOffset="79091.4">24123 5826 1335 0,'0'0'29'0,"0"0"7"0,0 0 0 15,0 0 2-15,0 0-30 0,0 0-8 0,0 0 0 0,0 0 0 16,0 0 71-16,0 0 13 0,0 0 2 0,0 0 1 15,0 0-11-15,0 0-3 0,-7 0 0 0,7 0 0 0,-7 0-39 0,0 6-8 16,7-6-2-16,-7 0 0 0,7 0-7 0,-7 3-1 16,0 0-1-16,-4-3 0 0,4 3-15 0,-4 0-10 15,4-3 2-15,0 0 0 16,-3 3 8-16,-1 3 0 0,1-1-9 0,-1 1 9 16,0 0 0-16,1 6 0 0,3 0 0 0,-4-4 8 15,4 4-8-15,4-6 0 0,-1 6 0 0,1-6 0 16,3-6 0-16,0 0-16 0,0 0 4 0,0 0 1 15,0 0 11-15,0 0 0 0,0 0 0 0,0 0 8 16,0 0 7-16,0 0 1 0,0 0 1 0,0 0 0 16,3 6-5-16,-3-6 0 0,0 0-1 0,7 0 0 15,0 6-11-15,-7-6 0 0,11 5 0 0,-11-5 0 16,7 0 0-16,-7 0 0 0,10 3 0 0,-3 0 0 16,-7-3 0-16,7 6 0 0,-7-6 0 0,8 9 0 0,2-9 0 15,-10 0 0-15,7 6 0 0,4-6 0 0,-11 0 0 16,10 6 0-16,-3 0 0 0,0-1 0 0,-7-5 0 0,0 0 0 15,0 0 0-15,7 12 0 0,-3-6 0 0,3 3 0 16,-3-3 0-16,-1 6 0 0,-3-7 0 16,4 7 0-16,-4 0 0 0,0-3 0 0,0-3 0 15,3 3 0-15,-3-1 0 0,0 4 0 0,-3 0 8 0,3-6 0 0,0 0 0 0,-4 2 0 16,1 4-8-16,-1 0 0 0,-3-6 0 0,0 6 0 16,3-1 0-16,-3 1 0 0,0-3 0 0,0 3 0 15,0-1 0-15,0 1 0 0,4-6 0 0,-4-3 0 16,0 0 0-16,3 0 12 0,0 0-12 0,4-3 12 0,0 0-12 15,-3 0 0-15,3 0-12 0,-7 0 12 16,0 0-32-16,0-3 2 0,3 0 0 16,-3 0 0-16,4 0-42 0,-4-3-8 0,0-6-1 0,-4 7-468 15,4-1-94-15</inkml:trace>
  <inkml:trace contextRef="#ctx0" brushRef="#br0" timeOffset="80217.962">22860 6908 774 0,'0'0'16'0,"0"0"4"0,0 0 1 0,0 0 2 0,0 0-23 0,0 0 0 0,0 0 0 0,0 0 0 0,0 0 68 16,0 0 8-16,0 0 3 0,0 0 0 0,0 0-19 0,0 0-4 16,0 0-1-16,0 0 0 0,0 0-10 0,0 0-1 15,0 0-1-15,0 0 0 16,0 0-3-16,0 0 0 0,0 0 0 0,0 0 0 16,0 0-13-16,0 0-3 0,0 0-1 0,0 0 0 0,0 0-7 15,0 0-2-15,0 0 0 0,0 0 0 0,0 0-1 0,0 12 0 16,0-12 0-16,0 6 0 0,-4-1-3 0,4 1-1 15,0 0 0-15,0 3 0 0,4 3 4 0,-4 0 1 16,0-1 0-16,0 1 0 0,4 9-14 0,-4-4 9 16,3 7-9-16,-3-10 8 0,4-2-8 0,-4 12 0 15,3-12 0-15,-3 5 0 0,4 10 0 0,-4-10 0 16,3 1 0-16,-3 2 0 0,0 4 0 0,0-6 0 16,4 2 0-16,-4 4 0 0,3-10 8 0,-3 10-8 15,0-6 8-15,0-1-8 0,0-2 8 0,0 3-8 0,0-7 0 16,0 7 8-16,0-9-8 0,-3 3 8 15,3 5-8-15,-4-11 8 0,4 6 0 0,0-3-8 0,-3-3 12 16,-1 5-4-16,4-5 0 0,0 0 0 16,0 0 0-16,-3-6 0 0,3 0 13 0,0 0 3 0,-4 0 0 0,4 0 0 15,-3-6 11-15,3 6 2 0,-4 0 1 0,4-6 0 16,-4 3-17-16,1-6-3 0,-1 4-1 0,-3-4 0 16,4 3-17-16,-4-6 0 0,3 6 8 0,-3-9-8 15,4 4 0-15,-1 2-12 0,-3 0 1 0,4-9 1 16,-5 7-23-16,1-4-5 15,4-3-1-15,-4 7 0 0,0-1-21 0,3-3-5 16,1 0-1-16,-1 1 0 0,1 2-2 0,-1-6-1 0,1 4 0 16,-1 2 0-16,1-6-129 0,3 1-26 0,-4-16-4 0,4 10-2 0</inkml:trace>
  <inkml:trace contextRef="#ctx0" brushRef="#br0" timeOffset="80531.155">22789 6555 1566 0,'0'0'34'0,"-3"-6"7"0,-1 0 2 0,-3 6 1 0,4-11-35 0,-1 8-9 0,4 3 0 0,-3-6 0 16,3 6 28-16,0 0 3 0,0-6 1 0,0 6 0 16,-4-6 0-16,4 6 0 0,0 0 0 0,0 0 0 15,0 0-32-15,0 0 0 0,0 0 0 0,4 0 0 32,-1-6-20-32,4 6-9 0,0-6-3 0,0 6 0 15,4 0-44-15,3 6-10 0,-3-6-2 0,3 6 0 0</inkml:trace>
  <inkml:trace contextRef="#ctx0" brushRef="#br0" timeOffset="81251.772">23125 6949 754 0,'0'0'21'0,"0"0"5"0,0 0-26 0,0 0 0 0,-7 0 0 0,7 0 0 16,-8 0 73-16,8 0 10 0,0 0 1 0,-7 0 1 16,0 3-26-16,0-3-6 0,-3 0-1 0,3 3 0 15,7-3 8-15,0 0 2 0,0 0 0 0,0 0 0 16,0 0 18-16,-4 0 4 0,4 0 1 0,0 0 0 16,0 0-24-16,-7 0-5 0,0 6 0 0,7-6-1 15,0 0-33-15,0 0-6 0,0 0-2 0,0 0 0 16,0 0-14-16,-4 3 0 0,-3 0 0 0,4 6 0 15,3-9 0-15,-4 5 14 0,1 1-4 0,-1 0-1 16,4 0-9-16,0 6-17 0,-3 0 4 0,3-4 1 16,0 4 12-16,0-6 0 0,0 6 0 0,0-6 0 15,3 0 0-15,1-4 0 0,-1 4 0 0,1 0 0 16,-1 0 13-16,1 6-4 0,3-6-1 0,-3 0 0 0,3 0 1 16,-4-6 0-16,4-6 0 0,-3 6 0 0,3 6-9 0,0-6 0 15,-7 0 0-15,7 5 0 0,0 1 0 16,0-6 8-16,0 3-8 0,0 0 8 15,-7-3-8-15,0 0-11 0,7 0 3 0,-7 0 0 16,7 0 8-16,-3-3 0 0,3 3 8 0,-7 0-8 0,7 0 0 0,-4-3 0 16,4 3 0-16,1-6-8 0,-1 1 8 0,0-7 0 15,0 6 8-15,0-12-8 0,0 9 0 0,-4 4 0 16,1-7 0-16,-1 0 0 0,1 6 0 0,-1 0-8 16,1-6 0-16,-4 7 0 15,0-4-24-15,0 9-4 0,0 0 0 0,-4-12-1 0,1 6 17 0,-1 0 4 16,1 0 1-16,-4 1 0 0,3-1 15 0,-3 3-9 0,0-3 9 15,0 0-8-15,0 3 16 0,0 0 3 0,0 3 1 16,0-6 0-16,7 6-12 0,-7 0 0 0,0 0 0 0,0-6 0 16,7 6 0-16,0 0 0 0,-7 0 0 0,7 0 0 15,-11 6-8-15,8-6-4 0,-5 6-1 0,5 0 0 32,3 3-130-32,-4 3-25 0,4-7-6 0,-3 1-1 0</inkml:trace>
  <inkml:trace contextRef="#ctx0" brushRef="#br0" timeOffset="81782.166">23364 6599 1220 0,'0'0'27'0,"0"0"5"0,-3-6 2 0,3 0 0 0,0-2-34 0,-4 5 0 0,4 3 0 0,0 0 0 15,0-3 84-15,0 3 9 0,0 0 3 0,0 0 0 16,0 0-61-16,0 0-12 0,0 0-3 0,0 0 0 15,0 0-11-15,0 0-9 0,0 0 12 0,0 0-12 16,0 0 8-16,-3 6-8 0,-1 5 0 0,1 4 0 16,3-3 0-16,-4 0 0 15,1 5 0-15,3 4 0 0,-4-4 13 0,4-2-4 0,0-3-1 0,-3 11 0 16,3-11 0-16,0 6 0 0,-4-1 0 16,4 4 0-16,4-3 10 0,-4 2 2 0,3-2 0 0,-3 0 0 15,4-1-10-15,-4-2-2 0,0 3 0 16,3-1 0-16,-3-8 4 0,0 6 0 0,4-1 0 0,-4-2 0 15,0 6-12-15,0-4 8 0,3-2-8 0,-3 0 8 16,0 6-8-16,0-10 8 0,4 4-8 0,-4 6 8 16,0-12-8-16,3 0 0 0,-6 0 0 0,3 5 0 15,0-8 0-15,0 9 0 0,0-6 0 0,0-6 8 16,3 6-8-16,-3-6 0 0,0 6 0 0,0-6 0 16,0 0-21-16,0 0 0 0,0 0 0 0,0 0 0 15,0 0-31-15,0 0-5 16,0 0-2-16,0 0-445 0,7-6-90 0</inkml:trace>
  <inkml:trace contextRef="#ctx0" brushRef="#br0" timeOffset="82129.438">23530 6987 1184 0,'0'0'26'0,"0"0"6"0,0 0 0 0,0 0 1 0,0 0-33 0,0 0 0 0,0 0 0 0,0 0 0 16,0 0 47-16,0 0 2 0,0 0 1 0,0 0 0 15,0 0-21-15,0 0-4 0,0 0-1 0,0 0 0 16,4 6 15-16,-4 0 2 0,0-6 1 0,3 6 0 15,1 3-6-15,-4 0-2 0,0-1 0 0,0 4 0 16,0-6-5-16,0 6-1 0,0 0 0 0,0-7 0 16,0 4-16-16,0-3-3 0,0 6-1 0,0-6 0 15,0-6-8-15,0 6-11 0,0 0 3 0,0-6 0 16,0 0-52-16,0 0-9 0,0 0-3 0,0 0-667 16</inkml:trace>
  <inkml:trace contextRef="#ctx0" brushRef="#br0" timeOffset="82342.952">23569 6661 1206 0,'0'0'26'0,"0"0"6"0,0 0 0 0,0 0 3 0,0 0-35 0,0 0 0 0,0 0 0 0,-7 6 0 15,7-6 0-15,0 0 0 0,0 0 0 0,0 6 0 16,0-6 0-16,0 6 0 0,0-1 0 0,0 7 0 31,4-9-123-31,-4 3-25 0</inkml:trace>
  <inkml:trace contextRef="#ctx0" brushRef="#br0" timeOffset="83073.201">23714 6952 1177 0,'0'0'25'0,"0"0"6"0,0 0 1 0,0 0 2 0,0 0-34 0,0 0 0 15,0 0 0-15,0 0 0 0,0 0 68 16,0 0 6-16,0 0 2 0,0 0 0 0,0 0-17 0,0 0-3 16,0 0-1-16,0 0 0 0,0 0-11 0,0 0-3 15,0 0 0-15,0 9 0 0,3-3-20 0,1-3-4 16,3 3-1-16,-4-1 0 0,4-5-16 0,0 6 10 15,1-6-10-15,-1 6 8 0,0-6-8 0,0 6 10 16,3-6-10-16,-3 0 10 0,0 0-2 0,0 0-8 0,0 0 12 16,4-6-4-16,-4 6 1 0,0 0 0 0,0-6 0 15,0 0 0-15,0 1-1 0,0 5 0 0,0-9 0 16,-3 6 0-16,3 0 0 0,-3-3-8 0,-4 6 12 0,3-6-4 16,1 0-8-16,-1 0 10 0,1 0-10 15,-1 6 10-15,-3-11-10 0,4 5 0 0,-4-6 0 16,0 6 8-16,0-3-8 0,0 3-16 15,0 1 4-15,0-1 1 0,0-6-7 0,0 6-2 0,-4-3 0 0,4 9 0 16,-3-3 3-16,3 3 0 0,-4-6 0 0,-3 3 0 16,0 1 1-16,7 2 1 0,0 0 0 0,-7 2 0 15,0 4-4-15,0 0-1 0,3-3 0 0,-3 9 0 16,0 0 20-16,0-6-10 0,0 5 10 0,0-5-8 16,0 3 8-16,0 3 0 0,3 0 0 0,1-1 0 15,-4-5 17-15,3 6 6 0,1 0 1 0,-1 2 0 16,1-8-24-16,-1 6 0 0,4 0 0 0,-3 0 0 15,3 2 0-15,0-8 0 0,0 12 0 0,0-6 0 0,0-7 11 16,0 7-3-16,0 3 0 0,0-9 0 0,0-6 0 16,0 0 0-16,3 12 0 0,1-7 0 0,-1 4 0 0,1 3 0 15,3-6 0-15,-4 6 0 0,1-7-8 0,-1 1 0 16,1 6 0-16,-1-6 0 0,1 0 0 0,0 3 12 16,-1-3-12-16,1-1 12 0,-1 1-12 0,-3-6 0 15,0 0 0-15,7 6 8 0,-7-6-8 16,4 0 0-16,-4 0 0 0,7 0 0 0,0 0 0 0,0 0-17 15,0-6 4-15,0 0 1 16,4 1-135-16,-4-4-26 0,14-9-6 0,-7 6-1 0</inkml:trace>
  <inkml:trace contextRef="#ctx0" brushRef="#br0" timeOffset="83833.143">24169 6840 1409 0,'0'0'29'0,"-4"-3"7"16,4 3-28-16,-3-6-8 0,3 6 0 0,-4-5 0 15,4 2 68-15,0 3 13 0,-3-9 3 0,3 3 0 16,0 6-20-16,-4 0-3 0,4 0-1 0,-7-6 0 16,7 6-9-16,0 0-3 0,-3-6 0 0,3 6 0 15,-7 0-28-15,-1 0-7 0,1 0-1 0,0 0 0 16,7 0-12-16,-7 0 0 0,7 0 0 0,-7 6 0 16,0 0 0-16,4 0 0 0,-4 3 0 0,0-3-10 15,-1-1 10-15,1 4 0 0,0 0 0 0,0-3 0 16,0 6 0-16,0-6-8 0,4-1 8 0,-4 1-8 15,3 0 8-15,1 0 0 0,-1-3 0 0,1 9 0 16,3-12 0-16,0 6-8 0,0-6 8 0,-4 6-8 16,4-6 8-16,0 5 0 0,0-5 0 0,-4 12 0 15,4-12 0-15,0 6 0 0,0-6 8 0,4 3-8 16,-4 6 8-16,0-9-8 0,0 6 8 0,4 3-8 16,-1-4 0-16,1 1 0 0,-1 0 0 0,4 0 0 0,-3-6 8 0,3 12-8 15,-4-12 8-15,4 3-8 16,4 0 11-16,-4 3-3 0,4-6 0 0,-4 2 0 0,-4-2-8 15,-3 0-11-15,0 0 3 0,0 0 0 0,0 0 8 0,7 3 0 16,-3 0 0-16,-4-3 0 0,7 0 0 0,-7 0 0 16,3-3 0-16,-3 3 0 0,4 0 0 0,-4 0-8 0,7 0 8 0,-4 0-8 15,-3 0 8-15,7 0 0 16,1 0 8-16,-5 0-8 0,4 0 0 0,-7 0 0 0,7 0 0 0,-3 0 0 16,-4 0 0-16,0 0 0 0,0 0 0 0,0 0 0 15,7 3 0-15,-7-3 0 0,3 6 0 0,-3-6 0 16,4 6 0-16,-1 0 0 0,1 6 0 0,-1-6 0 15,-3 2 0-15,4-2 8 0,-4 3-8 0,0 6 0 16,0-9 8-16,-4 6-8 0,4-7 10 0,-3 4-10 16,3 3 11-16,-4 0-11 0,1-6 12 0,-1 5-12 15,1-5 14-15,-1 0-4 0,1 6-1 0,-4-6 0 16,3 0-9-16,-3 2 0 0,0-2 0 0,7-6 8 16,-7 0-8-16,7 0 10 0,-7 6-10 0,7-6 10 15,-7 0-10-15,7 0 0 0,-4-6 0 0,4 6 8 16,-7-6-8-16,4 1-9 0,-1-1 9 0,1 3-13 15,-1-3-3-15,4 6 0 0,-7-3 0 0,7 3 0 16,-3-9-32-16,3 9-6 0,-8 0-2 0,8 0 0 16,0 0-115-16,-7-6-23 0,7 6-5 0</inkml:trace>
  <inkml:trace contextRef="#ctx0" brushRef="#br0" timeOffset="90960.219">25640 6414 1147 0,'0'0'24'0,"0"0"5"0,0 0-29 0,0 0 0 0,0 0 0 0,0 0 0 16,0 0 77-16,0 0 10 0,0 0 1 0,0 0 1 16,0-9-25-16,0 9-4 0,0-6-2 0,0-5 0 15,0 11-18-15,0-6-4 0,-4 0-1 0,4 6 0 16,0-6-19-16,-3 0-4 0,3 0-1 0,-4 0 0 15,4-3 8-15,-3 1 1 0,-4-1 1 0,3 3 0 16,-3 0-5-16,4-6 0 0,-4 1-1 0,-4 5 0 16,4-3-15-16,-4-3 0 0,1 6 0 0,-4-6 0 15,3 1-8-15,0 5-5 0,1-3-1 0,-1 6 0 16,1 0 14-16,-1 6-11 0,1 0 11 0,-1 6-10 16,0-3 10-16,1 0-12 0,-1 5 12 0,4 1-12 15,0 0 12-15,0 3-13 0,0-4 5 0,0 7 8 16,0-9 0-16,3 5 0 0,1 7 0 0,3-9 0 0,-4 2-9 15,4 10 9-15,0-6 0 0,4-1 0 0,-4 4 0 0,3 8 0 16,-3-5 0-16,4 8 0 0,-1-8 0 0,4 8 0 16,-3-6 0-16,3 4 0 0,-3 2 0 0,3 3 0 15,-4-8 0-15,1 8 0 0,3-5 0 16,-4 2 11-16,1 0-3 0,3 4-8 0,-4-7 0 0,1 3 0 0,-1-2 0 0,1-4 0 16,0 4 0-16,-1-10 0 0,1 10 0 15,-1-13 0-15,1 4 8 16,-4-4-8-16,3 1 0 0,1-6 0 0,-4 2 0 0,0-8 0 0,3 0 0 0,-3-6 0 15,0 0-49 1,0 0-11-16,4 0-1 0,-1-6-1 0,1 0-41 0,-1-5-8 16,-3-1-1-16</inkml:trace>
  <inkml:trace contextRef="#ctx0" brushRef="#br0" timeOffset="91348.94">25234 6834 1295 0,'0'0'27'0,"0"0"6"0,0 0-33 0,0 0 0 0,0 0 0 0,0 0 0 15,0 0 62-15,0 0 6 0,0 0 0 0,0 0 1 16,0 0-17-16,0 0-4 0,0 0-1 0,0 0 0 16,7-3-6-16,-3 1-1 0,3-1 0 0,-4 0 0 15,4 0-30-15,0-3-10 0,1 6 0 0,-1 0 0 16,0-6 11 0,3 6-11-16,1-6 10 0,-1 0-10 0,1 6 0 0,0 0 0 0,-1-6 0 0,4 6-10 15,0 0 10-15,0 0 0 0,4 0 0 0,-4-6 0 16,0 6-34-1,0 6-2-15,1-6 0 0,-1 0 0 0,0 6-8 0,-4-6-3 0,4 6 0 16,-3 0 0-16,0 0-18 0,-1 0-4 0,-3 0-1 0,4 2 0 16,-4-2 18-16,3-3 4 0,-2 6 1 15</inkml:trace>
  <inkml:trace contextRef="#ctx0" brushRef="#br0" timeOffset="91870.976">25855 6402 1196 0,'0'0'24'0,"0"0"8"0,0 0-32 16,0 0 0-16,0 0 0 0,0 0 0 0,0 0 57 0,0 0 6 0,0 0 1 0,0 0 0 16,0 0-20-16,0 0-3 0,0 0-1 0,0 0 0 15,0 0 7-15,0 0 1 0,0 0 0 0,0 0 0 16,0 0-11-16,0 12-1 15,4-6-1-15,-4 0 0 0,0 0-17 0,3 5-3 0,-3-2-1 0,0 0 0 16,0 6-3-16,0 2-1 0,0-5 0 0,0 0 0 16,0 3-1-16,0 8 0 0,0-5 0 0,4 8 0 15,-4-2-9-15,0 2 0 0,3 4 9 0,1 5-9 16,-1 3 0-16,1-9 0 0,-1 4 0 0,-3-7 0 16,4-2 8-16,-1-1-8 0,1-2 8 0,-1 2-8 15,1 1 12-15,-1 2-3 0,1-2 0 0,0 8 0 16,-1-2-9-16,1-10 8 0,-1 10-8 0,-3-13 8 15,4 4-8-15,-4-4 0 0,0-5 0 0,3 3 0 16,-3-6 8-16,0-3-8 0,0-6 12 0,0 0-4 16,0 0-8-16,0 0 10 0,0 0-10 0,0 0 10 15,0 0-28-15,0 0-6 0,0 0 0 0,0-6-1 16,-3-3-50-16,3-6-9 0,3 3-3 0</inkml:trace>
  <inkml:trace contextRef="#ctx0" brushRef="#br0" timeOffset="92543.875">26067 7017 1013 0,'0'0'20'0,"0"0"8"0,0 0-28 0,0 0 0 0,0 0 0 0,0 0 0 16,0 0 53-16,0 0 6 0,0 0 1 0,0 0 0 16,0 0-39-16,0 0-7 0,0 0-2 0,0 0 0 15,0 0 26-15,0 0 5 0,0 0 1 0,0 0 0 16,0 0-28-16,3 6-4 0,-3-6-2 0,4 2 0 15,-4-2 24-15,3 6 5 0,1 0 1 0,-4-6 0 16,3 0-21-16,-3 0-4 0,7 6-1 0,-7-6 0 16,4 0 1-16,-1 0 0 0,5 0 0 0,-5 6 0 15,1-6 5-15,3-6 2 0,-4 6 0 0,4 0 0 16,-3-6-12-16,-1 6-2 0,4-9-8 0,-3 4 12 16,3-4-12-16,-4 6 11 0,1-9-11 0,3 0 10 15,-3 6-2-15,-1-5 0 0,4 2 0 0,-3-3 0 16,-1 6-20-16,1 0-5 0,-1-5-1 0,-3 5 0 15,0-6-18-15,0 3-4 0,0 0-1 0,-3 0 0 16,-1 4-8-16,1-7-2 0,-1 0 0 0,-3 3 0 16,0 3 27-16,4 0 6 0,-5 1 1 0,1 2 0 0,0 0 17 0,7 3 0 15,-3-6 11-15,-4 12-11 0,0-3 0 16,0 3 0-16,3-1 0 0,-3 4 0 0,0 0-12 16,0 3 3-16,3 0 1 0,-3-1 0 0,4-5 8 15,-1 3 0-15,1 3 0 0,-1 0 0 0,4-7 0 0,0 7 11 0,-3-6-3 16,6 6 0-16,-3-3 13 0,4 2 3 0,-1-5 0 15,1 6 0-15,-1 0 19 0,1-6 4 0,-1 2 1 16,1 4 0-16,-1-6 0 0,1 6 0 0,0 0 0 16,3-4 0-16,-4 1-33 0,1 0-7 0,3 3 0 0,-4-6-8 15,1 6 0-15,-1-7 0 0,1 1 0 0,-1-3 0 16,-3-3 0-16,4 3 0 0,-4-3 0 0,7 9 0 16,-4-6 0-16,1 0 0 0,3-3 0 0,0 0 0 15,-3 6-32-15,3-6-3 0,0-6-1 0,0 6 0 16,0 0-29-16,0-3-7 0,4 3 0 0</inkml:trace>
  <inkml:trace contextRef="#ctx0" brushRef="#br0" timeOffset="93134.454">26349 6920 801 0,'0'0'34'0,"0"0"-34"15,0 0 83-15,0 0 9 0,0 0 3 0,0 0 0 16,0 0-26-16,0 0-5 0,0 0 0 0,0 0-1 16,0 0-26-16,0 11-5 0,0-5 0 0,0 0-1 15,0 0 17-15,0-6 4 0,0 6 1 0,3 6 0 16,-3-3-12-16,0-4-2 0,4 7-1 0,0-6 0 16,-4 6-15-16,3-6-3 0,1 2-1 0,-4 4 0 15,3-6 1-15,1 6 0 0,3-6 0 0,-4 6 0 16,1-7-7-16,-1 4-1 0,1 3 0 0,-1 0 0 15,1 0 8-15,-1-7 0 0,1 1 1 0,-1 0 0 16,1 6-21-16,0-3 0 0,3-3 0 0,-4-6 0 16,1 5 0-16,3-5 0 0,-4 6 0 0,4-6 0 15,-7 0 11-15,4 0-3 0,-4 0 0 0,3-6 0 16,4 1 4-16,0-1 0 0,1-3 0 0,-5-3 0 16,4 0-2-16,0 7 0 0,0-13 0 0,0 3 0 15,-3 3-10-15,-1 1 0 0,1-7 0 0,-4 6 0 16,3-2 0-16,-3 2 0 0,-3-6 0 0,3 6 0 15,-4-2 0-15,1 2 0 0,-4 0 0 0,3 6 0 0,1-5-14 16,-4 5 5-16,3-6 1 0,1 3 0 0,-4 3-3 0,3 0 0 16,0 6 0-16,1-6 0 15,-1 1-20-15,4 5-4 0,0-6-1 0,0 6 0 16,0 0 0-16,0-12-1 0,4 6 0 0,-4 0 0 16,7 0-53-16,0-3-10 0,0 4-3 0</inkml:trace>
  <inkml:trace contextRef="#ctx0" brushRef="#br0" timeOffset="93864.593">26726 6893 1007 0,'0'0'42'16,"0"0"-34"-1,0 0 79-15,0 0 15 0,0 0 3 0,0 0 1 0,-3 3-37 0,3-3-7 16,0 0-2-16,0 0 0 0,0 0-9 0,0 0-3 0,0 0 0 0,-7 6 0 15,7-6 0-15,0 0 0 0,0 0 0 16,0 0 0-16,0 6-4 0,0-6 0 0,-4 12-1 0,4-6 0 16,0-6-31-1,0 5-12-15,-3 1 8 0,3 6-8 0,0-6 0 16,0 6 0-16,0-3 0 0,0 2 0 16,0 1 0-16,3 0 0 0,-3 2 0 0,0-2 0 0,4 6 0 0,-4-6 0 0,0-1 0 15,0 4 0-15,0-3 0 0,0 0 0 0,0-1 0 16,0-2 0-16,0-3 0 0,0-6 0 0,0 12 0 0,0-12 8 15,0 0-8-15,0 0 0 0,0 0 0 0,0 0 0 16,0 0 8-16,0 0 0 0,0 0 0 0,0 0 0 16,0 0 7-16,0 0 1 0,-4-3 0 0,1-6 0 15,-1 3 9-15,4-3 3 0,-3 4 0 0,-1-7 0 16,1 0-28-16,-1-3 0 0,1 4 0 0,-1-1 0 16,1-6 0-16,3 6 0 0,-4 1 0 0,4 2 0 15,-3-9 0-15,3 12 0 0,-4-5 0 0,0-1 0 16,4 0 0-16,-3 9 0 0,3-9 0 0,0 6 0 15,0 1-8-15,0-1-8 0,0-6 0 0,3 6-1 16,-3 3 17-16,0-3 0 0,4 0 0 0,0 0 0 16,-4 1-11-16,3-1 11 0,1-6-10 0,-1 0 10 15,1 6-8-15,3-3 8 0,0 1 0 0,0-1-9 16,0-3 9-16,0 6 0 0,0 0-9 0,0 0 9 16,0 1 0-16,0-1 0 0,0 0-9 0,0 3 9 15,-3 3 0-15,3-3-12 0,0 3 12 0,0 3-10 16,-4-3 10-16,-3 0-12 0,8 3 12 0,-1 3-12 15,-4-3 0-15,4 0 0 0,0 2 0 0,0 1 0 16,0 0-4-16,0-6-2 0,0 6 0 0,0 0 0 16,4 0-31-16,0-6-7 0,-1 0 0 0,1 6-1 15,3-3-50-15,-3-3-9 0,3 0-3 0,-4 3 0 16,4-3-39-16,0 0-8 0</inkml:trace>
  <inkml:trace contextRef="#ctx0" brushRef="#br0" timeOffset="94612.21">27125 6796 1212 0,'0'0'25'0,"0"0"6"0,0 0-31 0,0 0 0 0,0 0 0 0,0 0 0 15,0 0 104-15,-7 6 16 0,7-6 2 0,-7 0 1 16,7 0-27-16,-7 0-6 0,7 0-1 0,-7 6 0 16,7-6-36-16,-7 0-7 0,7 0-2 0,-7 0 0 15,7 0-24-15,-7 0-6 0,7 0-1 0,-7 6 0 16,0-6-13-16,7 0 0 0,-7 0 0 0,3 6 0 16,-3-3 0-16,0 0 9 0,3 2-9 0,-3-2 12 15,0 3-12-15,4 0 0 0,-1 0 0 0,1 0 0 16,-1 6-11-16,-3-12 11 0,4 6-8 0,-1-1 8 0,4-5 0 0,-3 6 0 0,3-6 0 15,-8 6 8-15,8-6-8 0,-3 6 0 0,3-6 0 0,0 0-8 16,0 6 8 0,0-6 0-16,0 0 0 0,0 0 0 0,0 9 0 0,0-9 8 0,0 6-8 15,0-6 11-15,3 6-11 16,-3-1 0-16,0-5 0 0,4 6 0 16,0 0 11-16,-1 0-3 0,-3-6-8 0,7 0 12 0,-3 3-12 0,-4-3 0 0,3 3 8 15,4 6-8-15,-7-9 0 0,4 3 0 0,3-3 0 16,-7 0 0-16,7 3 0 0,-4 3-10 0,4-6 0 0,-7 0 0 15,7 0 18-15,-3 5 4 0,-4-5 1 0,4-967 0 16,3 1940-13-16,-4-973 0 0,1 6 0 0,3-6 0 16,-7 0 0-16,3 0 0 0,4 6 0 0,-3-6 0 15,-4 0 0-15,7 0 0 0,-4 6 0 0,-3-6 0 16,7 6 0-16,-7-6 0 0,4 0 0 0,-4 0 0 16,7 6 0-16,-7-6 0 0,4 3 0 0,-4 2 0 15,0-5 0-15,3 6-18 0,1 0 4 0,-4 0 1 16,3 0 13-16,-3 6 0 0,0-6 0 0,0 0 0 15,0 2 0-15,0-2 0 0,0 6 0 0,-3 0 0 16,-1 0 12-16,1-7 1 0,3 4 1 0,-8 6 0 16,5 0-14-16,-4-10 11 0,3 7-11 0,-3 3 10 15,0-6-10-15,4 5 0 0,-4-8 0 0,0 6 0 16,3 0 0-16,-3-6 8 0,0 3-8 0,0-1 0 16,3 1 11-16,-3-3-3 0,4 0-8 0,3-6 12 15,-7 6 0-15,7-6-1 0,0 0 0 0,-4 0 0 16,4 0 0-16,-7 6 0 0,7-6 0 0,-7 0 0 15,0 0 0-15,0 0 0 0,7 0 0 0,-7-6 0 16,0 6-11-16,0-6 0 0,0 6-12 0,0-6 12 16,0 0-20-16,7 6 4 0,-4-6 1 0,4 6 0 15,0 0-24-15,0 0-5 0,0 0 0 0,0 0-1 16,0 0-89-16,0 0-18 0,0 0-3 0</inkml:trace>
  <inkml:trace contextRef="#ctx0" brushRef="#br0" timeOffset="95028.572">27368 7178 1892 0,'0'0'53'0,"-7"0"13"0,4 6-53 16,-1 0-13-16,4-6 0 0,-7 6 0 0,4 0 48 0,-1 0 6 0,1 0 2 16,3-6 0-1,0 0-56-15,0 0-12 0,0 0-1 0,0 0-1 16,0 0 14-16,0 0 0 0,0 0 0 0,0 0 10 16,0 0-10-16,0 0 0 0,0 0-12 0,0 0 12 15,0 0-56-15,0 0-3 0,0 0-1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.xml"/><Relationship Id="rId5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douze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9AC73-F1D3-4CA4-8CCE-EB480EF1E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AF67C-AAD8-4A49-B5BD-70451A8E5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323545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In order to </a:t>
            </a:r>
            <a:r>
              <a:rPr lang="en-US" dirty="0" err="1"/>
              <a:t>suprise</a:t>
            </a:r>
            <a:r>
              <a:rPr lang="en-US" dirty="0"/>
              <a:t> Celine, Justin gives her beautiful flowers.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5834739-A896-49C0-82E1-F4E37BB6F877}"/>
                  </a:ext>
                </a:extLst>
              </p14:cNvPr>
              <p14:cNvContentPartPr/>
              <p14:nvPr/>
            </p14:nvContentPartPr>
            <p14:xfrm>
              <a:off x="1614929" y="5598133"/>
              <a:ext cx="5040" cy="169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5834739-A896-49C0-82E1-F4E37BB6F87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06289" y="5589493"/>
                <a:ext cx="22680" cy="3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AC08E53-9299-4DF6-A03A-AE6E16479740}"/>
                  </a:ext>
                </a:extLst>
              </p14:cNvPr>
              <p14:cNvContentPartPr/>
              <p14:nvPr/>
            </p14:nvContentPartPr>
            <p14:xfrm>
              <a:off x="1299240" y="1874160"/>
              <a:ext cx="8553600" cy="25678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AC08E53-9299-4DF6-A03A-AE6E1647974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89880" y="1864800"/>
                <a:ext cx="8572320" cy="2586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A rich person has more money than a poor person.</a:t>
            </a:r>
          </a:p>
        </p:txBody>
      </p:sp>
    </p:spTree>
    <p:extLst>
      <p:ext uri="{BB962C8B-B14F-4D97-AF65-F5344CB8AC3E}">
        <p14:creationId xmlns:p14="http://schemas.microsoft.com/office/powerpoint/2010/main" val="2360328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douze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0DA9B11-D32F-4F31-895B-7EA955481C23}"/>
                  </a:ext>
                </a:extLst>
              </p14:cNvPr>
              <p14:cNvContentPartPr/>
              <p14:nvPr/>
            </p14:nvContentPartPr>
            <p14:xfrm>
              <a:off x="3364200" y="5483880"/>
              <a:ext cx="24480" cy="69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0DA9B11-D32F-4F31-895B-7EA955481C2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54840" y="5474520"/>
                <a:ext cx="43200" cy="8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142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Jeanine </a:t>
            </a:r>
            <a:r>
              <a:rPr lang="fr-FR" sz="2800" b="1" dirty="0" err="1"/>
              <a:t>Deckers</a:t>
            </a:r>
            <a:r>
              <a:rPr lang="fr-FR" sz="2800" b="1" dirty="0"/>
              <a:t>, dite Sœur Sourire, était une nonne belge qui faisait un grand carton internationaux aux années 60 avec la chanson « Dominique.» Elle sourit parce qu’elle comprend </a:t>
            </a:r>
            <a:r>
              <a:rPr lang="fr-FR" sz="2800" b="1"/>
              <a:t>le subjonctif</a:t>
            </a:r>
            <a:endParaRPr lang="fr-F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5A59F8-2D85-4028-8CDF-16FECCCA5C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8271" y="1872284"/>
            <a:ext cx="4514850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635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Louise a cent livres.</a:t>
            </a:r>
          </a:p>
          <a:p>
            <a:pPr marL="0" indent="0">
              <a:buNone/>
            </a:pPr>
            <a:r>
              <a:rPr lang="fr-FR" dirty="0"/>
              <a:t>Grégoire a mille livres.</a:t>
            </a:r>
          </a:p>
          <a:p>
            <a:pPr marL="0" indent="0">
              <a:buNone/>
            </a:pPr>
            <a:r>
              <a:rPr lang="fr-FR" dirty="0"/>
              <a:t>Grégoire a plus de livres que Louise.</a:t>
            </a:r>
          </a:p>
          <a:p>
            <a:pPr marL="0" indent="0">
              <a:buNone/>
            </a:pPr>
            <a:r>
              <a:rPr lang="fr-FR" dirty="0"/>
              <a:t>Louise a moins de livres que Grégoire.</a:t>
            </a:r>
          </a:p>
          <a:p>
            <a:pPr marL="0" indent="0">
              <a:buNone/>
            </a:pPr>
            <a:r>
              <a:rPr lang="fr-FR" dirty="0"/>
              <a:t>Louise va tout de suite à la Librairie de la Caserne de Pompiers pour acheter neuf cent livres.</a:t>
            </a:r>
          </a:p>
          <a:p>
            <a:pPr marL="0" indent="0">
              <a:buNone/>
            </a:pPr>
            <a:r>
              <a:rPr lang="fr-FR" dirty="0"/>
              <a:t>Après avoir magasiné, Louise aura autant de livres que Grégoire.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46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86961-32FD-453E-A7FC-4564C0296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189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109F2-EE2B-4FD7-A5CA-8F5E20B46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6226"/>
            <a:ext cx="10515600" cy="5560737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surprendre</a:t>
            </a:r>
            <a:r>
              <a:rPr lang="en-US" dirty="0"/>
              <a:t> = to surprise</a:t>
            </a:r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surprends</a:t>
            </a:r>
            <a:r>
              <a:rPr lang="en-US" dirty="0"/>
              <a:t>		nous </a:t>
            </a:r>
            <a:r>
              <a:rPr lang="en-US" dirty="0" err="1"/>
              <a:t>surprenons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surprends</a:t>
            </a:r>
            <a:r>
              <a:rPr lang="en-US" dirty="0"/>
              <a:t>	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surprenez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surprend</a:t>
            </a:r>
            <a:r>
              <a:rPr lang="en-US" dirty="0"/>
              <a:t>		</a:t>
            </a:r>
            <a:r>
              <a:rPr lang="en-US" dirty="0" err="1"/>
              <a:t>elles</a:t>
            </a:r>
            <a:r>
              <a:rPr lang="en-US" dirty="0"/>
              <a:t> </a:t>
            </a:r>
            <a:r>
              <a:rPr lang="en-US" dirty="0" err="1"/>
              <a:t>surprenent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past participle = </a:t>
            </a:r>
            <a:r>
              <a:rPr lang="en-US" dirty="0" err="1"/>
              <a:t>surpris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Pour </a:t>
            </a:r>
            <a:r>
              <a:rPr lang="en-US" dirty="0" err="1"/>
              <a:t>surprendre</a:t>
            </a:r>
            <a:r>
              <a:rPr lang="en-US" dirty="0"/>
              <a:t> les </a:t>
            </a:r>
            <a:r>
              <a:rPr lang="en-US" dirty="0" err="1"/>
              <a:t>élèves</a:t>
            </a:r>
            <a:r>
              <a:rPr lang="en-US" dirty="0"/>
              <a:t>, le prof </a:t>
            </a:r>
            <a:r>
              <a:rPr lang="en-US" dirty="0" err="1"/>
              <a:t>leur</a:t>
            </a:r>
            <a:r>
              <a:rPr lang="en-US" dirty="0"/>
              <a:t> a </a:t>
            </a:r>
            <a:r>
              <a:rPr lang="en-US" dirty="0" err="1"/>
              <a:t>donné</a:t>
            </a:r>
            <a:r>
              <a:rPr lang="en-US" dirty="0"/>
              <a:t> des bon-</a:t>
            </a:r>
            <a:r>
              <a:rPr lang="en-US" dirty="0" err="1"/>
              <a:t>bons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Nous </a:t>
            </a:r>
            <a:r>
              <a:rPr lang="en-US" dirty="0" err="1"/>
              <a:t>surprenons</a:t>
            </a:r>
            <a:r>
              <a:rPr lang="en-US" dirty="0"/>
              <a:t> Jean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lui</a:t>
            </a:r>
            <a:r>
              <a:rPr lang="en-US" dirty="0"/>
              <a:t> </a:t>
            </a:r>
            <a:r>
              <a:rPr lang="en-US" dirty="0" err="1"/>
              <a:t>donnant</a:t>
            </a:r>
            <a:r>
              <a:rPr lang="en-US" dirty="0"/>
              <a:t> des bon-</a:t>
            </a:r>
            <a:r>
              <a:rPr lang="en-US" dirty="0" err="1"/>
              <a:t>bons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ont</a:t>
            </a:r>
            <a:r>
              <a:rPr lang="en-US" dirty="0"/>
              <a:t> </a:t>
            </a:r>
            <a:r>
              <a:rPr lang="en-US" dirty="0" err="1"/>
              <a:t>surpis</a:t>
            </a:r>
            <a:r>
              <a:rPr lang="en-US" dirty="0"/>
              <a:t> Gene, le machine qui </a:t>
            </a:r>
            <a:r>
              <a:rPr lang="en-US" dirty="0" err="1"/>
              <a:t>danse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Gene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surpris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45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51610-7756-479E-91DB-5D7FAC08E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D87A0-51F8-467A-9098-2800B5836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Gene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surpris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Mathilde </a:t>
            </a:r>
            <a:r>
              <a:rPr lang="en-US" dirty="0" err="1"/>
              <a:t>est</a:t>
            </a:r>
            <a:r>
              <a:rPr lang="en-US" dirty="0"/>
              <a:t> surprise.</a:t>
            </a:r>
          </a:p>
          <a:p>
            <a:pPr marL="0" indent="0">
              <a:buNone/>
            </a:pPr>
            <a:r>
              <a:rPr lang="en-US" dirty="0"/>
              <a:t>Gene et Alain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/>
              <a:t>surpris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Mathilde et Louise </a:t>
            </a:r>
            <a:r>
              <a:rPr lang="en-US" dirty="0" err="1"/>
              <a:t>sont</a:t>
            </a:r>
            <a:r>
              <a:rPr lang="en-US" dirty="0"/>
              <a:t> surprises.</a:t>
            </a:r>
          </a:p>
        </p:txBody>
      </p:sp>
    </p:spTree>
    <p:extLst>
      <p:ext uri="{BB962C8B-B14F-4D97-AF65-F5344CB8AC3E}">
        <p14:creationId xmlns:p14="http://schemas.microsoft.com/office/powerpoint/2010/main" val="115003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une</a:t>
            </a:r>
            <a:r>
              <a:rPr lang="en-US" sz="2800" b="1" dirty="0"/>
              <a:t> </a:t>
            </a:r>
            <a:r>
              <a:rPr lang="en-US" sz="2800" b="1" dirty="0" err="1"/>
              <a:t>suprise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Justin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surpris</a:t>
            </a:r>
            <a:r>
              <a:rPr lang="en-US" dirty="0"/>
              <a:t> que la fête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surprise.</a:t>
            </a:r>
          </a:p>
          <a:p>
            <a:pPr marL="0" indent="0">
              <a:buNone/>
            </a:pPr>
            <a:r>
              <a:rPr lang="en-US" dirty="0"/>
              <a:t>Justin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surpris</a:t>
            </a:r>
            <a:r>
              <a:rPr lang="en-US" dirty="0"/>
              <a:t> que la fête </a:t>
            </a:r>
            <a:r>
              <a:rPr lang="en-US" dirty="0" err="1"/>
              <a:t>soit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surprise.</a:t>
            </a:r>
          </a:p>
          <a:p>
            <a:pPr marL="0" indent="0">
              <a:buNone/>
            </a:pPr>
            <a:r>
              <a:rPr lang="en-US" dirty="0"/>
              <a:t>Justin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surpris</a:t>
            </a:r>
            <a:r>
              <a:rPr lang="en-US" dirty="0"/>
              <a:t> que la fête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err="1"/>
              <a:t>été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surprise.</a:t>
            </a:r>
          </a:p>
          <a:p>
            <a:pPr marL="0" indent="0">
              <a:buNone/>
            </a:pPr>
            <a:r>
              <a:rPr lang="en-US" dirty="0"/>
              <a:t>Mathilde </a:t>
            </a:r>
            <a:r>
              <a:rPr lang="en-US" dirty="0" err="1"/>
              <a:t>est</a:t>
            </a:r>
            <a:r>
              <a:rPr lang="en-US" dirty="0"/>
              <a:t> surprise que Justin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err="1"/>
              <a:t>été</a:t>
            </a:r>
            <a:r>
              <a:rPr lang="en-US" dirty="0"/>
              <a:t> </a:t>
            </a:r>
            <a:r>
              <a:rPr lang="en-US" dirty="0" err="1"/>
              <a:t>surpris</a:t>
            </a:r>
            <a:r>
              <a:rPr lang="en-US" dirty="0"/>
              <a:t> </a:t>
            </a: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elle</a:t>
            </a:r>
            <a:r>
              <a:rPr lang="en-US" dirty="0"/>
              <a:t> </a:t>
            </a:r>
            <a:r>
              <a:rPr lang="en-US" dirty="0" err="1"/>
              <a:t>l’a</a:t>
            </a:r>
            <a:r>
              <a:rPr lang="en-US" dirty="0"/>
              <a:t> </a:t>
            </a:r>
            <a:r>
              <a:rPr lang="en-US" dirty="0" err="1"/>
              <a:t>donné</a:t>
            </a:r>
            <a:r>
              <a:rPr lang="en-US" dirty="0"/>
              <a:t> un </a:t>
            </a:r>
            <a:r>
              <a:rPr lang="en-US" dirty="0" err="1"/>
              <a:t>cadeau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J’ai</a:t>
            </a:r>
            <a:r>
              <a:rPr lang="en-US" dirty="0"/>
              <a:t> </a:t>
            </a:r>
            <a:r>
              <a:rPr lang="en-US" dirty="0" err="1"/>
              <a:t>surpris</a:t>
            </a:r>
            <a:r>
              <a:rPr lang="en-US" dirty="0"/>
              <a:t> ma femme avec </a:t>
            </a:r>
            <a:r>
              <a:rPr lang="en-US" dirty="0" err="1"/>
              <a:t>une</a:t>
            </a:r>
            <a:r>
              <a:rPr lang="en-US" dirty="0"/>
              <a:t> fête pour son </a:t>
            </a:r>
            <a:r>
              <a:rPr lang="en-US" dirty="0" err="1"/>
              <a:t>anniversaire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l’ai</a:t>
            </a:r>
            <a:r>
              <a:rPr lang="en-US" dirty="0"/>
              <a:t> surprise.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B4A4178-EBE0-4A57-BB0C-ECCB4757ABCA}"/>
                  </a:ext>
                </a:extLst>
              </p14:cNvPr>
              <p14:cNvContentPartPr/>
              <p14:nvPr/>
            </p14:nvContentPartPr>
            <p14:xfrm>
              <a:off x="1270080" y="5110560"/>
              <a:ext cx="1606680" cy="89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B4A4178-EBE0-4A57-BB0C-ECCB4757ABC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60720" y="5101200"/>
                <a:ext cx="1625400" cy="10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3591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E918E-65C3-418A-A9B8-48C93A117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763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Bauhaus 93" panose="04030905020B02020C02" pitchFamily="82" charset="0"/>
              </a:rPr>
              <a:t>QUELLE SURPRISE 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02A3-8729-445B-BBA1-091370CD3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2635"/>
            <a:ext cx="10515600" cy="4974328"/>
          </a:xfrm>
        </p:spPr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A7FC662-E24B-43D9-9067-ACC2C043CA6E}"/>
                  </a:ext>
                </a:extLst>
              </p14:cNvPr>
              <p14:cNvContentPartPr/>
              <p14:nvPr/>
            </p14:nvContentPartPr>
            <p14:xfrm>
              <a:off x="856080" y="1033920"/>
              <a:ext cx="9056520" cy="10288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A7FC662-E24B-43D9-9067-ACC2C043CA6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6720" y="1024560"/>
                <a:ext cx="9075240" cy="1047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45694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33674</TotalTime>
  <Words>292</Words>
  <Application>Microsoft Office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Bauhaus 93</vt:lpstr>
      <vt:lpstr>Calibri</vt:lpstr>
      <vt:lpstr>Calibri Light</vt:lpstr>
      <vt:lpstr>Office Theme</vt:lpstr>
      <vt:lpstr>Bonjour!</vt:lpstr>
      <vt:lpstr> Travail de cloche </vt:lpstr>
      <vt:lpstr>Bonjour!</vt:lpstr>
      <vt:lpstr>Jeanine Deckers, dite Sœur Sourire, était une nonne belge qui faisait un grand carton internationaux aux années 60 avec la chanson « Dominique.» Elle sourit parce qu’elle comprend le subjonctif</vt:lpstr>
      <vt:lpstr>PowerPoint Presentation</vt:lpstr>
      <vt:lpstr>PowerPoint Presentation</vt:lpstr>
      <vt:lpstr>PowerPoint Presentation</vt:lpstr>
      <vt:lpstr>une suprise</vt:lpstr>
      <vt:lpstr>QUELLE SURPRISE !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427</cp:revision>
  <cp:lastPrinted>2017-03-27T17:21:58Z</cp:lastPrinted>
  <dcterms:created xsi:type="dcterms:W3CDTF">2016-10-03T16:25:09Z</dcterms:created>
  <dcterms:modified xsi:type="dcterms:W3CDTF">2025-03-12T19:20:38Z</dcterms:modified>
</cp:coreProperties>
</file>