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331" r:id="rId2"/>
    <p:sldId id="369" r:id="rId3"/>
    <p:sldId id="381" r:id="rId4"/>
    <p:sldId id="373" r:id="rId5"/>
    <p:sldId id="382" r:id="rId6"/>
    <p:sldId id="379" r:id="rId7"/>
    <p:sldId id="377" r:id="rId8"/>
    <p:sldId id="337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69"/>
            <p14:sldId id="381"/>
            <p14:sldId id="373"/>
            <p14:sldId id="382"/>
            <p14:sldId id="379"/>
            <p14:sldId id="377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13:57:46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9391 15265 972 0,'0'0'21'0,"0"-10"5"16,0 4 1-16,0 0 0 0,0-4-27 0,0 10 0 0,0 0 0 0,0 0 0 0,0 0 28 0,0 0 1 15,0 0 0-15,0 0 0 0,7 7-29 0,-3-4 0 16,-1-3-13-16,1 9 4 0,-4-3-5 0,0-6-1 15,3 7 0-15,-3-7 0 0,0 0 39 0,0 0 7 16,0 0 1-16,0 0 1 0,-3 6 92 0,3-6 19 0,-7 3 3 0,7-3 1 16,-8 0-44-16,1 0-9 0,7 0-2 0,-7 0 0 15,7 0-29-15,-3 0-5 0,3 0-2 0,-7-3 0 16,0 3-5-16,0 0 0 0,7 0-1 0,0 0 0 16,0 0-19-16,0 0-3 0,-4 3-1 0,4-3 0 15,-3 9-20-15,-1 1-8 0,4-1 0 0,4 7 9 31,-4-4-32-31,3-2-6 0,1 9-2 0,-1-10 0 0,1 7-46 16,3-4-10-16,-4-2-1 0,4-4-1 0,0 0-115 16,-3-3-24-16,3 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14:05:4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7616 0 0,'0'0'216'0'0,"0"0"40"0"0,0 0-256 0 0,0 0 0 0 0,0 0 0 0 0,0 0 0 0 0,0 0-144 0 0,0 0-80 0 0,-14 14-24 0 0,14-14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14:06:0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1157 278 9520 0 0,'0'0'264'0'0,"0"0"72"0"0,0 0-272 0 0,-5 6-64 0 0,5-6 0 0 0,0 0 0 0 0,0 0 224 0 0,0 0 32 0 0,0 0 8 0 0,0 0-3144 0 0,0 0-624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13:57:46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9391 15265 972 0,'0'0'21'0,"0"-10"5"16,0 4 1-16,0 0 0 0,0-4-27 0,0 10 0 0,0 0 0 0,0 0 0 0,0 0 28 0,0 0 1 15,0 0 0-15,0 0 0 0,7 7-29 0,-3-4 0 16,-1-3-13-16,1 9 4 0,-4-3-5 0,0-6-1 15,3 7 0-15,-3-7 0 0,0 0 39 0,0 0 7 16,0 0 1-16,0 0 1 0,-3 6 92 0,3-6 19 0,-7 3 3 0,7-3 1 16,-8 0-44-16,1 0-9 0,7 0-2 0,-7 0 0 15,7 0-29-15,-3 0-5 0,3 0-2 0,-7-3 0 16,0 3-5-16,0 0 0 0,7 0-1 0,0 0 0 16,0 0-19-16,0 0-3 0,-4 3-1 0,4-3 0 15,-3 9-20-15,-1 1-8 0,4-1 0 0,4 7 9 31,-4-4-32-31,3-2-6 0,1 9-2 0,-1-10 0 0,1 7-46 16,3-4-10-16,-4-2-1 0,4-4-1 0,0 0-115 16,-3-3-24-16,3 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4:30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11312 0 0,'4'4'504'0'0,"-4"-4"104"0"0,0 0-488 0 0,0 0-120 0 0,0 0 0 0 0,0 0 0 0 0,4-20 168 0 0,1-6 16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3T19:06:13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4434 5291 850 0,'4'29'17'0,"-1"-5"6"16,1 8-23-16,0-5 0 0,-1 8 0 0,1-3 0 15,-4 4 56-15,3 2 6 0,-3 3 2 0,-3 3 0 16,3 0 0-16,0-9 0 0,-4 10 0 0,4-7 0 16,-3-3-52-16,-1-3-12 0,0 4 0 0,4-4 0 15,-3 0 35-15,3 4 4 0,0-10 1 0,0 3 0 16,0 1-13-16,0-10-3 0,0 10 0 0,0-13 0 0,0 4-24 15,0-3 0-15,3-7 0 0,-3 1 0 0,4-3 14 16,-4-3-2-16,0-6-1 0,4 6 0 0,-4-6-11 16,3 6 0-16,-3-6 9 0,0 0-9 0,7 6 8 0,-7-6-8 15,4 0 8-15,3 0-8 16,-4 0 8-16,1 0-8 0,3-6 8 0,-4 6-8 16,1-6 8-16,3-3-8 0,-4 0 8 0,1 0-8 15,7-2 0-15,-4-1 0 0,0 0 0 0,0-6-8 0,0 4-12 16,-4 2-1-16,8 0-1 0,-4-2 0 0,7 5 22 0,-3 0 18 0,3 3-3 15,0 0-1-15,0 6-22 0,4 0-5 0,-1 6-1 16,-3-6 0-16,4 6 14 0,0 3 8 0,-1 2 0 16,1 7-8-16,0-6 0 0,-1 3-19 0,-3 2 3 0,4 1 0 15,-4-6-20-15,0 5-3 16,0-5-1-16,0 3 0 0,4-4-6 16,-4-5-2-16,-3 0 0 0</inkml:trace>
  <inkml:trace contextRef="#ctx0" brushRef="#br0" timeOffset="522.999">4957 5914 851 0,'0'0'36'15,"0"0"-36"1,0 0 55-16,0 0 4 0,0 0 1 0,0 0 0 16,0 0-3-16,0 0 0 0,0 0 0 0,0 6 0 15,0 6-37-15,0-6-7 0,3 6-1 0,1-7-1 16,-1 4-11-16,1 9 10 0,-1-6-10 0,1-1 10 0,3-5-10 0,0 9 0 16,-4-6 0-16,4 0 8 0,4-9-8 0,3 5 0 0,-7-5 0 0,0 0 8 15,4-5-8 1,-1 5 12-16,1-9-12 0,0 6 12 0,-4-3-4 0,0 3 0 0,0-3 0 0,-4 0 0 15,4 0 0-15,-3 0 0 0,-1 1 0 16,4-1 0-16,-3 0-8 0,-4 6 0 0,0 0 0 0,0 0 8 16,0 0 19-16,0 0 3 0,0 0 1 0,0 0 0 15,0 0-44-15,0 0-9 16,-4-6-2-16,4 6 0 0,0 0 15 16,-7 0 9-16,7 0-12 0,0 0 12 0,-10-9-16 0,3 9 4 0,0 0 1 0,-4 9 0 15,4-9 1-15,0 6 0 0,-4-6 0 0,4 6 0 16,0 0-2-16,0-1 0 0,4-5 0 0,-4 6 0 15,0 0 12-15,3 3-8 0,-3 0 8 0,3 0-8 16,1 2 8-16,3 1 0 0,-4 6 0 0,4-6 0 16,0 2 0-16,4 4 0 0,-1 0 0 0,1 2 8 15,7-2 5-15,-4-6 2 0,0 5 0 0,0-2 0 16,7-3-24-16,-4-1-5 0,8 1-1 0,-4-6 0 16,7-3 27-16,1 0 6 0,-1 0 1 0,-4 0 0 15,4 0-31-15,1-3-5 0,-1 0-2 0</inkml:trace>
  <inkml:trace contextRef="#ctx0" brushRef="#br0" timeOffset="1199.268">6414 5944 1094 0,'-11'0'23'0,"-7"0"5"0,8 0-28 0,-4 0 0 0,3-6 0 0,0 6 0 16,1 0 88-16,-1 0 12 0,4 0 2 0,0 0 1 15,0 6-63-15,0-6-12 0,7 0-2 0,-4 0-1 16,-3 6-25-16,0-6 0 0,7 0 0 0,-7 8 0 15,4-2 0-15,-1 6 0 0,1-6 0 0,3 6 0 16,-4-7 23-16,4 7-1 0,0 3 0 0,0-3 0 16,0 5-22-16,0 1 0 0,4-6 0 0,-1 2 0 15,1 4 9-15,-1-6-9 0,8 0 12 0,-8-7-12 16,4 4-16-16,-3 3-9 0,7-12-3 16,-4 6 0-16,0-6 74 0,0 0 14 0,0-6 4 0,0-6 0 15,3 3-52-15,-2-2-12 0,-1-7 0 0,3-2 0 16,-3 2 30-16,0-6 3 0,7 1 1 0,-7 2 0 15,-3-2-26-15,0-1-8 0,-1 4 0 0,-3-4 0 16,4 6 8-16,-4 4-8 0,0-4 0 0,0 6 0 16,-4-2 0-16,4 5-12 0,0 0 1 0,0 9 1 15,0 0-5-15,0 0-1 0,4 6 0 0,-1 3 0 16,4 8 3-16,0 7 0 0,0-6 0 0,0 14 0 0,4-6 13 16,-1 15 0-16,5-5 0 0,-5 8 0 0,4 0 0 15,4 0 10-15,-11 0-10 0,7 3 8 0,-3-3 0 16,-1 6-8-16,1-12 12 0,-4 10-4 0,0-4 3 0,-4-3 0 15,1 3 0-15,0 0 0 0,-8-9 3 0,4 3 1 16,-4-8 0-16,1 2 0 16,-4-2-1-16,3-10 0 0,-3 4 0 0,0-7 0 15,0-2 0-15,0-3 0 0,-3 0 0 0,-1-12 0 0,4 5-2 0,-11-5 0 0,8-5 0 16,-8 5 0-16,4-12-3 0,-4 0-1 16,-3 0 0-16,4-2 0 0,2-4-8 0,-6 6-9 0,4-5 9 15,-1-1-13-15,0 3-1 0,4-2 0 0,0-10 0 0,3 9 0 16,1-5 4-16,-4-1 1 0,3 4 0 0,4-4 0 15,0 4-11-15,4 2-3 0,-1 0 0 0,1-2 0 16,-1 8-54-16,4-5-11 0,4 5-3 0</inkml:trace>
  <inkml:trace contextRef="#ctx0" brushRef="#br0" timeOffset="1797.324">6812 5908 1101 0,'-7'12'31'0,"4"-6"7"0,-1 6-30 0,4-6-8 0,-4 0 0 0,1-1 0 16,3-5 33-16,0 6 6 0,0-6 1 0,0 6 0 15,0-6-7-15,3 9-1 0,-3-9 0 0,4 6 0 16,-4-6-19-16,7 6-4 0,0-6-1 0,0 6 0 16,0-6-24-16,4 0-6 0,-1 0-1 0,-3 0 0 15,4 0 23-15,3-6 0 0,-3 6 0 0,3 0 0 16,-7 0 0-16,4-6 0 0,-1 6 0 0,-3 0 0 15,-3 0 47-15,3-6 13 0,0 6 4 0,-4 0 0 16,-3 0-64-16,0 0-28 0,0 0 3 0,0 0 0 16,0 0-11-1,0 0-3-15,0 0 0 0,0 0 0 0,0 0 39 0,0 0 0 0,0 0 0 0,0 0 0 16,-7-9 0-16,-3 3 20 0,3 0-3 0,-4 1 0 16,0-1-27-16,4-6-6 0,-10 0 0 0,6 6-1 15,-3-6 25-15,0 4 6 0,0-4 1 0,0 0 0 16,0 6 1-16,3-5 0 0,0 5 0 0,4 3 0 15,0 0-4-15,0 3-1 0,7 0 0 0,-7 12 0 16,4-1-11-16,-1 7-9 0,1-3 9 0,3 8-13 16,0 1 13-16,0-1 0 0,0 9 0 0,3-5 10 15,1 2-10-15,-1 4 0 0,4 2 9 0,0-9-9 16,-3 4 15-16,3-7-2 0,-4 4 0 0,4 2 0 0,1-8-4 16,-1-4-1-16,0 7 0 0,3-12 0 0,1-1-8 15,-1 4 0-15,-3-9 0 0,4 0 0 16,0-6 0-16,3-6 0 0,0 6 0 0,-4-12 0 0,1-2 0 0,3 2 0 15,0-6 0-15</inkml:trace>
  <inkml:trace contextRef="#ctx0" brushRef="#br0" timeOffset="2082.491">6830 5611 988 0,'-14'0'20'0,"0"6"5"15,3-6-25-15,4 0 0 0,7 0 0 0,0 0 0 16,0 0 79-16,0 0 10 0,0 0 3 0,0 0 0 16,0 0-74-16,0 0-18 0,7 6 0 0,-4-6 0 15,5 6 55-15,-1-6 7 0,0 0 2 0,3 0 0 16,1-6-52-16,3 0-12 0,-3-5 0 0,6-4 0 15,4 3 31-15,-7-6 3 0,8 1 1 0,-5-1 0 16,1 3-25-16,0-8-10 0,3 2 8 0,3-2-8 16,-10-7-49-16,8 4-15 0,-1-3-4 0</inkml:trace>
  <inkml:trace contextRef="#ctx0" brushRef="#br0" timeOffset="2642.215">7373 5767 866 0,'-3'-3'24'0,"-5"3"6"0,1 0-30 0,0 0 0 0,0 0 0 0,0 0 0 16,0 3 102-16,4 0 14 0,-4 0 4 0,0 3 0 15,-1 6-96-15,5-6-24 0,-4 0 0 0,3-1 0 16,-3 7 0-16,7-6 0 0,-3 6 0 0,-4 3 0 16,3-4 0-16,-3 1 0 0,4 6 0 0,-4-7 0 15,0 10 0-15,3-3 0 0,-3-7 0 0,3 10 0 16,1-9 56-16,-1-1 6 0,1 1 2 0,3 3 0 15,-4-6-52-15,4 5-12 0,4-8 0 0,-1 6 0 16,1 0 14-16,-1-9 0 0,4 3 0 0,1-3 0 16,-1 3 7-16,3 2 2 0,1-8 0 0,3 0 0 15,-4 0-4-15,5 0-1 0,-5 0 0 0,4-6 0 16,0 1-18-16,0-1 0 0,1-3 0 0,-1 3 0 16,3-12 0-16,-10 7 10 0,8-7-10 0,-5 3 8 15,1-2-8-15,-4 5 8 0,-4-6-8 0,1 9 8 16,-1-2-19-16,-3-1-4 0,-3-6-1 0,-1 4 0 15,-3 2-24-15,0 0-6 0,-3 0-1 0,-1 1 0 16,0-1 14-16,1 3 2 0,-8-3 1 0,4 6 0 16,0 0-3-16,0 1-1 0,-4 5 0 0,4-6 0 15,3 12 34-15,1-6 0 0,-1 5 0 0,8 1 0 16,-8 6 0-16,4 0 0 0,4 3 0 0,-1-4 0 16,1 7 0-16,3-6 0 0,0-1 0 0,3 4 0 0,1 3 0 0,3-6 0 0,0-1 0 0</inkml:trace>
  <inkml:trace contextRef="#ctx0" brushRef="#br0" timeOffset="3315.314">7878 5803 1314 0,'0'0'37'0,"-11"0"8"15,4 5-36-15,0-5-9 0,-4 6 0 0,1 0 0 16,-1-6 97-16,-3 6 18 0,3-6 3 0,-3 6 1 16,4-3-88-16,-4 0-18 0,3 0-3 0,0 0-1 15,1 0 23-15,-1 3 4 0,1-6 0 0,3 5 1 16,0-5-8-16,7 0-1 0,-7 6-1 0,3 0 0 15,4 6-73-15,-4-6-14 0,4 0-4 0,4 2 0 16,-4 4 52-16,4 0 12 0,3 6 0 0,0-4 0 16,0 10 0-16,0-12 0 0,3 5 0 0,-3-2 0 0,4-3 0 15,-4-1 0-15,4 1 0 0,-1 0 0 0,1-6 0 0,-4-6 0 0,3 6 0 16,1-3 0-16,-4-6 0 0,0 0 0 0,0 0 0 16,-3 3 0-16,-1-6 0 0,1-6 0 0,-1 6 0 15,-3-5 0-15,4 5 28 0,-4-3 9 16,0 0 2-16,0 0 0 0,0 3-63 15,-4-5-12-15,4 5-2 0,-3-6-1 0,3 3 39 0,0 9 0 16,0 0 0-16,0 0 0 0,0 0-15 0,0 0 5 0,0 0 1 0,0 0 0 16,0 0-11-16,0 0-1 15,0 15-1-15,0-3 0 0,3-1-9 0,1 4-1 16,-4 0-1-16,3 5 0 0,4 4 33 0,-3-4 0 0,3 10 0 0,4-4 0 16,-4 4 23-16,0 5 11 0,7 3 2 0,-11-5 1 15,8 2-24-15,-4 3-5 0,0 0 0 0,-3-8-8 16,-1-1 12-16,4 3-4 0,-3 1 0 0,-1 2-8 15,1-3 13-15,-4-2-4 0,3 8-1 0,-3 3 0 16,0-3 0-16,0-2-8 0,-3-4 12 0,-1 0-4 16,1-2 1-16,-1-7 0 0,1 4 0 0,-4-10 0 15,-1-5 2-15,5 6 0 0,-4-4 0 0,-4-8 0 16,8 0-1-16,-11 0 0 0,3 6 0 0,0-12 0 16,-3-6 9-16,0 0 1 0,0 0 1 0,0-6 0 15,-4 1-8-15,4-4-1 0,-7 9-1 0,0-12 0 16,3 1-3-16,1-4-8 0,-1 4 12 0,0-13-4 15,4 7-27-15,-3-4-5 0,6-2-2 0,-3 2 0 16,3-2-22-16,1 2-5 0,3-2-1 0</inkml:trace>
  <inkml:trace contextRef="#ctx0" brushRef="#br0" timeOffset="3829.119">7976 5976 988 0,'-3'6'41'16,"3"6"-33"-1,-4-7 73-15,4 7 15 0,0 3 2 0,-3-3 1 16,3 5-3-16,0 1 0 0,0-3 0 0,0 2 0 16,0 1-49-16,0 0-11 0,3 2-1 0,1-2-1 15,-1-1-18-15,1-2-4 0,3-3-1 0,-4 0 0 16,1-1-1-16,-1-5 0 0,1 0 0 0,0 0 0 16,-4 0-10-16,3 0 12 0,-3-6-12 0,0 0 12 15,0 0-4-15,0 0 0 0,4-3 0 0,-1-3 0 16,-3-3-8-16,4-3 0 0,-4-5 0 0,0 2 0 15,-4-3-23-15,4 1-3 0,-3-1-1 0,3-2 0 16,-4 2 12-16,4-8 3 0,-3 2 0 0,3 0 0 0,0 4 12 16,0 2-9-16,0 1 9 0,0-1-8 0,3 3 8 15,-3 4 0-15,4-1 0 0,-4 0-8 0,3 0 8 0,1 6 0 16,-4 0-9-16,3 1 9 0,4 2 0 0,-7 3 0 0,0 0 0 0,0-6 0 16,4 0 0-16,-4 6 0 0,7 0-9 0,-4-6 9 15,-3 6 0-15,7-6 0 0,0 0-8 0,0 0 8 16,1 1-9-16,-1 5 9 0,3 0-13 0,1 0 5 15,-1 0-32 1,4 0-7-16,-3 0-1 0,3 5 0 0,-3 1-141 16,3 0-29-16,14 6-6 0,-7-6-216 0</inkml:trace>
  <inkml:trace contextRef="#ctx0" brushRef="#br0" timeOffset="4333.029">8505 6020 1267 0,'0'0'28'0,"-7"0"5"0,-3 0 2 0,3-3 1 0,-4-3-36 0,1 6 0 16,-1-6 0-16,-3 0 0 0,7 1 48 0,-4-1 2 15,1 0 1-15,-1 0 0 0,1-3-41 0,-1 6-10 0,4 0 0 16,-4 0 0-16,8 0 12 0,3 3 0 15,0 0 0-15,-7 6 0 0,7-6-12 0,-4 15 0 0,1-3 0 16,-1 5 0 0,1-2 0-16,3 9 0 0,-4-7 0 0,4 7 0 0,4-4 0 0,-4 4 0 0,3-9 0 15,1 8 0-15,-1 1 0 0,1-7 0 16,-4-2 0-16,3 3 0 0,1-7 49 0,-4 1 5 16,3-6 1-16,-3-6 0 0,0 0-1 0,0 0 0 0,0 0 0 15,0 0 0-15,0 0-28 0,0 0-6 0,11-6 0 0,-4-6-1 16,0 1-19-16,0-10 0 0,0 3 0 0,0 1 0 15,0 5 35-15,-3-6 3 0,3 4 1 0,-4 2 0 16,1-6-31-16,-1 4-8 0,1-1 0 0,-1 6 0 16,-3 3-8-16,4 0-4 0,-4 6 0 0,0 0 0 15,0 0-22-15,0 0-5 16,0 0-1-16,4 12 0 0,-1-6 13 0,-3 6 3 0,4 2 0 0,-4-2 0 16,0 0 16-16,0 0 8 0,3 8-8 0,1-2 8 15,-4-6 0-15,3-1 0 0,1 7 0 0,-4-3 8 0,7-9 3 0,-4 11 1 16,1-11 0-16,-1 0 0 0,-3-6-4 0,0 0-8 15,0 0 12-15,0 0-4 0,0 0-8 0,14-3 10 16,-3-6-10-16,0-3 10 16,3 1-146-16,0-7-28 0,0 3-7 0,4-2-1 0</inkml:trace>
  <inkml:trace contextRef="#ctx0" brushRef="#br0" timeOffset="4890.941">8830 5967 1191 0,'0'0'26'0,"0"0"6"0,0 0 0 0,0 0 2 0,-7 0-34 0,7 0 0 0,0 0 0 0,0 0 0 15,0 0 64-15,0 0 7 0,-4 9 1 0,1-3 0 16,-1 6-8-16,4-1-2 0,0 7 0 0,0 3 0 16,4-4-6-16,-4 7-2 0,7-4 0 0,-4 10 0 15,1-10-30-15,3 10-5 0,0-1-2 0,-3 3 0 16,3-2-7-16,0 2-2 0,3-2 0 0,-3 2 0 15,-3 3 8-15,3-2 2 0,-3-4 0 0,-1 3 0 16,1-8-10-16,-1 2-8 0,-3-2 12 0,0 2-12 16,4-8 15-16,-4-1-4 0,0-5-1 0,0-3 0 15,0 3-2-15,0-6 0 0,-4 5 0 0,4-11 0 16,0 0 16-16,0 0 4 0,0 0 0 0,-3-5 0 16,-1-7-4-16,1 0-1 0,-5-3 0 0,1-2 0 15,4-7-23-15,-1 4 9 0,-3 2-9 0,0-6 0 16,4-2 8-16,-4 8-8 0,0-14 0 0,0 3 0 15,-1-1 0-15,1-2 0 0,4 3 0 0,-1-4 0 0,4 1-16 16,-3 2-6-16,-1 1-2 0,1-3 0 0,3 8 24 16,0-2 8-16,0 2 0 0,3 1 0 15,4 8-33-15,0-3-7 0,0 7-2 0,4-4 0 0,-4 9 11 16,4-6 3-16,-4 12 0 0,3-6 0 0,-3 6-3 0,4 0 0 16,0-6 0-16,-1 12 0 0,4-6 14 0,-3 6 9 15,-4-6-12-15,4 6 12 0,-1 3-16 0,1-3 4 16,-4 6 1-16,-4-7 0 0,1 7 11 0,-1 0 0 0,-3-3-9 15,0 6 9-15,0-1 0 0,-3-2 0 16,-1-6 0-16,1 0 0 0,-4 3 0 0,0-1 12 16,-4 1-12-16,0-3 12 0,4 0 1 0,-3 0 1 15,-4-6 0-15,0 0 0 0,3 0-14 0,0 0 0 16,1 0-12-16,-1 0 12 0,1-6 0 0,3 6 0 16,0 0 0-16,-4-6 0 15,4 0-76-15,-4-3-9 0,4-2-2 0</inkml:trace>
  <inkml:trace contextRef="#ctx0" brushRef="#br0" timeOffset="5413.984">9063 5303 860 0,'0'0'19'0,"3"6"4"0,1 5 1 0,3 1 0 0,0-3-24 0,0 14 0 15,4-5 0-15,-4 0 0 0,-4 8 75 0,4-2 10 16,0-1 3-16,-3 10 0 0,-1-10-22 0,1 9-4 16,-1-2-1-16,1 8 0 0,0 0-5 0,-1 3-2 15,-3-2 0-15,4 5 0 0,-4-9-29 0,0-3-5 16,3-2-2-16,-3-4 0 0,-3 10-1 16,3-10 0-16,0 3 0 0,0 1 0 0,0-4 3 0,-4 1 0 15,4-10 0-15,-3 1 0 0,3 0-30 0,0-13-6 16,-4 4 0-16,4-9-1 0,0 12 17 0,0-12 0 15,0 0 0-15,0 0 0 0,0 0 0 0,0 0 0 16,0 0 0-16,7 0 0 0,0-6 0 0,0 6 0 16,-3-6 0-16,3 0 0 0,0 1 22 0,0-4 8 15,0-3 2-15,4-6 0 0,-4 1-19 0,0 2-3 0,0-3-1 16,0-2 0-16,0 2-9 0,0 0 0 0,0 1 9 16,3-7-9-16,-2 16 0 0,-1-10 0 0,-4 0 0 0,4 9-8 15,4-2 8-15,-4 5 0 0,-4 0 0 0,4 6 8 16,-7 0-8-16,7 0-13 0,0 6 3 15,1 0 1-15,-1 2 9 0,0 4-13 0,0 6 5 16,0 0 8-16,0-1-11 0,0 10 11 0,0 2-8 0,0-3 8 16,0 4 0-16,0-10 0 0,0 10 0 0,-3 2 0 15,3-8 0-15,0 5 0 0,0-2 0 0,-4-4 8 16,1-8-8-16,-1 2 0 0,1-5 0 0,0 0 8 16,-1-6-8-16,-3-6 0 0,0 0 0 0,0 0 0 15,7-6-27 1,-3 0 0-16,-1-6 0 0,1 1 0 0,-1-10-147 0,1 3-30 0,-1-972-5 0</inkml:trace>
  <inkml:trace contextRef="#ctx0" brushRef="#br0" timeOffset="5811.199">9525 5967 1407 0,'0'0'40'0,"0"0"8"16,0 0-38-16,0 0-10 0,-4 9 0 0,4-9 0 15,-3 12 74-15,3-6 13 0,0-1 2 0,3 1 1 0,1 0-25 0,0 3-5 16,3-3 0-16,0 0-1 0,0-3-19 0,3 6-4 0,1-9-1 0,-1 5 0 16,1-5-21-16,0 0-4 0,3-5-1 0,0-1 0 15,0 3-9-15,-3-3 0 0,3-3 0 0,-4-6 0 16,1 4 0-16,-4 5-11 0,3-15 3 0,-6 12 0 31,3 1-38-31,-3-4-7 0,-4 0-2 0,-4 0 0 16,4 0 10-16,-3 7 1 0,-1-4 1 0,-3 3 0 0,3 6 26 0,-3-6 5 0,0 0 0 0,-3 6 1 15,-1-6 22-15,1 6 4 0,-1 6 1 0,0-6 0 16,-3 6 13-16,4 0 3 0,-1 6 1 0,-3-6 0 16,3 8-9-16,1-2-1 0,-1 6-1 0,4-4 0 15,-3 10-9-15,6-7-1 0,-3 4-1 0,3 3 0 16,4-1 7-16,0-2 2 0,4 2 0 0,0 1 0 16,3-4-12-16,0 4-8 0,3-1 9 0,4-2-9 15,0 2 8-15,4-5-8 0,0-3 0 0,-1-3 9 16,5 5-9-16,-1-11 0 0,0 6 0 0,7-9 0 15,-3 0-66-15,-1 0-15 0,1-3-3 16,0-3-732-16</inkml:trace>
  <inkml:trace contextRef="#ctx0" brushRef="#br0" timeOffset="6830.105">10993 5944 896 0,'0'0'25'0,"0"0"6"0,0 0-31 0,-7 0 0 0,7 0 0 0,0 0 0 16,0 0 95-16,-4 0 13 0,0-6 2 0,1 6 1 15,3 0-23-15,0 0-5 0,0 0-1 0,0 0 0 16,0 0-60-16,0 0-12 0,0 0-2 0,0 0-8 16,0 0 10-16,0 0-10 0,3 6 8 0,5 0-8 15,-1-1 11-15,0 4-3 0,0 3-8 0,0 0 12 16,3-1-4-16,-3-5-8 0,7 9 11 0,-3-6-11 15,-4-3 8-15,4 3-8 0,-4-4 0 0,0 1 0 16,-7-6 10-16,14 0-2 0,-7 0 0 0,0-6 0 16,4 1 20-16,-4-4 4 0,3-3 1 0,-3-6 0 15,0 7-13-15,0-7-2 0,-3-3-1 0,-1 10 0 16,1-13-17-16,-4 6 0 0,0 4 0 0,0-4 0 16,-4 1 0-16,1-1 0 0,-4 3 0 0,3 3 0 15,1 1 0-15,-1-1 0 0,1 0 0 0,-4 3 0 16,0 3 0-16,-4 6-12 0,4 0 1 0,-4 0 1 15,4 0-15-15,-3 6-3 0,-1 3-1 0,-3 3 0 16,0 0 9-16,3 5 3 0,-3 1 0 0,0 3 0 16,0-4 17-16,4 7-12 0,-8-4 12 0,4 4-10 15,3-4 10-15,1 10 0 0,-1-13 0 0,0 10-8 0,1-4 8 16,3 1 0-16,0-6 0 0,0 8 0 16,3-8 0-16,4 8 0 0,0 3 0 0,0-5 0 0,0 2 0 0,4-5 0 0,3 3 0 0,-4-1 0 15,4-11 0-15,4 3 0 0,-1-4 0 16,1 1-8-16,0-6 8 0,3 0 0 15,0-6 0-15,0 0 0 0,4 0 0 0,-1-6 0 0,-3 0 0 16,4 0 0 0,0-11-31-16,-1 2-4 0,4 3-1 0,-3-11 0 0</inkml:trace>
  <inkml:trace contextRef="#ctx0" brushRef="#br0" timeOffset="7119.777">11053 5567 1404 0,'0'0'31'0,"0"0"6"0,0 0 2 0,0 0 0 0,-4 6-31 0,4-6-8 16,0 0 0-16,0 0 0 0,0 0 40 0,0 0 6 15,0 0 2-15,7 0 0 0,-3 0-4 0,3 0 0 16,0 0 0-16,3-6 0 16,1-5-16-16,3-1-4 0,0-6-1 0,0-2 0 15,4 2-23-15,3-14 8 0,0 2-8 0,0-2 0 16,4 2-104-16,-4-2-26 0,0 3-5 0</inkml:trace>
  <inkml:trace contextRef="#ctx0" brushRef="#br0" timeOffset="7697.682">11716 5841 961 0,'0'0'20'0,"0"0"5"0,0 0 1 0,-4 6 2 0,4 0-28 15,-3 5 0-15,-1-5 0 0,1 6 0 16,-1 0 57-16,1-6 6 0,-1-1 1 0,1 4 0 0,3-9-10 0,-4 6-2 15,4-6 0-15,0 0 0 0,0 0-27 0,0 0-5 16,0 0-2-16,0 0 0 0,0 0 22 0,0 0 5 16,0-6 1-16,0-6 0 0,0 4-30 0,0-4-7 15,4 0-1-15,-4 6 0 16,0-5-8-16,-4-1-11 0,4-3 3 0,-4 9 0 16,4-6-4-16,-3 1 0 0,3 5 0 0,-4-6 0 15,1 6-17-15,-1 3-4 0,1 0-1 0,-4 3 0 16,0 0 34-16,0 3 0 0,3 0 0 0,-6 3 0 15,2 6 0-15,-2 0 0 0,-4-7-8 0,3 13 8 16,1-6 8-16,-1 3 6 0,0 2 1 0,1 7 0 16,-1-13 1-16,1 10 0 0,-1 3 0 0,1-7 0 15,3 10-7-15,-4-10-1 0,4 10 0 0,-4-4 0 0,4 1-8 0,0-4 12 16,0-2-12-16,4 0 12 0,-1 2-2 0,1-2 0 0,3 5 0 16,0-5 0-16,3-3 5 0,1 2 1 0,-1 1 0 0,1-6 0 15,3 2-7-15,3 4-1 0,1-12 0 0,-1 6 0 16,1-3 10-16,0 2 2 0,3-5 0 0,0-6 0 15,0 0-39-15,0-6-7 16,0-3-2-16,4 1 0 0,-1-1-105 0,-2-9-22 16</inkml:trace>
  <inkml:trace contextRef="#ctx0" brushRef="#br0" timeOffset="8106.699">11751 5950 1044 0,'-11'8'21'0,"8"1"7"15,-1 0-28-15,4 3 0 0,-3-6 0 0,3 5 0 16,0 1 56-16,0 3 7 0,0 2 1 0,3-5 0 16,-3 6-1-16,0-6 0 0,4 2 0 0,-4 4 0 15,0-6-18-15,3-3-3 0,-3-1-1 0,4 7 0 16,0-9-21-16,-1 0-5 0,1 6-1 0,-1-7 0 15,1 1-2-15,-1-6 0 0,1 9 0 0,-4-9 0 16,0 0-12-16,0 0 0 0,0 0 0 0,0 0 0 0,0-9 24 0,-4-2 9 0,4-1 2 0,-3 0 0 16,-1-6-21-16,1 4-4 0,-4 2-1 0,3-6 0 15,-3 1-1-15,3 2 0 0,4-3 0 0,-3 7 0 16,3-1-8-16,-4 0 0 0,4 3 0 16,-3-3 0-16,3 7 0 0,-4-1 0 0,4 0 0 0,0 0 0 15,0 6 0-15,0-9 8 0,0 9-8 16,4-6 8-16,-1 0-8 0,1 6 0 15,-1-5 0-15,1-1-11 0,3 6 11 16,0-6 0-16,0 6 0 0,0-6 0 0,0 0-12 0,4 0 0 0,-1 6 0 0,4-6 0 16,-3 6-30-16,3-9-6 15,0 6-2-15,0 3 0 16,-3-2-32-16,3 2-6 0,-3 0-2 0</inkml:trace>
  <inkml:trace contextRef="#ctx0" brushRef="#br0" timeOffset="8380.981">12040 6179 1045 0,'-3'17'44'0,"-1"7"-36"16,1-3 34-16,-1-4 6 0,4 1 2 0,-3-3 0 16,-1 2-3-16,4-5-1 0,0-3 0 0,0-3 0 15,0-6-27-15,0 0-6 0,0 0-1 0,0 0 0 32,4-3-35-32,-1-3-7 0,4-6-2 0,0-11 0 0</inkml:trace>
  <inkml:trace contextRef="#ctx0" brushRef="#br0" timeOffset="8533.451">11966 5529 1181 0,'-7'9'50'16,"0"3"-40"0,4-6-10-16,-4-1 0 0,7-5 0 0,0 0 0 15,0 0 20-15,0 0 1 0,0 0 1 0</inkml:trace>
  <inkml:trace contextRef="#ctx0" brushRef="#br0" timeOffset="8854.389">12308 5370 680 0,'4'12'28'16,"-1"6"-28"-16,5 2 60 0,-5 4 7 0,1-1 1 0,3 4 0 15,-4 2 3-15,1 4 1 0,-1-1 0 0,1 3 0 16,-1 9-13-16,1-5-3 0,-4 2 0 0,0 9 0 16,3-12 0-16,-3 9 0 0,0-9 0 0,0 6 0 15,0 3-14 1,0-3-3-16,0-5-1 0,0 2 0 0,0 3-6 0,0-12-2 15,0 3 0-15,0-8 0 0,0 2-30 0,0-5 0 0,0 2 0 0,0-2 0 16,0-12 0-16,0 5 0 0,4-2 0 0,-4-3 0 16,3-6-25-1,1-1-8-15,-4-5-2 0,0 0 0 0,0 0-45 0,0 0-10 16,0 0-2-16,3 0 0 0</inkml:trace>
  <inkml:trace contextRef="#ctx0" brushRef="#br0" timeOffset="9171.985">12136 5976 1378 0,'0'0'30'0,"0"0"6"0,0 0 2 0,0 0 2 0,0 0-32 0,0 0-8 0,0 0 0 0,0 0 0 16,0 0 66-16,0 0 12 0,0 0 2 0,0 0 1 16,0 0-37-16,0 0-7 0,0 0-1 15,0 0-1-15,3 0-24 0,4 0-11 0,4 0 10 16,-1 0-10-16,1 0 12 0,3 0-4 16,0 0-8-16,0 0 12 0,11 0-12 0,-4 0 0 0,0-9 0 0,4 9 0 31,-4-3-31-31,0 3-2 0,4 0-1 0,-4 0 0 15,0 0-148-15,0 0-30 0</inkml:trace>
  <inkml:trace contextRef="#ctx0" brushRef="#br0" timeOffset="10131.767">13476 5529 936 0,'0'0'20'0,"0"0"5"0,0 0 1 0,0 0 0 0,0 0-26 0,-7 3 0 0,4 3 0 0,-1 0 0 16,0 6 57-16,1-1 7 0,-1-5 0 0,1 6 1 15,-1 3-3-15,-3 2-1 0,4 1 0 0,-1 0 0 16,1 2-4-16,3-8-1 0,-4 6 0 0,4 2 0 16,0 4-28-16,4-1-5 0,-4 4-2 0,3 2 0 15,1 3-7-15,-1-2-2 0,1 2 0 0,-1-2 0 16,1 8 9-16,-1-6 2 0,1 3 0 0,-1 1 0 15,-3 2-23-15,0-6-13 0,0 3 1 0,4-2 1 0,-4-4 11 0,-4-8-13 16,4 8 5-16,-3-5 8 0,-1-4 0 16,1-2 0-16,-1 0 0 0,1-4 0 15,3-2-8-15,-4 0 8 0,1-6 0 0,3 0 0 16,0-6-46-16,0 0-5 0,0-6-1 0,0 6 0 16,0-6-90-16,3 0-18 0</inkml:trace>
  <inkml:trace contextRef="#ctx0" brushRef="#br0" timeOffset="10610.665">13688 6061 1384 0,'0'0'39'0,"0"0"9"0,0 0-38 0,-7 0-10 0,0-6 0 0,7 6 0 15,0 0 16-15,0 0 2 0,0 0 0 0,0 0 0 16,0 0 22-16,0 0 5 0,0 0 1 0,0 0 0 16,0 0-37-16,0 0-9 0,3 6 0 0,-3 6 0 15,7-6 0-15,-3 0 0 0,3 0 0 0,0 2 0 16,0-2 8-16,-4 0-8 0,5 0 12 0,-1 0-4 16,0-6 1-16,3 6 0 0,-3-6 0 0,0 0 0 15,0 0 0-15,4-6 0 0,-4 0 0 0,0 6 0 16,0-12 2-16,0 6 0 0,-3-2 0 0,-1 5 0 15,1-3-11-15,-4 6-12 0,0 0 2 0,3-3 1 16,-3 3-14-16,0 0-2 0,4-6-1 0,-4 6 0 16,0 0-8-16,-4-6-2 0,1 0 0 0,-4 6 0 15,3 0 21-15,-3 0 4 0,0 0 1 0,0 0 0 16,0 0 10-16,0 6 0 0,-4 0 0 0,4 0 0 16,-3-3 0-16,-1 3 0 0,4 3 0 0,-4-1 0 15,4 4 0-15,0-6 8 0,0 0-8 0,0 6 8 16,4-4 10-16,-4 10 2 0,3-6 1 0,1 0 0 15,3-1-21-15,0 4 0 0,0-3 0 0,3 5 0 0,4 1 0 16,-3-6 0-16,3 3 0 0,0-4 0 0,3 1 0 0,1 0-12 0,3-6 2 16,0 0 0-16,0 8-2 0,0-8 0 15,4 0 0-15,0-6 0 16,3 6-24-16,0-6-4 0,0 0-2 0,4 0 0 0</inkml:trace>
  <inkml:trace contextRef="#ctx0" brushRef="#br0" timeOffset="11127.304">14972 5414 680 0,'0'0'15'0,"0"0"3"0,0 0 1 0,0 0 0 0,0 0-19 0,0 0 0 0,0 0 0 0,0 12 0 16,3-6 72-16,-3 6 12 15,4-6 1-15,-8 6 1 0,4-1-18 0,-3 4-3 0,-1 3-1 0,1-7 0 16,-1 1-7-16,1 9-1 0,-1-4-1 0,1 7 0 16,-1 2-7-16,4 1-2 0,0 2 0 0,0 1 0 15,0 2-19-15,0 3-4 0,0 3-1 0,4-2 0 16,-4 2-10-16,0 12-3 0,3-6 0 15,-3 3 0-15,4-9-1 0,-4 6-8 0,0-8 12 16,0 2-4-16,0-6-8 0,0-2 0 0,0-7 0 0,-4-2 8 16,4 2-8-16,-3-11 0 0,3 0 0 0,-4-3 0 15,4 2 0-15,0-11 0 0,0 0 0 0,0 0 0 32,-7-9-100-32,0 4-23 0,4-7-4 0,-5 0-513 0</inkml:trace>
  <inkml:trace contextRef="#ctx0" brushRef="#br0" timeOffset="11389.92">14683 5902 1328 0,'0'0'59'0,"0"0"12"0,0 0-57 0,0 0-14 16,0 0 0-16,0 0 0 0,0 0 53 0,7 0 8 15,-4 0 2-15,4 0 0 16,0 3-7-16,4-3-2 0,-1 3 0 0,5 3 0 0,-5-6-24 0,1 6-5 0,3-6-1 0,0 6 0 16,4 0-4-16,-4-6-2 0,0 6 0 0,0 0 0 15,0-6-10-15,0 0-8 0,-3 0 9 16,3 0-9-16,0 0 0 0,0 0-21 0,0-6 3 0,-3 0 1 31,3 0-155-31,4 0-32 0,13-17-5 0,-2 8-2 0</inkml:trace>
  <inkml:trace contextRef="#ctx0" brushRef="#br0" timeOffset="11964.363">15191 6135 1220 0,'0'0'27'0,"0"0"5"0,0 9 2 0,-4-4 0 0,4 7-34 0,0 0 0 16,0-6 0-16,0 0 0 0,0 5 120 0,0-5 16 16,0 3 4-16,0-3 1 0,0-6-69 0,0 6-13 15,0-6-3-15,0 6-1 0,0-6-19 0,0 0-3 16,0 0-1-16,4 6 0 0,-1-6-12 0,1 6-4 15,3-6 0-15,0 0 0 0,0 0-3 0,0 0-1 16,3 0 0-16,1-6 0 0,0-967-12 0,-1 1934 9 16,1-970-9-16,-1 3 8 0,1-6-8 0,-4 7-17 15,0-7 4-15,0 6 1 0,0-6-11 0,0 3-1 16,-3 1-1-16,-1 5 0 16,1-9-5-16,-1 6-1 0,1 0 0 0,-4 0 0 15,0 0 2-15,0-2 0 0,0 2 0 0,-4 3 0 16,1-3-3-16,-1 3 0 0,1-3 0 0,-4 6 0 0,0-12 6 0,0 12 1 15,0-6 0-15,0 6 0 0,-4-6 12 0,4 6 2 16,-4 0 1-16,4 0 0 0,-3 0 10 0,3 6 9 0,-4 0-1 0,4 0-8 16,0 6 0-16,0-3-12 0,0 8 0 0,0 1 0 15,0 0 12-15,3-4 0 0,-3 10 0 16,4-7 0-16,-1 7 0 0,0-3 10 0,1 2-10 0,3 4 12 16,3-10-27-16,-3 1-5 0,4 8 0 0,0-8-1 15,-1 0 68-15,1-4 13 0,3 4 4 0,-4-6 0 16,4-1-64-16,0-2 0 0,4 0-9 0,-4 0 0 15,-7-9 9-15,14 6 0 0,-3 0 0 0,-11-6-8 16,14 0 8-16,0 0 16 0,0-6-4 0,-3 6-1 16,3-9-163-16,0 3-32 0,10-12-6 0,-2-5-2 15</inkml:trace>
  <inkml:trace contextRef="#ctx0" brushRef="#br0" timeOffset="12279.515">15251 5888 1101 0,'0'0'31'0,"0"0"7"0,0 0-30 0,0 0-8 0,-4-6 0 0,4 6 0 15,0-12 81-15,0 12 15 0,0-6 4 0,0 6 0 16,-3-6-18-16,3 1-3 0,0-1-1 0,3 0 0 16,-3 3-17-16,4-3-3 0,-1 0-1 0,1 0 0 15,-1 0-19-15,1 0-4 0,3 1-1 0,0-7 0 16,3 0-33-16,1 0 0 0,3 3 0 0,0-8 0 16,4 5-12-16,-4-3-10 0,4 4-2 0,-1-7 0 15,1 6-115-15,-1-3-23 0,-2 1-5 0</inkml:trace>
  <inkml:trace contextRef="#ctx0" brushRef="#br0" timeOffset="13374.911">15674 6049 662 0,'0'0'14'0,"-4"6"3"0,1 0 1 0,-1 0 2 0,1 0-20 16,-1 3 0-16,1-3 0 0,-1 3 0 0,4-1 44 0,-3-2 6 16,3-6 1-16,0 6 0 0,0-6 8 0,0 6 1 15,0-6 1-15,0 0 0 0,0 0-14 0,0 12-3 16,3-6-1-16,-3-3 0 15,0 2-7-15,0-5-2 0,0 0 0 0,0 0 0 16,4 6-17-16,-4 6-3 0,3 0-1 0,1 0 0 16,-4-1 4-16,0 1 1 0,0 3 0 0,0-3 0 0,0 5 1 0,-4-5 0 15,1 0 0-15,-1 2 0 0,1 4-3 0,3-6-1 16,-4-3 0-16,1-1 0 0,-1 7 5 0,1-9 2 16,3-6 0-16,0 0 0 0,0 0 35 0,0 0 7 15,0 0 2-15,-4 0 0 0,4-6-3 0,0-9-1 0,0 4 0 16,-3-7 0-16,3-5-39 0,3 2-8 0,-3-3-2 0,4 1 0 15,-1 2-13-15,4-2 0 16,-3-4 0-16,-1 10 0 0,4-1 0 0,-3-2 0 16,-1 2 0-16,4 6 0 0,-3 0 0 0,3 1 0 15,-4-1 0-15,1 6 0 0,0-3 0 0,-4 3 0 0,3 0 0 16,-3 6 0-16,0 0-13 0,0 0 4 0,0 0 1 0,0 0 0 16,0 0-8-16,0 0-2 0,7 6 0 0,4 6 0 15,-4 0 3-15,0 2 1 16,0-2 0-16,3 6 0 15,-2-6 14-15,-1 2 0 0,-4 4 0 0,4 0 0 0,0-10 0 0,-3 10 0 0,-1-6 0 0,1 0 0 16,-1-1 0-16,1 4 0 0,-4-3 0 0,3 0 0 16,-3-1 0-16,4-5 0 0,-4 0 0 0,0-6 0 15,0 6-9-15,0-6-6 0,0 0-1 0,0 0 0 16,0 0 16-16,0 0 0 0,0 0 0 0,0 0 0 16,0 0 0-16,0-6 0 0,-4 0 0 0,4-6 0 0,0 7 0 0,0-7 12 15,0-3-3-15,0 3 0 16,4 1-9-16,-4-1 0 0,0-6 0 0,3 6 0 0,-3 4 0 0,4-4 8 15,0 0 2-15,-1 0 0 16,-3 1-10-16,4 2-11 0,-1 3 3 0,1 6 0 16,-1-6 8-16,1 0 14 0,-1 0-3 0,-3 6-1 15,4-6-10-15,-4 6-11 0,7 0 3 0,-4 0 0 16,-3 0 8-16,7 0 12 0,4 0-2 0,-4 0-1 16,-7 0-9-16,7 6 0 0,0-6 0 0,0 6 0 15,0 0 0-15,0 3 0 0,0-3 0 0,0 5 0 0,0 1 0 16,0 0 0-16,1 0 0 0,-1 2 0 0,0 10-16 15,0-6-1-15,0 2-1 0,-4 4 0 0,1-1 18 0,-1-5 0 0,-3 2 0 16,4-2 0-16,-1 0 0 0,-3-7 0 16,0 4 0-16,0-3 0 0,4-6 0 0,-4 0 0 0,0-6 0 0,0 0 0 15,0 0 0-15,0 0 0 0,3 0 0 0,1-6 0 32,0 0-29-32,3 0-3 0,0 0 0 0,0-9-528 0,0 4-107 0</inkml:trace>
  <inkml:trace contextRef="#ctx0" brushRef="#br0" timeOffset="13867.339">16277 6061 1196 0,'0'0'24'0,"0"0"8"15,0 0-32-15,0 0 0 0,0 0 0 0,-3 0 0 16,3 0 68-16,-7 0 7 0,7 0 1 0,-7 0 1 15,-1 0-37-15,1 12-7 0,4-6-1 0,-4 0-1 16,3 3 1-16,-3 2 0 0,4 1 0 0,-4-6 0 16,3 0-7-16,-3 6-1 0,0-7 0 0,3 4 0 15,-3 9-9-15,4-6-3 0,-4-1 0 0,3 7 0 0,-3 3 4 0,0-4 0 16,4-2 0-16,-1 0 0 0,1-1 16 0,-1 4 4 16,1-6 1-16,3 0 0 0,0 2-29 0,0-2-8 15,0-6 0-15,0 0 0 0,3 0 18 0,1 0-1 16,-1-4 0-16,4 4 0 0,0-3-3 0,-3 0-1 0,3-3 0 15,0 0 0-15,3 0-1 0,-2-3-1 0,2 0 0 0,1-5 0 16,-1 2-3-16,4 0-8 0,-3-6 12 0,3 0-4 16,-3 1-8-16,-1-4 8 0,1 3-8 15,-1-6 8-15,-3 4-8 0,1 2 0 0,-5 0 0 0,1 0 8 16,-1 7-8-16,-3-7-11 0,0-3 3 16,0 3 0-16,0 6-4 0,-3-5 0 0,-1 5 0 0,1 0 0 15,-5 0 12-15,1-6-8 0,0 9 8 16,0 0-8-16,-3 0 8 0,3 1 0 15,0-1 0-15,-4-3 0 0,0 6-14 0,4 0 2 0,-3 0 1 0,-1 0 0 16,4 0 1-16,0 6 0 0,0-6 0 0,0 5 0 16,0-963 1-16,0 1943 0 0,3-973 0 0,1 5 0 15,-1-2-26-15,4-3-5 16,0 5 0-16,0-5-1 0,4-3-88 0,3 3-18 0,-4 0-3 16,8-7-1-16</inkml:trace>
  <inkml:trace contextRef="#ctx0" brushRef="#br0" timeOffset="14143.446">16570 6155 1177 0,'0'0'25'0,"0"0"6"0,0 0 1 0,0 12 2 0,4-6-34 0,-4 6 0 0,0 5 0 0,-4-2 0 16,4 3 61-16,0-1 6 0,-4 1 1 0,1-3 0 16,3 8-18-16,-4-5-3 0,4-6-1 0,-3 8 0 15,3-8-32-15,-4 6-6 0,4-7-8 0,-3 4 11 16,3-9-3-16,0-6 0 0,0 0 0 0,0 0 0 31,0 0-48-31,0 0-9 0,0 0-3 0,0 0 0 0</inkml:trace>
  <inkml:trace contextRef="#ctx0" brushRef="#br0" timeOffset="14319.287">16503 5820 1235 0,'-4'12'35'0,"-6"3"8"16,6 2-35-16,-3-5-8 0,0 6 0 0,4-10 0 15,-1 4 44-15,4 0 6 0,0-6 2 0,0 6 0 16,0-12-52-16,4 0-9 0,3 6-3 0</inkml:trace>
  <inkml:trace contextRef="#ctx0" brushRef="#br0" timeOffset="15481.423">16947 6220 787 0,'0'0'22'0,"0"0"6"0,0 0-28 0,0 0 0 0,0 0 0 0,0 0 0 31,0 0 56-31,0 0 7 0,0 0 1 0,0 0 0 0,0 0-20 0,0 0-3 16,0 0-1-16,-3 9 0 0,-1-3-22 0,-3 5-5 16,0-5-1-16,0 6 0 0,4-6 26 0,-1 6 5 0,1 2 1 15,-1-2 0-15,1 0-20 0,-1-3-3 0,1 0-1 0,-1 5 0 16,4-8-5-16,-4 0-2 0,4-6 0 0,0 0 0 16,0 0 15-16,0 0 2 0,0 0 1 0,0 0 0 15,0 0 25-15,0 0 6 0,0 0 1 0,0 0 0 16,4-6-41-16,0 0-8 0,-4-5-2 0,3-1 0 15,1 3-12-15,-1-3 9 0,1-5-9 0,3-1 8 16,-4 3-8-16,4-2 0 0,-3-1 0 0,3 3 0 16,0-2 0-1,0 5 0-15,4 0 0 0,-4-6 0 0,0 10 0 0,0 2 0 0,0 0 0 0,0 0 0 16,0 0 0-16,-4-6 0 0,4 12 0 0,-3-6 0 16,-4 6-12-16,0 0 12 0,0 0-12 0,7 6 12 15,-7-6-16-15,11 12 5 0,-8-6 1 0,4 6 0 16,0-6 1-16,-3 5 0 0,3 4 0 0,-4 3 0 15,4-1 1-15,-3 4 0 0,0 2 0 0,-1 1 0 0,1 2 8 16,-1-2-13-16,1-1 5 0,-1 4 8 0,1-1-20 0,-1-2 3 16,1-1 1-16,-4-5 0 15,3 3-24-15,1-10-4 0,-4 1 0 0,3-3-415 16,-3-9-82-16</inkml:trace>
  <inkml:trace contextRef="#ctx0" brushRef="#br0" timeOffset="16105.302">17318 6229 1409 0,'0'0'60'0,"0"0"-48"15,-7 0 57-15,7 0 12 0,-7 0 3 0,0 0 0 16,7 0-27-16,-7 0-5 0,0 0 0 0,0 0-1 16,7 0-39-16,-8 6-12 0,8-6 8 0,-3 6-8 15,-4-1 0-15,3-5 0 0,4 12 0 0,-3-6-9 16,3 0 9-16,-4 3 0 0,4 3-9 0,0-7 9 16,0 7 0-16,0 0 0 0,0-6-9 0,4 0 9 15,-4 0 0-15,3-1 0 0,1 4 11 0,-1-3-11 0,1 0 8 0,3-6-8 16,-3 6 0-16,3 0 0 0,0-6 0 0,0 0 8 15,0 6-8-15,0-6 0 16,0 0 12-16,0 0-12 0,0 0 12 0,-3 0-12 0,3 0 16 0,-7 0-4 16,7 0-1-16,0-6 0 0,-7 6-11 0,0 0 0 15,0 0 0-15,0 0 0 0,0 0 0 0,0 0 0 16,0 0 0-16,0 0 8 0,0 0-8 0,0 0 12 16,0 0-12-16,0 0 12 0,0 0-12 0,0 0 0 15,3-6 0-15,-3 6 0 16,0 0 0-16,0 0 8 0,0 0-8 0,0 0 0 0,0 0 0 0,0 0 0 15,0 0 0-15,0 0 0 0,0 0-12 0,0 0 3 16,0 0 0-16,0 0 0 0,0 0 9 0,0 0-10 16,0 0 10-16,0 0-10 0,0 0 10 0,0 0-8 0,0 0 8 15,7 6-8-15,-7-6 8 0,4 6 0 0,-1 0 0 16,-3-6 0-16,4 2 0 0,-4 10 0 0,3-6 0 0,-3 6 0 16,0-6 0-16,0 0 0 15,0-6 0-15,0 6 0 0,0-6 0 0,0 11 9 0,0-8-1 0,0-3-8 16,0 0 12-16,0 0-12 0,0 0 12 0,0 0-12 15,0 0 11-15,0 0-11 0,0 0 10 0,0 0-10 16,4 6 0-16,3-3-16 0,-4-3 1 0,5 3 1 16,-1-3-42-1,0 0-8-15,0 0-1 0,3 0-1 0,-3 3-117 16,0 0-23-16,11 3-5 0,-7-6-1 0</inkml:trace>
  <inkml:trace contextRef="#ctx0" brushRef="#br0" timeOffset="16845.346">17699 6246 1645 0,'0'0'36'0,"0"0"7"0,0 0 1 0,-4 0 4 0,4-5-39 0,-3-1-9 0,3-6 0 0,-4 6 0 15,4 0 79-15,-3-3 13 0,3 3 4 0,0 1 0 16,0-1-49-16,0 0-10 0,-4-6-1 0,4 6-1 16,0 0-26-16,0 6-9 0,0 0 0 0,0 0 9 15,0 0-9-15,-3-6 0 0,3 6 0 0,0 0 0 16,0 0-8-16,-4 6-4 0,4-6-1 0,-3 12 0 16,-1-6-2-16,1 6 0 0,-4 5 0 0,3 1 0 15,0 3 15-15,1 5-11 0,-1-2 11 0,1-1-10 16,-1-2 10-16,1 2 0 15,3-11 8-15,0 6-8 0,-4-4 0 0,4-2 0 0,4-6 0 0,-4-6 8 16,0 0 20-16,3 0 4 0,-3 0 0 0,0 0 1 16,4 6-3-16,3-6-1 0,0 0 0 0,0-6 0 15,0 0-11-15,0 6-2 0,0-12-1 0,0 0 0 16,4 4-15-16,-1 2 11 0,-3-6-11 0,4-9 10 16,-4 10-10-16,0-1 0 0,0 0 0 0,0 0 0 15,0 1 0-15,0 2 0 0,-3 0 0 0,-1 6 0 0,1-3-13 16,-4 6 5-16,0 0 8 0,0 0-13 0,0 0 1 0,0 0 1 15,0 0 0-15,0 0 0 16,0 0-17-16,0 0-4 0,4 6-1 0,-1 3 0 16,1 0 13-16,-4 0 4 0,0 8 0 0,3-5 0 15,-3 0 16-15,0 8 0 0,4-2 0 0,-4 0 0 16,0-1 0-16,3 4 0 0,-3 2 0 0,4 4 0 16,-4 2 0-16,3-5 0 0,-3 8 0 0,0 0 0 0,4 4 0 0,-4 2 0 15,0 0 0-15,0 3 0 0,0 3 0 16,0-3 0-16,3 4 0 0,-3-7 9 0,0 0-9 0,-3 3 8 15,3-3-8-15,-4 4 8 0,4-4-8 0,-3 0 0 16,-1-3 0-16,1 3 0 0,-1-8 0 0,1 2 0 0,-4-2 0 16,3-4 0-16,-3-2 0 0,3-1 8 15,1 4-8-15,-4-10 8 0,3-2-8 0,1 0 0 0,-1-7 0 16,-3 4 0-16,4 0-13 0,-1-6 1 0,4-6 1 0,0 0 0 16,-7-6 11-16,-4 6-13 0,4-12 5 0,0 0 8 15,-3-2 0-15,3-4 0 0,-4-5 0 16,4-1 0-16,-3-2-26 0,-1-7 2 0,4 4 1 0,-4-9 0 15,1 8 37-15,3-5 7 0,3 3 2 0,-3-1 0 32,4 4-53-32,3-3-10 0,0 2-3 0,0 4 0 15,3 2-165-15,1 1-32 0,10-16-8 0,3 10 0 0</inkml:trace>
  <inkml:trace contextRef="#ctx0" brushRef="#br0" timeOffset="17419.755">18038 6241 946 0,'0'0'20'0,"0"0"5"0,0 5 1 0,-4 7 2 0,0-6-28 0,4 0 0 0,0 3 0 0,0 3 0 15,0-7 60-15,0 7 6 0,0-6 2 0,4 6 0 16,-4-6 3-16,4 3 1 0,-1 2 0 0,1 1 0 16,-1-6-23-16,4 0-4 0,-3 0-1 0,3 0 0 15,-4 2-26-15,1-5-6 0,3 0 0 16,0 0-1-16,0-3 3 0,-3 0 1 0,3 0 0 0,-4-3 0 15,4-3 8-15,4-2 1 0,-4 2 1 0,0 0 0 16,0 0-38-16,3-12-8 0,-2 4-2 0,-1 2 0 31,-4-6-4-31,4 1-1 0,-3 2 0 0,-1 3 0 0,1-6 28 0,-1 1 0 0,1-1 0 16,-4 3-8-16,0 10 8 0,0-7-13 0,0 6 5 0,-4-6 8 16,1 3 0-16,-1 3 15 0,4 6-1 0,0 0 0 15,-3-5 1-15,3 5 0 0,0 0 0 0,-7 3 0 16,0 2-15-16,0 1-10 0,3 6 2 0,-3-6 0 15,0 12 8-15,-4-7 0 0,4 10 0 0,-3 2-8 16,-1-2 8-16,4 3 12 0,0-1-2 0,-4 4-1 16,1 2-9-16,3-9 0 0,0 10 0 0,0-7 0 0,3 1 12 15,4 2 1-15,-3-8 0 0,3-3 0 16,3 8-13-16,1-11 0 0,-4 3 0 0,3 2 0 16,4-5 18-16,0 0 1 0,0-6 0 0,4 5 0 15,-4-5-41-15,4 3-8 0,-1-3-2 0,1 0 0 16,-1 0-28-16,4 0-5 0,-3 0-2 0,0-1 0 15,3 1-106-15,-4-6-22 0</inkml:trace>
  <inkml:trace contextRef="#ctx0" brushRef="#br0" timeOffset="20191.496">14986 7269 914 0,'0'0'25'0,"0"0"7"0,0 0-32 0,0 0 0 0,0 0 0 0,0 0 0 16,0 0 92-16,0 0 12 15,0 0 3-15,0 0 0 0,0 0-86 0,0 0-21 0,0 0 0 0,4 6 0 16,-4 3 56-16,3-3 6 0,1 0 2 0,-1 6 0 16,1-6-52-16,-1 2-12 0,-3 7 0 0,4 0 0 15,-1 2 0-15,1-2 0 0,-1 0 0 0,-3 5 0 16,4-2 0-16,-1-6 0 0,-3 3 0 0,4 8 0 15,-4-5 54-15,0 2 8 0,0-2 2 0,0 0 0 16,0-4-1-16,0 1 0 0,-4 0 0 0,4-4 0 16,-3 1-50-16,3-6-13 0,-4 3 0 0,4 3 0 15,4-1 0-15,-4 1 0 0,0-12 0 0,0 0 0 16,0 0 36-16,0 0 3 0,0 0 0 0,0 0 0 16,0 0-25-16,0 0-5 0,0 0-1 0,-4-12 0 15,1-2-8-15,-1 2 0 0,1 3 0 0,-1 0 0 16,1-8 16-16,-1-1 0 0,1-3 1 0,-1 10 0 15,1-7-30-15,3-5-7 0,-8 8 0 0,5-3-1 16,3 1 21-16,-4-1-11 0,1-3 11 0,-1 4-8 16,1 2-25-16,-1-3-5 0,4 7-1 0,-3-1 0 0,3-3 39 0,0 0 0 15,-4 7 0-15,4-4 0 0,0 6 0 0,0 0 0 16,0 6 0-16,0 0 0 0,0 0-11 0,0 0 11 16,4-6-8-16,3 6 8 15,-4-6-16-15,4 6 1 0,0-3 1 0,1 3 0 0,2-3 26 0,-3 3 4 16,4 3 2-16,-4-3 0 15,3 0-66-15,5 0-12 0,-1-3-4 0,0 0 0 16,0 3 0-16,3-2 0 0,-2-1 0 0,2 3-640 0</inkml:trace>
  <inkml:trace contextRef="#ctx0" brushRef="#br0" timeOffset="20790.357">15328 7519 806 0,'0'0'17'0,"0"0"4"0,0 0 1 0,0 0 2 0,0 12-24 0,0-12 0 16,0 0 0-16,4 6 0 0,-4-6 56 0,3 6 6 15,-3-6 2-15,4 6 0 0,-4-6 0 0,7 6 0 16,-4 0 0-16,4-6 0 0,0 5 2 0,4-5 1 0,-4 0 0 16,4 0 0-16,-1 0-31 0,1 0-7 15,-1 0-1-15,1 6 0 0,-4-6 4 0,0 0 1 0,0-6 0 16,0 6 0-16,4-5-41 0,-4 5-9 0,3-6-2 15,-6 0 0-15,3 0 31 0,-3-6 5 16,-1 6 2-16,4-5 0 0,-3 2-19 0,-1 3 0 0,-3-6 0 16,-3 0 0-16,3 1 0 0,-4 2 0 0,4 0 0 0,-3 0 0 15,-1-3 0-15,1 6-11 0,-4 1 2 0,-1-1 0 16,-2 0 9-16,3 0 12 0,-4 0-2 0,1 3-1 16,-1 0 33-16,0 3 6 0,-3-3 2 0,4 3 0 15,-4 3-28-15,3 0-6 0,1 3 0 0,-1 0-1 16,4 3-15-16,0 2-8 0,-4 7 8 0,4-9-13 15,4 6 4-15,-1 5 1 0,1-8 0 0,3 0 0 16,-4 2 8-16,4 4-8 0,4 0 8 0,-4-7-8 16,3-2 8-16,1 0 0 0,-1-6 0 0,4 3 0 15,0 0 12-15,-3 0 5 0,3 0 1 0,0-1 0 0,4 1-18 16,-4-6 0-16,0 0 0 0,3 6 0 0,1-6 0 16,-1 0 0-16,-3 3 0 0,4 0 0 0,0-6 0 0,-1 3 0 15,1-3 0-15,-1 3 0 16,4-12-48-16,-3 7-12 0,3 5-4 15,0 5-742-15</inkml:trace>
  <inkml:trace contextRef="#ctx0" brushRef="#br0" timeOffset="21441.854">15783 7414 1116 0,'0'0'24'0,"0"0"6"0,0 0 1 0,0 5 0 0,0 1-31 0,0 6 0 0,0-3 0 0,0 0 0 15,0-3 91-15,0 2 12 0,0 4 2 0,0 0 1 16,4 0-28-16,-4-3-6 0,3 5 0 0,-3 1-1 16,4 3-27-16,-1-1-6 0,-3-2-1 0,4 3 0 15,-1 5-17-15,1-2-3 0,0 8-1 0,-1-8 0 16,1 2-16-16,-4-5 10 0,3-1-10 0,-3 4 8 15,4 2-8-15,-1 1 0 0,-3 2 0 0,0-8 0 16,4 0 0-16,-4 8 0 0,0-2 0 0,3-7 0 16,-3 4 40-16,4-3 5 0,-4-7 2 0,0 1 0 15,0 3-28-15,3-3-6 0,-3-1-1 0,0-5 0 16,0-6-12-16,0 0 11 0,0 0-11 0,0 0 10 16,0 0-10-16,0 0 0 0,0 0 0 0,0 0 0 15,-3-12 36-15,3 1 6 0,-4-7 1 0,4 0 0 16,-3-2-43-16,3-4 0 0,-4 4 0 0,-3-4 0 0,4-8 0 15,-1 8-9-15,1-8 9 0,-5 3-10 0,5-1 10 16,-1 4 0-16,1-4 0 0,3-2 0 0,-4 3 0 0,4 5 0 16,0-2 0-16,0 2 0 0,4 4 0 0,-4 2-10 15,3-6 10-15,-3 10-10 16,4-4-16-16,-4-3-3 0,3 7-1 0,1-1 0 16,0-3 46-16,3 1 8 0,-4 2 3 0,4-3 0 0,0 7-27 15,0 5 0-15,-3-6-12 0,3 0 12 0,0 6-12 0,0 3 12 16,0-2-12-16,0-1 12 15,0 6-29-15,4-6 1 0,-1 6 1 0,-3 0 0 16,0 0-19-16,0 0-4 0,0 6-1 0,-3 0 0 0,3-1 41 0,-3-2 10 16,3 6 0-16,-4 0 0 15,-3 3 0-15,0-6 0 0,0 0 0 0,0 5 0 0,-3 1 0 0,-1 0 0 0,1 3 0 0,-4-10 0 16,-1 7 0-16,1 0 0 0,0-9 0 0,0 6 0 16,0 0 39-16,-3-4 9 0,-1 1 3 0,4 0 0 15,0 0-35-15,0-6-6 0,-4 0-2 0,1 6 0 16,3-12-8-16,3 6 8 0,-3 0-8 0,4 0 8 15,-4 0-26-15,3-6-6 0,4 6 0 0,0 0-1 16,-3 0-164-16,3 0-33 0</inkml:trace>
  <inkml:trace contextRef="#ctx0" brushRef="#br0" timeOffset="21901.769">16140 7340 1497 0,'0'0'32'0,"0"0"8"0,0 0 0 0,0 0 4 0,0 0-36 0,0 0-8 16,0 0 0-16,0 0 0 0,0 0 98 0,-7 0 18 15,7 0 3-15,-8 6 1 0,8-6-64 0,-7 0-12 16,0 6-2-16,0-6-1 0,0 6-21 0,0 0-5 15,0-1-1-15,0 1 0 0,4 3-5 0,-4 0-1 16,-1 0 0-16,5 3 0 0,-1-7-8 0,1 13 10 0,-1-6-10 16,-3 3 10-16,4 2-10 0,3 1 8 0,-4-9-8 0,1 8 8 15,3 1-8-15,0-6 0 16,3-1 0-16,-3 4 0 0,0-6 0 0,4 0 0 0,-1 3 0 16,1-7 0-16,-4-5 40 0,0 0 5 0,0 0 2 0,0 0 0 15,7 0-25-15,-4-5-5 16,4 5-1-16,1-6 0 0,-5 0-16 0,4 0 0 0,-3 3 0 0,-1-3 0 15,4-3 0-15,-3-967 0 0,-1 1932 0 0,1-962 0 16,-1-6 0-16,1 0 0 0,-4 3 0 0,3 1 0 31,1-1-26-31,-1 3-12 0,-3 0-2 0,0 0-1 0,0 6 14 0,0 0 3 0,0-12 1 0,0 12 0 16,0-5-33-16,0 5-6 16,0 0-2-16,0 0 0 0,-3-6-51 0,3 6-10 0,-4-3-3 0,4 3 0 15,0 0 52-15,0 0 9 0,0 0 3 0,0 0-342 16,0 0-68-16</inkml:trace>
  <inkml:trace contextRef="#ctx0" brushRef="#br0" timeOffset="22323.954">16242 7408 1314 0,'0'0'37'0,"-7"6"8"0,7 5-36 0,-4 1-9 0,1-3 0 0,3 6 0 16,-4-1 53-16,4-2 9 0,0 0 2 16,0 3 0-16,0-1 0 0,0 1 0 15,0-3 0-15,0-1 0 0,0 1 0 0,4-3 0 16,-4 3 0-16,3-6 0 0,1 0-52 0,-4-6-12 0,0 0 0 0,0 0 0 16,3 11 0-16,-3-11 0 0,0 0 0 0,0 0 0 15,0 0 0-15,0 0 0 0,0 0 0 0,0 0 0 16,0 0 0-16,0-11 0 0,4 5 0 0,-4-6 0 15,0-3 43-15,0 3 5 0,0-5 2 0,-4 5 0 16,4-6-22-16,0 4-4 0,0 2 0 0,0-6-1 16,0 1-23-16,0 5-10 0,0 3 1 0,4-3 0 15,-1 1 9-15,-3-1 0 0,4 3 0 0,-4 3 0 16,3 0 16-16,-3 6 6 0,4-6 1 0,-4 0 0 16,0 6-23-16,4-5 0 0,-1-1 0 0,-3 6 0 15,7 0 0-15,0-6 0 0,-3 6 0 0,3 0 0 16,3 0-16-16,-3 0 3 0,4 0 0 0,3 0 0 15,0 0-47-15,0 0-8 16,4 0-3-16,0 0 0 0,-4 0-45 0,3 0-10 0,4-6-2 16,-3 6 0-16</inkml:trace>
  <inkml:trace contextRef="#ctx0" brushRef="#br0" timeOffset="22685.612">16690 6981 1566 0,'0'0'34'0,"0"0"7"0,0 0 2 0,0 0 1 0,0 0-35 0,0 0-9 0,0 0 0 0,0 0 0 16,0 0 82-16,0 0 14 0,0 0 4 0,0 0 0 15,0 0-60-15,0 0-11 0,-4 6-2 0,1 6-1 16,-1 0-26-16,4 0 8 0,0 8-8 0,-3-2 0 16,3-1 14-16,0 10-2 0,0 2-1 0,0 9 0 15,0-5 3-15,0 8 1 0,0-9 0 0,3 9 0 16,-3-2-15-16,4-1 11 0,-4-3-11 0,0 3 10 16,0 1 1-16,0-4 0 0,0-12 0 0,0 10 0 15,3-4-11-15,-3-8 0 0,0 2 0 0,0-5 0 16,0 0 0-16,0-4 0 0,0-2 0 0,0-6 8 15,0 0-32-15,0 0-6 16,0-6-2-16,0 0-596 0,0-6-119 0</inkml:trace>
  <inkml:trace contextRef="#ctx0" brushRef="#br0" timeOffset="22924.11">16588 7369 1728 0,'0'0'38'0,"0"0"8"0,0 0 2 0,0 0 0 0,0 0-39 0,0 0-9 0,0 0 0 0,0 0 0 16,0 0 53-16,0 0 9 15,0 0 2-15,0 0 0 0,0 0 0 0,0 0 0 16,0 0 0-16,0 0 0 0,0 0-52 0,7 0-12 16,3 0 0-16,1 0 0 0,-1 6 0 0,5-6 0 0,-1 0 0 0,0 0 0 15,3 0 0-15,1 0 0 0,3-6 0 0,4 6 0 31,-4-5-102-31,4-1-20 0,-1 0-4 0,1 0-718 0</inkml:trace>
  <inkml:trace contextRef="#ctx0" brushRef="#br0" timeOffset="23419.491">17014 7499 1105 0,'0'0'24'0,"-3"6"4"0,3 3 2 0,-4-4 2 0,4 7-32 0,0 0 0 0,-3-6 0 0,3 0 0 15,-4 5 68-15,4 1 6 0,0-6 2 0,0 3 0 16,0 3-35-16,0-1-6 0,0 1-2 0,0 0 0 16,0 0-33-16,0 2 0 0,0-2 0 0,0-6 0 15,0 0 0-15,0 3 0 0,0-3 0 0,0-6 0 16,0 0-44-16,0 0-16 0,0 0-4 0,0 0 0 0</inkml:trace>
  <inkml:trace contextRef="#ctx0" brushRef="#br0" timeOffset="23585.475">17025 7228 1335 0,'0'0'29'0,"0"0"7"0,0 0 0 0,0 0 2 0,0 0-30 0,0 0-8 15,0 0 0-15,0 0 0 0,0 0 17 0,0 0 3 16,0 0 0-16,0 0 0 0,0 0-20 0,0 0 0 16,0 0 0-16,0 0-413 15,4 6-87-15</inkml:trace>
  <inkml:trace contextRef="#ctx0" brushRef="#br0" timeOffset="23987.303">17251 7516 1396 0,'0'0'31'0,"0"0"6"0,0 9 2 0,0 3 0 0,0 0-31 0,0-6-8 0,3 5 0 0,-3 1 0 15,0-3 23-15,0 3 3 0,0-6 1 0,0 5 0 16,0 1-7-16,0-6 0 0,0 3-1 0,4 0 0 15,-4-9-9-15,0 0-2 0,0 0 0 0,0 0 0 16,0 0 24-16,0 0 5 0,0 0 1 0,0-6 0 16,0-3 21-16,3 0 4 0,-3-8 1 0,4-1 0 15,-4 0-24-15,0 4-4 0,3-4 0 0,-3 0-1 0,0 4-26 0,4 2-9 16,0 6 0-16,-1-6 9 0,1 0-9 16,-4 7 0-16,0 5 0 0,3-3-11 0,4 0 0 0,-7 3 0 15,7 0 0-15,-3 3 0 0,3 2 11 0,-4 4-8 16,4-3 8-16,-3 6-8 0,3 0 8 0,0 2 0 15,0 10 0-15,4-12 0 0,-1 5 0 0,1-2 0 16,-1 3 0-16,-3 5 0 0,1-8-20 0,-5 8 2 16,8-5 0-16,-4 3 0 0,-4 2 7 0,4-11 2 15,0 0 0-15,-3-1 0 16,3-2-37-16,-4-3-7 0,4 0-2 0,-7-6-746 0</inkml:trace>
  <inkml:trace contextRef="#ctx0" brushRef="#br0" timeOffset="24623.641">17649 7599 1407 0,'0'0'31'0,"0"0"6"0,0 0 2 0,0 0 1 0,0 0-32 0,0 0-8 0,0 0 0 0,-7 6 0 16,7-6 41-16,-7 0 7 0,7 0 2 0,-7 0 0 15,7 0-23-15,0 0-5 0,0 0-1 0,-7 0 0 16,0 6-21-16,4-1 8 0,-1 1-8 0,1 0 0 16,-1 3 0-16,1 3 0 0,-1-1-10 0,1 7 10 0,-1-6 11 15,0 0 9-15,4 2 1 0,0-2 1 0,0-6-22 0,0 6 0 16,4-6 0-16,-4-6 0 16,0 0 45-16,4 8 5 0,-1-2 1 0,-3-6 0 0,7 3-31 0,-3-3-5 15,6 0-2-15,1 0 0 16,-1-6 8-16,1-2 2 0,0 5 0 0,-1-9 0 15,4 0-23-15,-3 0-12 0,3-2 2 0,-4 2 0 0,1 0-4 0,-4 0-1 16,0 1 0-16,0 2 0 0,-3 0 15 16,-1 6 0-16,-3 3 0 0,0 0 0 0,0 0 0 0,0 0 0 15,0 0 0-15,0 0 0 0,0 0 0 0,0 0-9 16,0 0 9-16,0 6-8 0,0 6 8 0,0-4 0 16,-3 4-9-16,3 0 9 0,-4 3 0 0,1 8 0 0,3-5 0 15,-4 2 0-15,4 4 0 0,4-1 0 0,-1 7 0 16,-3 2 0-16,4 1 0 0,-4 2 0 0,0 3 0 0,3-3 8 15,-3 4-8-15,4-4 0 0,-4 9 0 0,0-6 0 16,0-3 8-16,0 4-8 0,0-1 0 0,-4 0 8 16,1 3-8-16,-1 0 8 15,1 1-8-15,-1-1 8 0,-3-6-8 0,4-9 12 0,-4 4-12 16,3-4 12-16,-3 4 14 0,0 2 3 0,0-8 1 16,0 2 0-16,0-2 10 0,-4 2 3 0,1 3 0 0,-1-8 0 15,4-3 1-15,0-1 0 0,-4-5 0 0,1-6 0 16,3 3-34-16,0-3-10 0,0-3 0 0,0 2 0 15,-4-5 0-15,4-5 0 0,0 2 0 0,0-3 0 16,0 3 0-16,0-9-11 0,0 0 0 0,-4-8 0 16,4 2-33-16,0-11-8 15,-4 2 0-15,1-2-1 0,3-9 24 0,-4-1 5 0,0 4 0 0,-3-3 1 16,7 3-168-16,-3-1-33 0,3 10-8 0,0-9 0 16</inkml:trace>
  <inkml:trace contextRef="#ctx0" brushRef="#br0" timeOffset="27085.791">13829 8201 1101 0,'0'0'24'0,"0"0"4"0,0 0 2 0,0 0 2 0,0 0-32 15,0 0 0-15,0 0 0 0,0 0 0 0,0 0 74 0,0 0 8 16,0 0 2-16,-7 3 0 0,7-3-20 0,-7 3-4 16,0 3-1-16,3-3 0 0,1 3-8 0,-1 6-2 15,1-6 0-15,-1 5 0 0,1-5-36 0,-1 6-13 16,4 9 9-16,0-4-9 0,0 4 8 0,0 2-8 16,0 1 0-16,0 8 8 0,0-2-8 0,0 2 0 15,4-3 0-15,-1 4 0 0,-3-4 0 0,4 3 0 16,-1-2 0-16,-3-7 8 0,4 4-8 0,-1-15 0 15,-3 2 0-15,4-5-11 16,-4 0-20-16,0-9-4 0,3 6-1 0,-3-6 0 16,0 0-63-16,0 0-13 0,0 0-2 0,0 0-315 15,0 0-63-15</inkml:trace>
  <inkml:trace contextRef="#ctx0" brushRef="#br0" timeOffset="27590.001">13924 8584 1579 0,'0'0'32'0,"0"0"10"0,0 0-34 0,0 0-8 0,0 0 0 0,0 0 0 16,0 0 53-16,0 0 9 0,0 0 2 0,0 0 0 15,0 0-64-15,0 0 0 0,0 0-12 0,0 0 2 16,0 0 1-16,0 0 0 0,7 0 0 0,0 3 0 16,4 2 9-16,-1-5-12 0,1 0 12 0,3 6-12 15,0-6-21-15,0 0-5 0,0 0-1 0,1 0 0 16,-1 0 61-16,0-6 12 0,0 6 2 0,4-8 1 16,-4-4-23-16,-4 0-5 0,4-6-1 0,-7 7 0 15,4-7-20-15,-4 3-5 0,0 4-1 0,-3-7 0 16,-4 0 18-16,0 7-12 0,0-4 12 0,-4 9-10 15,-3-12 2-15,3 10 0 0,-3 2 0 0,0 0 0 16,-3 3 8-16,-1 0 14 0,1 3-3 0,-1-12-1 16,0 12 6-16,-3 0 0 0,4 0 1 0,-4 6 0 0,3 0-3 15,1-3-1-15,2 3 0 0,-2 3 0 16,3 5-24-16,0 4-5 0,0-6 0 0,3 2-1 16,1 10 9-16,-1-7 8 0,1 1-12 0,3 3 12 15,3-4 0-15,1 1 0 0,-1 0 8 0,4-4-8 0,0 4 28 0,-3-3-1 16,3-1 0-16,0 1 0 0,0-3-27 0,4 0 0 15,-4-4 0-15,3 4 0 0,1-6 0 0,-1 0 0 0,4 0 0 16,-3 0 0-16,7 0-15 0,-1-1-8 0,1-5-1 16,-4 6-1-16,4-3-99 15,-1-3-19-15</inkml:trace>
  <inkml:trace contextRef="#ctx0" brushRef="#br0" timeOffset="28089.2">14566 8381 1189 0,'-10'3'50'16,"3"3"-40"-1,0-3 48-15,-4 2 10 0,4-2 1 0,-4 3 1 16,1 0 11-16,3 0 3 0,0-6 0 0,-4 0 0 16,4 6-34-16,0-6-6 0,-4 6-2 0,4-6 0 15,0 6-27-15,4-6-6 0,-1 3-1 0,-3 2 0 0,4-2-8 0,-1 3 0 0,0-3 0 16,1 9 0-16,3-6 0 16,0-6 0-16,-4 6 0 0,4 0 0 0,0-6 0 0,0 5-9 0,0-5 9 0,0 0-10 15,4 6-1-15,-4-6 0 0,0 0 0 16,3 6 0-16,-3-6 11 0,8 6-10 0,-1 0 10 0,0-3-10 15,-7-3 10-15,10 3 0 0,-3 0 8 0,4 3-8 16,-11-6 0-16,10 0 0 0,-2 6 0 0,2-6 0 16,-3 5 0-16,0 1 0 0,0 6 0 0,0-12 0 15,0 6-11-15,0 3-6 0,-3-3-2 0,0 5 0 16,-1-5 19-16,1 6 0 0,-1-6 0 16,-3 3 0-16,0 0 0 0,0-1 0 0,-3 4 0 0,-1-6 0 15,1 6 54-15,-1-6 14 0,0 0 4 0,1-1 0 16,-1 4-31-16,4-9-5 0,-7 6-2 0,4-3 0 15,3-3-10-15,-11 3-1 0,4-3-1 0,0 0 0 16,-3-3-22-16,2 0 0 0,1 0 0 0,0-6 0 16,0 6-47-16,0-2-13 0,4 5-4 15</inkml:trace>
  <inkml:trace contextRef="#ctx0" brushRef="#br0" timeOffset="29064.923">15360 8369 1212 0,'0'0'25'0,"-4"6"6"15,-3-3-31-15,0 3 0 0,0 0 0 0,4-3 0 16,-4 2 64-16,3 4 8 0,1-3 0 0,-1 0 1 15,4-6 5-15,-3 12 1 0,3-6 0 0,-4-1 0 16,1 1-35-16,3 0-6 0,-4 3-2 0,4 3 0 16,-4-6-26-16,4 5-10 0,0-2 0 0,0 3 9 15,0 0-9-15,4 0 0 0,-4-1 0 0,0 1 0 16,0-12-22-16,0 0-6 0,0 0-2 0,0 0 0 16,0 0 30-16,0 0 0 0,4 0 0 0,-4 0 0 15,0 0 16-15,0 0 8 0,3 0 3 0,4-12 0 0,-3 6-3 0,-1 1 0 16,1-7 0-16,-1 3 0 0,4-973-11 0,-3 1940-2 0,-1-969-1 15,4 5 0-15,-3 0-10 0,-1-9 0 0,4 9 0 16,1 0 8-16,-5 1 8 16,1 5 2-16,-4 0 0 0,7-6 0 0,-7 6-18 0,0 0-9 15,0 0 1-15,3 0 0 0,-3 0 0 16,7 6 0-16,0-3 0 0,-3 5 0 0,-1 1 8 0,-3 9-8 16,0-12 8-16,4 11-8 0,-4-5 8 0,0 3 0 0,3 2 0 0,-3-5 0 15,0 0 0-15,0-3 0 0,4-3 0 0,-4 5 0 16,0-5 8-16,0-6-8 0,0 0 8 0,0 0-8 15,0 0 0-15,0 0 0 0,7 0 0 0,-7 0 0 16,0 0 0-16,0 0 0 0,0 0 0 0,0 0 0 16,3-6 0-16,5 6 0 0,-1-5 0 0,0 5 0 15,-7 0 13-15,3-3 8 0,-3 3 2 0,0 0 0 16,7 0-23-16,-7 0 0 0,0 0 0 0,0 0-8 16,4-3-9-16,-4 3-2 0,7 0 0 0,-7 0 0 15,3 0 19-15,-3 0 0 0,4 3 0 0,-4-3 0 16,7 0 0-16,-7 0 0 0,3 3 0 0,5-3 0 15,-8 0 0-15,3 5 0 0,4-5 0 0,-3 0 0 16,3 0 0-16,-4 0 0 0,-3 0 11 0,4 6-11 16,-1 0 13-16,1-6-4 0,-1 6-1 0,-3-6 0 15,4 6-17-15,-1-6-4 0,1 6-1 0,-4 0 0 16,3 0 34-16,-3-1 8 0,4 1 0 0,0 3 1 16,-1-3-46-16,1 0-10 0,3-6-1 0,-4 6-1 15,4 0 29-15,0-6 0 0,0 0 0 0,0 0 0 16,4 6 0-16,3-6 0 0,-3 0 0 0,3-6 0 15,3 6-28-15,-3 0 1 0,8-6 0 0,-5 6 0 16,1-6-124-16,0 0-25 0,3 6-4 0</inkml:trace>
  <inkml:trace contextRef="#ctx0" brushRef="#br0" timeOffset="29442.664">15963 8437 1333 0,'-7'0'28'0,"0"-6"6"0,0 6-34 0,0-6 0 0,0 6 0 0,0 0 0 16,0 0 58-16,0 6 5 0,0 0 1 0,3-3 0 15,-3 2-36-15,4 4-6 0,-1 6-2 0,-3-3 0 16,3-1-12-16,1 1-8 0,-4 6 10 0,3-3-10 16,1 2-13-16,-4 1-9 0,3-3-2 0,1 2 0 15,-1 1 64-15,4-9 12 0,0 2 2 0,0 7 1 16,0-6-37-16,0-6-7 0,4 2-2 0,-1 4 0 15,1-6 42-15,3-3 8 0,0 6 1 0,3-9 1 16,-2 0-46-16,2-9-15 0,-3 6 8 0,4-3-8 16,-1-6 0-16,1 4 0 0,3-4 0 0,-3 0 0 15,-1 0 55-15,-3 1 7 0,0 2 2 0,0-3 0 16,-3 0-103-16,-1 6-20 0,1-2-4 0,-8 2-1 16,4 0 64-16,0 6 18 0,-7-6 1 0,0 3 0 15,4 0-51-15,-4-3-9 0,0 0-3 0,-4 6 0 16,0 0 20-16,1 0 3 0,-1 0 1 0,1 0 0 15,-1 6-28-15,-3 0-4 0,3-6-2 0,1 6 0 16,-1 0-26-16,1 3-4 0</inkml:trace>
  <inkml:trace contextRef="#ctx0" brushRef="#br0" timeOffset="29721.577">16263 8146 1393 0,'-3'20'28'0,"3"-14"9"0,0 12-29 0,0-7-8 0,0 10 0 0,0 3 0 15,3-7 72-15,-3 10 12 0,4-1 4 0,-1 3 0 16,-3 1-10-16,4-4-2 0,-4 10 0 0,3-4 0 15,-3-3-35-15,0 4-7 0,0-1-2 0,0 3 0 0,-3-5-40 0,3 2-9 16,0-8-2-16,0-1 0 0,0-2 19 0,-4 2 0 16,4-8 0-16,0-3 0 15,0-1-120-15,0-11-21 0,0 0-4 0</inkml:trace>
  <inkml:trace contextRef="#ctx0" brushRef="#br0" timeOffset="29950.234">16147 8492 1527 0,'-11'0'32'0,"11"0"7"0,0 0-31 0,0 0-8 0,0 0 0 0,0 0 0 16,0 0 50-16,0 0 9 0,4-5 1 0,-1-1 1 15,1 6-17-15,3-6-4 0,3 0-1 0,1 0 0 16,-1-3-27-16,5 3-12 0,2 0 10 0,4 4-10 15,4-1 0-15,-4-3 0 0,4 0 0 0,0 6 0 16,-1-6-115-16,1 6-25 0,0-6-6 0</inkml:trace>
  <inkml:trace contextRef="#ctx0" brushRef="#br0" timeOffset="30354.313">16690 8419 1454 0,'0'0'30'0,"-7"0"8"0,0 6-30 16,-4-6-8-16,4 6 0 0,0-6 0 15,-3 6 49-15,2-6 9 0,1 3 2 0,-3 2 0 0,3-2-20 0,0 3-3 0,3 3-1 0,-3-3 0 31,0 0-12-31,4 6-4 0,-1-7 0 0,-3 4 0 0,3 3-20 0,4-3 0 0,0 0 0 16,0 2 0-16,0-5 11 0,0 6-3 0,0-12 0 16,4 0 0-16,0 6-8 0,-1 0 8 0,4 0-8 0,0-3 8 15,0-965-8-15,0 1935 0 0,-3-967 0 16,6 0-11 0,-3 0 11-16,0 0 0 0,4 0 0 0,-4-3 0 0,-3 0 0 0,3 3 0 0,-7-6 0 0,3 5 0 15,1 10 0-15,-1-9 0 0,-3-6 8 0,4 6-8 16,-1 0 24-16,1 6 0 0,-4-10 0 0,0 10 0 15,0-3 3-15,-4 6 1 0,4-9 0 0,-3 5 0 16,3 1-16-16,-4-3-4 0,1-3 0 0,-1 6 0 16,1-6-8-16,-1 5 8 0,1 1-8 0,-1-9 8 15,4-3-104-15,0 0-20 0,0 0-5 16,0 0-1-16</inkml:trace>
  <inkml:trace contextRef="#ctx0" brushRef="#br0" timeOffset="31537.372">19907 6376 1454 0,'-10'-6'30'0,"-1"-6"8"0,1 6-30 0,-1-11-8 0,4 8 0 0,-4-3 0 16,1 0 16-16,-1 1 1 0,4-7 1 0,-4 9 0 15,4-3-18-15,0 1 0 0,0-1 0 0,0 6 0 16,7 6 29-16,0 0 3 0,0 0 0 0,0 0 0 15,-7 6-52-15,0 0-9 0,-3 0-3 16,-1 11 0-16,0-5 32 0,4 9 0 0,-3 2 0 0,-1-5 0 16,1 8 0-16,-1-2 0 0,0 8-8 0,4-8 8 15,-3 5 0-15,3-3 0 0,0 1 0 0,0 2 0 16,3-11 42-16,1 2 2 0,3-8 0 0,0 0 0 16,0 0-9-16,3-6-2 0,-3-6 0 15,4 5 0-15,6-5-1 0,-3-5 0 0,4-1 0 16,-1 0 0-16,5-12-10 0,2-2-2 0,1 2-1 0,-1-11 0 15,8 2-8-15,-4-2-2 0,4-9 0 0,-4 2 0 16,0 4-9-16,1-9 0 0,-1 3 9 0,-4 5-9 16,-3-11 8-16,1 9-8 0,-1-9 10 0,0-3-10 15,-7 3 10-15,3-1-10 0,-3-4 10 0,-3 1-10 16,-1 4 10-16,-3 6-10 0,-3-9 10 0,-1 9-10 16,-3 0 0-16,0-1 0 0,0 4 0 0,0 0 0 15,-3 8-10-15,-1 1 2 0,4 8 0 0,-4 1 0 16,1 5 8-16,3 6-8 0,0-3 8 0,0 6-8 15,0 3 8-15,7 0-13 0,-11 6 5 0,4 0 8 16,0 6-18-16,3 5 4 0,-3 1 1 0,4 9 0 16,3-4 13-16,0 9-12 0,0 4 12 0,0 2-12 0,3 0 12 0,4 3 0 15,0 9 0-15,-3 0 0 0,3-9 0 0,0 9 0 16,-3-6 0-16,3 6 0 0,-4 0 0 0,1 0 0 0,3 3 0 16,-4-3 0-16,1-6 0 0,-1-5 10 0,1 2-10 15,-4-9 8-15,0-2-8 0,0-1 0 16,0-3 9-16,-4-2-9 0,4-4 8 0,-3-2-8 0,3 0 10 15,-4-6-10-15,1-7 12 0,3 4-4 16,0-9-8-16,0 0 12 0,0 0 2 0,0 0 0 16,0 0 0-16,0 0 0 0,0 0 5 0,0 0 1 15,0 0 0-15,0 0 0 0,0 0-10 0,0 0-2 0,0 0 0 0,0 0 0 16,0 0-8-16,0 0 0 0,0 0 0 0,0 0 0 16,0 0 0-16,0 0 0 0,0 0 0 0,0 0 0 15,0 0-21-15,0 0 3 0,0 0 1 0,0 0 0 16,0 0-112-16,0 0-23 0,3 0-4 0</inkml:trace>
  <inkml:trace contextRef="#ctx0" brushRef="#br0" timeOffset="32020.833">19992 6390 1181 0,'0'0'50'15,"0"0"-40"-15,0 0 50 0,0 0 9 0,0 0 3 0,0 0 0 16,0 0 12-16,-4-2 4 0,4 2 0 0,0 0 0 16,0 0-31-16,0 0-5 0,0 0-2 0,0 0 0 15,0 0-27-15,0 0-6 0,0 0-1 0,0 0 0 16,4 2 0-16,3 7-1 0,0-6 0 0,-3 0 0 16,3 0 8-16,0-3 1 0,0 6 1 0,0-6 0 15,0 0 3-15,0-6 1 16,0 3 0-16,0 0 0 0,0-9-2 0,0-958-1 0,4 1926 0 0,-1-968 0 15,1-9-15-15,-1 7-3 0,1-1-8 0,-4-8 12 16,4 5-12-16,-8 3 0 0,4-8 0 0,-3 2 0 16,-1 9 0-16,1-5 0 0,-4 11-8 0,3-6 8 15,-3 0-17-15,0 3 0 0,0 9 0 0,0 0 0 16,0 0 6-16,-3-5 2 0,3 5 0 0,0 0 0 16,0 0-17-16,-7 3-3 0,0-1-1 15,-4 4 0-15,4 9 11 0,-3 3 3 0,-1-1 0 0,-3 4 0 16,3 2 16-16,1-2 0 0,-4 3 0 0,3-1 0 15,0-5 8-15,1 2 4 0,-1-2 2 0,4 0 0 16,-3-1 10-16,2-2 3 0,5 3 0 0,-4-7 0 16,3-2-11-16,4 3-1 0,-3 0-1 0,6-1 0 15,-3-5-5-15,4 6-1 0,3-6 0 0,0 3 0 16,4 2-8-16,-4 1 0 0,3-6 0 0,4 6 0 16,-3-6-35-16,7-3 1 0,-4 0 0 0,7-3 0 15,-3 0-98-15,3 0-19 0,0-3-4 0</inkml:trace>
  <inkml:trace contextRef="#ctx0" brushRef="#br0" timeOffset="32502.198">20553 6135 1288 0,'0'0'27'0,"0"0"5"0,-7 6-32 0,0-6 0 0,0 3 0 0,-4 2 0 16,4 1 80-16,-4 6 8 0,1 0 3 0,3-6 0 16,-4 5 0-16,1 1 0 0,3 0 0 0,-4-3 0 15,4 3-35-15,-4-1-8 0,4 1 0 0,-3-3-1 16,3 0-17-16,0 0-3 0,0-4-1 0,0 7 0 16,-1-6-15-16,1 6-3 0,4-6-8 0,-1 3 12 15,1 2-12-15,-1-5 0 0,4-6 0 0,-3 6 0 16,-1 0 0-16,4 6 0 0,-3-6 0 0,-1-4 0 15,4 10 0-15,0-6 0 0,0 6 0 0,4-6 0 16,-4 0-12-16,3 5 4 0,-3-5 8 0,4 0-13 16,-1 3 0-16,1-6 0 0,-1 6 0 0,4-3 0 15,-3-6-4-15,7 6-1 0,-4-1 0 0,0-5 0 16,0 0 18-16,0 0-12 0,0 0 12 0,0 0-10 16,0 0 10-16,0 0 0 0,-4 0 0 0,5 6 0 15,-1-6 0-15,-4 0 0 0,4 0 0 0,-7 0 0 16,7 6 0-16,-3 0 0 0,-1-6 0 0,1 6 0 15,-1 0 0-15,1 3 11 0,-4 2-3 0,0 1 0 16,0-6 0-16,0 6-8 0,-4 2 12 0,1-2-4 0,-1 0 0 16,1 0-8-16,-4-1 12 0,0-5-4 0,0 3-8 15,-4-3 12-15,4 0-12 0,-4 0 12 0,4-6-12 16,-3 0 0-16,3 0 0 0,0-6 0 16,0 0-56-16,-4 0-9 0,0 0-3 0</inkml:trace>
  <inkml:trace contextRef="#ctx0" brushRef="#br0" timeOffset="33356.701">21329 6476 1384 0,'0'0'39'0,"0"0"9"16,0 0-38-16,0 0-10 0,0 0 0 0,0 0 0 15,0 0 52-15,0 0 8 0,0 0 1 0,0 0 1 16,0 0-38-16,0 0-8 0,0 0-2 0,7 6 0 16,0-6-14-16,4 0 0 0,-1 6 0 0,1-1 0 15,3-5 0-15,-3 0 0 0,3 0-9 0,-4 0 9 16,1 0 0-16,3 0 0 0,-4-5 0 0,1-1 0 16,-4 6 12-16,4-12-2 0,-4 6 0 0,0-3 0 15,0 3 1-15,-4-5 0 0,1 5 0 0,-1-6 0 16,-3 0-2-16,0 0 0 0,0-2 0 0,-3 2 0 15,3 0-35-15,-4-5-7 0,-3 2-2 0,0 3 0 16,0-6 4-16,0 13 1 0,0-10 0 0,0 6 0 0,0 0 38 16,-4 9 7-16,1-12 1 0,3 12 1 0,-4 0 6 0,1 12 1 0,-1-6 0 0,0 0 0 15,1 6-24-15,-1 2 0 16,1 10 0-16,-1-9 0 0,1 8 0 16,-1 1 12-16,0 2-2 0,1 4-1 0,-1-7 26 0,4 9 5 15,4-11 0-15,-4 8 1 16,3-5-26-16,0-4-6 0,1-2-1 0,3 0 0 0,3-1 7 0,-3-2 1 0,8 3 0 15,-5-7 0-15,4 1-3 0,0-3 0 0,0 0 0 16,4-3 0-16,-1 8-1 0,5-8-1 16,-5 0 0-16,4 0 0 0,4 0-11 0,0-6 0 0,-1 0 0 15,1 0 0-15,-1 0-36 0,5-6-8 16,-5 0-3-16</inkml:trace>
  <inkml:trace contextRef="#ctx0" brushRef="#br0" timeOffset="33626.623">21703 6388 1212 0,'-7'8'25'0,"3"-8"6"16,4 0-31-16,-3 3 0 0,3-3 0 0,-4 3 0 15,1-3 59-15,3 0 5 0,0 0 2 0,0 0 0 16,3 6-13-16,1 0-2 0,3 0-1 0,-4 6 0 15,4-1-31-15,0 1-7 0,1 3 0 0,2 3-1 16,1-1-11-16,-1-2 0 0,4 2 0 0,0 1 0 16,-3 0 12-16,0-4-4 0,-1-2 0 0,1 6 0 15,-1-6-8-15,1-1 8 0,-4 1-8 0,4 3 8 16,-4-9-8-16,0 5-17 0,-4-5 4 0,4 0 1 16,-3-3-164-16,-4-3-33 0</inkml:trace>
  <inkml:trace contextRef="#ctx0" brushRef="#br0" timeOffset="33888.365">21629 6667 1409 0,'0'0'60'0,"0"0"-48"16,0 0 51-16,0 0 10 0,0 0 3 0,0 0 0 15,0 0 6-15,0 0 2 0,7 0 0 0,-4-6 0 16,4-3-32-16,-3 3-7 0,3-3-1 0,4 1 0 16,-1-4-22-16,1 0-5 0,6-8-1 0,-2 2 0 15,-1 0-16-15,3-5 0 0,1 8 0 0,0-3 0 16,-4-8 0-16,3 8 0 0,1-5 0 0,0 5 0 16,-4-2-80-16,3-4-19 0,1 1-4 0</inkml:trace>
  <inkml:trace contextRef="#ctx0" brushRef="#br0" timeOffset="34704.49">22264 6420 931 0,'0'0'39'15,"0"6"-31"1,-4 0 68-16,1 0 15 0,-1 5 2 0,1-2 1 15,-1 3 11-15,1 0 3 0,-1 5 0 0,1-2 0 16,-1 3-45-16,1 5-9 0,3-2-2 0,0 2 0 16,0 1-24-16,0-1-4 0,0-2-2 0,3 8 0 15,-3-8-2-15,4 8-1 0,3-11 0 0,-4 8 0 16,1-2 3-16,-1-7 1 0,-3 4 0 0,4-3 0 0,-4-1-23 0,-4-8-12 0,4 3 2 16,-3 6 0-16,3-13 10 0,-4 7 0 0,1-6 10 0,-1 0-10 15,1 3 13-15,-1-3-3 0,4-6-1 0,-3 6 0 16,3-6 3-16,0 0 1 0,0 0 0 0,0 0 0 15,-8 0 5-15,1-6 1 0,4 0 0 0,-4-3 0 16,0 3-19-16,0-6 0 0,0 1 0 0,3-10 0 16,1 6 0-16,-1 1-9 0,4-10 1 0,-3 3 0 15,-1-2 8-15,4-1 0 0,0-2 0 16,0 2 0-16,-3-5-8 16,3 8 0-16,3-2 0 0,-3-4 0 0,4 4 8 0,3-1 0 0,-4-2 0 0,4 2 0 15,-3 4 0-15,3 2 0 0,0-5-9 0,3 5 9 16,-3 9 0-16,1-8 0 0,2-1 0 0,-3 6 0 15,4 0 0-15,-1 4 0 0,-3 2 0 0,4 0-11 16,0 0 11-16,-4 6-12 0,3-6 12 0,-3 6-12 16,4 0 2-16,-1 6 0 0,-3 0 0 0,4 0 0 15,-4 0-2-15,0 2 0 0,4 4 0 0,-4 0 0 16,0 6 12-16,-4-1-10 0,4-8 10 0,-7 9-10 16,4 5 21-16,-8-5 4 0,4 8 1 0,-3-8 0 15,-4 0-16-15,0 2-12 0,0-8 3 0,-4 0 0 16,1-1 9-16,-1 1 14 0,-3-3-3 0,3-3-1 15,1 0-10-15,-1 0 12 0,1-6-12 0,-1 0 12 16,4 0-12-16,-4 0-16 0,1-6 4 0,3-6 1 16,-4 3-124-16,4-3-25 0,0-5-4 0</inkml:trace>
  <inkml:trace contextRef="#ctx0" brushRef="#br0" timeOffset="35055.372">22423 5897 919 0,'17'-27'19'0,"-10"21"5"0,-3 0-24 0,-1 1 0 0,4-4 0 0,-7 9 0 15,0 0 53-15,4 3 7 0,3 3 0 0,-4-1 1 16,5 7-7-16,-5 0-2 0,1 3 0 0,-1 2 0 15,-3 13-4-15,4-7-2 0,-4 9 0 0,0 4 0 16,0 2 18-16,-4-6 3 0,1 7 1 0,-1 2 0 16,1-6-5-16,-5 3-1 0,5 0 0 0,-4-2 0 15,0 2-15-15,3-9-3 0,1 4-1 0,-1-4 0 16,1 3-27-16,3-14-6 0,-4 3-1 0,4 2 0 16,0-5-9-16,0-4 12 0,0-2-12 0,4 0 12 15,-4 0-12-15,3-6-11 0,-3-6 3 0,0 0 0 16,0 5-40-16,4 1-8 0,3 0-2 0,-4 0 0 15,1-3-160-15,3 3-32 0</inkml:trace>
  <inkml:trace contextRef="#ctx0" brushRef="#br0" timeOffset="35524.023">22768 6388 1165 0,'-3'8'24'0,"-8"-5"7"16,8 3-31-16,-4 3 0 0,0-3 0 0,-1 0 0 0,1 0 83 0,0 5 10 0,-3-5 3 0,3 3 0 16,-4 3-1-16,4 0 0 0,0-1 0 0,-4 1 0 15,8 0-53-15,-4 0-10 0,3 2-3 0,1-2 0 16,-1 0 6-16,4 6 1 0,-3-4 0 0,3-2 0 15,-4 0-23-15,4-1-4 0,0 1-1 0,0-3 0 16,4 3-8-16,-1-6 8 0,1 5-8 0,-1-5 8 16,-3-6 0-16,4 0 0 0,3 6 0 0,0-6 0 15,-3-6-8-15,3 6 0 0,0-6 0 0,0 1 0 16,3-1 15-16,-3 0 1 0,0 0 0 0,0-6 0 16,0 3 8-16,-3-8 1 0,3-1 1 0,0 3 0 15,-3-2-26-15,-1 5 0 16,1 0 8-16,-4-5-8 0,0 5 0 0,0 3 0 0,0-3 0 0,0 6 0 15,-4 1-30-15,4 5-8 0,0 0-2 0,0 0 0 16,0 0 14-16,0 0 2 0,0-6 1 0,0 6 0 16,0 0-23-16,0 0-5 0,0 0-1 0,0 0 0 15,0 0 7-15,-7 6 1 0,0-1 0 0,0 1 0 16,0 0 19-16,-4 0 4 0,4 0 1 0,-3 3 0 16,3 2 20-16,0 1 0 0,0-6 0 0,0 6 0 15,-1-6 0-15,1 0 0 0,4 2-9 0</inkml:trace>
  <inkml:trace contextRef="#ctx0" brushRef="#br0" timeOffset="35954.229">22952 6505 1265 0,'0'0'36'0,"0"6"8"16,-4 0-36-16,1 3-8 0,3-3 0 0,-4 5 0 15,4 1 79-15,0 0 13 0,0-3 4 0,0 5 0 16,0 1-48-16,0-9-10 0,0 6-2 0,0-1 0 16,0 1-6-16,0 3-2 0,0-3 0 0,0-1 0 15,0-5-6-15,0 3-2 0,-3-3 0 0,3 0 0 16,0-6 4-16,0 0 0 0,0 0 0 0,0 0 0 15,0 0 2-15,0 0 1 0,0 0 0 0,0 0 0 16,0 0-7-16,0 0 0 0,0 0-1 0,-7-3 0 16,3-3-8-16,1 0-2 0,3 0 0 0,-4-5 0 15,4-1-9-15,-4 0 0 0,4 0 9 0,0 3-9 16,0-8 9-16,0-1-9 0,-3 4 12 0,3-4-12 16,0 6 22-16,-4-6-2 0,4 4-1 0,0 2 0 0,0 0-19 15,0 6 0-15,4-5 0 0,-4-1 0 0,3 6-9 16,-3 0-9-16,4-3-2 0,0 3 0 15,3 1-13-15,-4-1-3 0,4 0-1 0,0 0 0 16,4 0-120-16,-1 0-24 0,4 3-5 0,1 0-1 16,2 0-14-16,1 0-3 0</inkml:trace>
  <inkml:trace contextRef="#ctx0" brushRef="#br0" timeOffset="36440.128">23357 6432 1440 0,'-10'0'30'0,"3"-6"6"16,0 6-28-16,0 0-8 0,0-6 0 0,0 6 0 15,-1 0 65-15,1 0 12 0,0 6 3 0,-3-6 0 16,3 6-32-16,0 0-7 0,0 5-1 0,0-5 0 15,0 3-32-15,3 3-8 0,-3 5 0 0,3 1 0 16,1-6 0-16,-1 8 0 0,4 4 0 0,-3-6 0 16,3 2 0-16,0-8 0 0,0 5 0 0,0-2 0 15,0-3 8-15,3-6 0 0,-3 6 0 0,4-1 0 16,-1-5 7-16,1-6 1 0,3 3 0 0,-3-3 0 16,3 0 19-16,0 0 4 0,-4-3 1 0,4-3 0 15,0 0-26-15,0-5-5 0,-3 5-1 0,3-6 0 16,-4 3-8-16,1 3 0 0,3 0 0 0,-7-5 0 15,4 5 0-15,-4 6-11 0,0-6 3 0,0 6 0 0,3-6 8 16,1 0 0-16,-4 0 0 0,0 6 0 16,0 0-28-16,0 0-3 0,0 0-1 0,0 0 0 0,0 0 16 0,0 12 4 0,-4-6 0 0,4 6 0 15,-3-1 20-15,-1-2 5 0,0 3 1 0,1 6 0 16,-1-1 13-16,1-5 2 0,3 6 1 0,0 2 0 16,-4-2-18-16,4 3-3 0,0-4-1 0,0-5 0 15,0 6-8-15,4-7 0 0,-4 4 9 0,3-3-9 16,-3 0 0-16,7-1 0 0,-3-5 0 15,3 3 8-15,0-3-16 0,0 6-4 16,4-12 0-16</inkml:trace>
  <inkml:trace contextRef="#ctx0" brushRef="#br0" timeOffset="37107.255">23611 5841 1257 0,'0'0'26'15,"0"0"6"-15,0 0-32 0,0 0 0 0,0 0 0 0,0 0 0 16,0 0 64-16,-3 6 7 0,3 5 1 0,3-5 0 15,1 12-24-15,3-12-4 0,0 8 0 0,0-2-1 16,0 12 8-16,4-7 1 0,-4 4 1 0,3 2 0 16,-3-2-29-16,1 8-7 0,-1-5-1 0,-4 8 0 15,4-8-2-15,-3 2-1 0,-4 4 0 0,3-1 0 16,-3 3-5-16,0 1 0 0,0 2-8 0,0-6 12 16,0 10-12-16,0-7 0 0,-3 3 0 0,3-2-10 15,0 2 18-15,0 3 3 0,0-8 1 0,3 2 0 16,-3 3-12-16,4-3 0 0,-1 4 0 0,1-4 0 15,-1 0 0-15,-3-2 0 0,4-7 0 0,-1-2 0 16,1 2-20-16,-4-8-7 0,3 3-1 0,1-6 0 16,-1-7-41-16,-3-5-9 0,0 0-2 0,0 0 0 15,4-5-19-15,0-13-4 0,3 3-1 0,-4 3 0 16,-3-11-22-16,4-4-5 0</inkml:trace>
  <inkml:trace contextRef="#ctx0" brushRef="#br0" timeOffset="37352.744">23551 6455 1409 0,'0'0'60'16,"0"0"-48"-1,0 0 99-15,0 0 20 0,0 0 4 0,0 0 1 16,0 0-55-16,0 0-10 0,0 0-3 0,0 0 0 15,7 0-43-15,1 0-9 0,-1 0-1 0,3 0-1 16,1 0-14-16,3 0 0 0,0 3 8 0,4-3-8 16,-1 0 0-16,1 0 0 0,0 0-12 0,-1 0 12 15,4 0-19-15,-3 0 3 0,3 0 1 0</inkml:trace>
  <inkml:trace contextRef="#ctx0" brushRef="#br0" timeOffset="37875.908">23932 6549 1151 0,'4'6'48'0,"-4"6"-38"15,0-6 94-15,4 6 20 0,-4-7 3 0,3 4 1 16,1-3-20-16,-1 0-3 0,1 0-1 0,-1 0 0 16,1 0-38-16,3-1-8 0,-4-2-2 0,1 0 0 15,-1 0-9-15,1-6-3 0,3 3 0 0,-4-3 0 16,4 0-25-16,1 3-6 0,2-11-1 0,1 5 0 16,-4 0-4-16,0-6-8 0,0 0 11 0,0-2-11 15,0 8 0-15,4-6 0 0,-4 0-12 0,0-5 3 16,0 5-7-16,0 3-2 0,0-3 0 0,-4 1 0 15,1-4-10-15,-4 6-1 0,0 0-1 0,0 3 0 16,-4 1 3-16,4 5 1 0,0 0 0 0,-7-6 0 16,7 6 13-16,-3-6 2 0,-4 0 1 0,0 0 0 15,0 6-10-15,0 0-1 0,-1-6-1 0,1 3 0 16,0 3 13-16,0 3 9 0,0 3-12 0,-3-6 12 16,3 6-13-16,0 0 4 0,0 6 1 0,-1-1 0 15,1-5 0-15,0 6 0 0,-3 3 0 0,3 2 0 16,0 1 8-16,3 2 0 0,-3-2 0 0,4 3-8 15,-1-4 8-15,1 1 0 0,-1-6 0 0,0 8 0 16,1-2 16-16,-1-6-2 0,4 11 0 0,0-11 0 16,0 0-2-16,4 2 0 0,-1-2 0 0,1 0 0 0,0-6 7 0,3 6 1 15,0-4 0-15,0-2 0 16,0 0-20-16,3 0-9 0,1 0 1 0,-1 0 0 16,5-6-39-16,-1 0-7 0,3-6-2 0</inkml:trace>
  <inkml:trace contextRef="#ctx0" brushRef="#br0" timeOffset="38251.813">24285 6526 1241 0,'0'0'25'16,"0"0"8"-16,0 0-33 0,-3 6 0 0,3 5 0 0,-4-5 0 15,4 0 93-15,-3 0 12 0,3 0 3 0,-4 3 0 16,4 2-36-16,0 1-6 0,0-6-2 0,0 6 0 16,4 5-35-16,-4-11-7 0,3 3-2 0,1 9 0 15,-4-6-12-15,3-1-8 0,1 7 8 0,-4-6-8 16,3 8 9-16,1-14-9 0,-1 6 12 0,1-3-12 16,-1 0 8-16,1-4-8 0,-1 4 0 0,-3-9 0 15,7 0 42-15,-7 0 2 0,8 6 0 0,-5-6 0 16,4-6 6-16,0 6 2 0,-3-6 0 0,3 1 0 15,0-1-25-15,0-9-5 0,0 3-1 0,0 0 0 16,0-5-5-16,4 2-2 0,-4-3 0 0,3 1 0 16,-3-7-24-16,4 4-5 0,-4-4-1 0,4-2 0 15,-4 2-28-15,0-8-5 0,0 8-2 0,-4-5 0 16,4 8-12-16,-3-2-2 0,3 2-1 0,-7 4 0 16,3-1-109-16,1 6-21 0</inkml:trace>
  <inkml:trace contextRef="#ctx0" brushRef="#br0" timeOffset="38776.709">24546 6576 1212 0,'0'0'25'0,"0"0"6"15,-3 9-31-15,3-4 0 0,0 4 0 0,0-3 0 16,0 0 73-16,0-6 9 0,0 12 2 0,0-1 0 16,0-5 16-16,3 3 3 0,-3 3 1 0,4 0 0 15,-4-1 0-15,3 4 0 0,-3-3 0 0,0 6 0 16,0-7-122-16,4 1-24 0,-4 0-5 0,0 3-1 15,0-4 48-15,-4 1 10 0,8-6 2 0,-4 6 0 16,0-6-12-16,0-6 8 0,0 0-8 0,0 0 8 16,0 0-8-16,0 0 8 0,0 0-8 0,0 0 8 0,0 0 8 15,0 0 2-15,0 0 0 0,0 0 0 0,0 0 13 16,0-3 2-16,0-6 1 0,3 3 0 0,-3-6-10 0,0 6-1 16,0-8-1-16,4-1 0 0,-4 0-22 15,0 3 0-15,3-8 0 0,-3 5 0 0,0 0 0 0,0-2 0 16,0 5 0-16,4-3 0 0,-4-2 0 15,0-1-10-15,3 0 10 0,-3 4-13 16,4-4 5-16,-4 6 8 0,4-5-13 0,3 5 5 16,-4 3 8-16,1 3-8 0,-1-5 8 0,1 5-8 0,-1 0 8 0,1-3-12 0,3 3 12 15,-4 0-12-15,4 0 1 0,0 0 0 0,1 1 0 16,2-1 0-16,1 0-31 16,-1 6-6-16,4-6-2 0,1 6 0 0,-5 0-18 0,4 0-3 15,0 0-1-15,0 0 0 0,1 6-96 0,-5 0-19 16</inkml:trace>
  <inkml:trace contextRef="#ctx0" brushRef="#br0" timeOffset="39329.867">24970 6488 1402 0,'0'-6'29'0,"0"0"7"0,0-3-36 16,0 3 0-16,0 6 0 0,0-6 0 0,0 6 92 0,-4-6 11 0,1 6 2 15,3 0 1-15,0 0-46 0,-7-11-10 0,7 11-2 0,-8 0 0 16,1 0-34-16,0 0-14 0,0 5 11 0,-3 1-11 31,3-3 0-31,-4 3 0 0,0 0 0 0,4 6-10 16,0 0 10-16,0 5 0 0,0-5 0 0,0 3 8 0,-3 8 11 0,3-11 2 0,-1 6 1 0,1-4 0 15,0 4 1-15,0-1 0 0,4-8 0 0,-4 3 0 16,3 0-10-16,4-6-1 0,-3 5-1 16,3-5 0-16,0-6 25 0,0 0 6 0,0 0 1 0,0 0 0 15,0 0-25-15,0 0-5 0,0 0-1 0,0 6 0 16,0-6 0-16,3 3-1 0,1 0 0 0,-1 0 0 16,1-3-11-16,3 3 0 0,0-3 9 0,0 0-9 15,0 3 0 1,0-3 0-16,0 0 0 0,0 3 0 0,0-3 0 0,-3 3 0 0,3-3-9 0,0 3 9 15,0 6-9-15,0-4 9 0,0 1-12 0,0 0 12 16,0 0-13-16,-3 3 4 0,-1 3 1 0,1-6 0 16,-1 5 8-16,4-5-12 0,-3 0 12 0,-1 0-12 15,-3 0 12-15,4 3 0 0,-4-1 0 0,0-2 0 16,0 0 0-16,0 3 0 0,0-3 0 0,0 6 0 16,-4-6 0-16,1-1 9 0,-1 1 0 0,-3 0 0 15,0 0-1-15,0 3 0 0,0 3 0 0,-3-6 0 16,-1-1 0-16,0 1-8 0,1 0 12 0,-1 0-4 15,1-3-8-15,-1 0 0 0,0 3 0 0,1-3 8 16,3 0-8-16,-4-3 12 0,11 0-12 0,-10 0 12 16,3-3-122-16,0 0-24 0,-1-6-5 0</inkml:trace>
  <inkml:trace contextRef="#ctx0" brushRef="#br0" timeOffset="39591.852">24934 6881 1873 0,'-7'6'79'15,"4"0"-63"1,3-6 4-16,-7 6 0 0,7-6 1 0,-7 6 0 15,7-6 0-15,0 0 0 0,0 0 0 0,0 0 0 16,0 0-21-16,0 0 0 0,0 0 0 0,0 0 0 16,0 0-75-16,0 0-13 0,0 0-2 0</inkml:trace>
  <inkml:trace contextRef="#ctx0" brushRef="#br0" timeOffset="40907.717">4882 12541 1314 0,'0'0'37'0,"-7"3"8"0,0-1-36 0,7-2-9 16,0 0 0-16,0 0 0 16,-7 0 53-16,7 0 9 0,0 0 2 0,0 0 0 15,0 0-52-15,0 0-12 0,0 0 0 0,0 0 0 0,-3 9 0 0,3-9 0 16,0 0 0-16,0 0 0 0,0 9 0 0,3 0 0 15,1 3 0-15,-1-1 0 0,1 4 0 0,-1 3 0 16,4 5 0-16,4-5 0 0,-4 0 0 0,0 8 0 16,-3-5 0-16,-1 8 0 0,1 0 25 0,-1 4 3 15,1-7 0-15,3 1 0 0,-4 5-19 0,1 0-9 0,-1-5 10 0,1 2-10 16,-1 1 9-16,1-13-9 0,-4-2 8 0,4 3-8 16,-4-7 9-16,0-5-9 0,0-6 10 0,0 0-10 15,0 0 0-15,0 0-20 0,0 0 4 0,-4-6-464 16,-3 0-92-16</inkml:trace>
  <inkml:trace contextRef="#ctx0" brushRef="#br0" timeOffset="41344.405">4625 12338 1250 0,'-18'6'26'0,"18"-6"6"15,-7 0-32-15,0 0 0 0,7 0 0 0,-7 5 0 0,7-5 44 0,-3 0 4 16,3 0 0-16,0 0 0 15,0 0 24-15,0 0 4 0,0 0 2 0,0 0 0 0,0 0-18 0,0 0-4 16,0 0-1-16,0 0 0 0,0 0-17 0,0 0-3 16,0 0-1-16,3 3 0 15,8 3-78-15,-1 3-16 0,4-3-4 0,8 0 0 0,-1 3 52 0,-7 2 12 16,11-5 0-16,-4 0 0 0,0 0 0 0,4 0 0 16,-4 0 0-16,-4 0 0 0,1 0 0 0,0-3 0 15,-1 2 0-15,1 1 0 0,0 6 19 0,-4-12 6 16,0 6 2-16,0-3 0 15,0 0-43-15,-3 3-9 0,3-6-2 0,3 3 0 0,1 3 46 0,3-4 9 16,-3 4 1-16,3 0 1 16,0 3-48-16,4-9-10 0,3 6-1 0,-7 0-1 15,4 0-27-15,0 0-6 0,-1-3-1 0,4 2-640 0</inkml:trace>
  <inkml:trace contextRef="#ctx0" brushRef="#br0" timeOffset="41841.088">4957 12967 1036 0,'0'0'23'0,"0"0"5"0,0 0 0 0,0 0 1 0,0 6-29 0,0-6 0 16,-4 9 0-16,4-9 0 0,0 0 57 0,0 0 6 15,0 0 1-15,-4 2 0 0,4-2 42 0,-3 3 9 16,3-3 1-16,-7 6 1 0,3-3-41 0,-3 0-8 0,0 0-1 0,7-3-1 16,-3 3-46-16,-1 3-8 0,-3-6-3 0,7 0 0 15,-7 0-9-15,7 0 0 0,0 0 0 0,0 0 0 16,0 0 30-16,0 0 4 0,0 0 1 0,-7 0 0 15,7 0-35-15,0 0 0 0,0 0 0 0,0 0 0 32,0 0-21-32,0 0-11 0,0 0-3 0,0 0 0 0,0 0 50 0,0 0 9 0,0 0 3 0,0 0 0 15,0 0-27-15,0 0 0 0,0 0 0 0,0 0 0 32,0 0-16-32,0 0-9 0,0 0-2 0,0 0 0 0,4 6 27 0,-1-6 0 0,8 6 0 0,-4 0 0 15,0-6 0-15,3 3 0 0,1-3 0 0,7 0 0 16,-4 0 17-16,3 0 9 0,1 0 2 0,7 0 0 15,-8-3-45-15,4-3-9 16,4 0-2-16,-4 6 0 0,8 0 48 0,-12 0 8 0,8 0 3 0,-4 0 0 16,0 0-49-16,0 6-10 0,4 0-1 15,-11-6-567-15,7 0-112 0</inkml:trace>
  <inkml:trace contextRef="#ctx0" brushRef="#br0" timeOffset="42185.828">5500 12355 1552 0,'0'0'44'0,"0"0"10"0,-4-3-43 0,4 3-11 0,0 0 0 0,0 0 0 16,-7-3 48-16,7 3 7 0,-7 6 1 0,4 0 1 16,-4 9-14-16,3 3-3 0,1-1-1 0,-1 4 0 15,0 8-6-15,4-5-1 0,0 8 0 0,-3-5 0 16,3 8-32-16,-4-18 0 0,4 7 0 0,0 2 0 16,0 1 29-16,0 2-1 0,4-2 0 0,-1 2 0 15,1-5-44 1,0 11-10-16,3-6-2 0,0-2 0 0,-4-1 42 0,4-8 8 0,-3 0 2 15,3-4 0-15,0-2-156 16,0 0-30-16,3 2-6 0,-6-5-2 0</inkml:trace>
  <inkml:trace contextRef="#ctx0" brushRef="#br0" timeOffset="42941.729">6622 12688 1497 0,'0'0'32'0,"0"0"8"0,0 0 0 15,-4 8 4-15,4-8-36 0,-3 6-8 0,-1 6 0 0,1-6 0 0,-1 6 0 0,0 2 0 16,1 4 0-16,-1-6 0 0,1 5 0 0,-1 1 0 15,1-3 0-15,-1 8 0 0,4-5 32 0,0 2 4 16,0-2 0-16,0-6 1 0,0 3-28 0,0-7-9 16,0 1 0-16,0-9 0 15,0 0 20-15,0 0-4 0,0 6 0 0,0-6 0 0,0 0-6 0,0 0-2 16,0 0 0-16,0 0 0 0,4-6 5 0,-1-3 1 16,-3 1 0-16,4-10 0 0,-1 3-14 0,1-8 0 15,-1 2 8-15,8-2-8 0,-4 2 0 0,4 0 0 16,-1 1 0-16,1-7-10 0,-1 4 10 0,-2-1 0 15,2 1 0-15,-3 2-8 0,4 1-1 0,-1 5 0 0,-3 0 0 16,0 4 0-16,-3 5 9 0,3 0 9 0,-3 0-1 0,-4 6-8 16,0 0 0-16,7 6-12 0,0 0 0 15,-4 5 0-15,4 7 12 0,-3 0-11 0,-1 8 11 16,4-5-10-16,-3 2 10 0,-1-2 0 0,-3-1 0 0,4 7 0 16,-4-4 0-16,0 4-8 15,3 2 8-15,-3-2-8 0,4 2 8 0,-4 1 0 0,0-4 0 16,3-3 0-16,-3-5 0 0,4-3 0 0,-4-3 0 0,4-4 8 31,-4-8-49-31,0 0-10 0,3-5-1 0,8-4-416 0,-4-3-84 0</inkml:trace>
  <inkml:trace contextRef="#ctx0" brushRef="#br0" timeOffset="43222.747">7094 12414 1051 0,'0'0'23'0,"0"0"5"0,0 9 0 0,4 0 2 0,-1 3-30 0,1-1 0 0,-1 10 0 0,1-3 0 16,0 5 72-16,-4-5 9 0,3 2 2 0,1-2 0 15,-4 0-37-15,3 2-7 0,1-5-2 0,-4 0 0 16,3 5-27-16,4-5-10 0,-3 5 0 0,3-2 9 16,-4-3-9-16,1-1-16 15,-1 1 4-15</inkml:trace>
  <inkml:trace contextRef="#ctx0" brushRef="#br0" timeOffset="43942.71">7701 12732 1396 0,'0'0'31'0,"0"0"6"0,0 0 2 0,0 0 0 0,0 0-31 0,-7 3-8 0,0 0 0 0,0 2 0 15,7-5 24-15,0 0 3 0,0 0 1 0,0 0 0 16,0 0 28-16,0 0 7 0,-7 0 1 0,7 0 0 16,-4-5-16-16,4 5-2 0,0 0-1 0,0 0 0 15,0 0-28-15,0 0-5 0,0 0-2 0,4 0 0 16,3 8-10-16,4-5-12 0,-1 3 2 0,4-3 1 15,4 3 9-15,-4 0 0 0,4 0 0 0,-1 0-8 16,-3-3 8-16,4 2 0 0,-4-2 0 16,0-3 0-16,-3-3 14 0,3-2-2 0,-3 2 0 15,-1-3 0-15,4 0-1 0,-10-6-1 0,3 0 0 0,-4-2 0 16,1 2-22-16,-1-6-4 0,-3 1 0 0,-3 2-1 16,-1 3-31-16,-6-5-7 15,-1-4-1-15,1 6 0 0,-5 1 38 0,1 2 7 0,0-3 2 0,-3 6 0 16,-1-2 9-16,0 5 12 0,1 3-2 0,-1 3-1 15,0 0-9-15,4 3 10 0,0 3-10 0,4 5 10 0,-4-2-10 16,3 6 0-16,4-3 0 0,-4 5 0 0,8-2 33 0,-8 3 5 16,4 2 1-16,4 1 0 15,-1-1-16-15,1-2-3 0,3 0-1 0,0 2 0 16,3-2-8-16,4 5-2 0,0-2 0 0,4 2 0 16,-8-5-9-16,8 0 0 0,-1 2 0 0,1-5 0 15,3 6 0-15,-3-7 0 0,3 4 0 0,0-3 0 16,0-7 0-16,4 1 0 0,-1-3 0 0,1 0 0 15,0 0 8-15,-1-6 8 0,1 0 3 0,3 0 0 16,0 0-112-16,-3 0-23 0,3 0-4 0</inkml:trace>
  <inkml:trace contextRef="#ctx0" brushRef="#br0" timeOffset="44226.777">8170 12564 1497 0,'0'0'32'0,"0"0"8"0,0 0 0 0,0 0 4 0,0 0-36 0,0 9-8 0,0 3 0 0,0-1 0 16,4 4 42-16,-1 0 6 0,1 0 2 0,3 2 0 16,0-2-29-16,0 0-5 0,0 11-2 0,7-11 0 15,-7 5-14-15,4 1 0 0,3-6 0 0,-3 5 0 16,3 1 0-16,-4 2 0 0,4 1 0 0,-3 2 0 15,3-8 21-15,0 5 2 0,-3-2 0 0,-1-9 0 16,1 2-15-16,-4-2-8 0,0 0 8 0,-3-6-8 16,-1 0-8-16,1 0-7 0,-4-6-1 0,0 0 0 15,0 0-47-15,0 0-9 0,0 0-3 0</inkml:trace>
  <inkml:trace contextRef="#ctx0" brushRef="#br0" timeOffset="44480.076">8139 12935 1648 0,'-22'14'34'0,"15"-8"9"0,4 0-35 16,3-6-8-16,0 0 0 0,0 0 0 0,0 0 16 0,0 0 0 0,0 0 1 0,0 0 0 15,0 0 26-15,0 0 5 0,0 0 0 0,0 0 1 16,3-6-15-16,4 0-3 0,4-3-1 0,-4 1 0 15,4-4-14-15,3 3-4 16,-4 3 0-16,8-6 0 16,-4-5-12-16,4 5 11 0,-1-3-11 0,1-2 10 0,0 2-10 0,-1 0 0 0,1-2 0 0,3 2 0 31,-3-6-124-31,3 1-18 0,-3-1-3 0</inkml:trace>
  <inkml:trace contextRef="#ctx0" brushRef="#br0" timeOffset="45325.534">8823 12676 1234 0,'0'0'27'15,"0"0"5"-15,0 0 2 0,0 0 2 0,0 0-36 0,0 0 0 0,0 0 0 0,0 0 0 16,0 0 14-16,0 0-4 0,0 0-1 0,0 0 0 0,-4 6 44 0,4 3 9 15,0 2 2-15,4 1 0 0,-1 3-52 0,1-1-12 16,3 1 0-16,0 9 0 0,0-4 44 0,0 10 5 16,4-1 2-16,-4 3 0 15,0-2-20-15,4 8-4 0,-4-6-1 0,0 4 0 16,0-4-11-16,0 0-3 0,0 1 0 0,-4-7 0 16,1 1 0-16,-1-10 0 0,-3 7 0 0,0-10 0 15,0-2 12-15,0-3 1 0,0 0 1 0,-3-3 0 16,-1 0 30-16,1-12 7 0,-1 6 1 0,1-6 0 15,-1-3-21-15,-3 3-4 0,4 0-1 0,-4-3 0 16,0 1-30-16,-1-1-8 0,-2-6 0 0,3 3 0 16,0-2 0-16,3-7 0 0,-3 6-10 0,4-11 10 15,-4 11-16-15,3 0 3 0,1-5 1 0,-1 2 0 0,4 1-6 16,-4-1-1-16,4-6 0 0,-3 4 0 0,3-4-4 16,3 1-1-16,1 2 0 0,0-8 0 0,-1 5 0 15,1 4-1-15,3-4 0 0,-4 4 0 0,4-4 9 16,0 1 3-16,0 2 0 0,4 3 0 15,-4 1 5-15,4 2 8 0,-4 3-13 0,3 1 5 16,-3 5-8-16,4 3 0 0,-4 3-1 0,0 3 0 16,4 3-11-16,-4-1-1 0,0 1-1 0,3 3 0 0,-3 0 14 0,0 6 2 0,0 8 1 0,-3-8 0 15,3 8 13-15,-3 1 0 0,-4 2 0 16,3-2 0-16,-3 2 11 0,-3-5-2 0,3 5 0 0,-4-8 0 16,-3 3 25-16,3-10 5 0,-3 1 1 0,4 0 0 15,-4-9 3-15,0 0 1 0,3 3 0 0,4-6 0 16,-10 0-25-16,3 0-5 0,-4-9-1 0,0 6 0 15,4-9-64-15,-3-3-13 0,-1-2-2 0,1-1-1 16,3 6-134-16,-4-5-27 0</inkml:trace>
  <inkml:trace contextRef="#ctx0" brushRef="#br0" timeOffset="45697.812">9119 11967 1393 0,'0'24'28'0,"4"2"9"0,-1 1-29 0,1 2-8 0,3 6 0 16,-4 4 0-16,5-4 40 0,-1 3 8 0,-4-3 0 0,4 4 1 15,-3-1 12-15,-1-9 3 0,4 9 0 0,-3-5 0 16,-1 2 0-16,4-3 0 0,0 4 0 0,-3 2 0 16,3-9-52-1,-3-2-12-15,-1 2 0 0,-3-8 0 0,0 8 0 0,0-11 0 16,0 5 0-16,0 4 0 0,0-4 0 0,-3 4 0 0,-1-1 0 0,1-2 0 15,-1-1 0-15,0-14 0 0,4-3 0 0,-3 3 0 32,-1-6-60-32,4-3-9 0,0 0-2 0</inkml:trace>
  <inkml:trace contextRef="#ctx0" brushRef="#br0" timeOffset="46192.62">9447 12632 1454 0,'0'0'30'0,"0"0"8"0,-7 3-30 16,0-3-8-16,7 0 0 0,-7 0 0 0,0 0 95 0,7 0 17 0,-7 0 4 0,0 0 1 15,7 0-32-15,-7 6-6 0,0-1-2 0,0 1 0 16,0 0-44-1,3-3-9-15,4-3-1 0,-3 9-1 16,-1 0-22-16,4 0 0 0,0 5 0 0,0 4 0 16,4-6 0-16,-1 5 0 0,1 4-11 0,-1-1 11 0,4-2 0 0,0 6 0 0,1-4 0 0,-1-2 0 15,0-1 0-15,0-5 0 0,0-3 0 0,0 0 0 16,0-3 0-16,0-3 0 0,-4 3 0 16,5-6 10-16,-1-6-1 0,-4 3 0 0,4-3 0 0,0-3 0 15,-3 0 3-15,3-11 1 0,0 5 0 0,0-3 0 16,0 4-13-16,0-7-16 0,-3 3 3 0,3 1 1 15,-4-4 21-15,1 4 5 0,-1-1 1 0,1 6 0 16,-4-8-15-16,0 8-10 0,0 0 2 0,0 0 0 16,-4 1-5-16,1 2-1 0,-1 0 0 0,1 3 0 15,-1 0 2-15,-3 3 0 0,7 3 0 0,-7 0 0 0,0 3-8 0,0 0 0 16,0 0-1-16,0 3 0 16,-4 3-3-16,4 0 0 0,0 2 0 0,-4-5 0 15,4 3 24-15,0 0 16 0,0 0-2 0,0 8-1 16,0-5-13-16,4-3 0 0,-1 6 0 0,1 2-10 15,-1-8 10-15,4 3-12 0,0-12 12 0,0 6-12 16,0-6-126-16,4 3-26 0,3 2-4 0</inkml:trace>
  <inkml:trace contextRef="#ctx0" brushRef="#br0" timeOffset="46588.508">9790 12614 1314 0,'0'0'37'0,"0"0"8"0,0 0-36 0,-7 3-9 0,7-3 0 0,-8 6 0 15,5 3 103-15,-1 0 18 0,1 2 4 0,-1-2 1 16,4 3-74-16,0 0-14 0,0 5-3 0,4 1-1 16,-4-6-2-16,0 5 0 0,0-2 0 0,0-3 0 15,3 2-2-15,-3-5-1 0,0 0 0 0,0-3 0 16,0-6 1-16,0 0 0 0,0 0 0 0,0 0 0 15,0 6-20-15,-3 0-10 0,3-6 10 0,0 0-10 16,0 0 57-16,-4 0 6 0,4-6 1 0,-7 0 0 16,4 0-52-16,3-3-12 0,-4 0 0 0,-3 1 0 15,7-4 0-15,-3 0 0 0,-1 3 0 0,4-5 0 16,0 5 0-16,0-3 0 0,0 6 0 0,0-6 0 16,0 4 0-16,4 2 0 0,-4 6 0 0,0 0 0 15,0-6-19-15,3 0 0 0,-3 3 0 0,4-3 0 16,-4 3-7-16,3-3-2 0,1 0 0 0,3 1 0 15,0-1-14-15,3 0-3 0,-2-3-1 0,2 3 0 16,1 0-19-16,3-6-4 0,-4 7-1 0,4-7 0 16,1 6-91-16,-1 0-19 0,0 0-3 15</inkml:trace>
  <inkml:trace contextRef="#ctx0" brushRef="#br0" timeOffset="47127.919">9984 12646 1014 0,'0'0'43'0,"-4"6"-35"16,4 0 58-16,-3 0 11 0,-1 0 3 0,4-6 0 15,-3 6 28-15,-1 0 5 0,4 0 2 0,0-6 0 16,0 0-45-16,0 8-9 0,0-8-1 0,0 0-1 15,0 0-8-15,0 0-2 0,0 0 0 0,0 0 0 16,7 0-21-16,0 6-4 0,-3-6 0 0,3 0-1 16,0 0-14-16,3 0-9 0,-3 0 12 0,4 0-12 15,-4-6 8-15,0 6-8 0,4 0 0 0,-4 0 0 16,0-5 8-16,3 5-8 0,-3-3 0 0,0 3 0 16,4 0 8-16,-7 0-8 0,3 0 0 0,-7 0 0 15,3-3 9-15,1 0-9 0,-1-3 0 0,1 0 9 16,-4 3-9-16,3-3 0 0,1 3 0 0,-4 3 0 15,0-6-22-15,0 6 3 0,0-6 1 0,0 1 0 16,0 5-20-16,-4-9-4 0,4 3-1 0,-3 0 0 0,-1 0 24 0,1 3 5 16,-1-3 1-16,-3 3 0 0,-4 3-2 0,1-6 0 15,-1 6 0-15,4 0 0 0,-3 0 15 0,-1 0 0 16,1 0 9-16,-1 0-9 0,0 0 31 0,4 0 0 16,-3 0 0-16,-1 0 0 15,4 9-8-15,0-3-2 0,-4 0 0 0,4 0 0 0,0-3-7 0,4 3-2 0,-1 3 0 16,1 2 0-16,-1-5-3 0,4 3-1 0,0 0 0 15,0 0 0-15,4 2 0 0,3 1 0 0,-4 3 0 0,4 0 0 16,4-4-8-16,0 4 12 0,-1 3-12 16,1-1 12-16,3 1-12 0,-4-3 0 0,5 5 0 15,-5-5 0-15,4-3-17 0,0 2-6 0,0-2-1 0,4-3 0 32,-4 0-34-32,0 5-7 0,0-2-2 0</inkml:trace>
  <inkml:trace contextRef="#ctx0" brushRef="#br0" timeOffset="47826.219">11158 12670 1267 0,'0'0'28'0,"-3"-3"5"0,-1-3 2 0,1 3 1 0,3-3-36 0,-4 0 0 16,4 6 0-16,0 0 0 0,0 0 58 0,-3-5 5 0,3 5 1 0,0 0 0 15,0 0 0-15,0 0 0 0,0 0 0 0,0 0 0 16,0 0 0-16,0 0 0 0,-7 5 0 0,3 1 0 16,1 0-52-16,-1 3-12 0,1 3 0 0,3 0 0 15,-4 11 34-15,0-8 4 0,4 8 1 0,-3 1 0 16,3 2-25-16,0 4-5 0,0-1-1 0,-4 3 0 16,4 1 2-16,0 2 0 0,0 0 0 0,0 6 0 15,-3-5-2-15,3-4-8 0,-4 9 12 0,1-8-4 16,3 2-8-16,-4-3 0 0,4 3 0 0,-3-14 0 15,-1 8 53-15,1 1 9 0,3-4 2 0,0 1 0 16,-4-4-72-16,4 7-15 0,0-13-2 0,0 16-1 16,4-16 26-16,-1 7 0 0,-3-4 0 0,0-2 0 0,0-6 0 0,0-3 0 15,0-1 0-15,0 1-8 16,0-3-24-16,-3-6-4 0,3 6 0 0,-4-6-1 0,1 0 21 0,-1-6 4 16,1 0 0-16,-1-6 1 15,-3-2-41-15,0-1-8 0,0-6-1 0,-4-2-1 16,4-4-46-16,-3-5-8 0,-1 9-3 0,1-16 0 0,-5 4 95 0,1 0 24 15,0-3 0-15,0 2 0 16,0-2-31-16,0 9-1 0,0-4-1 0,0 4 0 16,0 3-55-16,3-1-12 0,4 9-1 0</inkml:trace>
  <inkml:trace contextRef="#ctx0" brushRef="#br0" timeOffset="48058.42">11035 12376 1720 0,'-28'9'36'0,"17"-6"8"16,4 3-35-16,0-1-9 0,0 1 0 0,0 3 0 15,7-9-28-15,0 0-7 0,0 0-1 0,0 0-1 16,0 0 37-16,0 0 0 0,0 0 0 0,0 0 0 15,7 3-161-15,4-6-25 0</inkml:trace>
  <inkml:trace contextRef="#ctx0" brushRef="#br0" timeOffset="48578.516">11532 12591 1580 0,'-3'5'67'0,"-8"1"-54"0,4 0-13 0,-3 3 0 15,-1 3 54-15,-3 0 8 0,0-1 2 0,0-2 0 16,3 6-7-16,-3-3-1 0,3 8 0 0,-3-5 0 15,7 0-28-15,-3 5-5 0,-1-2-2 0,4 5 0 16,0-5-8-16,3-3-1 0,1-1-1 0,3-2 0 16,0 3 1-16,3 5 0 0,-3-8 0 0,4 0 0 15,-1-3-12-15,4 2 0 0,1 1 9 0,-5-6-9 16,4 6 0-16,0-9 0 0,0 6 0 0,4-6 0 16,-4-3 8-16,3-9-8 0,1 3 10 0,0-6-10 15,-4 0 8-15,3 1-8 0,-3-4 0 0,4-3 0 16,-4 6 0-16,4-14 0 0,-4 8-13 0,0-8 4 15,0 8-2-15,0 1 0 0,-4-1 0 0,1 3 0 16,-1-2-4-16,-3 5-1 0,4 6 0 0,-4-6 0 16,0 1 4-16,0 5 0 0,0 0 0 0,0 6 0 15,-4 0 12-15,4-3 0 0,0 3 0 0,-7 3 0 16,4 0-12-16,-1 3-4 0,1 8 0 0,-1-2 0 0,1-3 16 0,-1 6 0 16,1 2 0-16,-1 4 0 0,1-4 8 0,3 1 5 15,0 3 1-15,0-1 0 16,0-2-14-16,-4 5 0 0,4 1 8 0,0-1-8 15,4-2 0-15,-4-9 0 0,0 5 0 0,3-5 0 0,1 3 0 16,-1-9 0-16,1 0 0 0,-4-6 0 0,0 0 0 0,10 3 0 16,-3-3 0-16</inkml:trace>
  <inkml:trace contextRef="#ctx0" brushRef="#br0" timeOffset="49316.245">11765 12702 1104 0,'0'0'31'0,"0"0"8"0,0 0-31 15,0 0-8-15,0 0 0 0,0 0 0 0,0 0 69 0,0 0 13 16,0 0 2-16,0 0 1 0,0 0-15 0,0 0-3 15,0 0-1-15,0 0 0 0,4 6-8 0,-1 0-2 16,-3 0 0-16,4 0 0 16,-4 0-12-16,3 5-4 0,1-5 0 0,3 3 0 15,-4 3-18-15,-3 0-4 0,4 5-1 0,-4-5 0 16,0 3-4-16,3 2-1 0,-6-2 0 0,3-3 0 0,0 5-1 0,-4-11-1 16,1 6 0-16,-1-9 0 15,4 3-2-15,0-6 0 0,-3 6 0 0,3-6 0 0,0 0 9 0,0 0 2 16,0 0 0-16,0 0 0 15,0-6 8-15,0-3 1 0,0-3 1 0,0-2 0 0,3 2-29 0,1-3 0 16,-4 6 0-16,3-8 0 16,1 2 0-16,-1 3-12 0,1-2 3 0,-4 5 0 0,3-3 9 0,-3 3 0 0,4 0 0 15,0 1-8 1,-4 2 8-16,0 6 0 0,0 0 0 0,0 0 0 0,0 0 0 0,0 0 0 0,0 0 0 0,0 0 0 16,0-6 10-16,0 6-2 0,0 0-8 0,0 0 12 15,0 0-12-15,3 9 11 16,1 2-11-16,-1 1 10 0,-3 0-1 0,4 3 0 0,-1-1 0 15,-3 1 0-15,4-3 5 0,-1 5 1 0,-3-11 0 0,0 3 0 16,0-3-4-16,0-6-1 0,0 0 0 0,0 0 0 16,0 0-10-16,0 0 10 0,0 0-10 0,0 0 10 15,7-3-10-15,0-3 8 0,4-3-8 0,-8 1 8 16,4-4-8-16,1 0-17 16,-1 0 4-16,0 3 1 0,-4-2 0 0,4-1 1 0,-3 6 0 0,-1-3 0 15,1 3 11-15,-1 0-12 0,-3 1 12 0,0 5-12 16,0 0 4-16,0 0 0 0,0 0 0 0,0 0 0 15,0 0 8-15,0 0-8 0,0 0 8 0,0 0-8 16,4 8 8-16,-4-8 8 0,7 9-8 0,-4 0 11 16,-3-9-1-16,4 6 0 0,-4-6 0 0,0 0 0 15,7 6-10-15,-7-6 12 0,0 0-12 0,4 0 12 16,3 9-4-16,-4-1-8 0,4-2 12 0,0 0-4 16,4 0-8-16,-8 0 0 0,4 3 0 0,1-3 0 15,-1-6 0-15,3 11 0 0,1-8 0 0,-1 0 0 16,4 0-20-16,-3-3-7 0,3 0-1 0,0 0 0 15,4 0-108-15,-1-3-21 0,1 0-5 0,-4 0-1 16,4 3-74-16,-4 0-15 0,14-5-4 0,-7-1 0 0</inkml:trace>
  <inkml:trace contextRef="#ctx0" brushRef="#br0" timeOffset="49826.161">12439 12652 1094 0,'0'0'24'0,"0"0"4"0,0 0 2 0,0 0 2 0,0 0-32 0,0 0 0 0,0 0 0 0,0 0 0 16,0 0 83-16,0 0 10 0,0 0 3 0,0 0 0 16,0 0 11-16,0 0 2 0,0 0 1 0,0 0 0 15,-7 0-44-15,3 6-9 0,4-6-1 0,-10 0-1 16,3 3-14-16,0 0-2 0,0 3-1 0,-4 0 0 16,0-3 3-16,4 3 1 0,0-3 0 0,0 0 0 15,-3 2-19-15,3 1-4 0,0 0-1 0,3 0 0 16,-3 0-18-16,3 0 0 0,1 3 0 0,-1 5 0 15,4 1 0-15,0-3 0 0,0 2-10 0,0-2 10 16,0-3 0-16,0 0 0 0,4 3 0 0,-1 2 0 0,1-5-9 16,-4 0 9-16,0-9 0 0,0 0 0 0,7 9 0 0,0 5 0 15,-3-8 0-15,-4-6 0 0,0 0 0 0,0 0 0 16,7 0 0-16,-7 0 9 0,14-6-9 0,-14 6 12 16,10 0-12-16,-3-11 12 0,4 2-12 15,-4 3 0-15,-3-3 0 0,3 3 0 0,0 3 0 0,-4-8 0 16,4 5-10-16,-3-3 10 0,-1 0-9 0,1 3 9 15,-4 0-8-15,3 0 8 0,1-2 0 0,-4 8 0 16,3-6 0-16,-3 6 0 0,0 0 0 0,0 0 0 16,0 0 0-16,0 0 0 0,0 0 0 0,0 6 0 0,0-3 10 15,0 8-10-15,-3-5 16 0,3 3-2 0,0 0-1 16,0 3 0-16,0-1 3 0,3 1 1 0,-3 0 0 0,0 0 0 16,4 2-9-16,0-2-8 0,-1 3 12 15,1 0-12-15,-1-7 0 0,1-2 0 0,-4-6 0 0,7 12 0 16,-4-3 0-16,4 3 0 0,-7-12-9 0,11 5 9 31,-11-5-36-31,10 6-1 0,-10-6-1 0,11 3 0 0,0-3-110 16,3 3-21-16,-4 0-5 0,1-3-699 0</inkml:trace>
  <inkml:trace contextRef="#ctx0" brushRef="#br0" timeOffset="50058.267">12728 12770 1267 0,'0'0'28'0,"0"0"5"0,0 0 2 0,0 0 1 0,-3 6-36 0,-1 0 0 15,4-6 0-15,0 11 0 0,-3-2 58 0,3 0 5 16,0 6 1-16,0-3 0 0,3-4 0 0,-3 4 0 16,4 3 0-16,-4 5 0 0,3-14-52 0,1 3-12 15,-1 6 0-15,-3 2 0 0,4-8 0 0,-4 3 0 16,0 0 0-16,3-1 0 0,1-5 0 0,-1 3 0 15,-3 3 0-15,0-12-509 16,0 0-105-16</inkml:trace>
  <inkml:trace contextRef="#ctx0" brushRef="#br0" timeOffset="50232.01">12735 12494 1520 0,'0'0'32'0,"0"0"6"0,0 0-30 0,-7 0-8 0,7 0 0 0,0 0 0 16,0 0 0-16,0 0-13 0,0 0 3 0,0 0 1 15,0 0-39-15,0 0-8 0</inkml:trace>
  <inkml:trace contextRef="#ctx0" brushRef="#br0" timeOffset="50805.071">13257 12579 1074 0,'0'0'30'0,"0"0"8"0,-3 6-30 0,-4 0-8 15,3-1 0-15,1 7 0 0,-1-9 104 0,-3 3 19 0,0 0 4 0,0 3 1 16,0 0 0-16,0-4 0 0,0 1 0 0,0 0 0 16,0 0-66-16,0 0-13 15,0 0-2-15,0 0-1 0,3 0-36 0,-3-3-10 16,7-3 0-16,-4 5 0 16,-3 1 18-16,4 6-1 0,-4-6 0 0,3 3 0 0,1 0-17 0,-1 8 0 0,1-8 0 0,-1 3 0 31,-3 2-48-31,4-2-12 0,-1 0-4 0,1 0 0 0,3 5 89 0,0-8 18 0,-4 3 3 15,4-6 1-15,0-6-27 0,0 9-4 0,0 5-2 0,0-8 0 16,0-6-14-16,0 0 8 0,0 0-8 0,0 0 0 16,0 0 0-16,0 0 0 0,0 0 0 0,11 6 0 15,-1-6 57-15,-10 0 6 0,11 0 1 16,-4 0 0-16,3 0-52 0,-10 0-12 0,7 0 0 16,1 0 0-16,2 0-18 15,1 3-6-15,-1 3-2 0,-3 0 0 0,0 0 26 0,4 0 0 0,-11-6 0 16,7 3 0-16,4-1 0 0,-4 1 0 0,0 0 0 0,0 3 0 15,0 0 0-15,-4 0 9 0,4 0-9 0,-3-3 0 16,3 6 0-16,-3-1 0 0,-4-8 0 0,3 6 0 16,1 0 9-16,-4-6-9 0,3 6 0 0,-3 6 9 15,0-6-9-15,0 3 0 0,-3-1 0 0,-1-2 0 0,-3 3 0 0,0-3 0 16,0 0 0-16,0 6 0 0,-7-1 0 0,0-8 0 16,0 3 0-16,-1 0 0 0,1 0 13 0,0-3 4 15,0 3 1-15,0-6 0 16,0 6-66-16,3-6-12 0,1 3-4 0,-1-6 0 15,4 0-51-15,0 0-10 0,0-3-3 0,3 3-716 0</inkml:trace>
  <inkml:trace contextRef="#ctx0" brushRef="#br0" timeOffset="51091.08">13596 13061 1497 0,'0'0'32'0,"0"0"8"0,0 0 0 0,0 0 4 0,0 0-36 0,0 0-8 0,-3 6 0 0,-1 6 0 15,4-7 84-15,0 1 16 0,0-6 2 0,0 0 1 16,0 0-73-16,0 0-14 0,0 0-4 0,0 0 0 0,0 0-12 0,0 0-10 16,0 0 2-16,0 0-554 15,0 0-110-15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35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treize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DA9B11-D32F-4F31-895B-7EA955481C23}"/>
                  </a:ext>
                </a:extLst>
              </p14:cNvPr>
              <p14:cNvContentPartPr/>
              <p14:nvPr/>
            </p14:nvContentPartPr>
            <p14:xfrm>
              <a:off x="3364200" y="5483880"/>
              <a:ext cx="24480" cy="6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DA9B11-D32F-4F31-895B-7EA955481C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4840" y="5474520"/>
                <a:ext cx="4320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628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uses the past tense of the subjunctive and which talks about a dog.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4DC143-C2E8-4487-80B4-61B5B4A5274D}"/>
                  </a:ext>
                </a:extLst>
              </p14:cNvPr>
              <p14:cNvContentPartPr/>
              <p14:nvPr/>
            </p14:nvContentPartPr>
            <p14:xfrm>
              <a:off x="3828281" y="2699101"/>
              <a:ext cx="5400" cy="5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4DC143-C2E8-4487-80B4-61B5B4A527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9641" y="2690101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291A4FA-D76E-4FBA-BF73-A72E0FCA67B8}"/>
                  </a:ext>
                </a:extLst>
              </p14:cNvPr>
              <p14:cNvContentPartPr/>
              <p14:nvPr/>
            </p14:nvContentPartPr>
            <p14:xfrm>
              <a:off x="9371921" y="2804221"/>
              <a:ext cx="2160" cy="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291A4FA-D76E-4FBA-BF73-A72E0FCA67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48921" y="2695141"/>
                <a:ext cx="61056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32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treize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DA9B11-D32F-4F31-895B-7EA955481C23}"/>
                  </a:ext>
                </a:extLst>
              </p14:cNvPr>
              <p14:cNvContentPartPr/>
              <p14:nvPr/>
            </p14:nvContentPartPr>
            <p14:xfrm>
              <a:off x="3364200" y="5483880"/>
              <a:ext cx="24480" cy="6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DA9B11-D32F-4F31-895B-7EA955481C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4840" y="5474520"/>
                <a:ext cx="4320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2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French province of </a:t>
            </a:r>
            <a:r>
              <a:rPr lang="en-US" sz="2800" b="1" dirty="0" err="1"/>
              <a:t>Acadie</a:t>
            </a:r>
            <a:r>
              <a:rPr lang="en-US" sz="2800" b="1" dirty="0"/>
              <a:t> was surrendered to the British in 1713.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470" y="1825625"/>
            <a:ext cx="4868562" cy="43513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9016" y="1825625"/>
            <a:ext cx="48562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FD3E-AF90-4917-AF3B-D3566D25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Antoine de Saint-</a:t>
            </a:r>
            <a:r>
              <a:rPr lang="en-US" sz="2800" b="1" dirty="0" err="1"/>
              <a:t>Exupérey</a:t>
            </a:r>
            <a:endParaRPr lang="en-US" sz="28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C02479-4A9B-4FBF-B596-0B88E47B94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4660" y="1729410"/>
            <a:ext cx="3268170" cy="45001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49BE92-61F8-4E64-B0A1-63647DC524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9725" y="1825625"/>
            <a:ext cx="3266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DFC5-0922-40DB-9228-BF05E591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Petit Prince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74F5-EA5A-469E-810C-A7D43D0F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77A71-FDBA-47E3-BA7A-C6BEA8EF7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44" y="1751209"/>
            <a:ext cx="7797010" cy="43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2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AC73-F1D3-4CA4-8CCE-EB480EF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F67C-AAD8-4A49-B5BD-70451A8E5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32354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401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Selon</a:t>
            </a:r>
            <a:r>
              <a:rPr lang="en-US" dirty="0"/>
              <a:t> le lecture du </a:t>
            </a:r>
            <a:r>
              <a:rPr lang="en-US" i="1" dirty="0"/>
              <a:t>Petit Prince</a:t>
            </a:r>
            <a:r>
              <a:rPr lang="en-US" dirty="0"/>
              <a:t>, que fait un </a:t>
            </a:r>
            <a:r>
              <a:rPr lang="en-US" dirty="0" err="1"/>
              <a:t>géographe</a:t>
            </a:r>
            <a:r>
              <a:rPr lang="en-US" dirty="0"/>
              <a:t> et </a:t>
            </a: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ne fait jamais?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834739-A896-49C0-82E1-F4E37BB6F877}"/>
                  </a:ext>
                </a:extLst>
              </p14:cNvPr>
              <p14:cNvContentPartPr/>
              <p14:nvPr/>
            </p14:nvContentPartPr>
            <p14:xfrm>
              <a:off x="1614929" y="5598133"/>
              <a:ext cx="5040" cy="1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834739-A896-49C0-82E1-F4E37BB6F8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6289" y="5589493"/>
                <a:ext cx="22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C1B7FA-178C-46D3-A833-0B0FFB9C9403}"/>
                  </a:ext>
                </a:extLst>
              </p14:cNvPr>
              <p14:cNvContentPartPr/>
              <p14:nvPr/>
            </p14:nvContentPartPr>
            <p14:xfrm>
              <a:off x="1596240" y="1867680"/>
              <a:ext cx="7393320" cy="304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C1B7FA-178C-46D3-A833-0B0FFB9C94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6880" y="1858320"/>
                <a:ext cx="7412040" cy="306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34424</TotalTime>
  <Words>78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The French province of Acadie was surrendered to the British in 1713.</vt:lpstr>
      <vt:lpstr>Antoine de Saint-Exupérey</vt:lpstr>
      <vt:lpstr>Le Petit Prince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422</cp:revision>
  <cp:lastPrinted>2017-03-27T17:21:58Z</cp:lastPrinted>
  <dcterms:created xsi:type="dcterms:W3CDTF">2016-10-03T16:25:09Z</dcterms:created>
  <dcterms:modified xsi:type="dcterms:W3CDTF">2025-03-13T19:23:16Z</dcterms:modified>
</cp:coreProperties>
</file>