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notesSlides/notesSlide1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notesSlides/notesSlide2.xml" ContentType="application/vnd.openxmlformats-officedocument.presentationml.notesSlide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31" r:id="rId2"/>
    <p:sldId id="387" r:id="rId3"/>
    <p:sldId id="488" r:id="rId4"/>
    <p:sldId id="489" r:id="rId5"/>
    <p:sldId id="487" r:id="rId6"/>
    <p:sldId id="272" r:id="rId7"/>
    <p:sldId id="261" r:id="rId8"/>
    <p:sldId id="398" r:id="rId9"/>
    <p:sldId id="346" r:id="rId10"/>
    <p:sldId id="353" r:id="rId11"/>
    <p:sldId id="352" r:id="rId12"/>
    <p:sldId id="354" r:id="rId13"/>
    <p:sldId id="365" r:id="rId14"/>
    <p:sldId id="363" r:id="rId15"/>
    <p:sldId id="350" r:id="rId16"/>
    <p:sldId id="348" r:id="rId17"/>
    <p:sldId id="349" r:id="rId18"/>
    <p:sldId id="472" r:id="rId19"/>
    <p:sldId id="486" r:id="rId20"/>
    <p:sldId id="464" r:id="rId21"/>
    <p:sldId id="465" r:id="rId2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87"/>
            <p14:sldId id="488"/>
            <p14:sldId id="489"/>
            <p14:sldId id="487"/>
            <p14:sldId id="272"/>
            <p14:sldId id="261"/>
            <p14:sldId id="398"/>
            <p14:sldId id="346"/>
            <p14:sldId id="353"/>
            <p14:sldId id="352"/>
            <p14:sldId id="354"/>
            <p14:sldId id="365"/>
            <p14:sldId id="363"/>
            <p14:sldId id="350"/>
            <p14:sldId id="348"/>
            <p14:sldId id="349"/>
            <p14:sldId id="472"/>
            <p14:sldId id="486"/>
            <p14:sldId id="464"/>
            <p14:sldId id="465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30T19:32:07.3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6540 13740 596 0,'0'0'25'0,"0"0"-25"16,0 0 62-16,0 0 7 0,0 0 2 0,0 0 0 15,0 0-9-15,0 0-2 0,0 0 0 0,0 0 0 16,0 0-18-16,0 0-4 0,0 0-1 0,0 0 0 16,0 0 6-16,0 0 1 0,0 0 0 0,0 0 0 15,0 0 6-15,0 0 2 0,0 0 0 0,0 0 0 16,0 0-1-16,0 6 0 0,0-6 0 0,0 6 0 16,0 6-1-16,-3-12 0 0,3 0 0 0,0 12 0 15,0-6-21-15,0 2-4 0,0-8-1 0,0 6 0 16,0-6-4-16,-4 6-2 0,4-6 0 0,0 0 0 15,0 0-6-15,0 0-2 0,0 0 0 0,0 0 0 16,0 0-10-16,0 0 10 0,0 0-10 0,0 0 10 16,0 0-10-16,0 0 0 0,0 0 0 0,0 6 8 15,0-6-28-15,0 9-7 0,4 0-1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31T20:01:13.7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2032 233 12000 0 0,'0'10'613'0'0,"0"0"-508"0"0,0-8 386 0 0,0-2 166 0 0,0 0 30 0 0,-5 8 1009 0 0,0-5-1657 0 0,-1 0-253 0 0,3-2-898 0 0,-5 2-394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4T14:31:24.3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14041 8425 439 0,'0'0'9'0,"0"0"3"0,3-6 0 0,1-6 0 0,-4 3-12 0,3 4 0 16,-3-1 0-16,4 0 0 0,-4 0 33 0,3 6 4 16,-3 0 1-16,0 0 0 0,0 0 9 0,0 0 1 0,0 0 1 0,0 0 0 15,0 0-27-15,-3 0-6 0,3 0 0 0,-4 9-1 16,-3 0-15-16,0 5 0 0,4-2 0 0,-5-6 0 15,5 0 105-15,-4 0 19 0,0-1 3 0,3 1 1 16,4-6-103-16,0 0-25 0,0 0 0 0,0 0 0 16,0 0 72-16,0 0 8 0,0 0 3 0,0 0 0 15,0 0-45-15,0 0-9 0,0 0-1 0,0 0-1 16,0 0-27-16,0 0 0 16,0 0 0-16,0 0 0 0,7 0 0 0,0 0 0 0,0 0 0 0,1 0 0 15,2 0 0-15,1 0 0 0,-1 0-9 0,1 3 9 16,3-3 0-16,0 3 0 0,0 0-8 0,-3 3 8 15,3-6 0-15,0 6 0 0,-3-6 0 0,3 0 0 16,-4 0 0-16,1 0 0 0,-1 0 0 0,1-6 0 16,0 6 0-16,-1-6 0 0,-3 6 0 0,4-3 0 15,-4 0 11-15,0 0-1 0,0-3 0 0,0 1 0 16,0-1 15-16,-3 0 3 0,3 0 1 0,-4-6 0 0,1 6-29 16,-1 0 0-16,1 1 0 0,-4-4 0 0,3 3 0 15,-3 0 0-15,0-6 8 0,-3 6-8 0,3-8 12 0,-4 5-4 16,-3-6-8-16,0 3 12 0,4 1-4 15,-8-1 0-15,4 0-8 0,-4 3 12 0,1 3 6 0,-4-5 1 16,3 5 0-16,-7-6 0 0,4 3 7 0,-3 6 2 16,-1 0 0-16,0 3 0 0,1 0-18 15,-1 6-10-15,1-3 12 0,-5 9-12 16,5 0 0-16,3-1 0 0,-4-2 0 0,4 9 0 0,0-1 12 0,0-5-12 16,3 9 12-16,0-4-12 0,1 1 0 0,3 6 0 15,0-4-12-15,0-2 3 0,3-1 9 0,1 4 0 16,-1-3 0-16,1-7-8 0,3 1 8 0,3 3 0 15,-3-9 0-15,0 0 0 0,4 5-11 0,-4-5-6 0,3 0-2 16,1 0 0-16,3-3 30 0,-4 0 5 0,4 3 2 0,-3 0 0 16,3-3-29-16,0 0-5 0,0-3-2 0,4 8 0 15,-1-8 31-15,1 6 7 0,-1-6 0 0,1 6 1 16,0 0-21-16,3-6 8 0,0 0-8 0,0 0 0 16,0 0 0-16,4 0 0 0,-1 0 0 0,1 0-12 15,0-6-96 1,-1 0-19-16,1 6-4 0,3-6-636 0</inkml:trace>
  <inkml:trace contextRef="#ctx0" brushRef="#br0" timeOffset="718.856">14700 8246 1483 0,'0'0'32'0,"-7"0"8"0,0 0 0 0,0 0 2 0,0 5-34 0,0-5-8 0,0 0 0 0,-4 0 0 16,8 0 67-16,-4 0 11 0,7 0 2 0,-7 0 1 15,-4 0-17-15,4 0-3 0,0-5-1 0,0 5 0 16,0-6-28-16,0 6-5 0,3 0-2 0,4 0 0 16,0 0-25-16,0 0 0 0,0 0 0 0,-7 0 0 15,0 0 0-15,4 0 0 16,-4 6-10-16,0-1 10 0,3 1 0 0,1 0 0 0,-5 0-8 0,5 9 8 16,-1-9 0-16,-3 5 0 0,4 1 0 0,-4-3 0 15,3 0 0-15,1-3 0 0,-1 2 0 0,-3-2 0 16,7-6 0-16,0 6 0 0,0-6 0 0,0 0 0 15,-3 6 0-15,3-6 0 0,0 0 0 0,0 0 0 16,0 6 0-16,0-6 0 0,0 0 0 0,0 0 0 16,0 6 0-16,0-6 0 15,0 0 0-15,0 0 10 0,0 0-10 0,0 0 0 0,0 0 0 0,0 0 0 16,7 3 0-16,-7-3 0 0,10 3 0 0,1 0 0 0,-4 3 0 16,-7-6 0-16,7 3-10 0,-7-3 10 0,11 5 0 15,-1 4 0-15,-3-9 0 0,-7 0 0 0,0 0 0 0,7 12 0 16,4-12 0-16,-11 0 0 0,7 6 0 0,-7-6 0 15,0 0 0-15,7 6 0 0,-7-6 0 0,0 0 0 16,7 6 0-16,-7-6 0 0,0 0 0 0,0 0 0 16,7 5 8-16,-7-5-8 0,4 6 0 15,-4-6 8-15,0 0-8 0,7 6 0 16,-4 3 8-16,1 3-8 0,-4-12 0 0,0 6 0 0,0 0 9 0,-4-1-9 16,4 4 0-16,-3 3 9 0,-1-3-9 0,-3 0 10 15,0-3-10-15,0-1 10 0,3 1-10 0,-6 6 12 0,3-3-12 16,-4 0 12-16,4 0-12 0,-3 2 8 15,-1-5-8-15,4 6 8 0,-4-6-8 0,4-3 0 16,0 0 0-16,0 3 0 0,0-3 8 0,0-3-8 0,0 0 8 16,0-3-8-16,0 0 9 0,0-3-9 0,-4-3 10 15,-3 3-10 1,7-12-96-16,-4 7-26 0,1-4-5 0,-1-3-1 16,4 1-63-16,-3-10-13 0,3 4-2 0</inkml:trace>
  <inkml:trace contextRef="#ctx0" brushRef="#br0" timeOffset="1338.585">14778 7537 914 0,'0'0'20'0,"0"0"4"0,-7 0 0 0,7 0 3 0,0 0-27 0,-7 0 0 0,7 0 0 0,-7 6 0 16,7-6 64-16,0 0 7 0,0 0 1 0,0 0 1 16,0 0-10-16,0 0-3 0,0 0 0 0,-7 0 0 15,7 0-9-15,0 0-3 0,0 0 0 0,-4 6 0 16,4-6-35-16,0 0-13 16,0 0 9-16,-3 12-9 0,-1-7 16 0,1 1-1 15,3 0-1-15,-4 3 0 0,4 3-1 0,0 0 0 0,4-1 0 0,-1 7 0 16,-3 2 14-16,4 4 2 0,-1-3 1 0,1 8 0 15,-1 0-15-15,1 4-3 0,3 2-1 0,0 3 0 16,-4 0 10-16,4-2 3 0,0 2 0 0,1 3 0 16,-1 3-6-16,0-6-1 15,0 1 0-15,-4 2 0 0,4-3-3 0,0-3-1 0,-3 3 0 0,3-2 0 16,-4 2-3-16,-3-6-1 16,4 4 0-16,-1-4 0 0,1-3-9 0,0-5 0 0,-1 2 0 0,-3 4 0 15,0-4-19-15,0-2-5 16,0 2-2-16,0-2 0 0,0-10 26 0,0 10 0 0,-3-12 0 0,3-1 0 15,3 1 0-15,-3-3 0 0,0 0 0 0,0 0 0 0,0-9 0 16,0 6 0-16,0-6 0 0,0 0-8 16,0 0-44-16,0 0-9 0,0 0-2 0,0 0 0 15,0 0-1-15,0 0 0 0,4 0 0 0,-1-6 0 16,1-3-102-16,-4 0-21 0,7-12-4 0,-11 4-1 0</inkml:trace>
  <inkml:trace contextRef="#ctx0" brushRef="#br0" timeOffset="1780.4">14626 8160 982 0,'0'0'21'0,"0"0"5"0,0 0 1 0,0 0 1 0,-3 0-28 0,-1-9 0 0,1 7 0 0,-4-4 0 16,7 6 65-16,-4-3 7 0,-3-6 2 0,7 9 0 15,0 0-5-15,0-3-1 0,-4-3 0 0,4 6 0 16,0 0-12-16,0 0-4 0,0-6 0 0,0 6 0 16,0 0-6-16,4-12-2 0,-1 7 0 0,1 5 0 15,3-6-30-15,0 6-6 0,0-9-8 0,0 6 11 16,4 3-11-16,-4 0 0 0,3 0 0 0,-3 0 0 15,4-3 0-15,0 3 0 0,-1 0 0 0,1 3 0 16,3-3 0-16,-3 3 0 0,3 6 0 0,-4-9 0 0,1 6 0 0,-1-6 0 16,1 5 0-16,0-5 0 0,-1 6 0 0,1 0 0 15,-1-6 0-15,-3 6 0 0,4 0 0 0,-4-3 0 16,4 3 0-16,-4 0 8 0,0-3-8 0,3 2 0 16,-3-2-10-16,0 3 10 0,0 0-18 0,0-6 2 15,1 6 1-15,-1 0 0 16,-7-6-31-16,7 0-6 0,0 6-2 0,3-6 0 15,-3 0 3-15,0 0 1 0,-3-6 0 0,3 6 0 16,0-6-14-16,0 6-4 0,0 0 0 0,-3-6 0 0</inkml:trace>
  <inkml:trace contextRef="#ctx0" brushRef="#br0" timeOffset="7981.475">15917 8301 1036 0,'0'0'23'0,"0"0"5"0,0 0 0 0,0 0 1 0,0 0-29 0,0 0 0 0,0 0 0 0,0 0 0 16,-7-6 108-16,4 6 16 0,-4-5 4 0,0-1 0 16,3 0-59-16,1 3-11 0,-1-6-2 0,1 3-1 15,3 3-37-15,0 3-7 0,0 0-2 0,-4-6 0 0,0 6 26 0,1-5 5 16,-1-1 0-16,4 6 1 0,-3-6-21 0,3 6-4 15,-11 0 0-15,4 0-1 0,0 0-6 0,0 6-1 16,-3-6 0-16,-1 11 0 0,4-8-8 0,-4 9 0 16,1 0 0-16,3 5-11 0,-4-5 11 0,1-3-8 15,2 6 8-15,-2-6-8 0,3 2 8 0,0 1 0 16,0 0 0-16,3-3 0 0,1 0 9 0,-1-4-9 16,1 4 12-16,-4-3-12 0,3 0 25 0,4-6-1 15,-4 6-1-15,1 0 0 16,3 0-10-16,0-6-1 0,0 0-1 0,-4 5 0 15,4-5-11-15,0 0 10 0,0 3-10 0,-3 3 10 0,3 0-10 0,0 6 0 16,0-12 0-16,0 6 0 0,0 6 0 0,3-7 0 16,-3 1 0-16,4 0 0 0,-1 6 0 0,1-6 0 0,0 3 0 0,-4-3 0 15,3-1-10-15,1 1 10 0,3 6 0 0,-4-9-9 32,1 0-19-32,3 3-4 0,-4-6-1 0,4 3 0 0,4-6 33 0,-4 3 0 0,0-3 0 0,4 3 0 15,-4-3 0-15,0 3 0 0,3-3 0 0,-3 0 0 16,0 3 0-16,1-12 0 0,-1 6 0 0,0 1 0 15,0-7 0-15,0 3 0 0,0-3 0 0,-4 6 0 16,4-5 26-16,-3-1 12 0,3 6 2 0,0-6 1 16,-3 3-28-16,3 1-5 0,-4 5-8 0,-3 3 11 15,4-6-11-15,-4 6 0 0,3-12 0 0,-3 12 8 16,0 0-8-16,7 0 0 0,-3-12 0 0,-4 12 0 16,7-6 0-16,-7 6 0 0,0 0 0 0,0 0 0 15,0 0 0-15,0 0-9 0,0 0 9 0,0 0 0 16,3-6-8-16,-3 6 8 0,0 0 0 0,0 0 0 15,4-5 0-15,-4 5 0 0,0-6 0 0,0 6 0 16,0 0 8-16,0 0-8 0,3-6 0 0,-3 3 9 0,-3-9-9 16,3 12 0-16,0 0 0 0,0-6 0 0,0 6 0 0,0 0 8 15,0 0-8-15,0 0 0 0,0 0 0 0,0 0 0 16,0 0 0-16,0 0 0 16,0 0 0-16,0 0 0 0,0 0 0 0,0 0-11 0,-4 0 3 15,1 6 0-15,3 6 0 0,-4-3 0 16,8 5 8-16,-4 1 0 0,0 3-9 0,3-4 9 15,-3 10 0-15,0-12 0 0,4 5-9 0,-4 1 9 16,0 3 0-16,0-10 0 0,0 13 0 0,0-4 0 0,0-8 0 0,-4 6 0 16,4-12 0-16,0 3 0 15,4-4 9-15,-4 7-1 0,0-12 0 0,0 6 0 0,3 0-8 0,-3-6 0 16,0 0 9-16,4 0-9 0,-1 6 0 0,4-6-10 16,-3 0 1-16,3 0 0 15,0 0-127-15,0-6-24 0,0 6-6 0</inkml:trace>
  <inkml:trace contextRef="#ctx0" brushRef="#br0" timeOffset="8754.041">16076 8357 1058 0,'0'0'23'0,"0"0"5"0,-7 0 0 0,7 0 3 0,0 0-31 16,0 0 0-16,0 0 0 0,0 0 0 0,-3 0 52 0,3 0 5 16,0 0 1-16,0 0 0 0,0 0-20 0,0 0-4 15,0 0-1-15,0 0 0 0,0 0-22 0,0 0-11 16,0 0 10-16,0 0-10 0,0 6 0 0,0 6 0 15,3-9 0-15,1 6 0 0,-4-1 0 0,3 4 17 16,1 6-3-16,-1-6-1 0,-3 2 14 0,0 4 2 16,0-6 1-16,0-1 0 0,4 7 16 0,-4-3 3 0,0 2 1 15,0 1 0-15,0-12 2 0,0 3 1 16,-4 0 0-16,4-1 0 0,0-2-3 0,0-6-1 0,0 0 0 0,0 0 0 16,0 6-21-16,0-6-5 0,0 0-1 0,0 0 0 15,0 0-7-15,0 0-2 0,0 0 0 0,0 0 0 16,0 0-4-16,0 0-1 0,0 0 0 0,0 0 0 15,0 0-20-15,0 0-4 0,0 0 0 0,0 0-1 16,0 0 17-16,0 0 0 0,0 0 0 0,0 0 0 16,0 0 0-16,0 0 12 0,0 0-1 0,0 0-1 15,0-6-10-15,0 6 0 0,0 0 0 0,0-6 8 16,-3-5-8-16,3 11 10 0,0 0-10 0,0 0 10 16,0-6-1-16,-4-3 0 0,4 3 0 0,-3-6 0 15,3 6 4-15,0 1 1 0,-4-1 0 0,4-9 0 16,0 3-6-16,0 0 0 0,0-5-8 0,0 5 12 15,0-3-12-15,4 4 0 0,-4-1 0 0,0 6 0 16,0-12 0-16,0 10 0 16,0-1 0-16,0 0 0 0,0-3 0 0,0 6 0 0,0 0 8 0,-4-5-8 0,4 8 15 15,0-3 0-15,0 0 0 0,0-3 0 16,0 0-15-16,-3 3 0 0,3 6 0 0,0-6 0 16,0 1 0-16,0 5-18 0,0-6 4 0,0-9 1 0,3 9 13 15,-3-3 0-15,4 6 0 0,-1-8 0 0,1 5 0 0,-1-6 0 16,1 0 0-16,3 3 0 0,-4 4 12 0,1-1 0 15,3-6-1-15,-4 6 0 0,4 0-11 0,0 0 0 16,-3-3 0-16,3 7 0 0,0-1 0 0,-3 3 0 16,3 0 0-16,0 5 0 15,0 4-28-15,0-3-7 0,3 6-1 0,-3 0-1 16,4-4 2-16,-4 1 1 0,4 6 0 0,-4 3 0 16,0-7-18-16,0-2-4 0,0 9-1 0,0-6 0 15,0-7-35-15,0 7-6 0,0-12-2 0,0 6 0 16,0-3-13-16,-3-6-3 0,3 3-1 0,0-6-287 0,-4 0-56 0</inkml:trace>
  <inkml:trace contextRef="#ctx0" brushRef="#br0" timeOffset="9389.948">16383 8266 781 0,'0'18'16'0,"0"-7"4"0,0-5 1 0,0 6 3 0,0 3-24 0,0-3 0 15,0-1 0-15,0 7 0 0,-4-3 92 0,4-4 15 16,0 1 2-16,0 6 1 0,0-6-17 0,0 2-3 16,0-2-1-16,0 0 0 0,4 0-20 0,-4 2-4 15,0 1-1-15,4 0 0 0,-4-15-16 0,0 6-4 16,0 5-1-16,0 1 0 0,0-3-18 0,0-3-3 0,0 0-1 0,0 5 0 16,3-5-2-16,-6 0-1 0,3-6 0 0,0 0 0 15,0 0-29-15,0 0-5 0,0 0-2 0,0 0 0 16,0 0 42-16,0 0 9 0,0 0 2 0,-4 0 0 15,4 0-35-15,-4-6 0 0,4 0 0 0,0 6 0 16,-3-8 0-16,3 5-19 0,-4-6 3 0,4 3 0 16,-3 6 6-16,-4-3 2 0,3 0 0 0,1-3 0 15,3-6 8-15,-4 7 0 0,1-7 0 0,-1 3 8 16,1-6 0-16,-1 6 1 0,1 4 0 0,-1-7 0 16,1 0-9-16,3-3 8 0,-4 4-8 0,0-1 8 15,4 6-8-15,-3-12 0 0,3 7 0 0,0-4 0 16,0-3 0-16,0 1 0 0,0-1-8 0,3-3 8 15,1 4 0-15,0-4 0 0,-1 9 0 0,1-5 0 16,3 5-8-16,-4 3 8 0,4 0-10 0,0 3 10 16,-3-2 31-16,-4 8 12 0,0 0 2 0,0 0 1 15,14 0-90-15,-3 6-17 0,-1-1-4 0,-3 4-1 16,0-3 47-16,4 6 10 0,-1 0 9 0,-3 2-13 0,4 1 13 16,0 6-11-16,-1-10 11 0,-3 1-10 15,0 0-16-15,4-3-3 16,-1 2-1-16,-2-5 0 0,2 0-149 15,1-6-29-15,-1 6-7 0,1-12-369 0</inkml:trace>
  <inkml:trace contextRef="#ctx0" brushRef="#br0" timeOffset="9665.169">16732 8251 1116 0,'0'0'24'0,"0"0"6"0,0 0 1 0,-3 9 0 0,-1 6-31 0,1 0 0 0,-1-4 0 0,1 1 0 16,-1 3 90-16,4 2 12 0,-3-5 2 0,-1 9 1 16,4-4-53-16,-4 7-12 0,4-6-1 0,-3-4-1 15,3 10-16-15,-4-12-3 0,4 5-1 0,0 1 0 16,0-3-7-16,-3-10-2 0,3 1 0 0,0 6 0 15,0-6-9-15,0-6 8 0,0 0-8 0,0 0 8 16,0 0-40-16,0-6-8 0,3 0-1 0</inkml:trace>
  <inkml:trace contextRef="#ctx0" brushRef="#br0" timeOffset="9838.547">16736 7884 1350 0,'0'0'29'0,"0"0"7"0,-7-3 0 0,0 3 3 0,0 0-31 16,3 0-8-16,4 0 0 0,-7 3 0 0,0 3 31 0,0-3 5 15,3 6 0-15,4-9 1 0,-7 5-27 0,7-5-10 16,0 0 0-16,0 0 9 16,0 0-31-16,0 0-6 0,0 0-2 0</inkml:trace>
  <inkml:trace contextRef="#ctx0" brushRef="#br0" timeOffset="10391.234">16933 8143 1728 0,'0'0'38'0,"0"0"8"0,0 0 2 0,0 0 0 0,0 0-39 0,0 0-9 0,0 0 0 0,0 0 0 16,-3 6 43-16,-1-4 6 0,4-2 2 0,-7 9 0 0,7 3-31 0,-3-6-7 16,-1 6-1-16,4-4 0 0,0 4-12 0,0 0 0 15,0 6 0-15,0-7 0 0,4 4 0 0,-4 9 0 16,3-13 0-16,1 10 0 0,-1-3 0 0,4-1 0 15,0 4 0-15,-3-1 0 0,3 1 0 0,0-3 0 16,-3 2 0-16,3-2 0 0,0-1 0 0,0-5 0 16,-4 6 0-16,8-3 0 0,-4-4 25 0,-4 4-1 15,4-3 0-15,-3 0 0 0,3-1-16 16,-3 1-8-16,-4-12 8 0,0 0-8 0,0 0 8 0,0 0-8 16,0 0 0-16,0 0 8 0,7 6 0 0,-7-6-8 15,0 0 12-15,0 0-4 0,0 0-8 0,3-6 12 16,1-6-12-16,-1 6 12 15,-3-8-1-15,4 2 0 0,-4-6 0 0,0 7 0 0,0-10 1 16,0 3 1-16,0 1 0 0,0-1 0 0,3 0-13 0,-3 4 0 0,0-10 0 0,0 7-10 16,0-10 35-16,0 9 7 0,0-5 2 0,0-4 0 15,4 7-22-15,-1-4-12 0,1-5 12 16,-1 3-12-16,1 2 0 0,-1-5 0 0,5 2 0 0,-5 4 0 16,4-4 0-16,-3 4 0 0,3-4-12 0,-4 4 3 15,4-1-23-15,0-2-4 16,0 8 0-16,0 0-1 0,0-2-103 15,-3 8-20-15,3 6-4 0,0-6-636 0</inkml:trace>
  <inkml:trace contextRef="#ctx0" brushRef="#br0" timeOffset="11046.068">17279 8301 962 0,'0'0'27'0,"-3"6"7"0,3 3-34 0,0 0 0 0,0-3 0 0,0 3 0 16,0-4 40-16,0 7 0 0,0-6 1 0,3 0 0 15,-3-6 61-15,0 0 12 0,0 0 2 0,0 0 1 16,0 0-17-16,4 6-3 0,-4-6-1 0,7 0 0 16,0 0-51-16,0-6-10 0,0 0-3 0,0 6 0 15,0 0 19-15,0-6 3 0,0 6 1 0,4-6 0 32,-4 6-38-32,0-6-7 0,3 1-2 0,-3 2 0 0,0 0-8 0,0 0 0 0,1 0 0 0,-8 3 0 15,7-3 0-15,0-6 0 0,0 6 0 0,0-3 0 16,0 6 0-16,0-6 0 0,-4 0 0 0,4 1 0 15,0 5-18-15,1-6-2 0,-1-3-1 0,0 0 0 16,-4 3 6-16,1 3 2 0,3-3 0 0,-4 1 0 16,-3-7 5-16,4 0 8 0,-4 3-13 0,-4 0 5 15,4 1-4-15,0 2 0 0,-3-6 0 0,-1 0 0 16,-3 6 12-16,4-5 0 0,-8 2-9 0,4 0 9 0,0 6 0 16,-4 3 12-16,1-6-2 0,-1 6 0 0,4 0-21 15,-3 0-4-15,-5 0-1 0,1 0 0 0,4 6 44 16,-1 6 9-16,1-3 2 15,-1 2 0-15,0 1-39 0,1 9 0 0,3-7 0 0,-4 13 0 0,1-10-8 16,3-2 8-16,0 9-8 0,3-1 8 16,0-2-30-16,1-4-1 0,3 7 0 15,0-6 0-15,3 2 31 0,-3-2 0 0,4-1 0 0,3 4 0 16,-3-3 0-16,3-4 0 0,3 4 0 0,-3-6 0 0,4-1 0 0,3 1 0 16,-3 0 0-16,-1 0 0 0,1-3 0 0,-1 2 0 15,4 1 0-15,-3 0 0 0,3-6 16 0,0 0 10 16,-3-3 2-16,3-1 0 0,0 1-28 0,-3-6 0 15,-1 1 0-15,4-1 0 16,-3 0-38-16,-1 0 0 0,-2-3 0 0,2-6 0 16,-3 0-175-16,0-2-35 0</inkml:trace>
  <inkml:trace contextRef="#ctx0" brushRef="#br0" timeOffset="11336.943">17537 7869 1652 0,'0'0'36'15,"0"0"8"-15,0 0 2 0,0 0 0 0,0 0-37 0,0 0-9 0,0 0 0 0,0 0 0 0,0 0 87 0,0 0 15 16,0 0 3-16,0 0 1 15,0 0-36-15,0 0-7 0,0 0-2 0,0 0 0 0,0 0-25 0,7-6-6 16,0 0-1-16,0-5 0 0,3 2-21 0,1-3-8 16,0 0 0-16,-1 1 9 0,1-1-19 0,3-3-4 15,-4 0-1-15,4 1 0 16,-3-4-138-16,3 6-28 0,0-8-6 0,0 8-653 0</inkml:trace>
  <inkml:trace contextRef="#ctx0" brushRef="#br0" timeOffset="15689.546">27834 8828 1004 0,'0'0'22'0,"0"0"5"0,0 0 1 0,0 0 0 0,0 0-28 0,0 0 0 0,0 0 0 0,0 0 0 16,0 0 88-16,0 0 13 0,0 0 3 0,0 0 0 0,0 0-53 0,0-3-11 15,0 3-1-15,0 0-1 0,0 0-3 0,0 0-1 16,0 0 0-16,0 0 0 0,0 0 6 0,0 0 0 16,-3-6 1-16,3 6 0 0,0 0-30 0,0 0-11 15,0 0 0-15,-7 0 9 0,7 0-9 0,0 0 10 16,-7 0-10-16,7 0 10 0,-8 0-10 0,8 0 10 15,-7 3-10-15,0-3 10 0,7 0 34 0,-7 0 8 16,7 0 0-16,-7 3 1 0,7-3-25 0,-7 0-6 16,7 0-1-16,-10 3 0 0,3-3-10 0,0 5-3 0,3 1 0 15,4-6 0-15,-7 6-8 0,0 0 0 0,0 0 0 0,3-6 0 16,4 0 0-16,-3 12 0 0,-1-9-10 0,1 3 10 16,3-6-8-16,-4 8 8 0,4-2 0 0,0-6-9 15,-3 6 9-15,3-6 0 16,0 9 0-16,0-3 0 0,0-6 0 0,0 6 0 0,0 0 0 0,0 2 0 15,0-8 0-15,-4 6 0 0,4 0 0 0,0-6 0 16,0 6 0-16,0-6 0 0,0 6 0 0,0-6 0 16,0 0 0-16,0 0 0 0,0 0 0 0,0 0 0 15,0 0 0-15,0 0 0 0,0 0 0 0,0 0 8 16,0 0 4-16,0 0 0 0,0 0 1 0,0 0 0 16,0 0-4-16,0 0-1 0,0 0 0 0,0 0 0 15,0 0 9-15,0 0 2 0,4 3 0 0,-4-3 0 16,3 9-19-16,-3-9 0 0,0 0 0 0,7 0 0 15,-3 0-9-15,-4 0-6 0,7 0-1 0,-7 0 0 0,0 0 24 0,0 0 5 16,7 0 1-16,-7 0 0 0,3 6-14 0,-3-6 0 16,7 0 8-16,1 0-8 0,-1 5 0 15,-4 1 0-15,4 0 0 0,-3-6 0 0,3 6 0 0,-4 0 0 16,4-3 0-16,-3 3 0 0,-1 0 0 0,1 5 0 16,-1-5 0-16,1 0 0 0,-1 0 0 15,1 0 0-15,-4 0 0 0,4 3 0 0,-1-1 0 0,-3 1 0 16,0-3 0-16,4 6 0 0,-4-6 0 0,0 0 0 15,0 3 0-15,0-4 0 0,0-5 0 0,0 9 0 16,0-3 0-16,0 3 0 0,0-9 12 0,-4 6-3 16,1 6-1-16,3-12 0 0,-4 5-8 0,0 1 0 15,-3-3 0-15,4 0 0 0,3-3 0 0,-4 6 0 16,-3-3 9-16,0 0-9 0,0 0 14 0,7-3-2 0,-7 3 0 0,0-3 0 16,0 0-2-16,0 0-1 0,7 0 0 0,-7 0 0 15,-4-3-9-15,4 0 0 0,0 0 0 0,-3 0 0 16,3-3 0-16,0 3 0 0,-4 0 0 0,4-3 0 15,0 6 0-15,0-5-17 0,3 5 4 0,4 0 1 16,0 0-8-16,-7-12 0 0,7 12-1 0,0 0 0 31,0 0-35-31,0 0-8 0,-3 0 0 0,3 0-1 0,0 0-118 0,0 0-23 16,0 0-5-16</inkml:trace>
  <inkml:trace contextRef="#ctx0" brushRef="#br0" timeOffset="16380.995">28145 8857 1440 0,'0'0'32'0,"0"0"6"0,0 0 2 0,-7 0 0 0,-1 0-32 0,1 0-8 15,0 0 0-15,0 0 0 0,0 6 79 0,0-6 14 0,-3 0 3 0,3 6 1 16,-4-6-64-16,0 0-13 0,1 3-2 0,-4 0-1 16,3 0-8-16,1-3-1 0,-1 3-8 15,0-3 12-15,4 5-4 0,-3-2 0 0,3 0-8 0,0-3 12 16,0 6-12-16,3-3 0 0,1 3 8 0,-5 0-8 15,5 6 0-15,-1-4 0 0,1 1 0 0,3 6 0 16,-4 3 0-16,4-1 0 0,-3-5 0 0,3 6 0 16,0 2 0-16,-4-2 0 0,4-3 0 0,0 2 0 15,0-5 0-15,0 0 0 0,4-3 0 0,-1-1 0 16,-3 1 28-16,4-3 4 0,-1 6 0 16,1-6 0-16,-1 0-19 0,-3-6-3 0,8 5-1 0,-8-5 0 15,3 0-9-15,-3 0 0 0,7 6 0 0,-7-6 0 16,0 0 9-16,7-6 3 0,0 6 1 0,-3-5 0 15,3 5 3-15,0-12 0 0,-4 6 0 0,4-6 0 16,1 3-16-16,-1-8 0 0,0 5-9 0,0 0 9 16,0-3 0-16,0-2 0 0,0 5 0 0,0 0 0 15,-4-5 0-15,4 8 0 0,1-3 0 0,-5 0 0 16,1 1 0-16,-1 5 0 0,1-3 0 0,-1 0-9 16,-3 0-11-16,4 0-1 0,-1 1-1 0,-3 2 0 0,0-6 10 0,-3 6 3 15,3 0 0-15,-4 0 0 16,4 6-29-16,-3-8-6 0,-1 5 0 0,-3-3-1 15,0 3-5-15,0 3-1 0,-4 0 0 0,1 0 0 0,-4 0 42 16,0 0 9-16,-1 0 0 0,-2 3 0 0,-1 3 26 0,1 2 5 16,-1-2 1-16,0 0 0 0,1 3-20 0,2 3-3 15,1-6-1-15,4 8 0 0,-1-2-8 0,1-3 0 16,3 6 0-16,0-4 0 0,-1-5 0 0,5 0-11 16,-1 0 3-16,4-6 0 15,0 0-24-15,0 0-4 0,0 0 0 0,0 0-1 16,0 0-27-16,0 0-4 0,7 3-2 0,4-3-599 0</inkml:trace>
  <inkml:trace contextRef="#ctx0" brushRef="#br0" timeOffset="17010.426">28138 8933 1190 0,'0'0'33'0,"0"0"9"0,0 0-34 0,0-3-8 0,-4-2 0 0,4 5 0 16,0 0 68-16,0-6 12 0,0 6 3 0,0 0 0 0,0 0 11 0,0 0 2 16,0 0 1-16,0 0 0 0,0 0-54 0,0 0-11 15,0 0-3-15,0 0 0 0,0 0-21 0,0 0-8 16,0 6 0-16,0 2 9 0,0 1 19 0,0 0 3 15,0 3 1-15,0 0 0 0,0-1-32 0,-4 1 0 16,4-6 0-16,-3 3 0 0,-1 0 12 0,4-1-4 16,0-8-8-16,0 6 12 0,0-6-12 0,0 0 11 15,0 0-11-15,0 0 10 0,0 0 6 0,0 0 0 16,0 0 1-16,0 0 0 0,0 0 13 0,0 0 2 16,0 0 1-16,0 0 0 0,0 0-25 0,0 0-8 15,0 0 0-15,0 0 0 16,0 0-20-16,0 0-10 0,4 0-2 0,-1-6-1 0,1-5 21 0,0 2 4 0,-1 0 8 15,1 0-13-15,-1-8 13 0,4 2-9 0,-3 3 9 0,3-3-8 16,-4 1 8-16,1 2 0 0,-1-3 0 0,1 1 0 16,-1 5 0-16,1 3 0 0,-1-6 0 0,-3 6 0 15,4 0 0-15,-4 6-8 0,0 0 8 0,4-6-8 16,-4 6 8-16,3-5 0 0,-3 5 8 0,0 0-8 16,7 0 8-16,-7 0-8 0,4 0 8 0,3 0-8 15,0 0 0-15,-7 0 0 0,3 0 0 0,-3 0 0 16,7 0 8-16,-7 0-8 0,7 3 8 0,-7-3-8 15,7 2 0-15,-3 4 0 0,3 0 0 0,-3 0-8 16,-1 0 8-16,4 0 0 0,-3 3 0 0,-1 0-8 16,1 8 8-16,-1-2 0 0,1 2 0 0,-4 1 0 15,3 3 0-15,1 2 11 0,-4-2-3 0,0 8 0 0,0-8-8 16,0 2 0-16,0 1 0 0,0-7 0 16,0 1 0-16,0-3 0 0,0 2 0 0,3-8 0 15,1 3 0-15,-4-3 0 0,3 0 8 0,-3-9-8 0,4 6-18 16,-4-6-6-16,0 0 0 0,3 0-596 15,5-6-118-15</inkml:trace>
  <inkml:trace contextRef="#ctx0" brushRef="#br0" timeOffset="17457.816">28367 8216 1378 0,'0'0'30'0,"0"0"6"0,0 0 2 0,0 0 2 0,0 0-32 0,0 0-8 0,0 0 0 0,0 0 0 15,0 0 59-15,0 0 10 0,0 0 3 0,0 0 0 16,0 0-11-16,0 0-1 0,0 0-1 0,0 0 0 15,0 0-8-15,0 0-2 0,0 0 0 0,0 0 0 16,0 12-49-16,0 0 0 0,0-1 0 0,0 7 0 16,3 3 0-16,1 2 16 0,3-2-3 0,-4 8-1 15,1-2-12-15,3 8 0 0,-3 3 0 0,-1 3-10 16,1 3 10-16,-1 0 0 0,-3-5 8 0,0 2-8 0,-3 3 8 16,3-12-8-16,-4 4 8 0,4-1-8 0,0 3 0 15,0-6 0-15,0 4 0 0,0-1 0 0,0 3 0 16,4-6 0-16,-1 1 0 0,1 2 0 0,-1-6 0 15,1 4 0-15,3-7 0 0,-4-2-8 0,1 5 0 16,-1-14 0-16,1 8 0 0,-1-11 0 16,5 0-46-16,-5-3-9 0,1-3-1 0,-4-1-1 15,0-5-27-15,0 0-6 0,0 0-1 0,0 0 0 16,7-8-20-16,-4-4-4 0,1 0-1 0,-4 0 0 16</inkml:trace>
  <inkml:trace contextRef="#ctx0" brushRef="#br0" timeOffset="17770.493">28194 8622 1350 0,'0'0'29'0,"0"0"7"0,0 0 0 0,0 0 3 0,0 0-31 0,0 0-8 0,0 0 0 0,0 0 0 16,0 0 72-16,0 0 12 0,0 0 4 0,0 0 0 16,0 0-36-16,0 0-8 0,0 0 0 0,4 0-1 0,3 0-31 0,0 0-12 15,0-6 8-15,0 6-8 0,0 0 22 0,0 0-1 16,3 0 0-16,-2 0 0 0,2 0-7 0,1 0-2 16,3 0 0-16,-4 0 0 0,4 0-12 0,-3-6-16 15,3 6 3-15,0 0 1 0,4 0-7 0,-4-6-1 16,4 0 0-16,-4 0 0 15,3 1-72-15,-2-1-14 0,2 0-3 0,-3 0-370 16,4-3-73-16</inkml:trace>
  <inkml:trace contextRef="#ctx0" brushRef="#br0" timeOffset="18722.705">29210 8986 990 0,'0'0'21'0,"0"0"5"0,0 0 1 0,0 0 1 0,-7 0-28 0,0 6 0 0,0 0 0 0,0 0 0 16,-4 3 54-16,4-3 5 0,-3-3 1 0,-1 5 0 15,4 4-4-15,-4-6 0 0,1 6 0 0,3-3 0 16,-4-3-9-16,4-1-3 0,-4 7 0 0,4-12 0 15,0 6-19-15,0 0-4 0,0 6-1 0,0-6 0 16,0-1-10-16,0-2-2 0,7-3-8 0,-7 6 12 16,0 3-12-16,3 0 0 0,-3-3 0 0,4 6 0 15,-1-7 0-15,1 1 0 0,-1 0 0 0,1 0 0 16,3-6 0-16,0 9-8 0,0-3 8 0,0-6 0 16,3 12 0-16,1-7 0 0,-1 1 0 0,-3-6 0 15,7 0-12-15,0 0 12 0,4 0-12 0,0 0 12 0,-1-6-10 16,1 1 10-16,-1-7-8 0,4 3 8 15,-3-3 0-15,3 0 0 0,-3-5 0 0,3-1 0 0,0-2 0 0,-3 2 0 16,3 0 0-16,-4 1 8 0,1 2-8 0,-4-3 0 16,0 1 0-16,0 5 8 0,0 3-8 0,0-3 0 15,-3 1 0-15,-1 5 8 0,1-3-8 0,-4 9 0 16,0 0 8-16,0 0-8 0,0 0 15 0,0 0-2 16,0 0 0-16,0 0 0 0,0 0-13 0,-4 9 0 15,1 8 0-15,3-11 0 0,-4 6 0 0,4 0 0 16,-3 8 0-16,3-8 0 0,0 6 24 0,0-1 3 15,0-2 0-15,0 3 0 0,3-1-15 0,-3-5-2 16,4 3-1-16,-4 2 0 0,3-8-9 0,1-3-12 16,-1 3 2-16,-3-9 1 0,4 6 9 0,-1 3 0 15,4-3 8-15,-7-6-8 0,4 0 0 0,3 5-10 16,0-5 1-16,-3 0 0 16,3 0-127-16,0 0-26 0,7-5-5 0,-4-13-1 0</inkml:trace>
  <inkml:trace contextRef="#ctx0" brushRef="#br0" timeOffset="19199.346">29436 8407 1080 0,'-7'-14'24'0,"3"11"4"16,1-3 2-16,-1 3 0 0,4 3-30 0,0 0 0 0,-3-6 0 0,3 6 0 0,0 0 31 0,0 0 0 15,0 0 0-15,-7 0 0 0,7 0-1 0,0 0 0 16,-8 0 0-16,8 0 0 0,0 0 17 0,0 0 3 16,0 0 1-16,0 0 0 0,-3 3 17 0,3-3 3 15,0 0 1-15,-4 6 0 0,1 3-19 0,3 5-3 16,0-2-1-16,0 0 0 0,3-3-15 0,1 2-3 15,-1 7-1-15,1 0 0 0,3 5-12 0,0-2-2 16,0 2-1-16,-3 1 0 0,3 2-4 0,-4 4-1 0,4 2 0 16,-3-6 0-16,-1 10-10 15,-3-7 10-15,4 3-10 0,-1-2 10 0,-3 2-10 0,0-5 0 0,0 8 9 16,-3-9-9-16,3 4 0 0,-4-7 9 0,4 1-9 0,-3 2 0 16,-1-2 10-16,4 2-10 0,-3-2 8 15,-1-4-8-15,4-2 0 0,-3 0 0 0,3-4 8 0,0 1-8 16,-4 0 0-16,4-4 0 0,0-11 9 0,0 0-9 15,0 6 19-15,0-6-1 0,0 0 0 16,0 0 0-16,0 0-32 0,0 0-6 0,0 0-2 0,0 0 0 31,0 0-3-31,0 0-1 0,7-11 0 0,-3-1 0 16,-1 0-86-16,1-3-18 0,-1-2-3 0,1-7-1 0</inkml:trace>
  <inkml:trace contextRef="#ctx0" brushRef="#br0" timeOffset="19719.132">29566 8278 586 0,'0'0'16'0,"0"0"4"15,0 0-20-15,0 0 0 0,-7 12 0 0,4-7 0 0,3-5 80 0,-4 6 12 0,4 0 3 0,-3 0 0 16,3-6 1-16,-4 9 1 0,4-9 0 0,-3 6 0 16,3 0 3-16,0-6 0 0,0 0 0 0,0 0 0 15,0 0-26-15,-4 6-5 0,4-6-1 0,0 0 0 16,0 0-25-16,0 11-6 0,0-5-1 0,0 0 0 16,0 6-21-16,4-9-5 0,-4 6-1 0,3-1 0 15,1 4 3-15,-4 6 1 0,3-6 0 0,1-1 0 16,-4 16 11-16,3-10 1 0,-3 7 1 0,0 2 0 15,4 1-2-15,-4 2 0 0,0 7 0 0,0 2 0 16,0-9-14-16,0 4-10 0,-4-1 12 0,4 3-12 16,0-3 18-16,0 4-3 0,4-7-1 0,-4-2 0 15,0 5-2-15,0-3 0 0,0-11 0 0,0 8 0 16,0-8-12-16,3 3 9 0,-3 2-9 0,0-5 8 16,4-1-8-16,-4-2 0 0,3 3 9 0,-3-6-9 15,4-1 0-15,-4 1 0 0,3 3 0 0,-3-3 0 0,0-1 0 16,0-5 0-16,4 0 0 0,-4-6 0 0,0 0 0 0,0 9-16 15,0-9 4-15,0 9 0 0,0-9 2 16,0 0 0-16,0 0 0 0,0 0 0 0,0 0-9 0,0 0-1 16,0 0-1-16,0 0 0 15,0 0-5 1,0 0-1-16,0 0 0 0,0 0 0 0,0 0-15 0,3-9-3 0,1 3-1 0,0-3 0 16,3 3-148-16,-4-5-30 0</inkml:trace>
  <inkml:trace contextRef="#ctx0" brushRef="#br0" timeOffset="20400.599">29743 8986 975 0,'0'0'21'0,"0"0"5"0,0 0 1 0,0 0 1 0,0 0-28 0,0 0 0 0,0 0 0 0,0 0 0 15,0 0 95-15,0 0 13 0,0 0 4 0,0 0 0 16,0 0-16-16,0 0-4 0,0 0 0 0,0 0 0 16,0 0-4-16,0 0 0 0,0 0-1 0,0 0 0 15,0 0-35-15,0 0-6 0,0 0-2 0,0 0 0 16,0 0-13-16,0 0-3 0,0 0-1 0,0 0 0 0,0 0-27 15,0 0 0-15,0 0 0 0,0 0 0 16,3 6 0-16,1 0 0 0,-4-6-9 0,3 3 9 0,4 3 0 0,-3-3 0 16,3-3 0-16,-4 3 0 0,5-3 0 0,-1 0 0 15,0-3 0-15,0 3 0 0,0-3 0 0,0 0 0 16,0 0 0-16,3 0 0 0,-3 3-14 0,1-6 4 16,-1 6 1-16,0-6 0 0,0 6 1 15,-4-6 0-15,1 1 0 0,-1-1 0 0,1 0 8 16,-1 3-13-16,-3-3 5 0,4 0 8 0,-4-3-16 15,0 3 5-15,0-2 1 0,-4 2 0 0,1-6 10 0,-1 6 0 16,-3-3 10-16,4-2-10 0,-1 5 11 0,-3 0-11 16,0 0 12-16,0 0-12 0,0 0 0 0,0 6 0 0,0-6 0 15,0 6 0-15,-4 0 0 0,4 0 0 16,-3 0 0-16,3 0-9 0,-1 0 0 0,1 6 0 0,0 0 0 0,0 0 0 16,4 0-3-16,-4 3 0 15,3 2 0-15,-3 1 0 0,4 0 12 0,-1 0 0 0,1 2-9 0,-1 1 9 16,0 0 0-16,1 2 0 0,-1-2 0 0,1 3 0 15,3 5 0-15,-4-11 0 0,1 3 0 0,-1-1 0 16,4 1 0-16,0-3 0 0,0 5-9 0,0-2 9 16,0-3 0-16,0 0 0 0,4-1 0 0,-4-5 0 15,3 0 0-15,1 0 0 0,-1 0 0 0,4 0 0 16,-3-3 0-16,3 9 0 0,0-7 11 0,0 1-11 16,-3 0 10-16,3 0-10 0,0-3 8 0,0 3-8 15,0-3 0-15,4-3 0 0,-4 0 0 0,3 0 0 16,-3 0-9-16,4-3-4 0,-1-3-1 0,1 3 0 15,0-3-89-15,3 0-17 0,-4 0-4 0,1-5-407 16,3-1-81-16</inkml:trace>
  <inkml:trace contextRef="#ctx0" brushRef="#br0" timeOffset="20879.22">29778 8639 1148 0,'0'0'25'0,"0"0"6"0,0 0 1 0,0 0 0 0,0 0-32 0,0 0 0 0,0 0 0 0,0 0 0 16,4 3 117-16,-4-3 18 0,0 0 3 0,7 0 1 15,-4 0-18-15,1-3-3 0,3 1-1 0,-4-4 0 16,4 3-57-16,0-3-12 0,4 0-3 0,-1-6 0 15,1 0-15-15,0 1-3 0,3 5-1 0,-4-3 0 0,1 3-16 0,-1-6-10 16,1 1 12-16,0 5-12 16,-1-12 8-16,-3 3-8 0,0 4 0 0,4-1 0 0,-4-6 0 0,0 3 0 15,0 4-12-15,0-1 3 16,4-6-16-16,-8 7-3 16,4-1-1-16,0-3 0 0,0 9 12 0,1-6 2 0,-1 4 1 0,-4 2 0 15,4 0-10-15,-3-3-1 0,-1 6-1 16,-3 3 0-16,0 0-197 0,0 0-39 0,0 0-8 0</inkml:trace>
  <inkml:trace contextRef="#ctx0" brushRef="#br0" timeOffset="21805.884">30215 8872 970 0,'0'0'27'0,"0"0"7"0,0 0-34 0,0 0 0 15,0 0 0-15,0 0 0 0,0 0 102 0,0 0 14 16,0-3 2-16,0-3 1 0,0 0-17 0,0 6-3 15,0-6-1-15,-3 0 0 0,-1 0-42 0,1-2-8 16,-1 5-1-16,4 3-1 0,-3-3-9 0,-4-3-1 16,7 6-1-16,-7-3 0 0,0 0-20 0,-4 0-4 0,4 0-1 0,-4 3 0 15,11 0-10-15,-7 0 0 0,-3 0 9 0,-1 0-9 16,4 0 0-16,0 3 0 0,7-3 0 0,-7 0 0 16,0 3 0-16,0 3 0 0,0 0 0 0,0 2 0 15,3 4 0-15,-3-6 0 0,4 0 0 0,-1 6-8 16,1-6 8-16,-1 8 0 0,1-5 0 0,3 0 0 15,-4 3 0-15,1-6 0 0,3 2 0 16,0-2 0-16,0 3 0 0,0-9 14 16,-4 6-3-16,4-6-1 0,0 6 1 0,0-6 0 0,0 0 0 0,0 9 0 15,0-3-11-15,0-6 10 0,4 5-10 0,-4-5 10 16,3 12-10-16,1-6 12 0,-4-6-12 0,3 0 12 16,4 0-12-16,-7 0 0 0,7 0 0 0,-3 0 8 15,3 0-8-15,-4 0 0 0,1 0 0 0,3 0 0 16,-7 0 0-16,3 0 0 0,-3 0 0 0,4 0 8 15,3 0-8-15,-3 0 0 0,-4 0 0 0,0 0 0 16,0 0 0-16,7 0 0 0,0 0 0 0,-7 0 0 16,0 0 0-16,7 0 0 0,-4 0 0 0,-3 0 0 0,7 0 0 15,-7 0 0-15,7 3 0 0,0 0 0 0,-3 3 0 16,-1-3 0-16,4 3 0 0,-3-3 0 0,0 5 0 0,-4-8 0 16,3 6 0-16,-3-6 0 0,4 0 0 15,3 6 0-15,-4-6 0 0,1 6 0 0,-4-6 0 0,0 0 0 16,0 0 0-16,0 0 0 0,3 6 0 15,-3-6 0-15,7 0 0 0,-3 6 0 0,-4 3 0 16,0 2 0-16,0-11 0 0,0 6 8 0,0 0 12 16,0 0 1-16,0 6 1 0,-4-6 0 0,-3 0-13 0,4-1-9 15,-4 1 12-15,0 0-12 0,0 0 0 0,-4 3 0 16,4-3 0-16,0 6 0 0,-4-12 0 0,1 5 0 16,3 1 10-16,-4-6-10 0,0 0 8 0,4 0-8 15,-3 0 0-15,-1 3 8 0,4-3-8 0,0 0 0 16,7 0 0-16,-7-3-11 0,7 3-5 0,-7 3 0 0,0-3-1 0,7 0 0 31,0 0-22-31,-7 0-4 0,7 0-1 0,0 0 0 16,0 0-24-16,0 0-6 0,0 0-1 0,0 0 0 15,0 0-98-15,0 0-20 0,0 0-4 0,-11 0-1 0</inkml:trace>
  <inkml:trace contextRef="#ctx0" brushRef="#br0" timeOffset="29943.734">24712 11400 914 0,'0'0'20'0,"0"0"4"0,0 0 0 0,0 0 3 0,-3 12-27 0,-1-6 0 15,1-3 0-15,-1 5 0 0,0 1 73 0,1 0 10 16,3 6 1-16,-4-9 1 0,1 8-30 0,-1-2-7 16,4 0 0-16,-3 5-1 0,3-5-19 0,-4-6-3 15,4 6-1-15,-3-3 0 0,3 2-2 0,-4 1-1 16,4-6 0-16,0 6 0 0,-3-6-13 0,3 5-8 15,0-2 10-15,-4 3-10 0,4-6 8 0,0 6-8 16,0-1 0-16,0 1 0 0,0-3 0 0,4 9 0 0,-4-7 0 16,3 1 0-16,1 3 0 0,-1 2-8 15,4 1 8-15,-3-6-10 0,-1 8-4 0,4-2-1 16,-3 6 0-16,0-1 0 0,3-2 15 0,0 2 0 0,-4 1 0 16,4 2 0-16,0-2 8 0,-3 2 5 0,3 7 1 0,-4-4 0 15,1-11-14-15,-1 2 0 0,1 4 0 0,-4-4 0 16,3 4 0-16,-3-1 0 0,4-2 8 0,-4-1-8 15,0 1-10-15,0-6-5 0,0 2-1 0,0 1 0 16,0-6 16-16,4-6 0 0,-1 2 0 0,-3-2 0 16,0-6-39-1,0 0-5-15,0 0 0 0,0 0-1 0,4 3-31 0,-1-3-5 16,4 6-2-16</inkml:trace>
  <inkml:trace contextRef="#ctx0" brushRef="#br0" timeOffset="31186.495">24003 12990 1036 0,'0'0'23'0,"0"0"5"0,0 0 0 0,0 0 1 0,0 0-29 16,0 0 0-16,0 0 0 0,0 0 0 0,0 0 108 0,0 0 15 0,0 0 3 0,0 0 1 15,-4-6-50-15,4 6-9 0,0 0-3 0,0 0 0 16,0 0-4-16,0 0-1 0,0 0 0 0,-7 3 0 15,0-3-44-15,0 6-16 0,0-3 9 0,0 3-9 16,4 3 0-16,-4-3 0 0,0 0 0 0,3 0 0 16,-3-1 0-16,0 4 0 0,3-3 0 0,-3 0 0 15,4 0 0-15,-4-3 0 0,7-3 0 0,-4 9 0 16,4-9 0-16,-3 11 0 0,3-11 0 0,0 0 0 16,0 0 0-16,-7 6 0 0,7-6 0 0,-4 3 0 15,4-3 0-15,0 0 0 0,-7 6 0 0,7-6 0 16,0 0 0-16,-3 9 0 0,3-9 0 0,0 0 0 15,-4 6 0-15,4-6 0 0,0 0 0 0,-4 12 0 16,4-12 8-16,0 0-8 0,0 0 8 0,0 0-8 16,0 0 0-16,0 5 0 0,0-5 0 0,0 0 0 0,0 0 0 0,0 9 0 15,0-9 0-15,0 6 0 0,0 0 0 0,0-6 0 16,0 0 0-16,0 0 0 0,0 0 0 0,0 0 0 16,4 6 0-16,0-3 0 0,-4-3 0 0,7 6 0 15,0-3 0-15,-4 0 0 0,4 0 0 0,0-3 0 16,-3 3 0-16,3-1 0 0,0 1 0 0,0 0 0 15,-3 0 0-15,-4-3 0 0,7 3 0 0,0 0 0 16,0 3 0-16,-4-6 0 0,-3 0 0 0,7 6 0 0,-7-6 0 16,0 0 0-16,4 0 0 0,-4 0 0 0,0 0 0 15,0 0 0-15,7 6 0 0,-7-6 0 0,3 6 0 16,-3-6 0-16,4 6 0 0,-1-1 0 16,-3 4 0-16,4-3 0 0,-4 3 0 0,3 6 0 15,-3-9 0-15,0 5 0 0,0 1 0 0,0 0 0 16,0-3 0-16,0 2 0 0,0 1 0 0,0-6 0 0,-3 3 0 0,3 0 0 15,-4-3 0-15,4 2 0 0,-3-2 0 0,3 6 0 16,0-12 0-16,-4 6 0 0,-3 0 0 0,4-3 0 16,3-3 0-16,-4 6 0 0,1-1 0 0,3-5 0 15,-7 3 0-15,7-3 0 0,-7 3 0 0,7-3 0 16,-7 3-24-16,0-3 4 0,7 0 0 0,-8-3 0 16,1 0 10-16,-3 0 10 0,3-2-13 0,0-1 5 15,0-3 28-15,-4 3 7 0,0-6 1 0,1 3 0 16,3 4-28-16,-4-1 0 0,4 0 0 0,4 3 0 0,-4-6 11 15,7 9 0-15,0 0 0 0,0 0 0 0,0 0-24 0,0 0-5 16,0 0-1-16,0 0 0 16,0 0-37-16,0 0-7 0,0 0-1 0,0 0-1 15,0 0-131-15,0-6-25 0</inkml:trace>
  <inkml:trace contextRef="#ctx0" brushRef="#br0" timeOffset="31868.476">24243 13129 1141 0,'0'0'24'0,"0"0"6"0,0 0 1 0,0 0 2 0,-4 5-33 0,4-5 0 0,0 0 0 0,0 0 0 16,0 0 86-16,0 0 10 0,-3-3 3 0,3 3 0 16,-4-5-31-16,4 5-5 0,0 0-2 0,-7 0 0 15,0-3-21-15,7 3-4 0,-7 3 0 0,7-3-1 16,-7-6-9-16,4 0-2 0,-4 6 0 0,7 0 0 15,0 0-12-15,-8 0-4 0,1 0 0 0,0 6 0 16,0 0 1-16,0-3 0 0,4 2 0 0,-4 1 0 16,3 6-9-16,-3-9 0 0,4 9 0 0,-5-3 0 15,5 2 0-15,-4-2 0 0,3 3 0 0,1 0 0 16,-1-1 13-16,1-2 1 0,-4 6 0 0,7 0 0 0,-4-4-6 16,4 1-8-16,0 3 11 0,0-3-11 0,0 5 0 0,0-8 0 15,4 3 0-15,-1 0 0 0,-3-4 0 0,4 1 0 16,3-3 0-16,-4 6 0 0,4-9 0 0,0 3 0 15,1 0 0-15,2-3 0 0,-3-3 0 0,4 2 8 16,-1-2-8-16,-3 0 0 0,4 0 8 16,0-2-8-16,-1-4 0 0,-3 0 0 0,7 0 0 15,-7-6 0-15,4 6 0 0,0-6 0 0,-1 1 0 0,-3-4 0 16,4 3 0-16,-4 1 0 0,0-1-12 0,0-3 3 16,-4 0 1-16,4 7 0 0,-3-4 8 0,0 0 0 0,-1 3 0 0,-3 0 0 15,0 1 0-15,0 2 0 0,0-6 0 0,0 6 0 16,0 0 0-16,-3 0 9 0,-1 0-9 0,4 1 0 15,-4-4 9-15,1 0-9 0,-1 6 0 16,1-3 9-16,-4 0-9 0,0 0 0 0,0 0 0 0,-4 3 8 16,1-2 0-16,-1 2-8 0,0 0 12 0,1-3-4 15,-1 3-8-15,-3 3 0 0,4-3 0 0,-5 3 0 32,5 3-28-32,-1-3-8 0,4 3-2 0,-3 6 0 0,3-3 30 0,0-1 8 0,3 1 0 0,0 6 0 15,1-6-59-15,3 6-7 16,3-6-2-16,-3 2-470 0,4 1-94 0</inkml:trace>
  <inkml:trace contextRef="#ctx0" brushRef="#br0" timeOffset="32750.613">24430 13046 1036 0,'0'0'23'0,"0"0"5"0,0 0 0 0,-4 9 1 0,1 0-29 0,-1 0 0 0,4 2 0 0,-3-5 0 15,3 3 57-15,0 6 6 0,-4 0 1 0,4-4 0 16,0 1 0-16,0 6 0 0,0-7 0 0,0 1 0 16,0 3-52-16,0-971-12 0,0 1935 0 0,0-970 0 15,0 0 54-15,0 6 8 0,0-9 2 0,0 0 0 16,0-6-21-16,0 0-4 0,0 0-1 0,0 0 0 16,0 0-10-16,0 0-3 0,0 0 0 0,0 0 0 15,0 0-9-15,0 0-1 0,0 0-1 0,0 0 0 16,0 0-1-16,0-6 0 0,4-9 0 0,-4 6 0 15,0 0-3-15,3 1-1 0,-3-4 0 0,4 3 0 16,-1-6-9-16,-3 3 0 0,4 1 0 0,-1-1-11 16,1 6-16-16,-1-6-3 0,1 3-1 0,-4 9 0 15,0 0 50-15,0 0 9 0,4-8 3 0,-1-1 0 0,-3 9-31 16,0 0 0-16,0-6 0 0,0 6 0 0,0 0 9 0,0 0-9 16,0 0 8-16,0 0-8 0,0 0 0 0,0 0 0 15,0 0 0-15,0 0 0 0,0 0-11 0,0 0 11 16,0 0-8-16,0 0 8 0,7 3-8 0,-7-3 8 15,0 0-8-15,4 0 8 0,-4 0-8 0,7 3 8 16,0 6-8-16,-4-3 8 0,1-1 0 0,-1 1 0 16,1 6 0-16,-1-6 0 0,-3 6 0 0,4-3 0 15,-4-4 0-15,3 4 0 0,-3 0 0 0,4-3 8 16,-4-6 0-16,0 9 0 0,0-3-8 16,0-6 8-16,0 0-8 0,0 0 8 15,0 0-32-15,0 0-5 0,0 0-2 0,0 0 0 0,0 0 31 0,0 0 0 16,0 0 0-16,0 0 0 0,0 0 0 0,7 0 0 15,-7 0-8-15,7-3 8 16,-3 0-26-16,-1 0-2 0,4-3-1 0,-7 6 0 16,4-6-4-16,-1 0-1 0,1 0 0 0,-4 6 0 0,3-6 34 0,-3 6 0 15,4-5 0-15,-4 5 0 0,0 0 0 0,3-3 0 0,1-3 0 0,-4 6 0 16,3-3 11-16,1-6 9 0,-1 6 1 0,-3 3 1 16,4-3-22-16,-4 3 0 0,3 0 0 0,1-6 8 15,-4 6-25-15,0 0-5 0,7 0-1 0,-7 0 0 16,4 0 50-16,-4 0 9 0,0 0 3 0,7 0 0 15,-7 0-23-15,0 0-4 0,7 0 0 0,-4 6-1 16,1-3-1-16,3 3 0 0,-4 6 0 16,1-1 0-16,-1-2-10 0,1 6 10 0,-1 0-10 0,1-1 10 15,0 1-10-15,-1 9 0 0,1-13 0 0,-4 4 0 16,3 3 0-16,1-1 13 0,-4-5-3 0,3 3-1 0,1-4-9 16,-4 1 12-16,3-6-12 0,1 6 12 0,-1-6-22 0,1 0-4 15,-1-3-1-15,4 0 0 0,-3-1 2 0,3 1 0 16,0-3 0-16,0 0-559 15,0-3-112-15</inkml:trace>
  <inkml:trace contextRef="#ctx0" brushRef="#br0" timeOffset="33651.942">24786 13146 1170 0,'0'0'25'0,"0"0"6"0,0 0 1 0,0 0 1 0,0 0-33 0,0 0 0 0,0 0 0 0,0 0 0 16,0 0 80-16,0 6 8 0,4-3 3 0,-4 3 0 15,0 6-22-15,0-6-4 0,3 2-1 0,1 1 0 16,-1 3 0-16,-3 0 0 0,4-1 0 0,-1 1 0 16,-3 0-24-16,4 3-6 0,-1-1-1 0,-3-2 0 0,4 6-16 0,-4-6-3 15,0-1-1-15,0 1 0 0,0 3-4 0,0-6-1 16,0-4 0-16,0-966 0 0,0 1937-8 0,0-976 12 15,0 0-12-15,0 0 12 0,0 0-12 0,0 0 0 16,0 0 9-16,0 0-9 0,0 0 0 0,0 0 0 16,0 0 0-16,0 0 8 0,3-6-8 0,1-8 0 15,-4 2 0-15,3-6 0 0,1 6 0 0,-4-5 0 16,4-1 0-16,-4 3 0 0,3 4 0 0,-3-10 0 16,4 9 0-16,-4-967 0 0,0 1938 0 0,3-968 0 15,-3-3 0-15,0 6 0 0,4-3 0 0,-4 4 0 16,0-1 0-16,0 6 0 0,0 0 0 0,0 0 0 15,0 0 0-15,0 0 0 0,0 0 0 0,0 0 0 0,0 0 0 0,0 0 0 16,0 0 0-16,0 0 0 0,0 0 0 0,0 0 0 16,0 0 0-16,0 0 0 0,0 0 0 0,0 0 0 15,3 9 0-15,-3-1 0 0,4-2 0 0,-1 3 0 16,-3 3 0-16,0-6 0 0,4 3 0 0,-4-1 0 16,0-2 0-16,3 3 0 0,-3 3 0 0,0-6 0 15,0-6 0-15,0 6 0 0,0-1 0 0,4-2 0 16,-4-3 0-16,0 0 0 0,0 0 0 0,0 9 0 15,0-9 0-15,0 0 0 0,0 0 0 0,0 0 0 16,0 0 0-16,0 0 0 0,0 0 0 0,3-3 0 16,4-3-20-16,-3 3-6 15,-1-2-1-15,1-1 0 0,0-9-8 16,-1 9-1-16,1-3-1 0,-4 0 0 0,3 1 37 0,1-1 0 0,3-3 0 0,-4 3 0 16,1 3 0-16,-4 0 0 0,3 1 0 0,1-1 0 0,-1-3 0 15,-3 3 0-15,4 3 0 0,-4 3 0 16,0 0 0-16,0-6 0 0,3 0 0 0,-3 6 0 0,0 0 0 0,0 0 0 15,0 0 0-15,0 0 0 0,0 0 0 16,0 0 0-16,0 0 0 0,0 0 0 0,0 0 0 0,0 0 0 16,0 0 0-16,7 6 0 0,-3 0 20 0,0-3 12 15,-1 9 3-15,1-3 0 16,-4-1-56-16,3 4-11 0,1 0-3 0,-1 6 0 0,1-4 66 0,-1 10 13 16,1-7 2-16,-1-2 1 0,1 6-34 0,-1-7-13 15,-3 4 11-15,4 0-11 0,-1-4 8 0,1-2-8 0,-1 3 0 16,-3-3 0-16,4-4 14 0,-1-2-3 15,1 0-1-15,0 3 0 16,-1-3-118-16,1 0-23 0,-1 0-5 0</inkml:trace>
  <inkml:trace contextRef="#ctx0" brushRef="#br0" timeOffset="34235.781">25107 13208 1141 0,'0'0'24'0,"0"0"6"0,0 0 1 0,0 0 2 16,0 0-33-16,0 0 0 0,0 0 0 0,0 0 0 0,0 0 58 0,0 6 5 15,0-6 1-15,4 6 0 0,-4-6-21 0,7 3-4 16,0 0-1-16,0 0 0 0,0-3-38 0,0 0 0 16,0-3 0-16,0 3 0 0,0-3 35 0,0 3 9 15,0-3 1-15,0 0 1 0,0 0-34 0,0-3-12 16,-3 6 9-16,3-6-9 0,0-3 0 0,0 3 0 16,-3 3 0-16,3-2 0 0,-4 2 9 0,1-3-9 15,3-3 10-15,-7 6-10 0,3-3 13 0,-3 6-3 16,4 0-1-16,-4 0 0 0,0 0-9 0,0 0 0 15,0 0 0-15,0 0 0 0,0 0 48 0,0 0 8 16,0 0 2-16,0 0 0 0,0 0-42 0,0 0-8 0,0 0-8 0,0 0 12 16,0 0-12-16,0 0 0 0,-11 0 0 0,1 0 0 15,3 3 0-15,0 0 0 0,-4 0 0 0,0 3 0 16,1-3 0-16,-1 3 0 0,4-3 0 0,-3 2 0 16,3-2 0-16,-4 3 0 0,4 3 0 0,0-3 0 15,0 3 0-15,0 0 0 0,3 2 0 0,4 1 0 16,0 3 0-16,4 2 0 0,-4-5-12 0,7 9 12 15,-4 2-12-15,4-5 12 0,0 0-10 0,4-4 10 16,-4 7-12-16,0-6 12 0,0-4-13 0,0 4 5 16,0-3 8-16,0-6-10 0,0 0 10 0,1 2-10 15,-1-5 1-15,0 0 0 0,0 0 0 0,0 3 0 16,0-6-19 0,0-6-3-16,0 6-1 0,3-6 0 0,1 0-61 0,-4 1-13 15,0-1-2-15,4-6-552 0</inkml:trace>
  <inkml:trace contextRef="#ctx0" brushRef="#br0" timeOffset="34770.483">25502 13034 1292 0,'0'0'28'0,"0"0"7"0,0 0 1 0,0 0 0 0,-3-2-36 0,-4-1 0 0,7 3 0 0,-7 0 0 16,0 0 52-16,0 0 4 0,0 3 1 0,-1-1 0 15,1 1 6-15,0 3 1 0,0-3 0 0,0 3 0 16,4 3 0-16,-4-3 0 0,3 6 0 0,-3-1 0 16,0-2-52-16,0 0-12 0,0 9 0 0,3-4 0 15,1-2 54-15,-1-6 8 0,1 9 2 0,-1-7 0 16,1-2-52-16,3 0-12 0,0-6 0 0,-4 9 0 15,4-9 0-15,0 0 0 0,0 6 0 0,0-6 0 16,0 0 0-16,0 0 0 0,4 9 0 0,-4-9 0 16,0 0 0-16,0 0 0 0,3 6 0 0,-3-6 0 15,0 0 0-15,0 0 0 0,4 0 0 0,3 3 0 16,0 0 0-16,-4-3 0 0,4 0 0 0,1 0 0 16,-5 0 0-16,4 0 0 0,-3-3 0 0,3 0 0 0,-4 3 0 0,1 0 0 15,-4 0 0-15,7 0 0 0,0 0 0 0,0 0 0 16,-4 0 0-16,-3 0 0 0,8 3 0 0,-8-3 0 15,3 0 0-15,-3 0 0 0,0 0 0 0,7 5 0 16,0-2 0-16,-7-3 0 0,4 6 0 16,-1 0 0-16,-3 3 0 0,4 6 0 0,-4-9 0 0,0 2 0 15,0 4 0-15,-4 3 0 0,4 0 0 0,-3-4 0 16,-1-2 0-16,1 6 0 0,-1-3 0 16,1 2 0-16,-4-2 0 0,3-3 0 0,0 0-8 15,-3-1-2-15,4-2 0 0,-1 0 0 16,4-6-34-16,-7 3-8 0,7-3 0 0,-7 0-1 15,0 0-50-15,0-3-9 0,0 0-3 0,0 0 0 0</inkml:trace>
  <inkml:trace contextRef="#ctx0" brushRef="#br0" timeOffset="35874.037">26289 12661 766 0,'0'0'16'0,"0"6"4"0,0 3 1 0,0 0 2 0,0 2-23 0,0 1 0 0,4 0 0 0,-4 3 0 16,0 5 71-16,3 1 9 0,-3-1 3 0,0 4 0 0,4 2-26 0,-4-2-5 15,0 5 0-15,0-2-1 0,0 2-7 0,0 0 0 16,0-2-1-16,0 2 0 0,-4 4-14 0,4-7-2 15,-3 6-1-15,3-5 0 16,-4 2 30-16,4 4 7 0,-4-4 1 0,4 3 0 16,-3-2 0-16,3-4 0 0,-4 4 0 0,1-4 0 0,3-2-52 15,-4-7-12-15,4 4 0 0,0-6 0 0,0-4 0 0,0-2 0 16,0 3 0-16,0-3 0 0,0-9 0 0,0 0 0 16,0 0 0-16,0 0 0 0,0 0 0 0,0 0-15 15,0 0 3-15,0 0 1 16,0 0-88-16,0 0-17 0,0 0-4 0,0 0-612 0</inkml:trace>
  <inkml:trace contextRef="#ctx0" brushRef="#br0" timeOffset="36312.91">26046 13093 843 0,'0'0'24'0,"0"0"5"0,0 0-29 0,0 0 0 0,0 0 0 0,0 0 0 15,0 0 103-15,0 0 14 0,0 0 3 0,0 0 1 16,0 0-41-16,3 3-9 0,4 0-2 0,-3 0 0 0,3 0 1 0,0-3 0 15,3 0 0-15,-3 0 0 0,4 0-30 0,3 0-5 16,0 0-2-16,0 3 0 0,0 0-19 0,4 0-4 16,0 3-1-16,-1-3 0 0,1 0-9 0,0 2 8 15,-1-2-8-15,1 3 8 0,0 0-8 0,-4 0 0 16,7-6 0-16,-7 3-11 16,4 0-29-16,-4-3-7 0,3 3-1 0,-3-3 0 15,1 0 39-15,-1 0 9 0,0-3 0 0,0 3 0 0,0 0-15 0,0-3-1 16,4 0 0-16,-1 3 0 15,-2-6-12-15,2 0-4 0,-3 6 0 0,4-9 0 16,-4 7-38-16,0-4-8 0,0-3-2 0,0 3 0 16,0 3 18-16,-3 3 3 0,0-6 1 0,-4 6 0 15,0-3-79-15,0 3-16 0,3-6-3 0,-10 6-1 0</inkml:trace>
  <inkml:trace contextRef="#ctx0" brushRef="#br0" timeOffset="36870.849">26705 13184 1267 0,'0'0'28'0,"0"0"5"0,0 0 2 0,-7 0 1 0,4 0-36 0,-4-3 0 0,7 3 0 0,-7 0 0 16,0-2 105-16,3-1 15 0,-3 3 2 0,0-3 1 16,7 3-66-16,0 0-13 0,-7-3-2 0,0 3-1 15,7 0-21-15,-4-3-4 0,4 3 0 0,-7-6-1 16,7 6-3-16,0 0-1 0,0 0 0 0,0 0 0 16,-3 6-11-16,3-6 0 0,0 0 0 0,-7 3 8 15,7-3-8-15,-4 6 0 0,-3-3 0 0,3 5 0 16,1-2 0-16,-1 3 8 0,1-3-8 0,-1 6 8 15,1-3-8-15,3-1 0 0,-4 1 0 0,1 9-11 16,3-12 11-16,-4 5 0 0,4-5 0 0,-3 3 0 16,3 3 21-16,-4-6 7 0,4 6 0 0,0-7 1 15,0-5-46-15,0 6-10 0,0-6-1 0,0 0-1 16,0 0 53-16,0 6 12 0,0-6 1 0,0 0 1 0,0 0-22 0,0 0-4 16,4 6 0-16,3 0-1 0,0 0-11 0,0-3 0 15,-4 3 0-15,8-3 0 0,0-1 0 0,-4 1 0 16,3 0 0-16,1 3 0 0,-1-6-11 0,-3 0 11 15,4 0-8-15,0 0 8 0,-1 0 0 0,1 0-10 16,-4 0 10-16,0 0 0 0,0 0 0 0,0-9-8 16,0 6 8-16,0-2 0 0,0-1 0 15,0-3-8-15,0 0 8 0,-3 0 0 0,3-2 0 0,-4 2 0 16,1-6 0-16,-1 3 0 16,5 3-35-16,-5 4 0 0,1-7 0 0,-1-6 0 0,-3 9 35 0,0 1 0 15,0-1 0-15,0 3 0 0,-3 0 0 0,3 0 0 16,-4-3 0-16,1 3 0 0,-1 3 0 0,4 3 0 0,-7-3 0 0,0 1 0 15,0 2 24-15,-4 0 12 0,4 0 3 0,-3 2 0 16,-4 1-39-16,-1 3 0 0,1-3 0 0,0 6-8 16,0-3 8-16,3 0-10 0,-3 0 10 0,4 0-10 15,-1-1 10-15,1 4-10 0,-1-3 10 0,4 0-10 16,3-3 10-16,-3 6-10 0,4-3 10 0,3-6-10 16,0 0-12-16,0 0-2 0,0 0-1 0,0 0 0 15,0 0-27-15,0 0-4 16,0 0-2-16,0 0-481 0,0 0-96 0</inkml:trace>
  <inkml:trace contextRef="#ctx0" brushRef="#br0" timeOffset="37699.532">26928 13152 1497 0,'0'0'32'0,"0"0"8"0,0 0 0 0,0 0 4 0,0 0-36 0,0 0-8 0,0 0 0 0,0 0 0 15,0 6 53-15,-4 3 9 0,4-3 2 0,-4 0 0 16,4-1-8-16,0 4 0 0,0 0-1 0,-3-3 0 15,3 3-37-15,0 0-7 0,0-4-2 0,-4 4 0 16,4 0 21-16,0 6 4 0,0-3 1 0,0-7 0 16,0 4-19-16,-3 0-3 0,3 0-1 0,0 0 0 15,0 0 4-15,0-9 1 0,0 5 0 0,0-5 0 16,0 0-17-16,0 0 0 0,0 0 0 0,0 0 0 16,0 0 0-16,0 0 0 0,0 0 0 0,0 0 0 15,0 0 0-15,0 0 0 0,0 0 0 0,0 0 0 16,3-5 0-16,1-4 0 0,-1 3 0 0,1-3 0 15,0 3 0-15,-1-3 0 0,1 3 0 0,-1 1 0 16,1-7 0-16,-1 3 0 0,-3 0 0 0,4 3 0 16,-1 3 0-16,1-3 0 0,-4 6 0 0,3-2 0 0,-3 2-10 0,0 0-6 15,0 0 0-15,7-6-1 0,-7 6 27 0,0 0 6 16,0 0 0-16,0 0 1 0,4 0-17 0,-4 0 0 16,7 3 0-16,0 0 0 0,-7-3-11 0,4 2-5 15,-1 4-2-15,4 3 0 0,-3-3 29 0,-1 6 5 16,1-6 2-16,-1 0 0 0,1 2-28 0,-1-2-6 15,1 3 0-15,-4 0-1 0,3-3 27 0,-3-6 6 16,0 0 0-16,0 0 1 0,0 0-17 0,0 0 0 16,0 0 0-16,0 0 0 15,0 0-48-15,0 0-12 0,0 0-4 0,7-3 0 0,-7 3 52 0,7-3 12 16,-7 3 0-16,4-6 0 0,-1 3 34 0,-3 3 10 16,0 0 1-16,0 0 1 0,8-3-22 0,-8 3-5 0,0 0-1 15,0 0 0-15,0 0-18 0,0 0 0 16,3 3 0-16,-3-3 0 0,7 0 0 0,-7 0 0 15,4 9 0-15,-4-9 0 0,3 3 0 0,-3-3 0 0,7 0 0 0,-7 0 0 16,4 6 0-16,-4-6 0 0,3 3-13 0,-3-3 5 16,7 0 8-16,-3 6 9 0,-4-6-1 0,7 0-8 15,0 0 0-15,-4 0 0 0,-3 0 0 0,8 5 0 16,-1-5 0-16,0 0 0 0,0 6 0 0,0-6 0 16,3 6 0-16,-3-3 0 0,4 6 0 0,-4-3 0 15,0-3 0-15,0 6 0 0,0-4 0 0,0 4 0 16,-3-3 0-16,3 6 0 0,0-9 0 0,0 3 0 15,-3 0-18-15,3-1-10 0,0-2-3 16,-4 0 0-16,4-3-1 0,0 0-1 16,0 0 0-16,0 0 0 0,-3-3 33 0,3 0 0 0,0-2 0 0,0-1 0 15,0 0-75-15,0-3-8 16,0-3-1-16,-3-2-445 0,3-1-89 0</inkml:trace>
  <inkml:trace contextRef="#ctx0" brushRef="#br0" timeOffset="38429.023">27333 12811 1728 0,'0'0'38'0,"0"0"8"0,0 0 2 0,0 0 0 0,0 0-39 0,0 0-9 0,0 0 0 0,0 0 0 15,0 0 73-15,-3 6 13 0,3-6 2 0,0 0 1 16,-7 9-35-16,3-3-7 0,4 5-2 0,-3-8 0 16,3 6 11-16,0 3 1 0,0-3 1 0,3 8 0 15,1-5-46-15,-1 0-12 0,4 6 0 0,0 2 0 16,4-2 0-16,-4 2 0 0,3 4 0 0,1-4 0 15,0 1 0-15,-1 5 0 0,1-8 0 0,-1 9 0 16,-3-4 0-16,4-2 0 0,-4-1 0 0,0 7 0 16,0-4 0-16,0 4 0 0,0-4 0 0,-3 4 0 15,-1-4 0-15,1-2 0 0,-1 2 0 0,-3-5 0 16,0-6 53-16,0-1 9 0,0 1 2 0,0-3 0 0,0-3-52 0,0-6-12 16,0 0 0-16,0 0 0 0,0 0 0 0,0 0 0 15,0 0 0-15,0 0 0 0,0 0 54 0,0 0 8 16,0-6 2-16,-3-6 0 0,-1 3-52 0,4-2-12 15,0 2 0-15,0-6 0 0,0 3 0 0,0 1 0 16,4 2 0-16,-4-6 0 16,0 6-48-16,3-2-13 0,-3 2-3 0,4 0 0 15,0-3 52-15,-1 0 12 0,1 4 0 0,-1 2 0 0,1-9 0 16,-1 6 0-16,4-3 0 0,-3 4 0 0,3-1-20 0,0-6 0 16,-4 6-1-16,4 0 0 0,0 1 33 0,-3-1 8 15,3-3 0-15,-3 9 1 16,-1-3-48-16,1 0-9 0,-1 0-3 0,1 3 0 0,-4 3 18 0,3 0 3 15,4 0 1-15,0 3 0 0,-3 3 6 0,3-6 2 0,0 12 0 16,0-9 0-16,0 9 9 0,0-3-8 0,0 2 8 0,-3-2-8 16,3 9 8-16,-4-6 0 0,1-1 0 0,-1 4 0 15,1 3 0-15,-1-4 0 0,-3 1 0 0,4 6 0 16,-4-4 0-16,3 4 0 0,-3-6 0 0,0 5 0 16,0-5 0-16,0 2 0 0,0-5 0 0,-3 6 0 15,-1-6 0-15,4-4 0 0,-3 1 0 0,-1-3 0 16,1 3 0-16,3-9 0 0,-7 3 0 0,0-3 0 15,0 0 0-15,0 0-13 0,-4-3 5 0,0-6 8 16,1 6-31-16,3-3 2 0,-4 0 0 0,4-2 0 16,0 2-35-16,0 0-8 0,4-9 0 0,-5 9-865 15</inkml:trace>
  <inkml:trace contextRef="#ctx0" brushRef="#br0" timeOffset="39017.516">27760 13270 1396 0,'0'0'31'0,"0"0"6"0,0 0 2 0,0 0 0 0,0 0-31 0,0 0-8 0,0 0 0 0,0 0 0 16,0 0 75-16,4 6 13 0,-4-6 4 0,0 0 0 16,0 0-26-16,0 0-5 0,0 0-1 0,7 0 0 15,-4 5-18-15,4-5-4 0,0 0-1 0,0-5 0 16,0 5-21-16,0 0-5 0,1-6-1 0,-1 6 0 16,3 0-10-16,-3-6 0 0,4 6 0 0,-4-9 0 15,3 3 0-15,-3 3 0 0,1-3 0 0,-1 3-11 31,0-3-22-31,0 4-5 0,0-4-1 0,-4 3 0 0,1-3 39 0,-1 0 0 0,1 0 0 0,-4 0 0 16,3 3 24-16,-3-3 12 0,0 3 2 0,0 3 1 16,0-5-31-16,0 5-8 0,0-3 0 0,-3-3 0 15,-1-3-30-15,1 6-7 0,-1-3-2 0,1 6 0 0,-4-6 83 16,0 0 16-16,0 0 3 0,0 1 1 16,-1 2-103-16,1-3-20 0,0 0-4 0,0 6-1 15,0-3 52-15,4 3 12 0,3 0 0 0,-7 3 0 0,0 6 0 0,0-3 0 16,3 5 0-16,1-5 0 0,-1 6-9 0,0 3 1 15,4-4 0-15,0 7 0 0,-3 0 8 0,3-1 0 16,3 1-9-16,-3 8 9 0,4-11 0 0,0 6 0 16,-1-7 0-16,1 1 0 0,-1 3 0 0,1-7 0 15,-1 1 0-15,1 0 0 0,3-3 0 0,-4-3 13 16,4 0-1-16,-3-1-1 0,3-2 48 16,0 0 9-16,0 0 3 0,4-3 0 15,-1-3-105-15,1 3-21 0,-1-3-4 0,1-2-1 0,0-4 40 16,-1 3 7-16,1-3 1 0,-1-3 1 15,1 0-93-15,-1 1-20 0,-2 2-3 0,2-3-615 0</inkml:trace>
  <inkml:trace contextRef="#ctx0" brushRef="#br0" timeOffset="39376.795">27912 12984 1497 0,'0'0'32'0,"0"0"8"0,0 0 0 0,0 0 4 0,0 0-36 16,0 0-8-16,0 0 0 0,0 0 0 0,0 0 104 0,0-5 20 15,3-7 3-15,1 6 1 0,3-6-52 0,-4 3-9 16,1 1-3-16,-1-7 0 0,5 3-51 0,-1 0-13 16,0-5 0-16,0 2 0 0,0 0 31 0,0 1 3 15,0-1 1-15,0 3 0 0,0 0-35 0,0 1-11 16,0-1 0-16,0 0 0 0,0 0-9 0,0 4-3 16,-3-1 0-16,3 3 0 15,-4 3-33-15,4-3-8 0,-3 0 0 0,-1 0-1 16,-3 6-204-16,8 0-41 0</inkml:trace>
  <inkml:trace contextRef="#ctx0" brushRef="#br0" timeOffset="40156.031">28321 13052 1684 0,'0'0'37'0,"0"0"8"0,0 0 2 0,0 0 0 0,0 0-38 0,0 0-9 16,0 0 0-16,0 0 0 0,0 0 91 0,-7-6 16 15,0 3 3-15,7 3 1 0,-7 0-66 0,7 0-13 16,-7-3-2-16,7 3-1 0,-7 0 28 0,0 0 6 16,7 0 1-16,0 0 0 0,-7 3-52 0,7-3-12 15,-7 3 0-15,0 3 0 0,-1 0 0 0,1 0 0 16,4 3 0-16,-4 2 0 0,3-5 0 0,-3 3 0 16,4 0 0-16,-4 3 0 0,3-3 0 0,1 2 0 15,-1-5 0-15,1 0 0 0,3-6 0 0,-4 6 0 16,4-6 0-16,0 0 0 0,0 0 0 0,0 0 0 15,0 9 0-15,0-9 0 0,0 0 0 0,0 0 0 0,0 0 0 16,0 0 0-16,0 0 0 0,0 0 0 0,0 0 0 0,0 0 0 16,0 0 0-16,0 0 0 0,0 0 0 0,0 0 0 15,4 6 0-15,-4-6 0 0,0 0 0 0,3 3 0 16,-3-3 0-16,4 5 0 0,-4-5 0 0,0 0 0 16,7 3 0-16,-7-3 0 0,0 0 0 0,3 3 0 15,-3-3 0-15,7 0 0 0,-7 0 0 0,0 0 0 16,7 3 0-16,-7-3 0 0,4 0 0 0,-4 0 0 15,7 3 0-15,0-3 0 0,-7 0 0 0,3 3 0 16,-3-3 0-16,8 6 0 0,-1-6 0 0,-4 0 0 16,-3 0 0-16,4 6 0 0,3-6 0 0,-7 0 0 15,3 6 0-15,1 0 0 0,-1-3 0 0,1 3 0 16,-1-1 0-16,1 1 0 0,-1 0 0 0,-3 0 0 16,4 6 0-16,-4-6 0 0,3 5 0 0,-3-2 0 0,0 0 54 15,0 6 8-15,0-3 2 0,0-1 0 16,0-2-52-16,0 6-12 0,-3-6 0 0,3 2 0 0,0 1 0 15,-4 0 0-15,8-6 0 0,-8 3 0 0,4-6 0 16,0 5 0-16,-3-2 0 0,3-3 0 0,0-3 0 0,-4 9 0 16,1-3 0-16,-1 0 0 0,4-6 0 0,-7 6 0 15,4-3 0-15,-4 2 0 0,3-2 8 0,1 0 0 16,-4 3-8-16,3-3 12 0,-3 6-20 0,3-6-5 16,4-3-1-16,-10 3 0 15,3 3-10-15,0-6-1 0,0 0-1 0,0 6 0 16,0-6-18-16,-1 0-4 0,1 0-1 0,0 0 0 15,0 0-49-15,0-6-10 0,7 6-1 0,-3 0-1 16,-4 0-14-16,7 0-4 0,-7-6 0 0,0 0-614 0</inkml:trace>
  <inkml:trace contextRef="#ctx0" brushRef="#br0" timeOffset="42560.038">12312 14687 1170 0,'0'0'25'0,"0"0"6"0,0 0 1 0,0 0 1 0,0 0-33 0,0 0 0 0,0 0 0 0,0 0 0 15,0 0 72-15,0 0 7 0,0 0 1 0,0 0 1 16,0 0-5-16,0 0-2 0,0 0 0 0,0 0 0 15,0 0-14-15,0 0-4 0,0 0 0 0,0 0 0 16,0 0-28-16,0 0-5 0,0 0-2 0,0 0 0 16,0 0-13-16,0 0-8 0,0 0 10 0,0 0-10 15,0 0 0-15,0 0-16 0,0 0 1 0,0 0 1 16,11 3-1-16,-4 2 0 0,7 1 0 0,-4 0 0 16,4 0 15-16,-3 3 0 0,3-6 0 0,-3-3 0 15,-1 0 0-15,4 0 0 0,-3 0 0 0,0-3-9 16,3 0 9-16,-4-3 0 0,1 0 0 0,3 6 0 15,-3-6 0-15,-1 0 0 0,1 1 0 0,-4-1 0 16,0 3 0-16,0-3 0 0,0-3 8 0,-4 3-8 0,1 0 10 16,-1 0-2-16,1 3-8 0,0-2 12 0,-4-1-12 15,3-9 0-15,-3 9 0 0,4 0 0 0,-4-3-13 0,0 4 1 16,0-1 0-16,-4-3 0 0,4 3 2 0,0 0 1 16,-3 0 0-16,-1 3 0 0,0-3 9 0,-3 3 0 15,7 3 10-15,-7 0-10 0,0 0 15 0,0 0-3 16,-3 0-1-16,-1 3 0 0,1 0-2 0,-1 3 0 15,0 0 0-15,1 0 0 0,-1 6-21 16,-3-3-5-16,3-1-1 0,1 4 0 0,3 0 18 0,-4 3-8 16,4-10 8-16,0 10 0 0,0 0-10 0,0 0 10 15,0 2-8-15,3-2 8 0,1 0-11 0,3 5 11 16,-4-5-13-16,4 3 5 16,4-4-20-16,-4 1-3 0,3 0-1 0,1-4 0 0,-4-2 13 0,3 3 3 15,1-6 0-15,0 3 0 0,3-3 8 0,0-1 8 0,-4-2-12 16,4 0 12-16,0 0 0 0,4 6 0 0,-4-6 0 0,4 0 0 15,3 0 0-15,-4-3 11 0,8 3-3 0,-4-3-8 16,0 0 8-16,0-3-8 0,0 3 0 0,4-6 0 16,0 3-70-1,-1-6-21-15,1 3-4 0,-1 3-1 0</inkml:trace>
  <inkml:trace contextRef="#ctx0" brushRef="#br0" timeOffset="43112.792">12386 14287 1036 0,'0'0'23'0,"0"0"5"0,0 0 0 0,0 0 1 0,0 0-29 0,0 0 0 0,0 0 0 0,0 0 0 15,0 0 64-15,0 0 8 0,0 0 0 0,0 0 1 16,0 0-38-16,0 0-8 0,0 0-2 0,0 0 0 15,0 0 4-15,7 0 1 0,0-3 0 0,0 0 0 16,0 0-30-16,-3-3 0 0,3 3 0 0,0-3 0 16,0 0 0-16,0-8 0 0,0 8 0 0,0-3 0 15,0 0 0-15,0 0 0 0,0 6 0 16,0-8 0-16,-3 5 57 0,3 0 6 0,-4 0 1 0,-3 6 0 16,4-3-52-16,-4 3-12 0,0 0 0 0,0 0 0 15,0 0-48-15,0 0-13 0,0 0-3 0,0 0 0 16,0 0 52-16,0 0 12 0,0 0 0 0,0 0 0 15,0 0 0-15,0 9 0 0,0 3 0 0,4-1 0 16,-4-2 0-16,0 3 0 0,3 3 0 0,-3 5 0 16,4-5 0-16,-1 6 0 0,1-1 0 0,3-2 0 0,-4 2 0 15,1-2 0-15,-1 6 0 0,4-10 0 0,-3 1 0 16,-1 6 0-16,1-16 0 0,-4 4 0 0,3 0 0 16,1-3 0-16,-4-6 0 0,0 0 0 15,0 0-54-15,0 0-8 0,0 0-2 16,0 0 0-16</inkml:trace>
  <inkml:trace contextRef="#ctx0" brushRef="#br0" timeOffset="43569.552">12785 14049 1119 0,'0'0'24'16,"0"0"6"-16,0 0 1 0,0 0 1 0,0 0-32 0,0 0 0 0,0 0 0 0,0 0 0 15,0 0 72-15,0 0 9 0,0 0 2 0,0 11 0 16,0-5-18-16,-4 0-3 0,4 6-1 0,0 0 0 0,0 0-13 0,0 2-2 16,0 4-1-16,4-1 0 0,-4 1-5 0,0 3-2 15,0 5 0-15,3 9 0 0,-3-11-26 0,4 14-4 16,-4-5-8-16,3 8 11 16,1-12 12-16,-1 9 2 0,1-2 1 0,3 2 0 0,-4-6-26 15,4 3 8-15,-3 4-8 0,0-13 0 16,3 9-17-16,-4-2-9 0,4-4-2 0,0 0 0 15,-3-2 28-15,3-4 0 0,-4 4 0 0,1-4 0 0,-1-5 0 0,-3 0 0 16,4-4 0-16,-4 4 0 0,0-6 0 0,3-3 0 16,-3-1 0-16,0 7 0 15,0-15-105-15,0 0-16 0,0 0-3 0,0 0-622 0</inkml:trace>
  <inkml:trace contextRef="#ctx0" brushRef="#br0" timeOffset="43886.89">12711 14469 1278 0,'0'0'28'0,"0"0"5"0,0 0 2 0,0 0 1 0,0 0-28 0,0 0-8 0,0 0 0 0,0 0 0 16,3 6 56-16,4 3 9 0,-3-3 3 0,3 3 0 16,0-4-24-16,3 1-4 0,1 0 0 0,0 3-1 0,3 0-19 0,0-3-3 15,-4 0-1-15,1-4 0 0,3 1-6 0,-3 0-2 16,3-3 0-16,-4 3 0 0,1-3-8 0,-1-3 0 16,1 0-12-16,0 3 12 0,-4-3-15 0,3 1 5 15,1-1 1-15,-1 3 0 16,1-3-88-16,0 0-18 0,3 0-3 0,-7 3-313 15,3 0-62-15</inkml:trace>
  <inkml:trace contextRef="#ctx0" brushRef="#br0" timeOffset="44437.386">13000 14596 1371 0,'0'0'30'0,"-7"5"6"0,3 1 2 0,1 0 1 0,-1 0-31 0,1 9-8 0,-1-9 0 0,1-1 0 16,-1 1 82-16,1 3 15 0,3-3 3 0,0 6 1 16,-4-6-82-16,4 5-19 0,4-5 0 0,-4 0 0 15,3-3 0-15,-3 6 0 0,4-3 0 0,3-3 0 16,-4 0 30-16,4 0 7 0,0 0 2 0,0-3 0 15,0 0-19-15,4 3-4 0,-4-3-1 0,0 0 0 16,4-3-15-16,-1 3 0 0,-3 0 0 0,4-3-10 16,0 3 10-16,-1-3 0 0,-3 0 0 0,4 0-8 15,-4 3 8-15,-4-3-10 0,4 0 10 0,-3-3-10 16,-1 0 10-16,1 0-13 0,-4 6 5 0,3-11 8 16,-3 5-12-16,4-3 12 0,-4-3-12 0,0 3 12 15,0 0-10-15,-4 4 10 0,4-10 0 0,-3 3-9 0,3 0 0 16,-4 4 0-16,1 2 0 0,-1-3 0 0,1 3-2 0,-1 0 0 15,4 6 0-15,0 0 0 0,-7-3-1 0,7 3 0 16,0 0 0-16,-3 3 0 0,-4 3-4 0,3 6-2 16,-3-3 0-16,4 2 0 15,-4 1-18-15,3 6-4 0,0-4-1 16,-3 4 0-16,4 3 33 0,-1-1 8 0,-3 1 0 0,4-1 0 0,-1 4 49 0,1-6 12 16,-1 5 3-16,1-5 0 0,-1-4-52 0,4 4-12 15,0-6 0-15,0 5 0 0,0-11 0 16,0 6 0-16,4-3 0 0,-1 0 0 0,-3-3 15 0,4-3 0 15,-1 2 0-15,4 1 0 0,-3-6-24 0,3 6-5 16,0-3-1-16,4-3 0 0,-1 3 15 0,4-3 0 16,0 0 0-16,4 0-9 15,-4 0-94-15,4-3-18 0,-1 0-4 0,1-3-1 0</inkml:trace>
  <inkml:trace contextRef="#ctx0" brushRef="#br0" timeOffset="45016.468">13455 14543 1515 0,'0'0'43'0,"0"0"9"0,0 0-41 0,0 0-11 16,-7 0 0-16,7 0 0 0,-7 0 61 0,0 0 11 15,7 0 1-15,-7 0 1 0,7 0 17 0,-7 3 3 16,-4-1 1-16,4 1 0 0,7-3-55 0,-7 3-12 16,0 3-1-16,0-3-1 0,7-3-26 0,-7 9 0 15,3-3 0-15,1 0 0 0,-1 0 0 0,1 0 0 16,-1 2 0-16,1-2 0 0,3 3-10 0,-4 0 10 16,4 3-13-16,0-7 5 0,0 1 8 0,0 3 0 15,0-3-9-15,0-6 9 0,0 9 0 0,0-9 0 16,0 0-9-16,4 9 9 0,-4-9 0 0,0 0 0 15,0 0 0-15,0 6 0 0,0-6 0 0,0 0 0 0,0 0 0 0,0 0 0 16,7 5-8-16,-7-5 8 0,0 0 0 16,0 0 0-16,3 6-9 0,-3-6 9 0,7 0 0 15,0 0-9-15,-7 0 9 0,7 0 0 0,-3 6 0 0,3-6 0 16,-4 0-8-16,5 3 8 0,-8-3-8 0,0 0 8 16,3 3 0-16,-3-3 0 0,7 6 0 0,-7-6 0 15,7 3-30 1,-7-3-1-16,4 3 0 0,-4-3 0 0,0 0 31 0,7 3 0 0,-4 0 0 15,-3-3 0-15,4 6 19 0,-4-6 9 0,0 0 3 0,3 6 0 16,1-4-22-16,-1 10-9 0,-3-6 8 0,4 3-8 16,-4-3 12-16,0 3-4 0,0-1 0 0,-4 1 0 15,4 6-8-15,-3-3 8 0,3-3-8 0,-4 5 8 16,1 1-8-16,-4 3 0 0,3-7 0 0,-3 4 0 16,4-3 0-16,-1 0 0 0,1-1 0 0,-4 1 0 15,-1-3 0-15,5-3-12 0,-4 0 2 0,3 0 1 16,4-6-25-16,-7 0-5 0,7 0-1 0,-7 0 0 15,0 0-119-15,-3-3-24 0,3-3-5 0</inkml:trace>
  <inkml:trace contextRef="#ctx0" brushRef="#br0" timeOffset="46973.792">14288 14516 806 0,'0'0'17'0,"0"0"4"0,0 6 1 0,0 6 2 0,0-3-24 0,0-1 0 0,0 1 0 0,0 3 0 15,0 3 56-15,3-4 6 0,-3 4 2 0,4 6 0 16,-1-10 12-16,1 4 2 0,-1 9 1 0,1-1 0 16,-1 1-2-16,1 2 0 0,-1-2 0 0,1 2 0 15,-1 1-11-15,1 2-2 0,-1 0-1 0,1-2 0 0,-1-4-19 0,1 4-3 16,-4-1-1-16,3 4 0 0,-3-1-20 0,0-5-4 15,0 5 0-15,0-2-1 0,0-1-3 0,-3-3-1 16,3 4 0-16,-4 2 0 0,4-5-2 0,0-9 0 16,-3 5 0-16,3-5 0 0,0-3 14 0,-4-1 2 15,4-2 1-15,0-3 0 16,0-6-72-16,0 0-14 0,0 0-4 0,0 0 0 0,0 0 52 0,0 0 12 16,0 0 0-16,0-9 0 0,0 0 35 0,0-5 9 15,0 2 3-15,-3-6 0 0,3 1-38 0,0 2-9 16,0-11 0-16,0 2 0 0,0-2 0 0,-4 2 0 15,4-5 0-15,-3 2 0 0,3-2 0 0,-4-4 0 16,1 4-10-16,-1-6 10 0,1 2 12 0,-1-2 8 0,1-3 1 16,-1 3 1-1,1-4-38-15,-4 7-8 0,3-3-2 0,-3 2 0 16,0 1 26-16,3 9 0 0,-3-7 0 0,4 7 0 0,-1-4-8 0,4 10 8 0,-3-4-8 0,3 9 8 31,3-2-32-31,-3 2-2 0,4 0 0 0,-1 3 0 0,1 6 34 0,-1-3 0 0,1 1 0 0,-1 5 0 16,4-6 0-16,-7 6 0 0,8 0 0 0,-1 0 0 15,0 0 0-15,0 6 0 0,3-6 0 0,1 5 0 16,-1 1 0-16,5 3 0 0,-1 6 0 0,0-6 0 16,3 2-11-16,-3 7 11 0,4-3-10 15,-4 2 10-15,0 1 0 0,0-3 0 0,-3-1 0 0,-4 1 0 16,0 3 0-16,-3-4 8 0,-1-2 0 0,1 3-8 16,-4 0 15-16,0 2-4 0,0-2-1 0,-4 0 0 15,1-1 0-15,-1 4 0 0,-3-6 0 0,0 2 0 0,0 4 0 16,-4-6 0-16,4-3 0 0,-3 2 0 15,-1-5-10-15,4 6 12 0,-3-6-12 0,2-3 12 16,-2 0-4-16,3 3 0 0,-4-6 0 0,1 0 0 16,3 0-8-16,0 0-11 0,-4 0 3 0,0-6 0 15,4 0-20-15,-3 3-4 0,3 0-1 0,-4-6 0 16,4 3-30-16,-3 3-5 0,-1-2-2 0,0-4 0 16,4 3-98-16,4-6-19 0,-1-3-4 0,4 4-1 0</inkml:trace>
  <inkml:trace contextRef="#ctx0" brushRef="#br0" timeOffset="47514.756">14704 14690 1728 0,'0'0'38'0,"0"0"8"0,0 0 2 0,0 0 0 0,-7-3-39 0,0 0-9 0,0 0 0 0,0-3 0 16,-1-3 53-16,1 6 9 0,0-3 2 0,-3 0 0 15,3 0 0-15,0 1 0 0,-4 5 0 0,4-6 0 16,0 6-52-16,0-6-12 0,7 6 0 0,-4-3 0 16,4 3-21-16,0 0-7 0,0 0-2 0,-7 9 0 15,4-3-3-15,3 2-1 0,0 1 0 0,0 9 0 16,0 2 34-16,0-5 16 0,3 9-2 0,1-1 0 15,-1 1-14-15,1-4 0 0,-1 4 0 0,1-4 0 0,0 1 0 16,-1-6 0-16,1-4 0 0,-4 4 0 0,3-9 0 16,1 0 11-16,-1 0-11 0,-3-6 10 0,0 0 10 15,0 0 3-15,7 0 0 0,4-3 0 16,-4-3-3-16,-4 0 0 0,4-6 0 0,0 6 0 16,-3-5-11-16,0-4-9 0,3 0 12 0,0 4-12 0,0-4 0 0,-4 9 0 15,1-12 0-15,-1 9 0 0,1 1-13 0,-1 2 3 16,1 3 1-16,-4 3 0 15,0 0-37-15,0 0-7 0,0 0-2 0,0 0 0 0,0 0 37 0,0 0 7 16,0 0 2-16,3 3 0 0,1 3 9 0,-1 0 0 16,-3-1 0-16,4 4 8 0,0 6 3 0,-1-9 1 15,-3 0 0-15,4 3 0 0,3-4-4 0,-4 1 0 0,1 3 0 0,-1 0 0 16,1-3 0-16,3 0-8 0,-4 0 12 0,1-1-4 16,3-5-23-16,-4 6-5 0,-3-6 0 0,4 0-1 15,3 3 21-15,-7-3 8 0,4 0 0 0,-1-3 0 31,4 3-117-31,-3 0-24 0,3-3-5 0,0 0-606 0</inkml:trace>
  <inkml:trace contextRef="#ctx0" brushRef="#br0" timeOffset="47950.814">14912 14769 1036 0,'0'0'23'0,"0"0"5"0,0 0 0 0,0 0 1 0,0 0-29 0,0 0 0 0,0 0 0 0,0 0 0 0,0 0 101 0,0 0 15 16,0 0 2-16,0 0 1 0,0 0-88 16,-4 6-18-16,4-6-3 0,-3 6-1 15,-1 3 44-15,1-4 9 0,3 1 2 0,0 6 0 0,0-12-19 0,-4 6-3 16,4 0-1-16,0 0 0 0,4 0-14 0,-4 2-3 16,0-8-1-16,0 6 0 0,3 3-23 0,-3-3 0 15,0-6 0-15,4 6 0 0,-4-6 0 0,0 9 0 16,0-9 0-16,3 6 0 0,-3-6 0 0,0 0 0 15,0 0 0-15,0 0 0 0,0 0 42 0,0 0 4 16,0 0 1-16,0 0 0 0,0 0-47 0,0 0 0 16,0 0-10-16,0 0 2 15,0 0-25-15,0 0-5 0,0-6-1 0,0-3 0 0,0 0 39 0,0 0 0 16,-3 0 0-16,3-2 0 0,0 2 27 0,0-12 13 16,-4 4 2-16,4 2 1 0,0-6-31 0,-3 7-12 15,3-4 8-15,-4 0-8 0,4 1 0 0,-3-4 0 0,3 6 0 16,0 7 0-16,-4-13 0 0,4 6 0 0,0 4 0 0,4 2 0 15,-4-3 19-15,3 3-2 0,-3 3 0 0,4-3 0 32,3 4-65-32,-4-1-12 0,1 0-4 0,3-3 0 15,4 9 31-15,-4-6 5 0,3 6 2 0,-3 0 0 0,7 0-61 16,-3 0-12-16,3 6-2 0,0-3-391 0,0 3-77 0</inkml:trace>
  <inkml:trace contextRef="#ctx0" brushRef="#br0" timeOffset="48335.886">15215 14178 1267 0,'0'0'28'0,"-3"-3"5"0,-1 0 2 0,4 3 1 0,-7-3-36 0,7 3 0 15,0 0 0-15,0 0 0 0,0 0 107 0,0 0 14 16,0 0 3-16,0 0 1 0,0 0-73 0,-3 9-16 16,-1-3-2-16,1 6-1 0,3-1-13 0,0 1-4 15,0 0 0-15,0 0 0 0,3 8 25 0,-3-5 5 0,0 6 1 0,4 5 0 16,-1-2-6-16,1-1-1 0,-1 6 0 0,1-2 0 16,3-1-24-16,-4 7-4 0,1-4-2 0,3 6 0 15,-4-2-10-15,5-4 0 0,-1 3 9 16,-4 4-9-16,4-4 0 0,-3 0 0 15,3 1 0-15,-4-7 0 0,4 4 0 0,-3-1 0 0,-1-5 0 0,4-1 0 16,-3-2-18-16,0-4 2 0,-1 4 0 16,1-9 0-1,-1 2-11-15,-3 1-1 0,4-3-1 0,-4-3 0 16,0-1-9-16,3 1-2 0,-3-3 0 0,0-6 0 16,0 0-116-16,0 0-24 0,0 0-5 0</inkml:trace>
  <inkml:trace contextRef="#ctx0" brushRef="#br0" timeOffset="48646.352">15106 14722 1176 0,'0'0'33'0,"0"0"7"0,0 0-32 15,0 0-8-15,0 0 0 0,0 0 0 0,0 0 112 0,-7-3 21 16,7 3 4-16,-7 0 1 0,7 0-46 0,-4-9-10 15,4 9-2-15,0 0 0 0,0 0-55 0,-3-3-11 16,3 3-2-16,3-6-1 0,-3 0 21 0,7 6 5 16,-3-5 1-16,6 2 0 0,1 0-38 0,3 3 0 15,4-3-9-15,-4 3 9 0,4 0 0 0,-1 0 0 16,4 0 0-16,-3 0 0 0,-4 0-17 0,0 0 4 16,4 0 1-16,-4 0 0 15,0 0-36-15,0-3-6 0,0 3-2 0,-3 0 0 16,3 0-28-16,-3 3-5 0,-1-3-2 0,1 3 0 15,-4-3-29-15,3 3-7 0,-3 0-1 0,-3-3-409 0</inkml:trace>
  <inkml:trace contextRef="#ctx0" brushRef="#br0" timeOffset="48867.578">15501 14651 836 0,'0'0'24'0,"0"0"4"0,0 0-28 0,0 0 0 0,0 0 0 0,0 0 0 16,0 0 108-16,0 6 16 0,0-6 4 0,0 6 0 15,0 3 0-15,4 0 0 0,-4-3 0 0,0 8 0 16,3-8-52-16,-3 9-9 0,4-3-3 0,-1 2 0 0,1 7-28 16,-1-6-7-16,1 5-1 0,-1 1 0 0,1-1-28 0,-1 4 8 15,-3-6-8-15,4-4 0 0,-1 7 0 0,1-6 0 16,-4 2 8-16,0-5-8 16,3 0-15-16,-3-3-5 0,0-1-2 0,0 7 0 15,0-9-143-15,0-3-29 0,0-3-6 0,0 0 0 16</inkml:trace>
  <inkml:trace contextRef="#ctx0" brushRef="#br0" timeOffset="49066.985">15416 14501 1267 0,'0'0'28'0,"0"0"5"0,0 0 2 0,0 0 1 0,0 0-36 0,0 9 0 0,0-9 0 0,0 12 0 16,4-9 58-16,-4-3 5 0,0 0 1 0,3 12 0 31,1-6-103-31,-1-3-20 0,5-1-4 0,-1 1-342 0,3-3-69 0</inkml:trace>
  <inkml:trace contextRef="#ctx0" brushRef="#br0" timeOffset="49668.257">15854 14604 1497 0,'0'0'32'0,"0"0"8"0,0 0 0 16,0 0 4-16,0 0-36 0,0 0-8 0,0 0 0 0,0 0 0 0,0 0 120 0,0 0 21 15,0 0 5-15,-7-3 1 0,7 3-56 0,-7-3-11 0,7 3-3 16,0 0 0-16,-7-2-28 0,7 2-5 0,-7 0-2 0,7 0 0 16,-7 0 10-16,3 2 1 0,-3 1 1 15,7-3 0-15,-7 3-43 0,3 3-11 16,-3 0 0-16,0 3 0 0,4 0 0 0,-4-3 0 0,0-1 0 15,3 4 0 1,-3 3-25-16,4 3-7 0,-1-6-2 0,0 2 0 0,1 1 20 0,3 3 4 0,-4-3 1 0,1-1 0 16,-1 1-4-16,4-3-1 0,0 0 0 0,-3-3 0 15,3-1 2-15,0-5 1 0,0 0 0 0,0 0 0 16,0 0 0-16,0 0 0 0,0 6 0 0,0-6 0 16,0 0 2-16,0 0 0 0,0 0 0 0,0 0 0 15,7 3 9-15,-7-3 0 0,0 0 0 0,0 0 0 16,3 0 0-16,4 3 0 0,-7-3 0 0,8 0 0 15,-8 0 0-15,3 0 0 0,4 0 0 16,-7 0-8-16,0 0 8 0,7 3 0 0,-3 3 0 0,3 0 0 16,-4 0-9-16,1-6 9 0,3 6-10 0,-4-3 10 15,1 5-10-15,3-2 10 0,-3 6-10 0,-1-3 10 16,1 3 0-16,-1-1 0 0,1-5-8 0,-1 9 8 0,-3-6 0 16,4 3 0-16,-4 2 0 0,0-5 0 15,0 3 0-15,0 0 0 0,0-4 0 0,-4 7 0 0,1-9 0 16,3 0 0-16,-4 0 8 0,1 3-8 15,3-9-20-15,-4 3-8 0,4-3-2 0,-7 5 0 16,7-5-36-16,-7 3-7 0,0-3-2 0,0 0-529 16,-4 0-105-16</inkml:trace>
  <inkml:trace contextRef="#ctx0" brushRef="#br0" timeOffset="50706.007">16552 14604 630 0,'0'0'13'0,"0"0"3"0,0 0 1 0,0 0 2 0,0 0-19 0,0 0 0 0,0 0 0 0,0 0 0 15,0 0 55-15,0 0 7 16,0 0 2-16,0 0 0 0,0 0 24 0,0 0 4 0,0 0 2 0,0 0 0 16,0 0 14-16,0 0 4 0,0 0 0 0,0 0 0 15,0 0-35-15,0 0-6 0,0 6-2 0,4 3 0 16,-4 6-34-16,3-9-7 0,1 5-2 0,-1 1 0 16,5 6-18-16,-1 2-8 0,-4 1 0 0,4 0 8 15,0 5-8-15,0-5 0 0,0 8 0 16,0-3 0-16,0 1 14 0,0-1-2 0,1 1-1 15,-1 2 0-15,-4-5-3 0,1 2-8 0,-1-2 12 0,1-1-4 16,-4 4-20-16,0-10-5 0,0 1-1 0,0-3 0 16,0 2 18-16,0-5 0 0,0 3 0 0,-4-6 0 15,4 5 23-15,-3-8 8 0,3-6 1 0,0 0 1 16,0 0-22-16,0 0-11 0,0 0 10 0,0 0-10 16,0 0 0-16,0 0 0 0,0 0 0 0,0 0 0 15,0 0 0-15,0 0-10 0,0 0 0 0,0-6 0 16,3-6 10-16,-3 1 0 0,0-1 0 0,0-3 0 0,0-8 21 15,0 5 7-15,-3-8 0 0,3 2 1 0,0-5-5 0,-4-1-2 16,1 4 0-16,3-9 0 0,-4-1-9 16,4 4-1-16,-3-3-1 0,3-1 0 0,0 4-2 0,-4-3 0 15,4 8 0-15,0-8 0 0,0 14-9 0,0-11 0 16,0 12 0-16,0-7 0 0,4 7 0 0,-4-1 0 16,3 6 0-16,-3-5 0 0,4 2 0 0,-1 6 0 15,4 1 0-15,-3-1 0 0,-1 0 0 0,4 6-11 16,-3 0 3-16,3 3 0 0,0-3-5 0,-4 6-1 0,4-3 0 15,1 6 0-15,-1 0 1 0,3 0 0 16,-3 3 0-16,4 3 0 0,-4-3 13 0,3 12 0 16,-2-13 0-16,-1 7-9 0,0 0 9 0,0 6 0 15,0-4 0-15,0 1 0 0,-4 3 0 0,1-1 0 16,-1 1 0-16,-3 0 0 0,0-1 0 0,0 4 0 0,-3-4 0 0,-4 4 0 16,0-3 0-16,0-1 0 0,-4 1 0 0,4-3 0 15,-4 2 0-15,4-5 0 0,0-3 0 0,-3 0 0 16,-1-6 35-16,4 2 2 0,0-2 1 0,7-3 0 15,-7 3-61-15,7-3-12 16,-7-3-2-16,7 3-1 0,-7-3 38 0,3 0 0 0,-3-2 0 0,0 2 0 16,4-3-59-16,-1 0-4 0,-3 3-1 15,4-9 0-15,-1 6-52 0,1 0-12 16,-1-2-1-16,1 2-611 0</inkml:trace>
  <inkml:trace contextRef="#ctx0" brushRef="#br0" timeOffset="51205.22">17032 14522 1263 0,'0'0'28'0,"0"0"5"0,0 0 2 0,0 0 1 0,0 0-36 0,0 0 0 16,0 0 0-16,0 0 0 0,0 0 96 0,0 0 12 0,-7 9 2 0,4-3 1 15,3-6-25-15,-8 6-5 0,5-1-1 0,-4 1 0 16,0 3-22-16,0 0-5 0,0-3-1 0,0 3 0 16,0-3-23-16,3 2-5 0,-3 1 0 0,0 0-1 15,3 6-23-15,1-9 0 0,-4 2 0 0,3 4 8 16,1 3-8-16,3-3-15 0,0 2 4 0,-4-2 1 16,4 3 10-16,4 0 9 0,-4-1-1 0,3 1-8 15,1-3 0-15,-1-1 0 0,4 1 0 0,0 0 0 16,1 0 0-16,-1-9 0 0,3 3-10 0,-3-1 10 15,0-2-11-15,0-3 3 0,4 0 0 0,-4-3 0 16,0-2 0-16,0-1 0 0,0 3 0 16,0-9 0-16,0-3 8 0,-3 6 14 0,3-5-3 0,-4 2-1 15,1 0 6-15,-1-2 2 0,1-1 0 0,-4 0 0 16,4 3-9-16,-1 1-1 0,-3-1-8 0,0-3 12 16,0 6-12-16,0 0 0 0,-3-2 0 0,-1 2 0 15,0 0 0-15,1 3 0 0,-1-3 0 0,-3 4 0 16,4-1-13-16,-1 0 4 0,-3 0 1 0,0 0 0 15,4 0-2-15,-4 3 0 0,3 0 0 0,-3 0 0 16,3 0-10-16,-3 0-1 0,0 3-1 0,7 0 0 16,-7 0-15-16,0 3-3 0,4 0-1 15,-4 0 0-15,0 0 11 0,3 6 2 0,1-3 1 0,3 3 0 16,-4 0-59-16,4-1-12 0,0 1-2 0,4 6-627 0</inkml:trace>
  <inkml:trace contextRef="#ctx0" brushRef="#br0" timeOffset="51551.752">17233 14516 1004 0,'0'0'22'0,"0"0"5"0,0 6 1 0,-3 6 0 0,-1-3-28 0,4 5 0 0,-3 1 0 0,-1 0 0 16,4-1 76-16,-3 1 9 0,3 9 3 0,0-10 0 15,0 4-36-15,0 0-6 0,0-1-2 0,3-2 0 16,-3 0 20-16,4-4 3 0,-1 4 1 0,1-3 0 16,-1 0-7-16,1-4-1 0,-1-2 0 0,4 6 0 0,-3-6-44 0,-1 0-8 15,1-6-8-15,-4 0 9 0,0 0 44 0,7 0 9 16,0 0 2-16,-3 0 0 0,3-6-64 0,-4 6-15 15,4-15-1-15,-3 9-1 16,-1-5-24-16,1 2-5 0,-1-6-1 0,1 0 0 16,-1 1-65-16,1-7-12 0,-1 9-4 15,-3-5-614-15</inkml:trace>
  <inkml:trace contextRef="#ctx0" brushRef="#br0" timeOffset="52015.716">17399 14563 1267 0,'0'0'28'0,"0"0"5"0,0 0 2 0,0 9 1 0,0 3-36 0,0-6 0 0,0 0 0 0,0 2 0 15,4 4 58-15,-1 6 5 0,1-7 1 0,-1 1 0 16,1 6 0-16,3 2 0 0,0-2 0 0,0 9 0 15,-4 2-20-15,4-8-4 0,0 8-1 0,0-11 0 16,-3-1-27-16,3-2-12 0,-3 3 10 0,3-13-10 16,-4 4 8-16,1 0-8 0,3-6 0 0,-7-3 0 15,3 3 9-15,-3-3-9 0,0 0 8 0,4-6-8 16,-1-3 0-16,1 0 0 0,-1-2 0 0,-3-1 0 16,0-9 0-16,0 7 0 0,0-1 0 0,-3-9 0 15,3 4 22-15,-4 2 12 0,-3-2 2 0,4 2 1 16,-4 0 3-16,3-2 0 0,1 2 0 0,-1 3 0 15,1 1-21-15,-1-7-4 0,1 6-1 0,-1 1 0 0,4-4 3 0,0 3 1 16,0 1 0-16,4-1 0 0,-1 3-10 16,1-2-8-16,-1 2 9 0,1-3-9 0,-1 0 0 0,4 4 0 15,0-7 0-15,-3 6 0 0,3 0 0 16,0 4 0-16,0-4 0 0,0 0 0 16,0 3-27-16,0 1-1 0,0 2-1 0,0-3 0 15,4 9-17-15,-4-6-3 0,4 6-1 0,-1 0 0 16,1 0-28-16,-4 6-6 0,7-6 0 0,-4 0-1 15,1 6-133-15,-4-3-26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31T19:28:01.4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5782 12270 1036 0,'0'0'23'0,"-4"-5"5"0,1 5 0 0,3 0 1 0,0 0-29 0,-11 0 0 0,11 0 0 0,-7 0 0 15,0 0 61-15,4-6 7 0,-4 3 0 0,3 3 1 16,4 0-21-16,0 0-5 0,0 0-1 0,0 0 0 0,0 0-8 16,0 0-2-16,0 0 0 0,0 0 0 15,0 0-6-15,0 0-2 0,-3 9 0 0,3-9 0 16,0 0-6-16,-4 5-2 0,1 7 0 0,-1-6 0 0,1 0-6 0,-1 0-2 15,4 3 0-15,-4 2 0 0,1 1-8 16,3-6 0-16,-7 6 0 16,3 0 0-16,4 2 0 0,-3 4 0 0,-1-6 0 0,1 2 0 0,-1-2 13 15,1 0 1-15,-1 6 0 0,1-4 0 0,-1-2 30 16,1 0 5-16,3 5 2 0,-4-5 0 0,4-6-51 16,-3 3-25-16,6 3 2 0,-3-12 1 0,0 5 22 0,4 1 0 15,-4 0 0-15,0-6 0 0,0 0 0 16,0 0 0-16,3 6 0 0,1 0 0 0,3 0 0 15,-7-6 0-15,3 0 0 16,-3 0 0-16,7 0-87 0,0-6-16 0,-7 6-3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4T13:52:04.1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4233 6149 342 0,'0'0'0'0,"0"0"14"0,0 0-4 0,0 0 1 0,-7 6-11 0,7-6 0 15,-3 12 0-15,-1-6 0 0,-3 0 28 0,7-6 4 16,0 0 1-16,0 0 0 0,-3 12-16 0,3-7-3 0,0-5-1 0,0 6 0 16,0-6-5-16,0 9 0 15,-4-3-8-15,4-6 12 0,4 6 4 0,-4-6 0 16,0 6 0-16,0 0 0 0,0 0 28 0,0-1 5 0,0-5 2 0,-4 12 0 15,4-3-34-15,4 3-6 0,-4 0-2 0,0 5 0 16,3-5 44-16,-3 3 9 0,4 8 2 0,-4 1 0 16,3-4 2-16,1 4 1 0,-1 2 0 0,-3 4 0 15,4-7-26-15,-1 4-5 0,-3 2 0 0,4 9-1 16,-1-8 5-16,-3 8 0 0,0-6 1 0,4 9 0 16,-4-5-2-16,0 2-1 0,0 0 0 0,-4-3 0 15,4 4-22-15,-3-1-4 0,-1-3 0 0,4 9-1 16,-3-3 32-16,-1 3 6 0,1 0 2 0,-1-5 0 15,1 2-35-15,-1-9-8 0,-3-2 0 0,4-4-8 16,-4-2 8-16,-1-13-8 0,1 7 0 0,0-3 0 16,4-9 10-16,-4 5-10 0,0-5 8 0,0 0-8 15,-7 0 0-15,7-6 0 0,-8 3 0 0,5-6 0 16,-4 3 0-16,-4-6 0 0,4-6 0 0,0 6 0 0,-4-11 22 16,1 2-1-16,-1-3 0 0,4-5 0 15,0-9-31-15,3 2-6 0,-3 4-2 0,7-4 0 16,-4 4-21-16,8-4-4 0,-4 1-1 0,3 9 0 15,1-10-21-15,-1 10-5 0,1-4-1 16,3 6 0-16,0 1-7 0,-4-4-2 0,4 4 0 16,0-4 0-16</inkml:trace>
  <inkml:trace contextRef="#ctx0" brushRef="#br0" timeOffset="434.457">3821 6061 486 0,'0'0'10'0,"0"0"2"0,0 0 1 0,0 0 2 0,0 0-15 0,0 0 0 0,0 0 0 0,0 0 0 15,0 0 51-15,0 0 7 0,7 0 2 0,0 0 0 16,0 0-25-16,0-6-5 0,3 6-1 0,-3-6 0 0,1 6 28 0,2-5 6 16,8 5 1-16,-8-9 0 0,-3 6-55 0,4 0-9 15,0 0 0-15,-1 0 0 0,1 0 8 16,-4-6 10-16,7 9 2 0,-4-6 0 0,5 6 2 15,2 0 1-15,-3 0 0 0,-3 0 0 16,3 0-4-16,4 6-1 0,-4-12 0 0,3 6 0 16,5 0-18-16,-1 6 10 0,-4 0-10 0,1 0 8 0,3 0-8 0,-3 3 0 15,3 2 0-15,4 1 8 0,-8 0-8 0,4-6 0 16,1 6 0-16,-1 2 0 0,0-2 0 0,-3-6 0 16,-4 0 0-16,0 0-370 15,3-6-79-15</inkml:trace>
  <inkml:trace contextRef="#ctx0" brushRef="#br0" timeOffset="1239.594">4477 6937 630 0,'0'0'13'0,"0"0"3"0,0 0 1 0,0 0 2 0,0 0-19 0,0 0 0 15,-4 12 0-15,4-9 0 0,0 9 53 0,0-6 7 0,0 0 2 0,0-1 0 16,0 1-7-16,0 0-2 0,0 0 0 0,0 6 0 15,0-12-21-15,0 0-4 0,0 0 0 0,7 3-1 16,0 0-7-16,-7-3-2 0,11 3 0 16,-1-3 0-16,5 0-6 0,-5 3-2 15,1 2 0-15,-4 4 0 0,3-9-10 0,5 6 0 16,-5-6 0-16,4 6 8 0,-7-6-8 0,4 0 0 0,-1 6 0 16,-2-6 0-16,6-6 0 0,-7 6 10 0,-7 0-10 0,10 0 10 15,-6 12-10-15,-4-12 0 0,0 0-10 0,10-6 10 16,-3-6-16-16,0 6 4 0,1-6 0 0,-1 10 0 15,-7 2 12-15,3-6-12 0,-3-6 12 0,4 0-12 16,-4 0-2-16,-4 7 0 0,4-7 0 0,0 0 0 16,-3 3-2-16,3 3-1 0,-4 0 0 0,-3 6 0 15,3-11 9-15,-3 11 8 0,4-6-12 0,-4 6 12 16,-4 0 0-16,8 0 0 0,-4 0 0 0,-4 6 0 16,-7 0 0-16,8-1 12 0,-1-5 0 0,-3 0 0 15,0 6 1-15,3 0 0 0,1-6 0 0,-4 6 0 16,10-3-13-16,-6 9 0 0,3-9 8 0,0 6-8 15,-4-4 0-15,7 1 0 0,1 0 0 0,-1 0 0 16,1 6 0-16,-1 0 0 0,1-4 0 0,3 10 0 16,0 0 0-16,0-7 0 0,-4 10-8 0,4-3 8 15,4 2 0-15,-4 10 0 0,0-7 11 0,0-5-11 16,3-4 20-16,1 4-4 0,-4-6 0 0,3-3 0 0,1-3 4 0,-1-1 0 16,4 7 0-16,4 6 0 0,-4-1-10 0,0 4-2 15,4-9 0-15,-4 0 0 0,0-1-8 0,3-11 8 16,1 9-8-16,-4-6 8 0,4-3-20 0,-1 0-4 15,1-6 0-15,3 0-1 0,0-5 17 0,0-1 0 0,11-21 0 16,-4 10 0-16</inkml:trace>
  <inkml:trace contextRef="#ctx0" brushRef="#br0" timeOffset="2073.697">5539 6899 774 0,'0'0'16'0,"0"0"4"0,0 0 1 0,0 0 2 0,0 0-23 0,0 0 0 0,0 6 0 0,-4 3 0 16,4 3 48-16,0-12 4 0,0 0 2 0,0 5 0 15,4 1-25-15,-4 6-5 0,0-9 0 0,0 9-1 16,0 0-23-16,3-7 0 0,1 1 0 0,-1 6-8 16,1 0 42-16,-1-6 9 0,4 5 1 0,-3 4 1 15,3-3-26-15,0 0-6 0,0 2-1 0,0 10 0 16,0-6-3-16,4 11-1 0,-4-3 0 0,0-2 0 15,0-4-8-15,-4-8 8 0,8 12-8 16,-4-10 8-16,0-2-8 0,-3-6 0 0,-1 6 0 0,1-6 8 0,3 5 0 16,-4-8 0-16,1 6 0 0,-4-9 0 0,0 0 14 0,0 0 2 15,3 9 1-15,-3-9 0 0,0 0 10 0,0 0 1 16,0 0 1-16,0 0 0 0,7-9-37 0,-7 9-13 16,4-3 0-16,-4 3 0 0,3-6 37 15,1-2 7-15,-1 2 1 0,1-6 1 16,-4 0-33-16,0 12 0 0,0 0 0 0,4-6 0 15,-1 0-20-15,-3-2-10 0,4-4-2 0,-1 0-1 0,1-6 33 16,-4 10 0-16,3-1 0 0,-3 0 0 0,4-3 0 0,-1 0 0 16,1-11 0-16,-1 8 0 0,1 4 0 0,-1-7 0 15,4-3 0-15,0 4 0 0,-3-1 0 0,3 6 0 16,-3-5 0-16,-1 2 0 0,1 9 0 0,3-6 0 0,0 1 0 16,0-1 0-16,0 3 0 0,-4 3-8 0,4 0 8 15,0 0 0 1,-3 0-129-16,3 1-23 0,-3-1-4 0</inkml:trace>
  <inkml:trace contextRef="#ctx0" brushRef="#br0" timeOffset="3096.461">6135 6955 702 0,'0'0'15'0,"0"0"3"0,-7-3 1 0,0 0 1 0,0-3-20 0,0 0 0 15,0 0 0-15,-1 1 0 0,1 5 48 0,0-6 6 16,0 0 1-16,0 6 0 0,7 0-12 0,-7-6-3 16,0 6 0-16,0 6 0 0,7-6-12 0,-7 6-2 15,3 0-1-15,-3 5 0 0,-3-5-17 0,6 12-8 16,-3-3 8-16,0 2-8 0,0 1 8 0,0-1-8 15,0-2 8-15,-4 3-8 0,8 5 8 0,-8 10-8 16,8-10 8-16,-4 9-8 0,3-8 12 0,1-3-4 16,-1 2 0-16,1-2 0 0,-1-4 2 0,4 1 0 15,-3-6 0-15,3 2 0 0,0 1-2 0,3 0 0 16,-3-9 0-16,4 5 0 0,-1-5 4 0,1-6 0 16,-1 12 0-16,1-6 0 0,-1-3 3 0,1 0 1 15,3 0 0-15,0-3 0 0,0-3 4 0,4 0 0 0,-4 0 1 16,3-3 0-16,1-6-6 0,3 6-2 0,0-5 0 15,-7-1 0-15,4-9-13 0,-1 10 9 16,4-7-9-16,-3-6 8 0,0 4-8 0,3-4-12 0,-4 7 2 0,1-4 1 16,-4 3-1-16,3-5 0 0,-2 2 0 0,-5-2 0 15,-3 2 2-15,7 4 0 0,-3-1 0 0,-4 6 0 16,3-2 8-16,-3 2-13 0,0 0 5 0,0 0 8 16,-3 6-14-16,3 1 5 0,-4-1 1 0,4 6 0 15,0 0 0-15,-3-3 0 0,-1 0 0 0,4 3 0 16,0 0-8-16,-3 3 0 0,-5 6-1 0,5-4 0 15,-8 7 17-15,8-6 0 0,-1 12 0 0,1-4 0 0,-1 4 0 16,1 6 0-16,-1-10 0 0,4 10 0 0,-3-1 0 16,3 4 0-16,0 2 0 0,0-5 0 15,0 2 8-15,0-5-8 0,0 2 0 0,0 1 0 0,0-4 0 16,3 4 0-16,1-7 0 0,-1 1-10 0,1-3 10 16,-1 2 0-16,1-5 0 0,-1 0 0 0,1-12 0 15,-4 0 0-15,10 3 0 0,-2 0 0 0,-5-6 0 0,4 0-10 16,0 3 10-16,4-12-10 15,-1 0-106-15,1 7-22 0</inkml:trace>
  <inkml:trace contextRef="#ctx0" brushRef="#br0" timeOffset="3410.957">6410 7017 638 0,'0'0'18'0,"0"0"4"0,0 0-22 0,0 0 0 0,0 0 0 0,0 0 0 16,0 0 53-16,0 0 7 0,4 6 0 0,-1 2 1 16,-3 4-11-16,4-6-2 0,-4 6-1 0,0 0 0 15,3-4-18-15,1 4-3 0,-1 0-1 0,1 6 0 16,-4-7 7-16,0 10 0 0,3-4 1 0,-3 1 0 0,0 6-9 15,0-4-1-15,0 4-1 0,0-4 0 16,4 4-11-16,-4-7-3 0,-4 10 0 0,4-9 0 16,0-7-8-16,-3 7 8 0,3-3-8 0,-4 2 8 15,4-5-8-15,0-3-14 0,0 0 3 0,0-9 1 16,0 0-50-16,0 0-11 0,0 0-1 0,0 0-433 16</inkml:trace>
  <inkml:trace contextRef="#ctx0" brushRef="#br0" timeOffset="3612.777">6368 6740 352 0,'0'0'8'0,"0"6"1"0,-4 0 1 0,4 0 0 0,0 0-10 0,0-6 0 0,0 9 0 0,0-9 0 16</inkml:trace>
  <inkml:trace contextRef="#ctx0" brushRef="#br0" timeOffset="4281.999">6809 6949 1036 0,'0'0'23'0,"0"0"5"0,0 0 0 0,0 0 1 0,0 0-29 0,0 0 0 15,-7-6 0-15,-1 6 0 0,8 0 56 0,-7-6 6 16,4 6 1-16,3 0 0 0,-4-6-20 0,-3 6-4 16,-3-5-1-16,3 5 0 0,7 0-10 0,-7 0-1 15,-4 0-1-15,4 0 0 0,0 5-26 0,0-5 0 16,0 6 8-16,-4-6-8 0,4 6 14 0,0 3 1 16,0 0 0-16,0 0 0 0,0 2-24 0,3 1-5 0,-3 0-1 0,-3 3 0 15,6-4 15-15,-3 7 8 16,4 0 0-16,-4-10-8 0,3 4 0 0,1 0 0 0,-1 0 0 0,4 0 0 15,-3-7 0-15,3 1 0 0,0-6 0 0,0 0 0 16,0 0 13-16,0 6-4 0,0 3-1 0,0-9 0 16,3 6 0-16,-3-6-8 0,0 0 12 0,4 6-4 15,3 0 0-15,-7-6-8 0,7 0 12 0,-4 0-4 16,-3 0-8-16,7 0 0 0,7 0 0 0,-7 5 0 16,-3-5 0-16,3 0 0 0,-7 0 0 0,7 0 8 15,4 0-8-15,-4 0 12 0,0 0-12 0,3 0 12 16,1 6-12-16,-4 0 0 0,4 0-12 0,-4-6 12 15,3 9 0-15,-3-3 0 0,7 0 0 0,-10 5 0 16,3-5 0-16,-4 0 0 0,5 6 0 0,-5-6 0 16,4 3 0-16,0-1 0 0,-3 1 0 0,-1 9 0 15,4-12 0-15,-3 6 0 0,-1-4 0 0,-3 7 12 16,4 0-12-16,-4-3 0 0,0-1 0 0,-4 1 0 16,4 0 8-16,0 3 0 0,-3-4 0 0,-1 1 0 0,1-3-8 15,-1 3 0-15,-3-1 0 0,0 7 8 0,0-12-8 0,-4 6 0 16,1-3 0-16,3 2 0 0,-7-5 8 0,3 0 0 15,1 0 0-15,-1-6 0 0,0 6-8 0,1-6 0 16,-4-6 0-16,7 6-11 0,-4-6 11 0,4 0 0 16,0-6 0-16,0 4 0 15,-7 2-35-15,7-6-1 0,0 0-1 0,3-3 0 16,1 4-118-16,-1-1-23 0</inkml:trace>
  <inkml:trace contextRef="#ctx0" brushRef="#br0" timeOffset="5393.394">7973 6758 576 0,'0'0'12'0,"-4"6"4"0,4-6 0 0,0 9 0 16,0-1-16-16,0 1 0 0,0-3 0 0,0-6 0 0,0 0 71 0,0 12 11 15,0-6 2-15,0 3 1 16,0-3-33-16,0 2-8 0,0-2 0 0,0-6-1 0,0 0 6 0,0 9 2 16,0 3 0-16,0-12 0 0,0 0-25 0,0 0-5 15,0 0-1-15,0 0 0 0,0 6 5 0,0-6 1 16,0 0 0-16,0 0 0 0,0 0 2 0,0 0 0 16,0 0 0-16,0 0 0 0,0 0-28 0,0 0 0 15,0 0 0-15,0 0-11 0,0 0 3 0,0 0 0 0,0 0 0 0,0 0 0 16,0 0-5-16,0 0-1 0,0 0 0 0,0 0 0 15,-10 0 2-15,3 6 1 0,0-6 0 0,7 0 0 16,0 0 11-16,-7 0 0 0,-1 5 0 0,-2-5-8 16,3 0-11-16,0 0-1 0,3 0-1 0,-10 6 0 15,4-6 47-15,-1 0 10 0,0 0 1 0,1 0 1 16,-1-6-19-16,1 6-4 16,-5 0-1-16,5 0 0 0,10 0-14 0,-7 0 9 15,0 0-9-15,3 6 8 0,4-6-8 0,-10 0 0 0,3 9 0 0,3 0 0 16,1 0 0-16,-1 3 0 0,-3-7 0 0,3 7 0 15,4 6 0-15,-3-3 0 0,3-4 0 0,0 1 0 16,-4 6 0-16,4-4 0 0,0 4 0 0,-3-6 0 16,-1 2 0-16,4-2 0 0,0 0 11 0,0 0-11 15,0 0 9-15,4-7-9 0,-4 4 8 0,0 3-8 16,0 0 32-16,0-6 0 0,3-1 1 0,1 1 0 0,-4 0-20 16,3 0-4-16,5 3-1 0,-5-6 0 0,4 3-8 15,0 0 10-15,7 2-10 0,-7-2 10 0,7 0-10 0,-3 6 0 16,3-12 0-16,0 6 8 0,0-6-8 0,-3 0 0 15,3 0 9-15,-3-6-9 0,3 12 0 0,0 0 0 16,0-6-12-16,0 0 4 16,-3-6-37-16,3 0-7 0,0-6-2 15,0 6 0-15,0-5-23 0,0 2-5 0,-3 3-1 0,3-6 0 0</inkml:trace>
  <inkml:trace contextRef="#ctx0" brushRef="#br0" timeOffset="5968.642">8304 6981 1036 0,'0'0'23'0,"0"0"5"0,0 0 0 0,-10 0 1 0,-1 0-29 0,1 6 0 0,3-6 0 0,-4 0 0 16,4 6 57-16,-4-6 6 0,1 6 1 0,3-6 0 16,-4 6 0-16,4 0 0 0,0-6 0 0,0 6 0 0,0 0-52 0,3-1-12 15,1 10 0-15,-1-9 0 16,-3 0 8-16,4 6 0 0,-1-4-8 0,-3 4 12 16,7-6-12-16,-3 6-8 0,-1 0 8 0,4-1-13 0,-3-2 13 0,3 3 0 15,0 0 0-15,0-1 0 0,0 1 0 16,0-6 15-16,3 6-3 0,-3 0-1 15,7-4-11-15,0 4-16 0,-3 0 4 0,3-6 1 16,0 0 27-16,3 0 4 0,1-1 2 0,-4 4 0 0,4-3-35 0,-1 0-7 16,1 0-2-16,-4-6 0 0,3 0 22 0,1 0 0 15,7-6 0-15,-8 0 0 0,1-6 25 0,3 1 10 16,0 2 1-16,4-9 1 0,-4-2-28 0,0 2-9 16,0 0 0-16,0 1 0 0,-3-7 13 0,-1 10-4 15,1-4-1-15,-4-3 0 0,-3 10-8 0,-1-7 0 16,1 6 0-16,-1 0 0 0,-3 4 0 0,0-1 0 0,0 0 0 15,-3-3 0-15,-1 6 8 0,1 0 0 0,-1 1 0 16,0 5 0-16,1-9-8 0,-4 6 0 0,-4 3 0 0,4-3 0 16,-3-3 0-16,-1 3-11 0,0 3 3 0,1-3 0 15,-4 3 8-15,3 3 0 0,-3 0 0 16,7 6 0-16,0 3-19 0,-4-1 2 0,4 1 0 16,0 6 0-16,4 2 8 0,-1-8 9 0,1 6-13 15,3-4 5-15,0 4-12 0,0 0-1 0,0-1-1 16,3-2 0-16,1-3-38 15,-1-1-7-15,4 1-1 0,0 3-529 0</inkml:trace>
  <inkml:trace contextRef="#ctx0" brushRef="#br0" timeOffset="6856.755">8622 6999 968 0,'0'0'21'0,"0"0"5"0,0 0 1 0,0 0 0 0,0 0-27 0,0 0 0 0,0 0 0 15,0 0 0-15,0 0 72 0,-7 0 8 0,3 6 3 0,-3 0 0 16,4 0-18-16,-4 0-3 16,3 2-1-16,1 4 0 0,-4 0-13 0,3 0-2 0,0-1-1 0,-3 1 0 15,4 3-18-15,-1-3-4 0,1-1-1 0,-1 4 0 16,1 3-5-16,-1-1-1 0,4-5 0 0,0 3 0 16,-3-3-16-16,3-1 0 0,0 7 8 0,0-12-8 15,0-6 0-15,0 0 0 0,0 0 0 16,0 0 0-16,0 0 0 0,0 0 10 0,0 0-10 0,0 0 8 15,0 0 0-15,3-6 0 0,4 0 0 0,-3 0 0 16,-1-6-8-16,4-2 8 0,-3-4-8 0,3 6 8 16,-3 1-8-16,-1-7-12 0,1 3 2 0,3 4 1 15,0-7-1-15,-4 0 0 0,1 4 0 0,-1 2 0 16,1-6-4-16,-1 0-1 0,1 4 0 0,-1 2 0 16,1 0 3-16,-1 1 1 0,-3 2 0 0,4 3 0 15,0-3 11-15,-4 9 16 0,0-3-4 0,0 3-1 16,0 0-11-16,0 0 0 0,0 0 0 0,0 0 0 15,0 0-20-15,0 0-5 0,0 0-2 0,7 3 0 16,-4 9 43-16,1-6 9 0,-1 0 2 0,1-1 0 0,-1 1-27 0,1 6 0 16,-1 0 0-16,-3-3 0 0,4-1 0 0,-4 7 0 15,3-3 0-15,-3 0 0 0,4-1 0 0,-4 1 0 16,0-3 0-16,0 3 0 0,0 0 0 0,3-7 0 16,-3 4 0-16,0 3 0 0,0 0 0 0,4-6 0 15,-4-1 0-15,0-5 0 0,3 6 0 0,-3-6 0 16,0 0 0-16,0 0 0 0,4 6 0 0,-4-6 0 15,0 0 0-15,0 0 0 16,7 0-46-16,0 6-14 0,-7-6-4 0,0 0 0 0,7-6 52 0,0 0 12 16,0-5 0-16,-3-1 0 15,3 0-54-15,-4 3-8 0,4-8-2 0,0 5 0 0,1-12 52 0,-5 10 12 0,4-4 0 0,-3 0 0 16,3 1 19-16,-4 2 6 0,4 3 2 0,-3 1 0 16,3-1-27-16,-4 0 8 0,4 3-8 0,-3 3 0 15,-1 0 12-15,1 1-2 0,0 5-1 0,-4 0 0 16,3 0 6-16,4 0 1 0,-3 0 0 0,3 5 0 15,-4 1 0-15,1 0 1 0,3 3 0 0,-4 6 0 16,1-1-17-16,3-2 0 0,-4 6-13 0,1-4 5 16,3 4 20-16,-3 0 5 0,-1-4 1 0,1 1 0 15,-1 6-29-15,1-4-5 0,-1 7-2 0,1-4 0 16,-1-2 34-16,1 0 6 16,-4-4 2-16,3 10 0 0,-3-9-39 0,0-1-7 0,4 1-2 0,-4-3 0 15,0 0 42-15,3-7 8 0,-3 4 2 0,0-9 0 16,0 0-45-16,0 0-9 0,0 0-2 0,0 0 0 15,0 0-10-15,0 0-2 0,0 0-1 0,0 0-379 16,4-3-75-16</inkml:trace>
  <inkml:trace contextRef="#ctx0" brushRef="#br0" timeOffset="7782.658">9112 7020 806 0,'0'0'17'0,"0"0"4"0,0 0 1 0,0 0 2 0,0 0-24 0,0 0 0 0,0 0 0 0,-3 8 0 16,-1 7 107-16,1-9 17 0,3 6 3 0,-4 0 1 16,1-1-103-16,3 4-25 0,0-3 0 0,-4 0 0 15,4-1 50-15,0-2 5 0,0 9 1 0,0-1 0 16,0 1-39-16,0 0-7 16,4 2-2-16,-4-2 0 0,0-6 45 0,3-1 9 15,-3 4 2-15,0-3 0 0,-3 0-56 0,3-7-8 0,0 4 0 0,0-9-10 16,0 0 10-16,0 0 0 15,0 0 10-15,0 0-10 0,0 0 0 0,0 0 0 0,0 0 0 0,0 0 0 16,0 0 22-16,0 0-2 0,3-6 0 0,1-2 0 0,-4 2-32 16,3-6-6-16,-3-6-2 0,0 4 0 0,4 2 20 0,-4-6 0 15,0 6 0-15,0-5 0 0,0 2 0 0,0-3 0 16,0 7 0-16,0-7 0 0,0 12 9 0,0-3 6 16,3 4 1-16,-3-7 0 0,4 6-28 0,-4 0-4 15,0-6-2-15,3 6 0 0,-3 0 18 0,4 4 0 16,-1-10 0-16,-3 6 0 0,7 0-15 0,-3 0 4 15,-1 0 1-15,1-3 0 0,-4 4 10 0,4-1 0 16,-1 3 0-16,1 0-8 0,-1 3 8 0,1-12 0 16,-4 12 0-16,0 0 0 0,7 0 0 0,-7 0 0 0,0 0 0 15,0 0 0-15,7 12 0 0,0-9-12 0,0 3 4 16,-4 2 0-16,1 7 8 0,-1-9 0 16,1 12 0-16,0-10 0 0,-1 1 0 0,1 6 0 15,-1 3 0-15,1-1 0 0,-4-2 16 0,3 3 4 0,-3-1 2 0,4 1 0 16,-4 2-22-16,0-8 0 15,3 6 0-15,-3-3 0 0,4-4-8 0,-1 1-7 0,-3 0-1 0,4-6 0 16,-1 5 26-16,1-8 5 0,-4-3 1 0,0 0 0 16,0 0-24-16,0 0-5 0,3 0-1 0,-3 0 0 15,4-3 14-15,-4 3 0 0,7-5 0 0,-4-1 0 16,1 0 0-16,0-12-11 0,-1 9 11 0,-3-2-13 16,4-1-6-16,-4 0-1 0,0-6 0 0,3 4 0 15,1-4 8-15,-4 6 0 0,3 1 1 0,-3-1 0 16,4 0 1-16,-1 3 0 0,1-2 0 0,-4 5 0 15,3 0 10-15,1 0-8 0,-1-6 8 0,-3 12-8 16,0 0 8-16,0-6 0 0,4 3 0 0,-4 3 0 0,0 0 0 0,0 0 0 16,0 0-9-16,0 0 9 0,0 0 0 0,3 3-11 15,4 0 11-15,-3 6-8 0,-4-9 8 0,7 6 0 16,0-6 0-16,0 6 0 16,0 0 0-16,-7-6 0 0,0 0 0 0,0 0 0 15,7 0 0-15,-3 6 0 0,3-1 0 0,-4 1 0 0,1-3 0 0,-1 3 9 16,4 3-9-16,-3 0 0 0,3-3 13 0,-3 5-4 15,-1-5-1-15,4 6 0 0,-3-3-8 0,3 3 8 16,-4-1-8-16,1 7 8 0,3-6-8 0,-4 2 0 16,-3-2 0-16,4 6 8 0,-1-1-8 0,1-8 0 15,0 9-12-15,-4-6 12 16,3-1-36-16,1 1 0 0,-1-6 0 0,-3 3-392 0,0-9-77 0</inkml:trace>
  <inkml:trace contextRef="#ctx0" brushRef="#br0" timeOffset="8481.965">9606 7161 936 0,'0'0'20'0,"-3"6"5"0,-1-1 1 0,1 1 0 0,3-6-26 0,-4 6 0 15,0 6 0-15,1-6 0 0,3 3 76 0,-4-3 11 16,4-6 1-16,0 5 1 0,0 7-30 0,0-6-7 15,0-6 0-15,4 6-1 0,-1 6-28 0,-3-12-6 16,0 0-1-16,4 3 0 0,3 0 10 0,0 0 2 0,0-1 0 16,0 1 0-16,0-6-9 0,0 3-2 0,0-2 0 15,0-1 0-15,4 0-17 16,-4 0 0-16,4-3 0 0,-1 0 0 0,1 0 10 0,-1 0-10 0,-2-6 8 0,2 4-8 16,1-4 0-16,-1 0 0 15,-3 6 8-15,4 0-8 0,-4-5-9 0,4-1-4 0,-4 0-1 16,-4 6 0-1,4 3-22-15,-3-3-4 0,-1 1 0 0,-3-1-1 16,4 0-3-16,-4 6-1 0,0-6 0 0,0 0 0 16,0 6-13-16,-4-9-2 0,1 3-1 0,-1 0 0 0,-3 1-35 15,0 5-6-15,0-6-2 0,0 6 0 0,0-6 44 16,-4 6 9-16,4 0 2 0,-3 0 0 0,-1-6 49 0,1 6 8 0,-1 0 2 0,-3 0 1 16,0 6 16-16,3-6 3 0,-3 6 1 0,0 0 0 15,3-4 0-15,1 7 0 0,3-3 0 0,0 9 0 16,0-3-31-16,-1-6 0 0,1 8 0 0,4 4 0 15,-1-6 37-15,4-1 8 0,-3 7 2 0,3-6 0 16,3 2-24-16,-3-2-5 0,4 6-1 0,-1-9 0 16,4 5-17-16,1 1 0 0,-1-3 0 0,0 0 0 0,0-4 48 15,0 1 5-15,0 6 2 0,3-3 0 0,-3-6-37 16,4 5-7-16,-4-5-2 0,4 0 0 16,3 0-9-16,-4 0 0 0,-3-3 0 0,4 3 0 0,0-6 39 0,-4 6 5 15,3-12 2-15,1 6 0 0,-1 0-27 16,5-6-6-16,-5 0-1 0,4 0 0 0,-3 0-12 15,-1-3 0-15,1 3-12 0,0 1 12 16,3-1-64-16,-4 0-5 0,-3 0-2 0</inkml:trace>
  <inkml:trace contextRef="#ctx0" brushRef="#br0" timeOffset="9101.527">9977 7117 860 0,'0'0'19'0,"0"0"4"0,0 0 1 0,0 0 0 0,0 0-24 0,0 0 0 0,0 6 0 0,-4-1 0 16,1 1 78-16,-1 9 11 0,4-3 3 0,-4-1 0 15,4 1-17-15,0 6-3 0,0-6-1 0,0 2 0 0,0 4-46 16,-3-3-9-16,3-1-1 0,0 1-1 0,0-3 30 16,0 0 5-16,0-4 2 0,-4 1 0 15,4 6-32-15,4-9-7 0,-4 6 0 0,0-7-1 0,0-5-11 0,3 6 0 16,-3 6 0-16,0-12 8 0,0 0-8 0,0 0 0 16,0 0 0-16,0 0 8 0,0 0-8 0,0 0 8 15,0 0-8-15,0 0 8 0,0 0 3 0,0 0 0 16,0 0 0-16,4-12 0 0,0 6-11 0,-1 1 0 15,-3-7 0-15,0-3 0 0,4 0 0 0,-4 1 0 16,0 2 8-16,3-9-8 0,-3 4 10 0,4 5-10 16,-4-6 12-16,3-2-12 0,1 2 0 15,-4 6 0-15,3 1 0 0,-3-4 0 0,0 3 0 16,0 6 0-16,0 6 0 0,0 0 0 0,4-6 0 0,-4 6-9 16,0 0 9-16,0 0-12 0,0 0 12 0,0 0 0 15,3 6 0-15,1-3 0 0,3 3 0 0,-4 3 0 16,1 0 0-16,3 2-8 0,-4-5 8 0,1 0 0 0,3 6 0 0,0-3 0 15,0 0 0-15,0 5 0 0,-3-8 0 0,3 6 0 16,-4 0 0-16,4-6 0 0,-3 5 0 0,-1-2 0 16,1 3 0-16,-1 0 0 0,1-6 0 0,-4 2 0 15,4-2 8-15,-1 6 1 0,-3 0 0 0,4-6 0 16,-4 5-9-16,0 1 0 0,3 0 0 0,-3 3 0 16,-3-4 0-16,3 1 0 0,0 0 0 0,0 0 0 15,0-3 0-15,3 8 0 0,-3-11 0 0,0 6 0 16,4-6-38-16,-4 0-13 15,3-3-2-15,-3-3-1 0,7 2-125 16,-7-2-25-16,11-5-4 0,-1-7-2 0</inkml:trace>
  <inkml:trace contextRef="#ctx0" brushRef="#br0" timeOffset="9664.599">10396 7111 648 0,'0'0'14'0,"0"0"3"0,0 0 1 0,0 0 0 0,0 0-18 0,0 0 0 0,0 0 0 0,0 0 0 16,0 0 66-16,0 0 10 0,0 0 1 0,0 0 1 15,0 0-10-15,0 0-3 0,-7 6 0 0,-3-6 0 16,3 0-13-16,0 0-4 0,0 6 0 0,-4-6 0 16,4 5 9-16,0-5 2 0,0 0 0 0,0 6 0 15,0-6-16-15,-4 0-3 0,4 3-1 0,0 0 0 16,0 0-25-16,0 3-5 0,7-6-1 0,-7 3 0 15,7-3-8-15,-4 9 0 0,1-3 9 0,-1-1-9 16,1 1 0-16,-1 0 0 0,1 6 0 0,-1 0 0 16,4-3 0-16,0 2 0 0,-3-5 0 0,3 12 0 15,0-9 0-15,0 2 0 0,0 1 0 0,0 6 0 0,0-6 0 16,0-4 0-16,0 7 0 0,0 0 0 0,0-9 0 16,0 0 0-16,0 5 0 0,3-2 0 0,-3-9 12 0,4 6 8 15,-1 0 2-15,1-3 0 0,-4-3-22 0,3 9 0 16,4-9 0-16,-3 6 0 0,6-6 12 0,-3 5 2 15,4 1 0-15,-4-6 0 0,4 0-4 0,-4 0-1 16,3 0 0-16,1 0 0 0,3 0-9 0,-3 0 0 16,-1 0 0-16,4-6 8 0,-3 6-8 0,-1-5-11 15,5 5 3-15,-1-6 0 16,0 0-49-16,0 3-10 0,0-3-1 0,0 0-440 16,-3 3-88-16</inkml:trace>
  <inkml:trace contextRef="#ctx0" brushRef="#br0" timeOffset="10446.243">10703 7234 990 0,'0'0'21'0,"0"0"5"0,0 0 1 0,0 0 1 0,0 0-28 0,0 0 0 15,0 0 0-15,0 0 0 0,0 0 57 0,0 0 6 16,0 0 1-16,0 0 0 0,0 0-18 0,-7 12-3 16,7-12-1-16,0 0 0 0,0 0-19 0,0 0-4 15,0 0-1-15,0 0 0 0,0 0-18 0,0 0 10 16,0 0-10-16,7 6 8 0,-3 0 26 0,3-6 5 16,3 3 1-16,-2-3 0 0,-5 3-29 0,4-3-11 15,4 0 8-15,-4 0-8 0,0 0 0 0,0 0 0 16,0 0 0-16,3 0 0 0,-2-3 0 0,-1 3 0 15,-4-3 0-15,4 3 0 0,0 0 0 0,0-6 0 0,-3 6 0 16,3-6 0-16,-4 6 0 0,4-12 0 0,-3 12 0 0,-1-6 0 16,-3 0-9-16,4 1-1 0,0-1 0 0,-1 0 0 15,-3 0-8-15,4-3-2 0,-1 3 0 0,-3 0 0 16,0 0 0-16,0 1 0 0,0-1 0 0,0-3 0 16,0-3-3-16,0 6-1 0,-3 0 0 0,3 1 0 15,-4-1-22 1,-3 0-5-16,3 0-1 0,-3-6 0 0,-3 3 7 15,3 3 1-15,-4 1 0 0,-3-1 0 0,4 0 25 0,-1 0 6 0,0 0 1 0,-3 6 0 16,0 0 12-16,0 0 0 0,3 12 0 0,-6-6 0 16,3 0 0-16,0-1 15 0,-1 4-2 0,-2 9 0 15,6-6 6-15,4 5 1 0,-3 1 0 0,3 2 0 0,-4 4 9 16,4-3 3-16,-4 2 0 0,8-2 0 0,-4 2 0 16,3 7 0-16,1-13 0 0,-1 10 0 15,1-10-8-15,3 4-2 0,0-3 0 0,0-1 0 0,3 1-3 0,1-6-1 16,-1 2 0-16,1-2 0 0,-1 0 14 0,4-6 4 15,4 3 0-15,-1 2 0 0,-2-5-36 16,2 0 0-16,1 0 0 0,-1-6 0 0,4 0 24 0,1 0-1 16,-1 0-1-16,0 0 0 0,-4-6-8 0,4 0-2 15,4 3 0-15,-4-6 0 0,-3 4-12 0,6 2 9 16,1 0-9-16,0 0 8 0,-4-3-8 0,3 0-12 16,-2 0 2-16,-1 0 1 15,0 6-55-15,0-12-12 0,4 7-1 0,-4 2-587 16</inkml:trace>
  <inkml:trace contextRef="#ctx0" brushRef="#br0" timeOffset="11046.846">11024 7117 475 0,'0'0'10'0,"0"0"2"0,0 0 1 0,-3 6 1 0,-1-1-14 0,1 1 0 0,3-3 0 0,-4 3 0 16,4 3 91-16,-3 0 15 0,3-9 3 0,3 6 1 0,-3-1-36 0,0 7-7 16,4 0-2-16,-4 0 0 0,3-3-26 0,1 2-6 15,-1 1-1-15,1 0 0 0,-1-3 7 0,1 5 1 16,-1 1 0-16,1-3 0 0,3 0-13 0,-3 2-3 15,3 4 0-15,0-6 0 0,-4 5 12 0,4-2 3 16,-3 3 0-16,-1-7 0 0,1 7-21 0,-1 0-4 16,1-4-1-16,-1 10 0 15,1-12-1-15,-1-1 0 0,-3 4 0 0,4-3 0 0,-4-6 0 0,3 0 0 16,-3-6 0-16,4 6 0 0,-4-6 7 0,0 0 1 16,0 0 0-16,0 0 0 0,0 0 19 0,0 0 4 15,-4-6 1-15,1-6 0 0,3-3-16 0,-4 1-4 16,1-1 0-16,3 3 0 0,-7-9-24 0,7 7 0 15,-4-1 0-15,1-3 0 16,-1 1-33-16,4 2 1 0,-3-3 0 0,-1 1 0 0,-3-4 12 0,4 4 2 0,-4-1 1 16,3-3 0-16,1 7-2 0,-1-1 0 0,0-3 0 0,1 7 0 15,3-1-4-15,-4 3-1 0,4-3 0 0,-3 0 0 16,3 7 9-16,0-1 2 0,0-3 0 0,3 0 0 16,-6 3 13-16,3 6 0 0,3-3 0 0,-3-3 0 15,7-5 0-15,-3 5 0 0,0 0 0 0,-1-9 0 16,8 3 0-16,-4 7 0 0,3-13-12 0,1 6 3 15,3 0 9-15,0-2 0 0,0 2 0 0,0 0 0 16,0 0 0-16,1-2 0 0,2-1 0 0,-3 6 0 16,4-3 0-16,0 7 0 0,-1-1-10 0,1 0 10 15,-4 0-11-15,0 0 11 0,4 3-10 0,-4 0 10 16,0 0-48-16,4 3-3 16,-4 3-1-16,3 0-390 0,-3-3-78 0</inkml:trace>
  <inkml:trace contextRef="#ctx0" brushRef="#br0" timeOffset="17843.614">12160 6358 734 0,'0'0'16'0,"-3"6"3"0,-1 0 1 0,1 6 1 0,-1-6-21 0,1 8 0 0,-1-2 0 0,1 0 0 16,-1 0 53-16,0-1 7 0,1 4 0 0,-1 3 1 15,4 5-1-15,-3-5 0 0,-1 8 0 0,1 1 0 16,3 2-11-16,0-11-2 0,0 5-1 0,0-2 0 15,0 2-12-15,0 1-2 0,0 2-1 0,3-2 0 16,-6 2-11-16,3 4-3 0,0-7 0 0,-4 10 0 16,1-10-5-16,-4 9 0 0,7 1-1 0,-4 2 0 15,1-3-3-15,3 4 0 0,0 2 0 0,0-9 0 16,-7 4-24-16,7-1-4 0,0-3-2 0,0 1 0 16,-4-10 40-16,4 10 8 0,0-16 2 0,0 10 0 15,-3-12-45-15,3-1-9 0,0-5-2 16,0 3 0-16,-4-3 56 0,4-3 10 0,0 0 2 0,0-3 1 15,0 0-21-15,0 0-5 0,0-9-1 0,-3-3 0 0,-1 6-14 16,0-5-18-16,4-1 4 0,0-6 1 16,0 4-13-16,0 2-2 0,0-6-1 0,4 3 0 15,-8 4 5-15,4-7 0 0,4 0 1 0,0 4 0 0,-8-4 23 0,8 0 12 16,-1 7-2-16,1-1 0 0,-4-3-22 0,0 4-5 16,7 5-1-16,-7 0 0 0,0-6 18 0,0 12 0 15,3-9-8-15,-3 9 8 0,0 0 0 0,4-6 0 16,-1 3 0-16,1 0 0 0,-4 3 11 0,3-3-1 15,4 3 0-15,-3 0 0 0,-1 3 9 0,4 0 1 0,0 3 1 0,-3 0 0 16,3 6-9-16,-3-6-3 0,3 6 0 0,-4-1 0 16,1-2-25-16,3 9-4 0,-4-7-2 0,4 7 0 15,-7-3 40-15,4 2 8 0,3-5 2 0,-4 6 0 16,-3-1-28-16,4-2 0 0,-4 9 8 16,4-10-8-16,-4 4 0 0,0 0 0 0,3-1 0 15,1-5 8-15,-1 0-8 0,-3-3-9 16,4-3 9-16,-1-1-13 0,1 1-27 15,-4 0-4-15,3-6-2 0,-3 0-396 0,4-6-79 0</inkml:trace>
  <inkml:trace contextRef="#ctx0" brushRef="#br0" timeOffset="18400.445">12358 7172 907 0,'0'0'20'0,"0"0"4"0,0 0 0 0,-4 12 2 0,4-6-26 0,0 3 0 16,0-3 0-16,0 0 0 0,0-6 50 0,4 6 5 15,-1-1 1-15,1 1 0 0,-1 0-24 16,4 6-4-16,0-6 0 0,1 0-1 0,-1-6-17 0,0 3-10 15,0 0 12-15,0-3-12 0,0 0 16 0,3 0-3 16,-3-3-1-16,1 0 0 0,-1 3 0 0,3-6 0 16,-3 0 0-16,4-6 0 0,-8 0-12 0,4 7 9 0,4-4-9 0,-4 0 8 15,-3 0-20-15,-1-3-4 0,4 6 0 0,-3 1-1 16,-1-1 17-16,-3-3 0 0,4-3 0 16,-1 6 0-16,-3 0 0 0,0 1 0 0,4 5 0 0,-4-6 0 15,-4 0 0-15,4 6 0 0,4-6 0 0,-4 6 0 16,-4-6-11-16,1 0 2 0,3 6 0 0,0 0 0 15,-7 0 1-15,3-3 0 0,4 3 0 0,-7 3 0 16,0-3-32 0,0 6-5-16,3 0-2 0,-3 0 0 0,0 0 64 0,-3 0 13 0,3-1 2 15,0 4 1-15,-4 6-15 0,4 0-3 0,0-4-1 0,-4 1 0 16,8 6 2-16,-4-4 0 0,0-2 0 0,0 12 0 16,3-13 3-16,1 4 1 0,-1 9 0 0,1-13 0 15,-1 1-4-15,0 3-1 0,4-3 0 0,-3 5 0 16,3-8-4-16,0 0-1 15,0 0 0-15,3 3 0 0,-3-7-2 0,4 1 0 0,0 0 0 0,-4-6 0 0,7 6-8 16,0-6 8-16,3 6-8 0,1-6 8 0,3 0-8 16,-3 0 0-16,-1-6 0 0,4 0 0 15,0 0-40-15,-3-5-14 0,3 5-2 16,0-6-542-16</inkml:trace>
  <inkml:trace contextRef="#ctx0" brushRef="#br0" timeOffset="18817.143">12675 7211 576 0,'0'0'12'0,"0"0"4"0,0 0 0 0,0 0 0 0,0 0-16 0,0 11 0 0,4-5 0 0,-4 0 0 16,3 6 64-16,-3-6 11 0,0 0 1 0,4 0 1 15,-4-1-19-15,3 4-4 0,1-3-1 0,-1 6 0 16,-3 0 0-16,4-6 0 0,-4-1 0 0,4 4 0 16,-4 0 16-16,3 0 3 0,-3-3 1 0,4 6 0 15,-1-7-45-15,-3 1-10 0,4 3-2 0,-4-9 0 16,3 3 4-16,1 3 1 0,3 3 0 0,0-3 0 16,-4 5-11-16,4-5-2 0,0 0-8 0,1 6 12 15,-1-9-12-15,3 3 9 0,-3-3-9 0,4 0 8 16,-4-3 6-16,3-3 1 0,1 0 0 0,-4-3 0 15,4 3-6-15,-1-9-1 0,1 0 0 0,-1 7 0 16,-3-7 6-16,4 0 1 0,0-3 0 0,-4-2 0 0,0-10-15 16,0 10 11-16,0-1-11 0,0-3 10 0,-4 4-10 0,1-7 0 15,-1 4 0-15,-3-4 0 16,0 6-24-16,0 1-1 0,0-4 0 0,0 4 0 16,0-1-49-16,0 3-10 0,-3 4-1 0,3-1-1 15,-4-6-43-15,4 12-9 0</inkml:trace>
  <inkml:trace contextRef="#ctx0" brushRef="#br0" timeOffset="19347.072">13120 7111 899 0,'0'0'25'0,"-4"6"7"0,4 5-32 0,0-5 0 0,0 9 0 0,0-3 0 16,0-1 95-16,4 7 13 0,-1-3 2 0,1 2 1 16,-1 1-38-16,1 0-7 0,-1-4-2 0,4 4 0 15,-3 0-48-15,3-4-16 0,-3 4 8 0,3 0-8 16,0-7 22-16,-4 4 1 0,4-3 0 0,-3 0 0 15,-1-6-6-15,1-1-1 0,-4 1 0 0,0-6 0 16,0 0 0-16,0 0-1 0,0 0 0 0,0 0 0 16,0 0 25-16,0 0 4 0,0 0 2 0,-4-6 0 0,1 1-27 0,-1-1-6 15,-3-9-1-15,4-3 0 0,-4 7-12 0,3-7 0 16,-3 0-9-16,4 4 9 0,-5 2-10 0,5-6 10 16,-1 3-10-16,-3 4 10 0,4-7-10 0,-1 0 10 15,1 7-10-15,3-1 10 0,-4 3 0 0,1-3-9 16,3 1 9-16,0-1 0 0,0 6 0 0,0-6-8 15,-4 3 8-15,8 4 0 0,-4-1 0 0,0-6-8 16,3 0 8-16,-3 6 0 0,4-3 0 0,-4 4 0 16,3-1 0-16,1 0-8 0,-1-6 8 15,4 0 0-15,-3 6 0 0,3 0-8 0,0 1 8 0,4-1-13 0,-1-3 5 16,1 3 8-16,-4-6-15 0,3 12 5 16,-10 0 1-16,11-6 0 15,-4 6-3-15,4-5-1 0,-1 5 0 0,1-9 0 16,-1 6-19-16,-10 3-3 0,11 3-1 0,0-3 0 15,-1 0-52-15,1 0-10 0,-1 0-2 0,-10 0-1 0</inkml:trace>
  <inkml:trace contextRef="#ctx0" brushRef="#br0" timeOffset="19908.496">13437 7123 874 0,'0'0'19'0,"0"0"4"16,-3 0 1-16,3 0 1 0,-4 11-25 0,4-11 0 0,0 3 0 0,0-3 0 0,-3 6 77 0,3-6 11 16,0 9 1-16,0-9 1 0,0 0-26 15,0 0-4-15,0 0-2 0,0 9 0 0,0-9-18 0,3 6-3 16,-3-6-1-16,4 5 0 0,-4-5-8 0,3 0-1 15,4 0-1-15,-3 0 0 0,3 0-10 0,0 0-3 16,0 0 0-16,0 0 0 0,4-5-1 0,-1 5-1 16,1-6 0-16,-1 0 0 0,1-6-11 0,0 6 0 15,-1-3 9-15,1 4-9 0,-4-1 0 0,0 0 0 0,0 0 0 16,-4-6 0-16,1 6 0 0,-4 3 0 16,4-3 0-16,-8 1 0 0,4 5 0 0,0-6 0 15,0 6 0-15,0-6 0 0,-4 0 0 16,1 0 0-16,-1 0 0 0,1 6 0 0,-1-6 0 0,-3 6 0 0,0 0 0 15,0-6 0-15,0 3 0 0,-3 3 0 0,3 3 0 16,-4-3-12-16,0 0 12 0,-3 0-12 0,4 6 12 16,-1-6-12-16,0 6 12 0,1-6 0 0,-1 12 0 15,4-6 0-15,-3 6 0 0,6-10 0 0,-3 10 0 0,0 6 0 16,3-6 0-16,1-1 0 0,-1-2 0 0,1 3 0 16,3 0 0-16,0-1 0 0,0 1 0 0,0 3 0 15,0 0 0-15,0-1 0 0,3-2 0 0,-3 0 0 16,0-12 0-16,4 6 0 0,3 0 0 0,-3 2 0 15,-4-8 8-15,7 6-8 0,0 6 8 0,3-6-8 16,-10-6 0-16,11 6 9 0,-1 0-9 0,1-6 0 16,-11 0 8-16,11 6-8 0,3-6 0 0,-4 5 0 15,1-5-9-15,3-5-9 0,-3 5-2 0,-1-6 0 16,1 6-121-16,-1 6-25 0,1-6-5 16</inkml:trace>
  <inkml:trace contextRef="#ctx0" brushRef="#br0" timeOffset="20333.642">13811 7111 828 0,'0'0'23'0,"0"12"6"0,0-7-29 0,0 7 0 0,0 3 0 0,0-3 0 15,0-1 85-15,4 1 11 0,-4 3 3 0,3-3 0 16,1-1-15-16,-4 1-2 0,3 0-1 0,1-6 0 16,-4 3-53-16,3-1-12 0,1 1-1 0,-4 3-1 15,3-6 36-15,-3-6 7 0,0 0 2 0,4 6 0 16,0 0-43-16,3-1-16 0,-4-2 11 0,4 3-11 16,-3-3 0-16,3 3 0 0,0-3 0 0,0 3 0 15,3-6 0-15,-6 6 0 0,3-6 0 0,-7 0 0 16,11-6 0-16,-8-3 0 0,4 0 0 0,-3 3 0 15,3 3 39-15,-4-8 1 0,1 5 1 0,-4-12 0 16,3 3-28-16,1 4-5 0,-4-13-8 0,3 1 11 16,-3-4-11-16,0 4 0 0,0-1 0 0,0 4 8 0,-3-7-8 15,-1 10 0-15,1-7 0 0,-1 12-11 16,1-5-27-16,-1 8-6 16,1-9 0-16,-1 12-1 0,1-5 29 0,3 2 5 0,-4 6 2 0,1-6 0 15,3 6-53-15,0 3-10 0,0 0-3 0,0 0 0 16,0 0-114-16,0 0-23 0,0 0-5 0,0 0-1 0</inkml:trace>
  <inkml:trace contextRef="#ctx0" brushRef="#br0" timeOffset="20842.453">14319 6943 1119 0,'0'0'24'0,"0"0"6"0,-3 6 1 0,-1-3 1 0,1 6-32 0,-4-3 0 0,3-3 0 0,-3 3 0 15,4-1 89-15,-5 7 12 0,5-6 3 0,-4 0 0 16,0 0-37-16,0 0-7 0,0 2-2 0,0-2 0 16,0 6-42-16,0-6-16 0,3 6 11 0,-3-6-11 15,0 2 8-15,3-2-8 0,1 0 0 0,-4 6 0 16,3-6 0-16,1 0 0 0,3-6 0 0,-7 6 0 15,7-6 0-15,-4 6 0 0,4-6 0 0,-3 5 0 16,3-5 0-16,0 0 0 0,0 9 0 0,0-9 0 16,0 0 11-16,3 6-11 0,-3-6 12 0,0 12-12 15,4-6 8-15,-1 0-8 0,-3-6 0 0,7 5 0 0,-3 1 0 16,-1-6 0-16,4 6-13 0,0-6 5 16,-3 0 8-16,3 0 16 0,0 6-4 0,4-6-1 0,-4 6-11 0,0-3 0 15,3 0 0-15,-3 0 0 0,0-3 0 0,4 0-16 16,-4 3 4-16,0 0 1 0,0 3 11 0,4-1 16 15,-4-5-4-15,0 6-1 0,0 0-11 0,0 0 0 16,-3 6 0-16,-1-6 0 0,1-3 0 16,-1 5 8-16,-3 1-8 0,4 3 8 0,-4 0-18 15,0-6-4-15,-4 5-1 0,4 1 0 0,-3 3 24 0,-4-3 5 16,3-1 1-16,0 1 0 0,-3 0-15 0,0 3 8 16,0-4-8-16,0 1 0 0,0 0 0 0,4-3 0 15,-4 0 0-15,0-1 0 0,0-2-8 0,3 0-8 0,-3 0-2 16,3-6 0-16,-3 0 18 0,0-6 0 0,0 6 0 0</inkml:trace>
  <inkml:trace contextRef="#ctx0" brushRef="#br0" timeOffset="21430.049">14527 7155 1004 0,'0'0'28'15,"0"0"7"-15,0 0-35 0,0 0 0 0,0 0 0 0,0 0 0 16,0 0 73-16,0 0 8 0,0 0 2 0,0 0 0 15,0 6-15-15,0-6-4 0,7 6 0 0,-3-1 0 0,-4-5-51 0,4 6-13 16,3 0 0-16,0 0 0 0,-4 0 0 0,4-3 0 16,0 0 0-16,4 0 0 0,-4 0 22 0,0-6 2 15,0 0 0-15,0 0 0 0,0-6-39 0,4 9-7 16,-1-6-2-16,-3-6 0 0,0 7 49 0,4-7 10 16,0-3 1-16,-1 3 1 0,-3 1-26 0,0-1-11 15,-3-6 8-15,3 6-8 0,-4 4 0 0,1 2 0 0,-4-6 0 16,3 6 0-16,-3 0 0 0,-3-3-11 0,3 9 1 0,-4-5 0 31,4 5-16-31,-7-3-3 0,0 0-1 0,0 3 0 16,0 0-28-16,-3 3-6 0,-1-3 0 0,-3 3-1 15,3-1 25-15,1 4 6 0,-4 0 1 0,-1 0 0 16,5 0 1-16,-1 6 1 0,1 0 0 0,-4-4 0 0,3 4 76 0,0 6 15 0,1-1 4 16,-1-2 0-1,4 9-103-15,0-7-20 0,0 1-4 0,0 2-1 0,0-2 103 0,3 0 20 0,4-4 4 0,0 4 1 16,0 0-52-16,4-7-12 0,0-2 0 0,-1 3 0 15,4 0 15-15,-3-6 0 0,3 0 0 0,-4-1 0 16,8 1 27-16,-4-6 6 0,3 6 0 0,-2-6 1 16,2-6-39-16,1 6-10 0,3 0 0 0,0 0 0 15,-4-6 0-15,5 1-17 0,-1 5 4 0,0-6 1 16,0 0-32-16,0 6-7 16,-3-6-1-16,3-9 0 0,-4 9-75 0,4 0-15 15,8-5-3-15,-5-1-1 0</inkml:trace>
  <inkml:trace contextRef="#ctx0" brushRef="#br0" timeOffset="22150.041">14891 7087 752 0,'0'0'16'0,"0"0"4"0,0 0 1 0,0 0 0 0,0 0-21 0,3 6 0 0,1 6 0 0,-1-6 0 16,-3-6 68-16,4 6 8 0,-1 0 3 0,1 5 0 16,-1-5-12-16,-3 6-3 0,0-3 0 0,4 2 0 15,-4 1 6-15,0 0 1 0,0 0 0 0,0 2 0 16,0-2-25-16,-4 0-5 0,4 0-1 0,-3-1 0 16,3-2-15-16,-4 9-3 0,1-12-1 0,3 0 0 15,-4 5-8-15,4-8-1 0,0-3-1 0,0 0 0 16,0 0-3-16,0 0 0 0,0 0 0 0,0 0 0 15,0 0 21-15,0 0 4 0,4-3 1 0,-4-2 0 16,0-7-17-16,3-6-3 0,-3 6-1 0,0-2 0 16,4 2-13-16,-1-6 8 0,-3 7-8 0,4-4 0 15,3 3 0-15,-3 0-8 0,-4 1-1 0,3 5 0 16,1 0 9-16,-4-6 0 0,3 6 0 0,-3 6 0 16,0 0 0-16,0 0 9 0,0 0-1 0,0 0-8 15,0 0 16-15,0 0-3 0,7-3-1 0,-7 3 0 16,0 0-25-16,0 0-6 0,0 0-1 0,11 3 0 0,-4 0 20 15,-4 9 0-15,4-3 0 0,-3 2 0 0,-1 7-10 16,1-3 10-16,0 2-8 0,-1 7 8 0,1-9 0 16,-4-1 0-16,3 7 9 0,-3-9-9 0,0-1 0 0,4-2 0 15,-4 0 0-15,0-9 0 0,0 0 0 0,0 0 0 16,0 0 0-16,0 0 0 0,0 0 0 0,0 0 0 16,0 0 0-16,7-6 0 0,0 0 0 0,-4 0 0 0,4 1 0 15,-3-7 0-15,3 0 13 0,0-3-4 16,0 4-1-16,0-1 0 15,-3 0-31-15,-1 0-6 0,4 1-2 0,-3 2 0 0,-1 0 5 0,-3 0 1 16,0 9 0-16,0 0 0 0,0 0 7 0,0 0 2 0,0 0 0 0,0 0 0 16,7 0-5-16,-7 0-1 0,0 0 0 0,7 9 0 15,0-3 22-15,-3 0 0 0,3 0 0 0,-7-6 0 16,7 5 0-16,-7-5 0 0,7 6 0 16,-3 0 0-16,3-6 18 0,0 12 8 0,-7-12 2 0,7 6 0 15,0 0-12-15,-4-3-1 0,4 3-1 0,0-1 0 16,-3 1-6-16,0 0 0 0,3 6-8 0,-4-6 12 15,-3 0-12-15,4 5 11 0,-1-8-11 0,-3 6 10 16,4 6-10-16,-4-9 8 0,3 0-8 0,-3 5 8 16,0-5-22-16,0 3-5 0,0-9-1 0,4 6 0 15,-4-6-112-15,0 9-24 0,0-9-4 0,3 9-472 16</inkml:trace>
  <inkml:trace contextRef="#ctx0" brushRef="#br0" timeOffset="22698.861">15381 7190 1170 0,'0'9'25'0,"-3"-3"6"0,3 0 1 0,0 5 1 0,-4 1-33 0,4 0 0 0,0-6 0 16,0 3 0-16,0-3 85 0,4 2 11 0,-4 1 1 16,3 3 1-16,1-6-41 0,-1 0-8 0,1 0-1 0,3-1-1 15,-4-5-30-15,4 3-5 0,0 0-2 0,0 0 0 16,0-6 10-16,1 3 1 0,2-3 1 0,1 0 0 16,-4-2-35-16,3-1-7 0,1 0-2 0,-4 0 0 15,0-6 22-15,0 3 0 0,0-2 0 0,0 5 0 16,0 0 0-16,-3-6 0 0,-1 6 0 0,1 0 0 15,-1-5 0-15,-3 5 0 0,4 0 0 0,-4 0 0 16,0-3-56 0,-4 3-6-16,1 0-2 0,-1 6 0 0,1-6 52 0,-1 1 12 0,-3-1 0 0,0 0 0 15,-3 0 0-15,3 0 0 0,-8 3 0 0,5 0 0 16,-1 0-10-16,1 3 1 0,-1 0 0 0,4 3 0 16,-4 0 9-16,4 9 11 0,0-3-3 0,0 2 0 15,4 1-8-15,-4 6-11 0,3-3 3 0,1 8 0 16,-1-5 8-16,4 2 0 0,0 4 0 0,0-4 0 0,0 4 0 15,4-6 9-15,-1 2-1 0,1-2-8 0,-1-1 8 16,1 1-8-16,-1-3 0 0,1-3 0 0,3-1 0 0,-4 1 0 16,4-6 0-16,-3 0 0 0,3 3 0 0,0-3 0 15,-3-4 0-15,3 7 0 0,0-6 0 0,0 0 0 16,0 3 0-16,3 0 0 0,1-6 0 0,0 0 0 16,-1 0 0-16,1 0 0 0,-1 0 0 0,1 0 0 15,3 0 0-15,-3 0-437 16,3 0-95-16</inkml:trace>
  <inkml:trace contextRef="#ctx0" brushRef="#br0" timeOffset="23209.247">15702 7308 806 0,'0'0'17'0,"0"0"4"0,4 6 1 0,-1-1 2 0,1-2-24 0,-1 6 0 0,1 0 0 0,-1 3 0 16,1-6 100-16,-1 0 15 0,-3 5 3 0,4-2 1 15,-1 0-31-15,1 0-7 0,-4 3-1 0,0-7 0 16,3 13-18-16,-3-12-4 0,4 6-1 0,-4-3 0 16,0 8-5-16,0-5 0 0,0-6-1 0,0 3 0 0,0-3-31 0,0-6-5 15,0 5-2-15,0-5 0 0,0 0-13 0,0 0 0 16,0 0 0-16,0 0 0 0,0 0 25 0,0 0 3 15,0 0 0-15,0 0 0 0,4-5-10 0,-1-4-2 16,1 3 0-16,3-6 0 0,-4 0-16 0,1 1 8 16,3-1-8-16,-4 3 0 0,1-3 0 0,-1 0 0 15,1 7 0-15,-1-1 0 0,1-3 0 0,-1 3 0 16,-3 6 0-16,4-6 0 16,0 3 0-16,-4 3 0 0,0 0-9 0,3-3 9 0,1-3 0 0,-4 6-8 15,0 0 8-15,3 0 0 0,4 0 0 0,-7 0-8 16,7 0 8-16,0 0 0 15,-3 0-35-15,3 6-1 0,0-3-1 0,3 0 0 0,-2 3 37 0,-1 0 0 16,0 3 0-16,3 2 0 0,-3 1 8 0,0 0 8 0,0 0 3 16,0-1 0-16,0 10-19 0,1-9 10 0,-1 0-10 15,0 2 8-15,-4 4-24 0,1-6-6 0,-4-1-1 0,3-2 0 16,1 0 23-16,-1 0 0 0,1 3 0 0,-1-6 0 16,1 5 0-16,-1-2 0 0,1-3 0 0,-1 3 0 15,1-3-56 1,-4-6-6-16,4 3-2 0,-4-3-477 0,7 5-96 0</inkml:trace>
  <inkml:trace contextRef="#ctx0" brushRef="#br0" timeOffset="23591.229">16129 6870 1105 0,'0'0'24'0,"0"0"4"0,0 0 2 0,0 0 2 0,0 0-32 0,0 0 0 16,-4 6 0-16,4-6 0 0,0 0 58 0,-3 5 5 16,-1 1 1-16,4-6 0 0,0 3 8 0,0 6 3 15,0-3 0-15,0 3 0 0,4 3-18 0,-1-7-3 0,1 7-1 0,3 6 0 16,-3-3-25-16,-1-4-4 15,4 1-2-15,0 9 0 0,0-4 16 0,0 7 3 0,0-7 1 0,4 10 0 16,-4-9-42-16,0 8 0 0,0 3-11 16,0-5 3-16,-3 2 8 0,3 4 0 0,-4-10 10 0,1 16-10 15,3-4 0-15,-7-3-20 0,0-2 4 0,0 8 0 16,0-14 16-16,0 8 0 0,3-2 0 16,-3 2 0-16,0-6 0 0,4-2 0 15,-4-3 0-15,0 5 0 16,0-11-29-16,3 3-3 0,-3-4 0 0,0 1 0 15,0-12-45-15,0 0-10 0,4 6-1 0,-4-6-643 0</inkml:trace>
  <inkml:trace contextRef="#ctx0" brushRef="#br0" timeOffset="23876.507">15967 7269 836 0,'0'0'24'0,"0"0"4"0,0 0-28 0,3 3 0 15,4 0 0-15,0 0 0 0,4 3 88 0,0 0 12 16,-1 0 3-16,1 0 0 0,3-6 4 0,0 6 1 16,0-6 0-16,4 0 0 0,-4 0-60 0,3 0-11 15,1 0-2-15,0 0-1 0,-1-6-4 0,1 6-1 16,0-6 0-16,-4-6 0 0,3 6-29 0,1-3 8 15,0 4-8-15,-4-1 0 0,0 0 0 0,0 0 0 16,0 0 0-16,-3 0 0 16,-1 0-45-16,1 0-9 0,-1 6-2 0,-3-5-684 0</inkml:trace>
  <inkml:trace contextRef="#ctx0" brushRef="#br0" timeOffset="24676.544">17293 6843 630 0,'0'0'13'0,"0"0"3"0,0 0 1 0,0 0 2 0,0 0-19 0,0 0 0 0,-7 3 0 0,0 3 0 16,7-6 43-16,-7 6 5 0,0 6 0 0,3-6 1 16,-3-1-12-16,4 1-2 0,-1 0-1 0,-3 3 0 15,4-3-1-15,-1 6 0 0,4-6 0 0,-3-1 0 0,-1 1 9 16,1 6 2-16,3-9 0 0,-4 6 0 0,4-9-22 15,0 6-4-15,-3 3-1 0,3-9 0 0,0 5 38 0,0-5 7 16,0 6 2-16,0-6 0 0,0 6-52 16,0 0-12-16,3 6 0 0,1-6 0 0,-1 2 54 0,1 4 8 15,-1-6 2-15,-3 6 0 16,4 0-64-16,-1-4-13 0,-3 1-3 0,4 6 0 0,-4 3 16 0,0-7 8 16,0 10 0-16,-4 2-8 0,1-5 8 0,3 6-8 15,-4-4 0-15,1 4 0 16,-1-4 11-16,-3 4-11 0,4-4 10 0,-1 4-10 0,-3-1 0 15,3 1 0-15,1-3 0 0,-4 8 0 0,3-11 8 0,1 8-8 16,3-8 0-16,-4 8 0 0,1 4 0 0,3-10 0 16,0 4 0-16,0-1 0 0,0-8 0 0,0 2 0 0,3 1 0 15,-3-6 0-15,4-3 0 0,-4-6 0 0,0 0-11 0,3 0 11 32,-3 2-42-32,0-5-1 0,0 0 0 0,4-11-436 0,3-1-87 0</inkml:trace>
  <inkml:trace contextRef="#ctx0" brushRef="#br0" timeOffset="25289.446">17388 7425 836 0,'0'0'24'0,"0"0"4"0,0 0-28 16,0 0 0-16,0 0 0 0,0 0 0 0,0 0 57 0,0 0 6 16,0 0 1-16,-3 6 0 0,3-6 0 0,-4 6 0 15,4-6 0-15,-3 6 0 0,3-6 0 0,0 3 0 16,0-3 0-16,3 6 0 0,4 0-52 0,4 0-12 15,0 5 0-15,-1-5 0 0,4 0 0 16,0 0 0-16,0 0 0 0,1-6 0 0,2 0 20 0,-3 6 2 16,0-6 0-16,1-6 0 0,-1 6-12 0,0 0-2 15,-4 0-8-15,1-6 12 0,0 0-3 0,-4 0-1 0,0 0 0 16,-4 0 0-16,1 1 8 0,-1-1 2 16,1 0 0-16,-4 0 0 0,0 3-18 0,0-9 0 0,-4 6 0 15,1 0 0-15,-1 1 11 0,1-1-2 0,-1-3 0 0,-3 3 0 16,0 0-9-16,4 0 8 0,-5 0-8 0,1 0 8 15,-3 1 12-15,3 5 3 0,0 0 0 0,-4 0 0 16,4 0-11-16,0 5-3 0,0-5 0 0,0 6 0 16,0 0-9-16,0 0 0 0,3 0-10 15,-3 3 10-15,4 3-13 0,-1-1 3 0,-3 7 1 0,4-9 0 16,3 5 9-16,-4 1 0 0,4 3-9 0,-4-9 9 16,4 2-20-16,-3 7 1 0,3-12 0 0,0 6 0 15,0-1 19-15,0 1 0 0,0 0 0 16,0 3 0-16,0-9 0 0,3 5 0 0,-3-5 0 0,4 6 0 15,0-3 0-15,-1 2 0 0,1-5 0 0,-1 6 0 16,4-12 0-16,0 6 0 0,4 0 0 0,-1-3 0 0,5 0 0 16,-1 0 0-16,0 0 0 0,3 0 0 15,1-3 0-15,0-3 0 0,3 0 0 0,-4-3 0 16,5-3-178-16,2 3-32 0,22-26-6 16,-7 8-2-16</inkml:trace>
  <inkml:trace contextRef="#ctx0" brushRef="#br0" timeOffset="25849.393">18013 7278 1278 0,'0'0'28'0,"0"0"5"0,0 0 2 0,0 0 1 0,0 0-28 0,0 0-8 0,-7 0 0 0,0 6 0 16,0 0 61-16,0 0 11 0,-4-6 3 0,4 6 0 16,-4-6-31-16,4 6-5 0,-3-6-2 0,-1 6 0 15,4-1-19-15,0-5-4 0,0 3-1 0,0 3 0 16,0-3-13-16,0 6 0 0,0-3 0 0,0 0 0 16,0 0 0-16,3 0 0 0,1-1 0 0,-1 7 0 15,1-6 0-15,-1 3 0 0,1 3 0 0,-1-6 0 16,4-1 0-16,0 7 0 0,-4 0 0 0,4-6 0 15,4 3 0-15,-4-1 0 0,0 1 0 0,0 3 0 16,0-6 0-16,0-6 0 0,0 0 0 0,0 0 0 16,0 6 0-16,0-6 0 0,0 0 0 0,0 0 0 0,0 0 0 15,0 0 0-15,7-6 0 0,0 6 0 0,4-6 41 0,-4 6 6 16,3-6 1-16,-3-6 0 0,4 7-31 16,0 2-5-16,-1-3-2 0,-3 3 0 0,4 0-10 0,-1 0 0 15,-3 3 0-15,4 0 0 0,-4 0 0 16,0 0 0-16,-3 0 0 0,-4 0 8 0,7 0-8 0,-4 0 0 15,4 3 0-15,-3 0 8 0,-1 0-8 16,1 3 0-16,-4-6 0 0,0 5 0 0,3 10 8 0,-3-9-8 16,0 6 8-16,0-6-8 0,0 3 9 0,-3 5-9 15,3 1 10-15,-4-3-10 0,1-1 11 0,-4 4-11 16,3-6 12-16,-3 0-12 0,4 3 0 0,-1-7 0 16,1 1 0-16,-1 3-9 0,0 0-7 0,1-3-2 15,3-6 0-15,0 0 0 16,-4 6-12-16,4-6-2 0,0 0-1 0,0 0 0 15,0 0-20-15,0 0-4 0,-3 3-1 0,-1 2-442 0,1 1-89 0</inkml:trace>
  <inkml:trace contextRef="#ctx0" brushRef="#br0" timeOffset="26796.629">18648 7314 806 0,'0'0'17'0,"0"0"4"0,0 0 1 0,0 0 2 0,0 0-24 0,0 0 0 0,-4 5 0 0,4-5 0 16,-7 3 56-16,7-3 6 0,0 0 2 0,0 0 0 0,0 0-4 15,0 0-1-15,0 0 0 0,0 0 0 0,0 0-7 0,0 0 0 16,0 0-1-16,0 0 0 0,0 0-19 0,0 0-4 16,0 0-1-16,-7 3 0 0,7-3-14 0,0 0-2 15,0 0-1-15,-3 6 0 0,-1 9-10 0,1-9 0 16,-1 0-12-16,4 0 12 0,-3 5-9 0,3-2 9 15,0 0 0-15,0 0 0 0,3 3 0 0,-3-7 0 16,0 13 0-16,0-9 0 16,0 3-16-16,0-1 4 0,0 1 1 0,0 0 0 0,0 0 19 0,0-3 4 15,4 5 1-15,-4-5 0 0,3-3-13 0,-3 6-18 16,4-6 4-16,-1-1 1 0,-3-5 24 0,0 0 5 16,0 9 0-16,4-3 1 0,-1 0-27 0,-3 6-6 15,4-6 0-15,-4-6-1 0,0 0 33 0,0 0 8 16,0 0 0-16,0 0 1 0,3 6 11 0,-3-6 3 0,0 0 0 0,0 0 0 15,0 0-39-15,0 0 0 0,0 0 0 0,4-6 0 16,3 0 20-16,-4 0 7 0,-3 0 1 0,4-3 0 16,-1 3-8-16,1 0 0 0,-4-5-1 0,0 5 0 15,4 0 1-15,-4-9 0 0,0 3 0 0,3 1 0 16,1 5-10-16,-1-6-2 0,1-6 0 0,-1 10 0 16,1-4-8-16,3 0-11 0,-4 0 3 0,4 1 0 15,0-4 8-15,0 0 14 0,0 6-3 16,4-8-1-16,0 5-10 0,-1-6-14 0,-3 4 3 0,0 2 1 15,4-6 10-15,-4 3 0 0,4 4 0 0,-4-1 0 16,3-6 0-16,-3 7 0 0,0-1 8 0,0 3-8 0,-3 3-13 0,-1 0-7 16,1 0-2-16,0 0 0 15,-1 1-23-15,-3 5-5 0,0 0-1 0,0 0 0 16,0 0-24-16,0 0-5 0,4 0 0 0,-4 0-1 16,3 0-98-16,4 0-19 0</inkml:trace>
  <inkml:trace contextRef="#ctx0" brushRef="#br0" timeOffset="27371.464">18997 7319 928 0,'0'0'20'0,"0"0"5"0,0 0 1 0,0 0 0 0,-7 0-26 0,7 0 0 0,0 0 0 0,-4 6 0 15,-3 0 76-15,0 0 11 0,4 3 1 0,3-9 1 16,-7 0-12-16,0 6-2 0,0-6-1 0,0 0 0 16,0 0-21-16,0 0-4 0,3 6-1 0,-3-6 0 15,0 6-22-15,0-6-5 0,0 5-1 0,0 1 0 16,0-6-11-16,0 9-9 0,0-3 12 0,0 0-12 15,-1 0 0-15,1 6-17 0,0-7 1 0,4 7 1 16,-4 0 15-16,3-6 0 0,1 3 0 0,3 2 0 16,-4 1 0-16,4 0 0 0,0 0 0 0,0-3 0 15,0-4 0-15,0 7 0 0,4 0 0 0,-1-6 0 16,1 0 0-16,-1 0 0 0,4-1 0 0,-3 1 0 16,-1-3 0-16,4 0 12 0,-7-3-3 0,4 0 0 0,3-3 2 15,0-6 0-15,0 9 0 0,-3-11 0 0,3-1 2 16,-4 6 1-16,1-15 0 0,3 10 0 0,-4-1-6 0,1 0 0 15,-1-5-8-15,1 5 12 0,-4 3-12 0,3-3 0 16,1 6 8-16,-4 0-8 16,0 6 0-16,4-5 0 0,-4 5 0 0,0 0-10 0,0 0 10 0,0 0 0 15,0 0-9-15,0 0 9 0,0 0-15 0,0 0 2 16,0 0 0-16,0 0 0 0,0 0 1 0,0 0 0 16,0 0 0-16,0 0 0 0,0 0 12 0,0 5-9 15,3 7 9-15,-3 0-8 0,0-6 8 0,0 3 0 16,0-1-9-16,0 7 9 0,0-3 0 0,4-6 0 0,-4 3 0 15,0-1 0-15,3 4 0 0,1-3-11 0,-1-3 11 0,4 0-8 32,0 0-53-32,4-6-11 0,-4 6-1 0</inkml:trace>
  <inkml:trace contextRef="#ctx0" brushRef="#br0" timeOffset="27898.978">19258 7340 806 0,'-3'12'17'0,"3"-6"4"0,-4 5 1 0,1-5 2 0,3 6-24 16,0-3 0-16,0 3 0 0,-4-1 0 0,4-5 56 0,0 0 6 15,0-6 2-15,0 0 0 0,0 0 0 0,0 0 0 16,0 0 0-16,0 0 0 0,0 0 0 0,0 0 0 16,0 0 0-16,0 0 0 0,4-12-20 0,-1 12-4 15,1-11-1-15,-4 2 0 16,0 3-63-16,0 0-12 0,0 6-2 0,0 0-1 0,-4-6 39 0,4 6 0 0,0 0 0 16,0 0 0-16,-7-6 0 0,7 6 0 0,-7 0 0 0,0 0 0 15,7 0 0-15,-11 0 0 0,4 9 0 16,-3-9 0-16,3 3 0 0,-4-3 0 0,4 3 9 0,-4 0-1 15,4 3-8-15,0-3 0 0,0 3 0 0,7-6 0 16,-3 6 8-16,3-6 0 0,-11 5 0 16,8-5 0-16,3 0-8 0,-7 6 0 0,7-6 0 15,-4 12 0-15,1-6 0 0,3-6-12 0,0 0 4 16,0 6 0-16,0 0 8 0,0 3 0 16,0 2 0-16,3 1 0 0,1 6-8 0,3-9 0 0,-4 8 0 0,1 1 0 15,3-6 8-15,-4 5 0 0,4-2 0 0,-3 3 0 16,-1-1 0-16,4-5 0 0,-3 0 0 0,3 2 0 15,-3 4 0-15,-1-12 0 0,1-3 0 0,-1 3 0 16,4-6 0-16,0 3 11 0,0-3-3 0,4-3 0 16,-1 0-8-16,5-3-9 0,-1 0 9 0,7 0-13 15,0-12 13-15,0 4 0 0,7-1 0 0,1-5-668 16</inkml:trace>
  <inkml:trace contextRef="#ctx0" brushRef="#br0" timeOffset="28439.864">19600 7419 1036 0,'0'0'23'0,"0"0"5"0,-10 0 0 0,3 0 1 0,0 0-29 0,0 0 0 0,0 0 0 15,-4 0 0-15,4 0 37 0,0 6 2 16,0-6 0-16,0 6 0 0,3 0-11 0,-3 0-3 0,0-3 0 0,0 3 0 16,0 0-25-16,3 0 0 0,1 5 0 0,-4 1 0 15,3-6 33-15,1 6 2 0,3-9 0 0,-4 8 0 16,1 7-16-16,3-6-3 0,-4-6-1 0,4 5 0 16,-3-2-2-16,3-3 0 0,3 0 0 0,-3 0 0 15,4 6-13-15,-1-6 0 0,1-1 0 0,-1 1 0 16,4 3 0-16,0-3 0 0,0 0 0 0,1-3 0 15,-1 3 0-15,0-6 0 0,0 3 0 0,0-3 0 16,0 0 57-16,0 0 6 0,0-3 1 0,0 0 0 16,0 0-64-16,0-3-15 0,0 0-1 0,0 0-1 15,-3 0 27-15,3-5 6 0,-4-1 0 0,4 0 1 16,-3 0-17-16,-4 3 0 0,3-2 0 0,-3-1 0 16,4 0 0-16,-4 6 0 0,0-3 0 0,0 4 0 15,-4-1-48-15,4 6-12 0,0 0-4 0,0 0 0 16,0 0 52-16,0 0 12 0,0 0 0 0,0 0 0 0,0 0 0 0,-3 9 0 15,3 5 0-15,-4 1 0 0,1-3 0 0,3-1 0 16,-4 4 0-16,4 3 0 0,0-6 0 0,0 5 0 16,0-5 0-16,4 0 0 0,-4 2 48 0,0-2 13 15,3-6 3-15,-3-6 0 0,0 6-52 0,4-3-12 16,3 0 0-16,-3 0 0 0,3-3 0 0,0 0 0 16,0-3 0-16,0-3 0 0,3 0 0 0,1-6 0 15,-1 0 0-15,5-2-765 0</inkml:trace>
  <inkml:trace contextRef="#ctx0" brushRef="#br0" timeOffset="28968.349">19861 7425 1074 0,'0'0'30'0,"0"0"8"0,0 12-30 0,0-3-8 0,4 0 0 0,-4 2 0 15,0 4 52-15,3-3 10 0,-3 0 2 0,0-1 0 16,0 10 0-16,0-9 0 0,0 0 0 0,0 5 0 0,-3-5 0 16,3 3 0-16,0-4 0 0,0 1 0 0,-4-3-16 15,1 0-4-15,3 0 0 0,0-9 0 0,0 0-10 0,0 0-2 16,0 5-1-16,0-5 0 0,0 0-3 0,0 0 0 15,0 0 0-15,0 0 0 0,0 0-6 0,0-8-2 16,0-1 0-16,0-3 0 0,0 3-20 0,3-8 0 16,-3 11 0-16,4-9 0 0,-1-3 0 15,1 7 0-15,0-1 0 0,3 0-8 0,-4-5 8 0,1 2 0 16,3 3 0-16,0-9-8 0,0 10 8 0,0-1-13 16,0 0 5-16,-4 0 8 0,4 7 0 0,1-7 0 15,-5 3 0-15,4 3 0 0,-3 3-9 0,3-6 9 16,-4 9-12-16,1-6 12 0,3 6-10 0,-4 0 10 0,1 0-8 15,3 0 8 1,0 0-35-16,0 6-1 0,0 0-1 0,0 0 0 0,0 3 37 0,0 3 0 0,0-1 0 16,-3 7 0-16,3-9 0 0,-4 6 0 0,1 5 0 0,-1-2 0 15,5 2 0-15,-8 4 0 0,3-6 0 0,1-1 0 16,-4 4 0-16,3-9 0 0,1 5 0 0,-4-5 0 16,3 0 0-16,-3-4 0 0,4 4 0 0,-4-12 0 15,0 0 0-15,0 6 0 0,3-6 0 0,-3 0 0 16,0 0 0-16,4 0 0 0,-1-6 0 0,1-6-588 15,3 7-109-15</inkml:trace>
  <inkml:trace contextRef="#ctx0" brushRef="#br0" timeOffset="29405.491">20292 7419 1497 0,'0'0'32'0,"0"0"8"0,0 0 0 0,0 0 4 0,0 0-36 0,0 0-8 16,0 0 0-16,0 0 0 0,0 0 53 0,0 0 9 15,-4-5 2-15,4 5 0 0,0 0-1 0,0 0 0 0,-3-6 0 16,3 6 0-16,-4-6-50 0,4 6-13 15,0 0 0-15,-7-3 0 0,7 3 0 16,0 0 0-16,0 0 0 0,-7 3 0 0,0 3 0 0,3 0 0 16,-3-1 0-16,4 1 0 0,-1 6 0 0,1-6 0 15,-4 6 0-15,3-1 0 0,1 4 0 0,-1 3 0 16,-3-9 0-16,4 11-11 0,-1-5 11 0,1-3 0 16,-1-1 0-16,4 7 0 0,-3-3 0 0,3-3 0 0,-4 5 8 15,4-8-8-15,4 3 0 0,-4-1 0 0,0 1 0 0,3-6 8 16,1 0-8-16,-1 0 0 0,1-3 0 0,-4-3 0 15,3 3 0-15,1 0 0 0,3-3 0 0,0 0 0 16,3 0 0-16,-3-3 0 0,4 0 0 0,0 0 0 16,-1-3 0-16,4 6 0 0,0-6 0 0,1 0 0 15,-1-6-50 1,0 7-11-16,3-4-3 0,-2 3-742 0</inkml:trace>
  <inkml:trace contextRef="#ctx0" brushRef="#br0" timeOffset="30016.149">20539 7514 1437 0,'0'0'40'0,"0"0"10"0,0 0-40 0,0 0-10 15,0 0 0-15,0 0 0 0,0 0 64 0,0 0 12 16,0 0 1-16,-4 5 1 0,4-5 2 0,0 12 1 0,0-12 0 16,4 6 0-16,-4-6-65 0,3 6-16 0,1 0 0 0,-1 0 0 15,4 0 0-15,-3-1 0 0,3-5 0 0,-4 6 0 16,5-6 0-16,-1 0 0 0,0 0 0 0,0 0 0 16,0 0 35-16,0-6 3 0,-4 6 1 0,4-5 0 15,0-1-31-15,1 6-8 0,-1-6 0 0,-4 0 0 16,4 0-30-1,0-6-7-15,-3 3-2 0,3 1 0 0,-4-1 39 0,1 3 0 0,-1 0 0 16,1 0 0-16,-1 0 0 0,1 0 0 0,-4 6 0 0,3-5 0 16,-3 5 0-16,0-3 0 0,0 3 0 0,0 0 0 15,0 0 0-15,0-6 0 0,0 3 0 0,0 3 0 16,0 0-15-16,-3-6 5 0,3 6 1 0,-4-3 0 16,-3 3-37-1,0-6-7-15,0 0-2 0,0 6 0 0,0-6 44 0,0 6 11 0,-3 0 0 0,-1 6 0 16,-3 0-9-16,3-6 0 0,1 6 0 0,-1-3 0 15,4 3 9-15,0 3 0 0,-4-1 0 0,4 4 0 0,0 0-8 16,4 0 0-16,-1 2 0 0,1 4 0 0,-1 0 8 16,1-1 11-16,3 1-3 0,-4 3 0 0,4-4 0 15,0-2 0-15,0 2 0 0,0 1 0 0,4-6-8 0,-4-3 0 16,0 5 0-16,3 1 0 0,-3-9 36 0,4 0 3 16,-1 0 0-16,1 0 0 0,-1-3-19 0,1 5-3 15,-1-5-1-15,1 3 0 0,3-3-5 0,-4 0-2 16,4 3 0-16,1-6 0 0,-1 0-9 0,3 6 0 15,-3-6 0-15,4 0 0 0,-1 0 0 0,5 0 0 0,-5 0 0 16,4-6 0 0,-3 6-52-16,3-6-8 0,0 3-3 0,4 0 0 15,-4-3-1-15,0 0 0 0,0-2 0 0,-3 2 0 0</inkml:trace>
  <inkml:trace contextRef="#ctx0" brushRef="#br0" timeOffset="30666.04">21040 7390 1108 0,'0'0'24'0,"0"0"6"0,0 0 1 0,0 0 0 0,0 0-31 0,0 0 0 0,0 0 0 0,0 0 0 0,-7 6 84 0,7-6 12 16,0 0 1-16,-4 3 1 0,4-3-30 0,-3 9-5 16,-5-9-2-16,5 6 0 0,-1-968-19 15,-3 1935-4-15,0-961-1 0,4-6 0 0,-4-3-29 0,3 0-8 16,-3 3 0-16,4 0 0 0,-4-3 8 0,3-1-8 16,4-2 8-16,-7 9-8 0,0-3 0 0,3 0 8 15,1-6-8-15,3 0 0 0,-7 6 0 0,3 0 0 16,4-6 0-16,-3 6-8 0,-4-3 0 0,3 3 0 15,1-1 0-15,3-5 0 0,-4 12 8 0,4-12 0 16,-3 6 0-16,3 0 0 0,0 0 0 0,0-6 0 16,0 0 0-16,0 6 0 0,0 0 0 0,0-1 0 15,0-5 0-15,0 0 0 0,3 6-17 16,1 0-2-16,-4-6 0 0,3 6 0 0,1 3 19 0,-1-3 0 16,-3-6 0-16,4 6 0 0,-4-6 0 0,3 0 0 0,-3 0 0 15,7 6 0-15,0-6 0 0,-7 0 0 0,4 0 0 16,-4 0 0-16,7 5 0 0,-7-5 0 0,7 0 0 15,-7 0 0-15,4 6 14 0,-4-6 6 16,7 0 2-16,0 0 0 0,-7 0-22 0,3 0 0 0,4 6-10 0,-3-6 10 16,-4 0-20-16,7 3 4 0,-7-3 0 0,3 3 0 15,4 0 24-15,-3 3 6 0,-1 0 1 0,1-3 0 16,-4-3-15-16,7 8 0 0,-3-2 0 0,-1 0 0 16,1 0 0-16,-1 0 8 0,-3 0-8 0,4 0 0 15,-4 0 15-15,3 0-3 0,-3 2-1 0,4-2 0 16,-4 0-1-16,0 6 0 0,-4-6 0 0,4 0 0 15,0 8-10-15,0-5 8 0,-3 0-8 0,-1-3 8 16,1 0-8-16,-1 0 0 0,1 5 9 0,-1-2-9 16,-3-3 0-16,0 0 0 0,3 0-12 0,-6 0 4 15,3 5-32-15,0-5-7 16,0-6-1-16,-4 6 0 0,1-6-56 0,-1 6-12 16,-3-6-3-16</inkml:trace>
  <inkml:trace contextRef="#ctx0" brushRef="#br0" timeOffset="46155.347">22109 7446 1051 0,'0'0'23'0,"0"0"5"0,-7 6 0 0,7-6 2 0,-8 3-30 0,5 0 0 16,3-3 0-16,-7 3 0 0,7-3 72 0,-7 3 9 0,7-3 2 15,-7 2 0-15,7-2 17 0,-11 3 4 0,4-3 1 0,7 0 0 16,-7-3-47-16,0 1-10 0,3 2-1 16,4 0-1-16,-7 0-26 0,0-3-4 15,0 3-2-15,7 0 0 0,-7-6-14 0,7 6 11 0,-7 0-11 0,7 0 10 16,-7-3-10-16,0 3 0 0,0 0 0 0,4 0 0 16,-8 0-11-16,4 3 3 0,0 0 0 0,-4 3 0 15,4-1-7-15,-3 7-1 0,-1 0 0 0,4 0 0 16,0-6 16-16,3 2-11 15,1 4 11-15,-1 0-10 0,-3-6 10 0,4 6-8 0,3-1 8 0,-4-2-8 16,1 3 8-16,3 0 0 0,0-1-9 0,0 1 9 16,0-6 0-16,3 3 0 0,-3-3 0 0,4 0 0 15,-4-1 11-15,3 1-3 0,4 0-8 0,-3 0 12 16,3-6-2-16,-4 0-1 0,5 0 0 0,-1 0 0 16,0-6 0-16,0 6 0 0,-4-6 0 0,4 0 0 0,0-2-1 15,0 2-8-15,0 0 12 0,0-3-4 16,1 0-8-16,-1-2 10 0,3-1-10 0,-3 0 10 15,0 3-10-15,0-3 0 0,0 7 0 0,0-7 0 0,0 6 0 16,1-6 0-16,2 6 0 0,-3-5 0 0,0 5 0 16,0 3 0-16,-7 3 0 0,7-6 0 15,0 0-12-15,-7 6 12 0,0 0-12 0,0 0 12 16,0 0-19-16,4 0 4 0,-4 0 1 0,0 0 0 16,0 0 5-16,3 6 1 0,1-6 0 0,-4 6 0 0,0 0 8 0,0-1 0 15,0 4 0-15,-4 3 0 0,4-6 0 0,-3 0 0 16,3 6 0-16,0-1 0 0,0 1 0 0,0-3 8 15,0 9-8-15,0-7 8 0,0 1-8 0,0 0 0 16,3 2 0-16,1-2 0 0,-4 0 0 0,4-3-8 0,-1 0 8 0,1-3 0 16,3 8 0-16,0-8 0 0,0 0 0 0,0 0 0 31,3-6-45-31,1 6-4 0,3-6-1 0,-3 0-471 0,3 0-95 0</inkml:trace>
  <inkml:trace contextRef="#ctx0" brushRef="#br0" timeOffset="46603.643">22398 7475 806 0,'0'0'17'0,"-4"12"4"0,1-6 1 16,-1 6 2-16,1-3-24 0,-1 5 0 0,4 1 0 0,-3-3 0 0,3-1 56 0,-4 1 6 15,4 0 2-15,-3 3 0 0,3-9 7 0,0 5 1 16,0-2 1-16,0 0 0 0,0 3-30 0,3-4-7 16,1-2 0-16,-4 6-1 0,3-6-12 0,1 0-3 15,-1 0 0-15,1 0 0 0,-1 0 30 0,1 2 6 16,3-2 0-16,-4 0 1 0,5 0-40 0,-5-6-8 15,4 6-1-15,0 0-8 0,0-6 44 0,0 0 1 0,0 6 1 16,0-6 0-16,0 0-27 0,0 0-6 16,1 0-1-16,-1-6 0 0,0 6-4 0,0-6-8 15,0 6 11-15,0-6-11 0,-4 0 0 0,4 0 0 16,0-3 0-16,-3 1 0 0,3-4 17 0,-3 3-3 16,-1-3-1-16,1-5 0 0,-1 2-13 0,4 3 0 0,-3-11 0 15,-1 2 0-15,1 3 0 0,-4 1-10 0,0-4 2 0,3 4 0 31,-3 5-19-31,0 0-3 0,0-6-1 0,0 7 0 16,0-1-108-16,0 3-21 0,4-14-5 0,-4 8-1 0</inkml:trace>
  <inkml:trace contextRef="#ctx0" brushRef="#br0" timeOffset="47107.127">22796 7443 1267 0,'0'0'28'0,"0"0"5"0,0 0 2 0,0 0 1 0,0 0-36 0,0 0 0 0,-3 9 0 16,-1-3 0-16,1 0 58 0,3 5 5 16,0 1 1-16,-4 0 0 0,4-3 0 0,-3 8 0 15,3-5 0-15,0 6 0 0,0-1 0 0,0 1 0 0,0 3 0 0,3-1 0 16,-3-2-52-16,4 5-12 0,-4-5 0 0,3 5 0 16,1 4 0-16,-1-7 0 0,5 4 0 0,-5 5 0 15,1-11 0-15,-1 8 0 16,1-5 0-16,-1 3 0 0,1-1 0 0,-1-5 0 0,1 2 0 15,-1-2 0-15,1 0 0 0,-1-4 0 16,-3-2 0-16,0 0 0 0,0 0 54 0,0-7 8 16,0 1 2-16,0 0 0 0,0-3-64 0,0-3-28 0,0 0 3 0,0 0 0 31,-7 3-11-31,0-6-3 0,-3 0 0 0,-1-3 0 0,0 0 39 0,-3 1 0 0,0-7 0 0,0-3 0 16,0 0-59-16,0-5-4 15,-4 8-1-15,1-6 0 0,-4-2 0 0,-1 2 0 0,5 1 0 16,-1-7 0-16,0 3 0 0,4-5 0 0,-3 2 0 15,6-5 0-15,-3 3 6 0,7-4 1 0,-7-26 0 16,10 12 0-16</inkml:trace>
  <inkml:trace contextRef="#ctx0" brushRef="#br0" timeOffset="47338.457">22726 6976 1036 0,'0'0'23'0,"0"0"5"0,-7 5 0 0,7-5 1 0,-4 6-29 0,1 6 0 0,-4-12 0 0,7 0 0 16,-4 12 0-16,4-12 0 0,-3 3 0 0,3-3 0 15,0 0 57-15,0 0 6 0,0 0 1 0,0 0-410 16,0 0-82-16</inkml:trace>
  <inkml:trace contextRef="#ctx0" brushRef="#br0" timeOffset="47942.865">23043 7446 1267 0,'0'0'28'0,"0"0"5"0,0 0 2 0,0 0 1 0,0 0-36 0,0 0 0 16,0 0 0-16,0 0 0 0,-7 3 109 0,0 0 15 15,0 0 4-15,0-3 0 0,0 3-78 0,7-3-15 16,0 0-3-16,0 0-1 0,-3 3-22 0,-4 0-9 16,3 2 8-16,-3 1-8 15,3 0-23-15,1 0-9 0,3-6-3 0,-7 6 0 16,3 0 50-16,1 6 9 0,-1 2 3 0,1 4 0 0,3-6-27 0,-4 8 0 0,4-5 0 0,-3 6-11 16,-1-10 11-16,1 1 12 15,3-3-2-15,0 3-1 0,0 5 17 0,0-5 3 16,3-6 1-16,-3 3 0 0,4 0-22 0,-4-1-8 0,3-2 0 0,1 0 9 15,-1 6 24-15,1-12 5 16,-4 0 1-16,7 6 0 0,0 0-19 0,0-6-3 16,0 0-1-16,0 0 0 0,-7 0-5 0,7 0-2 0,4 0 0 0,-4-6 0 15,0 6 0-15,0-6 0 0,0-6 0 0,0 0 0 16,-3 1-9-16,3 2-12 0,-4 3 2 0,1-6 1 16,-1-6 9-16,1 4 0 0,-1 5 0 0,-3-6 0 15,4 4 10-15,-8-1 4 0,4 3 1 0,-3 0 0 16,-1 3-24-16,4-3-5 0,-3-2-1 0,-1 5 0 15,1 0 23-15,-4 0 5 0,-1-6 1 0,1 3 0 16,0 1-25-16,-3-1-5 0,-1 3 0 0,1 0-1 16,-1 0-1-16,4-6 0 0,-4 7 0 0,4-1 0 15,4 3-20-15,-4 3-4 0,3 0-1 16,-3 0 0-16,4 6 8 0,-1-3 2 16,-3 8 0-16,4 1 0 0,-1 0-10 0,1 0-1 15,3 5-1-15,0 4 0 0,0-4-89 0,0 4-18 16,3-3-3-16,1 5-1 0</inkml:trace>
  <inkml:trace contextRef="#ctx0" brushRef="#br0" timeOffset="48372.279">23276 7493 1267 0,'0'0'28'0,"0"0"5"0,0 0 2 0,0 0 1 0,0 0-36 0,-3 6 0 0,-1 0 0 0,4 3 0 16,-3 2 58-16,-1-5 5 0,4 6 1 0,0-6 0 15,0 0 0-15,0 5 0 0,0-2 0 0,0-3 0 16,4 3-15-16,-1 0-2 0,-3 3-1 0,4-1 0 15,-4-11-23-15,3 9-5 0,1-3-1 0,-1 6 0 0,4-1-17 16,-3 1 0-16,3 0 0 0,0-6 0 0,0-3 13 16,0 3-4-16,-3 0-1 0,3 2 0 15,-4 1-8-15,4-9-11 0,-7 0 3 0,7 6 0 0,0-6 8 16,-7 0 0-16,7 0 0 0,1-6 0 16,-1 6 29-16,-4 0 8 0,4-9 2 0,-3 4 0 15,3-1-19-15,-4 0-3 0,1 0-1 0,-1 0 0 0,1-6 0 16,-1 0 0-16,1-2 0 0,-1-4 0 0,5-5-16 0,-5 5 0 15,1-3-13-15,-1 4 5 0,1-1 8 0,-1-2 0 16,1 8 0-16,-1-6 0 16,-3-2-156-16,4 8-28 0,-4 0-7 0</inkml:trace>
  <inkml:trace contextRef="#ctx0" brushRef="#br0" timeOffset="48878.019">23555 7516 1036 0,'0'0'23'0,"0"0"5"0,0 9 0 0,0 3 1 0,0-12-29 0,0 6 0 0,3 6 0 0,-3-1 0 16,4 1 95-16,0 3 13 0,-1 3 2 0,1-1 1 15,3-8-31-15,-4 6-7 0,1 5-1 0,-1-2 0 16,4-3-50-16,0 8-10 0,-3-5-3 0,-1-4 0 16,4 1 34-16,-3-6 6 0,0 3 2 0,-4-1 0 15,0-11 21-15,0 0 4 0,0 0 0 0,3 6 1 16,-3-6-113-16,0 0-22 0,0 0-5 0,0 0-1 0,0 0 103 16,0-6 20-16,0-5 4 0,0-1 1 0,0-6-52 0,-3 4-12 15,3-4 0-15,0 0 0 0,0-2 0 0,0 2 0 16,-4 0 0-16,4-2 0 0,-4 8 0 0,4-5 0 15,-3-4 0-15,3 9 0 0,0 0 0 0,-4 1 0 16,8 5 0-16,-4-6 0 16,0 6 0-16,0 0 0 0,0-3 0 0,3 7 0 0,-3 2 0 15,4-6 0-15,0 3 0 0,-1-3 0 0,4 0 0 0,0 0 0 16,0 0 0-16,0 0 0 0,4 0 0 0,-4 1 0 16,7-1 0-16,-3 0 0 0,3 3 0 0,0 0-12 15,3 0 1-15,-2-3 0 0,2 6-1 0,-3 0 0 16,4 0 0-16,-4 6 0 15,0-6-11-15,0 0-2 0,4 0-1 0,-4 0 0 16,4 3-43-16,-4 0-9 0,0 0-2 0,0 0 0 16,-3 0-38-16,3 0-8 0,-4 0-2 0,1 2-307 0,-1 7-61 0</inkml:trace>
  <inkml:trace contextRef="#ctx0" brushRef="#br0" timeOffset="49470.747">24084 7519 914 0,'0'0'20'0,"0"0"4"0,0 0 0 0,0 0 3 0,0 0-27 0,0 0 0 0,0 0 0 0,0 0 0 16,-7 0 84-16,0 0 11 0,7 0 2 0,-7 0 1 16,0 6 22-16,7-6 5 0,-7 0 1 0,0 3 0 0,0-6-36 0,0 3-7 15,0 3-2-15,0 0 0 16,0 3-39-16,-1-6-8 0,-2 6-2 0,3 0 0 0,0 0-32 0,0 0 0 16,0-1 0-16,0 7 0 0,0 3 0 0,0-3 0 15,3 5 0-15,-3-8 0 0,3 3 0 0,1 5 0 16,-1-5 0-16,1 0-12 0,3 3 12 0,0 2 0 15,-4 1-10-15,4-6 10 0,4 2 0 0,-1-2 0 16,-3 0-9-16,4-6 9 0,-1 6 0 0,1-7 0 16,-1 1 0-16,5 0 0 0,-5-3 0 0,4 0 0 15,0 0 0-15,0 0 0 0,0-3 12 0,0-3-3 16,0 0-1-16,4-3 0 0,0-6 0 0,-4 1 0 16,7-1 0-16,-4-6 0 0,4-2-8 0,0 2-17 15,-3-11 4-15,3 2 1 16,-3 1-25-16,-1 2-5 0,1-11-1 0,0 3 0 0,-1-4 35 0,-3 10 8 0,4-12 0 15,-4 8 0-15,0-5 11 0,0 3 4 0,0-7 1 16,-3 4 0-16,-1 3-16 0,1-9 0 0,-4 8 0 16,0-2 0-16,0 3 0 0,-4-4-8 15,1 4 8-15,-5 0 0 0,1 2 0 0,-3-2 0 0,3 9 12 16,-4-10-3 0,-3 10-42-16,7 5-9 0,-4-3-2 0,4 10 0 0,4-1 26 0,-4 6 5 0,3 0 1 0,1 0 0 15,3 6 12-15,0 0 0 0,-4 12 0 0,4-6 0 16,-3 9-12-16,3-1 3 0,0 7 1 0,-4-3 0 15,4 2 8-15,-3 10 0 16,3-7 0-16,3 9 0 0,-3 4 8 0,4-4 0 16,-1 6 0-16,-3 3 0 0,4-2 3 0,-1 5 1 0,-3-3 0 0,4 9 0 15,-1-12-2-15,-3 6 0 0,4-3 0 0,-4 3 0 16,3 1-10-16,-3-4 12 0,4-3-12 0,-1 0 12 0,1-3-12 0,3-2 0 16,-3-4 9-16,6-2-9 0,-3-4 0 0,0 1 8 15,0-10-8-15,0 1 0 0,0 0 0 16,4-4 0-16,-4-5-12 0,0-6 4 15,4 6-88-15,-4-6-16 0,3-6-4 16,1 0-1-16</inkml:trace>
  <inkml:trace contextRef="#ctx0" brushRef="#br0" timeOffset="49826.881">24328 6858 779 0,'0'12'32'0,"3"-1"-32"16,1-2 88-16,-1 3 12 0,1 6 1 0,-1-7 1 16,1 7-35-16,-1 0-7 15,4 2-2-15,-3 4 0 0,-1-10-17 0,4 4-3 0,-3 6-1 0,-1-13 0 16,5 4-18-16,-5 3-4 0,1-1-1 0,3-8 0 0,-4 6-14 16,4-6 8-16,-3 2-8 0,-4-5 0 15,3 0-23-15,-3-6-10 0,0 0-3 0,0 0-389 16,0 0-79-16</inkml:trace>
  <inkml:trace contextRef="#ctx0" brushRef="#br0" timeOffset="51473.343">24776 6967 1213 0,'0'0'26'0,"0"0"6"0,0 0 0 0,0 0 4 0,0 0-36 0,0 0 0 15,-7 3 0-15,7-3 0 0,0 0 67 0,-8 6 6 16,8-6 2-16,-3 5 0 0,3-5-51 0,-4 6-11 16,1 0-1-16,-1 0-1 0,4 6 4 0,0-6 1 15,0 5 0-15,0 4 0 0,4-3 4 0,-4 6 2 16,3-4 0-16,1 16 0 0,-1-10-4 0,5 15-1 16,2 1 0-16,-6 2 0 0,3-6-17 0,0 9 0 15,-4-2 8-15,4 2-8 0,-3-3 0 0,-4-14 0 16,3 8 0-16,-3-9 0 0,0 4 54 0,4 5 7 15,-8-8 2-15,4 5 0 0,0-5-19 0,-3 8-3 0,-1-8-1 0,1 2 0 16,-1 3-12-16,1-8-2 0,-1-9-1 0,1 5 0 16,3-5-25-16,-4-3 0 0,1-3 0 0,3 0 0 15,-4 5 32-15,4-5 2 0,0-6 0 0,0 0 0 16,0 0-22-16,0 0-12 0,0 0 12 0,0 0-12 16,0 0 10-16,0 0-10 0,0 0 8 0,0 0-8 15,0 0 0-15,0 0 0 0,0 0 0 0,0 0 0 16,0 0-37-16,-3-6-3 15,3-5-1-15,0-1 0 0,0 0 33 0,0 3 8 0,3-8 0 0,1-1 0 16,-1 3 0-16,1 4 0 0,3-7 0 0,0 6 0 16,0-5 0-16,-4 5 0 0,4 3 0 0,0-3 0 15,-3 0 0-15,0 4 0 0,-1 2 0 0,1 0 0 16,-1 3 8-16,-3 3 3 0,4-6 1 0,-4 6 0 16,0 0-12-16,0 0-17 0,3 0 4 0,4-3 1 15,-3 6 12-15,3-3 0 0,-4 3 0 0,4-3 0 16,0 0 0-16,-3 0 0 0,7 0 0 0,-4 3 0 15,0 0-54-15,0 0-8 0,3 0-2 0,-3 3 0 16,4 2 52-16,-4 4 12 0,4 0 0 0,-4 0 0 0,0-3 0 16,3 8 0-16,-3-5 0 0,-3 6 0 0,3-7 0 0,-4 4 0 15,1 3 0-15,0-1 0 0,-4-8 0 0,0 3 0 16,3 0 0-16,-3-1 0 0,0-5 0 0,0-6 0 16,0 0 0-16,0 0 0 0,0 0 48 0,0 0 13 15,0 0 3-15,0 0 0 16,0 0-154-16,0 0-30 0,7-6-7 0,0 1-1 15,-3-7 49-15,3 3 10 0,3 0 1 0,-3 3-404 16,0 3-80-16</inkml:trace>
  <inkml:trace contextRef="#ctx0" brushRef="#br0" timeOffset="51889.146">25142 7708 835 0,'0'0'18'0,"0"0"4"0,0 0 1 0,0 0 1 0,0 0-24 0,0 0 0 0,0 0 0 0,0 0 0 15,0 0 100-15,0 0 16 0,0 0 4 0,0 0 0 16,0 0-60-16,0 0-11 0,0 0-2 0,0 0-1 16,0 0-22-16,0 0-5 0,0 0-1 0,0 0 0 15,0 0 24-15,0 14 5 0,4-8 1 0,0 6 0 0,-4-6-30 0,3 0-6 16,1 5 0-16,-4-2-1 0,3-3 2 0,1 6 1 15,3-6 0-15,-4 0 0 0,4 5 6 0,0-5 0 16,-3-3 1-16,3 3 0 0,0-3-4 0,0 3-1 16,0-6 0-16,0 3 0 0,0-3 2 0,0 6 0 15,-3-6 0-15,3-6 0 0,0 6-18 0,0-3 0 16,0-3 0-16,4 3 0 0,-4-3 0 0,0 0 0 16,0 3 0-16,0-8 0 0,0-1 35 0,0 0 3 15,0 3 1-15,-4 0 0 0,5-5-25 0,-5 2-5 16,1 0-1-16,-1-11 0 0,1 8-8 0,-1-3 0 15,-3-2 0-15,0 5 8 0,0-5-8 0,0 8 0 16,0-6-12-16,0 3 12 16,0 4-42-16,0-1-1 0,-3 6 0 0,3-6 0 15,-4 3-119-15,4 4-24 0,-3-1-5 0,3 6-1 0</inkml:trace>
  <inkml:trace contextRef="#ctx0" brushRef="#br0" timeOffset="52252.198">25665 7628 1267 0,'0'0'28'16,"0"0"5"-16,0 0 2 0,-4 3 1 0,1 6-36 0,3-3 0 0,-4 0 0 0,0 2 0 0,4-2 58 0,-3 6 5 15,-1 0 1-15,1-3 0 0,3 8 0 0,0-5 0 16,0 0 0-16,3 0 0 0,-3 2 0 0,0-2 0 16,4 0 0-16,-1 0 0 0,1-1-64 0,0 1-28 15,-1-3 3-15,-3-3 0 0,4 6 25 0,-1-7 8 16,-3-5 0-16,4 6 0 15,-4 0-44-15,0-6-9 0,0 0-2 0,0 0 0 16,0 0-13-16,0 0-4 0,7 0 0 0,-7 0-640 0</inkml:trace>
  <inkml:trace contextRef="#ctx0" brushRef="#br0" timeOffset="52478.738">25612 7190 1267 0,'0'0'28'0,"0"0"5"16,0 0 2-16,0 0 1 0,0 0-36 0,0 0 0 0,-4 0 0 0,1 12 0 0,-1-6 0 15,1 0 0-15,3-6 0 0,-4 8 0 16,4-8 0-16,0 6-11 0,0-6 0 0,0 6 0 15,0-6-33-15,4 12-8 0,-1-6 0 0,4-6-1 0</inkml:trace>
  <inkml:trace contextRef="#ctx0" brushRef="#br0" timeOffset="52788.239">26106 7863 1497 0,'0'0'32'0,"0"0"8"0,0 0 0 0,0 0 4 0,0 0-36 0,0 0-8 0,-8 6 0 0,8-6 0 16,0 0 0-16,0 0 0 0,0 0 0 0,0 0 0 15,0 0 53-15,0 0 9 0,0 0 2 0,0 0 0 16,0 0-103 0,0 0-20-16,0 0-4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30T19:32:07.3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6540 13740 596 0,'0'0'25'0,"0"0"-25"16,0 0 62-16,0 0 7 0,0 0 2 0,0 0 0 15,0 0-9-15,0 0-2 0,0 0 0 0,0 0 0 16,0 0-18-16,0 0-4 0,0 0-1 0,0 0 0 16,0 0 6-16,0 0 1 0,0 0 0 0,0 0 0 15,0 0 6-15,0 0 2 0,0 0 0 0,0 0 0 16,0 0-1-16,0 6 0 0,0-6 0 0,0 6 0 16,0 6-1-16,-3-12 0 0,3 0 0 0,0 12 0 15,0-6-21-15,0 2-4 0,0-8-1 0,0 6 0 16,0-6-4-16,-4 6-2 0,4-6 0 0,0 0 0 15,0 0-6-15,0 0-2 0,0 0 0 0,0 0 0 16,0 0-10-16,0 0 10 0,0 0-10 0,0 0 10 16,0 0-10-16,0 0 0 0,0 0 0 0,0 6 8 15,0-6-28-15,0 9-7 0,4 0-1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31T19:28:01.4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5782 12270 1036 0,'0'0'23'0,"-4"-5"5"0,1 5 0 0,3 0 1 0,0 0-29 0,-11 0 0 0,11 0 0 0,-7 0 0 15,0 0 61-15,4-6 7 0,-4 3 0 0,3 3 1 16,4 0-21-16,0 0-5 0,0 0-1 0,0 0 0 0,0 0-8 16,0 0-2-16,0 0 0 0,0 0 0 15,0 0-6-15,0 0-2 0,-3 9 0 0,3-9 0 16,0 0-6-16,-4 5-2 0,1 7 0 0,-1-6 0 0,1 0-6 0,-1 0-2 15,4 3 0-15,-4 2 0 0,1 1-8 16,3-6 0-16,-7 6 0 16,3 0 0-16,4 2 0 0,-3 4 0 0,-1-6 0 0,1 2 0 0,-1-2 13 15,1 0 1-15,-1 6 0 0,1-4 0 0,-1-2 30 16,1 0 5-16,3 5 2 0,-4-5 0 0,4-6-51 16,-3 3-25-16,6 3 2 0,-3-12 1 0,0 5 22 0,4 1 0 15,-4 0 0-15,0-6 0 0,0 0 0 16,0 0 0-16,3 6 0 0,1 0 0 0,3 0 0 15,-7-6 0-15,3 0 0 16,-3 0 0-16,7 0-87 0,0-6-16 0,-7 6-3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30T19:32:07.3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6540 13740 596 0,'0'0'25'0,"0"0"-25"16,0 0 62-16,0 0 7 0,0 0 2 0,0 0 0 15,0 0-9-15,0 0-2 0,0 0 0 0,0 0 0 16,0 0-18-16,0 0-4 0,0 0-1 0,0 0 0 16,0 0 6-16,0 0 1 0,0 0 0 0,0 0 0 15,0 0 6-15,0 0 2 0,0 0 0 0,0 0 0 16,0 0-1-16,0 6 0 0,0-6 0 0,0 6 0 16,0 6-1-16,-3-12 0 0,3 0 0 0,0 12 0 15,0-6-21-15,0 2-4 0,0-8-1 0,0 6 0 16,0-6-4-16,-4 6-2 0,4-6 0 0,0 0 0 15,0 0-6-15,0 0-2 0,0 0 0 0,0 0 0 16,0 0-10-16,0 0 10 0,0 0-10 0,0 0 10 16,0 0-10-16,0 0 0 0,0 0 0 0,0 6 8 15,0-6-28-15,0 9-7 0,4 0-1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31T19:28:01.4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5782 12270 1036 0,'0'0'23'0,"-4"-5"5"0,1 5 0 0,3 0 1 0,0 0-29 0,-11 0 0 0,11 0 0 0,-7 0 0 15,0 0 61-15,4-6 7 0,-4 3 0 0,3 3 1 16,4 0-21-16,0 0-5 0,0 0-1 0,0 0 0 0,0 0-8 16,0 0-2-16,0 0 0 0,0 0 0 15,0 0-6-15,0 0-2 0,-3 9 0 0,3-9 0 16,0 0-6-16,-4 5-2 0,1 7 0 0,-1-6 0 0,1 0-6 0,-1 0-2 15,4 3 0-15,-4 2 0 0,1 1-8 16,3-6 0-16,-7 6 0 16,3 0 0-16,4 2 0 0,-3 4 0 0,-1-6 0 0,1 2 0 0,-1-2 13 15,1 0 1-15,-1 6 0 0,1-4 0 0,-1-2 30 16,1 0 5-16,3 5 2 0,-4-5 0 0,4-6-51 16,-3 3-25-16,6 3 2 0,-3-12 1 0,0 5 22 0,4 1 0 15,-4 0 0-15,0-6 0 0,0 0 0 16,0 0 0-16,3 6 0 0,1 0 0 0,3 0 0 15,-7-6 0-15,3 0 0 16,-3 0 0-16,7 0-87 0,0-6-16 0,-7 6-3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31T19:58:31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7136 0 0,'0'0'200'0'0,"0"0"48"0"0,0 0-248 0 0,0 0 0 0 0,0 0 0 0 0,0 0 0 0 0,0 0 448 0 0,0 0 48 0 0,0 0 8 0 0,0 8 0 0 0,0-8-200 0 0,4 10-40 0 0,-4-10-8 0 0,0 0 0 0 0,0 0-456 0 0,0 0-96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31T19:59:00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 0 7456 0 0,'0'0'160'0'0,"-9"8"40"0"0,9-8 8 0 0,-9 7 0 0 0,5 1-208 0 0,0 7 0 0 0,-1-3 0 0 0,1 2 0 0 0,-1 0-240 0 0,5 5-88 0 0,-4-4-24 0 0,4 0 0 0 0,4-5-160 0 0,-4-2-32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48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ustomXml" Target="../ink/ink8.xml"/><Relationship Id="rId16" Type="http://schemas.openxmlformats.org/officeDocument/2006/relationships/customXml" Target="../ink/ink9.xml"/><Relationship Id="rId1" Type="http://schemas.openxmlformats.org/officeDocument/2006/relationships/slideLayout" Target="../slideLayouts/slideLayout2.xml"/><Relationship Id="rId24" Type="http://schemas.openxmlformats.org/officeDocument/2006/relationships/customXml" Target="../ink/ink10.xml"/><Relationship Id="rId37" Type="http://schemas.openxmlformats.org/officeDocument/2006/relationships/image" Target="../media/image25.png"/><Relationship Id="rId15" Type="http://schemas.openxmlformats.org/officeDocument/2006/relationships/image" Target="../media/image14.png"/><Relationship Id="rId23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quatorze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EE5BD2C-AAC0-40AD-AB21-5FC1A7592B36}"/>
                  </a:ext>
                </a:extLst>
              </p14:cNvPr>
              <p14:cNvContentPartPr/>
              <p14:nvPr/>
            </p14:nvContentPartPr>
            <p14:xfrm>
              <a:off x="2351880" y="4946400"/>
              <a:ext cx="2880" cy="31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EE5BD2C-AAC0-40AD-AB21-5FC1A7592B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2520" y="4937040"/>
                <a:ext cx="21600" cy="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7FF5DCE-2A9B-4827-AF71-F707B2DF979B}"/>
                  </a:ext>
                </a:extLst>
              </p14:cNvPr>
              <p14:cNvContentPartPr/>
              <p14:nvPr/>
            </p14:nvContentPartPr>
            <p14:xfrm>
              <a:off x="2037240" y="4412160"/>
              <a:ext cx="44640" cy="1209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7FF5DCE-2A9B-4827-AF71-F707B2DF979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27880" y="4402800"/>
                <a:ext cx="63360" cy="13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L’Imparfait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 mode of the past tense.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Used to describe…</a:t>
            </a:r>
          </a:p>
          <a:p>
            <a:pPr marL="0" indent="0">
              <a:buNone/>
            </a:pPr>
            <a:r>
              <a:rPr lang="en-US" dirty="0"/>
              <a:t>	habitual actions of the past.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étaient</a:t>
            </a:r>
            <a:r>
              <a:rPr lang="en-US" dirty="0"/>
              <a:t> </a:t>
            </a:r>
            <a:r>
              <a:rPr lang="en-US" dirty="0" err="1"/>
              <a:t>jeunes</a:t>
            </a:r>
            <a:r>
              <a:rPr lang="en-US" dirty="0"/>
              <a:t>, Justin et Justine </a:t>
            </a:r>
            <a:r>
              <a:rPr lang="en-US" dirty="0" err="1"/>
              <a:t>jouaient</a:t>
            </a:r>
            <a:r>
              <a:rPr lang="en-US" dirty="0"/>
              <a:t> à  </a:t>
            </a:r>
            <a:r>
              <a:rPr lang="en-US" i="1" dirty="0"/>
              <a:t>Monopoly </a:t>
            </a:r>
            <a:r>
              <a:rPr lang="en-US" dirty="0"/>
              <a:t>le 		</a:t>
            </a:r>
            <a:r>
              <a:rPr lang="en-US" dirty="0" err="1"/>
              <a:t>samedi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chantais</a:t>
            </a:r>
            <a:r>
              <a:rPr lang="en-US" dirty="0"/>
              <a:t> tout le temps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habitais</a:t>
            </a:r>
            <a:r>
              <a:rPr lang="en-US" dirty="0"/>
              <a:t> Vermont.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9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L’Imparfait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 mode of the past tense.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Used to describe…</a:t>
            </a:r>
          </a:p>
          <a:p>
            <a:pPr marL="0" indent="0">
              <a:buNone/>
            </a:pPr>
            <a:r>
              <a:rPr lang="en-US" dirty="0"/>
              <a:t>	two simultaneous actions of the past.</a:t>
            </a:r>
          </a:p>
          <a:p>
            <a:pPr marL="0" indent="0">
              <a:buNone/>
            </a:pPr>
            <a:r>
              <a:rPr lang="en-US" dirty="0"/>
              <a:t>	Nous </a:t>
            </a:r>
            <a:r>
              <a:rPr lang="en-US" dirty="0" err="1"/>
              <a:t>faisions</a:t>
            </a:r>
            <a:r>
              <a:rPr lang="en-US" dirty="0"/>
              <a:t> la </a:t>
            </a:r>
            <a:r>
              <a:rPr lang="en-US" dirty="0" err="1"/>
              <a:t>lessive</a:t>
            </a:r>
            <a:r>
              <a:rPr lang="en-US" dirty="0"/>
              <a:t> et nous </a:t>
            </a:r>
            <a:r>
              <a:rPr lang="en-US" dirty="0" err="1"/>
              <a:t>écoutions</a:t>
            </a:r>
            <a:r>
              <a:rPr lang="en-US" dirty="0"/>
              <a:t> la musique de Taylor 	Swift.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0530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L’Imparfait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 mode of the past tense.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Used to describe…</a:t>
            </a:r>
          </a:p>
          <a:p>
            <a:pPr marL="0" indent="0">
              <a:buNone/>
            </a:pPr>
            <a:r>
              <a:rPr lang="en-US" dirty="0"/>
              <a:t>	an action in the process of being completed.</a:t>
            </a:r>
          </a:p>
          <a:p>
            <a:pPr marL="0" indent="0">
              <a:buNone/>
            </a:pPr>
            <a:r>
              <a:rPr lang="en-US" dirty="0"/>
              <a:t>	Victor Hugo </a:t>
            </a:r>
            <a:r>
              <a:rPr lang="en-US" dirty="0" err="1"/>
              <a:t>écrivait</a:t>
            </a:r>
            <a:r>
              <a:rPr lang="en-US" dirty="0"/>
              <a:t> </a:t>
            </a:r>
            <a:r>
              <a:rPr lang="en-US" i="1" dirty="0"/>
              <a:t>Les </a:t>
            </a:r>
            <a:r>
              <a:rPr lang="en-US" i="1" dirty="0" err="1"/>
              <a:t>Misérables</a:t>
            </a:r>
            <a:r>
              <a:rPr lang="en-US" i="1" dirty="0"/>
              <a:t> </a:t>
            </a:r>
            <a:r>
              <a:rPr lang="en-US" dirty="0"/>
              <a:t>à </a:t>
            </a:r>
            <a:r>
              <a:rPr lang="en-US" dirty="0" err="1"/>
              <a:t>l’heure</a:t>
            </a:r>
            <a:r>
              <a:rPr lang="en-US" dirty="0"/>
              <a:t> de </a:t>
            </a:r>
            <a:r>
              <a:rPr lang="en-US" dirty="0" err="1"/>
              <a:t>souper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5016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L’Imparfait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 mode of the past tense.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Used to describe…</a:t>
            </a:r>
          </a:p>
          <a:p>
            <a:pPr marL="0" indent="0">
              <a:buNone/>
            </a:pPr>
            <a:r>
              <a:rPr lang="en-US" dirty="0"/>
              <a:t>	ongoing activities of the past.</a:t>
            </a:r>
          </a:p>
          <a:p>
            <a:pPr marL="0" indent="0">
              <a:buNone/>
            </a:pPr>
            <a:r>
              <a:rPr lang="en-US" dirty="0"/>
              <a:t>	Les gens </a:t>
            </a:r>
            <a:r>
              <a:rPr lang="en-US" dirty="0" err="1"/>
              <a:t>allaient</a:t>
            </a:r>
            <a:r>
              <a:rPr lang="en-US" dirty="0"/>
              <a:t> chez Gatsby </a:t>
            </a:r>
            <a:r>
              <a:rPr lang="en-US" dirty="0" err="1"/>
              <a:t>parce</a:t>
            </a:r>
            <a:r>
              <a:rPr lang="en-US" dirty="0"/>
              <a:t> </a:t>
            </a:r>
            <a:r>
              <a:rPr lang="en-US" dirty="0" err="1"/>
              <a:t>qu’il</a:t>
            </a:r>
            <a:r>
              <a:rPr lang="en-US" dirty="0"/>
              <a:t> </a:t>
            </a:r>
            <a:r>
              <a:rPr lang="en-US" dirty="0" err="1"/>
              <a:t>donnait</a:t>
            </a:r>
            <a:r>
              <a:rPr lang="en-US" dirty="0"/>
              <a:t> des fêtes.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7891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L’Imparfait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 mode of the past tense.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Used to describe…</a:t>
            </a:r>
          </a:p>
          <a:p>
            <a:pPr marL="0" indent="0">
              <a:buNone/>
            </a:pPr>
            <a:r>
              <a:rPr lang="en-US" dirty="0"/>
              <a:t>	an ongoing activities of the past which was interrupted by 	another action.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fr-FR" dirty="0"/>
              <a:t>Lucy aboyait à la lune quand elle a vu un écureuil.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8956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 Passé </a:t>
            </a:r>
            <a:r>
              <a:rPr lang="en-US" dirty="0" err="1"/>
              <a:t>Composé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 mode of the past tense.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Used to describe…</a:t>
            </a:r>
          </a:p>
          <a:p>
            <a:pPr marL="0" indent="0">
              <a:buNone/>
            </a:pPr>
            <a:r>
              <a:rPr lang="en-US" dirty="0"/>
              <a:t>	an event that occurred during a specified time period.</a:t>
            </a:r>
          </a:p>
          <a:p>
            <a:pPr marL="0" indent="0">
              <a:buNone/>
            </a:pPr>
            <a:r>
              <a:rPr lang="en-US" dirty="0"/>
              <a:t>	La </a:t>
            </a:r>
            <a:r>
              <a:rPr lang="en-US" dirty="0" err="1"/>
              <a:t>deuxième</a:t>
            </a:r>
            <a:r>
              <a:rPr lang="en-US" dirty="0"/>
              <a:t> guerre </a:t>
            </a:r>
            <a:r>
              <a:rPr lang="en-US" dirty="0" err="1"/>
              <a:t>mondiale</a:t>
            </a:r>
            <a:r>
              <a:rPr lang="en-US" dirty="0"/>
              <a:t> a </a:t>
            </a:r>
            <a:r>
              <a:rPr lang="en-US" dirty="0" err="1"/>
              <a:t>duré</a:t>
            </a:r>
            <a:r>
              <a:rPr lang="en-US" dirty="0"/>
              <a:t> de 1931 à 1945.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Clothilde</a:t>
            </a:r>
            <a:r>
              <a:rPr lang="en-US" dirty="0"/>
              <a:t> a </a:t>
            </a:r>
            <a:r>
              <a:rPr lang="en-US" dirty="0" err="1"/>
              <a:t>habité</a:t>
            </a:r>
            <a:r>
              <a:rPr lang="en-US" dirty="0"/>
              <a:t> Rouen pendant six ans.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46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 Passé </a:t>
            </a:r>
            <a:r>
              <a:rPr lang="en-US" dirty="0" err="1"/>
              <a:t>Composé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 mode of the past tense.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Used to describe…</a:t>
            </a:r>
          </a:p>
          <a:p>
            <a:pPr marL="0" indent="0">
              <a:buNone/>
            </a:pPr>
            <a:r>
              <a:rPr lang="en-US" dirty="0"/>
              <a:t>	a succession of events in the past.</a:t>
            </a:r>
          </a:p>
          <a:p>
            <a:pPr marL="0" indent="0">
              <a:buNone/>
            </a:pPr>
            <a:r>
              <a:rPr lang="en-US" dirty="0"/>
              <a:t>	Ce </a:t>
            </a:r>
            <a:r>
              <a:rPr lang="en-US" dirty="0" err="1"/>
              <a:t>matin</a:t>
            </a:r>
            <a:r>
              <a:rPr lang="en-US" dirty="0"/>
              <a:t>, je me </a:t>
            </a:r>
            <a:r>
              <a:rPr lang="en-US" dirty="0" err="1"/>
              <a:t>suis</a:t>
            </a:r>
            <a:r>
              <a:rPr lang="en-US" dirty="0"/>
              <a:t> </a:t>
            </a:r>
            <a:r>
              <a:rPr lang="en-US" dirty="0" err="1"/>
              <a:t>levé</a:t>
            </a:r>
            <a:r>
              <a:rPr lang="en-US" dirty="0"/>
              <a:t>, </a:t>
            </a:r>
            <a:r>
              <a:rPr lang="en-US" dirty="0" err="1"/>
              <a:t>j’ai</a:t>
            </a:r>
            <a:r>
              <a:rPr lang="en-US" dirty="0"/>
              <a:t> </a:t>
            </a:r>
            <a:r>
              <a:rPr lang="en-US" dirty="0" err="1"/>
              <a:t>mangé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brioche à la </a:t>
            </a:r>
            <a:r>
              <a:rPr lang="en-US" dirty="0" err="1"/>
              <a:t>cannelle</a:t>
            </a:r>
            <a:r>
              <a:rPr lang="en-US" dirty="0"/>
              <a:t>, et 		je </a:t>
            </a:r>
            <a:r>
              <a:rPr lang="en-US" dirty="0" err="1"/>
              <a:t>suis</a:t>
            </a:r>
            <a:r>
              <a:rPr lang="en-US" dirty="0"/>
              <a:t> </a:t>
            </a:r>
            <a:r>
              <a:rPr lang="en-US" dirty="0" err="1"/>
              <a:t>allé</a:t>
            </a:r>
            <a:r>
              <a:rPr lang="en-US" dirty="0"/>
              <a:t> à </a:t>
            </a:r>
            <a:r>
              <a:rPr lang="en-US" dirty="0" err="1"/>
              <a:t>l’école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Ce </a:t>
            </a:r>
            <a:r>
              <a:rPr lang="en-US" dirty="0" err="1"/>
              <a:t>matin</a:t>
            </a:r>
            <a:r>
              <a:rPr lang="en-US" dirty="0"/>
              <a:t>, ma </a:t>
            </a:r>
            <a:r>
              <a:rPr lang="en-US" dirty="0" err="1"/>
              <a:t>soeur</a:t>
            </a:r>
            <a:r>
              <a:rPr lang="en-US" dirty="0"/>
              <a:t> </a:t>
            </a:r>
            <a:r>
              <a:rPr lang="en-US" dirty="0" err="1"/>
              <a:t>s’est</a:t>
            </a:r>
            <a:r>
              <a:rPr lang="en-US" dirty="0"/>
              <a:t> </a:t>
            </a:r>
            <a:r>
              <a:rPr lang="en-US" dirty="0" err="1"/>
              <a:t>levée</a:t>
            </a:r>
            <a:r>
              <a:rPr lang="en-US" dirty="0"/>
              <a:t>, </a:t>
            </a:r>
            <a:r>
              <a:rPr lang="en-US" dirty="0" err="1"/>
              <a:t>elle</a:t>
            </a:r>
            <a:r>
              <a:rPr lang="en-US" dirty="0"/>
              <a:t> a </a:t>
            </a:r>
            <a:r>
              <a:rPr lang="en-US" dirty="0" err="1"/>
              <a:t>mangé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brioche à la 			</a:t>
            </a:r>
            <a:r>
              <a:rPr lang="en-US" dirty="0" err="1"/>
              <a:t>cannelle</a:t>
            </a:r>
            <a:r>
              <a:rPr lang="en-US" dirty="0"/>
              <a:t>, et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allée</a:t>
            </a:r>
            <a:r>
              <a:rPr lang="en-US" dirty="0"/>
              <a:t> à </a:t>
            </a:r>
            <a:r>
              <a:rPr lang="en-US" dirty="0" err="1"/>
              <a:t>l’école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805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 Passé </a:t>
            </a:r>
            <a:r>
              <a:rPr lang="en-US" dirty="0" err="1"/>
              <a:t>Composé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 mode of the past tense.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Used to describe…</a:t>
            </a:r>
          </a:p>
          <a:p>
            <a:pPr marL="0" indent="0">
              <a:buNone/>
            </a:pPr>
            <a:r>
              <a:rPr lang="en-US" dirty="0"/>
              <a:t>	an event which interrupted an on-going action of the past .</a:t>
            </a:r>
          </a:p>
          <a:p>
            <a:pPr marL="0" indent="0">
              <a:buNone/>
            </a:pPr>
            <a:r>
              <a:rPr lang="en-US" dirty="0"/>
              <a:t>	Nous </a:t>
            </a:r>
            <a:r>
              <a:rPr lang="en-US" dirty="0" err="1"/>
              <a:t>regardions</a:t>
            </a:r>
            <a:r>
              <a:rPr lang="en-US" dirty="0"/>
              <a:t> la pièce au </a:t>
            </a:r>
            <a:r>
              <a:rPr lang="en-US" dirty="0" err="1"/>
              <a:t>théâtre</a:t>
            </a:r>
            <a:r>
              <a:rPr lang="en-US" dirty="0"/>
              <a:t> </a:t>
            </a:r>
            <a:r>
              <a:rPr lang="en-US" dirty="0" err="1"/>
              <a:t>quand</a:t>
            </a:r>
            <a:r>
              <a:rPr lang="en-US" dirty="0"/>
              <a:t> un </a:t>
            </a:r>
            <a:r>
              <a:rPr lang="en-US" dirty="0" err="1"/>
              <a:t>incendie</a:t>
            </a:r>
            <a:r>
              <a:rPr lang="en-US" dirty="0"/>
              <a:t> a 			        </a:t>
            </a:r>
            <a:r>
              <a:rPr lang="en-US" dirty="0" err="1"/>
              <a:t>commencé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5033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8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Le passé </a:t>
            </a:r>
            <a:r>
              <a:rPr lang="en-US" sz="2800" b="1" dirty="0" err="1"/>
              <a:t>compsosé</a:t>
            </a:r>
            <a:r>
              <a:rPr lang="en-US" sz="2800" b="1" dirty="0"/>
              <a:t> avec </a:t>
            </a:r>
            <a:r>
              <a:rPr lang="en-US" sz="2800" b="1" dirty="0" err="1"/>
              <a:t>être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1535"/>
            <a:ext cx="10515600" cy="50154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devenir</a:t>
            </a:r>
            <a:r>
              <a:rPr lang="en-US" dirty="0"/>
              <a:t>				</a:t>
            </a:r>
            <a:r>
              <a:rPr lang="en-US" dirty="0" err="1"/>
              <a:t>naÎtre</a:t>
            </a:r>
            <a:r>
              <a:rPr lang="en-US" dirty="0"/>
              <a:t>					je</a:t>
            </a:r>
          </a:p>
          <a:p>
            <a:pPr marL="0" indent="0">
              <a:buNone/>
            </a:pPr>
            <a:r>
              <a:rPr lang="en-US" dirty="0" err="1"/>
              <a:t>revenir</a:t>
            </a:r>
            <a:r>
              <a:rPr lang="en-US" dirty="0"/>
              <a:t>				</a:t>
            </a:r>
            <a:r>
              <a:rPr lang="en-US" dirty="0" err="1"/>
              <a:t>descendre</a:t>
            </a:r>
            <a:r>
              <a:rPr lang="en-US" dirty="0"/>
              <a:t>				</a:t>
            </a:r>
            <a:r>
              <a:rPr lang="en-US" dirty="0" err="1"/>
              <a:t>tu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monter</a:t>
            </a:r>
            <a:r>
              <a:rPr lang="en-US" dirty="0"/>
              <a:t>				</a:t>
            </a:r>
            <a:r>
              <a:rPr lang="en-US" dirty="0" err="1"/>
              <a:t>entrer</a:t>
            </a:r>
            <a:r>
              <a:rPr lang="en-US" dirty="0"/>
              <a:t>					</a:t>
            </a:r>
            <a:r>
              <a:rPr lang="en-US" dirty="0" err="1"/>
              <a:t>elle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sortir</a:t>
            </a:r>
            <a:r>
              <a:rPr lang="en-US" dirty="0"/>
              <a:t>					</a:t>
            </a:r>
            <a:r>
              <a:rPr lang="en-US" dirty="0" err="1"/>
              <a:t>retourner</a:t>
            </a:r>
            <a:r>
              <a:rPr lang="en-US" dirty="0"/>
              <a:t>				nous</a:t>
            </a:r>
          </a:p>
          <a:p>
            <a:pPr marL="0" indent="0">
              <a:buNone/>
            </a:pPr>
            <a:r>
              <a:rPr lang="en-US" dirty="0" err="1"/>
              <a:t>venir</a:t>
            </a:r>
            <a:r>
              <a:rPr lang="en-US" dirty="0"/>
              <a:t>					</a:t>
            </a:r>
            <a:r>
              <a:rPr lang="en-US" dirty="0" err="1"/>
              <a:t>tomber</a:t>
            </a:r>
            <a:r>
              <a:rPr lang="en-US" dirty="0"/>
              <a:t>				</a:t>
            </a:r>
            <a:r>
              <a:rPr lang="en-US" dirty="0" err="1"/>
              <a:t>vous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arriver				</a:t>
            </a:r>
            <a:r>
              <a:rPr lang="en-US" dirty="0" err="1"/>
              <a:t>rester</a:t>
            </a:r>
            <a:r>
              <a:rPr lang="en-US" dirty="0"/>
              <a:t>					</a:t>
            </a:r>
            <a:r>
              <a:rPr lang="en-US" dirty="0" err="1"/>
              <a:t>ils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aller</a:t>
            </a:r>
            <a:r>
              <a:rPr lang="en-US" dirty="0"/>
              <a:t>					</a:t>
            </a:r>
            <a:r>
              <a:rPr lang="en-US" dirty="0" err="1"/>
              <a:t>mourir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partir</a:t>
            </a:r>
            <a:r>
              <a:rPr lang="en-US" dirty="0"/>
              <a:t>					passer</a:t>
            </a:r>
          </a:p>
          <a:p>
            <a:pPr marL="0" indent="0">
              <a:buNone/>
            </a:pPr>
            <a:r>
              <a:rPr lang="en-US" dirty="0" err="1"/>
              <a:t>rentrer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B1D72034-7DA8-4A32-89CA-F994ECD89A18}"/>
                  </a:ext>
                </a:extLst>
              </p14:cNvPr>
              <p14:cNvContentPartPr/>
              <p14:nvPr/>
            </p14:nvContentPartPr>
            <p14:xfrm>
              <a:off x="4499249" y="6434358"/>
              <a:ext cx="1800" cy="684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B1D72034-7DA8-4A32-89CA-F994ECD89A1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490609" y="6425358"/>
                <a:ext cx="19440" cy="2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61938785-063C-49AD-AD74-2184D0A1E699}"/>
                  </a:ext>
                </a:extLst>
              </p14:cNvPr>
              <p14:cNvContentPartPr/>
              <p14:nvPr/>
            </p14:nvContentPartPr>
            <p14:xfrm>
              <a:off x="1470569" y="5543358"/>
              <a:ext cx="16200" cy="5256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61938785-063C-49AD-AD74-2184D0A1E699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387413" y="5534358"/>
                <a:ext cx="740871" cy="61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94" name="Ink 93">
                <a:extLst>
                  <a:ext uri="{FF2B5EF4-FFF2-40B4-BE49-F238E27FC236}">
                    <a16:creationId xmlns:a16="http://schemas.microsoft.com/office/drawing/2014/main" id="{EA850B0E-ED00-4330-BBA5-9380F8EA2AD4}"/>
                  </a:ext>
                </a:extLst>
              </p14:cNvPr>
              <p14:cNvContentPartPr/>
              <p14:nvPr/>
            </p14:nvContentPartPr>
            <p14:xfrm>
              <a:off x="1821929" y="401118"/>
              <a:ext cx="10080" cy="14760"/>
            </p14:xfrm>
          </p:contentPart>
        </mc:Choice>
        <mc:Fallback xmlns="">
          <p:pic>
            <p:nvPicPr>
              <p:cNvPr id="94" name="Ink 93">
                <a:extLst>
                  <a:ext uri="{FF2B5EF4-FFF2-40B4-BE49-F238E27FC236}">
                    <a16:creationId xmlns:a16="http://schemas.microsoft.com/office/drawing/2014/main" id="{EA850B0E-ED00-4330-BBA5-9380F8EA2AD4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091131" y="308958"/>
                <a:ext cx="2030757" cy="104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568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08C11-852B-4A8A-8BEE-A4331E728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2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BFDFC-6872-40F8-95A2-D954757D0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6591"/>
            <a:ext cx="10515600" cy="5620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Yesterday, at 7 PM, Jacques and Pierre sang La Marseillaise.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was playing football and I fell.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was reading when suddenly the bell rang.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(familiar) climbed the hill (la </a:t>
            </a:r>
            <a:r>
              <a:rPr lang="en-US" dirty="0" err="1"/>
              <a:t>colline</a:t>
            </a:r>
            <a:r>
              <a:rPr lang="en-US" dirty="0"/>
              <a:t>) to your home after school.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Charlotte was born in France.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entered the school.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92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 will happily begin vacation today.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5F0EA03-5B2D-4EDC-AA3D-0E891647334F}"/>
                  </a:ext>
                </a:extLst>
              </p14:cNvPr>
              <p14:cNvContentPartPr/>
              <p14:nvPr/>
            </p14:nvContentPartPr>
            <p14:xfrm>
              <a:off x="1375560" y="2161800"/>
              <a:ext cx="8022960" cy="744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5F0EA03-5B2D-4EDC-AA3D-0E89164733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66200" y="2152440"/>
                <a:ext cx="8041680" cy="76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Homework due Monday, March 24</a:t>
            </a:r>
          </a:p>
          <a:p>
            <a:pPr marL="0" indent="0" algn="ctr">
              <a:buNone/>
            </a:pPr>
            <a:r>
              <a:rPr lang="en-US" dirty="0"/>
              <a:t>Make-up of all assignments going back to the start of absence.</a:t>
            </a:r>
          </a:p>
        </p:txBody>
      </p:sp>
    </p:spTree>
    <p:extLst>
      <p:ext uri="{BB962C8B-B14F-4D97-AF65-F5344CB8AC3E}">
        <p14:creationId xmlns:p14="http://schemas.microsoft.com/office/powerpoint/2010/main" val="1169816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Justin arrived in Paris on Monday. Justin and Pierre went to the Louvre Museum on Tuesday. Justin and I fell into the Seine on Wednesday. You and Justin departed for the United States on Thursday.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461D6E6-7FDC-430D-8FBD-186401677F51}"/>
                  </a:ext>
                </a:extLst>
              </p14:cNvPr>
              <p14:cNvContentPartPr/>
              <p14:nvPr/>
            </p14:nvContentPartPr>
            <p14:xfrm>
              <a:off x="4432320" y="2713320"/>
              <a:ext cx="6445440" cy="2813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461D6E6-7FDC-430D-8FBD-186401677F5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22960" y="2703960"/>
                <a:ext cx="6464160" cy="283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1654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quatorze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EE5BD2C-AAC0-40AD-AB21-5FC1A7592B36}"/>
                  </a:ext>
                </a:extLst>
              </p14:cNvPr>
              <p14:cNvContentPartPr/>
              <p14:nvPr/>
            </p14:nvContentPartPr>
            <p14:xfrm>
              <a:off x="2351880" y="4946400"/>
              <a:ext cx="2880" cy="31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EE5BD2C-AAC0-40AD-AB21-5FC1A7592B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2520" y="4937040"/>
                <a:ext cx="21600" cy="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7FF5DCE-2A9B-4827-AF71-F707B2DF979B}"/>
                  </a:ext>
                </a:extLst>
              </p14:cNvPr>
              <p14:cNvContentPartPr/>
              <p14:nvPr/>
            </p14:nvContentPartPr>
            <p14:xfrm>
              <a:off x="2037240" y="4412160"/>
              <a:ext cx="44640" cy="1209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7FF5DCE-2A9B-4827-AF71-F707B2DF979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27880" y="4402800"/>
                <a:ext cx="63360" cy="13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8432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59469-2AF8-4396-9F37-0C9775D96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6D13B-9ECA-4C82-B160-283DD6F66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vacances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vacances</a:t>
            </a:r>
            <a:r>
              <a:rPr lang="en-US" dirty="0"/>
              <a:t>, les </a:t>
            </a:r>
            <a:r>
              <a:rPr lang="en-US" dirty="0" err="1"/>
              <a:t>vacances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vacances</a:t>
            </a:r>
            <a:r>
              <a:rPr lang="en-US" dirty="0"/>
              <a:t>, les </a:t>
            </a:r>
            <a:r>
              <a:rPr lang="en-US" dirty="0" err="1"/>
              <a:t>vacances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4287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quatorze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l’imparfait / passé composé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EE5BD2C-AAC0-40AD-AB21-5FC1A7592B36}"/>
                  </a:ext>
                </a:extLst>
              </p14:cNvPr>
              <p14:cNvContentPartPr/>
              <p14:nvPr/>
            </p14:nvContentPartPr>
            <p14:xfrm>
              <a:off x="2351880" y="4946400"/>
              <a:ext cx="2880" cy="31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EE5BD2C-AAC0-40AD-AB21-5FC1A7592B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2520" y="4937040"/>
                <a:ext cx="21600" cy="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7FF5DCE-2A9B-4827-AF71-F707B2DF979B}"/>
                  </a:ext>
                </a:extLst>
              </p14:cNvPr>
              <p14:cNvContentPartPr/>
              <p14:nvPr/>
            </p14:nvContentPartPr>
            <p14:xfrm>
              <a:off x="2037240" y="4412160"/>
              <a:ext cx="44640" cy="1209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7FF5DCE-2A9B-4827-AF71-F707B2DF979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27880" y="4402800"/>
                <a:ext cx="63360" cy="13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9886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75846"/>
            <a:ext cx="10515600" cy="176725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/>
              <a:t>Both the British commander Wolfe and the French commander Montcalm died at the battle of the Plains of Abraham. A monument in honor of both men in Quebec says: </a:t>
            </a:r>
            <a:br>
              <a:rPr lang="en-US" sz="2800" b="1" dirty="0"/>
            </a:br>
            <a:r>
              <a:rPr lang="en-US" sz="2800" b="1" dirty="0"/>
              <a:t>“Mortem </a:t>
            </a:r>
            <a:r>
              <a:rPr lang="en-US" sz="2800" b="1" dirty="0" err="1"/>
              <a:t>virtus</a:t>
            </a:r>
            <a:r>
              <a:rPr lang="en-US" sz="2800" b="1" dirty="0"/>
              <a:t> </a:t>
            </a:r>
            <a:r>
              <a:rPr lang="en-US" sz="2800" b="1" dirty="0" err="1"/>
              <a:t>communem</a:t>
            </a:r>
            <a:r>
              <a:rPr lang="en-US" sz="2800" b="1" dirty="0"/>
              <a:t>; </a:t>
            </a:r>
            <a:r>
              <a:rPr lang="en-US" sz="2800" b="1" dirty="0" err="1"/>
              <a:t>faman</a:t>
            </a:r>
            <a:r>
              <a:rPr lang="en-US" sz="2800" b="1" dirty="0"/>
              <a:t> </a:t>
            </a:r>
            <a:r>
              <a:rPr lang="en-US" sz="2800" b="1" dirty="0" err="1"/>
              <a:t>historia</a:t>
            </a:r>
            <a:r>
              <a:rPr lang="en-US" sz="2800" b="1" dirty="0"/>
              <a:t>; </a:t>
            </a:r>
            <a:r>
              <a:rPr lang="en-US" sz="2800" b="1" dirty="0" err="1"/>
              <a:t>monumentum</a:t>
            </a:r>
            <a:r>
              <a:rPr lang="en-US" sz="2800" b="1" dirty="0"/>
              <a:t> </a:t>
            </a:r>
            <a:r>
              <a:rPr lang="en-US" sz="2800" b="1" dirty="0" err="1"/>
              <a:t>posteritas</a:t>
            </a:r>
            <a:r>
              <a:rPr lang="en-US" sz="2800" b="1" dirty="0"/>
              <a:t> </a:t>
            </a:r>
            <a:r>
              <a:rPr lang="en-US" sz="2800" b="1" dirty="0" err="1"/>
              <a:t>dedit</a:t>
            </a:r>
            <a:r>
              <a:rPr lang="en-US" sz="2800" b="1" dirty="0"/>
              <a:t>”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943100"/>
            <a:ext cx="4933949" cy="4233863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572250" y="2185988"/>
            <a:ext cx="3543300" cy="384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86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L’Imparfait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 mode of the past tense.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Used to describe…</a:t>
            </a:r>
          </a:p>
          <a:p>
            <a:pPr marL="0" indent="0">
              <a:buNone/>
            </a:pPr>
            <a:r>
              <a:rPr lang="en-US" dirty="0"/>
              <a:t>	the background details of a story, event or place.</a:t>
            </a:r>
          </a:p>
          <a:p>
            <a:pPr marL="0" indent="0">
              <a:buNone/>
            </a:pPr>
            <a:r>
              <a:rPr lang="en-US" dirty="0"/>
              <a:t>La rue </a:t>
            </a:r>
            <a:r>
              <a:rPr lang="en-US" dirty="0" err="1"/>
              <a:t>était</a:t>
            </a:r>
            <a:r>
              <a:rPr lang="en-US" dirty="0"/>
              <a:t> </a:t>
            </a:r>
            <a:r>
              <a:rPr lang="en-US" dirty="0" err="1"/>
              <a:t>sombre</a:t>
            </a:r>
            <a:r>
              <a:rPr lang="en-US" dirty="0"/>
              <a:t> et sale, et </a:t>
            </a:r>
            <a:r>
              <a:rPr lang="en-US" dirty="0" err="1"/>
              <a:t>j’avais</a:t>
            </a:r>
            <a:r>
              <a:rPr lang="en-US" dirty="0"/>
              <a:t> </a:t>
            </a:r>
            <a:r>
              <a:rPr lang="en-US" dirty="0" err="1"/>
              <a:t>peur</a:t>
            </a:r>
            <a:r>
              <a:rPr lang="en-US" dirty="0"/>
              <a:t> </a:t>
            </a:r>
            <a:r>
              <a:rPr lang="en-US" dirty="0" err="1"/>
              <a:t>d’y</a:t>
            </a:r>
            <a:r>
              <a:rPr lang="en-US" dirty="0"/>
              <a:t> </a:t>
            </a:r>
            <a:r>
              <a:rPr lang="en-US" dirty="0" err="1"/>
              <a:t>aller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nuit</a:t>
            </a:r>
            <a:r>
              <a:rPr lang="en-US" dirty="0"/>
              <a:t> </a:t>
            </a:r>
            <a:r>
              <a:rPr lang="en-US" dirty="0" err="1"/>
              <a:t>était</a:t>
            </a:r>
            <a:r>
              <a:rPr lang="en-US" dirty="0"/>
              <a:t> </a:t>
            </a:r>
            <a:r>
              <a:rPr lang="en-US" dirty="0" err="1"/>
              <a:t>sombre</a:t>
            </a:r>
            <a:r>
              <a:rPr lang="en-US" dirty="0"/>
              <a:t> et </a:t>
            </a:r>
            <a:r>
              <a:rPr lang="en-US" dirty="0" err="1"/>
              <a:t>orageuse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49307</TotalTime>
  <Words>748</Words>
  <Application>Microsoft Office PowerPoint</Application>
  <PresentationFormat>Widescreen</PresentationFormat>
  <Paragraphs>168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PowerPoint Presentation</vt:lpstr>
      <vt:lpstr>Bonjour!</vt:lpstr>
      <vt:lpstr>Pourquoi tombons-nous?</vt:lpstr>
      <vt:lpstr>PowerPoint Presentation</vt:lpstr>
      <vt:lpstr>Both the British commander Wolfe and the French commander Montcalm died at the battle of the Plains of Abraham. A monument in honor of both men in Quebec says:  “Mortem virtus communem; faman historia; monumentum posteritas dedit”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 passé compsosé avec être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637</cp:revision>
  <cp:lastPrinted>2017-03-27T17:21:08Z</cp:lastPrinted>
  <dcterms:created xsi:type="dcterms:W3CDTF">2016-10-03T16:25:09Z</dcterms:created>
  <dcterms:modified xsi:type="dcterms:W3CDTF">2025-03-14T15:39:02Z</dcterms:modified>
</cp:coreProperties>
</file>