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331" r:id="rId2"/>
    <p:sldId id="367" r:id="rId3"/>
    <p:sldId id="386" r:id="rId4"/>
    <p:sldId id="387" r:id="rId5"/>
    <p:sldId id="388" r:id="rId6"/>
    <p:sldId id="417" r:id="rId7"/>
    <p:sldId id="415" r:id="rId8"/>
    <p:sldId id="392" r:id="rId9"/>
    <p:sldId id="431" r:id="rId10"/>
    <p:sldId id="378" r:id="rId11"/>
    <p:sldId id="379" r:id="rId12"/>
    <p:sldId id="382" r:id="rId13"/>
    <p:sldId id="369" r:id="rId14"/>
    <p:sldId id="385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7"/>
            <p14:sldId id="386"/>
            <p14:sldId id="387"/>
            <p14:sldId id="388"/>
            <p14:sldId id="417"/>
            <p14:sldId id="415"/>
            <p14:sldId id="392"/>
            <p14:sldId id="431"/>
            <p14:sldId id="378"/>
            <p14:sldId id="379"/>
            <p14:sldId id="382"/>
            <p14:sldId id="369"/>
            <p14:sldId id="38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01T13:53:11.0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17343 12355 806 0,'0'0'17'0,"0"0"4"0,0 0 1 0,0 0 2 0,0 0-24 0,-4 9 0 0,4-2 0 0,0-1 0 16,0 3 0-16,0-6 0 0,0-3 0 15,0 10-354-15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4T18:27:42.8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12926 6414 586 0,'0'0'16'0,"-4"-9"4"0,4-8-20 0,-3 5 0 0,3 12 0 0,0 0 0 16,0 0 44-16,0 0 4 0,0 0 0 0,0 0 1 16,0-12-32-16,-4 6-6 0,4 6-2 0,0-6 0 15,0-11-9-15,-3 2 0 0,3-9 0 0,0 19 8 16,0 10-8-16,0-5 0 0,0 0 0 0,0 0 0 16,0 0 0-16,0 0 0 0,0 0 0 0,0 0 0 0,0 0 8 15,0 0-8-15,-4-17 12 0,1 11-4 0,-1 18-16 0,4-6-4 16,0-6-1-16,0 0 0 0,0 0 13 0,0 0 0 15,0 0 0-15,0 0 10 0,0 0 10 0,0 0 1 16,-3 11 1-16,3-11 0 0,0 0 23 0,0 0 5 16,0 0 1-16,0 0 0 0,0 0-10 0,0 0-1 15,0 6-1-15,0 6 0 0,3-3-11 0,-3 0-3 16,0 5 0-16,0-14 0 0,4-23-5 0,-4 23 0 16,0 29-1-16,3-5 0 0,1-1 0 0,-4-8 0 15,3 3 0-15,-3-18 0 0,0-12-9 0,4 12-2 16,-4 0 0-16,3 12 0 0,1 5 0 0,-4 10 0 15,3 2 0-15,-3-3 0 0,4-2-8 0,-1 0 8 0,1 2-8 16,-1 3 8-16,1-2-8 0,-4 2 0 0,3-5 0 16,1 8 8-16,0-5-8 0,-1-4 0 0,-3 4 9 0,4 2-9 15,-4-6 0-15,3-2 0 0,-3 3 0 0,0-1 8 16,4-2-8-16,-4-4 0 0,0 7 0 0,0-10 0 16,0 4 19-16,0-6 2 0,0 6 1 0,0-13 0 15,0-5-35-15,0 0-7 0,0 0-2 0,0 0 0 16,0 0 54-16,0 0 10 0,0 0 2 0,0 0 1 15,0 0-12-15,0 0-2 0,0 0-1 0,0 0 0 16,-4 0-15-16,1-5-3 0,-1-1-1 0,1-6 0 16,-1 0-11-16,4-6-16 0,0 4 4 0,0-4 1 15,0 1 0-15,0-4 0 0,0 3 0 0,0 1 0 16,0-10 11-16,0 10 8 0,-4-7-8 0,4-2 11 16,-3 8-11-16,-1-9 0 0,4 4-12 0,-3-1 12 15,-1-8 0-15,4 9 0 0,-3-1 0 0,-1 3 0 0,4 4 0 16,-3-1 0-16,-1-5 0 0,4-4 0 0,-3-17 0 15,3-3 13-15,-4 9 0 0,4 6 0 0,0 2-13 0,0 1-18 16,0 8 4-16,0-5 1 0,4 8 13 0,-1-5 0 16,1-1 0-16,-1 3 0 0,4 4 0 0,0-1 0 15,0-2 0-15,1 2 0 0,-1 0 0 0,3 4 0 16,1 2 0-16,-1 0 0 0,1 0 0 0,0 6 8 16,-1-5 0-16,-3 5-8 0,4 3 0 0,-1 0 0 15,1 0 0-15,-1 3 0 0,-2 0 0 0,2 0 0 16,1 0-11-16,-4 6 11 0,3-3-12 15,-3 3 4-15,0 5 8 0,0 1-13 0,-3 6 13 0,3-3-9 0,-3 8 9 16,-1 6-8-16,-3 21 8 0,4-17 0 16,-4-21 0-16,3 5 0 0,-3-5 0 0,0 3 0 0,0 2 0 15,0 1 0-15,0-3 0 0,0 2 0 16,0-5 0-16,-3 0 0 0,-1 0 0 0,1 5 8 0,-1 16-8 0,1-13 11 16,-1-2-11-16,-3-6 10 0,0-7-10 0,0 1 10 15,-4 0-10-15,1-6 0 0,-1 0 0 0,1 0 0 16,-5-6 0-16,1 6 0 0,4-6 0 0,-4 1 0 15,-4-1 0-15,4 0 0 0,3 6 0 0,-6-12 0 16,6 6 0-16,-3-3 0 0,3 9 0 0,1-11 0 16,3 11-49-16,0-6-12 0,0 0-3 15,7 6 0-15,0 0-26 0,0 0-6 0,0 0 0 0</inkml:trace>
  <inkml:trace contextRef="#ctx0" brushRef="#br0" timeOffset="648.876">13501 6235 734 0,'0'0'16'0,"0"0"3"0,0 0 1 0,0 0 1 0,0 0-21 0,0-6 0 0,0 0 0 0,0 6 0 16,0 0 122-16,0 0 20 0,0 0 4 0,-4-3 1 15,-3-3-66-15,4 6-13 0,-4-3-2 0,-4 3-1 16,4 0-52-16,0 0-13 0,-4 0 0 0,4-3 0 16,0-3 0-16,-3 6 0 0,10 0 0 0,-7 0 0 15,-4 0 0-15,11 0 0 0,0 0 0 0,-7 9 0 16,7-9 23-16,-7 6 1 0,7 0 1 0,-4 6 0 15,4-6-40-15,0 11-8 0,0-5-1 0,4 0-1 16,-4 2 25-16,7 4 0 0,-4-6 0 0,1 3 0 16,-4 8 0-16,7 9 0 0,-3-8 12 0,3-6-4 15,-4-1-8-15,4 4-10 0,-3-4 10 0,-1 1-13 16,4-15 13-16,-7-3 0 0,4 9 0 0,3-3 0 16,-7-6 0-16,7 3 0 0,-7-3 0 0,11 11 0 15,-1-11 0-15,1 0 0 0,-4-6 0 0,0-5 0 16,3-4 0-16,-2 9 0 0,2-6 0 0,-6-5 0 0,3-7 12 15,-4-2 4-15,1 2 2 16,-1 4 0-16,-3 8-18 0,4 0 10 0,-1-8-10 0,-3 8 8 0,4 6-8 0,-1-6 0 16,-3-5 0-16,4 8 0 0,-4 9-16 0,0 0-4 15,3-6-2-15,-3 6 0 0,0 0 22 0,0 0 0 16,0-6 0-16,0 0 0 0,0 6 0 0,0 0 0 16,0 0 0-16,0 0 0 0,0 0-19 0,0 0 1 15,0 6 0-15,0-3 0 0,0-3 29 0,0 0 5 16,4 6 2-16,-4 0 0 0,0 0-30 0,-4 5-7 15,4 1-1-15,0-6 0 0,0 0 20 0,0 0 0 16,0 3 0-16,0 2 9 0,4-5-9 0,-4 0 0 16,0-6 0-16,7 6 8 0,-7-6-8 15,7 0 0-15,-3 6 0 0,6-6 8 0,-3 6-8 0,4-6-14 16,-4 0 3-16,3 0-414 16,1-12-83-16</inkml:trace>
  <inkml:trace contextRef="#ctx0" brushRef="#br0" timeOffset="1260.659">13963 6314 806 0,'0'0'17'0,"0"0"4"0,0 6 1 0,-4 0 2 0,4 3-24 0,0-3 0 15,-3 5 0-15,3 1 0 0,0 0 100 0,0 0 15 16,0-4 3-16,0 1 1 0,0 0-37 0,3 3-7 15,1 11-2-15,-4-11 0 0,3-6-58 0,-3 3-15 16,4 3 0-16,0 5 0 0,-1-2 47 0,1 2 6 0,-1 1 2 16,1-6 0-16,-1-6-37 0,1 8-7 0,-1-2-2 0,4 0 0 15,-3 0-9-15,-1-1 0 0,-3-11 0 0,0 0 0 16,0 0 0-16,0 0 0 0,0 0 0 0,0 0 0 16,0 0 20-16,0 0 1 0,0 0 1 0,0 0 0 15,7 0-35-15,-7 0-7 0,0 0-2 0,4-11 0 16,-4-1 22-16,0-6 0 0,3 4 0 0,-3 2 0 31,-3 0 0-31,3-6 0 0,0 1 0 0,0 2 0 0,-4-8 0 0,1 5 0 0,-1 3 0 0,4-8 0 16,-3-1-10-16,3 4 10 0,-4 2-13 0,4-8 5 15,0 8 8-15,0-6 0 0,0 7 8 0,-3 2-8 16,3-8 0-16,0 5 0 0,0-3 0 0,0 10 0 16,-4 5 0-16,4 0 9 15,-3 6-9-15,3-6 0 0,0 6 0 0,-4-6-11 0,4 0 0 0,0 6 0 16,0 0 11-16,0 0-13 0,0 0 5 0,7 0 8 15,4-6-44-15,-1 6-2 0,1 0 0 16,0 0 0-16,-1 6 46 0,4 0 0 0,0 6 8 0,0-6-8 16,1 0-28-16,-1 5-13 0,3-5-3 0,-3 3 0 15,1 3-37-15,2 0-8 16</inkml:trace>
  <inkml:trace contextRef="#ctx0" brushRef="#br0" timeOffset="1765.861">14591 6291 806 0,'0'0'17'0,"0"0"4"0,0 0 1 0,0 0 2 0,0 0-24 15,0 0 0-15,-4-9 0 0,1 6 0 0,3 3 56 0,-4-6 6 16,-3-3 2-16,-3 9 0 0,3-6 12 0,-4 6 2 0,0 0 1 0,1 6 0 15,-1-6-24-15,-3 6-5 0,4-6-1 0,-5 6 0 16,5 0-14-16,-4 8-3 0,3-2-1 0,1 0 0 16,3-6-31-16,-4 0 0 0,7 3 0 0,-3 8 0 15,4 1 0-15,-1-6 0 0,1 5 0 0,-1-2 0 16,4 3 11-16,-3-7-11 16,3 4 12-16,0-3-12 0,0-6 12 0,0 5-4 0,0-11 0 0,3 12-8 15,-3-6 16-15,0-6-4 0,7 6-1 0,-3 3 0 16,3 8-3-16,0-11 0 0,-7-6 0 0,7 6 0 15,-7-6-8-15,11-6 0 0,-1 6 0 0,1-6 0 16,-4-5-12-16,0-1-4 0,0 3 0 0,0-3-1 16,-3-5-11-16,3-4-3 0,0 3 0 0,0 1 0 15,-4-7-38-15,1 4-8 0,-1 8-2 0,-3-6 0 16,4-2 63-16,-1 8 16 0,-3 6 0 0,4-6 0 0,-4 6 0 0,0 1 0 16,0-1 0-16,0 6 0 15,0 6-54-15,0 5-8 0,0 1-2 0,0 0 0 0,0 0 64 0,-4 8 12 16,4-2 2-16,-3 2 1 0,3-2 39 0,0 6 8 15,3-7 2-15,-3 4 0 16,4 2-12-16,-1-5-3 0,1 8 0 0,-1-8 0 0,1 6-14 0,0-10-3 16,-4 4-1-16,3-1 0 0,4-5-20 0,-3-3-11 15,3 3 12-15,-4-12-12 0,4-12 0 0,0 6 0 0,4 6 0 0,-1-3-476 16,1-3-103-16</inkml:trace>
  <inkml:trace contextRef="#ctx0" brushRef="#br0" timeOffset="2458.209">15226 6088 943 0,'0'0'20'0,"0"0"5"0,0 0 1 0,0 0 1 0,0 0-27 0,-4-3 0 16,-3-3 0-16,7 6 0 15,-3 0 77-15,3 0 11 0,0 0 1 0,-7-6 1 16,7 6 30-16,-7 0 7 0,7 0 1 0,-7 0 0 0,0 0-94 0,-4 6-18 15,4-6-4-15,-4 3-1 0,1 3-2 0,3-3 0 16,-4 3 0-16,1 2 0 0,-5-8-9 16,5 12 0-16,-1-6 0 0,-3 6-11 0,4-3-4 0,3 2-1 15,-4 7 0-15,7-6 0 0,-3-1 16 0,4 4 0 16,-1-3 0-16,1 0 0 0,-1-1 0 0,1 1 0 16,-1-6 0-16,4-6 0 15,0 0-54-15,0 0-8 0,0 0-2 0,0 0 0 0,0 0 52 0,0 0 12 16,0 0 0-16,0 0 0 0,0 3 0 0,0 3 0 0,0-6 0 0,0 0 0 15,0 0 0-15,0 0 0 0,7 6 0 0,-7-6 0 16,7 3 14-16,-7-3 6 16,11 9 0-16,-4-4 1 0,0 1-21 0,4 6 0 0,-4-6 0 0,-4 0 0 15,8 3 0-15,-8-1 9 0,-3-8-9 0,4 15 0 16,3-3 11-16,-4 0-11 0,4 2 10 0,-7-5-10 16,4 0 14-16,3 9-3 0,-7-7-1 0,4 1 0 15,-1 0-2-15,4 3-8 16,-3-4 12-16,-1 1-4 0,1 0 3 0,-4 0 0 0,3 2 0 0,1-2 0 15,-1 0-2-15,1-3 0 0,-4 8 0 0,3 1 0 16,-3-6-9-16,0-1 8 0,-3-2-8 0,3 0 8 16,0-9 0-16,0 0-8 0,0 3 12 0,-4 9-4 15,4 0 2-15,-3 5 0 0,3-8 0 0,-7-3 0 16,3-3-1-16,-3-3 0 0,4 3 0 0,-8-9 0 0,4-6-9 0,-4 3 0 16,1 3 0-16,-1 6 8 0,4-11-17 15,-3 5-4-15,-5 6-1 0,5-6 0 0,-1-3-7 0,1 3-2 16,6 0 0-16,1 3 0 15,-1 0-30-15,1-8-7 0,3 11 0 0,-7 0-412 16,3-6-83-16</inkml:trace>
  <inkml:trace contextRef="#ctx0" brushRef="#br0" timeOffset="3317.453">15367 6338 1036 0,'0'0'23'0,"0"0"5"0,0 0 0 0,0 0 1 0,-4 5-29 16,4-5 0-16,0 0 0 0,0 9 0 0,0-9 53 0,0 0 5 16,0 0 1-16,0 12 0 0,4-6-43 0,-4 0-16 15,0-6 11-15,7 6-11 0,0 0 43 0,-3 2 2 16,-4-8 1-16,7 6 0 0,-4 0-30 0,4 0-5 16,-7-6-2-16,4 6 0 0,3 0-1 0,-4 0 0 15,4 0 0-15,-7-6 0 0,7 11-8 0,-7-11 0 16,0 0 0-16,0 0 0 0,0 0 0 0,11 0 0 15,-4-6 0-15,0 1 0 0,4-1 0 0,-4 6 0 16,0-12 0-16,0 6 0 0,0 6 28 0,0-12 0 16,0 0 0-16,0 4 0 0,0 2-16 0,-3 0-2 15,-1 0-1-15,4 0 0 16,-3 0-9-16,-1-5 8 0,1 5-8 0,-4 6 8 0,0 0-8 0,0 0-17 16,0 0 4-16,0 0 1 15,0 0-20-15,0 0-4 0,3-3-1 0,-3 3 0 0,0 0 9 0,0-6 3 0,0 0 0 16,0 0 0-1,-3 0-33-15,-1-6-6 0,1 12-2 0,-4-5 0 16,3-1-8-16,-3 0-2 0,0-3 0 0,-3 3 0 0,-1-6 52 0,0 6 11 0,-3-11 1 0,4 8 1 16,3 3 55-16,-4 3 12 0,4-6 1 0,-7 3 1 15,7 1 5-15,-4 5 1 0,4 0 0 16,0 0 0-16,0 0 0 0,4 5 0 0,-4-5 0 0,3 6 0 16,4 3-52-16,-4 0-12 0,-3 0 0 0,7 3 0 15,-3-1 0-15,-1 1 0 16,4 0 0-16,-3 3 0 0,3-4 0 0,-4 1 0 0,4 0 0 0,-3-6 0 15,3 3 0-15,0 2 0 0,0-11 0 0,-4 6 0 16,4 0 0-16,0-6 0 0,0 0 0 0,-3 6 0 16,3-6 0-16,-4 6 0 0,4-6 0 0,0 0 0 15,-3 6 0-15,3-6 0 0,-4 6 0 0,4-6 0 16,0 0 0-16,0 0 0 0,-3 0 0 0,3 0 0 16,-4 8 0-16,1 1 0 0,3 0 0 0,0 3 0 0,3-6 0 0,4 5 0 15,-3 1 0-15,-1-3 0 0,4 3 0 0,0 5 0 16,0-5 0-16,0-6 0 0,4 6 0 0,0 2 0 15,-1-2 0-15,1 0 0 0,-4 0 0 0,3 0 0 16,-3 2 0-16,0-8 0 0,4 0 0 0,0 6 0 16,-1-1 0-16,1 1 0 0,-1 3 0 0,1-3 0 15,0-1 0-15,-1-5 0 0,-3 0 19 0,4 0 1 16,-4 3 0-16,0-3 0 0,0-3-20 0,-7-3 0 16,7 9 0-16,0-9 0 0,4 0-10 0,-1 5-9 15,-3-10-1-15,4 5-1 16,3-12-15-16,0 6-2 0,-7-6-1 0,4 3-381 0,3-2-77 15</inkml:trace>
  <inkml:trace contextRef="#ctx0" brushRef="#br0" timeOffset="3856.224">15886 6302 269 0,'0'0'12'0,"0"0"-12"0,0 0 0 0,0 0 0 0,0 0 88 0,0 0 15 16,0 0 3-16,0 0 1 0,0 0 2 0,0 0 1 15,0 0 0-15,0 0 0 0,0 0-37 0,-4 6-7 16,4-6-2-16,0 12 0 0,-3-6-51 0,-1 3-13 15,0-1 0-15,1 7 0 0,3-3 41 0,-4 0 6 16,1-6 1-16,-1 8 0 0,4-2-26 16,0 0-5-16,-3 0-1 0,3 5 0 0,3-2-16 0,-3 3 0 15,0-7 0-15,0 1 0 0,0 0 0 0,0 2 0 16,7-2 0-16,-3 0 0 0,-1 0 0 0,5-6 0 16,-5 2 0-16,1 4 0 0,-1-12 55 0,-3 0 7 15,7 6 2-15,0-6 0 0,-7 0-52 0,4 0-12 16,3 6 0-16,0-6 0 0,0-6 34 0,0 6 4 0,0-6 1 15,0 6 0-15,0-9-12 0,-3 4-3 0,3-7 0 0,0 6 0 16,0-6-12-16,3 6-4 0,1-11 0 0,-4 2 0 16,0 3-8-16,0 6-9 0,4 0 9 15,-4-5-13-15,0-1 13 0,0-3 0 0,4 3 0 16,-4 1 0-16,-4-1 0 0,4 0 0 0,-3 3 0 16,-1-2 0-16,1 5-10 0,-1 0 1 0,1-6 0 0,-1 6 0 15,1 0-37-15,-4-3-7 16,0 1-2-16,0 2 0 0,0-3 46 0,0 3 9 0,-4-6 0 0,4 1 0 15,-3-1-9-15,-1 3-5 0,1-3-1 0,-1 0 0 16,1 1-29 0,-1-1-5-16,4 0-2 0,-3 3-645 0</inkml:trace>
  <inkml:trace contextRef="#ctx0" brushRef="#br0" timeOffset="4564.695">16468 6179 1036 0,'0'0'23'0,"0"0"5"0,0 0 0 0,0 0 1 0,0 0-29 0,0 0 0 0,0 0 0 0,0 0 0 15,0 0 108-15,-7 6 16 0,7-6 4 0,-7 0 0 16,-4 0-52-16,11 0-9 0,0 0-3 0,0 0 0 16,-7 0-51-16,3 0-13 0,-3 0 0 0,0-6 0 15,4 6 36-15,-4 0 4 16,7 0 0-16,0 0 1 0,0 0-41 0,0 0 0 0,0 0 0 0,-7 6 0 31,7-6-29-31,0 0-8 0,-11 6-2 0,0-1 0 0,4 10 50 0,-3-3 9 0,6 0 3 0,1-1 0 16,-4 1-37-16,3 3-7 0,-3-6-2 0,4 0 0 15,3 2 23-15,-4 1 0 0,4-6 0 0,0-6 0 16,0 9 0-16,0-9 0 0,0 6 0 0,0-6 0 16,4 6 0-16,-4-6 0 0,0 2 0 0,3 7 0 15,1-9 20-15,3 0 9 0,-4 0 2 0,1 0 0 16,3 6-19-16,0-6-3 0,-4 0-1 0,1 0 0 0,-1 0 4 16,5 0 0-16,-5 0 0 0,4 0 0 0,-3-6-12 15,-1 6 0-15,4 6 0 0,-3-6 8 0,3 6-8 0,-4-6 0 16,4 6 0-16,0-6 0 0,-3 0 0 0,3 6 0 15,0-6 0-15,0 6 0 0,-3 0 0 16,-1 2 0-16,4-5 0 0,0 3 0 16,4 3 0-16,-4 3 0 0,0-6 0 0,-3 0 0 15,3-6 0-15,-4 11 0 0,4-11 0 0,-3 9 0 0,-1 3 8 0,1 0-8 16,-4-1 12-16,3 1-4 0,1-3 8 0,-1 0 2 16,-3-3 0-16,0 8 0 0,0-2-5 0,0 0-1 15,0-3 0-15,-3 5 0 0,3-5-12 0,-4 3 8 16,4-6-8-16,-3 6 0 0,-1-1 0 0,-3-2 0 15,4 3 0-15,-1-6 0 0,4-6 0 0,-3 6 0 0,-1-6-13 16,-3 0 4-16,3 0 9 0,1 0 0 0,-1 0-9 0,1-6 9 16,-4 6 0-16,0-6 8 0,-4-3 0 0,1 0 0 15,-1 0-8-15,0-2 0 16,1 5 0-16,-1-6 0 16,1 6-43-16,3-6-1 0,0 1 0 0,0 8 0 0,-1-3-18 15,5 6-4-15,-1-6-1 0,4 6 0 16,0 0-136-16,0 0-27 0,0 0-6 0,0 0 0 0</inkml:trace>
  <inkml:trace contextRef="#ctx0" brushRef="#br0" timeOffset="5358.716">16877 6276 1170 0,'-7'6'25'0,"0"-3"6"0,0 3 1 0,0-1 1 0,3 1-33 0,-3 6 0 0,4-6 0 0,3-6 0 15,-4 6 62-15,1 0 6 0,-1 0 0 0,0 8 1 16,4-14-8-16,0 0-1 0,0 0-1 16,0 6 0-16,0 0-26 0,0 0-5 15,0 6 0-15,4-4-1 0,0 4-27 0,-1 0 0 16,1-6 0-16,3 0 0 0,0 6 0 0,0-7 0 0,-4 1 0 0,4 0 0 16,0-3 0-16,0 3 0 0,0-6 0 0,1 3 0 15,-5-3 0-15,4 3 0 0,0 3 0 0,0-6 0 16,0 6 0-16,0-6 0 0,0 0 0 0,0 0 0 15,-3-6 36-15,3 6 3 0,0-9 0 0,0 6 0 16,-3-3-11-16,3 3-3 0,0-3 0 0,3 0 0 16,1 1-25-16,-4-1-9 0,0-6 0 0,0 6 0 15,0-3 9-15,0 3 12 0,0-3-2 0,-3 7-1 16,-1-4-9-16,1 6 0 0,-1-6 0 0,1 0 0 16,-4 6-49-16,0-6-12 0,0 6-3 15,0 0 0-15,0 0 51 0,-4-6 13 0,-3 0 0 0,4-8 0 16,-4 8-56-16,3 0-5 0,-6-6-2 0,3 0 0 15,-4 6 51-15,0 1 12 0,4-7 0 0,-7 3 0 0,4 3 0 16,-4 0 0-16,3 0 0 0,0 0 0 16,1 1 9-16,-1 5 5 0,4 0 1 0,-3 0 0 0,3 5 1 15,-1-5 0-15,1 0 0 0,0 0 0 16,0 12-38-16,0 0-7 0,0-3-2 0,0 3 0 0,0 5 43 0,0 1 8 16,4-1 1-16,-5 10 1 0,1-9-10 0,0 8-3 15,-3-8 0-15,6 2 0 0,-3 4-9 0,4-7 0 16,-1 1 0-16,1-6 0 0,-1 8 0 0,1-8 0 15,-1-6 0-15,0 6 0 0,4-6 10 0,0 5 6 16,4-2 2-16,-4-9 0 0,0 12-8 0,4-6-2 0,-1 0 0 0,1 5 0 16,3-11 0-16,0 3 0 0,0 0 0 15,3 6 0-15,1-3-8 0,0 6 0 0,-1-6 0 16,1 5 0-16,3-5 0 0,0 3 0 0,4 3 0 0,-4-6 0 16,0-3 0-16,0 6 0 0,0-4 0 0,0 1 0 15,4 0 0-15,-1 0 0 0,-3-6 0 0,4 6 0 16,-4-3 0-1,0 0 0-15,0 6 0 0,-3-3 0 16,0-6-46-16,3 5-14 0,-4 1-4 0,4 6 0 16,-3-6-15-16,0 0-3 0,3 6-1 0,-4-4-500 0</inkml:trace>
  <inkml:trace contextRef="#ctx0" brushRef="#br0" timeOffset="10714.002">10224 6211 806 0,'0'0'17'0,"0"0"4"0,0 0 1 0,0 0 2 0,0 0-24 0,0 9 0 15,3 0 0-15,-3-9 0 0,0 0 56 0,0 0 6 16,0 0 2-16,0 0 0 16,0 0 0-16,0 0 0 0,0 0 0 0,0 0 0 0,0 0 26 0,4 0 6 15,-4-9 0-15,3 6 1 0,-3 3-58 0,0-6-12 16,0 3-3-16,0-3 0 0,0 6-13 0,4-6-3 16,-4 6-8-16,0 0 12 0,0 0-12 0,-4-5 0 15,1-1 0-15,3 6 0 0,0 0 0 0,-7 0 0 16,3 6 0-16,-3-1 0 0,0 1 0 0,0-6 0 0,0 12 0 15,0-6 0 1,0 3 0-16,3 3 0 0,-3-7 0 0,4 7 0 0,3-6 8 0,-4 0-8 16,4-6 11-16,0 0-11 0,0 0 0 0,-7 6 0 0,3 0 0 0,4-6-12 15,-3 9 40-15,3-9 9 0,0 0 2 0,0 0 0 16,0 0-18-16,0 0-3 0,0 0-1 0,0 0 0 16,-7 0-8-16,7 0-1 0,0 0-8 0,0 0 12 15,0 0-12-15,-11 0 0 0,11 0 0 0,0 0 0 16,-7 5 0-16,7-5-12 0,-7 12 12 0,0-6-13 15,7-6 13-15,-3 6-11 0,-1 0 11 0,4-6-10 16,0 9 10-16,0-9-8 0,0 0 8 0,-4 6-8 16,4-6 8-16,0 11 0 0,0-11 0 0,4 6-8 15,-4 0 8-15,0-6 0 0,4 6 0 0,-4-6 0 16,0 0 0-16,0 6-8 0,3-6 8 0,1 6 0 0,3-6 0 16,-4 6-8-16,1-6 8 0,3 0 0 15,-4 0 0-15,4 0 0 0,0 0 0 0,0 0 0 16,1 2 0-16,2-2 0 0,1 0 0 0,-4 0 0 0,3 0 0 15,-3 6-8-15,4-6 8 0,-4 6 0 0,0-6-15 16,4 3 3-16,-4 6 0 0,0-9 0 0,0 0 1 0,0 6 1 16,0 0 0-16,0 0 0 0,-3 0 10 0,3-6 0 15,0 11 0-15,0-5-8 0,0 3 8 0,-4-3 0 16,4 6 0-16,-3-1-8 0,-1 1 8 0,4-3 0 16,-3 3 0-16,-1-1-8 0,1 1-1 0,0 0 0 15,-1 0 0-15,-3 0 0 0,4 2 9 0,-4-8 0 16,0 6 0-16,0-6 0 0,3 5 0 0,-6-5 0 15,3-6-9-15,0 0 9 0,0 0-18 0,-4 12 1 16,-3 3 0-16,3 2 0 0,1-11 17 0,-4 0-8 16,0 3 8-16,7-9 0 0,-7 6 0 0,0 0 8 15,7-6 0-15,-11 3 1 0,1 6 11 0,3-4 3 16,-4-5 0-16,4 0 0 0,-4 0 5 0,4-5 2 0,-3 5 0 0,-1 0 0 16,4-9-5-16,-4 6-1 0,4-3 0 0,-3 3 0 15,3-3-24-15,0 3 0 0,0 0 8 0,7 3-8 31,0 0-49-31,0 0-12 0,-7-6-3 0,7 6 0 0,0 0-102 16,0 0-21-16,0 0-4 0,0 0-385 0</inkml:trace>
  <inkml:trace contextRef="#ctx0" brushRef="#br0" timeOffset="12992.508">10664 6273 759 0,'0'0'16'0,"0"0"4"0,0 0 1 0,0 0 1 0,0 0-22 0,0 0 0 0,-7 6 0 0,7-6 0 16,0 0 39-16,0 0 3 15,-3 6 1-15,3-6 0 0,0 0-18 0,-4 6-3 0,4-6-1 0,0 0 0 16,-3 5-21-16,3-5 0 0,0 0 0 0,0 12 0 15,0-12 0-15,0 0 0 0,0 6 0 0,0-6 0 16,0 0 0-16,0 0 0 0,0 0 0 0,0 6 0 16,-4 0 20-16,4 3 0 0,0-1 0 0,0 7 0 15,-3-9 4-15,-1 6 0 0,4-6 0 0,-3 2 0 16,-1 10 0-16,1-6 0 0,-1 6 0 0,-3-7 0 16,4 4 3-16,-1 3 1 0,4-1 0 0,0-5 0 15,0 6-13-15,-4 2-3 0,4-8 0 0,0 3 0 16,0 8-4-16,4-11 0 0,0 0-8 0,-1-1 12 15,1 1-3-15,-1-6-1 0,1 3 0 0,3-3 0 16,-4 0 8-16,4 5 0 0,0-11 1 0,0 6 0 16,0 0-17-16,1-3 0 0,-1 0 0 0,0 3 0 0,3-6 23 0,1 0-3 15,-4 0 0-15,3-3 0 16,1 0-11-16,0-3-9 0,3 0 12 0,-4-5-12 0,4-7 14 0,-3 0-4 16,3-2-1-16,-3-4 0 0,-4 4-1 0,3 2-8 15,1-6 12-15,-4 1-4 0,-4 8-8 0,1-2 12 16,0-7-12-16,-1 9 12 0,-3-2-12 0,4-1 0 15,-4 0 9-15,0 4-9 0,0 2 0 0,-4-9 0 16,4 7-12-16,0 5 4 0,0-3-7 0,-3-5-1 16,-1 5 0-16,0 0 0 0,1 3 16 0,-1-3 0 15,-3 7 0-15,0-1-9 0,0 0-10 0,0 6-1 16,0 0-1-16,-3 0 0 0,-1 0 0 0,0 0 0 0,1 6 0 16,-4 0 0-16,3-1 10 0,-3 7 3 0,3-3 0 0,1 3 0 15,-1 5 8-15,1 1 0 0,-1-3 0 0,1-1 0 16,-1 7-12-16,4-3 4 0,0-4 0 0,3 4 0 15,1 0 8-15,-1-7 0 0,4 1 0 0,4-3 0 16,-4 9-21-16,3-7-3 0,4 1 0 0,-3-6 0 31,3-3-48-31,-4 0-9 0,15 0-3 0,-18-3 0 0</inkml:trace>
  <inkml:trace contextRef="#ctx0" brushRef="#br0" timeOffset="13377.177">10968 6358 576 0,'0'0'12'0,"0"0"4"0,0 0 0 0,-4 6 0 0,4 0-16 0,0 6 0 0,0-6 0 15,-3 2 0-15,3-2 52 0,-4 6 8 16,4-6 2-16,0 6 0 0,0-1-7 0,0 1-2 16,0 0 0-16,-3 3 0 0,3 2-1 0,0-5 0 0,-4 3 0 0,4 2 0 15,-3 1-24-15,3-3-4 0,0-1-2 0,0 1 0 16,0 3-22-16,0-7 9 0,0 4-9 0,3-3 0 15,-3 0 16-15,4-1-4 0,-1 1-1 0,-3-9 0 16,0-3-11-16,0 0-16 0,4 3 4 0,-4-3 1 16,0 0 11-16,0 0 0 0,7-3 0 0,0 0-377 15,-4-3-74-15</inkml:trace>
  <inkml:trace contextRef="#ctx0" brushRef="#br0" timeOffset="13623.065">10964 5882 955 0,'0'0'27'0,"0"0"6"0,0 0-33 0,0 0 0 15,0 0 0-15,0 0 0 0,0 0 47 0,0 0 2 16,0 0 1-16,0 0 0 0,0 0 10 0,0 0 3 15,0 0 0-15,0 0 0 0,0 0-44 0,-7 0-9 16,7 0-2-16,0 0 0 0,-7 0-8 0,7 0 0 16,0 0 0-16,0 0 0 15,0 0-112-15,0 0-17 0</inkml:trace>
  <inkml:trace contextRef="#ctx0" brushRef="#br0" timeOffset="14048.743">11282 5600 759 0,'0'0'16'0,"0"0"4"0,0 0 1 0,0 11 1 15,-4-5-22-15,1 0 0 0,-1 6 0 0,1-3 0 16,-1 0 49-16,1-1 6 0,-1 4 1 0,1 6 0 16,-1-1-28-16,1 4-6 0,-1 3-1 0,-3-4 0 0,3 4 18 0,1-1 3 15,-4 4 1-15,3 2 0 0,4-3-3 0,-3 4 0 16,3-4 0-16,-4 10 0 0,4-7-16 0,0 3-3 16,0-2-1-16,0 2 0 0,4 3-20 0,-4 4 9 15,3-1-9-15,-3-3 0 0,7-3 0 16,-3 7 0-16,-4 2 0 0,3-3 0 15,1-3 13-15,0 9-4 0,-4-8-1 0,3 2 0 0,1 0 5 0,-1-3 1 16,-3-2 0-16,4-7 0 16,-4 4-14-16,0-1 0 0,3-3 0 0,-3-2 0 0,4-3 0 0,-1-7-16 15,1 7 3-15,-1-4 1 0,-3-5 12 0,4 3 0 16,-4-3 0-16,0-1 0 0,3-5 14 0,-3 0-4 16,4 0-1-16,-4-3 0 15,0-3-58-15,0 0-12 0,0 0-3 0,0 0-341 0,0 0-69 0</inkml:trace>
  <inkml:trace contextRef="#ctx0" brushRef="#br0" timeOffset="14464.583">11053 6167 612 0,'0'0'17'0,"0"0"4"0,0 0-21 0,0 0 0 16,0 0 0-16,0 0 0 15,0 0 57-15,0 0 7 0,0 0 2 0,0 0 0 0,0 0 50 0,0 0 11 16,0 0 1-16,0 0 1 0,0 6-72 0,0-6-14 15,0 0-3-15,7 0-1 0,0 0-17 0,0 0-3 16,0 0-1-16,0 6 0 0,3-6-18 0,1 6 0 16,-4-6 0-16,4 0 0 0,-1 6 0 0,4-6 0 15,-3 0 0-15,3 0 0 0,0 5 0 0,0-5 0 16,-3-5-11-16,3 5 11 0,0-6 0 0,0 6 0 16,-3-6 0-16,3 6 0 0,0 0 0 15,-3 0 0-15,3-6 0 0,0 0 0 0,-4 6-12 0,4 0-6 0,-3-6-1 16,3 0 0-1,0 0-30-15,0 6-7 0,0 0 0 0,1 3-330 16,-1 6-66-16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01T13:53:11.0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17343 12355 806 0,'0'0'17'0,"0"0"4"0,0 0 1 0,0 0 2 0,0 0-24 0,-4 9 0 0,4-2 0 0,0-1 0 16,0 3 0-16,0-6 0 0,0-3 0 15,0 10-354-15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4T19:04:14.6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15766 3721 734 0,'0'0'16'16,"0"6"3"-16,3 3 1 0,-3-9 1 0,0 0-21 0,0 0 0 0,0 0 0 0,0 0 0 16,0 0 55-16,0 0 6 0,0 0 2 0,0-9 0 15,-3 3-11-15,3-6-1 0,-4 1-1 0,1 5 0 16,-1-6-24-16,1 0-5 0,-1 0-1 0,-3 4 0 16,3 2-4-16,-3 0-2 0,4 0 0 0,-4 0 0 15,3 6 32-15,-3-6 6 0,-3 0 2 0,3 12 0 16,-1-6 6-16,-2 6 2 0,3-6 0 0,-4 6 0 15,4-6-26-15,-3 6-6 0,3 0-1 0,-4 0 0 16,0 0-5-16,4-6 0 0,-3 5-1 0,-1 4 0 16,1-3-12-16,-1 0-3 0,0 0 0 0,1 6 0 15,-1-6 0-15,-3-1 0 0,4 7 0 0,-5-3 0 16,5-3 12-16,-1 0 3 0,1 0 0 0,-1-1 0 16,4 7-5-16,-4-6-1 0,4 6 0 0,4-6 0 0,3 3-17 0,0 8 8 15,-4-11-8-15,1 6 0 0,-1 0 8 0,1 2-8 16,3-2 0-16,0 0 0 15,-4 0 0-15,4 2 0 0,0-5 0 0,4 6 0 0,-4-3 0 16,0-1 0-16,3-5 0 0,-3 3 0 0,0-3 0 16,0 6 0-16,0-6 0 0,0-1 0 0,0 7 0 0,0-12 0 15,7 0 0-15,0 6 0 0,-3 0 0 0,3 0 8 0,0-6-8 0,0 3 10 16,0 3-10-16,0-6 0 0,0 6 0 0,0-1 0 16,0 1 0-16,4-6 0 0,-4 6 0 0,4 0 0 15,-4 0 0-15,0 6 0 0,3-6 0 0,-3-1 0 16,0 1 0-16,4 3 0 0,-4-3 0 0,4 6 0 15,-4 0 0-15,3-7 0 0,1 1 0 0,-1 0 0 0,-2 3 0 16,2 3 0-16,-3 0 9 0,0-1-9 16,4 1 0-16,-4-9 8 0,-4 3-8 0,4-3 0 0,0 11 0 0,1-8 8 15,-1 0-8-15,-4 0 0 16,4 6 0-16,-3-3 0 0,3 0 0 0,-4 5 8 0,4-2-8 0,-3-6 0 16,3 6 0-16,-4-4 0 15,1 1 0-15,0 6 0 0,-1-3 0 0,-3-1 0 0,4-5 0 0,-4 6 0 16,0-3 8-16,0 3-8 15,-4-6 10-15,4-1-2 0,0 1-8 0,0 0 12 16,0-6 4-16,-3 6 1 0,3-6 0 0,-8 6 0 16,-2-6 11-16,-4 6 3 0,3-3 0 0,-3-3 0 0,0-3-11 0,-4 3-1 15,1-6-1-15,-4 6 0 16,-4 0-18-16,4 0 10 0,0-6-10 0,-1 6 8 0,-2-6-8 0,6 6 0 16,-3-6 0-16,3 0 0 0,1 1 0 15,-8-1 0-15,4 6 0 0,-4-6 0 0,4 0-26 0,3 0 2 0,-3 3 1 16,0-3 0-1,3 0-12-15,1 0-2 0,-5 1-1 0,8-1 0 16,0-6 1-16,0 6 0 0,0 0 0 0,3 0 0 16,4 0-15-16,-3 4-4 0,3-4 0 0,0 0 0 15,0 0-16-15,0 0-3 0,7 6-1 0,-8-6 0 16,8 6-8-16,-7 0-3 0,7 0 0 0,0 0 0 16,0 0-60-16,0 0-12 0,0 0-2 0</inkml:trace>
  <inkml:trace contextRef="#ctx0" brushRef="#br0" timeOffset="825.208">15988 4236 1149 0,'0'0'32'0,"0"0"8"0,0 0-32 0,-11 5-8 0,4 1 0 0,7-6 0 15,-7 6 68-15,-3 0 11 0,3-6 2 0,7 0 1 16,0 0-34-16,-8 6-6 0,-2 0-2 0,3 0 0 16,0-3-20-16,0 3-4 0,0-3 0 0,0 5-1 15,3-2-7-15,-3 0-8 0,7-6 11 0,-3 6-11 16,3 0 0-16,-4 6 0 0,0-6 0 0,4-4 0 0,0 4 0 0,0-6 0 16,0 12 0-16,0-6 0 15,0 6 0-15,0-12 0 0,4 6 0 0,0-1 0 0,-4-5 0 0,0 0 0 16,0 0 13-16,0 0-4 15,0 0 11-15,0 0 1 0,0 0 1 0,0 12 0 16,3-9-5-16,-3-3-1 0,0 0 0 0,0 0 0 16,0 0-16-16,0 0 0 0,0 0 8 0,11 3-8 0,-4-3 0 0,3 0 0 15,-3 0 0-15,0-3 0 16,0 0 0-16,4-3 0 0,-4 6 0 0,4-6 0 0,-4 1-8 0,3-1 8 16,-6-6-13-16,3 6 5 0,-4 0-4 15,1 0-1-15,-1-2 0 0,1 2 0 0,0 0 13 0,-1 0-12 0,-3-6 12 16,0 6-12-1,0 0 12-15,-3-2 0 0,3-1 0 0,-4 6 0 0,0-3 0 16,4 6 0-16,0 0 0 0,0 0 0 0,0 0 14 0,0 0-1 16,0 0 0-16,0 0 0 0,-3 6-3 0,-4 0-1 0,3 0 0 0,1 2 0 15,3-2-9 1,0 6 0-16,3-6 0 0,-3 6-11 0,4-4 19 0,-1 4 3 0,-3 0 1 0,4 0 0 16,-1-6-20-1,1 5-4-15,3-5-1 0,-3 6 0 0,-1 3 13 0,4-9 0 0,-3-1 0 0,-1 1 0 16,4 0 0-16,0 0 0 0,-3-6 0 0,3 6 0 15,0-6-12-15,-3 0 1 0,3 0 0 0,-4 0 0 32,4-6-43-32,0 6-9 0,0-6-1 0</inkml:trace>
  <inkml:trace contextRef="#ctx0" brushRef="#br0" timeOffset="1380.841">16171 3821 1090 0,'0'12'46'0,"0"14"-37"15,0-14 31-15,0 6 7 0,4 2 1 0,-1-2 0 16,-3 0-7-16,4 5-1 0,-1-8 0 0,1 8 0 16,-1-5-13-16,1-3-3 0,0 8-1 0,-1-5 0 15,4-4-5-15,-3 4-1 0,3 0 0 0,3-1 0 16,-6-5 25-16,3 3 5 0,0-3 1 0,-4-1 0 16,1 1 6-16,3 0 2 0,-3 3 0 0,-1 2 0 15,1-11-16-15,-1 6-4 0,1 3 0 0,-4-4 0 16,3 1-12-16,-3 0-4 0,4 0 0 0,-4-4 0 15,0-2-20-15,0 6 0 0,0-6 0 0,0 0 0 16,0-6 0-16,0 0 0 0,0 0 0 0,0 0 0 16,0 0 0-16,0 0 0 0,0 0 0 0,0 0 0 15,0 0-20-15,0 0-6 0,0 0-1 0,0 0 0 16,0 0-23-16,0 0-5 0,0 0-1 0,0 0 0 16,0 0-92-16,0-6-20 0,0-6-3 0</inkml:trace>
  <inkml:trace contextRef="#ctx0" brushRef="#br0" timeOffset="1889.065">16323 3612 1018 0,'-4'18'28'0,"1"-6"8"15,3 2-28-15,-4 10-8 0,1-12 0 0,6 5 0 0,1-5 78 0,-4-3 14 16,3 3 4-16,1 5 0 0,0 1-51 0,-4-3-9 16,3 8-3-16,-3-5 0 0,4-6 15 0,-4 14 2 15,7-8 1-15,-4 2 0 0,4-2-4 0,0 0-1 16,-3-1 0-16,3-2 0 0,-4 8-25 0,4-5-5 16,-3-3 0-16,0 8-1 0,-1-5 1 0,-3 2 0 15,4-2 0-15,-4 0 0 16,0-1-16-16,3 1 11 0,-3 3-11 0,4-4 10 0,-1-5-10 15,1-3 0-15,-1 3 0 0,1-7 0 16,-1 1 0-16,-3 0 8 0,4 0-8 0,-1 0 0 16,-3 0 0-16,4 3 8 0,-1-3-8 0,1-3 0 0,-4-3 0 0,0 0 0 15,0 0 0-15,3 8 0 0,1-8-24 0,-1 6 4 0,1-6 0 16,3 6 0 0,-3 0-26-16,3 0-5 0,0 0-1 0,-4 0 0 15,4 0-45-15,0-4-10 0,0 1-1 0</inkml:trace>
  <inkml:trace contextRef="#ctx0" brushRef="#br0" timeOffset="2763.9">16602 4112 1220 0,'0'0'27'0,"0"0"5"0,0 0 2 0,-4 6 0 0,4-6-34 15,-7 6 0-15,7-6 0 0,-7 6 0 0,7-6 84 0,0 0 9 0,0 0 3 0,0 0 0 16,0 0-52-16,0 0-9 0,0 0-3 16,0 0 0-16,0 0 0 0,0 0 0 0,0 0 0 0,0 0 0 15,0 0-32-15,0 0 0 0,4 0 0 0,-4 0 0 16,3 12 0-16,-3-12 0 0,7 0-13 0,0 0 5 15,0 5 8-15,0-5 16 0,0 0-4 0,0 6-1 16,1-6 5-16,-1 0 0 0,0 0 1 0,0 0 0 16,0 0-5-16,-4 0-2 0,4 0 0 0,0 3 0 15,0-3 3-15,0 3 1 0,4 0 0 0,-4 0 0 16,4-3-6-16,-4 3-8 0,3-3 11 0,-3 6-11 16,4-6 15-16,-4-6-4 0,0 3-1 0,0 0 0 15,0 0-10-15,0-3 0 0,0 0 0 0,0 1 0 0,0-7 8 0,-3 6 0 16,0 0 0-16,-1 0 0 15,1-3 0-15,-1 3 0 0,1-5 0 0,-4 5 0 16,0 6-8-16,0-6 0 0,-4 0 0 0,1 0 8 16,-1 0-8-16,1-5 12 0,-1 5-12 0,0 0 12 0,1 3-12 15,-1-3 0-15,-3 6 0 0,-3 0 8 0,3-6-8 0,-4 6 0 16,1 0 0-16,2-6 8 0,1 6-8 0,-3 6 0 16,-1-6-10-16,4 6 10 0,0-6-12 0,7 0 12 15,-7 6-13-15,0 0 5 16,3 3 8-16,1 2-13 0,-1-5 5 0,1 6 8 15,3-6-12-15,0 0 12 0,0 2-10 0,0-2 10 0,0 6 0 0,0-6 0 16,0 0 0-16,0 6 0 0,3-1 0 0,-3-2 0 16,0 0-8-16,4 0 8 0,-4-9 0 15,0 0 0-15,0 0 0 0,0 6 0 0,3 11 0 0,-3-5 0 16,0-3 0-16,0 9 0 0,0-7 0 0,0 1 0 16,0 0 12-16,0-3-12 0,0 2 12 15,0 1-4-15,0-6 0 0,0 6-8 0,4-6 8 16,-4 0-8-16,0-6 0 0,4 6 0 0,-1-1 0 15,1 1 0-15,3 3 0 0,-4-9 0 0,4 6 0 0,-3-6 0 0,3 6 0 0,0-6 0 16,0 0 0-16,4 6 0 0,-4-6 0 0,3 0 0 16,1 0 0-16,-1 0 0 0,4-6-12 0,-3 0 12 31,-4 6-44-31,0 0-2 0,4-6-1 0,-4 0 0 0,3 0-14 0,4 0-3 16,-3 4-1-16,3-4 0 15,0 0-23-15,0 0-4 0,0 0 0 0</inkml:trace>
  <inkml:trace contextRef="#ctx0" brushRef="#br0" timeOffset="4131.858">18207 4086 1226 0,'-14'8'25'0,"14"-8"7"0,-7 6-32 0,3-3 0 0,-3 6 0 0,4-9 0 15,-4 6 79-15,-1-6 9 0,-2 0 1 0,3 6 1 16,0-6-34-16,-4 0-6 0,1 6-2 0,-1-6 0 15,0 6-37-15,1 0-11 0,-1-6 0 0,1 0 0 16,-1 5 0-16,-3-5 0 0,3 6 0 0,4-6 0 16,-3 3 0-16,-4 3 8 0,7-3-8 0,-4 6 0 15,4-3 0-15,0 11 8 0,0-5-8 0,0-6 0 16,0 6 0-16,3 2 9 0,-3-8-9 0,4 0 0 16,-4 6 17-16,3-6-3 0,4 3-1 0,-3 0 0 15,3-1-5-15,-4-2 0 0,4 6-8 0,-4-6 12 16,4-6-4-16,0 0-8 0,0 0 11 0,4 0-11 15,3 12 0-15,-3-12 0 0,3 6 0 0,3-6 0 16,1 2 0-16,-1-2 0 0,4 0 0 0,4-2 0 16,0 2 0-16,-1-6 0 0,1-6 0 0,0 6 0 15,-1-6 0-15,1 0 0 0,0 1 0 0,3-4 0 0,-7 3 0 16,4-5 8-16,-1-4-8 0,1 3 10 0,-1-5-2 16,-2-4 0-16,-1-2 0 0,0-3 0 0,-4 2-8 15,4-2 10-15,-3-3-10 0,-4 2 10 0,0 4-10 0,-3-3 0 0,-1 2 9 16,1 4-9-16,-4 2 0 0,0-2 8 0,-4 8-8 0,1 0 0 15,-4 1 0-15,3 2 0 0,-3-2 0 0,0 5 0 16,0 0 0-16,3 6 0 0,1-6 0 0,-4 9-8 16,0 0 8-16,3 1 0 0,1 2 0 0,3 0-8 15,-7-6 8-15,0 6 0 0,7 0-9 0,0 0 9 16,-7 6 0-16,7-6 0 0,0 0-9 0,0 0 9 16,0 0 0-16,0 0 11 0,0 0-2 0,0 0 0 15,0 0-9-15,0 0 10 0,0 0-10 0,-4 2 10 16,4-2-10-16,-4 12 0 0,4 0 0 0,0 0 0 15,-3 0 0-15,3-7 10 0,-4 13 1 0,4-3 0 16,-3 2 3-16,3 7 1 0,-4-4 0 0,4 4 0 16,0 8 4-16,0-2 1 0,-3-1 0 0,3 3 0 15,0-2-4-15,-4 2 0 0,4 1 0 0,0-4 0 16,0 0 4-16,0-2 1 0,4-1 0 0,-4-2 0 16,0 5 6-16,0-11 1 0,3 8 0 0,-3-8 0 15,0 0-28-15,4-4 0 0,-1 4 0 0,-3-6 0 16,4-1 0-16,-1-2 0 0,1 3 0 0,-4 0 0 15,4-6 0-15,-1-1 0 0,1 1 0 0,-4 0 0 16,3 0 0-16,1 0 0 0,-4 3 0 0,0-9 0 16,0 0 0-16,0 0 0 0,0 0 0 0,0 0 0 15,3 6 0-15,-3-6 0 0,0 0 0 0,0 0 0 0,0 0-20 16,0 0 1-16,0 0 0 0,0 0 0 16,0 0-36-16,7 0-7 0,-3-6-2 0</inkml:trace>
  <inkml:trace contextRef="#ctx0" brushRef="#br0" timeOffset="4820.176">18380 4197 996 0,'0'0'28'16,"0"0"7"-16,-7 6-35 0,7-6 0 0,-7 6 0 0,7-6 0 15,0 0 90-15,0 0 11 0,0 0 3 0,0 0 0 16,0 0-58-16,0 0-11 0,0 6-3 0,0-6 0 15,0 0 6-15,0 0 1 0,0 0 0 0,0 0 0 16,0 0-17-16,0 0-3 0,7 0-1 0,0 6 0 16,-4-6 14-16,8 3 4 0,-4-3 0 0,3 0 0 15,-2 0-20-15,2 0-4 0,1 0-1 0,-1 3 0 16,1 6-3-16,-1-9-8 0,-3 0 12 0,4 5-4 16,0-5-8-16,-1-5 0 0,1 5 0 0,-4-9 8 15,3 3-8-15,-2 0 0 0,2 6 0 0,-3-6 0 0,0 0 0 0,0 0 8 16,4-5-8-16,-4-1 0 0,-4 6 0 0,1 0 0 0,3 0 0 15,-3 3 0-15,-4-3 8 0,3 1-8 16,1-7 8-16,-4 12-8 0,0-6 0 0,-4 0 8 0,1 0-8 16,-1 6 0-16,1-9 0 0,-5 3 0 0,1 1-9 0,0-1 9 15,-3 6-11-15,3-6 11 0,-7 6-10 0,3 0 10 16,0 0-15-16,-3 0 3 0,4 0 1 16,-4 0 0-16,-1 6 11 0,5-6-8 15,-1 8 8-15,1-2-8 0,-1 6 8 0,1-6-8 0,-1 6 8 0,7 0-8 16,-3-1 8-16,4-2 0 0,3 3 0 0,-4-6 0 15,4 6 0-15,0-7-8 0,0 7 8 0,0-6-8 16,4 0 8-16,-1 9 0 0,4-10 0 0,1 1 0 16,-5 6 0-16,4 0 0 0,0 0 0 0,-3 2-8 15,3-8 8-15,0 6 0 0,-4 0 0 0,4 0 0 16,0-4 0-16,0-2 0 0,1 6 0 0,-5 0 0 16,8-6 8-16,-1-1-8 0,-3 1 8 0,4 0-8 15,-1 0 0-15,1-3 9 0,0 3-9 0,-1 0 0 16,1 0 0-16,-1-6 0 0,5 0 0 0,-5 0 0 15,8 0-12-15,-4 0-8 0,3-6-3 0,1 0 0 16,0-3-92-16,-1 3-18 0,1 0-4 0</inkml:trace>
  <inkml:trace contextRef="#ctx0" brushRef="#br0" timeOffset="6363.074">19424 3783 615 0,'-7'6'26'0,"3"3"-26"16,1-4 82-16,-4 7 11 0,3-6 3 0,1 0 0 16,-1 0-11-16,1 0-1 0,-1 0-1 0,4 8 0 15,-3-8-27-15,3 0-6 0,0 0-1 0,0 0 0 16,0 6-14-16,0-1-3 0,3-2-1 0,-3 3 0 15,4 6-1-15,-4-1 0 0,3-2 0 0,1 8 0 16,-4-5-5-16,3 3-1 0,1 8 0 0,-1-11 0 16,-3 8-2-16,4 4-1 0,-1-10 0 0,1 10 0 15,-4-7 6-15,3 3 1 0,-3-2 0 0,0 8 0 16,0-14-2-16,0 6 0 0,0-10 0 0,0 4 0 16,-3-6-3-16,-1-1-1 0,4-5 0 0,-3 3 0 15,3-9-5-15,-4 6-1 0,4-6 0 0,0 0 0 16,0 0-2-16,0 0-1 0,0 0 0 0,0 0 0 15,0 0-5-15,0 0-8 0,0 0 11 0,0 0-11 16,0 0 0-16,0 0 0 0,0 0 0 0,0 0 0 16,0 0 0-16,0 0 0 0,0 0-13 0,0 0 5 15,0 0 0-15,0 0 0 0,0 0 0 0,-3-9 0 16,3 3 8-16,-4-6 0 0,4 1-9 0,0-1 9 16,0-6 0-16,0 4 0 0,0-10 0 0,0 1 0 15,4-4 0-15,-4 9 0 0,3-5-9 0,-3 2 9 16,4-8 0-16,-4 3 0 0,0-4 0 0,3-2 0 15,-3 2 0-15,0 4 0 0,0-9 0 0,0 8 9 16,0 4-9-16,-3-4 12 0,-1 4-12 0,4 5 12 0,-3-8-12 16,-1 8 0-16,1 6 0 0,3-5 8 0,-4 8-8 15,1 3 0-15,3 6 0 0,-4-6 0 0,4 6 9 0,0 0-9 0,0 0 10 0,0 0-10 16,0 0 10-16,0 0-10 0,0 0 10 0,0 0-10 16,0 0 0-16,0 0 0 0,4 6 0 0,-1 0 0 15,1 3 0-15,-1-4-8 0,4 1 8 0,-3 6 0 16,-1-6 0-16,4 0 0 0,-3 0 0 0,-1 3 0 15,5 2 0-15,-5-5 0 0,1 0 0 0,-1 0 0 16,1 0 0-16,-1 0 0 0,4 5 0 0,-3-5 0 16,-1 3 0-16,1 3 0 0,-1-6 0 0,-3 6 0 15,4-1 0-15,-4-5 0 0,3 0 11 0,-3 3-11 16,0 3 12-16,4-1-4 0,-4 7 0 0,0-12-8 16,0 6 19-16,3 2-3 0,-3-8-1 0,4 6 0 15,-1-6-15-15,-3 0 0 0,4 0 0 0,-4-6 0 16,4 8 0-16,3-2 8 0,-4-6-8 0,-3 0 0 15,7 3 0-15,0-3 11 0,-3-3-11 0,3 3 10 16,-4-3-1-16,4 0 0 0,0 1 0 0,1-4 0 16,-5 0-1-16,4 0-8 0,0-6 12 0,-3 6-4 15,3-11-8-15,-4 2 12 0,4 3-12 0,-3 0 12 16,-1-8-12-16,1 8 0 0,-1-11 0 0,1 11 0 16,0-9 0-16,-1 4 0 0,1-1 0 0,3 6 0 15,-4-5 0-15,1 2 15 0,3 9-3 0,0-6 0 0,-4 0-12 0,4 7-16 16,0-4 3-16,-3 6 1 0,3-6 12 0,-3 3 16 15,-1 0-3-15,4-6-1 0,-3 12-12 0,-1-5 0 0,4-1 0 0,-3 0 0 16,-4-3 0-16,3 6 0 0,1 0 0 0,-4 3 0 16,0 0 0-16,3-6 0 0,-3 6 0 0,4-6 0 15,-4 6-11-15,3 0 11 0,4 0-10 0,-7 0 10 16,0 0 0-16,0 0-9 0,0 0 9 0,4 0 0 16,3 12 0-16,-3-6 0 0,-1 3 0 0,1 3 0 15,-1-1 0-15,-3 1 0 0,4-6 0 0,-4 6 0 16,3 2 0-16,-3 4 0 15,0 6 0-15,4-4 0 0,-4-2 0 0,3 8 0 0,-3-2 0 0,4-1 0 16,-1-2 0-16,-3 8 0 0,4-5 0 0,-4 2-8 16,3-2 8-16,-3 8 0 0,4-2 0 0,-4-10 0 15,3 10 0-15,-3-13 0 0,4 1 0 0,-1 8 0 16,-3-8 0-16,4 0 0 0,-4-4 0 0,4 4 0 16,-4-6 0-16,0-1 0 0,0-5 0 0,0 3 0 15,3-3 0-15,-3 6 0 0,4-1 0 0,-4-5 8 16,0-6-8-16,0 0 0 0,0 0 0 0,0 0 0 15,0 0 0-15,0 0 0 0,0 0 0 0,0 0 0 16,0 0-10-16,0 6-3 0,0-6-1 0,0 0 0 16,-4 3-14-16,4-3-2 0,0 0-1 0,0 0 0 15,0 0-21-15,0 0-5 0,0 0-1 0,0 0 0 16,0 0-137-16,0 0-27 0,0 0-6 0</inkml:trace>
  <inkml:trace contextRef="#ctx0" brushRef="#br0" timeOffset="6761.256">19932 4192 1212 0,'0'0'25'0,"0"0"6"0,0 0-31 0,0 0 0 0,0 0 0 0,0 0 0 16,0 0 56-16,0 0 4 0,0 0 2 0,0 0 0 15,3 5-1-15,-3 1 0 0,4 0 0 0,-4-6 0 16,0 6-38-16,0-6-8 0,4 3-2 0,-1 3 0 15,1 6-1-15,-4-1 0 0,0-5 0 0,0 12 0 16,0-6-12-16,0 2 0 0,0 4 0 0,0 0 0 16,0-10 0-16,0 10 0 0,0-6 0 0,0 0 0 15,0-7 0-15,0-5 9 0,0 0-9 0,0 0 8 16,0 0-27-16,0 0-5 0,0 0-2 0,0 0 0 16,0 0-129-16,0-5-25 0</inkml:trace>
  <inkml:trace contextRef="#ctx0" brushRef="#br0" timeOffset="7000.859">19960 3915 953 0,'0'0'20'0,"0"0"4"0,0 0-24 0,-3 6 0 0,3-6 0 0,-4 12 0 16,4-12 0-16,0 6 0 0,0 0-14 0,0-6 5 15,0 0-19-15,0 0-4 16,0 0-1-16,0 0 0 0,0 0-24 0,0 11-5 0</inkml:trace>
  <inkml:trace contextRef="#ctx0" brushRef="#br0" timeOffset="7612.856">20108 4147 1655 0,'-14'15'34'0,"11"-9"10"0,-1 0-36 0,1 0-8 0,-1 6 0 15,4-12 0-15,-3 0 43 0,3 0 6 16,0 0 2-16,-7 5 0 0,3 1-6 0,4 0-1 16,-4 0 0-16,4-6 0 0,0 0-32 15,0 0-12-15,0 0 9 0,0 0-9 0,4 6 0 0,0 0 0 0,-4 3 0 16,3 2 0-16,1 1 0 0,-1 0 8 0,-3 0-8 16,4 2 0-16,-4-2 24 0,3 0 0 0,1 0 0 0,-1-1 0 15,-3-2-24-15,4 3 8 0,-1 0-8 0,-3-6 0 16,0-1 0-16,0-5 0 0,0 0 0 0,4 6 0 15,-4-6 0-15,0 0 0 0,0 0 0 0,0 0 0 16,0 6 12-16,0-6-4 0,0 0 0 0,0 0 0 16,0 0 15-16,0 0 2 0,0 0 1 0,-4-12 0 15,1 7 2-15,-1-7 1 0,1 0 0 0,-4-3 0 16,3 4-29-16,1-13 0 0,-4 12 0 0,3-8 0 16,0 2-12-16,1 12-8 0,3-6-1 0,-4-2-1 15,4 2 10-15,-3 6 3 0,3-11 0 0,0 5 0 16,0 0 9-16,0 0 0 0,0 3 0 0,0 4 0 15,3-7 0-15,-3 6-12 0,0 0 2 0,4 0 0 16,-1 6 10-16,-3-6 0 0,8 3 0 0,-5 0 0 16,1 3 0-16,-1 0 0 0,4 0 8 0,-3 3-8 15,3-3 0-15,0 3 0 0,0 3 0 0,0-6 0 16,4 12 11-16,-1-6-3 0,1 6 0 0,-1-1 0 16,-3-2-8-16,4 3-11 0,-1 6 3 0,-2-7 0 15,-5 4 0-15,1 8 0 0,-1 1 0 0,1-3 0 16,-1 2 8-16,4 1 0 0,0-4 0 0,0 4 0 0,0-1 0 15,0-11 0-15,0 9 0 0,-3-16 0 0,0 7 0 16,3-6 0-16,-4-6 0 0,-3 0 0 0,0 0 0 0,0 0-8 16,0 0 8-16,7-6 0 15,-3 0-27-15,-1 0 0 0,4 1 0 0,-3-7 0 16,-1 0-42-16,-3 3-9 0,0 3-2 0</inkml:trace>
  <inkml:trace contextRef="#ctx0" brushRef="#br0" timeOffset="8187.733">20242 4241 1257 0,'0'0'26'0,"0"0"6"0,0 0-32 0,0 0 0 0,0 0 0 0,0 0 0 15,0 0 63-15,0 0 5 0,0 0 2 0,0 0 0 16,0 0-29-16,0 0-5 0,0 0-2 0,7 0 0 16,4 0-34-16,0-5 0 0,-1 5 0 0,1 0 0 15,3 0 0-15,0 5 0 0,0 1-12 0,0-6 3 16,4 6 9-16,-4-6 0 0,0-6 0 0,0 6 0 16,0-6 0-16,-3 6 9 0,3-5-9 0,0 5 0 15,-3-12 16-15,-4 9-3 0,0-3-1 0,0 0 0 16,-4 0 11-16,1 6 1 0,3-6 1 0,-7 1 0 15,0-7 7-15,0 6 0 0,-4-3 1 0,1 3 0 16,-1-6-15-16,-3 7-3 0,-3-13-1 0,3 6 0 16,0 3-14-16,-4 0 8 0,4-5-8 0,-4 8 0 15,1 0 0-15,-1 0 0 0,1 0 0 0,-4 6-10 0,3-6-1 16,0 6 0-16,1 0 0 0,-1 0 0 0,4 6 11 0,0-6 0 16,0 6-9-16,0 0 9 0,3 0 0 0,1 0 0 15,-1 0 8-15,1 8-8 0,3-2 16 0,-4 0-3 0,1 6 0 0,-1-4 0 16,4 4-3-16,0 0-1 0,4-7 0 15,-4 1 0-15,0 0 1 0,3 8 0 16,-3-8 0-16,4 6 0 0,-4-6-10 0,3 8 0 16,1-8 0-16,3 6 8 0,-3-7-8 0,3 4 0 15,0-3 0-15,0-6 0 0,3 5 0 0,-3-5 0 0,4 3 0 0,0 3 0 16,3-6 0-16,-4 0 0 0,4-1 0 0,0 1 0 16,1-6-9-16,-1 0 9 0,0 0-12 0,0-6 12 31,0 6-29-31,-3-5 1 0,3 5 0 0,-4-6 0 0,1 0-42 15,-1-6-8-15,1 9-2 0,0-3 0 0,-4 0-156 0,0 0-32 16</inkml:trace>
  <inkml:trace contextRef="#ctx0" brushRef="#br0" timeOffset="8709.903">20616 4197 1004 0,'0'6'28'0,"-3"0"7"0,3-6-35 0,-4 9 0 0,4-9 0 0,0 6 0 15,-3 6 88-15,-1-7 12 0,4 1 1 0,0 6 1 16,0-6-21-16,0 6-4 0,0-3-1 0,0 2 0 16,4 1-19-16,-4 0-4 0,3 0-1 0,1-4 0 31,-1 1-22-31,1 0-5 0,3-3-1 0,0 6 0 0,0-6-6 0,-3-1-2 0,3 1 0 0,0 0 0 15,-4 3 6-15,1-3 1 0,-1 0 0 0,1 0 0 16,-4-6-12-16,0 0-3 0,0 0 0 0,3 6 0 16,-3-6-8-16,0 0 0 0,0 0 0 0,0 0 0 15,0 0 21-15,0 0-1 0,0 0 0 0,0 0 0 16,0 0 13-16,0 0 3 0,0 0 0 0,0 0 0 16,-3-6-13-16,-1-6-3 0,1 0 0 0,-1 3 0 15,1-2-11-15,-1 5-9 0,1-12 12 0,3 6-12 16,-4-2 8-16,1 2-8 0,3-6 0 0,-4 4 0 15,4-4 0-15,0 6 0 0,0 6 0 0,-3-11 0 16,3 2 0-16,0 3 0 0,0 0 0 0,0-5 0 16,0 2 0-16,0 3 0 0,0 1 0 0,0-7 0 15,0 6 0-15,0-3 0 0,3 4 0 0,-3-1 0 16,0 6 0-16,4-6-11 0,-4 6 11 0,0 1-10 16,3-1-8-16,-3 6-2 0,0 0 0 0,4-3 0 15,3 3-19-15,3 3-4 0,1 3-1 0,3-1 0 16,-3 1 20-16,3 0 3 0,0 0 1 0,0 6 0 15,3-6-10-15,1 8-2 0,0-2 0 0,3-6 0 16,-3 6-25-16,3 0-6 0,3-7-1 0,-6 1 0 16,3-3-108-16,-3 3-23 0,0-6-4 0</inkml:trace>
  <inkml:trace contextRef="#ctx0" brushRef="#br0" timeOffset="9432.067">20870 4124 1220 0,'0'0'34'0,"0"0"9"16,0 0-35-16,0 0-8 0,0 0 0 0,0 0 0 15,0 0 60-15,0 0 11 0,0 0 1 0,0 6 1 16,0-6-14-16,4 12-3 0,-4-7-1 0,0 1 0 15,3-3-11-15,1 3-3 0,-1-3 0 0,1 6 0 16,0-3 1-16,-1 6 0 0,1-7 0 0,-1 1 0 16,1 0-10-16,-1 0-3 0,4-6 0 0,0 3 0 15,-3 3-9-15,3 6-1 0,0-7-1 0,0 7 0 16,0 0-8-16,4 3-2 0,-4-4 0 0,3 7 0 0,-3-6-8 0,0 6 0 16,4-10 9-16,-4 10-9 0,0-6 12 15,4-1-1-15,-4 1-1 0,-4-3 0 0,4 3 3 0,0 0 1 16,-3-7 0-16,-1 1 0 0,4 0 0 0,-3-6 0 0,-1 6 0 15,-3-6 0-15,0 0-2 0,0 0-1 0,0 0 0 0,0 0 0 16,0 0 3-16,0 0 1 0,0 0 0 0,0 0 0 16,0 0 10-16,0 0 3 0,0 6 0 0,0-6 0 15,0 0-16-15,0 0-4 0,0 0 0 0,0 0 0 16,0 0 4-16,0 0 1 0,0 0 0 0,4-6 0 16,-4 0-13-16,0 0 0 0,0-5 0 15,0-1 0-15,0-3 0 0,0 3 0 0,4 1 0 0,-4-7 0 16,0 0-10-16,3-2 10 0,-3-4-8 0,0 7 8 15,4-4 0-15,-4 9 0 0,0-5 0 0,3 2 0 16,-3 3 0-16,4-5-8 0,-4-1 8 0,3 0-8 16,-3 9 8-16,0-8 0 0,4 5 0 0,-4 6-8 15,0-6 8-15,3 6 0 0,-3 4 0 0,0 2 0 16,0 0-16-16,0 0 3 0,4-6 0 0,-4 6 0 16,0 0-10-16,3 0-1 0,-3 0-1 0,4-6 0 15,3 6-4-15,0 0-1 0,-7 0 0 0,7 0 0 16,-7 0-6-16,7 0 0 0,-7 0-1 0,7 0 0 15,-7 0-81-15,7 0-16 0,-7 0-3 0</inkml:trace>
  <inkml:trace contextRef="#ctx0" brushRef="#br0" timeOffset="10227.051">21417 4236 1656 0,'0'0'70'0,"-7"0"-56"16,0 0 42-16,-4 0 9 0,4 0 2 0,-3 0 0 15,-1 0-22-15,1-9-4 0,3 6-1 0,-4 3 0 16,0-3-18-16,4 3-4 0,-3-3-1 0,3 3 0 16,-4 0-1-16,4 0-1 0,0 3 0 0,0-3 0 15,0 0-15-15,0-3 0 0,0 0 0 0,7 3 0 16,-7 3 0-16,0 0 0 0,0 0 0 0,0 9 0 16,3-7 0-16,1 7 9 0,-1-6-9 0,0 6 8 15,1-3-8-15,-1 2 8 0,4 1-8 0,-3 0 8 16,6-6-8-16,1 6 12 0,-1-12-12 0,1 6 12 15,0-1-12-15,-4-2 0 0,3 3 0 0,-3 0 8 16,0 0 0-16,0 6 0 0,0-1 0 0,0-5 0 16,-3 3-8-16,-1-3 0 0,-3 0-10 0,3 6 10 15,4-6 13-15,0-1 9 0,4 1 2 0,-1 0 0 16,1 0-24-16,3-6 8 0,-3 6-8 0,6-6 0 0,-3 0 8 16,4 0-8-16,3 0 10 0,0 0-10 0,0-6 0 15,0 0 0-15,0 0 0 0,0 0 0 0,1 1 0 0,-5-7 0 0,4 0 0 16,-3 3 0-16,-1-3 0 0,1-5 0 15,0-4 0-15,-1 4 0 0,-3-1 0 0,4 0 0 0,-4-2 0 16,0 2 0-16,0 6 0 0,-3 1 0 0,3-1 0 16,-4 3 0-16,1 3 0 0,-1-6-12 0,-3-5 3 0,0 5 0 15,0 0 9-15,-3 3 0 0,3 4-9 0,-4-7 9 16,1 12 0-16,-1-6 0 0,1 0 0 0,3 6 0 16,0 0-9-16,0 0 9 0,-11 6-12 0,7 0 12 15,-3 0-8-15,4 5 8 0,-4-5 0 16,3 6 0-16,1 3-9 0,3-3 9 0,-4-1 0 0,4 1-9 15,0 0 9-15,0 8 0 0,0-8 0 0,0 6 0 16,4-6 0-16,-4 2 0 0,3-2 0 0,-3 6 0 16,4-12 0-16,-1 2 0 0,-3 4 0 0,4-6 0 15,-1 6 0-15,1-6 0 0,-1-1 0 0,4 7 0 16,-3-9 0-16,3 3 0 0,-3 0 0 0,3 6 0 16,0-6 0-16,0 5 0 0,0-5 0 0,0 0 8 15,3 0-8-15,-3 3 0 0,1-3 0 0,2 0 8 16,-3-1-8-16,4 1 0 0,-4 0 0 0,3 0 0 15,1-6 0-15,-4 12-16 0,4-12 4 0,-4 6 0 16,3-6-22-16,-3 3-5 0,0 0-1 0,0 0 0 16,1-3-39-16,-1 2-8 0,3 1-1 0,-3-3-1 15,0 0-56-15,0 0-11 0,4-3-3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quatorze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47D6CA7-43BE-4A0F-8AF5-C745C4429029}"/>
                  </a:ext>
                </a:extLst>
              </p14:cNvPr>
              <p14:cNvContentPartPr/>
              <p14:nvPr/>
            </p14:nvContentPartPr>
            <p14:xfrm>
              <a:off x="6242040" y="4447800"/>
              <a:ext cx="1800" cy="1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47D6CA7-43BE-4A0F-8AF5-C745C44290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32680" y="4438440"/>
                <a:ext cx="20520" cy="3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F5F07-EAD0-48C5-BC07-BE6BE83E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3FD54-F8A0-4EA3-99B9-45652CC3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530"/>
            <a:ext cx="10515600" cy="56104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Jacques has as many horses as Laurent.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wish you a Merry Christmas.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John and Robert are astonished that you do the cooking at your house.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Your (familiar) house (domus) earned more points for the </a:t>
            </a:r>
            <a:r>
              <a:rPr lang="en-US" dirty="0" err="1"/>
              <a:t>Neenan</a:t>
            </a:r>
            <a:r>
              <a:rPr lang="en-US" dirty="0"/>
              <a:t> Cup than DF.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05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C2EC-FEE1-4B2B-B50B-37CF3C1F9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7291B-98AB-4666-BA2D-640137979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Demonstrative pronouns (</a:t>
            </a:r>
            <a:r>
              <a:rPr lang="en-US" dirty="0" err="1"/>
              <a:t>celui</a:t>
            </a:r>
            <a:r>
              <a:rPr lang="en-US" dirty="0"/>
              <a:t>, </a:t>
            </a:r>
            <a:r>
              <a:rPr lang="en-US" dirty="0" err="1"/>
              <a:t>celle</a:t>
            </a:r>
            <a:r>
              <a:rPr lang="en-US" dirty="0"/>
              <a:t>, </a:t>
            </a:r>
            <a:r>
              <a:rPr lang="en-US" dirty="0" err="1"/>
              <a:t>ceux</a:t>
            </a:r>
            <a:r>
              <a:rPr lang="en-US" dirty="0"/>
              <a:t>, </a:t>
            </a:r>
            <a:r>
              <a:rPr lang="en-US" dirty="0" err="1"/>
              <a:t>celles</a:t>
            </a:r>
            <a:r>
              <a:rPr lang="en-US" dirty="0"/>
              <a:t>) must be followed by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prepositional phrase, relative pronoun, the words ci or </a:t>
            </a:r>
            <a:r>
              <a:rPr lang="en-US" dirty="0" err="1"/>
              <a:t>là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stylo</a:t>
            </a:r>
            <a:r>
              <a:rPr lang="en-US" dirty="0"/>
              <a:t> le plus important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celui</a:t>
            </a:r>
            <a:r>
              <a:rPr lang="en-US" dirty="0"/>
              <a:t> avec </a:t>
            </a:r>
            <a:r>
              <a:rPr lang="en-US" dirty="0" err="1"/>
              <a:t>lequel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Celle-ci (Celle-la) </a:t>
            </a:r>
            <a:r>
              <a:rPr lang="en-US" dirty="0" err="1"/>
              <a:t>est</a:t>
            </a:r>
            <a:r>
              <a:rPr lang="en-US" dirty="0"/>
              <a:t> la femme qui </a:t>
            </a:r>
            <a:r>
              <a:rPr lang="en-US" dirty="0" err="1"/>
              <a:t>possede</a:t>
            </a:r>
            <a:r>
              <a:rPr lang="en-US" dirty="0"/>
              <a:t> </a:t>
            </a:r>
            <a:r>
              <a:rPr lang="en-US" dirty="0" err="1"/>
              <a:t>trente</a:t>
            </a:r>
            <a:r>
              <a:rPr lang="en-US" dirty="0"/>
              <a:t> vaches.</a:t>
            </a:r>
          </a:p>
          <a:p>
            <a:pPr marL="0" indent="0">
              <a:buNone/>
            </a:pPr>
            <a:r>
              <a:rPr lang="en-US" dirty="0"/>
              <a:t>Celle qui a </a:t>
            </a:r>
            <a:r>
              <a:rPr lang="en-US" dirty="0" err="1"/>
              <a:t>trente</a:t>
            </a:r>
            <a:r>
              <a:rPr lang="en-US" dirty="0"/>
              <a:t> vaches a </a:t>
            </a:r>
            <a:r>
              <a:rPr lang="en-US" dirty="0" err="1"/>
              <a:t>beacoup</a:t>
            </a:r>
            <a:r>
              <a:rPr lang="en-US" dirty="0"/>
              <a:t> de lait.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58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1F8C-3ADA-405C-A7AE-4C132057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FDFF0-E357-4C13-9CEC-1DEA9B5B5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FA37C8-4A4E-471B-A793-DAA3F20B4D97}"/>
              </a:ext>
            </a:extLst>
          </p:cNvPr>
          <p:cNvSpPr/>
          <p:nvPr/>
        </p:nvSpPr>
        <p:spPr>
          <a:xfrm>
            <a:off x="854765" y="1789043"/>
            <a:ext cx="919369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You (formal) think that Paris is the biggest city in France.</a:t>
            </a:r>
          </a:p>
          <a:p>
            <a:endParaRPr lang="en-US" sz="2400" dirty="0"/>
          </a:p>
          <a:p>
            <a:r>
              <a:rPr lang="en-US" sz="2400" dirty="0"/>
              <a:t>Harry believes that we do the cooking at the restaurant.</a:t>
            </a:r>
          </a:p>
          <a:p>
            <a:endParaRPr lang="en-US" sz="2400" dirty="0"/>
          </a:p>
          <a:p>
            <a:r>
              <a:rPr lang="en-US" sz="2400" dirty="0"/>
              <a:t>They doubt that you (familiar) read books like Moby Dick.</a:t>
            </a:r>
          </a:p>
          <a:p>
            <a:endParaRPr lang="en-US" sz="2400" dirty="0"/>
          </a:p>
          <a:p>
            <a:r>
              <a:rPr lang="en-US" sz="2400" dirty="0"/>
              <a:t>We do not think that Imogen has Paul’s book.</a:t>
            </a:r>
          </a:p>
          <a:p>
            <a:endParaRPr lang="en-US" sz="2400" dirty="0"/>
          </a:p>
          <a:p>
            <a:r>
              <a:rPr lang="en-US" sz="2400" dirty="0"/>
              <a:t>My dog has more fleas (puce f) than Juno.</a:t>
            </a:r>
          </a:p>
          <a:p>
            <a:endParaRPr lang="en-US" sz="2400" dirty="0"/>
          </a:p>
          <a:p>
            <a:r>
              <a:rPr lang="en-US" sz="2400" dirty="0"/>
              <a:t>This band has fewer musicians than the Fort Collins Symphony.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265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There is no written homework due Monday, March 24.</a:t>
            </a:r>
          </a:p>
        </p:txBody>
      </p:sp>
    </p:spTree>
    <p:extLst>
      <p:ext uri="{BB962C8B-B14F-4D97-AF65-F5344CB8AC3E}">
        <p14:creationId xmlns:p14="http://schemas.microsoft.com/office/powerpoint/2010/main" val="3590594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863F-9D46-43F4-B193-723E06585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89935-313B-40D2-91C2-8AB9B80D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Write a sentence about LCHS which uses the word “</a:t>
            </a:r>
            <a:r>
              <a:rPr lang="en-US" dirty="0" err="1"/>
              <a:t>autant</a:t>
            </a:r>
            <a:r>
              <a:rPr lang="en-US" dirty="0"/>
              <a:t>”.</a:t>
            </a:r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F73067D-F948-4CCA-BD17-26F504009636}"/>
                  </a:ext>
                </a:extLst>
              </p14:cNvPr>
              <p14:cNvContentPartPr/>
              <p14:nvPr/>
            </p14:nvContentPartPr>
            <p14:xfrm>
              <a:off x="5436720" y="1300320"/>
              <a:ext cx="2376720" cy="33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F73067D-F948-4CCA-BD17-26F5040096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27360" y="1290960"/>
                <a:ext cx="2395440" cy="35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828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Justin is sad that his neighbor Ann is lazy.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00D9F59-0209-483B-9650-5219D9A572B3}"/>
                  </a:ext>
                </a:extLst>
              </p14:cNvPr>
              <p14:cNvContentPartPr/>
              <p14:nvPr/>
            </p14:nvContentPartPr>
            <p14:xfrm>
              <a:off x="3634560" y="2016000"/>
              <a:ext cx="2550600" cy="532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00D9F59-0209-483B-9650-5219D9A572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25200" y="2006640"/>
                <a:ext cx="2569320" cy="55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05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quatorze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47D6CA7-43BE-4A0F-8AF5-C745C4429029}"/>
                  </a:ext>
                </a:extLst>
              </p14:cNvPr>
              <p14:cNvContentPartPr/>
              <p14:nvPr/>
            </p14:nvContentPartPr>
            <p14:xfrm>
              <a:off x="6242040" y="4447800"/>
              <a:ext cx="1800" cy="1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47D6CA7-43BE-4A0F-8AF5-C745C44290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32680" y="4438440"/>
                <a:ext cx="20520" cy="3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083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462C-29FE-451C-A4E1-CA8C5B25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4FA73-FA17-4576-AAF8-DB681C543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vacances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vacances</a:t>
            </a:r>
            <a:r>
              <a:rPr lang="en-US" dirty="0"/>
              <a:t>, les </a:t>
            </a:r>
            <a:r>
              <a:rPr lang="en-US" dirty="0" err="1"/>
              <a:t>vacances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vacances</a:t>
            </a:r>
            <a:r>
              <a:rPr lang="en-US" dirty="0"/>
              <a:t>, les </a:t>
            </a:r>
            <a:r>
              <a:rPr lang="en-US" dirty="0" err="1"/>
              <a:t>vacances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137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6F076-3B72-4E57-9B24-F45463038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905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Bon </a:t>
            </a:r>
            <a:r>
              <a:rPr lang="en-US" sz="2800" b="1" dirty="0" err="1"/>
              <a:t>anniversaire</a:t>
            </a:r>
            <a:r>
              <a:rPr lang="en-US" sz="2800" b="1" dirty="0"/>
              <a:t> (pendant les </a:t>
            </a:r>
            <a:r>
              <a:rPr lang="en-US" sz="2800" b="1" dirty="0" err="1"/>
              <a:t>vacances</a:t>
            </a:r>
            <a:r>
              <a:rPr lang="en-US" sz="2800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D9E89-72FD-4BC1-ABC0-C375EA10B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203" y="1184223"/>
            <a:ext cx="10515600" cy="51026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(pendant les </a:t>
            </a:r>
            <a:r>
              <a:rPr lang="en-US" dirty="0" err="1"/>
              <a:t>vacances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(pendant les </a:t>
            </a:r>
            <a:r>
              <a:rPr lang="en-US" dirty="0" err="1"/>
              <a:t>vacances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(pendant les </a:t>
            </a:r>
            <a:r>
              <a:rPr lang="en-US" dirty="0" err="1"/>
              <a:t>vacances</a:t>
            </a:r>
            <a:r>
              <a:rPr lang="en-US" dirty="0"/>
              <a:t>) Neel et Kathryn Emily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(pendant les </a:t>
            </a:r>
            <a:r>
              <a:rPr lang="en-US" dirty="0" err="1"/>
              <a:t>vacances</a:t>
            </a:r>
            <a:r>
              <a:rPr lang="en-US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C5C1FB-CD2B-4435-ADAE-EC770E60A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680" y="1125823"/>
            <a:ext cx="1905000" cy="285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79E99B-7DA9-4378-B020-3AC390FD1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343" y="1160801"/>
            <a:ext cx="190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8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croyance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le </a:t>
            </a:r>
            <a:r>
              <a:rPr lang="en-US" dirty="0" err="1"/>
              <a:t>doute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4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Je pense que tu fais la vaisselle chez toi.</a:t>
            </a:r>
          </a:p>
          <a:p>
            <a:pPr marL="0" indent="0">
              <a:buNone/>
            </a:pPr>
            <a:r>
              <a:rPr lang="fr-FR" dirty="0"/>
              <a:t>Je crois que tu fais la vaisselle chez toi.</a:t>
            </a:r>
          </a:p>
          <a:p>
            <a:pPr marL="0" indent="0">
              <a:buNone/>
            </a:pPr>
            <a:r>
              <a:rPr lang="fr-FR" dirty="0"/>
              <a:t>Je doute que tu fasses la vaisselle chez toi.</a:t>
            </a:r>
          </a:p>
          <a:p>
            <a:pPr marL="0" indent="0">
              <a:buNone/>
            </a:pPr>
            <a:r>
              <a:rPr lang="fr-FR" dirty="0"/>
              <a:t>Je ne pense pas que tu fasses la vaisselle chez toi</a:t>
            </a:r>
          </a:p>
          <a:p>
            <a:pPr marL="0" indent="0">
              <a:buNone/>
            </a:pPr>
            <a:r>
              <a:rPr lang="fr-FR" dirty="0"/>
              <a:t>Je ne crois pas que tu fasses la vaisselle chez toi.</a:t>
            </a:r>
          </a:p>
          <a:p>
            <a:pPr marL="0" indent="0">
              <a:buNone/>
            </a:pPr>
            <a:r>
              <a:rPr lang="fr-FR" dirty="0"/>
              <a:t>Je ne doute pas que tu fais la vaisselle chez toi.</a:t>
            </a:r>
          </a:p>
          <a:p>
            <a:pPr marL="0" indent="0">
              <a:buNone/>
            </a:pPr>
            <a:r>
              <a:rPr lang="fr-FR" dirty="0"/>
              <a:t>Croyez-vous que Justin fasse la </a:t>
            </a:r>
            <a:r>
              <a:rPr lang="fr-FR" dirty="0" err="1"/>
              <a:t>vaiselle</a:t>
            </a:r>
            <a:r>
              <a:rPr lang="fr-FR" dirty="0"/>
              <a:t> chez lui?</a:t>
            </a:r>
          </a:p>
          <a:p>
            <a:pPr marL="0" indent="0">
              <a:buNone/>
            </a:pPr>
            <a:r>
              <a:rPr lang="fr-FR" dirty="0"/>
              <a:t>Pensez-vous que </a:t>
            </a:r>
            <a:r>
              <a:rPr lang="fr-FR" dirty="0" err="1"/>
              <a:t>Celine</a:t>
            </a:r>
            <a:r>
              <a:rPr lang="fr-FR" dirty="0"/>
              <a:t> fasse la </a:t>
            </a:r>
            <a:r>
              <a:rPr lang="fr-FR" dirty="0" err="1"/>
              <a:t>vaiselle</a:t>
            </a:r>
            <a:r>
              <a:rPr lang="fr-FR" dirty="0"/>
              <a:t> chez-elle?</a:t>
            </a:r>
          </a:p>
        </p:txBody>
      </p:sp>
    </p:spTree>
    <p:extLst>
      <p:ext uri="{BB962C8B-B14F-4D97-AF65-F5344CB8AC3E}">
        <p14:creationId xmlns:p14="http://schemas.microsoft.com/office/powerpoint/2010/main" val="205721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05B6-1F89-4D33-BF8C-AC12C483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D1391-8F5B-4330-8716-287DB896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They doubt that you (familiar) read books like Moby Dick.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Arthur does not think that Imogen has </a:t>
            </a:r>
            <a:r>
              <a:rPr lang="en-US" dirty="0" err="1"/>
              <a:t>Edwyn’s</a:t>
            </a:r>
            <a:r>
              <a:rPr lang="en-US" dirty="0"/>
              <a:t> book.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dog has more fleas (puce f) than Juno.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band has fewer musicians than the Fort Collins Symphony.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52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E813-DEEB-45C3-9218-BD91D62BB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8C5C-6EA4-44FD-9923-7A9211F7E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Une phrase </a:t>
            </a:r>
            <a:r>
              <a:rPr lang="en-US" dirty="0" err="1"/>
              <a:t>d’encouragement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trois phrases qui </a:t>
            </a:r>
            <a:r>
              <a:rPr lang="en-US" dirty="0" err="1"/>
              <a:t>décrivent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philosophie</a:t>
            </a:r>
            <a:r>
              <a:rPr lang="en-US" dirty="0"/>
              <a:t> de la vie. </a:t>
            </a:r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commence “Je </a:t>
            </a:r>
            <a:r>
              <a:rPr lang="en-US" dirty="0" err="1"/>
              <a:t>doute</a:t>
            </a:r>
            <a:r>
              <a:rPr lang="en-US" dirty="0"/>
              <a:t> que…”</a:t>
            </a:r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autre</a:t>
            </a:r>
            <a:r>
              <a:rPr lang="en-US" dirty="0"/>
              <a:t> qui commence “Je ne </a:t>
            </a:r>
            <a:r>
              <a:rPr lang="en-US" dirty="0" err="1"/>
              <a:t>crois</a:t>
            </a:r>
            <a:r>
              <a:rPr lang="en-US" dirty="0"/>
              <a:t> pas que…”</a:t>
            </a:r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un </a:t>
            </a:r>
            <a:r>
              <a:rPr lang="en-US" dirty="0" err="1"/>
              <a:t>autre</a:t>
            </a:r>
            <a:r>
              <a:rPr lang="en-US" dirty="0"/>
              <a:t> qui commence “Je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heureu</a:t>
            </a:r>
            <a:r>
              <a:rPr lang="en-US" dirty="0"/>
              <a:t>(x)(se) que…”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35715</TotalTime>
  <Words>482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PowerPoint Presentation</vt:lpstr>
      <vt:lpstr>Bon anniversaire (pendant les vacances)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426</cp:revision>
  <cp:lastPrinted>2017-04-03T16:42:14Z</cp:lastPrinted>
  <dcterms:created xsi:type="dcterms:W3CDTF">2016-10-03T16:25:09Z</dcterms:created>
  <dcterms:modified xsi:type="dcterms:W3CDTF">2025-03-14T19:19:58Z</dcterms:modified>
</cp:coreProperties>
</file>