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387" r:id="rId3"/>
    <p:sldId id="468" r:id="rId4"/>
    <p:sldId id="272" r:id="rId5"/>
    <p:sldId id="261" r:id="rId6"/>
    <p:sldId id="469" r:id="rId7"/>
    <p:sldId id="405" r:id="rId8"/>
    <p:sldId id="382" r:id="rId9"/>
    <p:sldId id="467" r:id="rId10"/>
    <p:sldId id="464" r:id="rId11"/>
    <p:sldId id="465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87"/>
            <p14:sldId id="468"/>
            <p14:sldId id="272"/>
            <p14:sldId id="261"/>
            <p14:sldId id="469"/>
            <p14:sldId id="405"/>
            <p14:sldId id="382"/>
            <p14:sldId id="467"/>
            <p14:sldId id="464"/>
            <p14:sldId id="465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1T14:01:27.9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11067 12888 851 0,'0'0'36'0,"0"0"-36"16,0 0 58-16,0 0 5 0,0 0 1 0,0 0 0 16,0 0 12-16,-4 6 2 0,4-6 1 0,-7 6 0 15,7-6-57-15,-3 5-11 0,3-2-3 0,0-3 0 16,-4 6-8-16,4-6 0 0,0 0 0 0,0 0-11 16,0 0-6-16,0 0-2 0,0 0 0 0,0 0 0 15,0 0 19-15,0 0 0 0,0 0 0 0,0 6 0 16,0-6 48-16,0 0 12 0,0 0 4 0,4 6 0 15,-4-6-52-15,3 9-12 0,1-6 0 0,-1 0 0 16,4 0 0-16,-3 3 0 0,3-1 0 0,-4 1 0 16,4 0 0-16,0-6 0 0,0 6 0 0,0 6 0 15,1-9 0-15,-1 6 0 0,0-4 0 0,-4 4 0 16,1-3 0-16,3 0 0 0,-4 0 0 0,1 0 0 16,-4-6 0-16,0 0 0 0,0 0 0 0,0 0 0 15,0 0-15-15,0 0-5 0,0 0-2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4T13:56:29.22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3214 6438 712 0,'0'0'16'0,"-7"0"3"0,0 0 1 0,-4 0 0 0,8 0-20 0,-4 0 0 16,-1 0 0-16,-2 0 0 0,3 0 77 0,0 0 12 16,-4 0 3-16,1 0 0 0,-1 5-76 0,0 1-16 15,4-6 0-15,-3 3 0 0,3 0 50 0,0 0 11 16,-4 3 3-16,1 0 0 0,6 0-52 0,-3 0-12 0,0 5 0 0,3-5 0 16,-3 0 0-16,4 0 0 0,-4-3 0 0,0 3 0 15,7-6 0-15,-4 9 0 0,1-1 0 0,-1 4 0 16,4-12 0-16,0 6 0 0,0-6 0 0,0 0 0 15,-3 6 0-15,-1 0 0 0,4 0 0 0,-4 0 0 16,4 2 0-16,-3-2 0 0,3 6 0 0,-4-6 0 16,4 0 0-16,0 6 0 15,0-7 0-15,0 4 0 0,0-3 54 0,0 6 8 0,0 0 2 0,0-1 0 16,0-5-52-16,0 3-12 16,0-9 0-16,0 9 0 0,4 3 0 0,-4 2 0 0,0-2 0 0,3 0 0 15,-3-3 0-15,4 5 0 0,0 1 0 0,3-3 0 16,-4 3 19-16,8-4 1 0,-4-2 0 0,0 6 0 15,0 3-12-15,0-7-8 0,0 10 12 0,-3 2-12 16,3-5 11-16,-4 9-11 0,4 2 10 0,-3-3-10 16,-1 10 14-16,-3-10-3 0,0 4-1 0,0 2 0 15,0-9 18-15,-3 7 3 0,-1-10 1 0,1 10 0 0,-4-10 12 16,0 10 2-16,3-16 1 0,0 10 0 0,-3-6-31 0,0-1-7 16,0-2-1-16,0-3 0 0,-3-1 29 15,3 1 6-15,0-6 1 0,-1 0 0 0,-2-3-24 0,3 0-4 16,-4-3 0-16,1 0-1 0,-1-3-15 0,1 0 11 15,2-9-11-15,-2 0 10 16,-1 7-59-16,-6-10-12 0,6-3-3 0,1 1 0 16,-5-7 36-16,5-2 6 0,-4 2 2 0,0-2 0 15,-1-4-71-15,-2 4-13 0,-1-4-4 0,1 1 0 16,-1-3 25-16,4 2 5 0,-4 4 1 0,8 2-512 0</inkml:trace>
  <inkml:trace contextRef="#ctx0" brushRef="#br0" timeOffset="400.64">2596 6258 806 0,'0'0'17'0,"0"0"4"0,0 0 1 0,0 0 2 0,4-12-24 0,0 7 0 0,-4-1 0 0,7 0 0 16,-4-3 62-16,8 3 8 0,-1 0 2 0,1 0 0 16,3 0-33-16,0 1-7 0,-3 5 0 0,6-6-1 15,1 6-7-15,3 0-2 0,0 0 0 0,-3 6 0 16,0-6-3-16,-4 5-1 0,3 1 0 0,1-6 0 0,7 6 5 0,-1 0 1 15,1 0 0-15,-4-3 0 0,4 3-11 0,0-6-1 16,-1 6-1-16,8 0 0 0,0-6-1 0,-4 5 0 16,7-10 0-16,-7 5 0 0,-3 0 1 15,3-6 0-15,1 6 0 0,-1-6 0 0,-3 0-11 0,3 3 12 16,0-3-12-16,0 6 12 0,0 0-20 0,-10-3-4 16,7 3-1-16,-4 0 0 15,4 0-41-15,-4 3-8 0</inkml:trace>
  <inkml:trace contextRef="#ctx0" brushRef="#br0" timeOffset="2914.895">4311 7117 806 0,'0'0'17'0,"0"0"4"0,0 0 1 0,0 0 2 0,-4 6-24 0,4-6 0 0,0 0 0 0,0 0 0 15,0 0 56-15,0 0 6 16,0 0 2-16,0 0 0 0,-7 0 0 0,7 0 0 16,0 0 0-16,-7 0 0 0,7-6-52 0,0 6-12 0,0 0 0 0,0 0 0 15,0 0 44-15,-7-6 5 0,4 0 2 0,-1 0 0 16,4 6-25-16,0 0-5 0,-3-9-1 0,3 9 0 15,-4-6-20-15,-3 3 0 0,7 3-12 0,-11-3 4 16,11 3 42-16,-7-3 9 0,0 1 1 0,0 2 1 16,0 2-29-16,-3-2-7 0,3 3-1 0,-7 3 0 15,6-3 2-15,-2 3 0 0,-1 6 0 0,1-6 0 16,-1-6-2-16,1 6 0 0,-5 0 0 0,5-1 0 16,3 1 3-16,-4 9 0 0,1-3 0 15,-1-1 0-15,4-5-11 0,0 6 0 0,0 0 0 0,3-3 0 16,1 8 0-16,-1-5 0 0,1 0 0 0,-4 0 0 15,7-1 0-15,0-2 0 0,-4 3 0 0,4 0 0 0,0-6 12 16,0 2 0-16,4 1 0 0,-4 6 0 16,0-9 17-16,3 0 4 0,1 5 1 0,-1-5 0 0,4 3-43 15,-3-3-9-15,3 0-2 0,0 0 0 16,0 0 20-16,4-6 8 0,-1 0-8 0,1 6 12 0,3-6-4 0,-3 0 0 16,-4-6-8-16,7 0 12 0,-4 3-4 0,1-3 0 15,-4-3-8-15,3 0 12 0,-2-8-12 0,2 5 0 16,1-6 0-16,-4 9 0 0,0-8 0 0,0-1 0 15,-4 1 0-15,1 2 0 0,-1-3 0 0,4 1 0 16,-3 2 0-16,3-3 0 0,-3 6 0 0,-1 1 0 16,1-1 0-16,-4 0 0 0,3 3-14 0,1 4 4 15,-4 5 1-15,0 0 0 0,3-6 9 0,-3 6-13 0,0 0 5 0,0 0 8 16,0 0-16-16,0 0 5 0,0 0 1 0,0 0 0 16,0 0-9-16,0 0-1 0,0 0-1 15,0 0 0-15,0 0 3 0,0 0 1 0,0 0 0 0,0 6 0 16,-3 5 17-16,3-2-8 0,-4 9 8 15,1-1 0-15,-1 1-8 0,4 3 8 16,-3 8 0-16,-1-8 0 0,4 8 0 0,-7-6 0 0,3-2 0 16,4 3 0-16,0-4 0 0,4-2 0 0,3-1 0 0,-3 1 0 15,3-3 0-15,3-3 11 0,-3 5-3 0,4-5-8 16,3 0 0-16,4-3 0 0,-1 2 0 0,1-5 0 16,3 0 0-16,-3-6 0 0,-1 0-12 0,5-6 12 15,2 3-156-15,-3-6-24 16,29-5-6-16,-15-10-1 0</inkml:trace>
  <inkml:trace contextRef="#ctx0" brushRef="#br0" timeOffset="3587.809">5218 6461 914 0,'0'0'20'0,"0"0"4"0,0 0 0 0,0 0 3 0,0 0-27 0,0 0 0 0,0 0 0 0,-7 3 0 0,7-3 57 0,0 0 7 15,0 0 0-15,-8 3 1 16,8-3-4-16,-3 3-1 0,3-3 0 0,0 0 0 16,-7 6-37-16,3 0-8 0,4 0-2 0,-3 5 0 0,3-5-2 0,-4 3-1 15,4 3 0-15,0 5 0 0,0-5 14 0,4 6 2 16,-4-1 1-16,0-2 0 0,0 9-1 0,0-1 0 15,0 4 0-15,3-4 0 0,-3 9-3 0,4-5-1 16,-8 8 0-16,4-2 0 0,4-4-22 0,-1 3 9 16,-3 4-9-16,4-1 0 0,3 3 41 0,-7-6 2 15,4-2 0-15,-4-4 0 0,0 10-18 0,0-16-3 0,0 9-1 16,0-11 0-16,-4 9 35 0,4-4 6 0,0-5 2 0,-4-4 0 16,4 10-52-16,-3-12-12 0,3 2 0 0,0 4 0 15,-4-6 0-15,4 0 0 0,-3-7 0 0,-1 1 0 16,4 3 0-16,0-9 0 0,0 0 0 0,0 0 0 15,0 0 0-15,0 0 0 0,0 0 0 0,0 0 0 16,0 0-100-16,0 0-22 16,0 0-5-16,0 0-717 0</inkml:trace>
  <inkml:trace contextRef="#ctx0" brushRef="#br0" timeOffset="4220.113">5507 7025 694 0,'0'0'20'0,"0"0"4"0,0 0-24 0,0 0 0 0,-11 0 0 16,4 3 0-16,7-3 76 0,0 0 10 0,0 0 2 16,-7 3 1-16,0 3 6 0,0-6 1 15,7 0 0-15,-3 6 0 0,-1-6-61 0,0 6-12 0,4-6-3 0,0 0 0 16,-3 12 18-16,3-12 3 0,-4 0 1 0,4 0 0 15,0 0-23-15,0 0-5 0,0 0-1 0,-3 6 0 16,-1 2-3-16,4-2-1 0,0-6 0 0,0 0 0 16,0 0 13-16,-3 6 2 0,-1 0 1 0,1 6 0 15,3 0-25-15,-4-6 0 0,4 5 0 0,0-2 0 16,0 3 0-16,0 0 0 0,0-1 0 0,4 1 0 16,-4-3 0-16,0 0 0 0,3 0 0 0,-3 2 0 15,7 1 0-15,-3 0 0 0,-1-3 0 0,1-1 0 16,3 7 31-16,-3-3 1 0,3 0 0 0,3-6 0 15,-3-1-19-15,0 4-3 0,4 0-1 0,3 0 0 16,-3-3 1-16,-4 0 0 0,7-6 0 0,-4 6 0 16,4-6 1-16,1 0 0 0,-1-6 0 0,-4 6 0 15,1-6 0-15,-1 6 0 0,8-12 0 0,-7 0 0 16,-4 3 3-16,3-2 1 0,4-7 0 0,-3 3 0 16,3 1-4-16,-3-1-1 0,-4-3 0 0,3 4 0 15,1-1-10-15,3 0 0 0,-7-2 0 0,0 2 8 0,0-3-8 0,0 7 0 16,0-1 9-16,0 6-9 0,-3-12 0 0,3 6 0 15,-4-2 0-15,1-4 0 0,-1 3 0 0,1 1-8 16,-4-1 0-16,0-3 0 16,0 7-55-16,0-4-10 0,-4 9-3 0,1-6-492 15,-1 1-98-15</inkml:trace>
  <inkml:trace contextRef="#ctx0" brushRef="#br0" timeOffset="5176.087">6671 6981 548 0,'0'0'15'0,"0"0"5"0,0 0-20 0,-3 6 0 0,-5 0 0 0,8 0 0 0,0-6 80 0,-3 6 13 16,-4 0 3-16,0 0 0 0,7-6-26 0,-4 6-5 15,1-4-1-15,3-2 0 0,0 12 0 0,-4-6 0 16,4 6 0-16,0-6 0 0,0-6-35 0,0 0-7 15,0 12-2-15,-3-10 0 0,3 7 4 0,-4 0 1 16,4 3 0-16,-3 0 0 0,3-1-25 0,0 1 0 16,0 3 0-16,0-3 0 0,0 5 56 0,-4-2 7 15,4 0 1-15,0 5 0 0,0-2-52 0,0-6-12 16,4 2 0-16,-4 4 0 0,0 0 0 0,3-10 0 0,1 1 0 16,-1 6 0-16,1-3 54 0,-1-1 8 15,8-5 2-15,-1 6 0 0,-6-3-52 0,7-3-12 16,-1 0 0-16,1 0 0 0,-1-6 0 0,1 0 0 15,3 0 0-15,-3-6 0 0,3-3 54 0,3 0 8 16,-6-6 2-16,3 9 0 0,-3-11-52 0,-1 5-12 16,8-6 0-16,-11 4 0 0,0 2 0 0,-4 0-12 15,5-3 3-15,-5 4 0 0,1 5 9 0,-1-6 12 0,-3 0-2 0,4 6-1 16,-1-5-9-16,-3 2 0 0,0-3 0 0,0 6 0 16,0 0 0-16,0 0 0 0,0 1 0 0,0-1 0 15,0 6 0-15,0 0 0 0,-3-6 0 0,3-6 0 16,0 12-52-16,-4-3-8 15,4-3-3-15,0 0-546 0,0 1-110 0</inkml:trace>
  <inkml:trace contextRef="#ctx0" brushRef="#br0" timeOffset="5827.398">7094 7037 1041 0,'0'0'29'0,"0"0"7"0,0 0-28 0,0 0-8 0,0 0 0 0,0 0 0 16,0 0 59-16,0 0 10 15,0 0 3-15,-7 0 0 0,0 6-16 0,4 6-2 0,3 0-1 0,-4-6 0 16,4 5-15-16,-3 10-3 0,3-9-1 0,-4 5 0 16,4 10-8-16,0-16-2 0,-3 7 0 0,3 0 0 15,-4 2-4-15,4-2-2 0,-3 3 0 0,3 2 0 16,-4 1-18-16,4-1 0 0,-4 4 0 0,4-16 0 16,0 7 20-16,0-9 0 0,0 3 0 0,0-7 0 15,0-5 8-15,0 0 1 0,0 0 1 0,0 0 0 16,4-5 18-16,0-1 3 0,-4-9 1 15,0-3 0-15,0 1-31 0,3-1-5 0,-3-3-2 0,4 4 0 16,-1-10-14-16,1 10 0 0,-1-7 0 0,1 7 0 16,-1-1 0-16,1-3 0 0,-1-2 0 0,1 5 0 15,-1 4 0-15,-3 8 0 0,4 0 0 0,-1 0 0 16,1 0 0-16,-4 6-8 0,3-6 8 0,-3 6 0 16,4 0-18-16,-4 0 3 0,7 0 1 0,0 6 0 0,-7-6 0 15,4-6 0-15,3 3 0 0,0 3 0 0,7 0 14 16,-11 3 0-16,4-3 0 0,1 0 0 0,-1 6 0 0,0 0 0 15,0 0 0-15,0 0 0 0,0 0 0 0,0-1 0 16,0-5 0-16,0 6 0 0,0-3 0 0,-3 3 0 16,3 0 0-16,-4 6 0 0,4-6 0 0,-3-1 0 15,3 7 0-15,0 3 0 0,-7-6 0 0,3 5 0 16,-3-2 0-16,0 6 0 0,0-3 0 0,0 2 0 16,0 1 0-16,0-1 0 0,0 1 0 0,0-3 0 15,0 2 0-15,0-2-9 16,0-3-14-16,0 6-2 0,0-13-1 0,0 7 0 15,7 0-38-15,-3-9-7 0,-1 3-1 0,-3-6-1 16,0 0-112-16,7 0-23 0,-7 0-4 0,0 0 0 0</inkml:trace>
  <inkml:trace contextRef="#ctx0" brushRef="#br0" timeOffset="8030.505">7952 6499 759 0,'0'0'16'0,"0"0"4"0,0 0 1 0,0 0 1 0,0 0-22 0,-4 12 0 0,1-9 0 0,-1 3 0 15,-3 3 49-15,3-1 6 0,-3 4 1 0,4-6 0 16,-1 6-4-16,1-3 0 0,-4 0 0 0,7-1 0 16,-4 4-15-16,-3 0-3 0,0 0-1 0,4-1 0 15,3 1 25-15,-4 3 5 0,4-3 1 0,-3 5 0 16,-1-5-52-16,4 9-12 0,-4-4 0 0,1 4 0 16,3 2 50-16,0 1 7 0,-4 5 2 0,4 4 0 15,0-4-22-15,-3 9-4 0,-1 0-1 0,1-2 0 16,3-4-3-16,-4 3-1 0,4 9 0 0,-3 0 0 0,-1-2 0 15,1 2-1-15,-1-6 0 0,-3 3 0 0,0-3-1 0,4-5 0 16,-1 2 0-16,-3-3 0 0,0-2-9 16,3-10-1-16,1-8-1 0,-1 0 0 0,1 0-15 0,3-1 0 15,-4-2 0-15,4-3 0 0,0 6 0 0,0-6 0 16,0-6 0-16,0 0 0 0,0 0 9 0,0 0-9 16,0 0 8-16,7-6-8 15,-3 6-200-15,3-9-44 0,0 3-10 0,0 0-2 0</inkml:trace>
  <inkml:trace contextRef="#ctx0" brushRef="#br0" timeOffset="8423.552">8068 7190 537 0,'0'0'15'0,"0"0"4"0,0 0-19 0,0 0 0 0,0 0 0 0,0 0 0 0,-4 0 92 0,1 9 14 16,-1-6 3-16,1 3 1 15,3-6-23-15,-4 9-5 0,1 2-1 0,-1-5 0 16,4 6-21-16,-3 0-4 0,3-3 0 0,-4 2-1 0,4 1-3 0,-3 0 0 16,3 5 0-16,0-5 0 15,0 9-11-15,-4 2-2 0,4-2-1 0,0 2 0 0,0 1-9 0,-7-6-1 16,7 8-1-16,-3-8 0 0,3 2-16 0,0-2-3 16,0-6-8-16,3-6 12 0,-3-1-12 0,0-5 8 15,0 0-8-15,0 0 0 16,7-5-24-16,-3-7-10 0,3-9-2 0,0-2-755 0</inkml:trace>
  <inkml:trace contextRef="#ctx0" brushRef="#br0" timeOffset="8647.244">8036 6920 1155 0,'0'0'25'0,"0"0"6"0,0 0 1 0,0 0 0 0,-7-6-32 0,7 6 0 0,0-6 0 0,0 6 0 16,0 0 80-16,0 0 8 0,0 0 3 0,0 0 0 15,0 0-39-15,0 0-7 0,0 0-1 0,0 0-1 16,0 0-29-16,0 0-6 0,0 0 0 0,0 0-8 16,0 0-64-16,0 0-20 0,0 0-4 0</inkml:trace>
  <inkml:trace contextRef="#ctx0" brushRef="#br0" timeOffset="9158.538">8287 7172 1267 0,'0'0'28'0,"0"0"5"0,0 0 2 0,0 0 1 0,0 0-36 0,0 0 0 15,0 0 0-15,0 0 0 0,0 0 58 0,-7 6 5 16,0 0 1-16,3 0 0 0,1 3 0 0,-1-3 0 0,4 3 0 0,-3-1 0 16,3 4-43-16,-4 0-8 0,4-6-1 0,0 3-1 15,0 2 13-15,0 1 4 0,0 6 0 0,4-6 0 16,-4-4-10-16,3 10-2 0,1-6 0 0,-4 0 0 15,3-1-5-15,-3 1-2 0,4 3 0 0,3 2 0 16,-7 1-9-16,0-6 0 0,0 0 0 0,0 8 0 16,3-2 0-16,-3-6 0 15,4 5 0-15,-4-2 0 0,3-3 31 0,-3-6 4 0,0-6 1 0,0 0 0 16,0 0-20-16,0 0-4 0,0 0-1 0,0 0 0 16,0 0 20-16,0 0 4 0,4-6 1 0,3 0 0 15,-4 0-23-15,1-6-4 0,-1-3-1 0,1 4 0 16,-1-1-8-16,1 0 8 0,3-8-8 0,-3 5 8 15,3 0-8-15,-4-2 0 0,1 2 0 0,-1-3 0 16,4 1 0-16,-3-1 0 0,-1-3 0 0,4 4 0 16,0-1 0-16,-3-3 0 0,0 10 0 0,-1-13 0 0,1 7 0 15,-1-4 0-15,1 3 0 0,-1 1 0 0,1-7 0 0,-1 10-12 16,1-4 4-16,-1-3 8 16,1 10-40-16,-4-7-1 0,3 6 0 15,4-3 0-15,-3 7-116 0,3-1-23 0,-3-3-5 0,-1 12-573 16</inkml:trace>
  <inkml:trace contextRef="#ctx0" brushRef="#br0" timeOffset="9699.588">8594 7105 1105 0,'0'0'24'0,"0"0"4"0,0 12 2 0,0-6 2 0,0-1-32 0,0 4 0 0,-4 3 0 0,4 0 0 16,0-1 83-16,0 1 9 0,-3 3 3 0,3 0 0 15,3-1-15-15,1 4-2 0,-4-3-1 0,3 2 0 16,1 7-35-16,-1-12-7 0,-3 5-2 0,4 4 0 15,-1-9-7-15,1-1-2 0,3 7 0 0,-7-3 0 16,3-4-8-16,-3-5-3 0,4 12 0 0,-4-12 0 0,0 3 1 16,0 2 0-16,0 1 0 0,0-6 0 0,0 0-2 15,0-6 0-15,0 6 0 0,0-6 0 0,0 0 16 0,0 0 2 16,0 0 1-16,0 0 0 0,0 0-8 0,0 0-2 16,0-6 0-16,-4 0 0 0,4-6-21 0,0 1 8 15,0 2-8-15,0-3 0 16,-3 0 0-16,3-5 9 0,0 2-9 0,0-3 0 15,-4 1 0-15,4-1 0 0,0-6 0 0,0 4 0 0,0 2 0 0,0-5-16 16,0-4 2-16,4 10 0 0,-1-1-4 0,-3-3-1 16,4 4 0-16,-1-4 0 0,1 15 6 0,0-5 1 15,3-1 0-15,0 6 0 16,-4-9 12-16,4 6-9 0,-3 1 9 0,-1-4-8 0,4 0 8 0,0 6-8 0,0 0 8 16,1 0-8-16,2 3 8 0,1-2-8 0,-4-1 8 0,0 3-8 15,0 0 0-15,0 3 0 0,0 0 0 0,4 0 0 16,-1 0 8-16,4 0-8 0,-3 3 8 0,3 3-8 31,0-3-69-31,0 2-14 0,-3 4-2 0,-1-3-714 0</inkml:trace>
  <inkml:trace contextRef="#ctx0" brushRef="#br0" timeOffset="10271.538">8982 7217 1191 0,'0'0'26'0,"-4"5"6"0,1 1 0 0,-1 0 2 0,1 0-34 15,3 0 0-15,-4 0 0 0,4-6 0 0,0 0 100 0,0 6 12 16,0-6 4-16,-3 6 0 0,3-6-30 0,0 0-6 15,0 0 0-15,0 0-1 0,7 5-30 0,-4-2-5 16,-3-3-2-16,4 3 0 0,3 0-9 0,0-3-1 16,0 6-1-16,0-6 0 0,3-6-12 0,1 6-3 15,3-3 0-15,-3 0 0 0,-1 0-16 0,1 1 8 16,3-1-8-16,-3-3 0 0,-4 0 8 0,3 0-8 16,1-12 0-16,-1 12 0 0,-3-5 0 0,1-1-11 15,-1-3 0-15,-4 3 0 0,4 1-9 0,-3 5-1 16,-1 0-1-16,1-3 0 15,-1 3-5-15,-3 0-1 0,0 1 0 0,0-7 0 16,4 6-4-16,-4-6 0 0,-4 6-1 0,1 3 0 0,-1-6 13 0,-3 7 2 0,0-4 1 16,0 6 0-16,7 0 17 0,-7-6 0 0,0 6 0 0,-4 6 0 15,4-6 0-15,0 6 0 0,-3-1 0 0,3 1 0 16,-4 0-8-16,0 9 8 0,1-3-12 0,3 5 12 16,0 10 0-16,0-10 0 0,-4 4 0 0,4 2 0 15,0 1 14-15,0-3 3 0,0 2 1 0,3-5 0 16,1 2 7-16,-1 4 2 0,1-12 0 0,-1 5 0 15,4-5-10-15,0 3-1 0,4-4-1 0,-4 1 0 16,3 0 4-16,1-3 1 0,3-3 0 0,0 2 0 16,4 1-6-16,-4 3-1 0,7-6 0 0,-4 6 0 15,1-9-13-15,3 0 11 0,0 0-11 0,4-3 10 16,-4 2-10-16,3-2 0 0,1 3 0 0,0-3-11 16,3-3-36-16,-3 1-7 0,-1-1-2 15,4-3-846-15</inkml:trace>
  <inkml:trace contextRef="#ctx0" brushRef="#br0" timeOffset="11006.056">9585 7443 1602 0,'0'0'35'0,"0"0"7"0,0 0 2 0,0 0 1 0,-4 6-36 0,4-6-9 0,0 0 0 0,-3 6 0 15,3-6 39-15,0 0 5 0,0 0 2 0,0 0 0 16,0 0-1-16,0 0 0 0,0 0 0 0,0 0 0 16,0 0-33-16,0 0-12 0,0 0 9 0,0 0-9 15,0 0-21-15,0 0-10 0,0 0-1 0,0 0-1 16,0 0-110-16,0 0-21 0,0 0-5 0</inkml:trace>
  <inkml:trace contextRef="#ctx0" brushRef="#br0" timeOffset="15701.804">10463 6505 799 0,'0'0'17'0,"0"0"4"0,0 0 1 0,-3 6 1 0,3-6-23 0,-4 9 0 0,1-3 0 0,3 5 0 15,-4-5 32-15,4 0 1 0,0-6 1 0,0 12 0 16,0-6-2-16,0 0 0 15,0 6 0-15,0-4 0 0,4 4 26 0,-1 0 5 0,-3-6 1 0,4 11 0 16,-1-5-33-16,1 3-7 0,3 2 0 0,-3 1-1 16,-1 0 13-16,4 8 4 0,-3-11 0 0,3 8 0 15,0-5-2-15,-4 3 0 0,1-1 0 0,-1 7 0 16,1-10-9-16,-4 4-1 0,3 2-1 0,-3-2 0 16,4 3 9-16,-4-1 3 0,0 1 0 0,0-4 0 15,-4 10-11-15,4-10-3 0,-3 10 0 0,3-4 0 16,-4 3 21-16,1-5 4 0,-1-4 1 0,1 4 0 15,3-9-31-15,-4 2-5 0,1 7-2 0,-1-7 0 16,4-8-13-16,-3 3 0 0,-1 0 0 0,4-6 0 16,0-6 0-16,-3 6 0 0,3-6 0 0,0 0 0 15,0 0 30-15,0 0 3 0,-7-6 1 0,-4 0 0 0,0-6-18 16,1-6-3-16,-1 10-1 0,1-10 0 0,-5-3 0 16,5 4 0-16,-4-7 0 0,0-2 0 0,0 2-12 15,3 1-10-15,-7-1 2 0,8 4 0 16,-1-4-34-16,1 6-6 0,3 4-2 0,-4-4 0 15,7 0 8-15,1 10 2 0,-1-4 0 0,1 6 0 16,-1-6-101-16,4 6-20 0,0 1-4 0,0 5-578 16</inkml:trace>
  <inkml:trace contextRef="#ctx0" brushRef="#br0" timeOffset="16177.38">10156 6332 806 0,'0'0'17'0,"0"0"4"0,0 0 1 16,0 0 2-16,0 0-24 0,0 0 0 0,0 0 0 0,-3 6 0 15,3-6 56-15,0 0 6 0,0 0 2 0,0 0 0 16,0 0 48-16,0 0 11 0,0 0 1 0,0 0 1 0,0 0-46 0,0 0-10 16,0 0-1-16,0 0-1 0,0 0-19 0,0 0-4 15,0 0-1-15,0 0 0 0,3 5-35 0,1 4-8 16,3-9 0-16,4 0 0 0,-1 0 0 0,4 6 0 15,0-6-12-15,4 0 12 0,-4 6 0 0,4-6 0 16,-1 0 0-16,8 0 0 0,-7 6 0 0,3-6 0 16,0 0 0-16,0 0 0 0,-3 0 0 0,3 0 0 15,0 0 0-15,4 0 0 0,-4 0 0 0,-3 0 0 16,3 0 0-16,0 0 0 0,0 0 0 16,0 0 0-16,-3 6 0 0,3-6 0 0,-7 0 0 0,4 0 0 15,0 6 0-15,-4-6 0 16,0 0-41-16,4 6-1 0,-4-12 0 0,-4 6 0 15,4 0-148-15,0 0-30 0</inkml:trace>
  <inkml:trace contextRef="#ctx0" brushRef="#br0" timeOffset="16775.674">10703 6908 385 0,'0'0'8'0,"0"0"1"0,0 0 1 0,0 0 2 0,0 0-12 0,0 0 0 16,-3-6 0-16,3 6 0 0,0 0 61 0,0 0 10 16,0 0 1-16,0 0 1 0,0 0 28 0,0 0 6 15,0 0 1-15,0 0 0 0,0 0-87 0,0 0-21 16,0 0 0-16,0 0 0 0,0 0 56 0,0 0 6 16,0 0 2-16,0 0 0 0,0 0 0 0,0 12 0 0,0-6 0 0,0 5 0 15,-4 1-52-15,4-3-12 0,4 9 0 0,-4-1 0 16,0-5 54-16,0 9 8 0,0-4 2 15,0 1 0-15,3 0-52 0,1-1-12 0,-1 4 0 16,1-9 0-16,3 2 38 0,-4 1 5 16,5 0 1-16,-1-10 0 0,0 7-20 0,0-6-3 0,0 0-1 15,3-3 0-15,1 0-20 0,-1 3 0 0,1-3 0 16,0 3 0-16,-1-6 0 0,1 5 0 0,-4-5 0 16,3-5 0-16,1 2 0 0,0 0 0 0,-4 0 0 0,3-3 0 15,1 3 35-15,-4-6 2 0,3-3 1 0,-2 1 0 16,-1-4-10-16,0 0-1 0,0 6-1 0,0-2 0 15,0-1-26-15,0-6-12 0,-4 4 0 0,1-4 1 16,-1 0 11-16,1 4 0 0,0-4 0 0,-4 0 0 16,0-2 0-16,0 2-8 0,0 0 0 0,-4 1 0 15,4-1-32-15,-4 3-5 0,4 4-2 16,-3-7 0-16,3 6-1 0,-7 3-1 0,3-2 0 0,1-1 0 16,-1 0-23-16,1 6-5 0,3-5-1 0,0 8-403 15,0 3-81-15</inkml:trace>
  <inkml:trace contextRef="#ctx0" brushRef="#br0" timeOffset="17369.505">11349 6893 1036 0,'0'0'23'0,"0"0"5"0,0 0 0 0,0 0 1 0,0-6-29 0,0 6 0 0,0-6 0 0,0 6 0 16,0-5 87-16,-4-1 11 0,1-6 2 0,-1 12 1 16,1-6-15-16,3-3-3 0,0 9-1 0,-7-3 0 15,0 0-58-15,7 3-12 0,-7 0-3 0,0 0 0 16,-1 0 24-16,1 3 5 0,-3 3 1 0,3 0 0 15,-4 0-63-15,4 6-12 0,0-1-2 0,0-2-1 16,0 3 39-16,-4 6 0 0,4-7 0 0,0 1 0 16,-3 6 0-16,3-3 0 0,0-4 0 0,0 1 0 15,-1 0 0-15,5-3 0 0,3-1 0 0,0-8 0 16,-4 9 0-16,4-9 0 0,0 0 0 0,0 0 0 16,0 0 24-16,0 0 12 0,0 0 2 0,0 0 1 15,0 0-9-15,0 0-2 0,0 0 0 0,0 0 0 16,0 0-28-16,0 0 0 0,7 0 0 0,1 0 0 15,-1 0 0-15,0 6 0 0,0-12 0 0,0 6 0 16,0 0 8-16,0 0 4 0,0 0 2 0,0 6 0 0,0-6-14 0,0 6 0 16,0 6 0-16,0-6 0 0,0 0 0 0,-3 2-8 15,3-2 8-15,-4 6-10 0,4 0 10 0,-3 0 0 16,-1-1 0-16,1 4-8 0,-4-3 8 0,4-1 0 16,-1 1 0-16,-3-6 8 0,0 3-8 0,0 0 0 15,0 0 0-15,0-4 8 0,0 1-8 0,0-6-16 16,0 6 4-16,0-6 0 0,0 0 12 0,0 12 0 0,0-12 0 15,0 0 0-15,0 0 0 0,-3 6 0 0,-5 0 0 0,1-3 0 16,0 0 24-16,0-3 8 0,-3 3 0 0,3-1 1 31,7-2-53-31,0 0-12 0,-7 3-1 0,0-3-1 16,0 0-94-16,-1 0-18 0,1-3-4 0,-3 3-568 0</inkml:trace>
  <inkml:trace contextRef="#ctx0" brushRef="#br0" timeOffset="17940.562">11585 6217 828 0,'0'0'18'0,"0"0"4"0,0-6 1 0,0 3 0 0,0 3-23 0,0 0 0 0,0 0 0 0,0 0 0 16,0 0 82-16,0 0 12 0,0 0 2 0,0 0 1 15,0 0-34-15,0 0-7 0,0 0-2 0,4 6 0 16,-8 3-26-16,4 3-4 0,-3 5-2 0,3-2 0 16,-4 3 26-16,4 5 4 0,-3 1 2 0,-1 2 0 15,4 4-19-15,-3-4-4 0,-1 9-1 0,4-2 0 16,-3 5-2-16,3 3 0 0,3-3 0 0,1 6 0 15,-4-3-8-15,3 9-1 0,1-5-1 0,-1 2 0 16,1-3-6-16,-1-9-2 0,1 3 0 0,-1 0 0 16,1-5 2-16,-4-4 0 0,0 3 0 0,0 4 0 15,0-10-12-15,0 4-16 0,0-7 4 0,0 4 1 16,-4-10 11-16,4 7 0 0,0-10 0 0,-3 4 0 0,6 0 0 16,-3-7 0-16,0-8 0 0,0 3 0 0,0-6-9 15,0 0 0-15,0 0 0 0,0 0 0 16,0 0-37-16,0 0-7 0,0 0-2 0,0 0 0 15,0 0-8-15,4-3-1 0,3-3-1 0,0 1 0 16</inkml:trace>
  <inkml:trace contextRef="#ctx0" brushRef="#br0" timeOffset="18255.366">11465 6781 1062 0,'0'0'23'0,"0"0"5"0,0 0 0 0,-3 9 3 0,-4-3-31 0,7-6 0 0,0 0 0 0,-4 0 0 16,-3 6 64-16,4 0 6 0,3-6 2 0,0 0 0 16,0 0-29-16,0 0-6 0,0 0-1 0,0 0 0 15,0 0 13-15,0 0 3 0,0 0 0 0,0 0 0 16,0 0-7-16,0 0-1 0,0 0 0 0,3 6 0 15,4-6-19-15,0 0-4 0,0 0-1 0,4 0 0 16,3 0-20-16,0 0 0 0,0 0 0 0,4-6 0 16,-1 0 8-16,5 0-8 0,-1 0 8 0,3 0-8 15,-6 1 0-15,0 2 8 0,3 0-8 0,-3-6 0 16,-1 6 0-16,1 0-18 0,-4 3 3 0,0 0-537 16,0 3-107-16</inkml:trace>
  <inkml:trace contextRef="#ctx0" brushRef="#br0" timeOffset="18562.647">11892 6902 1227 0,'0'0'27'0,"0"0"5"0,0 12 2 0,-3 0 1 0,3-1-35 0,-4 1 0 0,4-6 0 0,0 9 0 15,4-4 59-15,-4 1 5 0,-4 6 0 16,4-9 1-16,0 2-14 0,4 7-3 0,-4-6-1 0,0 2 0 16,0-2-36-16,0 6-11 0,0-6 0 0,0-1 0 15,0-2 0-15,0-3 0 0,0-6 0 0,0 0 0 31,0 0-76-31,0 0-21 0,0 0-5 0,0 0-523 0</inkml:trace>
  <inkml:trace contextRef="#ctx0" brushRef="#br0" timeOffset="18772.334">11885 6514 1141 0,'0'0'24'0,"0"0"6"0,0 0 1 0,0 0 2 0,0 0-33 0,0 0 0 16,0 0 0-16,0 0 0 0,0 0 0 0,0 0-17 16,-3 6 1-16,6 0-313 15,-3 5-63-15</inkml:trace>
  <inkml:trace contextRef="#ctx0" brushRef="#br0" timeOffset="19337.314">12058 6852 961 0,'0'0'20'0,"0"0"5"0,-4 6 1 0,1 6 2 0,3-6-28 0,-4-1 0 0,4 4 0 0,0 3 0 15,0 0 62-15,0 5 6 0,0-5 2 0,0 0 0 16,0 9-10-16,4-10-3 0,-4 13 0 0,0-10 0 16,0 4-17-16,0 0-3 0,0-6-1 0,3 2 0 15,-3-2 12-15,0 0 1 0,0-6 1 0,0-6 0 0,0 0-40 16,0 0-10-16,0 0 0 0,0 0 0 0,0 0 46 0,0 0 7 15,0 0 2-15,0 0 0 0,0 0-37 0,0 0-7 16,0-6-2-16,4 0 0 0,-4 0 29 0,0-3 6 16,0 0 0-16,3 1 1 0,-3-4-34 0,4 0-11 15,-4-6 0-15,4 7 0 0,-4-4 0 0,0-3 0 16,3 7 0-16,-3-4 0 0,4 3 0 0,-4 0 0 16,3 1 0-16,1 5 0 0,-4-9 0 15,3 9 0-15,-3-3 0 0,0 6 0 0,0 3 0 0,0 0 0 16,0 0 0-16,0 0 0 0,0 0 0 0,0 0 0 15,0 0-12-15,0 0 3 0,0 0 1 0,4 0 0 16,3 3 0-16,0 0 0 0,-4 3 8 0,1 0-8 16,3 9 8-16,0-4-8 0,4-5 8 0,-4 6 0 15,0-6 0-15,3 9 0 0,1 2-8 0,-4-5 0 0,0 0 0 16,0 0 0-16,0 2 0 0,0-2 0 0,-3 6 0 0,3-10 0 16,-4 4-3-16,1 6 0 0,-1 0 0 0,1-7 0 15,-4 4 11-15,3 3 8 0,-3-7-8 0,0 7 11 16,0-3-11-16,0 2 0 0,0-5 0 0,0 0 0 15,0 0-61 1,0-1-5-16,4-2-1 0,-4-9 0 0,0 0-100 16,0 0-20-16,0 0-4 0,0 0-1 0</inkml:trace>
  <inkml:trace contextRef="#ctx0" brushRef="#br0" timeOffset="20239.063">12838 7020 597 0,'0'0'12'0,"0"0"4"0,0 0 0 0,0 0 2 0,0 0-18 0,0 0 0 0,0 0 0 0,0 0 0 16,0 0 50-16,0 0 6 0,-4 5 2 0,4-5 0 0,0 0 10 0,0 0 1 16,0 0 1-16,0 0 0 0,0 0-2 0,0 0-1 15,0 0 0-15,0 0 0 0,0 0-39 0,-3 3-8 16,3 6-2-16,-4-3 0 0,4-6-2 0,0 0-1 16,4 6 0-16,-4 0 0 0,7 0 2 0,0 0 1 15,0 0 0-15,0-4 0 0,0 4-9 0,3-3-1 16,-3-3-8-16,0 0 12 0,1 0 8 0,-1-3 2 15,0 3 0-15,3 0 0 0,-3 3 4 0,0 0 1 16,0-3 0-16,-3 0 0 0,3-3 3 0,0-6 1 16,0 7 0-16,-3-10 0 0,-1 0-13 0,4 6-2 15,-3-9-1-15,-1 4 0 0,1 5-15 0,-4-12 8 16,3 12-8-16,-3-5 0 0,4-1 0 0,-4-3-10 0,-4 9 0 16,4-6 0-1,-3 1-22-15,-1-1-5 0,1 3-1 0,-4 3 0 0,3 0 22 0,1 0 4 0,-4 6 0 0,0-5 1 16,7 5 2-16,-11 5 0 0,4-10 0 0,-4 5 0 15,4 0 9-15,-3 0 0 0,3 5 0 0,-4 1 0 16,4-6 0-16,0 6 0 0,0 0 0 0,0 3 0 16,0 9 0-16,0-7-8 0,0 1 8 0,3 3-8 15,1-3 8-15,-1 5 0 0,1 1 0 16,-1-4 0-16,0 4 0 0,4 0 0 0,0-12 0 0,0 5 0 16,0-2 0-16,0 3 11 0,4 0-3 0,0 0 0 15,-1-7 8-15,4 4 2 0,-3-6 0 0,6 9 0 16,-3-3 7-16,0-3 2 0,4-1 0 0,-4 1 0 15,7 0-7-15,-3 0-2 0,-1 0 0 0,4 0 0 16,4-3-10-16,-4 0-8 0,4 0 9 0,-1 0-9 16,1-3 8-16,-4 0-8 0,4-3 0 0,-1 0 9 15,1-6-45-15,3 0-8 0,0-3-3 0,1-5-745 16</inkml:trace>
  <inkml:trace contextRef="#ctx0" brushRef="#br0" timeOffset="20631.093">13296 6341 788 0,'0'0'17'0,"0"0"4"0,0 11 1 0,0-5 0 0,0 6-22 0,0-6 0 0,0 6 0 0,0 2 0 15,0-2 91-15,0 6 13 0,0-1 4 0,0-2 0 16,0 9-24-16,0-1-4 0,0 3 0 0,0 4-1 16,0 8-11-16,0-6-3 0,0 4 0 0,0 2 0 15,0 3-10-15,0-14-3 0,0 2 0 0,0 3 0 16,0 4-22-16,0-4-5 0,4 3-1 0,-4 3 0 15,0-8-14-15,3 8-10 0,1-3 12 0,-1 4-12 16,1-7 10-16,-4-3-10 0,3-5 8 0,-3-4-8 16,4-2 8-16,-1-3-8 0,-3-1 0 0,4 1 8 15,-4-3-8-15,0 0 10 0,0-4-10 0,0 1 10 16,0 0-47-16,0-9-10 0,0 0-1 16,0 0-525-16,0 0-105 0</inkml:trace>
  <inkml:trace contextRef="#ctx0" brushRef="#br0" timeOffset="20928.154">13102 6823 1146 0,'0'0'32'0,"0"0"8"0,0 0-32 0,0 0-8 0,0 0 0 0,0 0 0 16,0 0 52-16,0 0 10 0,0 0 2 0,0 0 0 16,0 0-2-16,0 0 0 0,0 0 0 0,0 0 0 15,11 0-23-15,-4 3-5 0,3-3-1 0,1 0 0 16,3 3-22-16,0-3-11 0,0 2 10 0,4 1-10 16,0-3 11-16,3 0-11 0,0 3 12 0,0-3-12 15,0 0 0-15,-3-3 0 0,0 3 0 0,3-3 0 31,3 1-105-31,-2-1-28 0,2 0-6 0,-3-6-1 0</inkml:trace>
  <inkml:trace contextRef="#ctx0" brushRef="#br0" timeOffset="21972.026">13878 6870 874 0,'0'0'19'0,"0"0"4"0,0 0 1 0,-3 6 1 0,3-6-25 0,-7 5 0 0,3 4 0 0,1-3 0 16,-4 0 71-16,3 0 9 0,1 6 1 0,3-6 1 15,-4-1-14-15,0 1-2 0,4 6-1 0,0-9 0 16,-3 6-8-16,3 0-1 0,0-3-1 0,0 5 0 15,0 1-11-15,0 0-1 0,0-6-1 0,0 2 0 16,3 4-10-16,-3-6-1 0,0 6-1 0,0 0 0 16,0-6-2-16,0-1-1 0,0 4 0 0,0-3 0 15,0 6-27-15,4 0 0 0,-4-6 0 0,0-6 0 0,0 0 0 0,0 0 0 16,0 0 0-16,0 0 0 16,0 0 56-16,0 0 5 0,0 0 2 0,0 0 0 0,0 0-20 15,0 0-4-15,0 0-1 0,0 0 0 16,0-6-18-16,0 0-4 0,0 0-1 0,0-6 0 0,0 6-15 0,0 0-10 15,4-2 2-15,-4 2 0 0,3-6-6 0,1 0-1 16,-4-3 0-16,3 4 0 0,1-1 4 0,-1 0 1 16,1 0 0-16,-1 1 0 0,1 2-10 0,3 0-3 15,-4 0 0-15,1 3 0 0,-1 0 15 0,1 1 8 16,-4-1-10-16,0 6 10 0,3-12-14 0,1 6 3 0,-1 3 1 16,-3 3 0-16,0 0 10 0,0 0 0 0,0 0 0 15,4-6 0-15,3 0 0 0,-3 6-8 0,-4 0 0 16,3 0 0-16,4-6 8 0,-3 6 0 15,-1 0 0-15,-3 0-8 0,7 0 8 0,-7 0-12 0,7 0 12 16,-7 0-12-16,4 6 0 0,3-6-1 0,-4 3 0 16,1 6 0-16,0-3 13 0,-1 9 0 15,-3-4 0-15,0 1 0 0,4-3 0 0,-4 9 0 16,-4-1 0-16,4-5 0 0,-3 6 0 0,3-4 10 0,0-2-2 0,-4 6 0 16,0-12-8-16,4 0 10 0,0-1-10 0,0-5 10 15,0 6-2-15,0-6 0 0,0 0 0 0,0 0 0 16,0 0 0-16,0 0 0 0,0 0 0 0,0 0 0 15,0 0 0-15,0 0-8 0,0 0 12 0,0 0-4 16,0 0-8-16,0 0 10 0,4 0-10 0,-4 0 10 16,7-3-10-16,0-3 0 0,-3-2 0 0,3 2 8 15,-4-6-8-15,1 0 0 0,-1-2 0 0,1 2 0 16,-1 0 0-16,1 0 0 0,-1 1 0 0,1-4 0 0,-1 3 0 0,1 0 0 16,0 6-12-16,-1 1 12 0,1-1 0 15,-1-6 0-15,-3 12 0 0,0 0 0 0,0 0 0 0,0 0 0 16,4-3 0-16,-4 3 0 0,7 0-20 0,0 0 3 15,0 0 1-15,0 0 0 0,0 3 6 0,0 3 2 16,4 0 0-16,-4-6 0 0,0 6-4 0,3-1 0 16,-3 1 0-16,0 0 0 15,4 0 12-15,-4 0 0 0,0 6 0 0,-3-3 0 16,3 2-24-16,-4-5-2 0,4 6-1 0,-3 0 0 0,-4-4 27 16,3 4-10-16,1 0 10 0,-4 0 0 0,0 0 0 0,3-4 0 15,-3 1 0-15,0 6 0 0,0-3 0 0,0-1 0 16,-3-2 0-16,3 6 0 0,-4-6 8 0,4 2-8 0,0 1 11 15,0-6-11-15,4 6 8 0,-4-6-8 0,0-6 0 16,3 6 0 0,1 2-28-16,-4-8-10 0,0 0-2 0,3 6-515 0,4-6-103 0</inkml:trace>
  <inkml:trace contextRef="#ctx0" brushRef="#br0" timeOffset="22551.007">14492 6914 1418 0,'0'0'31'0,"0"0"6"0,0 0 2 0,0 0 1 0,0 0-32 15,0 0-8-15,0 0 0 0,0 0 0 0,0 0 84 0,-7-6 14 16,7 6 3-16,-11 0 1 0,4 6-44 0,7-6-9 15,-7 0-1-15,0 6-1 0,7-6-23 0,-10 6-4 16,3-6 0-16,0 5-1 0,0 7-19 0,-1-6 0 16,1 0 0-16,4 6 0 0,-4-3 0 0,3 2 0 15,1 1 0-15,-1 3 0 0,1-1 0 0,-1 1 0 16,1-3 0-16,3 0 0 0,-4-4 0 0,4 4 0 16,0 6 0-16,0-6 0 0,0-6 12 0,0 5-2 15,4-5 0-15,-1 3 0 0,1 3 4 0,-1-6 1 0,4-1 0 0,0 1 0 16,0 0-6-16,0 0-1 0,4-6 0 0,0 6 0 15,-1-3 0-15,1-3 0 0,-1 0 0 16,1-3 0-16,3-3-8 0,-3 6 8 0,3-6-8 0,-4 0 8 16,5-5-8-16,-5 5 0 0,1-6 0 0,-1 0 0 15,-3 3 0-15,0 4 0 0,0-1-12 16,-3 0 12-16,-1-6-14 0,1 0 5 16,0 0 1-16,-1 4 0 0,1-4 0 0,-4 0 0 0,0 0 0 0,-4 1 0 15,4 2 8-15,-7-9 0 0,3 6 0 0,-3 1 0 16,0-4 0-16,-3 3 0 0,-1 0 0 0,1 7 0 15,-1-7 0-15,0 3 0 0,1 0 0 0,3 6 0 16,-4 0 0-16,1 3 0 0,3 0 0 0,-4 3-8 16,4-3-4-16,0 6-1 15,-4 0 0-15,4 9 0 0,-3-4-12 0,-1 7-3 0,4 0 0 0,-4 2 0 16,4-2 4-16,0-3 1 0,0 2 0 0,0-5 0 16,4 12-13-16,-1-13-4 0,1 4 0 15,3-3 0-15,0 0-11 0,0-7-2 16,0 1-1-16,3 3 0 0,1 3-26 0,-1 0-4 15,4-7-2-15,0 7 0 0</inkml:trace>
  <inkml:trace contextRef="#ctx0" brushRef="#br0" timeOffset="22977.644">14813 6999 630 0,'0'0'13'0,"0"0"3"0,0 0 1 0,0 0 2 0,0 0-19 0,0 0 0 0,0 0 0 0,0 0 0 16,0 0 108-16,0 0 17 0,0 0 4 0,0 0 1 16,0 0-62-16,0 0-13 0,0 0-3 0,0 0 0 15,-3 12-5-15,-1-12-2 0,1 9 0 0,3-4 0 16,-4 7-14-16,4-6-3 0,-3 6-1 0,3 0 0 16,0-4-1-16,0 1 0 0,0 6 0 0,0-3 0 15,0 0-2-15,0 2 0 0,3 4 0 0,-3-6 0 0,0 5-6 16,0-2-2-16,0-3 0 0,0 5 0 15,0 1-4-15,0-6-2 0,0-1 0 0,0 4 0 0,0-3-10 16,0 0 0-16,0-1 0 0,0-5 8 16,0 0-28-16,0-6-7 0,0 0-1 0,0 0-496 15,0 0-99-15</inkml:trace>
  <inkml:trace contextRef="#ctx0" brushRef="#br0" timeOffset="23276.536">14697 6493 1728 0,'0'0'38'0,"0"0"8"0,0 0 2 0,-7 0 0 0,7 0-39 0,0 0-9 0,0 0 0 0,-7 0 0 15,0 6 0-15,7-6 0 0,0 0 0 0,-8 0 0 16,8 0 0-16,0 0 0 0,0 0 0 0,0 0 0 0,0 0-18 0,0 0-6 16,0 0 0-16,0 0-720 15</inkml:trace>
  <inkml:trace contextRef="#ctx0" brushRef="#br0" timeOffset="63867.467">15924 6981 529 0,'0'0'11'0,"0"0"2"0,0 0 1 0,0 0 2 0,-3-5-16 0,3 5 0 0,0-6 0 0,-4 0 0 15,1 3 80-15,3 3 13 0,-4-9 3 0,1 6 0 16,-1-3-20-16,4 6-3 0,-3 0-1 0,-4 0 0 15,3 0 0-15,-3 0 0 0,0 0 0 0,0 0 0 16,0 0-19-16,0 6-4 16,-4-3-1-16,1 0 0 0,-1 6-28 0,1-3-7 0,-1 5-1 0,0-5 0 15,1 6 7-15,-1 0 1 0,1-9 0 0,-1 6 0 16,-3-1 16-16,3 4 3 0,1 0 1 16,-1 0 0-16,4-6-12 0,-4 5-1 0,4-2-1 0,-3 3 0 15,3 0-13-15,0-6-2 0,0 5-1 0,3-8 0 16,1 9-10-16,-1-6 0 0,1 0 0 0,-1 0 0 15,4-6 0-15,0 5 0 0,0-5 0 0,4 6 0 16,-4 0 0-16,3 0 0 0,1 3 0 0,3 0 0 0,0-3 0 16,0 2 0-16,3-2 0 0,-3 6 0 0,4-6 0 0,0 0 0 15,-4 3 0-15,3-3 0 0,1-1 0 0,3 1 0 16,-3 0 0-16,-1 0 0 0,1-6 0 0,-1 6-12 16,1-6 4-16,-4-6 8 0,0 0-11 0,4-3 11 15,-4 3-8-15,3-5 8 0,-3-1 0 0,4-6 0 16,-4 4 0-16,3-4 8 0,-2 0-8 0,-1 1-16 15,0-4 4-15,0 9 0 0,-4-5 0 0,1-4 0 16,-1 6 0-16,1 1 0 0,-4 2 12 0,3 0 0 16,1 0-9-16,-4 4 9 0,0 8 0 0,0 0 0 15,0 0 0-15,0 0 0 0,0 0 0 0,0 0-9 0,0 0 9 16,0 0-13-16,0 0 13 0,0 0-12 16,-4 8 12-16,4-2-12 0,0 6-8 0,-3-6 0 15,3 12-1-15,0-10 0 0,0 7 21 0,-4 0 0 0,8-3-9 0,-4-6 9 16,0 5 0-16,0 4 0 15,3 3 0-15,-3-7 9 0,0 1-9 0,4 3 0 0,-4-3-12 0,3-1 12 16,4 7 0-16,-3-6 0 0,3-1 0 0,0 4 0 16,0 3-12-16,0-6 12 0,0-1-12 0,4 4 12 15,-4-3-107-15,3 0-13 16,-2-7-4-16</inkml:trace>
  <inkml:trace contextRef="#ctx0" brushRef="#br0" timeOffset="64482.026">16217 7043 1065 0,'0'0'23'0,"0"0"5"0,0 0 0 0,0 0 4 0,0 0-32 0,0 0 0 16,0 0 0-16,0 0 0 0,0 0 76 0,-3 6 8 0,3-6 3 15,-4 6 0-15,4-6-19 0,-3 6-3 0,3-6-1 0,0 0 0 16,0 0-26-16,0 0-6 0,-4 6 0 0,4-6-1 16,0 0 15-16,0 0 3 0,0 6 1 0,0-6 0 15,0 0-24-15,0 5-5 0,0 1-1 0,-3 3 0 16,6 3-12-16,-3-6-8 0,0-6 10 0,4 6-10 15,-1 5 8-15,1-2-8 0,-4 3 0 0,7 0 0 16,-4-1 10-16,1 7-10 0,-1-6 10 0,1 3-10 16,3 2 13-16,-4-5-3 0,1 3-1 15,-1-1 0-15,1 7-9 0,0-9 0 0,-1-1 0 0,1 1 0 16,-4 3 0-16,3-3 0 0,1-6 0 0,-4 5 0 16,3-5 8-16,-3 0-8 0,0 0 0 0,0 3 8 15,0-9-8-15,0 0 8 0,0 0-8 0,0 0 8 16,0 0 4-16,0 0 1 0,0 0 0 0,0 0 0 15,0 0 11-15,0 0 3 0,0 0 0 0,0 0 0 16,7-6-6-16,-7-3-1 0,4 3 0 0,-1 0 0 0,-3-5-12 16,4-1-8-16,-4 6 10 0,3-9-10 0,1 3 0 0,-1 1 8 15,1-1-8-15,-1-6 0 0,1 1 0 0,3 2 0 16,-3-3 0-16,-1-2 0 0,1-4 0 0,-1 7 0 16,1 2 0-16,3-3 0 0,-4 1 0 0,4-10-15 15,4 10 5-15,-8-7 1 16,1 0-14-16,-1 10-2 0,5-10-1 15,-5 7 0-15,1-1 2 0,-1 3 0 0,1 4 0 0,-1 5 0 16,1-9-13-16,-4 9-3 0,0-3 0 0,0 6 0 16,-4-3-3-16,4 6-1 0,0 0 0 0,0 0 0 15,0 0-128-15,0 0-25 0,0 0-6 0,0 0-391 0</inkml:trace>
  <inkml:trace contextRef="#ctx0" brushRef="#br0" timeOffset="65163.613">16641 7105 1321 0,'0'0'28'0,"0"0"7"0,0 0 1 0,0 0 2 0,0 0-30 16,-8 6-8-16,8-6 0 0,0 0 0 0,0 0 108 15,-7 0 20-15,4 0 4 0,3 0 0 16,0 0-44-16,-11 0-8 0,4 0-3 0,7 0 0 0,0 0-37 16,-7-6-8-16,0 6-2 0,4-6 0 0,3 6-18 0,0 0-4 15,0 0-8-15,0 0 12 0,-11 0-12 0,11 0 0 16,0 0 0-16,-7 0-10 0,0 6 1 0,3 0 0 15,-3 0 0-15,0 0 0 0,7-6-3 0,-3 5-1 16,-4 1 0-16,3 9 0 16,-3-3 13-16,4-1-11 0,-1 7 11 0,1-6-10 0,3 0 10 0,-4 2 0 0,4-8 0 15,0 6 0-15,0 0 0 0,0-9 0 0,0 5 0 0,0 1 0 16,4 3 8-16,-1-6-8 0,-3 0 10 16,4 0-10-16,-1 0 12 0,4-1-3 0,-3 1-1 0,-1 0 0 15,1 0 0-15,3 3 0 0,-4-9 0 0,4 6 0 16,0-6-8-16,1 6 0 0,-1-6 9 0,3 0-9 15,-3 0 18-15,0 0-1 0,7 0 0 0,-7 0 0 16,4-6-17-16,0 6 0 0,-1-6 0 0,1 6 0 16,-1-9 0-16,1 0-16 0,-1 3 5 15,-2 3 1-15,2-8-2 0,-3 5 0 0,0-12 0 0,0 9 0 16,4-2 12-16,-8-1-8 0,4-6 8 0,-3 6-8 16,0-2 8-16,-1-4 0 0,-3 0 0 0,0 1 0 15,0 2 0-15,0 3 0 0,-3 1 0 0,-1-13 0 16,0 6 0-16,1 4 8 0,-4-4-8 0,0 6 0 15,-4 1 0-15,4 2 0 0,-3-3 0 0,3 6 8 16,-1 0-8-16,1 0 0 0,0 6 0 0,0 0-8 16,4 0-15-16,-4 6-2 0,0 0-1 0,0 0 0 15,0 6-13-15,0 2-2 0,-1 4-1 0,-2 0 0 16,6-1 13-16,-3-2 2 0,0 9 1 0,0-7 0 16,4 10-5-16,3-10-1 0,-4 4 0 0,4 2 0 15,4-5-40-15,-4 0-9 0,3-1-2 0,1 4-373 16,3-9-76-16</inkml:trace>
  <inkml:trace contextRef="#ctx0" brushRef="#br0" timeOffset="65838.714">17000 7011 1148 0,'0'0'25'0,"0"0"6"0,0 0 1 0,0 0 0 0,0 0-32 0,0 0 0 0,0 0 0 0,0 0 0 15,0 0 57-15,0 0 6 0,-3 0 1 0,3 6 0 16,-7 0-37-16,7-1-7 0,-4 4-2 0,4-3 0 0,0 0-18 16,-3 12 0-16,3-10 0 0,-4 4 0 0,4 0 47 15,-3 6 5-15,-1-7 2 0,1 1 0 16,-1 9-2-16,1-10-1 0,-1 7 0 0,4-3 0 16,-4-3-15-16,1 5-2 0,3-5-1 0,-4 0 0 15,1-6 3-15,-1-1 0 0,1 4 0 0,-1-3 0 0,4-6 11 0,0 0 2 16,0 0 1-16,0 0 0 0,0 0-34 0,0 0-8 15,0 6 0-15,0-6-8 0,0 0 12 0,0 0-4 16,0 0 0-16,0 0-8 16,0 0 13-16,0 0-4 0,0 0-1 0,0 0 0 0,0 0-8 0,7-6 8 15,-3-3-8-15,-4 3 8 0,3-2-8 0,-3-1 0 16,4-9 0-16,-1 6 0 0,-3-2 0 0,4-4 0 0,-4 0 0 16,4 7 0-16,-1-7 0 0,-3 9 0 0,4-2-10 15,-1-7 10-15,-3 6 0 0,4 0 0 0,-4 4-8 0,3-4 8 16,-3 6 0-16,4 0 0 0,-4 6 0 0,0 0-9 15,0 0 0-15,0 0 0 0,0 0 0 0,0 0 0 16,0 0-7-16,0 0 0 0,0 0-1 0,7 0 0 16,0 12 3-16,3 0 1 15,-3-7 0-15,1 4 0 0,-1 9 13 0,0-12 0 0,3 6-10 0,-3-7 10 16,0 4 0-16,0 9 0 0,0-6-9 0,-3-1 9 16,3 1-8-16,-3 6 8 0,3-4-12 0,-4-2 12 15,-3 0 0-15,4 0 0 0,-1-6 0 0,-3 2 0 16,4 4 0-16,-4 0 0 0,0-6 0 0,0 6 0 15,0-4 0-15,0 1 0 0,0 0 0 0,0-9 0 16,0 0-16-16,0 0-5 0,0 0-2 0,0 0 0 16,0 0-156-16</inkml:trace>
  <inkml:trace contextRef="#ctx0" brushRef="#br0" timeOffset="66542.619">17508 6943 1378 0,'0'0'30'0,"0"0"6"0,0 0 2 0,0 0 2 0,0 0-32 16,0 0-8-16,0 0 0 0,0 0 0 0,0 0 76 0,0 0 15 0,0 0 2 0,0 0 1 15,0 0-6-15,-7 0-2 0,-3 0 0 0,3 6 0 16,0-6-49-16,0 0-9 0,-4 3-3 0,0 0 0 16,1 6-14-16,-1-6-3 0,4 6-8 0,-3-9 12 15,3 5-1-15,-1 1-1 0,1 0 0 0,0 0 0 16,0-6-10-16,-3 6 0 0,3 0 0 0,3-3 8 15,-3 3-8-15,4-1 0 0,-4 1-12 0,3 0 12 16,0 0-11-16,1 6 11 0,-1 0-8 0,1-6 8 16,-1-1-8-16,1 1 8 0,-4 3-8 0,7 3 8 15,0-12 0-15,-4 6 0 0,4 0 0 0,0-6 0 16,0 0 0-16,0 0-8 0,0 0 8 0,0 0 0 0,0 0 0 16,0 0 0-16,0 0 9 0,0 0-9 15,0 0 0-15,7 6 0 0,-7-6 0 0,11 0 0 0,-1 0 0 16,-2 0 0-16,2-6 0 0,-10 6 0 0,0 0 8 0,7 0-8 15,0-6 0-15,4 6 0 0,-4 0 0 0,0 0 0 16,-7 0-12-16,7 0 3 0,4 0 9 0,-4 6-10 16,0-6 10-16,-4 6-10 0,-3-6-1 15,7 0 0-15,0 0 0 0,-3 5 0 0,-4-5 11 0,7 0-8 16,-4 6 8-16,1 0-8 0,-1 3 8 0,-3 3 0 16,4-6-9-16,-4-1 9 0,3 7 0 15,1-6 0-15,0 3 0 0,-4 0 0 0,0-3 0 0,0 2 0 16,3 4 0-16,-3-6 0 0,0 6 0 0,0-6 10 15,0-3-10-15,0 5 10 0,0-8-2 0,-3 6 0 16,-1 3 0-16,-3 3 0 0,3-6-8 0,1 0 10 16,-1 0-10-16,-3-1 10 0,0 4-10 0,0-6 0 0,4 6 0 15,-4-3 0-15,0 0-16 0,0 0 5 0,3 5 1 0,-3-5 0 16,0 0-2-16,0 0 0 0,-4 0 0 0,4 0 0 31,0-3-42-31,0-3-9 0,7 0-1 0,-7 6-1 16,0-6-43-16,0 0-9 0,0 0-2 0,0 0 0 0</inkml:trace>
  <inkml:trace contextRef="#ctx0" brushRef="#br0" timeOffset="74379.211">18665 7087 836 0,'0'0'24'0,"0"0"4"0,0 0-28 0,0 0 0 0,-3 3 0 0,3-3 0 16,0 0 64-16,-4 9 8 0,1-3 0 0,3-6 1 16,0 0-15-16,-4 0-3 0,4 0-1 0,-7 6 0 0,7-6-42 15,-7 6-12-15,4-6 0 0,3 0 0 0,0 0 53 0,-7 6 7 16,-4-6 0-16,4 0 1 0,0 0-9 0,0 0-3 15,0 5 0-15,0-5 0 0,-4 6-27 0,1-6-6 16,-1 6 0-16,-3 3-1 0,3 3-15 0,1-6 0 16,-4 5 0-16,0 7-10 0,3-6 10 0,0 2 0 15,1-2 0-15,-1 6-8 0,4-6 8 16,0-1 0-16,4 10 0 0,-1-9-8 0,1-6 8 16,3 2 0-16,0 1 0 0,0 6 0 0,3-9 0 0,1 0 0 15,-1 0-9-15,1-1 9 0,3-5-9 0,3 6 9 16,1-6-12-16,3 6 12 0,-3-6-12 0,3-6 4 15,3 6 8-15,-3-6-13 0,4 1-3 0,-4-7 0 16,4 6 0-16,-1-12 0 0,5 9-1 0,-5-8-1 16,1-1 0-16,0-2 0 0,-1-4 18 0,4-5-8 0,-3-4 8 15,0-5 0-15,-1 3-20 0,-3-9 2 0,4-6 1 0,0-6 0 32,-1 3-14-32,-3-3-2 0,1 0-1 0,2-5 0 0,-6-1 13 0,-1 6 2 0,-3 0 1 0,-3 0 0 15,3 6-6 1,-7-3-2-16,3-2 0 0,-6 10 0 0,3 7 4 0,-4-3 1 0,1 9 0 0,-4-1 0 15,0 16 21-15,3-1-11 0,1-2 11 0,-4 11-8 16,7 9 23-16,0 0 5 0,-4 0 0 0,-6 9 1 16,3-1-21-16,-1 16 0 0,1-4-12 0,0 16 4 15,0-1 8-15,0 3 0 0,0 6 10 0,0-3-10 16,4 12 0-16,-4 0 0 0,3-3 0 0,-3 12 0 31,3-6-16-31,4 6-8 0,-3-7-3 0,-1 7 0 0,4-12 27 0,-3 3 0 0,3 0 0 0,-4 0 0 16,4-9 0-16,-3-3 0 0,3 3 0 0,0 0 0 15,-4-11 46-15,4 2 14 0,0-6 4 0,0 4 0 0,0-13-52 16,-3 4-12-16,3-7 0 0,0 1 0 0,0-6 54 0,0-3 8 16,3 2 2-16,-3-5 0 0,0-6-52 0,0 0-12 15,0 0 0-15,0 0 0 0,0 0 0 0,7 0 0 16,0-11 0-16,0-1-663 0</inkml:trace>
  <inkml:trace contextRef="#ctx0" brushRef="#br0" timeOffset="74734.625">19022 7155 1036 0,'0'0'23'0,"0"0"5"0,0 0 0 0,0 0 1 0,0 0-29 0,0 0 0 0,0 0 0 0,0 0 0 16,0 6 19-16,0 5-3 0,-4-5 0 0,4 6 0 16,-3-6 43-16,3 3 8 0,0 0 1 0,-4-1 1 0,4 4-15 0,0 0-3 15,-3 0-1-15,3-1 0 16,0 4-18-16,0 3-3 0,0-6-1 0,0-1 0 15,0 10-13-15,0-9-3 0,3-1-1 0,-3 4 0 0,0-6-11 0,0 0 8 16,-3 3-8-16,3-7 8 0,0-5-8 16,0 0-11-16,0 0 3 0,0 0 0 15,0 0-70-15,0 0-14 0,0 0-2 0</inkml:trace>
  <inkml:trace contextRef="#ctx0" brushRef="#br0" timeOffset="74914.704">19008 6717 982 0,'-22'29'21'0,"15"-17"5"0,0-3 1 0,0 5 1 0,4 1-28 0,-4-9 0 0,3 6 0 0,1-3 0 15,3-9 0-15,-4 6 0 0,4-6 0 0</inkml:trace>
  <inkml:trace contextRef="#ctx0" brushRef="#br0" timeOffset="75318.197">19311 6296 1177 0,'0'0'25'0,"0"0"6"15,-7 6 1-15,3 6 2 0,4-6-34 0,-3 3 0 0,-1 0 0 0,4 5 0 0,0 4 48 0,0-6 4 16,0 8 0-16,0 4 0 0,-3-1-13 0,3 4-3 15,0 2 0-15,0-2 0 0,3 8-14 0,-3-3-3 16,4 9-1-16,-4 3 0 0,3-8-28 0,1 8-6 0,0 0 0 0,-4 0-1 16,0-3 17-16,0 3 0 0,0 0 0 15,-4-5 0-15,4-4 0 0,-4-3 0 0,1 4 0 16,3-4 0-16,-4-3 38 0,4-2 11 16,-3 2 3-16,-1-5 0 0,4-4-32 0,-3 4-7 0,3-13-1 0,-4 1 0 15,1 9-12-15,3-15 0 0,0 5 0 0,0-5 0 16,0-6 0-16,0 0-12 0,0 0 3 0,0 0 0 31,0 0-139-31,0 0-28 0,0 0-6 0,0 0-1 0</inkml:trace>
  <inkml:trace contextRef="#ctx0" brushRef="#br0" timeOffset="75714.131">19159 6846 662 0,'0'0'14'0,"0"0"3"0,0 0 1 0,0 0 2 0,0 0-20 0,0 0 0 16,0 0 0-16,0 0 0 0,0 0 61 0,0 0 9 15,0 0 2-15,0 0 0 0,0 0 2 0,0 0 1 16,0 0 0-16,0 0 0 0,0 0-10 0,4 12-1 16,-4-12-1-16,0 6 0 0,0-6-14 0,3 6-2 0,1 0-1 0,-1-1 0 15,1 1-23-15,-4-6-5 0,7 0-1 16,0 0 0-16,4 3-8 0,-4 0-1 0,3-3-8 0,4-3 12 16,1 0-12-16,2-3 11 0,1 1-11 15,-1-1 10-15,5-6-10 0,-1 6 0 0,0-6 0 16,0 3 8-16,0 1-8 0,0-1 0 0,1 3 0 15,-1 0 8 1,0-6-31-16,-3 12-6 0,-1-6-2 0,-3 3-455 16,-3 3-91-16</inkml:trace>
  <inkml:trace contextRef="#ctx0" brushRef="#br0" timeOffset="77595.642">20309 6746 936 0,'0'0'26'0,"0"0"7"0,0 0-33 0,0 0 0 0,0 0 0 0,0 0 0 16,0 0 52-16,0 0 3 0,0 0 1 0,0 0 0 15,-3 6-29-15,-1 0-6 0,-3-3-1 0,0 0 0 16,0 9-6-16,0-7-2 0,0 4 0 0,0 3 0 15,-7 0 16-15,3 0 4 0,-3 2 0 0,0 4 0 16,0 0-32-16,3-7 0 0,-3 7 0 0,0 3 0 16,4-10 0-16,-1 7 0 0,0-3 0 0,1 2 0 15,-1-5 0-15,4 6 0 0,0-4 0 0,0-2 0 16,0 6-8-16,0-6-2 0,-4-10 0 0,4 7 0 16,4 6 10-16,-4-3 8 0,0-6-8 0,3 5 11 15,-3-5 5-15,0 0 2 0,4 3 0 0,-1-3 0 16,-3 0 2-16,3 0 1 0,4-6 0 0,-3 5 0 15,3-5-3-15,-4 0-1 0,4 0 0 0,0 0 0 0,0 0-6 0,0 0-2 16,0 0 0-16,0 0 0 0,0 0 1 0,0 0 0 16,0 0 0-16,0 0 0 0,0 0-10 0,0 0 0 15,0 0 0-15,-3 6 0 0,3-6-12 0,0 0 3 16,0 0 0-16,0 0 0 0,0 0 9 0,0 0-12 0,0 0 12 16,0 6-12-16,0-6 12 0,0 6-12 0,0-6 12 0,0 0-12 15,0 12 12-15,3-9-10 0,1 0 10 0,-1 3-10 16,-3-6 10-16,4 3 0 0,3 2 0 0,-3 7-8 15,3-6 8-15,-4 0 0 0,4 0 0 0,-3 3 0 16,-1-3-10-16,4-1 0 0,-3 7 0 0,3 0 0 16,-4-6-42-16,1 6-9 15,3-7-2-15</inkml:trace>
  <inkml:trace contextRef="#ctx0" brushRef="#br0" timeOffset="78261.413">20422 6870 734 0,'0'0'16'0,"0"0"3"0,-7 6 1 0,0-1 1 0,0 4-21 0,0 0 0 0,0 0 0 0,-7 9 0 16,3-13 10-16,1 7-2 0,-1-3-8 0,1 3 12 15,-5 0-12-15,5-7 0 0,-1 7 0 0,1-6 0 16,-1 0 52-16,4 0 10 0,0 0 2 0,-4 2 1 16,4-2 25-16,0 0 5 0,0 0 1 0,0 0 0 15,0 0-53-15,0 0-11 0,0 0-1 0,-4 0-1 16,4-4 11-16,0 4 3 0,4 0 0 0,-4 0 0 15,7-6-28-15,-4 6-4 0,1 0-2 0,3-6 0 16,0 0-10-16,-4 6 0 0,1 0 0 0,3-6 0 16,0 0 0-16,0 0 0 0,0 0 0 0,0 0 0 15,0 0 0-15,0 0 0 0,0 0 0 0,0 0 0 16,0 0-9-16,-4 6 9 0,4-1-12 0,-3 1 12 0,3-6 0 0,0 0 0 16,0 0 0-16,0 6 0 0,0 3-8 0,0-3 8 15,0-6 0-15,0 0 0 0,0 0 0 0,0 6 0 16,0 0 0-16,0-6 0 15,3 5 0-15,-3-5 0 0,4 6 0 0,-4-6 0 16,3 6 0-16,1 0 9 0,-4-6-9 0,3 9 12 0,4-3-12 0,-3 0 0 16,-1 0 0-16,4-1 0 0,0 7 0 0,-3-6 0 15,3 0 0-15,-3 6 0 0,3-6-12 0,-4 2-5 16,4 4-1-16,-3 0 0 16,6 0-62-16,-3-1-13 0,0-2-3 0,4 9 0 0</inkml:trace>
  <inkml:trace contextRef="#ctx0" brushRef="#br0" timeOffset="82438.15">20913 6905 835 0,'0'0'36'0,"0"0"9"16,0 9-36-16,0-9-9 0,-4 12 0 0,4-7 0 15,0 1 68-15,-3 0 12 0,3-6 3 0,0 6 0 0,-4 0-20 16,4-6-4-16,0 0-1 0,0 12 0 0,0-3-37 0,-3-4-7 15,3-5-2-15,0 0 0 0,0 0 12 0,0 0 3 16,0 0 0-16,0 0 0 16,0 0 8-16,0 0 1 0,0 0 1 0,0 0 0 0,0 0 11 0,0 0 1 15,0 0 1-15,0 0 0 16,0 0-39-16,0 0-11 0,0 0 0 0,0 0 0 0,0 0 0 0,0 0 8 0,0 0-8 16,-7 0 0-1,7 0-10-15,-8 0-6 0,8 0-2 0,-7-5 0 0,4-1-6 0,-4 3 0 0,7 3-1 0,-4-3 0 31,4 3-4-31,-7-9-1 0,0 9 0 0,7 0 0 16,-7 0-4-16,7 0-1 0,-7 0 0 0,-4 6 0 0,4-3 15 0,0 0 2 0,-3 6 1 0,3-4 0 16,0 1 9-16,0 0 8 15,3 0-12-15,-3 6 12 0,0-6 0 0,0 0 0 0,7-6 0 16,-7 8 0-16,3 4 22 0,-3-6-2 0,0 0 0 0,4 6 0 16,-1-6-9-16,4-6-3 0,0 5 0 15,-3 4 0-15,3-9 18 0,0 0 3 0,0 0 1 0,0 6 0 16,0-6-13-16,-4 12-2 15,4-6-1-15,0-6 0 0,0 0-36 0,0 0-7 16,0 0-2-16,4 6 0 0,-1 0 76 0,1-1 15 16,-1 1 4-16,4 0 0 0,-3 3-73 0,-1-3-15 0,1 0-2 0,3 0-1 15,0 5 27-15,-4-5 0 0,5 0 0 16,-1 3 0-16,3-3 0 0,-3 0 0 16,4 0 0-16,-1 5 0 0,1-5 0 0,0-6 0 0,-1 12 0 0,1-12 0 0,-1 6-14 0,4-6-4 15,-3 6-1-15,3-12 0 16,0 6-20-16,-3-6-4 0,3 0-1 0,0 0 0 15,4-6-10-15,-4 1-2 0,3-1-1 0,-2-3-514 0</inkml:trace>
  <inkml:trace contextRef="#ctx0" brushRef="#br0" timeOffset="82783.87">21040 6717 846 0,'0'0'18'0,"0"0"4"0,0 0 1 0,0 0 1 0,0 0-24 0,0 0 0 0,0 0 0 0,3 3 0 16,4 6 36-16,-3-9 1 0,-1 0 1 0,4 5 0 0,-3-5 6 15,3 6 2-15,0 0 0 0,0 0 0 0,0 3-22 16,0 3-5-16,0-4-1 0,0 1 0 0,-3 3 13 0,-1 0 2 16,1 3 1-16,-4-1 0 15,3 1-69-15,-3 3-13 0,0 5-4 0,-3-2 0 16</inkml:trace>
  <inkml:trace contextRef="#ctx0" brushRef="#br0" timeOffset="83518.524">21347 7014 948 0,'0'0'27'0,"0"0"5"0,0 0-32 0,-4 6 0 0,-3-1 0 0,3 1 0 16,1 0 56-16,3-6 4 0,-4 6 0 0,4-6 1 15,-3 12-1-15,3-12 0 0,0 0 0 0,0 6 0 16,0-6 0-16,0 0 0 0,0 6 0 0,0-6 0 16,0 0-45-16,0 0-15 0,3 6 8 0,-3-6-8 0,0 0 12 0,4 5 0 15,3-2-1-15,-7-3 0 0,4 3-11 0,3 0 8 16,-7-3-8-16,3 3 8 0,4 0-8 0,0 3 0 15,-7-6 0-15,4 0 8 0,3 0-8 0,-7 0 0 16,7 0 0-16,0-6 8 0,-4 6 0 0,-3 0-8 16,0 0 12-16,8-3-4 0,-1 0 0 0,-4-3-8 15,4 3 12-15,-3-2-4 0,3-1 0 0,-4 0-8 16,1-6 12-16,-1 0-4 0,1 0-26 0,-4 4-6 0,3-4 0 16,1 0-1-1,-4-5-6-15,3 5-1 0,1-3 0 0,-1 3 0 0,1 1 8 0,-4-1 0 16,0 0 1-16,0 3 0 0,0 3 8 0,0 6 2 15,0 0 0-15,-4-6 0 0,4 1-1 0,-3-1 0 16,3 6 0-16,0 0 0 0,-4 0-2 0,-3 0 0 0,0 6 0 0,0-1 0 16,0 1 7-16,0 3 1 0,0 3 0 0,-3 6 0 15,2-13 8-15,1 13 8 0,-3-6-8 0,3 3 11 16,0-4 19-16,0 1 4 0,0 0 1 0,0 0 0 16,3-4 1-16,0 4 1 0,1-6 0 0,-1 6 0 15,4 0 0-15,-3-7 0 0,3-5 0 0,0 6 0 16,0-6-2-16,0 6-1 0,-4 3 0 0,4-9 0 15,0 0-9-15,0 12-1 0,0-12-1 0,0 0 0 16,0 0-15-16,4 0-8 0,-4 0 10 0,7 6-10 16,-4-6 0-16,5 6 0 0,-1-1 0 0,-4-5 0 15,8 6 0-15,-4-6 0 0,3 3 0 0,-3 0 0 0,4 0 0 16,0-3-21-16,-1 0 3 0,1 0 1 16,3 6-113-16,0-6-22 0,0-6-5 15,0 3-496-15</inkml:trace>
  <inkml:trace contextRef="#ctx0" brushRef="#br0" timeOffset="84090.96">21848 6761 1065 0,'0'0'23'0,"0"0"5"0,0 0 0 0,0 0 4 0,0 0-32 0,0 0 0 0,0 0 0 0,-8 3 0 15,1 0 90-15,-3 3 12 0,10-6 2 0,-7 3 1 16,-4 0-23-16,4 2-5 0,-3 1-1 0,-1 0 0 16,0 6-20-16,1-6-4 0,-4 6 0 0,3-4-1 15,1-2-7-15,2 0 0 0,1 6-1 16,-3-6 0-16,3 6-31 0,0-7-12 0,3 1 8 0,-3 3-8 15,4 0 0-15,-1 0 0 0,4-9 0 0,0 6 0 16,0-6 0-16,-3 11 0 0,6-5 0 0,-3-6 0 16,0 0 0-16,0 6 0 0,0-6 0 0,0 0 0 15,4 0 0-15,3 6 0 0,-4-3 0 0,1 0 0 16,3 3-14-16,0-3 5 0,0-3 1 0,0 3 0 16,-4-3 8-16,5 3 0 0,2 3 0 0,-3-6 0 0,0 0 0 0,0 5 0 15,0-5 0-15,0 6 0 0,-3 0-18 16,3-6-2-16,0 6 0 0,-3 6 0 0,3-12 20 0,0 6 0 15,-4 2 0-15,1-2 0 0,3 0 0 0,-4 0 0 16,1 0 0-16,3 6 0 0,-4 0 0 16,-3-10 0-16,0-2 0 0,4 6 0 0,-1 3 0 0,-3 0 0 15,0-3 0-15,0-6 0 0,0 0 16 16,0 0 1-16,0 0 0 0,-3 6 0 0,-1 6-17 16,1-7 0-16,-1 1-13 0,1-3 5 0,-1 3 8 0,-3 0 0 15,4 0 0-15,-4 0 0 0,0 0 8 0,0-1-8 16,-1 1 10-16,8-6-10 0,-7 0 0 0,0 0 8 15,0 0-8-15,0 0 0 16,0-6-24-16,0 6-7 0,-3 0-1 0,-1-5-1 16,4-7-31-16,-4 0-7 0,1 6-1 0,-1-3-704 0</inkml:trace>
  <inkml:trace contextRef="#ctx0" brushRef="#br0" timeOffset="84641.228">22073 6352 694 0,'0'0'20'0,"0"0"4"0,0 0-24 0,0 0 0 15,0 0 0-15,0 0 0 0,0 0 111 0,0 0 17 16,0 0 4-16,0 0 1 0,0 0-51 0,0 0-10 0,0 0-3 0,0 0 0 15,-7 6-45-15,0 0-10 0,0-6-2 0,0 6 0 16,4 6 20-16,-1-4 4 0,0 7 1 0,1 0 0 16,-1-3-17-16,1 5-3 0,3 1-1 0,0 3 0 15,0 2-1-15,0-5-1 0,0 8 0 16,3-2 0-16,1 2 4 0,-1 3 1 0,1-2 0 0,0 2 0 16,-4 1 1-16,3 2 0 0,-3 0 0 0,0 4 0 15,4-4-20-15,-4 3 0 0,0 4 0 0,0-10-9 16,0 9 9-16,-4-3 0 0,4-2 10 0,-3-4-10 15,-1 4 8-15,0-1-8 16,4-3 0-16,-7 1 9 0,4 2-9 0,-1-14 12 0,1 8-12 0,-1-2 12 16,-3-10-12-16,4 4 0 0,3-6 9 0,-4-1-9 15,4-5 8-15,-3 3-8 0,3-9 8 0,0 0-8 16,0 0-24-16,0 0-10 0,0 0-2 16,0 0 0-16,3-9-67 0,-3-2-13 0,4-7-4 15</inkml:trace>
  <inkml:trace contextRef="#ctx0" brushRef="#br0" timeOffset="85006.542">21897 6831 874 0,'0'0'19'0,"0"0"4"0,0 0 1 0,0 0 1 0,0 0-25 0,0 0 0 0,0 0 0 0,0 0 0 16,0 0 69-16,0 0 9 0,0 0 2 0,0 0 0 16,0 0-9-16,0 0-2 0,0 0 0 0,0 0 0 15,0 0-39-15,0 0-8 0,0 0-2 0,0 0 0 16,7 0-20-16,0 3 0 0,4-3 0 0,-1 0 0 15,-3 3 0-15,4-3 0 0,-1 3 0 0,1-6-8 16,-4 3 8-16,4-3 0 0,-1 3 10 0,1-3-10 16,3 1 24-16,-4-1-2 0,1 0 0 0,3-6 0 15,-3 9-22-15,-1-6 0 0,4 6 0 0,1-6 0 32,-1 0-135-32,0 0-25 0,11-3-4 0,-4 4-2 0</inkml:trace>
  <inkml:trace contextRef="#ctx0" brushRef="#br0" timeOffset="85831.776">22782 6964 759 0,'0'0'16'0,"0"0"4"0,0 0 1 0,0 0 1 0,0 0-22 0,0 0 0 16,0 0 0-16,0 0 0 0,0 0 81 0,-3 3 12 15,3-3 3-15,-7 9 0 0,7-9-2 0,0 0 0 16,0 0 0-16,0 0 0 0,0 0 10 16,-4 0 1-16,1 5 1 0,3-5 0 0,-7 6-70 0,7-6-13 15,0 0-3-15,0 0-1 0,0 6-8 0,0-6-2 16,0 0 0-16,-4 6 0 0,1 6 15 0,3-6 4 15,0-6 0-15,0 6 0 0,0 2-28 0,-4-2 0 16,4 6 0-16,0 0 0 0,0-6 0 0,4 5 0 16,-4-2 0-16,3 9 0 0,-3-12 12 0,0 6-4 15,0-7 0-15,4 4 0 0,-4 6-8 0,3-6 0 16,1 2 0-16,3 1 0 0,-4 0 0 0,1 0 0 0,-1-3 0 0,4 2 0 16,-3 1 0-16,3-6 0 0,-3 6 8 0,3-9-8 15,0 3 0-15,0-1 8 0,0 1-8 0,0 0 8 16,-4-6-8-16,4 6 12 0,-3 0-12 0,-4-6 12 15,7 0 4-15,0 0 2 0,-3 0 0 0,3-6 0 16,0-6 10-16,0 6 3 0,0 1 0 0,-4-1 0 16,4-3-2-16,0 3 0 0,-3-12 0 0,0 7 0 15,3-1-16-15,-4-3-3 0,1 3-1 0,-4 1 0 16,3-4 9-16,1 0 2 0,-1 6 0 0,1-2 0 16,-4-7-20-16,3 0 0 0,1 10 0 0,-1-10 0 15,1 6-19-15,-4-3-10 16,3 1-3-16,1-1 0 0,-1 3 7 0,-3 1 1 0,7 2 0 0,-3-3 0 15,0 0-39-15,3 6-7 0,-4 0-2 0,1-5 0 16,3 5-132-16,-4-3-28 0,1-3-4 0,-4 12-2 16</inkml:trace>
  <inkml:trace contextRef="#ctx0" brushRef="#br0" timeOffset="86736.287">23153 6961 1220 0,'0'0'27'0,"0"0"5"0,0 0 2 0,0 0 0 0,0 0-34 0,0 0 0 0,0 0 0 0,0 0 0 15,-7 3 58-15,7-3 5 0,0 0 1 0,-7 6 0 16,3 0-16-16,-3-1-4 0,4 1 0 0,3 0 0 16,0 0-28-16,0 6-7 0,-4-3-1 0,4 2 0 15,-3 1-8-15,3 6 0 0,-4-6 0 0,4-1 0 0,0 4 0 0,0-3 0 16,-4-6 0-16,4 0 0 0,-3 5 0 0,3-5 0 15,0 6 0-15,0-3 8 16,-4 2 28-16,4-5 4 0,-3 0 2 0,3 0 0 0,0-6-14 0,-4 12-4 16,1-6 0-16,3 0 0 0,0-6 3 0,0 0 0 15,0 0 0-15,0 0 0 0,0 0-5 0,0 0-1 16,0 0 0-16,0 0 0 0,0 0-7 0,0 0-2 16,0 0 0-16,0 0 0 0,0 0-12 15,0 0 0-15,3-6 0 0,1 0 0 0,-1 0 0 0,1 0 0 16,-4-6 0-16,0 6 0 0,0 1 8 0,3-1-8 15,1-3 11-15,0-3-11 0,-1 6 0 0,1 0 0 16,-1-5 0-16,1-1 0 0,-1 0 0 0,4 0 0 16,0 4 0-16,0-4 0 0,-7 0 0 0,4 0 0 15,-1 3 10-15,-3 1-10 0,4 2 0 0,-1 3 0 0,-3-9 0 16,4 6 0-16,-4 6 0 0,0 0-11 0,4-6 11 0,-4 6-12 16,3-6 12-16,-3 6 0 0,4 0 0 0,-1-5 0 15,1-1-8-15,3 3 0 0,-4 0 0 16,1-6 0-16,3 6 8 0,-4 0 0 0,-3 3 0 15,7 0 0-15,-3-6 0 0,-4 6 0 0,0 0 0 0,7 0 0 16,-4 0 0-16,-3 0 0 0,8-6 0 0,-8 6 0 16,0 0 0-16,0 0 11 15,0 0-3-15,3 0 0 0,4 6-8 0,-3-6 0 0,-4 0 0 0,7 0 0 16,0 6 0-16,0-3 0 0,-7-3 0 0,3 12 0 16,1-6 0-16,-1 5 0 0,4-5 0 0,0 6 0 15,-3 0 0-15,0-6 0 0,-1 5 0 0,1 4 0 16,-1-3 0-16,1 6-11 0,-4-7 3 0,3-2 0 15,1 3 8-15,-1 0 0 0,-3-1 0 0,4-2-8 16,-4 6 8-16,3 0 0 16,-3-4 0-16,0 1 0 0,4-3 0 0,-4 3 9 0,0-1-9 0,0 1 0 0,0 0 10 15,0-6-10-15,0 3 8 0,0-3-8 0,0 2 0 0,0 1 0 16,0 3 8-16,-4-6-8 0,4 0 8 0,0 5 0 16,-3-8 0-16,3-3 0 0,0 6-8 0,0 3 0 15,0 0 0-15,0-3 0 0,0 0-16 0,0-6-1 16,3 11-1-16,-3-11 0 15,0 6-12-15,0 0-2 0,0-6-1 0,0 0 0 16,0 0-6-16,0 0-1 0,0 0 0 0,4 6 0 16,-4-6-19-16,0 0-4 0,0 0-1 0,0 0 0 15,0 0-25-15,0 0-6 0,0 0-1 0,0 0-310 16,0 0-62-16</inkml:trace>
  <inkml:trace contextRef="#ctx0" brushRef="#br0" timeOffset="98504.377">23964 6376 597 0,'0'0'12'0,"0"0"4"0,0 0 0 0,0 0 2 0,0 0-18 0,-7 6 0 16,4-6 0-16,3 0 0 0,-7 6 22 0,3-6 1 15,-3 8 0-15,3 1 0 0,1 0 1 0,-1-3 0 16,1 0 0-16,-1 6 0 0,4-1-4 0,-3-5-1 16,-1 3 0-16,4 3 0 0,0-6 33 0,0-6 6 0,0 0 2 15,-3 11 0-15,3 1 0 0,0-6 1 0,0-6 0 0,0 6 0 16,0 3-28-16,0-3-5 0,0 5-2 0,0 1 0 16,0 0-1-16,0-3 0 15,3 2 0-15,-3 1 0 0,4 0 3 0,-4 0 1 16,3 5 0-16,1-2 0 0,-1 3-16 0,-3 5-3 0,4-5-1 15,-1 8 0-15,1 1-9 0,0 2 0 0,-1-2 0 0,1 2 0 16,-1 0 0-16,-3-5 0 0,4 8 8 0,-1-2-8 16,1 2 0-16,-4-3 0 0,3-2 0 0,1-4 0 15,-1 4 11-15,-3 2 0 0,4 4 0 0,-1-10 0 16,1 9-11-16,-1-8 0 0,1-3 0 0,-1 2 8 16,1-5 3-16,-1-4 0 0,1 4 0 0,0-6 0 15,-4 0-11-15,3-7 10 0,-3 1-10 0,4 3 10 16,-4-9 13-16,0 0 2 0,0 0 1 0,0 0 0 0,0 0 1 15,0 0 0-15,0 0 0 0,0 0 0 0,0 0-9 16,0 0-2-16,0 0 0 0,0 0 0 0,0 0-16 16,0-9-17-16,0 3 3 0,0-5 1 0,0 5-7 15,0 0-2-15,3-9 0 0,-3 6 0 16,0 1-15-16,0 2-3 0,0-6-1 0,0 0 0 16,0 3 41-16,4 1 9 0,-4-1 2 0,3-3 0 15,-3 0 6-15,0 0 2 0,0 1 0 0,0-1 0 0,4-3-19 16,-4 3 8-16,0 7-8 0,0-10 0 0,0 6 11 0,3 0-11 15,1-2 10-15,-1 5-10 0,1-6 0 0,-1-3 8 16,1 3-8-16,-1 7 0 0,-3-7 0 0,4 0 0 16,-1 0-12-16,-3 3 12 0,4 4 0 0,-1-1 0 15,1 0 0-15,0 6 0 0,3-6 0 0,-7 6-8 0,3-6 8 0,1 6 0 32,3 0-26-32,0 0-2 0,0 0 0 0,0 12 0 0,0-12 4 0,0 3 1 0,4 3 0 0,-4-1 0 15,3 7 3-15,-3-6 0 0,4 6 0 0,-4 0 0 16,4-4 6-16,-4 1 2 0,0 0 0 0,0 3 0 15,0 0 12-15,0-6 0 0,-4 5-10 0,4 4 10 16,-3-3 0-16,-1-1 0 0,-3 1 0 16,4-6 0-16,-1 6 0 0,-3-3 8 0,0 2-8 0,0 1 12 15,-3 0-2-15,3 0 0 0,-4-3 0 0,1-1 0 16,-1 1 6-16,-3 3 2 0,0 0 0 16,0-6 0-16,-3 2 5 0,3 1 1 0,-4 0 0 0,0-3 0 15,1 0 20-15,-1 0 5 0,1 0 1 0,-4-6 0 16,6 5-9-16,-2-5-1 0,3 0-1 0,-4 0 0 15,4 0-19-15,7 0-4 0,0 0-1 0,-7-5 0 16,-3-1-15-16,2 0 9 16,1 6-9-16,-3-6 8 0,3-3-8 0,-4 0-12 0,4 6 2 0,0-3 1 15,0 1-45-15,4-7-9 0,-1 6-1 0,0 0-1 16,1-6-46-16,3 9-9 0,0-3-1 0,0 6-565 16</inkml:trace>
  <inkml:trace contextRef="#ctx0" brushRef="#br0" timeOffset="99199.969">24423 7117 1184 0,'0'0'26'0,"0"0"6"0,0 0 0 0,0 0 1 0,0 0-33 0,0 0 0 0,0 0 0 0,0 0 0 15,0 0 91-15,0 0 11 0,0 0 2 0,-7 6 1 16,7-6-34-16,0 0-7 0,-7 0-2 0,7 0 0 15,0 0-47-15,-7 0-15 0,0 0 8 0,0-6-8 16,7 6 9-16,0 0-1 0,-8 6-8 0,8-6 12 0,0 0-12 0,-7 0-8 16,0 0 8-16,0 5-13 15,4 1 13-15,-1-3 0 0,1 9 0 0,-1 0 0 16,1-6 0-16,-1 5-9 0,1 1 9 0,-1 0 0 0,1 0 0 0,-1-4 0 16,4 4 0-16,0 0 0 15,0-12 0-15,0 6 0 0,0 0 0 0,0 0 0 16,0-6 11-16,4 8-3 0,-4-2 0 0,3 0 0 0,4 6-8 0,-3-6 0 15,-1 0 9-15,1 0-9 16,-1-1 0-16,1-2 8 0,-1 3-8 0,4-3 0 0,-7-3 8 0,4 6-8 16,3-3 8-16,0 3-8 15,-7-6 10-15,4 0-2 0,3 0-8 0,0 0 12 0,0 0-4 0,-7 0 0 16,7 0-8-16,-4-9 12 0,4 0 16 0,0 3 4 16,-3-2 0-16,3 2 0 0,0 0-19 0,-3-6-3 0,-1 0-1 15,4 3 0-15,-3 1-9 0,-1-1 0 0,1-9 0 0,-4 6 0 16,3-2 0-16,-3 2 0 0,4 0 0 0,-4 0-11 15,0 1 11-15,-4-1 0 0,4 3 8 0,-3 3-8 16,-4 0 0-16,3-5 8 0,1-1-8 0,-1 0 0 16,-3 6 0-16,4-3 8 0,-5 4-8 0,1-1 0 15,0-6 0-15,0 6 0 0,0 0 0 0,0-6 0 16,0 6-12-16,0 4-1 0,0-4 0 0,0 6 0 31,0-3-23-31,0 6-4 0,7-3 0 0,-11 3-1 0,4 2 3 16,0 1 1-16,0 6 0 0,0 0 0 15,0 6-24-15,0-7-5 0,0 4-1 0,3-3 0 0,1 5-9 0,-1-2-1 16,1 9-1-16,-1-7-318 0,4 1-63 0</inkml:trace>
  <inkml:trace contextRef="#ctx0" brushRef="#br0" timeOffset="99783.309">24582 7184 529 0,'0'0'11'0,"0"0"2"0,-4 6 1 0,4 3 2 0,0 0-16 0,-4-3 0 0,4 2 0 0,0 4 0 16,-3 0 55-16,3 0 7 0,3-3 2 0,-3 2 0 16,0 7-16-16,0-6-4 0,0-1 0 0,4-2 0 15,-4 3-19-15,0-6-4 0,4 0-1 0,-4-6 0 16,0 0 29-16,0 0 6 0,0 0 1 0,0 0 0 16,0 0 12-16,0 0 4 0,0 0 0 0,3 0 0 15,-3-12-14-15,0 0-2 0,4-2-1 0,-1 2 0 16,-3-6-37-16,4-2-7 0,-4 2-2 0,0 0 0 15,0 1 19-15,0-4 3 0,0 3 1 0,0 7 0 16,0-1-7-16,0-3-1 0,0 4 0 0,0 5 0 16,0-6-12-16,-4 6-4 0,4-6 0 0,4 9 0 15,-4 3-8-15,0 0 0 0,0 0 0 0,0 0 0 16,0 0 0-16,0 0-11 0,3-3 3 0,-3 3 0 16,0 0-13-16,7 3-3 0,0 0 0 0,0 3 0 15,0 6-16-15,0-6-3 0,4-6-1 16,0 0 0-16,-1 6 20 0,1 0 3 0,-1-1 1 0,1 4 0 15,-4 3-10-15,4 0-2 0,-1-6 0 0,-3-1 0 0,4 1 32 16,-4 6 0-16,0-6 0 0,0 3 0 0,0-3 20 0,0 5 9 16,-3-5 3-16,-1 0 0 0,1 6-32 0,-1-6 0 15,-3-6 0-15,0 9 0 0,4-3 20 0,-4-1 0 16,0 1 1-16,0 6 0 0,0-6-21 0,-4 6 0 16,4-6 0-16,-3-1 0 15,3-5-39-15,0 6-12 0,0 0-2 0,0 3-400 16,0-9-80-16</inkml:trace>
  <inkml:trace contextRef="#ctx0" brushRef="#br0" timeOffset="100726.437">25227 6526 597 0,'0'0'12'0,"0"0"4"15,0 0 0-15,0 0 2 0,0 0-18 0,0 0 0 0,0 0 0 0,0 0 0 16,0 0 50-16,0 0 6 0,0 0 2 0,0 0 0 15,0 0-12-15,0 0-2 0,0 0-1 0,0 0 0 16,0 0-15-16,0 0-2 0,0 0-1 0,0 0 0 0,0 0-1 0,0 0-1 16,0 0 0-16,0 0 0 0,0 0 33 0,0 0 6 15,0 0 2-15,0 0 0 0,0 0-2 0,-3 6 0 16,3-6 0-16,0 11 0 0,-4-5-31 0,4-6-7 16,0 0 0-16,0 0-1 0,0 6 9 0,0 0 3 0,0 0 0 15,4 3 0-15,-4 2-27 0,0 1-8 0,3 0 0 0,1 0 0 16,-4-1 8-16,3 4-8 0,1 3 9 0,-4 5-9 15,3-5 17-15,1 8-2 0,-4-2-1 16,0 8 0-16,3-2-2 0,-3 2-1 16,0 3 0-16,0 4 0 0,0-4-3 0,-3-3 0 0,3-2 0 0,0 2 0 15,0-3 14-15,-4 4 2 16,4-1 1-16,-3-3 0 0,3 4-13 0,0-10-2 0,-4 7-1 16,4-4 0-16,0-2-1 0,0-1 0 0,0-2 0 15,0-4 0-15,0 1-8 0,0-3 12 0,0 2-12 0,4-5 12 16,-4 0-12-16,0 0 10 0,3-4-10 0,-3 4 10 15,0 0-10-15,0-12 0 0,0 0 9 0,0 0-9 16,0 0-20-16,0 0-9 16,0 0-2-16,0 0 0 0,0 0-122 0,0 0-25 0,0 0-5 15,4-6-1-15</inkml:trace>
  <inkml:trace contextRef="#ctx0" brushRef="#br0" timeOffset="101079.406">25418 7137 712 0,'0'0'20'0,"0"0"5"0,0 0-25 0,0 0 0 0,0 6 0 0,0 6 0 16,0 0 81-16,3-7 11 0,-3 7 3 0,0-6 0 15,0 9-8-15,0-3-2 0,0 5 0 0,0-5 0 16,0 3-45-16,0-1-8 0,-3 7-3 0,3-9 0 16,-4-1 9-16,1-2 2 0,3 9 0 0,-4-6 0 15,4-1-29-15,0 1-11 0,-3-3 8 0,3 0-8 16,-4 0 0-16,4-9 0 0,0 0 0 0,0 0 0 15,0 0-84-15,0 6-15 0,0-6-3 0,0 0-502 16</inkml:trace>
  <inkml:trace contextRef="#ctx0" brushRef="#br0" timeOffset="101243.398">25435 6899 1130 0,'0'0'24'0,"0"0"6"0,0 0 1 0,0 0 1 0,0 0-32 0,0 0 0 0,0 0 0 0,0 0 0 0,0 0 0 0,0 0 0 15,0 0-12-15,-3 3-320 16,3-3-63-16</inkml:trace>
  <inkml:trace contextRef="#ctx0" brushRef="#br0" timeOffset="101743.51">25601 7087 990 0,'0'0'21'0,"0"0"5"0,0 0 1 0,0 0 1 0,0 0-28 0,0 0 0 0,0 0 0 0,0 0 0 16,0 12 57-16,0-12 6 0,0 0 1 0,0 0 0 16,4 12 0-16,-4-6 0 0,3 0 0 0,1 5 0 15,-1 4-17-15,1 3-3 0,-1-7-1 0,-3 1 0 16,4 3-18-16,-1 2-3 0,1-5-1 0,-4 6 0 16,3-9 9-16,1 5 2 0,-1 7 0 0,1-9 0 15,-1-1-20-15,1 1-3 0,0 9-1 0,-4-9 0 0,3-1 4 16,-3-2 0-16,4 3 0 0,-4 0 0 0,3-1 0 0,-3 7 0 15,4-12 0-15,-4 3 0 0,0 0-12 0,3-6 10 16,-3 2-10-16,0-5 10 0,0 0 14 0,0 0 2 16,0 0 1-16,0 0 0 0,0 0-12 0,0 0-3 15,7 0 0-15,-7 0 0 0,4 0 5 0,3-5 1 16,0-1 0-16,-4 0 0 0,4-3-8 0,-3 3-2 16,3-12 0-16,0 7 0 15,-3 2-8-15,3-6 0 0,-4 0 0 0,4 4 8 0,-3-1-8 0,3-9 0 16,-4 4 0-16,4 5 0 0,-3-12 0 0,3 10 0 15,-7-10 0-15,4-2 0 0,-1 2-8 0,1 7 8 16,-1-10-10-16,-3 10 10 16,4-7-28-16,-1-2 1 0,-3 2 0 0,4 0 0 15,-4-2-36-15,3 8-7 0,1-8-2 0,-1 8 0 16,1 7-108-16,3-7-21 0,-4 3-5 0</inkml:trace>
  <inkml:trace contextRef="#ctx0" brushRef="#br0" timeOffset="102316.601">26031 7011 1364 0,'0'0'30'0,"0"0"6"0,0 0 2 0,-3 9 0 0,-1 2-30 0,4 1-8 16,-3-6 0-16,3 12 0 0,-4-7 56 0,1-2 9 15,6 3 3-15,-6 0 0 0,3 0-8 0,0 2 0 16,0 4-1-16,-4-6 0 0,4 5-37 0,0 1-7 15,0-3-2-15,-3 2 0 0,3 1-5 0,-4-3-8 0,4 2 11 0,0-5-11 16,0 0 10-16,0-1-10 0,-3-972 8 16,3 1934-8-16,0-958 13 0,0-15-2 0,0 0-1 15,0 0 0-15,0 0 11 0,0 0 3 16,0 0 0-16,0 0 0 0,0 0 8 0,0 0 1 16,0-15 1-16,0 6 0 0,3 1-19 0,-3-4-4 0,7-6-1 0,-7 3 0 15,4-2-10-15,-1-1-17 0,1 1 4 0,-1-1 1 16,1-3 12-16,-1 10 0 0,1-1 0 0,0-3 0 15,-1 3 0-15,-3 1 0 0,0-1 0 0,4-6 10 16,-4 6-10-16,0-2-11 0,0 2 3 0,-4 0 0 16,4 3-7-16,0 1-1 0,0-1 0 0,4 3 0 15,-4 0 0-15,3 0 0 0,-3 6 0 0,0 0 0 16,4 0-10-16,-4 0-2 16,3-6-1-16,1 6 0 0,3 0-27 0,-4 0-6 0,8 6-1 15,-4-6 0-15,0 6-1 0,4-6 0 0,-4 12 0 16,3-9 0-16,1 3 36 0,3-1 6 0,-4-2 2 0,5 6-398 15,-5 3-79-15</inkml:trace>
  <inkml:trace contextRef="#ctx0" brushRef="#br0" timeOffset="102902.585">26257 7149 1157 0,'0'0'32'0,"0"0"8"0,0 0-32 0,-3 6-8 0,3-6 0 0,-4 6 0 15,1 0 70-15,-1 5 12 0,4-5 2 0,0-6 1 16,0 6 3-16,0-6 1 0,0 9 0 0,0-3 0 15,0 0-25-15,0-6-4 0,0 0-2 0,4 11 0 16,-4-5-23-16,3 0-5 0,1 6-1 0,-1-12 0 16,-3 0-18-16,7 6-11 0,-3 0 12 0,-4-6-12 15,3 3 14-15,4-3-4 0,0 0-1 0,1 0 0 16,-1 0-9-16,3 0-12 0,-3-3 2 0,0-9 1 16,0 0-5-16,4 6-1 0,-4-5 0 0,0-1 0 31,0-3-29-31,0 3-5 0,0 1-2 0,-3-1 0 0,-1 0 12 0,-3 6 3 0,0-3 0 0,0 4 0 15,0-7 9-15,0 6 3 0,-3-9 0 0,-1 6 0 16,4 3 24-16,-7 4 12 0,4-4 0 0,3 6-1 0,-4-6 21 0,4 6 4 16,-7 0 0-16,0 0 1 0,7 0-16 0,-7 6-3 15,0 0-1-15,-4-1 0 0,4 10-17 0,-3 3 8 16,3-6-8-16,0-7 0 0,-1 7 10 0,1 9-10 16,0-4 8-16,0 4-8 0,0-3 9 0,4-1-9 15,-1 7 10-15,1-13-10 0,3 4 14 0,0 3-3 16,0-6-1-16,0-1 0 0,0 4 10 0,3-3 1 15,1 0 1-15,-1-1 0 0,1 4-22 0,-1-3 9 16,4 0-9-16,0-1 0 0,0 1 12 16,1-6-4-16,-5 3 0 0,4 0-8 0,0-1 0 0,0 4 0 15,0-6 0-15,0 0 0 16,0 0-30-16,0-6-13 0,4 6-2 0,-4-6-1 16,4 3-18-16,-1-3-4 0,4 0-1 0,-3-3 0 15,0 3-108-15,3 0-22 0,7-6-4 0,-4 0-1 0</inkml:trace>
  <inkml:trace contextRef="#ctx0" brushRef="#br0" timeOffset="103579.04">26663 7452 1314 0,'0'0'37'0,"0"0"8"0,0 0-36 15,0 0-9-15,0 0 0 0,0 0 0 0,0 0 104 0,0 0 20 16,0 0 3-16,0 0 1 0,0 0 0 0,0 0 0 16,0 0 0-16,0 0 0 0,0 0-103 0,0 0-25 15,0 0 0-15,0 0 0 0,0 0 0 0,0 0 0 16,0 0 0-16,0 0 0 0,0 0 0 0,0 0 0 15,0 0 0-15,0 0 0 16,0 0-200-16,0 0-44 0,0 0-10 0,0 0-2 0</inkml:trace>
  <inkml:trace contextRef="#ctx0" brushRef="#br0" timeOffset="104429.283">26959 7073 1148 0,'0'0'25'0,"0"0"6"0,0 0 1 0,0 0 0 0,0 0-32 0,-7 0 0 0,4 0 0 0,3 0 0 15,0 0 48-15,-4 0 3 0,4 0 1 0,-7 0 0 16,4-6 44-16,3 6 10 0,0 0 2 0,-4 0 0 16,4 0-42-16,0 0-8 0,0 0-2 0,0 0 0 15,-3-6-16-15,3 6-4 0,-8 0-1 0,8 0 0 16,0 0-11-16,-3 0-3 0,3 0 0 15,0 0 0-15,0 0-21 0,-4 6 0 0,1 0-10 0,-1-1 10 16,4 1-8-16,4 0 8 0,-4-6 0 0,0 15 0 16,3-9 0-16,-3-6 0 0,0 0 12 0,0 0-3 15,0 0 5-15,7 0 1 0,1 6 0 0,-5-6 0 16,-3 0 11-16,7 6 2 0,-3-6 1 0,3 5 0 16,0-5-20-16,0 6-9 0,3-6 8 0,-3 3-8 15,1 0 12-15,-1 0-4 0,0 3 0 0,0-3 0 16,3 6-8-16,-3-9 0 0,0 6 0 0,4-6 0 15,-4 5-12-15,0 1 1 0,-3 0 1 0,3-6 0 16,0 6-15-16,-4-6-3 0,4 0-1 0,0 9 0 16,0-6-2-16,-3 3 0 0,-4-6 0 0,3 6 0 15,1-3-10-15,-4-3-3 0,0 0 0 0,0 0 0 0,0 0 44 0,3 5 12 16,1 1 1-16,-4-6 0 0,0 0-13 0,0 0 0 16,0 0 0-16,0 6 0 0,0-6 0 0,0 12 0 15,0 0 0-15,-4-9 0 0,4-3 0 0,-7 8-18 16,4-2 4-16,-4 3 1 0,0 3 13 15,-4 0 0-15,4-6 0 0,-3 2 0 0,-1 1 0 0,4 6 13 16,-4-3-2-16,1-1-1 0,-1-5 10 0,4 6 1 16,0-6 1-16,-3 3 0 0,2 3-22 0,1-7 0 15,4 1 0-15,-4 6 0 0,7-12 0 0,0 0 0 16,-4 6 0-16,4-6 0 0,0 0 0 0,0 0 0 16,0 0 0-16,0 0 0 15,0 0-28-15,0 0-9 0,0 0-3 0,0 0 0 16,0 0-3-16,0 0-1 0,0 0 0 0,0 0 0 15,0 0-92-15,0 0-20 0,0 0-3 0,0 0-1 0</inkml:trace>
  <inkml:trace contextRef="#ctx0" brushRef="#br0" timeOffset="105080.011">27083 6937 836 0,'0'0'24'0,"0"0"4"0,0 0-28 0,0 0 0 16,0 0 0-16,0 0 0 0,0 0 108 0,0 0 16 16,0 0 4-16,0 0 0 0,0 0-103 0,0 0-25 15,0 0 0-15,0 0 0 0,0 12 56 0,0-12 7 0,0 3 1 16,3 9 0-16,-3 0-52 0,4-7-12 0,3 1 0 0,-4 0 0 16,4 0 54-16,0 6 8 0,4-6 2 0,-4 2 0 15,4 4-52-15,-1-6-12 0,1 0 0 0,-1 6 0 16,1-6 0-16,0 0 0 0,-1-1 0 0,1 1 0 15,-1-3 0-15,-3 3 0 0,4 0 0 0,-4 6 0 16,0-6 0-16,0-6 0 16,0 0 0-16,-7 0 0 0,0 0 0 0,4 0 0 0,3 0 0 0,-7 0 0 15,0 0 54-15,3 6 8 0,-3-6 2 0,0 0 0 16,0 0-52-16,0 0-12 0,4 5 0 0,-4-5 0 16,0 0 0-16,3 0 0 0,1 6 0 0,-4-6 0 15,3 3 0-15,1 3 0 0,0 3 0 0,-1 0 0 16,-3-3-11-16,4-1-5 0,-1 1 0 0,-3 6-1 15,0-3 27-15,0 0 6 0,0 0 0 0,0 2 1 16,0-5-33-16,-3 6-8 0,3 0 0 0,-4-6-1 16,1 2 25-16,-1 4 0 0,4 0 0 0,-4 0 0 15,1-6 0-15,-4-1 0 0,3 7 0 0,-3 3 0 0,0-3 15 16,4-1 8-16,-4-5 1 0,0 9 1 0,3-6-25 0,1 6 0 16,-1-10 0-16,1 7-11 0,-5 0 11 15,5-6 0-15,-1 3 10 0,1-1-10 16,-1 7 0-16,1-9 0 0,-1 0 0 0,4-6 0 15,-3 6 0-15,3 3 0 0,0-9 0 0,0 0 0 16,0 0-96-16,0 0-26 0,0 0-5 0,0 0-376 16,0 0-75-16</inkml:trace>
  <inkml:trace contextRef="#ctx0" brushRef="#br0" timeOffset="112266.128">2932 8263 832 0,'0'0'24'15,"-4"6"4"-15,1 3-28 0,3-3 0 0,-4 0 0 0,0-1 0 0,4-5 109 16,-7 6 16-16,4 0 3 0,-1 0 1 0,1-3-52 0,-4 6-10 15,3-6-3-15,1 3 0 0,3-6 32 0,-11 6 5 16,8-1 2-16,-1 1 0 0,4-6-71 0,0 0-15 16,0 6-2-16,0-6-1 0,0 0-14 0,-3 6 0 15,3-6 0-15,0 12 0 0,0-9 0 0,3 3-12 16,1 3 12-16,-1-1-10 0,1 4 10 0,6 0 0 16,-6 0 0-16,3 2-8 0,0 4 8 0,3 0 0 15,-2-1 0-15,-5 4 0 0,4-4 0 0,0 7 0 16,4-6 0-16,-4 2 0 0,-4-2 0 0,4-3 0 15,-3 2 0-15,3 1 0 0,-4-6 0 0,-3 2 0 16,4-2 0-16,-4 6 0 0,0-7 0 0,0 1 0 16,0-3 0-16,-4 3 0 0,4 0 0 0,-3-1 8 0,3-5-8 15,-4 3 0-15,1-3 0 0,-1 0 9 0,1 0-9 0,3-6 0 16,-7 5 10-16,3 7-10 0,4-12 8 0,-3 6-8 16,3-6 0-16,-4 6 0 0,-3-6 0 0,4 6 0 15,3-6 8-15,-7 6-8 0,3-3 0 0,4-3 8 16,-3 3-8-16,3-3 10 0,-8 3-10 0,8-3 10 15,-7 0-10-15,0 0 0 0,0 0 0 0,0 0 0 16,-3-3 0-16,3-3 0 0,-4 0 0 0,4 0 0 16,-4 0 0-16,4-6 0 0,-3-2 0 0,-4-1 0 15,3 0-9-15,-3-8-7 0,3 8-2 0,-10-8 0 16,7 5-49-16,0-6-9 16,3 4-3-16,-3-7 0 0,4 7-103 0,-1-1-21 15,1 1-4-15</inkml:trace>
  <inkml:trace contextRef="#ctx0" brushRef="#br0" timeOffset="112661.044">2579 8025 358 0,'0'0'10'0,"0"0"2"0,0 0-12 0,0 0 0 0,0 0 0 0,0 0 0 16,0 0 105-16,0 0 19 0,0 0 3 0,0 0 1 16,0 0-52-16,3 6-9 0,1-6-3 0,-1 6 0 15,4-6-51-15,1 12-13 0,2-7 0 0,-3 1 0 16,7 0 21-16,0 0 2 0,0 0 0 0,-3 0 0 15,3 9 14-15,4-10 3 0,-4 1 1 0,4 0 0 16,-1 0-33-16,4 0-8 0,-7 3 0 0,1 0 0 16,2-4 0-16,1 4 0 0,0-3 0 0,-1 0 0 15,8-6 0-15,-4 6 0 0,-3 6 0 0,6-9 0 16,1 0 25-16,0-1 3 0,-1 1 1 0,-2 0 0 16,2 0-21-16,-3 0-8 0,4 3 0 0,0 0 0 15,-4 0-28-15,-3 0-11 0,6 0-2 0,-6-6-1 16</inkml:trace>
  <inkml:trace contextRef="#ctx0" brushRef="#br0" timeOffset="113295.534">3440 8531 669 0,'0'0'14'0,"0"0"3"0,0 0 1 0,0 0 2 0,0 0-20 0,3 0 0 0,8 0 0 0,-4 6 0 16,0-6 48-16,3 5 6 0,1-5 1 0,3 6 0 0,4 6-12 16,-8-9-3-16,4 0 0 0,-7 3 0 15,8-6 2-15,-5 3 0 0,1-3 0 0,-4 0 0 16,0-3 30-16,3 3 5 0,-2-6 2 0,-1 3 0 0,0 0-52 0,3-3-11 15,-6 0-1-15,-1 0-1 0,4-5 33 16,-7 2 6-16,4 0 2 0,-4-6 0 16,0 9-39-16,0-5-8 0,-4-1-8 0,1 0 11 15,-1 3-43-15,1 3-9 0,-1 1-2 0,-6-1 0 16,3 0-2-16,0 0-1 0,-1 6 0 0,1-12 0 0,-3 12 18 0,-1 0 4 16,1-6 1-16,-4 6 0 0,3-3 31 0,4 3 7 15,-4 3 1-15,1 3 0 0,-4-6 8 0,7 0 1 16,-1 12 1-16,1-6 0 0,0 0-14 0,4 0-2 15,-4 2-1-15,3 4 0 0,1 6-9 0,-1-6-12 0,1-1 2 16,3 7 1-16,0-3 9 0,0 2 0 0,3-5 0 0,1 6 0 16,-1-4 0-16,1 4 11 0,-1-6-3 0,4 3 0 15,0 2-8-15,0-5 0 0,1-6 0 0,6 6 0 16,-7-10 0-16,0 4 0 0,0 0 0 0,3 0 8 16,-6-3-8-16,7-3 12 0,-1 3-12 0,1-3 12 15,3 0-24-15,-4-3-4 0,5 0 0 0,6 0-425 16,-7-6-85-16</inkml:trace>
  <inkml:trace contextRef="#ctx0" brushRef="#br0" timeOffset="113651.539">3845 8019 943 0,'0'0'20'0,"0"6"5"0,-3 0 1 16,-1 6 1-16,1-1-27 0,3-5 0 0,-4 9 0 0,1 3 0 0,3-7 77 0,-4 7 11 16,4 3 1-16,0-4 1 0,-3 7-21 0,3-4-4 15,0-2-1-15,0 11 0 0,0-11 26 0,-4 8 5 16,4-5 1-16,0 8 0 0,0-11-52 0,0 12-9 0,0-4-3 15,0 3 0-15,0 4 5 0,0-10 1 16,0 10 0-16,0-4 0 0,0-3-23 0,4-2-5 16,-4-1-1-16,3 4 0 0,-3-9-9 0,4-1 0 15,-1-2 0-15,1 3 8 0,-4-13-8 0,0 7 0 0,3-3 0 16,-3-9 0 0,0 0-42-16,0 0-4 0,0 0-1 0,0 0 0 15,0 0-65-15,4-6-12 0,-1 0-4 0,-3-8-614 0</inkml:trace>
  <inkml:trace contextRef="#ctx0" brushRef="#br0" timeOffset="113936.963">3697 8351 1190 0,'0'0'33'0,"0"0"9"0,0 0-34 0,0 0-8 0,0 0 0 0,0 0 0 0,0 0 26 0,0 0 3 16,0 0 1-16,0 0 0 0,0 0 18 0,0 0 4 16,0 0 1-16,0 0 0 15,0 0-13-15,0 0-4 0,4 0 0 0,-4 0 0 0,7-6-46 0,3 6-10 16,-3 6-1-16,0-6-1 0,4 6 41 0,-4-6 8 16,7 6 1-16,0 6 1 15,-3-12-46-15,-4 6-10 0,7-3-1 0,0 3-1 0,-3-3 17 0,3-3 3 16,-4 0 1-16,5 0 0 15,2-3-59-15,-3-3-11 0,0 0-2 0,-3 3-492 0</inkml:trace>
  <inkml:trace contextRef="#ctx0" brushRef="#br0" timeOffset="114699.071">4752 8099 1314 0,'0'0'37'0,"0"0"8"0,0 0-36 0,0 0-9 16,-4 5 0-16,4-5 0 0,-3 6 53 0,3-6 9 15,0 6 2-15,-4 0 0 0,4-6 0 0,0 6 0 16,0-6 0-16,0 0 0 0,0 0-22 0,0 9-4 16,0-9-1-16,0 0 0 0,0 9-8 0,0-9-1 15,0 0-1-15,0 0 0 0,0 0-27 0,0 0 0 16,0 0 0-16,0 0 0 0,0 0 0 0,0 0 0 0,0 0 0 0,0 0 0 16,0 0-15-16,0 0-8 0,0 0-1 0,0 0-1 31,0 0-11-31,0 0-3 0,0 0 0 0,0 0 0 15,0-9-20-15,-3 0-4 0,3-3-1 0,-4 6 0 16,4 0-16-16,-3-5-4 0,-4-1-1 0,3 6 0 0,1-3-18 16,-4 3-3-16,3 0-1 0,1 6 0 0,3 0 50 0,-11-5 9 15,4 5 3-15,0 0 0 0,-4 5 45 0,8 1 10 0,-4-6 2 0,-4 9 0 16,-3 0 68-16,3 6 13 0,1-4 3 16,-4 1 1-16,0 3-24 0,-1 3-5 0,5-1 0 0,-4-5-1 15,3 6-5-15,-3-1-1 0,-4 4 0 0,8-4 0 16,-1 1 3-16,1 8 0 0,-1-8 0 0,1 6 0 15,-1-4-52-15,4 1-12 0,3-1 0 0,-3 7 0 16,7-10 54-16,0 10 8 0,0-9 2 0,0 5 0 16,4-2-52-16,-1-4-12 0,4 7 0 0,4-4 0 0,-4-2 0 15,4-6 0-15,3 0 0 0,3 8 0 0,-3-8 30 16,8-6 3-16,-8 6 1 0,7-4 0 0,0 4-22 0,0 0-4 16,4-6 0-16,0 6-8 0,-8-7 12 0,8 7-12 15,-4-6 12-15,4 3-12 0,0-3 0 0,-4 0-14 16,7-6 1-16,0 6 0 15,0-6-68-15,4-6-14 0,-7 6-2 0,10-6-461 16,-3 3-92-16</inkml:trace>
  <inkml:trace contextRef="#ctx0" brushRef="#br0" timeOffset="145469.249">5870 8513 828 0,'0'0'18'0,"0"0"4"0,0 0 1 0,0 0 0 0,0 0-23 0,0 0 0 16,0 0 0-16,0 0 0 0,0 0 67 0,0 0 9 15,0 0 1-15,0 0 1 0,0 0-28 0,0 0-6 16,0 0 0-16,0 0-1 0,-7 3-34 0,7-3-9 16,0 0 0-16,0 0 0 0,0 0 0 0,0 0 0 15,-7 6 0-15,7-6 0 0,-3 9 0 0,3-9 0 16,-4 0 0-16,4 11 0 0,0-5 20 0,0 6-1 15,4 0 0-15,-4-6 0 0,0-6-31 0,0 0-5 0,7 9-2 16,-4-4 0-16,4-5 19 0,-3 0 0 0,3 0 0 0,0 0 0 16,7 0 0-16,-7 0 0 0,0 0 0 0,0 0 0 15,-3 0 20-15,3 0 7 0,0 0 1 0,3 6 1 32,-3-6-46-32,4-6-10 0,-4 6-1 0,0 0-1 0,4 0 48 0,-1 0 9 0,-3 0 3 0,4 0 0 15,-1 0-23-15,-6 0-8 0,0-8 0 0,-1 5 9 16,4 3-9-16,-7 0 0 0,7 0 0 0,-7 0 8 15,4-6-8-15,-1 0 8 0,4 0-8 0,-3 3 8 16,-4-9-8-16,3 6 12 0,-3 6-12 0,0 0 12 16,0-5-12-16,0-7 0 0,-3 0 0 0,3-3 0 15,-4 4 0-15,1-1-14 0,-1 0 3 0,1 3 1 16,-1 3 10-16,1 0 0 0,-4 1 0 0,3 5 0 16,4 0 9-16,-7-6 4 0,3 6 1 0,-6 0 0 15,-1 6 9-15,4-6 1 0,-3 0 1 0,-1 0 0 16,4 0-13-16,0 0-2 0,-4 8-1 0,1 4 0 0,3 0 3 15,-4 0 1-15,1-12 0 0,3 6 0 16,0 5-37-16,-1 7-7 0,-2-3-1 0,3-4-1 0,0-5 33 0,0 6 0 16,7 0 0-16,-4 0 0 0,1-4 0 0,3 4 0 15,-4 0 0-15,4 0 0 0,0-6 0 0,0-1 0 16,4 1 0-16,-4 3 0 0,3-3 0 0,1 0 0 16,3 0 0-16,-4-6 0 0,4 6 0 0,0 2 0 15,8 4 0-15,-8-3 0 0,-4 0 0 0,4 3 0 16,0-6 0-16,0-1 0 0,4 1 12 0,-1-3 8 0,5 0 3 15,-5 3 0-15,1 0-37 0,-1 0-7 0,8 3-2 16,-8-3 0 0,1 5-32-16,0-11-6 0,3 6-2 0,0-6-343 0,0 0-69 15</inkml:trace>
  <inkml:trace contextRef="#ctx0" brushRef="#br0" timeOffset="145898.89">6156 8260 900 0,'0'0'20'0,"0"0"4"0,0 6 0 0,-4 6 1 0,4-12-25 0,0 0 0 16,0 0 0-16,0 0 0 0,0 0 42 0,0 0 3 15,0 0 1-15,0 0 0 0,0 0-32 0,0 0-6 0,0 0-8 0,0 0 11 16,0 0-11-16,0 0 0 0,8 0 0 0,-5 0 0 16,1 0 9-16,3-3-9 0,0-6 10 0,0 3-10 15,0-3 8-15,0 4-8 0,3-7 0 0,1 6 0 16,0 0 0-16,-1 0 0 0,1-3-11 0,-1-2 11 31,8-1-60-31,-7 0-5 0,3 6-1 0,0-6-353 0</inkml:trace>
  <inkml:trace contextRef="#ctx0" brushRef="#br0" timeOffset="146815.36">6540 8481 836 0,'0'0'24'0,"0"0"4"16,0 0-28-16,0 0 0 0,0 0 0 0,0 0 0 0,0 0 44 0,0 0 2 16,0 0 1-16,0 0 0 0,0 0-21 0,0 0-4 15,0 0-1-15,0 0 0 0,0 0-9 0,0 0-1 16,0 0-1-16,0 0 0 0,0 0-10 16,0 0 0-16,0 0 0 0,0 0-11 0,0 0 11 0,0 0 0 15,0 0 0-15,0 0 0 0,0 0 0 0,0 0 0 16,0 6 0-16,0-6 0 15,0 0 8-15,0 0-8 0,0 0 8 0,0 0-8 0,0 0 13 0,0 0-1 16,0 0-1-16,0 0 0 0,0 0-23 0,0 0-4 0,-3 0 0 0,-4 0-1 16,0-6-5-16,-7 0-1 0,3 0 0 0,1-6 0 15,-1 6 45-15,-3 0 9 0,0 3 1 0,0 1 1 16,0-1 9-16,3 3 2 0,-7-968 0 16,1 1930 0-16,3-962 16 0,-1 0 3 0,-2 6 1 0,3-6 0 15,3 3-9-15,-3 2-2 0,7 4 0 16,-4 6 0-16,-6-3-41 0,6-1-12 15,4 1 0-15,0 3 8 0,4-3-8 0,-1 5-13 16,0-5 3-16,4 0 1 0,0 0 9 0,0 2 0 0,4 4 0 0,-4-6 0 16,4-1-12-16,-1 10 4 0,8-3 0 0,-4-4 0 15,3 1 28-15,4 6 5 0,0-10 2 0,-6 7 0 32,2-9-43-32,4 3-9 0,-3-6-2 0,3 5 0 0,0-5-8 0,-3 0-1 0,-1 0-1 15,1 0 0-15,6 0 56 0,-9-3 11 0,2 2 2 0,-10-5 1 16,14 12-33-16,-3-12 0 0,3 0 0 0,-4 0 0 15,5-6-44-15,-5-5-16 0,1-4-4 16</inkml:trace>
  <inkml:trace contextRef="#ctx0" brushRef="#br0" timeOffset="147359.548">6742 8548 1036 0,'-4'12'23'0,"4"-6"5"0,0-6 0 0,0 9 1 0,0 3-29 0,0-1 0 0,0 7 0 0,0-6 0 16,4 2 50-16,-1 4 4 0,1 0 1 0,-1 2 0 15,1-2-37-15,-1 0-7 0,4-1-2 0,4 4 0 16,-8 2-9-16,1-11 0 0,3 3 0 0,-4 2 0 16,1-5 34-16,0 0 5 0,-4-12 1 0,0 0 0 0,0 0-13 0,0 0-3 15,0 0 0-15,0 0 0 0,0 0 32 16,0 0 7-16,0-6 1 0,-4-6 0 0,4 0-52 0,-4 1-12 15,4-4 0-15,-3-3 0 0,-1-2 0 0,4 2 0 16,-3-5 0-16,3 5 0 16,-4-3-48-16,1 4-13 0,-8 5-3 15,8-11 0-15,-1 8 52 0,1-9 12 0,-1 7 0 0,1-4 0 16,-1 3 0-16,4 7 0 0,-3-7 0 0,3 3 0 16,0 9 0-16,0 1 0 0,0-1 0 0,0 0 0 0,3 0-17 0,-3 6-1 15,7 0 0-15,0 0 0 16,0-6-22-16,7 0-5 0,-7 0-1 0,4 3 0 0,3 3 17 0,0 0 3 15,4-6 1-15,-8 4 0 16,5-1-11-16,-1 3-3 0,3 0 0 0,-6 0 0 16,0 0-36-16,3 3-7 0,-4 2-2 0,4 1 0 15,0-3 12-15,-3 0 3 0,-4 3 0 0,0 0 0 16</inkml:trace>
  <inkml:trace contextRef="#ctx0" brushRef="#br0" timeOffset="147685.108">7204 8637 1074 0,'0'0'30'0,"0"0"8"0,0 0-30 0,0 0-8 0,-4 5 0 0,4-5 0 0,0 0 47 0,0 0 8 16,0 12 1-16,0-12 1 0,0 0 5 0,0 0 1 15,0 0 0-15,-3 6 0 0,3 0-44 0,-4 0-9 16,4-6-2-16,0 6 0 0,0 2 29 0,0-2 6 16,0-6 1-16,0 12 0 0,0-6-31 0,0 0-5 15,0 6-8-15,-3-6 11 16,3 5 2-16,0-2 1 0,0 3 0 0,0 0 0 15,0-1-62-15,-4 1-13 0,4-3-3 0</inkml:trace>
  <inkml:trace contextRef="#ctx0" brushRef="#br0" timeOffset="147930.846">7186 8240 1148 0,'0'0'25'0,"0"0"6"0,0 0 1 0,0 0 0 0,0 0-32 0,0 0 0 0,0 0 0 0,0 0 0 16,-7 6 20-16,7-6-1 0,0 0-1 0,0 0 0 15,0 0-18-15,0 0-19 0,-7 0 4 0,7 0 1 16,-7 5-11-16,7-5-3 0,0 0 0 0,0 0 0 0</inkml:trace>
  <inkml:trace contextRef="#ctx0" brushRef="#br0" timeOffset="148532.265">7440 8419 1065 0,'0'0'23'0,"0"0"5"0,0 0 0 0,0 0 4 0,-7 12-32 0,4-6 0 0,3-6 0 0,0 0 0 15,0 0 69-15,0 0 8 0,0 0 2 0,0 0 0 16,0 5-11-16,0-5-3 0,0 0 0 0,-4 6 0 16,4-6-31-16,0 0-6 0,0 0-2 0,0 6 0 15,-4 3-17-15,4-3-9 0,4 6 10 0,-4-6-10 16,4 5 13-16,-4 4-3 0,3-6-1 0,1 6 0 16,-1-10-9-16,1 7 0 0,3 0 0 0,-4 3 0 15,4 2 28-15,0 7 3 0,0-9 1 0,0 2 0 16,0 1-23-16,-3-4-9 0,3 7 8 0,0 0-8 15,0-1 8-15,0-2-8 0,0 0 0 0,-3-1 8 16,3-5-8-16,-4 3 0 0,1-4 0 0,-1 1 8 16,1 0-8-16,-1-6 0 0,-3-6 9 0,4 6-9 0,-4-6 9 15,4 6-9-15,-4-6 12 0,0 0-12 0,3 5 16 0,-3-5-3 16,7-8-1-16,0 2 0 0,-3 3 17 0,-1-3 3 16,4 0 1-16,-3-6 0 0,3-2-3 0,-4-1-1 15,4 0 0-15,-3-8 0 0,3 5-19 0,-3-3-10 16,3 4 10-16,-4-7-10 15,1 4 0-15,6 2 8 0,-10-8-8 0,4 8 0 0,3-6 0 16,-4 7 0-16,4 2 8 0,-3-8-8 0,0 8 0 0,-1-6 0 16,1 7 0-16,-1-4 0 0,4 0 0 0,-3 4 0 15,-4 2 0-15,3-6 0 0,1 9 0 0,-1 1-10 16,1 2 10-16,-1-3-8 16,-3-3-16-16,4 6-2 0,-4 0-1 0,3 0 0 15,1 6-109-15,-1-8-21 0,-3 8-5 0,0 0-602 0</inkml:trace>
  <inkml:trace contextRef="#ctx0" brushRef="#br0" timeOffset="149219.867">8089 8516 1396 0,'0'0'31'0,"0"0"6"0,0 0 2 0,0 0 0 0,-7 6-31 0,0-3-8 0,7-3 0 0,0 0 0 0,-7 6 76 16,3-6 15-16,4 0 2 0,0 0 1 0,-7 6-17 0,0-6-3 16,7 0-1-16,-7 0 0 15,0 0-28-15,4 0-5 0,-1-6-2 0,-3 6 0 0,7 0-6 0,-7-9-2 16,0 0 0-16,-4 0 0 0,4 3-19 0,0 0-11 15,-3-5 12-15,3 5-12 0,-4 0 0 0,4-6 0 16,0 6 0-16,4 6 0 0,3 0-9 0,-8 0 1 16,-2-3 0-16,10 3 0 0,-4 6-5 0,-3 3-1 15,4-3 0-15,-1 6 0 0,-6-1 0 0,6-2 0 16,1 9 0-16,-4 0 0 0,3-7 6 0,4 7 8 16,-4 0-13-16,4 2 5 0,-3-2 8 0,-1-1 0 15,4 4 0-15,0-3 0 0,0-4 0 0,0 4 9 0,0-6 0 16,0 0 0-1,0-1 3-15,4-2 0 0,-1 0 0 0,1-3 0 0,-4-6-12 0,4 0 10 16,-4 0-10-16,10 0 10 0,-3 0-10 0,4 0 8 16,-8 3-8-16,4-3 8 0,4 6 0 0,0-12 0 0,-4 3 0 0,0-3 0 15,3 0-8-15,1-3-17 0,-4-5 4 0,0 8 1 16,3-6 28-16,-2 3 7 0,-1-6 1 0,0 7 0 16,3-4-24-16,-6 0 0 0,3-6-10 0,-4 10 10 15,1 2-16-15,3 0 3 0,-4 0 1 0,-3 6 0 16,0-6 1-16,4 0 1 0,-4 0 0 0,0 6 0 15,0 0-1-15,0 0 0 0,0 0 0 0,0 0 0 16,0 0-7-16,0 0-2 0,0 0 0 0,0 0 0 16,0 0 0-16,0 0-1 0,0 0 0 0,0 0 0 15,0 0 10-15,0 0 3 0,0 0 0 0,0 0 0 16,7 12 8-16,0-6-8 0,0 0 8 0,-3 0-8 0,3 3 8 16,-4-4-8-16,1 7 8 0,-4 0-8 0,3 0 8 0,1-4 8 15,-1 10-8-15,1-6 11 0,-1 6-11 16,1-1 0-16,-1-2 0 0,1 3 8 0,0-7 5 15,-1 1 1-15,1-3 0 0,-1 0 0 16,4 5-22-16,0-8-5 0,0 0-1 0,-7-6 0 16,11 6-91-16,-1-6-19 0,1 6-3 0,0-12-1 0</inkml:trace>
  <inkml:trace contextRef="#ctx0" brushRef="#br0" timeOffset="149534.712">8396 8592 1497 0,'0'12'32'0,"-3"0"8"0,3 0 0 16,-4 2 4-16,4 10-36 0,-3-6-8 0,3-4 0 0,0 4 0 16,-4 0 53-16,4-4 9 0,4 4 2 0,-4 0 0 15,0-7 5-15,3 4 2 0,-3-3 0 0,0 5 0 0,4-5-63 0,-4 0-8 16,3-3-9-16,1 0 9 16,-1-1 17-16,1-2 11 0,-1-3 3 0,-3-3 0 15,0 0-31-15,4 9-21 0,-1-3 3 0,-3-6-886 16</inkml:trace>
  <inkml:trace contextRef="#ctx0" brushRef="#br0" timeOffset="149719.75">8297 8254 871 0,'0'0'19'0,"0"0"4"0,0 0 1 0,0 0 0 0,0 0-24 0,0 0 0 0,11-3 0 16,-1-8 0-16</inkml:trace>
  <inkml:trace contextRef="#ctx0" brushRef="#br0" timeOffset="150363.25">8717 8542 1206 0,'0'0'26'0,"0"0"6"0,0 0 0 0,-3 6 3 0,3-6-35 0,-4 6 0 16,4-6 0-16,0 0 0 0,-3 6 103 0,3-6 13 15,0 0 4-15,0 0 0 0,0 0-41 0,0 0-8 16,0 0-2-16,0 0 0 0,-4 6-11 0,4-6-2 16,0 0-1-16,0 0 0 0,0 0-38 0,0 0-7 15,0 0-2-15,0 0 0 0,0 0-8 0,7 6-11 16,-3-3 3-16,3 3 0 15,0 0-22-15,0-1-4 0,0 1-1 0,0 0 0 0,0 0 35 0,0-6 0 0,4 0 0 0,-4 6 0 16,-4-6 20-16,4 0 12 0,0 6 1 0,0-6 1 16,0-6-21-16,-3 6-4 0,3-6-1 0,0 0 0 15,-3 0 0-15,3 0-8 0,-7 6 12 0,7 0-4 16,-4-5-8-16,4 2 0 0,-3-6 9 0,-1 3-9 16,-3 0-8-16,0 3-7 0,4-9-1 15,-4 6 0-15,0 6-2 0,-4-11-1 0,1 5 0 0,-1 0 0 16,4 6-24-1,-3-3-5-15,3 3 0 0,-7-3-1 16,0 3 1-16,0-3 0 0,-1 3 0 0,1 0 0 0,-3 3 24 0,-1 0 6 0,-3 3 1 0,0 3 0 16,3-3 17-16,1-1 0 0,-4 7 11 0,3 0-11 15,1-3 8-15,-1 3-8 0,0 5 0 0,4 1 0 16,0-1 9-16,0 10-9 0,0-9 0 0,0 8 9 16,4-2-1-16,-1-7 0 0,1-2 0 0,3 3 0 15,3 5 5-15,1-11 1 0,-4 0 0 0,3 2 0 0,1-2 20 16,3 3 4-16,-4-6 1 0,4 5 0 0,4-2-13 15,0 0-2-15,-4-6-1 0,3-1 0 0,1 1-23 0,-1 0 8 16,4-6-8-16,-3 0 0 0,0 3 0 16,3-3 0-16,0-6 0 0,0 0 0 15,4-2-98-15,-1 2-24 0,1-6-5 16</inkml:trace>
  <inkml:trace contextRef="#ctx0" brushRef="#br0" timeOffset="150854.49">9056 8684 1206 0,'0'0'26'0,"0"0"6"0,-4 5 0 0,4-5 3 0,0 0-35 0,0 9 0 0,-3 0 0 0,3 6 0 15,0-3 67-15,0-7 6 0,3 10 2 0,-3-3 0 16,0 6-15-16,0-7-2 0,0 4-1 0,0 0 0 15,4-1-29-15,-4 4-7 0,0-6-1 0,0-3 0 16,0-9-2-16,0 11-1 0,0-5 0 0,0 6 0 16,0-12-3-16,0 0-1 0,0 0 0 0,0 0 0 15,0 0 35-15,3-9 6 0,-3 3 2 0,0 6 0 16,0 0-25-16,0-11-5 0,4 2-1 0,-4 0 0 16,3 3-17-16,-3-6-8 0,0 0 0 0,0 4 8 0,4-4-8 15,-4 6 0-15,3-6 0 0,1 1 0 0,-4-1 0 16,3 0 0-16,-3 0-10 0,4 3 10 15,0-2-13-15,-1-1 3 0,1 0 1 0,3 0 0 16,-4 4-3-16,1 2-1 0,3-6 0 0,0 6 0 0,-4 0 0 0,4-6 0 16,0 1 0-16,1 2 0 0,-1 3-8 0,-4 0-2 15,4 0 0-15,4 0 0 0,-4 0 23 0,0 6 0 16,-4 0-9-16,4-5 9 0,1 5 17 0,-1 0 7 16,-7 0 2-16,0 0 0 0,7 5-14 0,0-5-2 15,-4 6-1-15,4 0 0 0,-3 0-1 0,3 0 0 16,-4 0 0-16,1 0 0 0,-4 5 4 0,3 4 0 15,-3 3 0-15,4-6 0 0,-1 5-4 0,1-2 0 0,-4 3 0 16,4-4 0-16,-1 1-8 0,1 0-11 0,-1 2 3 16,4-2 0-1,0 3-134-15,0 5-26 0,4-11-6 0,-1 0-1 0</inkml:trace>
  <inkml:trace contextRef="#ctx0" brushRef="#br0" timeOffset="151293.469">9634 7963 1120 0,'0'0'32'0,"0"0"6"0,0 0-30 0,0 0-8 15,0 0 0-15,0 0 0 0,0 0 92 0,0 0 16 16,0 0 4-16,0 6 1 0,4 6-37 0,-1-6-7 16,4 11-1-16,-3-5-1 0,-4 3-3 0,4 3 0 15,-1-7 0-15,1 7 0 0,-1 8-20 0,1-2-4 0,-1 2 0 16,1 10-1-16,-1-4-15 0,1 3-4 15,-1 3 0-15,-3 7 0 0,4 2-12 0,-1 3-8 16,1-6 8-16,-1 12-8 0,4-9 0 0,-3 3 0 16,0 0 0-16,-1 0 8 0,1-12-8 0,-1 0 0 15,1-3 0-15,-4-2 0 0,3 2 0 0,1-6 0 0,-1 4 0 0,1-10 0 16,-1-8 0-16,-3 2 0 0,4-5 0 0,-1 0 0 16,1-6 0-16,-4-6 0 0,0 0 0 0,0 0 0 31,0 0-50-31,3 0-11 0,1-6-3 0,-1-6-546 0,1 0-110 0</inkml:trace>
  <inkml:trace contextRef="#ctx0" brushRef="#br0" timeOffset="151622.347">9440 8513 1190 0,'0'0'33'0,"0"0"9"0,0 0-34 0,0 0-8 16,0 0 0-16,0 0 0 0,0 0 72 0,0 0 12 16,0 0 2-16,0 0 1 0,0 0-7 0,0 0-2 15,0 0 0-15,0 0 0 0,7 3-38 0,4 0-8 16,0-3-2-16,-1 3 0 0,4-3-17 0,0 3-3 15,0 3-1-15,4-6 0 0,3 0-9 0,-3 6 0 0,3-1 0 0,0-5 0 16,0 0 8-16,1 0-8 0,-1 6 8 0,-4-6-8 16,-2-6 0-16,2 6-12 0,-3-5 0 0,0 5 1 31,0 0-72-31,4 0-14 0,-4 5-3 0,0-5-391 0,4 6-77 0</inkml:trace>
  <inkml:trace contextRef="#ctx0" brushRef="#br0" timeOffset="153495.786">10693 8739 806 0,'0'0'17'0,"0"0"4"0,0 0 1 0,0 0 2 0,0 0-24 0,0 0 0 0,0 0 0 0,0 0 0 16,0 0 42-16,0 0 4 0,0 0 1 0,0 0 0 16,0 0-6-16,0 0-1 0,7 0 0 0,-4 6 0 15,-3-6 7-15,4 6 1 0,-4 0 0 0,3 3 0 16,-3 3 7-16,4-6 1 0,-1 5 1 0,-3 1 0 15,4-6-45-15,-1 3-12 0,-3 2 0 0,0 1 0 0,0 0 32 0,0-6 4 16,4 0 0-16,-4 3 1 0,4 2-8 0,-1-5-1 16,1-3-1-16,3 6 0 0,3-9 4 15,-3 6 1-15,-3 0 0 0,3-6 0 16,3 6-7-16,-3-12-1 0,1 6 0 0,2-6 0 0,1 6-6 0,-1-6-2 16,4-9 0-16,0 1 0 0,-3-7-6 0,0 3-2 15,3-2 0-15,-4 2 0 0,1 1-8 0,-4-4 0 16,0 3-10-16,0 1 10 0,0-7-12 0,-3 4 3 15,-1 8 1-15,1-6 0 16,-4-2-15-16,0 8-2 0,0 0-1 0,0 0 0 16,-4 6-7-16,1 1-2 0,-1-1 0 0,4 6 0 15,-3-6 2-15,3 6 0 0,0 0 0 0,0 0 0 16,0 0-113-16,-7 0-22 0,0 0-5 0,-1 6-378 0</inkml:trace>
  <inkml:trace contextRef="#ctx0" brushRef="#br0" timeOffset="154023.351">11088 8678 1036 0,'0'0'23'0,"0"0"5"0,0 0 0 0,0 0 1 0,0 0-29 0,0 0 0 0,0 0 0 0,0 6 0 15,3 2 57-15,1 1 6 0,3-970 1 0,-4 1937 0 16,1-970-52-16,-1 6-12 0,1-7 0 0,0 7 0 0,-1 0 54 0,1-3 8 16,-1 3 2-16,-3-1 0 0,4 1-52 0,-4-6-12 15,3 6 0-15,-3-6 0 0,0 2 0 0,0-8 0 16,0 6 0-16,0-6 0 0,0 0 0 0,0 6 0 16,0-6 0-16,0 0 0 0,0 0 54 0,0 0 8 15,0 0 2-15,0 0 0 16,-3-6-39-16,-1-8-7 0,4 5-2 0,0 0 0 0,0-3-25 0,4 6-6 15,-1-11-1-15,1 5 0 0,-4 6 16 0,3-3 0 16,1-3 0-16,-1 7 0 0,1-1 0 0,-1-6 0 16,1 3 0-16,-1 3 0 0,1-3 0 0,-1 3 0 15,1 4 0-15,-4 2 0 0,0 0 0 0,4-6 0 16,-1 6 0-16,-3 0 0 16,0 0-54-16,0 0-8 0,0 0-2 0,0 0 0 15,7 0 0-15,0 6 0 0,-7-6 0 0,0 0 0 0,7 0 52 0,0 0 12 0,0-6 0 16,4 6 0-16,-4 0 0 0,0 0 0 0,4 0 0 15,-4 0 0-15,0 6 0 0,3-6 0 16,-3 2 0-16,4 1 0 0,0 0 0 0,-4 6 0 0,0-6 0 0,0 9 0 16,0 0 0-16,0-1 0 0,-4-2 0 0,4 6 0 15,0 0 0-15,-3 2 0 0,-1-5 0 0,1-3 0 16,-4 3 0-16,4 5 0 0,-4-5 0 0,3 0-378 16,-3 0-73-1</inkml:trace>
  <inkml:trace contextRef="#ctx0" brushRef="#br0" timeOffset="154665.869">12153 7963 914 0,'0'0'20'0,"0"0"4"0,0 0 0 0,0 0 3 0,-3 6-27 0,-1 0 0 0,4-6 0 0,-3 6 0 16,-1 0 64-16,1 6 7 0,-1-7 1 0,0 4 1 0,1 0 12 0,-1 0 3 15,1-3 0-15,-1 6 0 0,4-7-37 0,-3 7-7 16,3 0-2-16,0 9 0 0,0-10-21 0,0 7-4 16,0 5-1-16,3-2 0 0,1 3 6 0,-4-4 1 15,3 10 0-15,-3-10 0 0,7 9-23 0,-3 1 9 16,3 2-9-16,-3-5 0 0,-1 8 0 15,1-12 0-15,-4 10 0 0,0-4 0 0,0 9-8 0,0-8-9 16,3 2-2-16,-3-2 0 0,4 2 19 0,-4-9 0 16,0 4 0-16,-4-4 0 0,4-2 0 0,-3 3 0 15,-1-1 0-15,4-5 0 0,-3 2 0 0,3-8 0 16,0 3 0-16,0-6 0 0,0-9 0 0,0 11 0 16,0-5 0-16,0-6 0 0,0 0 0 0,0 0 0 0,0 0 0 15,0 0 0 1,0 0-55-16,0 0-7 0,0 0-2 0</inkml:trace>
  <inkml:trace contextRef="#ctx0" brushRef="#br0" timeOffset="154961.452">12390 8569 780 0,'0'0'22'0,"0"0"5"0,0 0-27 0,0 0 0 0,0 0 0 0,0 0 0 0,0 6 68 0,-4 3 9 15,4-1 2-15,0 10 0 0,0-6 13 0,0 0 2 16,-4 8 1-16,4-2 0 0,0-4-39 0,0 10-7 16,0 0-1-16,-3-1-1 0,3-2-18 0,0 2-3 15,-4-5-1-15,4 2 0 0,0-2-7 0,0-3-2 16,0-1 0-16,0-5 0 0,0 3-5 0,0-12-2 15,0 0 0-15,0 0 0 0,0 0-25 0,0 0-6 16,7-15-1-16,-3 1-722 0</inkml:trace>
  <inkml:trace contextRef="#ctx0" brushRef="#br0" timeOffset="155138.892">12390 8275 1292 0,'0'0'28'0,"0"0"7"0,0 0 1 0,0 0 0 0,0 0-36 0,-8 3 0 0,8-3 0 0,0 0 0 15,0 0 16-15,0 0-3 0,0 0-1 0,0 0 0 16,0 0-12-16,0 0 9 0,0 0-9 0,0 0-394 16,0 0-84-16</inkml:trace>
  <inkml:trace contextRef="#ctx0" brushRef="#br0" timeOffset="155614.224">12584 8469 1384 0,'0'0'39'15,"0"0"9"-15,0 0-38 0,0 0-10 0,-4 6 0 0,4-6 0 0,0 6 15 0,0-6 1 16,-3 6 0-16,-1 5 0 0,4-5 47 0,0 6 9 16,0 3 3-16,0 2 0 0,0-5-46 0,4 0-9 15,-4 8-1-15,0 4-1 0,3-6 13 0,1 8 2 16,-4-8 1-16,3 2 0 0,4-2-10 0,-3 0-3 16,3-1 0-16,-4-2 0 0,1 3-9 0,3-7-3 15,-4 1 0-15,1-6 0 0,-1 0 44 0,-3-6 9 0,0 0 2 16,0 0 0-1,0 0-103-15,4 6-20 0,-4-6-4 0,3 6-1 0,-3-6 96 0,0 0 18 0,0 0 4 0,0 0 1 16,0 0-39-16,0 0-8 0,0 0-8 0,0 0 11 16,0 0-11-16,4 0 0 0,-4 0 0 0,7-3 0 15,-3 0-9-15,-4 3-4 0,3-3-1 0,4 0 0 16,-3-3 1-16,-1 0 0 0,1-6 0 0,-1 1 0 16,1-4 13-16,-1 3 13 0,4-6-2 0,-3 7-1 15,-1-1 6-15,1-12 0 0,0 4 1 16,-1 2 0-1,1-8-17-15,-4 14 0 0,3-12 8 0,1 10-8 0,-4-1 0 0,3-6 0 0,-3 10 0 0,4-10 0 16,-1 3 0-16,1 1-11 0,-1-1 2 0,1 3 0 16,-4 4-27-16,3-1-6 15,1 0-1-15,-1 3 0 0,-3 4-106 0,0 5-22 0,0 0-4 0</inkml:trace>
  <inkml:trace contextRef="#ctx0" brushRef="#br0" timeOffset="156182.366">12947 8481 1520 0,'0'11'32'0,"-4"-5"6"0,4-3-30 0,-3 9-8 0,-4-6 0 16,3 6 0-16,1-6 42 0,-1 5 7 0,1 1 2 0,-1 3 0 15,4 2-23-15,0 1-5 0,-3 0-1 0,3-1 0 16,0 10-12-16,3-13-2 0,-3 10-8 0,0-6 12 16,4-7 12-16,-4 7 3 0,0-6 0 0,3-3 0 15,-3-9-15-15,0 0-2 0,0 0-1 0,0 0 0 16,0 0 8-16,0 0 2 0,0 0 0 0,0 0 0 16,4-6 3-16,-4-3 1 0,3-6 0 0,1 1 0 15,-4-4-23-15,3-6-18 0,1 4 3 0,-4-7 1 16,0 7 14-16,3 5 0 0,-3-3 0 0,0-2 0 15,0 8 8-15,4-11 4 0,-4 5 0 0,0 0 1 16,0 9-13-16,3-2 9 0,-3-1-9 0,0 6 8 16,4-6-8-16,-4 9 0 0,4-3 0 0,-4 6 0 15,0 0-16-15,0 0-9 0,0 0-2 0,3-2 0 16,4-1-25-16,4 3-4 0,-4 3-2 0,3-1 0 16,1-2 13-16,3 0 2 0,0 3 1 0,0-3 0 15,4 3-18-15,0-3-3 0,-1 0-1 0,1 0 0 16,-1 0 10-16,1 0 2 0,0 0 0 0,-4 0 0 15,0 0-74-15,-3 0-14 0</inkml:trace>
  <inkml:trace contextRef="#ctx0" brushRef="#br0" timeOffset="156712.804">13296 8548 1409 0,'0'0'29'0,"0"0"7"0,0 0-28 0,0 0-8 0,-7 0 0 0,7 0 0 16,0 0 84-16,-7 0 16 0,7 0 4 0,0 0 0 16,-7 0-28-16,7 0-4 0,0 0-2 0,0 0 0 15,0 0-54-15,0 0-16 0,0 0 8 0,0 0-8 16,0 0 0-16,0 0 8 0,0 0-8 0,0 0 0 16,4 12 0-16,-1-6 0 0,4 0 0 0,-3 3 0 15,3-3 0-15,3-1 0 0,1-5 8 0,-1 6-8 16,1 0 0-16,0-6 9 0,-1 6-9 0,1-6 0 15,-1 0 12-15,1 0-4 0,0-6 0 0,-4 0-8 16,3 6 13-16,-3-6-4 0,0-2-1 0,0 5 0 16,-7 3-8-16,4-6 10 0,-4 6-10 0,3-3 10 15,1-3-18-15,-1 0-4 0,-3 0-1 0,0 0 0 16,0-5-15-16,0 5-4 0,0-3 0 0,-3 0 0 16,-1 0 8-16,1 3 0 0,-1 0 1 0,1-5 0 15,-1 5 23-15,-3 0 0 0,0 0 0 0,4 0 0 16,-4 0 0-16,0 3 0 0,-4 0 0 0,4 0 12 15,-4 3-1-15,4 0 0 0,0 0 0 0,-3 0 0 16,3 6-11-16,-4-3 0 0,4 3 0 0,0 6 0 16,0 0 0-16,0-6-11 0,0 5 11 0,0 4-8 0,3-3 8 15,1 0 0-15,-1-1 0 0,4 7 0 0,-3-6 0 16,3 2 11-16,0-2-1 0,3 6 0 0,-3-9 3 0,4 2 1 0,-4 1 0 16,7 6 0-16,-4-6-3 0,1-4-1 0,-1 10 0 15,4 0 0-15,0-7 1 0,0 1 0 0,-3 0 0 0,3 3 0 16,0 2-3-16,4-5-8 15,-4-3 12-15,3 6-4 0,-3-1-34 0,4-2-7 16,3 0-2-16,-3-3 0 0,3 2-150 0,-4-2-31 16</inkml:trace>
  <inkml:trace contextRef="#ctx0" brushRef="#br0" timeOffset="159342.564">14478 8542 798 0,'0'0'16'0,"0"0"4"0,0 0-20 0,0 0 0 0,0 0 0 0,0 0 0 31,0 0 37-31,-7 0 3 0,7 0 1 0,0 0 0 0,-7 6 47 0,7-6 10 0,-7 0 2 0,7 0 0 16,-7 0-39-16,7 0-7 0,-7 0-2 0,0 6 0 15,7-6-11-15,-11 6-2 0,4-6-1 0,0 0 0 16,0 0-30-16,0 0-8 0,0 0 0 0,0 3 0 15,-4 3-19-15,4 0-5 0,0 3 0 16,-4-1-1-16,4 4 25 0,0 0 0 0,4-6 0 0,-4 3 0 16,3-1 0-16,1 7 0 0,-4-9 0 0,3 6 0 15,1-6 46-15,3 0 14 0,0-6 4 16,-4 8 0-16,1 1-64 0,3-3-15 0,-4 3-1 0,4-3-1 16,0 0 17-16,0-6 0 0,0 11 0 0,4-5 9 15,-4 0-9-15,3 0 12 0,4-3-12 0,-3 3 12 16,3-3-12-16,0 6 8 0,0-3-8 0,3-1 8 15,-3 1-8-15,1-6 0 0,-1 0-12 0,0-6 12 16,3 6 0-16,-3-5 0 0,0 5 0 0,4-6 0 16,-4 0 0-16,0-3 0 0,4 0 14 0,-4 0-4 15,0-2-10-15,0-1 0 0,-4 0 0 16,1 0 0-16,-1 0 0 0,1 4 0 0,-4-4 0 0,3 6 0 16,-3 0 36-16,0 6 6 0,0-12 1 0,0 12 0 15,0 0-18-15,0-5-3 0,0 5-1 0,0 0 0 16,0 0-21-16,0 0 0 0,0 0 0 0,0 0 0 15,0 0 0-15,0 0 0 0,0 0 0 0,-7 2 0 16,4 1 0-16,-1 9 0 0,1-12 0 0,-1 6 0 16,1 0 0-16,3-6 0 0,-4 6 0 0,1 0 0 15,3 0-10-15,0-1 10 0,0-5-12 0,0 0 12 0,0 0 0 16,0 0 0-16,0 0 0 0,0 0 0 16,0 0 0-16,0 0 0 0,0 0 0 0,0 0 0 15,0 0 0-15,0 0 0 0,0 0 0 0,0 9 0 0,0-9 0 0,0 0 0 16,0 0 8-16,0 0-8 0,0 0 0 0,0 9 9 0,0-9-9 15,0 0 8-15,0 0-8 0,0 0 0 0,0 0 0 16,0 0 0-16,-4 9 0 0,4-3 0 0,-3 6 0 16,3-7 0-16,0 7 0 0,0 0-11 0,-4-3 11 15,4 3-8-15,0 5 8 0,0-2 0 16,0 0 0-16,0 5 0 0,0-8 0 16,0 3 8-16,0-1-8 0,0 1 11 0,0 3-11 0,0 5 0 0,0-2 0 15,-3 2 0-15,6-5 0 0,-3 2 0 16,0 4 0-16,-3-3 0 0,3-4 9 0,0 7-9 0,-4-7 10 0,4 10-10 15,-4-4 8-15,1-2-8 0,-1 8 0 0,1-11 9 16,-1 8-9-16,1-8-12 0,-4 0 2 0,3-4 1 16,1 4 9-16,-1 0 0 0,1-10 0 0,-1 7 0 15,4 6 0-15,-3-4 0 0,3-2 0 0,-4 3 0 16,4-7 13-16,-3 1 5 0,3-6 1 0,0-6 0 16,0 0-11-16,0 0-8 0,0 0 9 0,0 0-9 15,0 0 37-15,0 0 2 0,0 0 0 0,0-6 0 16,0 0-12-16,0 0-3 0,0 1 0 0,0-4 0 15,0-3-14-15,3 0-10 0,-3 6 12 0,0-5-12 16,4-1 0-16,-4 0 0 0,0 3 0 0,3 3 0 16,-3 1 0-16,4-13-9 0,-1 12 9 0,1-9-12 15,-4 4-8-15,3 2-1 0,1 0-1 0,-1-3 0 16,-3 6 22-16,4-5 0 0,-1 2 0 0,1-3 0 16,-4 0-44-16,3 0-8 0,1-5-2 0,-1 8 0 0,1-3 31 15,3 6 7-15,-3 0 0 0,-1-5 1 0,4-1-1 0,-3-6 0 16,3 4 0-16,0-4 0 0,-4 6 16 15,4-3-9-15,0 1 9 0,4 5-8 16,0-3 0-16,-4 0 0 0,3-2 0 0,4 2 0 16,-3 0-51-16,3-5-9 0,-3 5-3 0</inkml:trace>
  <inkml:trace contextRef="#ctx0" brushRef="#br0" timeOffset="159938.5">14714 8666 850 0,'0'0'17'0,"0"0"6"0,-3 6-23 15,3 0 0-15,0 0 0 0,-4-4 0 0,4-2 56 0,0 12 6 0,0-12 2 0,0 6 0 16,-3 0 4-16,3 6 0 0,0-6 1 0,-4 5 0 16,4-5-8-16,0 3-1 0,4 0-1 0,-4 0 0 15,3 3-47-15,-3-1-12 0,4-5 0 0,-4 0 0 16,3 3 28-16,4 0 0 0,-3-1 0 0,3 4 0 16,0-6 4-16,-3 0 2 0,3 0 0 0,-4-6 0 15,4 0-6-15,0 0-2 0,4 0 0 0,-4 0 0 16,0-6 2-16,4 0 0 0,-4 0 0 15,0-6 0-15,3 7-4 0,-3 2 0 0,0-3 0 0,-3 0 0 16,3 0-8-16,-4-6-3 0,5 1 0 16,-5-4 0-16,1 3-4 0,-1-6-1 0,1 13 0 0,-4-7 0 15,3-3-8-15,1 0 10 0,-4 1-10 0,0 2 10 16,3 0-10-16,-3-5 0 0,4 2 0 0,-4 3 0 16,0-6 0-16,3 7 0 0,-3-1 0 0,0 3 0 15,0-9 0-15,0 7-12 0,0-7 2 0,0 3 1 16,0 4-28-16,0-1-6 0,0-6-1 0,0 9 0 15,0 3-87-15,0 1-17 0,0 5-4 0</inkml:trace>
  <inkml:trace contextRef="#ctx0" brushRef="#br0" timeOffset="160261.215">15117 8563 931 0,'0'15'39'0,"-4"-1"-31"15,0 4 28-15,1-6 5 0,-1 3 2 0,1 2 0 16,-1 1 17-16,4-4 3 0,0 7 1 0,-3 0 0 16,3-10 0-16,0 7 0 0,0-6 0 0,0 3 0 15,3 2-52-15,-3-5-12 0,0 0 0 0,4 2 0 16,-4-14 0-16,0 0 0 0,0 0 0 0</inkml:trace>
  <inkml:trace contextRef="#ctx0" brushRef="#br0" timeOffset="160542.206">15042 8210 1241 0,'-10'3'25'0,"10"-3"8"0,-7 9-33 0,3-9 0 0,4 0 0 0,-7 12 0 16,7-12 10-16,0 0-10 0,0 0 8 0,-7 0-8 15,7 0 0-15,0 0 0 0,0 0 0 0</inkml:trace>
  <inkml:trace contextRef="#ctx0" brushRef="#br0" timeOffset="161591.063">15780 8751 656 0,'0'0'13'0,"0"0"5"0,0 0-18 16,0 0 0-16,0 0 0 0,0 0 0 15,0 0 73-15,0 0 11 0,0 0 3 0,0 0 0 0,0 0-30 0,0 0-5 0,-4 6-2 0,4-6 0 16,-3 9-14-16,3-9-2 0,0 0-1 0,0 0 0 16,0 0-10-16,0 6-3 0,0-6 0 0,0 0 0 15,0 0-3-15,0 0-1 0,7 0 0 0,-4 0 0 16,8 6 0-16,-4-6-1 0,7 6 0 0,-3-1 0 16,6 1-7-16,-3-6 0 0,8 0-8 0,-5 0 12 15,1-6 24-15,3 1 5 0,-3 5 1 16,-1-6 0-16,1-3-31 0,-4 0-11 0,4 0 0 15,-8-3 9-15,4 7 0 0,-7-7 0 16,4 6 0-16,-7-9 0 0,3 3-9 0,-4 1 0 0,1-1 0 0,-4 6 8 16,0-9-8-16,0 7 0 0,0 2 0 0,0 0 0 15,-4 3-14-15,1-9 2 0,-1 6 0 0,-3-6 0 16,0 7 12-16,3-1 0 0,1-3 0 0,-4 3 0 16,0 0 9-16,0 6 5 0,0 0 1 0,0-6 0 15,-4 6-5-15,4 0-1 0,-4 0 0 0,4 6 0 16,0-6-9-16,0 6-12 0,0 0 2 0,0 3 1 15,0 2 9-15,0 1 0 0,0 0-9 0,0 0 9 16,3 2-11-16,-3 4 3 0,0-6 0 0,4 2 0 16,-1 1 8-16,1 0 0 0,-1 3-9 0,1 2 9 15,-1-5 0-15,1 11 0 0,-1-11 0 0,4 3 0 16,-4-1 17-16,4-5-1 0,4-6-1 0,-4 0 0 16,4 0 17-16,-4 0 3 0,3 5 1 0,1-5 0 15,-1 3-23-15,1-9-4 0,3 6-1 0,0-6 0 16,0 0 2-16,3 0 0 0,4 0 0 0,1 0 0 15,-1-6-10-15,3 6 10 0,5-9-10 0,-5 3 10 0,1 0-10 0,3-2 0 16,-3 2 0-16,-1-3 8 16,1 3-42-16,-4-6-9 0,0-8-1 0</inkml:trace>
  <inkml:trace contextRef="#ctx0" brushRef="#br0" timeOffset="161939.359">15967 8375 1265 0,'0'0'36'0,"0"0"8"16,0 0-36-16,0 0-8 0,0 0 0 0,0 0 0 15,0 0 84-15,0 0 14 0,0 0 3 0,0 0 1 16,0 0-29-16,0 0-5 0,7 0-2 0,-4-12 0 16,4 6-34-16,0 0-8 0,4-5 0 0,-4 2-1 15,4-6-23-15,-1 6 9 0,4-3-9 0,-3 1 0 16,3-10 0-16,0 9-12 0,0 1 0 0,0-13 0 15,0 9-104-15,4-2-21 0,-4-7-4 0</inkml:trace>
  <inkml:trace contextRef="#ctx0" brushRef="#br0" timeOffset="162310.409">16478 7907 817 0,'-3'12'23'0,"-4"0"5"15,3 0-28-15,1 2 0 0,-4 4 0 0,3-6 0 16,0 5 83-16,1-2 10 0,3 3 3 0,-4 5 0 15,4-5-32-15,0 8-7 0,0 7-1 0,0-4 0 16,0 1-28-16,4 2-7 0,-4-3-1 0,0 9 0 16,3-8-3-16,-3 2-1 0,4 1 0 0,-4 8 0 15,4-9 8-15,-4 3 2 0,0 4 0 0,-4-4 0 16,0 3 8-16,1-11 2 0,-1 8 0 0,-3 0 0 16,4-3 0-16,-1 1 0 0,1 2 0 0,-1-11 0 15,1 2-20-15,-1-2-3 0,1-4-1 0,-1-2 0 16,1-4-12-16,3-5 9 0,0-9-9 0,0 0 8 15,0 0-24-15,0 0-6 0,0 0-1 0</inkml:trace>
  <inkml:trace contextRef="#ctx0" brushRef="#br0" timeOffset="162594.57">16203 8451 915 0,'0'0'39'0,"0"0"-31"16,0 0 72-16,0 0 14 0,0 0 3 0,0 0 1 16,0 0 14-16,0 0 4 0,0 0 0 0,0 0 0 15,0 0-59-15,4 6-11 0,3-6-2 0,0 6-1 16,0 0-27-16,0-6-6 0,3 0-1 0,5 6 0 15,-5-6-9-15,4 6 0 0,4-6 0 0,-1 0 0 16,-2 6 0-16,2-6 8 0,1 0-8 0,0 5 8 16,3-5-48-16,-4 0-11 0,4 0-1 0</inkml:trace>
  <inkml:trace contextRef="#ctx0" brushRef="#br0" timeOffset="163149.071">16810 8516 1409 0,'0'0'29'0,"0"0"7"0,0 0-28 0,0 0-8 15,-7-3 0-15,3 0 0 0,4 3 97 0,-7-9 19 0,7 9 3 0,-7-3 1 16,7 3-53-16,-7 0-11 0,0 0-1 0,0 0-1 15,0 0-39-15,0 3-15 0,0-3 11 0,0 3-11 16,0 3 0-16,0 0 0 0,0 0-13 0,0 3 4 16,3 2 9-16,-3 7-8 0,3-9 8 0,1 3-8 15,-4 5 8-15,3-5-10 0,1 3 10 0,-1-1-10 16,1 7 10-16,3-9 0 0,-4 2 0 0,1 4-8 16,-1-6 8-16,4 6 0 0,-3-13 8 0,-1 7-8 15,4-3 8-15,0-9-8 0,0 0 10 0,0 9-10 16,0 0 12-16,0-3-4 0,4 5-8 0,-1-5 12 15,-3-6-4-15,0 0-8 0,0 0 11 0,4 0-11 16,3 0 23-16,-4-6-3 0,4-5 0 0,0 5 0 16,4-9-8-16,-4 3-3 0,4-5 0 0,-4-1 0 15,0 0-19-15,0-8-4 0,3 8-1 0,-6-2 0 16,3 2-4-16,-4 6-1 0,5 0 0 0,-5 4 0 16,-3 2-3-16,4 0-1 0,-4 0 0 0,0 6 0 15,0 0 12-15,0 0 3 0,0 0 0 0,0 0 0 16,0 0-8-16,0 0-2 0,0 0 0 0,0 0 0 15,-4 6 5-15,4 6 1 0,-3-4 0 0,-1 10 0 16,0-6 13-16,4 0 0 0,-3-1 0 0,3 10 0 16,-4-9 0-16,4 2 0 0,0 4 9 0,0 0-9 15,4-7 19-15,-4 4-3 0,3-3 0 0,-3 6 0 16,8-7-2-16,-5 1-1 0,1-6 0 0,-1 6 0 16,1-4-13-16,-1-2 0 0,1 0 0 0,3 0 0 15,-4 0-46-15,4-6-12 0,0 0-2 0</inkml:trace>
  <inkml:trace contextRef="#ctx0" brushRef="#br0" timeOffset="163424.313">16983 8642 923 0,'-7'3'39'15,"3"6"-31"1,4-9 67-16,-3 6 13 0,3 0 4 0,-4 0 0 16,4 0-23-16,-3 0-4 0,3-1-1 0,-4 4 0 15,4-3-17-15,0-6-4 0,0 0-1 0,-4 6 0 16,4 6-24-16,0-6-5 0,0 5-1 0,0-2 0 16,0 0-2-16,0 3-1 0,4-3 0 0,-4 2 0 15,0 1-9-15,4-6 0 0,-4 0 0 0,0-6 0 16,0 0-150-16,0 0-29 0</inkml:trace>
  <inkml:trace contextRef="#ctx0" brushRef="#br0" timeOffset="163603.538">16912 8196 946 0,'-14'11'20'0,"11"-5"4"0,-5-3-24 0,5 9 0 0,-4-6 0 0,3 0 0 31,4 5-32-31,-3-11-12 0,3 6-1 0</inkml:trace>
  <inkml:trace contextRef="#ctx0" brushRef="#br0" timeOffset="164036.414">17293 7816 1542 0,'0'0'65'0,"0"0"-52"16,0 0 20-16,0 0 4 16,0 0 1-16,0 0 0 0,-3 6 39 15,3 3 8-15,0 0 2 0,0 3 0 16,3-1-31-16,-3 4-7 0,4 0-1 0,-4 11 0 16,3-8-20-16,-3 5-5 0,4 4-1 0,-4 2 0 0,3 4-12 0,-3-10-2 0,4 9-8 0,-4-5 12 15,0 8 12-15,3 0 1 0,-3 4 1 16,4 5 0-16,-4-12-18 0,0 9-8 0,3-3 0 0,-3 4 8 15,0-4-8-15,0 0 0 0,0-3 0 16,0 4 0-16,0-4 0 0,0-12 8 0,4 10-8 16,-4-10 0-16,0-2 0 15,0-4 0-15,0-5 0 0,0 3 0 0,0-3 0 16,0-6 0-16,0-6 0 0,0 0 0 0,0 0-15 16,0 0 2-16,0 0 0 0,0 0 0 0,0 0-23 0,0 0-4 15,0 0 0-15,0 0-1 0,0 0-35 0,0 0-6 0,0 0-2 16</inkml:trace>
  <inkml:trace contextRef="#ctx0" brushRef="#br0" timeOffset="164383.661">17089 8251 1500 0,'0'0'31'0,"0"0"8"0,0 0-31 16,0 0-8-16,0 0 0 0,0 0 0 0,0 0 43 0,3 3 7 0,4 0 2 16,0-3 0-16,4 3 6 0,-1-3 2 0,4 0 0 0,-3 3 0 15,3 0-40-15,0 0-8 0,0-3-2 0,0 9 0 16,1-3-10-16,-1-6 0 0,0 6 0 0,-4-1 0 15,5-5 0-15,-5 6-14 0,1 0 3 0,-1 0 1 16,1 3-30 0,-4 0-5-16,4-3-2 0,-1 2 0 0,-3-2-8 15,0 0-1-15,4 0-1 0,-8 6 0 0,4-6-6 16,-7-6-1-16,0 6 0 0,4 0 0 16,-4-6-22-16,3 8-5 0,1-2-1 0</inkml:trace>
  <inkml:trace contextRef="#ctx0" brushRef="#br0" timeOffset="174416.823">18055 8519 608 0,'-3'12'12'0,"3"-1"4"15,-4 1-16-15,4 0 0 0,0 3 0 0,-3-4 0 16,3 1 87-16,-4 0 14 0,4 0 3 0,-3-3 1 15,3-4-48-15,0 7-9 0,0-6-3 0,0 0 0 16,0 0-11-16,0-6-2 0,0 0-1 0,0 0 0 0,0 0 21 0,0 0 4 0,0 0 0 16,0 0 1-1,0 0-10-15,-4-6-3 0,0 0 0 0,4 0 0 0,0 6-26 0,0-12-6 0,0 12 0 0,-3-5-1 16,3 2-11-16,0-6 0 0,0 6-12 0,0-3 12 16,0 0 0-16,0-6 0 0,3 12 0 0,-3-6 0 15,0-2 0-15,4-1 0 0,0 0 0 0,-1 3 0 16,-3-6 0-16,4-5 0 0,-1 2 0 0,1 0 0 15,-1 1 0-15,1 2 0 0,-1-12 0 0,1 13 0 16,3-4-9-16,-4 9 9 0,1-15 0 0,3 13 0 16,-4-1 0-16,-3 3-8 15,0 6 8-15,8 0 0 0,-8 0 0 0,7-6-12 0,-4 0 12 0,4 6-10 16,-3 6 1-16,3 0 0 0,0-6 0 0,0 6 0 16,0 3 9-16,-4-1 0 0,4 1 10 0,1 3-10 15,-5 6 0-15,4-7 0 0,-3 4 0 0,-1 3 0 16,1-7-24-16,-1 1-5 0,1 3-1 0,-4-3 0 15,0-1 30-15,0 7 15 0,-4-9-2 0,1 3 0 0,3-1 0 16,0 7 0-16,-4-12 0 0,4 0 0 0,0 0 3 0,-3 0 0 16,3-3 0-16,0-1 0 0,0 1 12 0,0 0 4 15,0-3 0-15,0 0 0 0,0 0-9 0,0 0-2 16,0 0 0-16,0 0 0 0,-4-8-2 0,4 8-1 16,0-12 0-16,-3 3 0 15,3 3-18-15,0-6 0 0,3-2 0 0,1 5-9 0,-1 0 1 0,1 3 0 16,-1-6 0-16,1 1 0 15,-1-4 0-15,4 6 0 0,-3-6 0 0,-1 9 0 16,4-5-17-16,-3-1-3 0,-1 0-1 0,1 3 0 16,3 3 29-16,-3 1 0 0,-1-1 0 0,-3 6 0 0,7-6 0 15,0 0 0-15,-7 6-12 0,7 0 3 0,0-6-11 16,-3 0-3-16,3 6 0 0,-7 0 0 16,7-6 15-16,-7 6 8 0,7 0-10 0,-7 0 10 15,7-3-32-15,-7 3 0 0,0 0 0 0,7 0 0 0,0 3 32 0,0 3 0 0,0-6 0 0,-3 6 0 16,3 0 0-16,-4 6 0 0,5-6 0 0,-5 5 0 15,1 10 18-15,-1-9 10 0,-3 8 1 0,4 1 1 16,-4-1-30-16,0 1-21 0,0-3 3 0,-4 11 1 16,4-11 43-16,-3 8 9 0,3-8 1 0,-4 8 1 15,1-2-17-15,-1-1-4 0,0-2-1 0,1-3 0 16,3-1-7-16,0-5 0 0,0-3-8 0,0-3 12 16,0-1-12-16,0-5 8 0,0 0-8 0,3 6 0 15,1-12-21-15,3 4-11 0,0-7-1 0,0 0-456 16,4 3-91-16</inkml:trace>
  <inkml:trace contextRef="#ctx0" brushRef="#br0" timeOffset="175079.03">18711 8487 1141 0,'0'0'24'0,"0"0"6"0,0 0 1 0,0 0 2 0,-3-6-33 0,3 6 0 0,-4-6 0 0,4 6 0 15,-3 0 85-15,3 0 11 0,0 0 1 0,-7 0 1 16,3-6-11-16,-3 6-3 0,0 0 0 0,4 6 0 16,-5-6-56-16,1 6-12 0,0 0-3 0,-3 5 0 15,-4-5 4-15,3 9 1 0,1-3 0 0,-1 5 0 16,0-5-8-16,-3 3-2 0,4 2 0 0,-1-5 0 16,4 6-8-16,-4-3 0 0,4 8 0 0,0-5 8 15,0-7-8-15,4 7 0 0,-1-3 0 0,1-3 0 16,-4-7 0-16,7 7 0 0,-4-6 0 0,4 3 8 15,0-3-8-15,0-6 0 0,0 0 9 0,0 0-9 0,0 0 12 16,0 0-1-16,0 0-1 0,11 6 0 0,-1 0 0 16,-10-6 0-16,11 0 0 0,-1-6 0 15,5 0-2-15,-5 0-8 0,1-3 12 0,-1-3-4 0,1 1-8 0,-1-7 0 16,1 3 0-16,0-2 0 16,-1 5-18-16,1-6-9 15,-4 1-1-15,0 5-1 0,-4 3 29 0,1-9 0 0,-1 12 0 0,1-2 0 16,-4 5 8-16,4-6 8 0,-4 3 2 0,0 0 0 0,0 6-18 15,-4 0 0-15,4-6 0 0,-4 0 0 16,4 6 0-16,0 0 0 0,0 0-9 0,0 0 9 16,0 0 0-16,0 0-8 0,-3 6 8 0,-1 0 0 15,1-6-11-15,3 6 11 0,-4 0-13 0,1 0 5 16,-1 0 8-16,1 2-8 0,3 4 8 0,0 0-8 0,-4-6 8 0,4 3 0 16,0 2 0-16,-3 1 0 15,3 0 0-15,0-6 0 0,0 6 0 0,0-4 0 0,3 4 0 0,-3 0 0 0,0 0 0 16,4-6 0-16,-1 5 0 0,1-5 0 0,-4-6 0 0,3 9-8 31,4 3-95-31,0 0-18 0,1-12-4 0,-1 11-378 0,3-11-75 0</inkml:trace>
  <inkml:trace contextRef="#ctx0" brushRef="#br0" timeOffset="175520.317">18905 8560 757 0,'0'0'21'16,"0"0"6"-16,0 0-27 0,0 0 0 0,0 0 0 0,0 0 0 16,0 0 98-16,0 0 14 0,0 0 4 0,0 0 0 15,0 0-36-15,0 0-6 0,0 0-2 0,0 0 0 16,0 0-48-16,-7 0-9 0,4 0-3 0,-1 6 0 15,1 3 1-15,-1 0 0 0,4-1 0 0,0 10 0 16,-3-6 41-16,3 0 8 0,-4-1 2 0,4 10 0 0,-3-9-52 0,3-4-12 16,0 10 0-16,0-6 0 0,0 0 0 0,3-1 0 0,-3-2 0 0,0 0 0 15,4 0 0-15,-1-3 0 0,-3-6 0 16,4 6 0-16,-4-6 37 0,7 6 5 0,-7-6 1 0,10 0 0 16,-10 0-19-16,7 5-3 0,4-5-1 0,0 0 0 15,-1-5-4-15,-3 5 0 0,4 0-1 0,-4-6 0 16,3 0-5-16,-3 0-1 0,4 0 0 0,-4-3 0 15,0-3-9-15,0 7 12 0,4-7-12 0,-4 0 12 16,0 0-4-16,0 0-8 16,-3-2 12-16,3 2-4 0,0-3-8 0,-4 4 0 15,4-1 0-15,-3 0 8 16,3-6-8-16,-4 1 0 0,4 2 0 0,-3-3-11 0,-1 1-5 0,1-4-2 0,0 4 0 0,-1-1 0 16,1-3-22-16,-1 10-5 15,-3-7-1-15</inkml:trace>
  <inkml:trace contextRef="#ctx0" brushRef="#br0" timeOffset="176257.352">19276 8437 996 0,'0'0'28'0,"0"0"7"0,0 0-35 0,0 0 0 0,0 0 0 0,-4 5 0 15,-3 1 96-15,7-6 13 0,-3 6 3 0,-1 3 0 16,4 3-36-16,-3-6-6 0,-1 0-2 0,1-1 0 16,3 1-28-16,-4 0-5 0,4 3-2 0,0 0 0 15,0 0-2-15,4-3-1 0,-4-1 0 0,3 1 0 16,-3 6 6-16,4-9 0 0,-4-3 1 0,3 9 0 15,4-6-7-15,-7-3-2 0,4 6 0 0,-1 0 0 16,1-1-9-16,-1 1-3 0,1 6 0 0,-1 0 0 16,1-9-16-16,3 6 10 0,-4-4-10 0,1 10 8 15,-4-3 4-15,4 0 0 0,-4-4 0 0,3 4 0 0,1 0-12 0,-1 0-17 16,-3 0 4-16,0-7 1 0,4 7 12 16,-4-3 0-16,3-3 0 0,-3-6 0 0,0 0 21 0,0 0 7 15,0 0 2-15,0 0 0 0,0 0-22 0,0 0-8 16,0 0 0-16,0 0 0 0,0 0 0 0,0 0 0 15,0 0 0-15,0 0 0 0,0 0 0 0,0 0 0 16,0 0 0-16,0 0 0 0,0 0 0 0,0 0 0 16,0 0 0-16,7-3 0 0,-7 3 12 0,11-3-3 15,-4-3-1-15,-4 3 0 0,4-3-8 0,-3 0-12 0,3-5 2 16,-3 5 1-16,-1-6 9 0,-3 3 0 16,4-6 0-16,-1 1 0 15,1 2 0-15,-1-6 9 0,1 1-9 0,-1 2 0 16,1-3 8-16,-1-2-8 0,1 2 0 0,-1-5 0 15,4 5 0-15,-3-3 0 0,-1-2 0 0,1-4 0 16,0 10 0-16,-1-1 0 0,1-2 0 0,-1 8 0 16,-3-6 0-16,4 6 0 0,-1 1-12 0,-3 2 12 0,4-3-22 15,-4 6 2-15,3 0 0 0,-3 6 0 16,0 0-32-16,0 0-5 0,0 0-2 0,0 0 0 16,0 0-147-16,7 0-30 0,4 0-5 0</inkml:trace>
  <inkml:trace contextRef="#ctx0" brushRef="#br0" timeOffset="176939.336">19812 8463 1105 0,'0'0'24'0,"0"0"4"0,0 0 2 0,0 0 2 0,-7-6-32 0,3 0 0 16,1 3 0-16,-1-3 0 0,4 6 118 0,-7-2 17 15,4-1 3-15,-4-3 1 0,3 6-40 0,4 0-8 0,-7 0-2 0,0 0 0 32,0 0-29-32,0 0-7 0,0 0-1 0,0 0 0 15,-4 0-24-15,4 0-4 0,-3 6-2 0,-1-6 0 16,0 3-14-16,4-1-8 0,-3 4 10 0,3 0-10 0,-4 9 0 0,8-9 0 0,-4 0 0 15,0 5 0-15,0 1 0 0,-1 6 0 0,5-3 0 0,-4-4-10 16,3 7 10-16,-3-3 0 0,0-4 0 16,4 7 0-16,-4-3 0 0,7-1 0 0,-4 7 0 15,1-9 0-15,3 2 0 0,-4 1 0 0,1 0 0 0,3-3 0 16,0-6 0-16,0 5 0 0,0-5 0 0,0 3 0 16,0-9 0-16,0 0 0 0,0 0 0 0,0 0 8 15,0 0 0-15,0 0 0 0,0 0 0 0,0 0 0 16,10 0 2-16,1-3 1 0,3-3 0 0,-4-6 0 15,1 7-11-15,0-7 8 0,-1-3-8 0,1 0 8 16,-1 7-8-16,1-10 0 0,-4 6 0 0,0-5 0 16,0 5 0-16,0 3-9 0,-3-3 9 0,-1 0-10 15,1 1 10-15,-1 2 0 0,1-3 0 0,-1 0 0 16,-3 6 0-16,0 1 0 0,0-1 0 0,4-3 0 16,-4 9 0-16,0-6 0 0,0 6 0 0,0 0 0 15,0-6-11-15,0 6 11 0,0 0-13 0,0 0 5 16,0 0 8-16,0 0 0 0,0 0 0 0,0 0 0 15,0 0-15-15,0 0-1 0,0 0 0 0,0 0 0 16,0 0-1-16,0 0-1 0,-4 9 0 0,4 3 0 16,-3-1 18-16,-1 1-10 0,-3 0 10 0,4 6-8 15,-1-4 8-15,1 10 0 0,-1-4 0 0,4 4 0 0,0-1 0 0,0 4 0 16,4-9 0-16,-1 5 0 0,1-8 0 0,-1 8 0 16,4-11 0-16,0 0 0 0,0 0 0 0,0-4-8 15,0 4 8-15,4-12-8 0,0 6 0 0,-1-6 0 16,1-6 0-16,3 6 0 15,0-6-78-15,0-8-15 0,4 2-3 0,-4 0-705 0</inkml:trace>
  <inkml:trace contextRef="#ctx0" brushRef="#br0" timeOffset="177280.496">20027 8457 787 0,'0'0'22'0,"0"0"6"16,0 0-28-16,0 0 0 0,-3 12 0 0,-4-6 0 0,3 0 108 0,1 0 16 15,-1-1 3-15,-3 4 1 0,3 3-20 0,1 0-4 16,-1 0-1-16,-3-1 0 0,4 7-54 0,-1 0-10 15,1 2-3-15,-1 1 0 0,4-4-7 0,-3 1-1 16,3-6-1-16,-4 5 0 0,4 1-11 0,0 3-1 16,-3-4-1-16,3-2 0 0,0-3-14 15,3 0 9-15,1 5-9 0,-4-11 8 0,3 0-8 0,-3 0 0 16,0-6 0-16,0 0 0 16,0 0-20-16,7 3-8 0,-7-3-3 0,4 0 0 15,3-3-119-15,0-3-24 0,0 0-5 0</inkml:trace>
  <inkml:trace contextRef="#ctx0" brushRef="#br0" timeOffset="177478.652">19928 8207 1288 0,'-7'6'54'0,"0"3"-43"15,0-9 26-15,4 12 6 0,3-12 1 0,0 0 0 16,0 0-20-16,0 0-3 0,0 0-1 0,0 0 0 16,0 0-20-16,0 0 0 0,0 0 0 0</inkml:trace>
  <inkml:trace contextRef="#ctx0" brushRef="#br0" timeOffset="178166.752">20465 8334 1220 0,'0'0'34'0,"0"0"9"0,0 0-35 16,0 0-8-16,0 0 0 0,-7 3 0 0,7-3 98 0,-7 0 18 0,7 0 3 0,-8 0 1 16,1 3-4-16,0-3 0 15,0 0 0-15,0 0 0 16,0 0-42-16,-3 0-9 0,3 5-1 0,0-5-1 0,-4 0-40 0,0 0-8 0,1 0-2 0,-1 6 0 16,4-6-13-16,-3 0 0 0,2 0 0 0,-2 6 0 15,3-6 0-15,0 6 0 0,0-6 0 0,0 12 0 16,3-9 0-16,-3 3-16 0,0 3 3 0,0-4 1 15,0 4 0-15,0 3 0 0,3 0 0 0,-3-3 0 16,4-1 12-16,-1 1 0 0,-3 3 0 0,4 0 0 16,-1-6 0-16,1-1 0 0,3 4 0 0,-4 0 0 15,4-9 0-15,0 0 0 0,0 0 0 0,0 0 0 16,0 0 0-16,0 0 0 0,0 0 12 0,0 0-12 16,0 0 13-16,0 0-4 0,0 0-1 0,0 0 0 15,0 0-8-15,0 0 12 0,0 0-12 0,11 0 12 16,-11 0-12-16,10 3 8 0,-10-3-8 0,0 0 8 15,7 0-8-15,-7 0 0 0,0 0 0 0,11 3 0 16,-11-3 0-16,7 3 0 0,3 0 0 0,-2 0 0 16,-8-3-11-16,10 6 11 0,1 0-8 0,-4-1 8 15,0 1 0-15,-7-6 0 0,7 6 0 0,-7-6 0 16,0 0 0-16,7 6-10 0,-7-6 10 0,7 3-13 16,-7-3 13-16,7 3 0 0,-3 3 0 0,-4-6 0 15,3 9 0-15,-3-9 0 0,0 0 0 0,0 6 0 16,0 5 0-16,0-5 0 0,-3 0 0 0,3 6 0 0,-7-6 0 15,3 5 0-15,0 4-8 0,-3 3 8 0,0-6 0 16,0-4 0-16,0 4 0 0,0 0 0 0,-3 0 0 0,3-1 0 0,-1 4 0 16,-2-3 0-16,-1 0 0 0,1 5 0 0,-1-11 8 0,-3 0-8 15,3 0 0-15,1 0 0 0,-1 0 8 0,1-3-8 16,3 2 0-16,0-5 0 0,0 6 0 0,0-6 0 16,-1-6-20-16,1 6-10 15,0-5-2-15,0 2-1 0,-3-3-123 16,3-3-24-16,0 0-4 0</inkml:trace>
  <inkml:trace contextRef="#ctx0" brushRef="#br0" timeOffset="178512.395">20606 8795 1695 0,'0'0'37'0,"0"0"8"0,-4 6 2 0,1 0 1 0,-1 0-39 16,4-6-9-16,0 0 0 0,0 0 0 0,0 0 0 0,0 0 0 0,0 0 0 0,0 0 0 15,0 0 8-15,0 0 0 0,0 0 0 16,0 0 0 0,0 0-163-16,0 0-33 0,11-12-6 0,-11 12-2 0</inkml:trace>
  <inkml:trace contextRef="#ctx0" brushRef="#br0" timeOffset="-209859.307">27182 1111 597 0,'-8'0'16'0,"8"0"5"0,-7 5-21 0,4 4 0 0,-1-3 0 0,4 0 0 16,0-6 8-16,0 6-8 0,0 0 10 0,4 0-10 16,-1 0 12-16,-3-1-3 0,4 1-1 0,-1 0 0 15,1-3-16-15,-4-3-4 0,0 0-1 0,0 0 0 16,7 6 41-16,-7-6 8 0,0 0 1 0,0 0 1 16,0 0-26-16,0 0-4 0</inkml:trace>
  <inkml:trace contextRef="#ctx0" brushRef="#br0" timeOffset="-206342.741">27259 884 806 0,'0'0'17'0,"0"0"4"0,0 0 1 0,0 0 2 0,0 0-24 0,0 0 0 0,0 0 0 0,0 0 0 15,0 0 72-15,0-6 11 0,0 0 1 0,0 6 1 16,0-5-33-16,0 5-8 0,0 0 0 0,0 0-1 0,0 0-19 0,0 0-4 15,0 0-1-15,0 0 0 0,0 0 6 0,0 0 2 16,7 5 0-16,-3 7 0 0,-1 0-8 0,-3 0-2 16,4 5 0-16,-1-2 0 0,-3 3 12 0,0-1 3 15,4 10 0-15,-4-10 0 0,3 7-12 0,-3-3-1 16,4-4-1-16,-1 1 0 0,4-3-5 0,-3 8-1 16,0-11 0-16,3 5 0 0,0 4-12 0,0-3 8 15,0-1-8-15,0 4 0 0,0 2 19 0,-4 1-3 16,4 8 0-16,0-8 0 0,-3 8-16 0,0 3 8 15,3-8-8-15,0 8 0 0,-4 3 0 0,1-8 0 16,3 8 0-16,-4 0-12 0,1 9 12 0,-1 3 12 16,-3 0-3-16,4-6 0 0,-4-3 5 0,0 4 1 0,0-1 0 15,0 6 0-15,0 3-1 16,0-4 0-16,0 7 0 0,0 18 0 16,0-12-2-16,0-1-1 0,-4 1 0 0,4 0 0 0,0-6-11 0,0-1 12 0,-3 1-12 0,3-6 12 15,-4-3-12-15,4 3 0 16,0-6 0-16,0 1 8 0,0-1-8 0,0 3 0 0,0-3 0 0,0 0 0 15,0-3 0-15,4-3 10 16,-4 0-10-16,3 4 10 0,-3 2 2 0,0-12 0 0,4 9 0 16,-1 3 0-16,-3-8 3 0,0 2 1 15,4-12 0-15,-1 10 0 0,1-4-16 16,0-3 0-16,-1 4-9 0,1-4 9 0,3-5 0 0,-4 2 0 16,1-8 0-16,3-1 0 0,-4 4 0 0,1-9 0 0,3 11 0 0,-4-11 0 15,1 3 0-15,3 2 0 0,-3-5 0 0,-1 6 0 16,4-4 0-16,-3 4 0 0,-1 0 0 0,1-1 0 15,-1 4 0-15,4-4 0 0,-3 4 0 0,-1 3 0 16,1-1 0-16,-1-2 0 0,-3 2 0 0,4 1 0 16,-4 2 0-16,3-2 0 0,1-4 0 0,-4 4 0 15,3 5 8-15,-3-11-8 0,0 8 0 0,0-2 0 16,0-4 0-16,0-8 0 0,0 0 0 0,0 6 0 16,4-13 0-16,-4 1 0 0,0-6 8 0,0 9-8 15,0-9 0-15,4 6 8 0,-4-6-8 0,0 12 0 16,0-6 0-16,3-1 0 0,-3-5 0 0,7 6 0 15,-3 6 0-15,-1-3 0 0,1 9 0 0,-1-7 0 16,1 7 0-16,-1-3 0 0,1 2 0 0,-4 1 0 16,3-3 0-16,-3 2 0 0,4-5 0 0,-4 6 0 0,0-7 0 15,3 4 0-15,-3 3 0 0,4-1 0 0,-1-5 0 16,-3 3 0-16,4-3 8 0,-4-6-8 0,3 5 0 16,1 1 0-16,-4 0 8 0,4-3-8 0,-1 2 0 15,1-5 0-15,-1 6 0 0,4 0 0 0,-3 0 0 16,3-4 0-16,-4 10 0 0,4-6-9 0,0 0 9 15,0-1 0-15,1 4 0 0,-1 3 0 0,-4-7 0 0,4 7 0 16,0-6 0-16,-3 2-8 0,3 4 8 0,0 0 0 0,0-6-9 16,-4 2 9-16,5 4 0 0,-5-6 0 0,1 5 0 15,-1-2 0-15,1-3 8 0,-4-1-8 0,3 1 0 0,-3-6 8 16,4 3-8-16,-4-3 0 0,3 6 9 0,1-1-9 16,-4-5 0-16,3 6 0 0,1 0 0 0,-1-3 0 15,1 8 0-15,-1-5 0 0,1 0 0 0,-1-1 0 16,1 4 0-16,-1-3 0 0,1 0 0 0,0 2 0 15,-1 4 0-15,-3-6 0 0,4 5 0 0,-4-2 0 16,3 0 0-16,-3-1 0 0,0-2 0 0,4 0 0 16,-4-6 0-16,0 3 8 0,0 2-8 0,0-5 0 15,0 0 0-15,0 6 0 0,0-6 0 0,0 0 8 16,0-6-8-16,0 9 0 0,0-9 0 0,0 0 8 16,0 8-8-16,0-8 0 0,0 0 8 0,0 0-8 15,0 0 8-15,0 0-8 0,0 0 8 0,0 0-8 16,0 0 0-16,3 3 0 0,-3-3 0 0,0 0 0 15,0 0 0-15,4 6 0 0,-4-6 0 0,7 0 0 16,0-3-55-16,0 0-9 0,3 0-1 0,-3 0-1 16,4 1 104-16,0-1 21 0,-1-6 4 0,1 9 1 15,-1-6-52-15,5 0-12 0,-1 0 0 0,0 0 0 16,0 0 0-16,0 6 0 0,0-8 0 0,0 5 0 0,0-6 0 16,0 6 0-16,1 0 0 0,-1-3 0 0,0 6 0 15,3-6 0-15,-3 6 0 0,1 6 0 0,2-6 0 0,1 0 0 16,0 0 0-16,-4 6 0 0,7-6 0 0,-4 3 0 15,5 3 0-15,-1 0 0 0,0-1 0 0,0 1 0 0,0 0 0 16,4-6 0-16,0 6 0 0,-1 0 0 16,5-6 0-16,-5 6 0 0,5-6-8 0,-1 0 8 0,0 0 0 15,-3 0 0-15,3 0 0 0,4 0 0 0,-1 0 0 16,1 0 0-16,0 0 0 0,3 0 0 0,-3-6 0 16,3 6 0-16,-3 0 0 0,7-6 0 0,-4 6 0 15,0-6 0-15,4 6 0 0,-4 0-8 16,1 0 8-16,-1 0 0 0,4-6-55 0,0 6-7 15,3 0-2-15,0 0 0 0,-3 0 103 0,3 0 20 0,1 0 4 0,-5 0 1 16,1 0-51-16,4 0-13 0,-8 0 0 0,4 0 0 16,-4 0 0-16,4 0 0 0,-4 0 0 0,4 0 0 15,0 0 0-15,-1 0 0 0,1 0 0 0,0 0 0 16,0 0 0-16,-4 0 0 0,-3 0 0 0,3 0 0 16,-3 0 0-16,0 6 0 0,-1-6 0 0,1 6 0 15,0-6 0-15,-4 6 0 0,0 0 0 0,1 0 0 16,-1 3 0-16,-3-4 0 0,3 1 0 0,-4 0 0 15,1 6 0-15,-4-6 8 0,4 6-8 0,-4-1 0 16,4-2 0-16,-4 0 0 0,0 0 8 0,0 8-8 16,1-11 0-16,-1 6 0 0,0-6 0 0,0 6 8 0,0-3-8 15,-3 2 0-15,-1-5 0 0,1 0 0 0,0 0 0 16,3 0 0-16,-3 0 0 0,3 0 0 0,-4-1 0 0,5-2 0 16,-5 3 0-16,4-6 0 0,-3 6 0 0,3 0 0 0,-3 0 0 15,3 0 0-15,-3 0 0 0,-1 0 0 16,1-1 0-16,3 1 0 0,-3 0 0 0,3-3 0 15,0 3 0-15,-3-6 0 0,3 0 0 0,-4 6 0 16,5-6 0-16,-5-6 0 0,1 6 0 0,0 0 0 16,-1 0 0-16,-3-6 0 0,4 3 0 0,0 3 0 0,-4-3 0 15,0 0 8-15,0 3-8 0,-4-3 0 0,1 3 0 0,0 0 0 16,-4 0 0-16,0 0 0 0,0 3 0 0,-7-3 8 16,7 0-8-16,-7 0 0 0,0 0 0 0,0 0 0 15,0 0 0-15,0 0 8 0,0 0-8 0,0 0 8 16,0 0 0-16,0 0 0 0,0 0 0 0,0 0 0 15,0 0 0-15,0 0 0 0,7-3 0 0,-7-2 0 16,3 2 0-16,-3-3 0 0,4-6 0 0,-4 6 0 16,0 0-8-16,0 0 0 0,0 0 0 0,0 1 0 15,3-4 0-15,-3-3 0 0,-3 0 0 0,3 0 0 16,0-2 0-16,-4-4 0 0,4 6 0 0,-3-11 0 16,-1 2 0-16,1 4 0 0,3-7 0 0,-4-2 0 15,1-4 0-15,-1 1 0 0,4 2 0 0,-3-8 0 16,-1 3 0-16,4-1 0 0,0-8 0 0,-3 3 0 15,3-3 0-15,0 3 0 0,0-6 0 0,0-1 0 16,3-2 0-16,-3 3 0 0,0-6 0 0,0-967 0 16,0 1937 0-16,0-970 0 0,0 6 0 0,0-6 0 15,0 0 0-15,0 3 0 0,0-3 0 0,0 6 0 16,0-6 0-16,0 0 8 0,0 3-8 0,4-3 0 16,-4 0 8-16,0 0-8 0,3-6 0 0,-3 4 8 0,0-4-8 0,0 6 0 15,0-6 0-15,0 6 0 0,0-6 9 0,0 0-9 16,0-3 10-16,0 3-10 0,-3 1 8 0,3-1-8 0,0 0 0 15,-4 0 0-15,1 6 0 0,-1-6 8 0,4 6-8 16,-3 3 0-16,-1-3 0 0,1 6 0 0,-4-6 0 0,3 3 0 16,0-3 0-16,-3 0 8 0,4 0-8 0,-1 0 0 15,1-3 8-15,-1-3-8 0,1 1 0 0,-1-1 0 16,-3-6 0-16,4 6 0 0,-1-11 0 0,1 11 0 16,-1-6 0-16,1 0 0 0,-1 6 0 0,1-5 0 15,-1 5 0-15,0-6 0 0,1 6 0 0,-4 3 0 16,0 3 0-16,3-6 8 15,1 1-8-15,-1 5 0 0,-3 5 0 0,0-2 0 0,0-3 0 0,0 12 0 16,0-6 0-16,0 3 0 0,0 3 0 0,0 2 9 16,0 4-9-16,0-6 0 0,0 3 0 0,-4 5 0 15,4-2 0-15,0 0 0 0,-4 8 0 0,4-11 0 16,4 2 0-16,-4 4 0 0,3-3 0 0,1-1 0 16,-1 10 0-16,1-7 0 0,-1 4 0 0,1-3 0 0,3 2 0 15,0 10 0-15,-4-13 0 0,4 10 0 16,0 2 0-16,0 0 0 0,0 4 0 0,0 2 0 0,0-6 0 0,0 6 0 15,0 1 0-15,0 2 0 16,0 3 0-16,0 0 0 0,0 0 9 0,0 6-9 0,0 0 0 0,0 0 9 16,0 0-9-16,0 0 0 15,0 0 8-15,0 0-8 0,0 0 0 0,0 0 0 0,0 0 0 0,0 0 0 0,0 0 8 16,0 0-8-16,-11 6 0 0,8-6 0 16,-4 0 0-16,7 0 0 0,-7 6 0 0,7-6 0 0,-11 0 0 15,4 6 0-15,7-6 0 0,-7 6 0 16,0-6 0-16,7 0 0 0,-7 0 8 0,0 0-8 0,0 0 0 0,0 3 0 15,-4-3 0-15,4 6 0 16,-3-6 0-16,3 0 0 16,-4 0 0-16,-3 5 0 0,3-5 0 0,-3 0 0 0,0 0 8 0,0 0-8 0,-4 0 0 15,1 0 0-15,-1 0 0 0,0 0 0 16,-3 0 0-16,0-5 0 0,0 5 9 0,-4 0-9 0,4-6 0 0,0 3 9 16,0 3-9-16,-4-6 0 0,0 6 0 0,1-6 0 15,-1 6 0-15,0-6 0 0,-3 0 0 0,0 6 0 16,0-6 0-16,-4 6 0 0,4-6 0 0,-8 6 0 15,5-5 0-15,-5 5 0 0,1 0 0 0,0-6 0 16,-4 6 0-16,4 0 0 0,-8 0 9 0,4 0-9 16,-3 6 0-16,0-6 0 0,-4 0 0 0,0 0 0 0,-3 5 0 0,3-5 0 15,-4 0 0-15,5 6 0 16,-5-6 0-16,4 0 0 0,0 0 0 0,-3 0 0 16,0 0 0-16,-1 0 0 0,1-6 0 0,3 6 0 15,0-5 0-15,0 5 0 0,4-6 0 0,3 0 0 0,-3-3 0 0,0 3 9 16,-4-6-9-16,3 1 0 15,1 5 0-15,0-6 0 0,-1 0-10 0,5 6 10 16,-5 3-14-16,1-3 5 0,3-5 1 0,-3 5 0 16,-1 0-4-16,1 0 0 0,3 0 0 0,-7 6 0 15,8-6 12-15,-5 6 0 0,1 0 0 0,3 0 0 16,-3 6 0-16,3-6 0 0,0 0 0 0,4 6 0 16,-4-6 0-16,4 0 0 0,-4 0 0 0,4 0 0 0,-1 0 0 15,1 0 0-15,0 0 0 0,0 0 0 0,3 0 0 16,0 0 0-16,4 0 0 0,-4-6-8 0,4 6 8 0,0 0 0 15,-1-6 0-15,1 6 0 0,4 0 8 0,-1 0-8 16,0 0 10-16,0 0-10 0,1 0 0 0,-1 0 0 0,4 0 0 0,0 0 0 16,0 0 0-16,3 0 0 0,0 6 0 0,1-6 0 15,3 0 0-15,-4 6 0 0,0 0 0 16,4-6 0-16,0 0 0 0,0 6 0 0,0-6 0 0,0 0 0 16,3 0 0-16,-3 0 0 0,3 0 0 0,1 0 0 15,-1 0 0-15,1 0 0 0,-1-6 0 16,1 6 0-16,-1 0 0 0,4-6 0 0,-4 6 0 0,1-6 0 15,-1 6 0-15,1 0 0 0,2-6 0 0,-2 6 0 16,3-6 0-16,-4 3 0 0,1 1 0 0,3-1 0 16,-4 3 0-16,0 0-8 0,4 0 8 0,-3-6 0 15,-1 6 0-15,11 0 0 0,-7 0-8 0,-3 6 8 16,-1-6 0-16,11 0 0 0,-7 0 0 0,0 0 9 16,7 0-9-16,0 0 0 0,0 0 0 0,0 0 0 15,0 0 0-15,0 0 0 0,0 0 0 0,0 0 0 16,0 0-11-16,0 0 11 0,0 0-8 0,0 0 8 15,0 0-12-15,0 0 4 0,-4 5 0 0,1 4 0 16,6-3 8-16,-3 0 0 0,4 6-9 0,-1-6 9 16,1 5 0-16,0-5-9 0,3 0 9 0,0 3 0 15,-4 3-8-15,4 0 8 0,0-1 0 0,-3 1 0 16,3-3 0-16,-4 9 0 0,1-7 0 0,-4 1 0 16,3 0 0-16,1 3 0 0,-4-4 0 0,0 13 0 15,0-12 0-15,0 2 0 0,0 4 0 0,0 0 0 0,0-1 0 16,0 4 0-16,0-4 0 0,3 1 0 15,1-3 0-15,0 2 0 0,-1 1 0 0,4 0 0 16,-3 2 0-16,3 4 0 0,0-7 0 0,0 10 0 16,0-4 0-16,0-2 0 0,0 2 0 0,0 7 0 0,0-10 0 0,0 4 0 0,0-1 0 0,0 4 0 15,0-4 0-15,0 10 0 0,-3-4 0 16,3-2 0-16,-4 2 0 0,1-3 0 0,0 10 0 0,3-10 0 16,-4 10 0-16,1-4 0 0,-1 3 0 0,1-3 0 15,-4-2 0-15,3 2 0 0,-3 3 0 0,0-8 0 16,4 8 0-16,-4-2 0 0,0-10 0 0,0 4 0 15,0-4 0-15,3 1 0 0,-3-4 0 0,0-2 0 16,0 5 0-16,4-8 0 0,-4 9 0 0,3-7 0 16,-3 4 0-16,4-4 0 0,-1-5 0 0,-3 6 0 15,4-4-12-15,-4 4-1 0,3 0-1 0,-3-6 0 16,4-4-27-16,0 4-6 0,-1 0-1 0,1-6 0 16,-4-6-32-16,0 0-8 0,3 6 0 0,-3-6-1 15,7 0-134-15,0 0-26 0,7-12-6 0,-7-6-1 0</inkml:trace>
  <inkml:trace contextRef="#ctx0" brushRef="#br0" timeOffset="-204705.183">28032 1014 766 0,'0'0'16'0,"0"5"4"0,0 7 1 0,3-6 2 0,-3 6-23 0,4-3 0 0,-4-3 0 0,3-1 0 15,-3 1 51-15,4 6 5 0,-4-6 2 0,0-6 0 16,3 6-5-16,-3-6-1 0,0 0 0 0,0 0 0 16,0 0-18-16,0 6-4 0,0-6-1 0,0 0 0 15,4 6 28-15,-1-3 6 0,-3-3 1 0,4 5 0 16,-1 7-13-16,1-6-3 0,3 0 0 0,-3 0 0 16,-1 6-25-16,1-7-6 0,-4 10-1 0,3-3 0 15,1 0 34-15,-1 5 6 0,1-2 2 0,-1 3 0 16,-3 5-21-16,4-5-4 0,-4 8-1 0,3-2 0 15,-3-4-8-15,0 4-3 0,0-1 0 0,-3-2 0 16,3 2-3-16,-4 1-1 0,4-3 0 0,-3-4 0 16,-1 1-17-16,1 2 0 0,-1-8 0 0,1 0 0 15,-1 0 13-15,1-6-1 0,-1-1 0 0,1 1 0 16,3-6-3-16,-4 0-1 0,0 0 0 0,1 0 0 16,3 0-20-16,-4 0-4 0,1-6 0 0,3 1-1 15,0-7-27-15,0 6-6 0,0-6-1 0,0 6 0 16,3-5-110-16,1-4-23 0,-1 9-4 0</inkml:trace>
  <inkml:trace contextRef="#ctx0" brushRef="#br0" timeOffset="-203988.179">28053 958 1228 0,'-4'-6'35'0,"4"0"7"0,0 0-34 0,0 0-8 0,0-3 0 0,0 3 0 16,0 1 20-16,0-1 3 0,0 0 0 0,0 0 0 15,0 6 33-15,0-6 6 0,0 6 2 0,0 0 0 16,0 0 0-16,0 0 0 0,0 0 0 0,0 0 0 16,0 0-52-16,0 0-12 0,0 0 0 0,0 0 0 15,0 0 54-15,0 0 8 0,0 0 2 0,0 0 0 16,0 0-36-16,0 0-8 0,0 0 0 0,0 0-1 16,0 0-19-16,0 0 0 0,0 0 0 0,4 6 0 15,3-6 0-15,0 0 0 0,0 6 0 0,0-6 0 16,0 6 10-16,4-6-2 0,-1 6 0 0,1-1 0 15,3-5-8-15,-3 6 0 0,3-3 0 0,0 3 0 16,-4 6 0-16,5-12 0 0,-1 12-12 0,3-6 12 0,-3-1 0 16,1 1 0-16,2 0 0 0,-3 3 0 0,4 3 0 0,-4 0 0 15,0-7 0-15,4 13 0 0,-1-6 0 0,-3-3 0 0,4 2 0 0,0 1 0 16,-4 0 0-16,0 6 0 0,0-10 0 0,0 10 0 16,-3-6 8-16,-1 5-8 0,1-2 12 0,-4-3-4 15,0 6-8-15,-3-7 0 0,-1 4 0 0,4 3 0 16,-3 5 8-16,-1-11 0 0,-3 8 0 0,4-2 0 15,-1 0-8-15,-3 2 8 0,0-2-8 0,4 6 8 16,-4-4 0-16,0-2 0 0,-4-1 0 0,4 1 0 16,0-3-8-16,-7 2 0 0,4-5 0 15,-1 0 0-15,-3 3 28 0,0-4 3 0,0 1 1 0,-4 0 0 16,1-6-32-16,-4 5 0 0,-4-5 0 0,0 3 0 16,1-9 10-16,-8 6-1 0,0 0 0 0,1-6 0 15,-1 6-9-15,-3-6 8 0,3 0-8 0,0 0 8 16,1-6-8-16,3 0 0 0,-1 6 0 0,5-6 0 15,3 6 0-15,0-6 0 0,3 3 0 0,0-3-11 16,4 1-13-16,0-1-2 16,4 0-1-16,-4 6 0 0,7 0 4 0,0 0 1 0,-4-6 0 0,4 6 0 15,0 0-32-15,-3-6-6 0,3 6-2 16,0-12 0-16,0 12-37 0,0-6-7 0,0 6-2 16,0-14-622-16</inkml:trace>
  <inkml:trace contextRef="#ctx0" brushRef="#br0" timeOffset="-203233.294">28755 1328 1062 0,'0'0'23'0,"0"0"5"0,0 0 0 0,-7 12 3 0,3-6-31 15,1-6 0-15,-1 6 0 0,4-6 0 0,-7 6 73 0,7-6 9 16,0 0 2-16,-3 5 0 0,3-5-21 0,0 0-4 15,0 0-1-15,-4 3 0 0,4-3-12 0,0 0-2 16,0 0-1-16,-3 12 0 0,-1-6-35 0,4-6-8 16,-3 6 0-16,3 0 0 0,0 0 0 0,-4 5 0 0,8-5 0 0,-4 0 0 15,0 3 0-15,3-3 0 0,-3 6 0 0,4-1 0 16,-1-5 53-16,-3 6 9 0,4-6 2 0,-4 3 0 16,3 2-52-16,1 1-12 0,-1-6 0 15,-3 6 0-15,7-3 0 0,-3 2 0 0,-1-5 0 16,4 6 0-16,-3-6 0 0,3 6 0 0,0-6 0 0,0-1 0 15,0 1 54-15,0 3 8 0,4-9 2 0,-4 6 0 16,3 0-36-16,1-6-8 0,0 6 0 0,3-6-1 16,-4 0-9-16,4 6-2 0,1-6 0 0,2 0 0 15,-3 0-8-15,0 0 10 0,4 0-10 0,-4-6 10 16,0 6-10-16,0 0 12 0,1 0-12 0,-1-6 12 16,0 6-12-16,0-6 0 0,-4 0 9 0,1 6-9 15,0-9 0-15,-1 3 8 0,-3-5-8 0,4-1 0 16,-4 0 11-16,0 0-3 0,-4-2 0 0,1 2 0 15,-1 0-8-15,-3 0 0 0,0-5 0 0,0 2 0 16,-3 3 0-16,-1-5 0 0,1-1 0 0,-4 3 0 0,0-2-24 0,0-1 2 16,0 3 1-16,-4-2 0 15,4 5-5-15,-4-6-1 0,4 4 0 0,4 2 0 16,-4 6-81-16,3-6-16 0,4 1-3 0,0 5-1 16,0 0-102-16,0-6-21 0,7-9-4 0,0 10-1 0</inkml:trace>
  <inkml:trace contextRef="#ctx0" brushRef="#br0" timeOffset="-201652.458">29457 946 1272 0,'0'0'36'0,"0"0"8"16,0 0-35-16,0 0-9 0,0 0 0 0,0 0 0 0,0 0 52 0,0 0 9 15,0 0 2-15,-7 6 0 0,7-6 6 0,-4 0 2 16,1 6 0-16,3-6 0 0,0 6-27 0,-4-1-6 16,4-5-1-16,0 12 0 0,0-6-14 0,0 3-3 0,4 3-1 15,-1-6 0-15,4 5-2 0,0 1 0 0,1 0 0 0,2 3 0 16,-3-4-2-16,4 7-1 0,-1 0 0 16,1-10 0-16,0 10 2 0,-1 0 0 0,1-7 0 15,-1 10 0-15,1-3-1 0,-4-1 0 0,3 1 0 16,-2 3 0-16,-1-4-7 0,0 1-8 15,0 2 11-15,0-2-11 0,-4 0 10 0,1-4-10 16,-1 4 8-16,1-6-8 0,-1 0 0 0,-3-1 0 0,0 4 8 0,4-3-8 16,-4 5 0-16,0-5 0 0,3-3 9 15,1 3-9-15,-4 5 0 0,0-11 8 0,3 0-8 16,-3 0 0-16,0 6 0 0,0-12 0 0,0 3 0 0,0 8 8 16,0-5-8-16,0 0 0 0,0-6 8 0,0 6-8 15,0 6 0-15,0-6 0 0,0-6 0 0,0 6 0 16,0-6 0-16,0 0 0 0,0 0 0 0,0 0 8 15,0 0-8-15,0 0 0 0,0 0 8 0,0 0-8 16,0 0 14-16,0 0-2 0,0 0 0 0,0 0 0 16,0 0 18-16,0 0 3 0,0 0 1 0,0 0 0 15,0 0-12-15,0 0-2 0,-7-6-1 0,0 6 0 16,4-6-9-16,-4 0-2 0,3 0 0 0,1 0 0 16,-4 0-8-16,0 0 0 0,3-5 0 0,-3 8 8 15,0-9-8-15,0 6 0 0,0-6-10 0,-4-5 10 16,4 5-12-16,0-3 12 0,0-2-13 0,0-1 5 15,0 3 8-15,4-2 0 0,-1 5-9 0,0-6 9 16,1 4 0-16,-1 2 13 0,1-6-1 0,-1 0-1 0,1 4-11 0,-1-4 0 0,1 1 0 16,3-1 0-1,-4 3 0-15,1-2 0 0,-1 5 0 0,4-9 0 16,-3 4 0-16,-1 5-11 0,4-6 1 0,0-2 0 0,-3 8 10 16,3 0 0-16,0-6 0 0,0 7 0 15,0-4 0-15,0 3 0 0,0 0 0 0,0 1 0 0,3-1 0 0,-3-3 0 16,0 3 0-16,4 7-8 0,-1-7 8 0,1 6 0 0,-1-6 0 15,1 3 0-15,-1 3 0 0,1-5 17 0,-1 5-2 0,4 0-1 16,-3 0-14-16,3 0 0 0,0 0 0 0,4 0 0 16,-4-2-16-16,3 2-2 0,1 0-1 0,-1-6 0 15,1 0 19-15,3 6-8 0,-3 1 8 0,3 5 0 16,-4-6-16-16,4 0 4 0,1 6 1 0,-5-3 0 16,4 3 11-16,0 3 0 0,1 3 8 0,-5 0-8 15,1-1 0-15,-1 1-10 0,1 0 1 0,-4 0 0 16,4 6 9-16,-1 0-10 0,1-4 10 0,-4 4-10 15,3 6 2-15,-3-6 0 0,0 2 0 0,-3 10 0 16,-1-7 8-16,1-5 0 0,0 9-9 0,-1-4 9 16,-6 7 0-16,3-3 0 0,-4 2 0 0,0-5 0 0,-3 8 0 15,4-8 0-15,-4-1 0 0,0 4 0 16,3-3 8-16,-3-1-8 0,4-5 8 0,-1 3-8 16,-3-3 0-16,4-1 0 0,-1-5 8 0,4-6-8 15,0 0 8-15,-7 0 0 0,7 0 0 0,-11 0 0 0,1 0 4 0,3 0 1 16,-4 0 0-16,1-6 0 15,-1 0-13-15,0 1-10 0,1-1 2 0,-1 0 0 16,1-3 8-16,-1 3 0 0,0 0 0 0,4-6 8 16,0 7-8-16,0 5-12 0,4-6 4 0,3 6 0 0,0 0-9 0,0 0-2 15,-4-6 0-15,4 6 0 16,-3-6-8-16,3 6-1 0,3-6-1 0,-3 6 0 0,0-9 15 0,0 9 3 16,7-6 1-16,-3 0 0 0,-1 6 10 0,4-5 0 15,-3 5-9-15,3-6 9 0,0 6 0 0,0 0-11 16,0 0 11-16,0 0-8 0,0 0 8 0,4 0 0 15,-4 0-9-15,4 6 9 0,-1-6 0 0,-3 5 0 16,4 1 0-16,-1-3 0 0,1 3 15 0,0 0-3 16,3 0 0-16,-4 0 0 0,1 6 0 0,-1-7-1 15,1 1 0-15,0 6 0 0,-1-9-2 0,1 9 0 0,-4 0 0 16,0-1 0-16,3-5 0 0,1 6 0 0,0-3 0 16,-4 2 0-16,3 1-9 0,-3 6 0 0,4 0 0 0,-4-4 0 15,3 4 0-15,-2 5 0 0,-1-8 0 0,0 3 8 16,0 5-8-16,-4-11 10 0,1 3-10 0,-1 2 10 15,1 1-10-15,-1-6 12 0,1 2-12 0,-1 4 12 16,-3-6-4-16,0 0 0 0,0-1 0 0,0 4 0 16,-3-9 2-16,-1 12 0 0,1-13 0 0,-4 7 0 15,0-6 2-15,0 3 1 0,-4-3 0 0,0 6 0 16,1-12-1-16,-4 5-1 0,0-5 0 0,-4 0 0 16,-3 0-11-16,3 0 8 0,-3 0-8 0,0-5 8 15,-4-1-8-15,1-6-12 0,-1 3 2 0,0-3 1 16,0 6-18-16,1-11-3 0,-1 5-1 0,4 0 0 15,-4 3-13-15,8-2-2 0,-5-1-1 0,8 6 0 16,0 0-8-16,4-6-1 0,-1 1-1 0,4 8 0 16,0-9-42-16,3 6-8 0,1 0-1 0,-1 0-405 15,4 6-81-15</inkml:trace>
  <inkml:trace contextRef="#ctx0" brushRef="#br0" timeOffset="-200946.917">30275 1316 1624 0,'0'0'46'0,"0"0"10"0,0 0-45 0,0 0-11 0,0 0 0 0,0 0 0 16,0 0 79-16,0 0 13 0,0 0 4 0,0 0 0 15,0 0-39-15,0 0-7 0,-7 6-2 0,7-6 0 16,-7 0-17-16,0 6-4 0,7-6-1 0,-7 0 0 15,0 6-6-15,7-6 0 0,-7 0-1 0,-4 0 0 16,4 6-19-16,-3 0 10 0,-1 0-10 0,4 0 8 16,-3-1-8-16,-1-2 8 0,0 9-8 0,4-6 8 15,-3 6-8-15,3 0 0 0,0-1 0 0,0 4 0 16,-4-3 0-16,8-1 0 0,-5 7 0 0,5-9 0 0,-1 3 0 16,4 5 0-16,0-5 0 0,-3 0 0 0,3-6 0 0,3 8 0 15,-3-8 0-15,4 0 0 0,-4-6 0 0,0 0 0 0,0 0 0 16,3 6 8-16,1 0-8 0,0 0 0 0,3 0 9 15,-4-6-9-15,4 6 0 0,0-1 0 16,0 1 0-16,4-6 0 0,-1 0 0 16,5 0 0-16,-1 3 0 0,0-3 0 15,0 0 0-15,0 0 0 0,0 0 0 0,0 0 0 0,0-3 0 0,0 3-10 0,1-6 10 16,-1 1 0-16,-4-1-12 0,4 0 12 0,-3 0-12 16,-4 0 12-16,0-6 0 0,0 1 0 0,-3 2 0 0,-1-3 0 15,-3 0 8-15,0 6-8 0,0-11 11 0,-3 5-11 16,-1 3 12-16,1-3-12 0,-1 1 12 0,-3-1-12 15,0 6 13-15,0-3-4 0,0 3-1 0,0 0 0 16,0-5-8-16,0 5 8 0,-4 0-8 0,1 0 8 16,-1 0-8-16,4 0 0 0,-4 0 0 0,1 3 8 15,-1-2-8-15,1 5-11 0,-1-6 3 0,-3 6 0 16,3-6-4-16,1 6-1 0,-1-6 0 16,-3 0 0-16,7 6-19 0,-4 0-3 15,4-6-1-15,0 6 0 0,7 0 2 0,-7 6 0 16,4 0 0-16,3 0 0 0,0 6-41 15,0-4-8-15,3 4-1 0</inkml:trace>
  <inkml:trace contextRef="#ctx0" brushRef="#br0" timeOffset="-200568.013">30466 1378 1191 0,'0'0'26'0,"0"0"6"0,0 0 0 0,0 0 2 0,0 0-34 0,3 6 0 0,-3 0 0 0,4 6 0 16,-4-1 96-16,3-2 12 0,-3 3 2 0,0-6 1 16,4 6-47-16,-4-1-8 0,0-5-3 0,0 6 0 15,4-6-9-15,-4 3-1 0,3 8-1 0,-3-11 0 16,0 0-10-16,4 0-1 0,-4 6-1 0,3-9 0 16,-3-3-16-16,0 11-3 0,0-11-1 0,4 6 0 15,-4-973-10-15,7 1940 0 0,-7-973 0 0,0 0 8 16,3 6-35-16,-3-6-7 0,0 0-2 0</inkml:trace>
  <inkml:trace contextRef="#ctx0" brushRef="#br0" timeOffset="-200328.196">30353 1087 1773 0,'0'0'36'0,"0"0"11"0,0 0-38 16,0 0-9-16,0 0 0 0,0 0 0 0,0 0 40 0,0 0 5 0,0 0 2 0,0 0 0 16,0 0-47-16,0 0-13 0,0 0-1 0,0 0 0 31,0 0-137-31,7 6-27 0,-3-12-6 0</inkml:trace>
  <inkml:trace contextRef="#ctx0" brushRef="#br0" timeOffset="-199764.11">30910 1316 1664 0,'0'0'35'0,"0"0"7"15,0 0-34-15,0 0-8 0,0 0 0 0,0 0 0 0,0 0 76 0,0 0 12 16,0 0 4-16,0 0 0 0,0 0-40 0,-7 6-7 15,7-6-1-15,-7 0-1 0,0 6-19 16,-3-6-3-16,3 0-1 0,0 6 0 0,-4-6-20 0,0 0 0 0,4-6 0 0,-3 12 8 16,-1-6-8-16,1 6 0 0,-5 0 0 0,5 6 0 15,-1-4 0-15,1 4 9 0,3 0-9 0,0 0 10 16,0-1-10-16,-1 1 0 0,5 3 0 0,-1-9-11 16,1 5 11-16,3 1 0 0,0-6 8 0,0 0-8 15,0-6 11-15,0 0-3 0,0 0 0 0,0 0 0 16,0 0-8-16,0 0 12 0,0 0-12 0,0 6 12 15,0-6-12-15,3 9 8 0,-3-9-8 0,0 0 8 16,0 0-8-16,0 0 0 0,0 0 9 0,0 0-9 16,4 0 0-16,3 0 0 0,0 0 0 0,-7 0 0 15,4 0-8-15,3 0 8 0,0 0-8 0,0 0 8 16,0 0-10-16,0 11 10 0,0-5-12 0,4-6 12 16,-4 6-9-16,3 0 9 0,-3 0 0 0,0 0-9 15,0 0 9-15,0 8 0 0,0-8 0 0,-3 6 0 0,3-6 0 16,-3 6 0-16,3-1 0 0,-4-2 0 15,1 3 0-15,-4 0 0 0,3 0 0 0,1-1 0 0,-4 1-9 0,0 3 9 16,0 2-10-16,0-11 10 16,-4 6-24-16,4-12 0 0,0 0 1 0,-3 6 0 15,-1 0-93-15,-3 3-20 0,0 2-3 0</inkml:trace>
  <inkml:trace contextRef="#ctx0" brushRef="#br0" timeOffset="-197707.888">29528 2722 518 0,'0'0'14'0,"0"0"5"0,0 0-19 16,-4 5 0-16,0-2 0 0,4-3 0 0,0 0 97 0,0 0 16 15,0 0 3-15,0 0 1 0,0 0-14 0,-7 3-3 16,0 0-1-16,0-3 0 0,7 0-30 0,-7 0-5 0,7 0-2 0,-7 0 0 16,0 0-10-16,0 0-3 15,0 0 0-15,0 0 0 0,0 0-10 0,0 0-3 0,0-3 0 0,-4 3 0 16,4 0-2-16,-3 0-1 0,2-3 0 0,-2 3 0 16,-1-3 3-16,-3 3 0 0,4-5 0 0,-1 5 0 15,-3-6-26-15,3 6-10 0,1-6 8 16,-4 6-8-16,3-6 13 0,1 0-2 0,-1 6-1 0,0-6 0 15,1 0-2-15,-1-5 0 0,-3 8 0 16,3-3 0-16,1 0 19 0,-1-6 3 0,-3 6 1 0,4 0 0 16,-1-5-16-16,0 5-3 0,1-6-1 0,-1 3 0 15,1 3-11-15,3-6 0 0,-4 1 0 0,4 5 0 16,0-6 12-16,0 0 0 0,0 4 0 0,0 2 0 16,0 0-12-16,0-6 0 0,3 6 0 0,-3 0-11 15,0-8 11-15,4 8 0 0,-1-6 0 0,0 6 0 16,-3-6-8-16,4 1 8 0,-1-1-8 0,-3-3 8 15,4 3 0-15,-1-5 0 0,1-1 0 0,-1 3 0 16,1-2 0-16,-1-1-8 0,4 0 8 0,0 4-8 16,-3 2 8-16,3-6 0 0,3 4 0 0,-3 2 0 0,-3 6 0 15,3-12 0-15,3 12 0 0,1 1 0 0,-4-7 0 16,0 6 0-16,0 3 0 0,0-9 0 0,0 6 0 0,0 0 0 16,0 6 0-16,0-5 0 0,0 5 0 0,0-6 0 15,3 0 0-15,-3 6-12 0,0-6 12 0,0 6 0 16,0 0 0-16,0 0 0 0,4-12 0 0,-4 12 0 15,0-3 0-15,0 3 8 0,0 0-8 0,3-6 0 16,1 0 0-16,-4 6 0 0,0 0 0 0,3 0-13 0,4-5 5 16,-7 5 8-16,4-6 0 0,-4 6 0 15,3 0 0-15,4-6 0 0,-3 6 0 0,-4 0 0 16,4-12 0-16,3 12 0 0,-4-6 0 0,4 0 0 16,-3 3 0-16,-4 3 0 0,7-3-10 0,-4 3 10 15,4-2 0-15,0 2-9 0,0 0 9 0,0-6 0 0,-3 6 0 16,3-6 0-16,0 6 0 0,0 0 0 0,0-6 0 0,0 6 8 15,0 0-8-15,-3-6 0 0,3 6 0 0,0 0 0 16,-4-6 0-16,5 6 0 0,-1 0 0 0,0 0 0 16,0 0 0-16,-4 6 0 0,4-6 0 0,0 0 0 15,-3 0 0-15,-4 0 0 0,7 6 0 0,0-6 0 16,0 0 0-16,0 6 0 0,0-6 0 0,4 0 0 16,-1 0 0-16,1 6 0 0,0-6 0 0,3 0 0 15,-4 6 0-15,4-6 0 0,-3 0 0 0,3 0 0 16,-3 0 0-16,-1 2 0 0,1-2 0 0,-1 3 0 0,1 0 0 15,-1-3 0-15,5 6 0 0,-1-6 0 0,0 0-15 16,-4 6-1-16,5-6 0 0,-1 0 0 0,0 12 26 0,-4-12 5 16,4 0 1-16,1 6 0 0,-5-6-16 0,4 0 0 15,-3 6 0-15,-1-6 0 0,1 0 0 0,0 0 0 16,-1 0 0-16,-3 0 0 16,4 0 0-16,-4 0 0 0,3 0 0 0,-3 0 0 15,4 0 0-15,-4-6 0 0,4 6 0 0,-4 0 0 16,0 0 0-16,3 0 0 0,-3 0 0 0,4 0 0 15,-4 0 0-15,4 0 0 0,-1 0 0 0,1 0 0 16,-1 0 0-16,1 0 0 0,0 6 0 0,-1-6 0 0,-3 0 0 16,4 5 0-16,-4-5 0 0,3 0 0 15,-10 0-15-15,8 6-2 0,-1-6-1 0,-7 0 0 16,7 6 18-16,-7-6 0 0,10 15 0 0,-3-15 0 16,-7 0 0-16,4 12 0 0,-4-12 0 0,7 6 0 0,-7-6 10 0,7 5-10 15,-4 7 10-15,4 0-10 0,-7-12 10 0,0 6-10 16,8 3 10-16,-8-3-10 0,3 5 0 0,-3-11 8 0,4 6-8 0,-1 12 0 15,4-12 0-15,-3 3 9 0,3 2-9 0,0 1 8 16,-4-6-8-16,4 6 0 0,0-1 0 0,1-2-11 16,-1 3 11-16,0 0 0 0,0 0 8 0,-4-1-8 15,4-2 0-15,0 3 0 0,-3-6 0 0,3 6 0 16,-4-7 0-16,1 7 8 0,3-6-8 0,-7-6 0 16,0 9 0-16,4 3 0 0,-4-12 0 0,0 11 0 15,0 1 10-15,0-12-2 0,3 6-8 0,-3 6 12 16,4-6-12-16,-4 0 0 0,3 8 0 0,-3-8 0 15,0 0 0-15,0 0 0 0,0-6 0 0,0 12 0 16,4-6 0-16,-4 2 0 0,0-8 0 0,0 9 0 16,3 0 0-16,-3-3 0 0,0 6 0 0,4-7 0 15,-4-5 0-15,0 12 0 0,0-12 0 0,0 6 0 16,3 0 0-16,-3-6 0 0,0 0 0 0,0 9 0 16,0-3 0-16,0-6 0 0,4 6 0 0,-4 5 0 15,0-11 8-15,-4 6-8 0,4 0 0 0,0 6 0 16,0-12 8-16,-3 6-8 0,3 0 0 0,-4 8 9 15,1-8-9-15,3 0 0 0,-4 0 9 0,1 0-9 16,-1 0 9-16,1 5-9 0,-1-5 12 0,-3 3-12 0,3-3 9 16,1 0-9-16,-1 0 0 0,1 6 9 0,-1-7-9 0,4-5 0 15,0 6 0-15,0-6 0 0,-3 6 0 0,3-6 0 16,0 0-8-16,0 0 8 0,0 0-16 0,0 0 0 0,0 0 1 16,-4 3 0-1,4-3-40-15,0 0-8 0,-7 3-1 0,0 0-1 16,4-3-42-16,-4 0-8 0,0 6-1 0</inkml:trace>
  <inkml:trace contextRef="#ctx0" brushRef="#br0" timeOffset="-196984.531">29210 2575 752 0,'0'0'16'0,"0"0"3"0,0 0-19 0,0 0 0 0,0 0 0 0,0 0 0 16,7 5 59-16,-3-5 8 0,-4 0 1 0,7 6 1 15,-7-6-24-15,7 6-5 0,-4-6 0 0,-3 0-1 16,7 0-15-16,0 6-2 0,0-6-1 0,-7 0 0 15,7 0-7-15,1 3-2 0,-5 0 0 0,4-3 0 16,0 3 32-16,0 3 7 0,-3 0 1 0,3-6 0 16,-4 6-7-16,4-1-1 0,0 1 0 0,-3 0 0 15,-1 0-19-15,5 6-4 0,-5-6-1 0,1 0 0 16,3 8-6-16,0-2-2 0,0 0 0 0,0 0 0 16,0 8-4-16,3-8-8 0,-3 6 11 0,1-1-11 15,2-2 16-15,-3-3-4 0,0 5-1 0,0-5 0 16,0 0 0-16,0 3 0 0,0-10 0 0,1 7 0 15,-1-6 8-15,0-6 1 0,0 6 1 0,0 0 0 16,3 0-5-16,-3-6-2 0,4 3 0 0,-4 0 0 16,7-3 15-16,-3 3 3 0,3-3 1 0,-4 0 0 15,1 0-21-15,3 0-4 0,-3-3 0 0,-1 3-8 16,4-3 0-16,-3 3 0 0,3 0-10 0,-3-3 10 16,3 3-81-16,-4 0-9 0,1-6-2 0</inkml:trace>
  <inkml:trace contextRef="#ctx0" brushRef="#br0" timeOffset="-196670.675">29348 2469 969 0,'3'6'40'15,"-3"-6"-32"1,7 3-8-16,-3 0-17 0</inkml:trace>
  <inkml:trace contextRef="#ctx0" brushRef="#br0" timeOffset="-195861.225">29012 2272 850 0,'0'0'17'0,"-7"0"6"0,4 0-23 0,-4-6 0 0,3 6 0 0,-3-6 0 15,4 6 107-15,-4-12 17 16,3 12 3-16,-3-6 1 0,0-2-52 0,0 5-9 0,0 0-3 0,-4-3 0 16,4 0-51-16,0 0-13 0,0 0 0 0,-3 0 0 15,2 0 0-15,-2 1 0 0,3 5 0 0,0-6 0 16,0-3 0-16,0 3 0 0,0 0 0 0,-4 0 0 16,4 0 0-16,0 0 0 0,0 6 0 0,0-5 0 15,-4 5 0-15,4-6 0 0,-3 0 0 0,3 6 0 16,0 0 54-16,-1-6 8 0,1 6 2 0,0 0 0 15,4-9-52-15,-4 6-12 0,0 0 0 16,0 3 0-16,0-6 54 0,3 6 8 0,1-6 2 0,-5 1 0 16,5-1-52-16,-1 0-12 0,4-6 0 0,-3 6 0 15,-1-3 20-15,4 4 0 0,-3-7 1 0,3 6 0 16,0-6-21-16,0 6 0 0,0-6 0 0,3 7 0 16,-3-1 0-16,4 3 0 0,-1-3 0 0,1 0-8 15,-1 0-8-15,1 6 0 0,3-6-1 0,-3 6 0 16,3 0-38-16,3 6-7 0,1-6-2 0,-1 6 0 15,5 6 52-15,-1-9 12 0,0 8 0 0,0-5 0 16,3 6-54-16,1 0-8 0,0 0-2 0,-1-1 0 16,1 4 52-16,3-3 12 0,-3 5 0 0,3-5 0 15,-3 3 0-15,-1 3 0 0,-3-7 0 0,1 7 0 16,-1-3 0-16,-4-9 0 0,1 5 0 0,-1 1 0 0,-3 0 0 16,0-12 0-16,1 6 0 0</inkml:trace>
  <inkml:trace contextRef="#ctx0" brushRef="#br0" timeOffset="-194974.555">30081 2092 1452 0,'0'0'41'0,"0"0"9"0,0 0-40 0,0 0-10 0,0 0 0 0,0 0 0 16,0 0 88-16,0 0 15 0,0 0 3 0,0 0 1 16,-3-5-63-16,3 5-13 0,0 0-3 0,-4-6 0 15,4 6-1-15,0 0-1 0,0 0 0 0,0 0 0 16,0 0-9-16,0 0-1 0,0 0-1 0,0 0 0 15,0 0-15-15,0 0 0 0,0 0 8 0,0 0-8 16,0 0 8-16,0 0-8 0,0 0 11 0,0 0-11 16,0 0 27-16,0 0-2 0,0 0 0 0,0 0 0 15,0 0 1-15,0 0 0 0,0 0 0 0,0 0 0 16,0 0-12-16,0 0-2 0,0 0-1 0,0 0 0 16,0 0-11-16,0 0 0 0,4-6 0 0,-1 6 0 0,1-6 0 0,-1 0 0 15,1 6 0-15,3 0 0 0,0 0 0 0,0-6 0 0,0 6 0 0,-3 0 0 16,3 0-10-16,0 0 10 15,-4 0-13-15,4 6 5 16,0-6-19-16,0 0-3 0,1 6-1 0,-1 0 0 0,3-6 7 0,-3 6 2 16,4 0 0-16,-4-1 0 0,0 1 3 0,0 0 1 15,0-3 0-15,-3 9 0 0,3-6-6 0,-4 0 0 16,1 0-1-16,-4-1 0 16,0 7-5-16,0 0-1 0,-4-3 0 0,-3 3 0 15,-3 5-111-15,-1-5-22 0,-3 3-5 0</inkml:trace>
  <inkml:trace contextRef="#ctx0" brushRef="#br0" timeOffset="-194520.408">29256 2439 1011 0,'0'0'28'0,"0"0"8"0,0 0-36 0,0 0 0 0,0 0 0 0,7 6 0 16,0-12 44-16,4 6 1 0,-1-5 1 0</inkml:trace>
  <inkml:trace contextRef="#ctx0" brushRef="#br0" timeOffset="-194205.334">29824 2222 1503 0,'-4'6'31'0,"1"0"9"16,3 2-32-16,0-2-8 0,0-6 0 0,0 6 0 16,0-6 52-16,0 0 10 0,0 0 2 0,3 12 0 15,-3-12-38-15,0 0-7 0,4 6-2 0,-4-6 0 0,0 0-17 0,3 0-17 0,-3 0 3 0</inkml:trace>
  <inkml:trace contextRef="#ctx0" brushRef="#br0" timeOffset="-193396.199">29372 2278 608 0,'0'0'12'0,"-3"0"4"0,-1-6-16 15,-3 0 0-15,4 0 0 0,-4-6 0 0,3 12 64 0,-3-6 11 16,3 1 1-16,1 2 1 16,3 3-77-16,0 0 0 0,-7-3-16 0,7 3 3 0,0 0 62 0,0 0 13 0,0 0 2 15,0 0 1 1,0 0-1-16,-4 3-1 0,4-3 0 0,0 0 0 16,-7 8-51-16,4-2-12 0,3-6 0 0,0 12 0 15,0-6 16-15,0 0 3 0,0-6 1 0,0 12 0 0,3-7-20 0,-3-5 0 0,4 0 0 0,-4 0 0 16,3 6 0-16,-3-6 10 0,7 3-2 0,-7-3 0 15,4 0 11-15,-4 0 1 0,7 0 1 0,-7 0 0 16,0 0-12-16,4 0-9 0,-4 0 12 0,0 0-12 16,7-3 0-16,-4 0-22 0,4 0 3 0</inkml:trace>
  <inkml:trace contextRef="#ctx0" brushRef="#br0" timeOffset="-191476.703">29630 2642 1314 0,'0'0'37'0,"0"0"8"0,0 0-36 0,0 0-9 0,-4-6 0 0,-3 6 0 15,7 0 51-15,-3-11 8 0,-1 11 1 0,4 0 1 16,-3-6-46-16,3 6-15 0,0 0 8 0,0 0-8 16,0 0 0-16,0-6 0 0,0 6 0 0,0 0 0 15,0 0 0-15,0 0 0 0,0 0 0 0,0 0 0 16,0 0 0-16,0 0 0 0,0 0 0 0,0 0 0 16,0 0 0-16,0 0 0 0,0 0 0 0,0 0 0 15,0 0 0-15,0 0 0 0,0 0 0 0,0 0 0 16,0 0 0-16,0 0 0 0,0 0 0 0,0 0 0 15,0 0 55-15,0 0 7 0,0 0 2 0,0 0 0 16,0 0-9-16,0 0-2 0,0 0 0 0,0 0 0 16,0 0-33-16,0 0-8 0,0 0 0 0,0 0-1 0,0 0-11 15,0 0 0-15,0 0 0 0,0 0 0 0,0 12 0 0,0-7 0 0,0 1 0 16,0 6 0-16,0-6 0 0,3 0 0 0,-3 0 0 0,0 3 0 16,4 2 0-16,-1 1 0 0,-3 0 0 15,4 0 0-15,-4 2 27 0,0-2 3 16,3 6 1-16,-3-1 0 0,0-2-31 15,0 3 0-15,0-1 0 0,-3 1 0 0,3 3 0 16,0-10 0-16,0 1 0 0,-4 0 0 0,4-3 8 0,-3 2-8 16,3-5 0-16,0-6 0 0,0 0 0 0,0 0 0 0,0 0 0 0,0 0 0 15,0 0-11-15,0 0-1 0,0 0-1 0,0 0 0 16,0 0-34-16,0 0-6 16,0 0-2-16,0-11 0 0,0 5-43 15,3-3-9-15,-3 3-1 0</inkml:trace>
  <inkml:trace contextRef="#ctx0" brushRef="#br0" timeOffset="-190618.914">29658 2672 950 0,'0'0'40'16,"0"0"-32"0,-4 3 58-16,4-3 12 0,0 11 2 0,0-5 1 15,0-6-48-15,0 12-9 0,0-12-3 0,4 12 0 16,-4-6-21-16,0-1 0 0,4 4 0 0,-4-3 0 15,0 6 24-15,3-6 1 0,-3 6 0 0,4-1 0 16,-4-5-25-16,3 3 8 0,-3 3-8 0,4 0 0 16,-4-1 0-16,0 1 8 0,0-6-8 0,0 3 0 15,0 3 24-15,0-7 0 0,0 1 0 0,0 6 0 16,0-12 5-16,3 6 1 0,-3-6 0 0,0 0 0 0,0 6-18 0,0-6-4 16,4 6-8-16,-4-6 12 0,3 6-12 15,-3-6 11-15,0 0-11 0,4 8 10 0,-4-8 0 0,0 0 0 16,7 0 0-16,-7 0 0 0,0 0-1 15,0 0 0-15,0 0 0 0,3 6 0 0,-3-6-9 16,0 0 10-16,0 0-10 0,0 0 10 16,0 0-2-16,4 6-8 0,-4-6 12 0,0 0-4 0,0 0 11 0,7 0 1 0,-7 0 1 15,0 0 0-15,0 0-6 0,3 6-2 0,-3-6 0 0,0 0 0 16,0 0-1-16,8 0-1 0,-8 0 0 0,7 0 0 16,-7 0-3-16,3 0-8 0,4 0 12 0,0 0-4 15,4 0-8-15,-4 6 0 0,3-6 0 0,-2 0 0 16,-1 0 0-16,0 6 0 0,0-6 0 0,-4 0 0 15,4 6 0-15,0-6 0 0,-3 6 0 0,3-6 0 16,-7 0 0-16,0 0 0 0,7 0 0 0,-7 0 0 16,0 0 0-16,0 0 0 0,0 0 0 0,0 0 0 15,0 0-23-15,3 0-6 0,-3 0-2 0,4-6 0 16,3 0-36-16,-7 6-7 0,4 0-2 0</inkml:trace>
  <inkml:trace contextRef="#ctx0" brushRef="#br0" timeOffset="-190126.627">29820 2513 612 0,'0'0'17'0,"0"0"4"0,0 0-21 0,0 6 0 0,0-6 0 0,4 6 0 16,-4 0 22-16,3-1 0 0,1 1 0 0,-4 0 0 16,3 3 28-16,-3-3 6 0,4 0 0 0,-1 0 1 15,-3-1 15-15,4 7 4 0,0-3 0 0,-1-3 0 16,1 6-10-16,-1-6-2 0,1 11 0 0,-1-11 0 16,1 6-24-16,-1 0-6 0,1 2-1 0,-1-2 0 15,1 0 17-15,3 5 3 0,-4-2 1 0,1-3 0 16,3 6-21-16,-4-1-4 0,5-2-1 0,-5 8 0 15,1-11-12-15,3 3-4 0,-4 3 0 0,1-7 0 16,-1 1-12-16,1 0 0 0,-1 3 8 0,1-4-8 16,-1 1 0-16,-3-6 0 0,4 0 0 0,-1 0 0 15,-3-6-40-15,0 0-2 0,0 0 0 0,0 0 0 16,0 0-54-16,0 0-12 0,0 0-1 0</inkml:trace>
  <inkml:trace contextRef="#ctx0" brushRef="#br0" timeOffset="-189596.413">29676 2551 1337 0,'0'0'28'0,"0"0"6"16,0 0-34-16,0 0 0 0,0 0 0 0,0 0 0 15,0 0 0-15,0 0 0 0,0 0 0 0,0 0 0 0,0 0 58 16,0 0 5-16,0 0 1 0,0 0 0 0,0 0-52 0,0 0-12 0,0 0 0 0,0 0 0 15,0 0 0-15,7 6 0 0,0-6 0 16,0 0 0-16,0 0 0 0,0 0 0 0,0 6 0 0,0-6 0 16,0 0 0-16,4 0 0 0,-4 6 0 15,3-6 0-15,-3 0 0 0,4 6 0 0,-4-6 0 0,0 0 0 16,0 0 0-16,-7 0 0 16,0 0 0-16,0 0 0 0,0 0 0 0,0 0 0 15,7 0 0-15</inkml:trace>
  <inkml:trace contextRef="#ctx0" brushRef="#br0" timeOffset="-187286.946">29365 2710 1337 0,'0'0'28'0,"0"0"6"15,0 0-34-15,-3-6 0 0,-4 0 0 0,7 6 0 16,-4 0 58-16,4 0 5 0,0 0 1 0,-7-6 0 0,7 6 0 0,0 0 0 15,-3 0 0-15,3 0 0 16,0 0-52-16,-8-6-12 0,8 6 0 0,0 0 0 16,0 0 0-16,0 0 0 0,0 0 0 0,0 0 0 15,0 0 0-15,0 0 0 0,0 0 0 0,0 0 0 0,0 0 0 0,-7 6 0 0,4-6 0 0,-4 6 0 16,3 0 0-16,-3 0 0 0,4-6 0 0,-1 6 0 16,-3 0 0-16,4-1 0 0,-4 1 0 0,0-3 0 15,-1 3 37-15,1 0 5 0,0 0 1 0,-3-6 0 16,3 6-3-16,-4 0 0 0,1 0 0 0,-1-1 0 15,0 1-25-15,1 0-6 0,-1-6-1 0,-3 6 0 16,3 3-8-16,1-3 0 0,-1 0 0 0,1-6 0 16,-1 11 0-16,1-5 0 0,-1 0 0 0,4 0 0 15,-4 0 0-15,4 3 0 0,0 3 0 16,-3-7 0-16,3 1 0 0,0 6 0 0,0-6 0 0,-1 0 0 16,-2 3 0-16,3 2 0 0,0-5 0 0,-4 6 0 15,4-6 0-15,-3 6 0 0,-1-1 0 0,4-2 0 16,-4 3 0-16,1 0 0 0,-4 0 0 0,3-1 0 15,0-2 0-15,4 3 0 0,0 6 0 0,0-1 0 16,-3 1 0-16,3-4 0 0,0 4 0 0,-4 6 0 16,4-10-22-16,0 4-3 0,3 5-1 0,1-5 0 15,-1 3 42-15,1-4 8 0,3 4 1 0,0-3 1 16,0-1-26-16,0 1 0 0,0-3-14 0,0 2 5 16,3 1 9-16,1-6 0 0,-1-1 0 0,1 10 0 15,-1-9 0-15,1-1 0 0,-1-2 0 0,5 3 0 16,-5 0 0-16,4 0 0 0,-3-1 0 0,3 4 0 0,-4-6 0 15,1 0 0-15,3 2 0 0,-4 1 0 0,1 0 0 16,3-3 0-16,-4 0 0 0,4 5 0 0,-3-2 0 0,3 0 12 16,0 0-4-16,-3 8 0 0,3-8-8 15,0 0 0-15,0-1 0 0,0 4 0 0,0-3 12 0,4 0 0 16,-4 5 1-16,3-5 0 0,1-3-13 16,-4 3 9-16,3-1-9 0,1 1 8 0,0-6 0 15,3 6 0-15,-4-6 0 0,4 8 0 16,-3-8-8-16,3 6 0 0,-3-6 0 0,3 0 0 0,-4 5 24 0,4-5 7 0,1 3 1 15,-1 3 0-15,0-6-32 0,0 0 8 0,0 0-8 0,0 5 0 16,-3-11 9-16,3 6-1 0,0 0 0 0,0-3 0 16,0 3 2-16,0-3 0 0,0 6 0 0,0-9 0 15,1 6-10-15,-1-1 10 0,-4-5-10 0,4 6 10 16,0-6-1-16,1 6 0 0,-5-6 0 0,4 0 0 16,0 0 17-16,4 6 3 0,-4-6 1 0,4 6 0 15,-1-6-30-15,1 0 0 0,0 0 0 0,-1 0 0 16,1 6 10-16,-4-6-1 0,0 0 0 0,0 0 0 15,0 3-9-15,1-3 0 0,-1 0 0 0,-4 0 8 16,4 0-8-16,0 0 10 0,1-3-10 0,-1 3 10 16,3 0-10-16,-3 0 0 0,4 0 9 0,0-6-9 15,-1 6 0-15,1 0 9 0,0 0-9 0,-1-6 0 16,1 6 16-16,0 0-4 0,-1-6-1 0,-3 6 0 16,4 0 1-16,-4-6 0 0,0 6 0 0,0-6 0 15,4 6-4-15,-4-5 0 0,-3-1 0 0,3 0 0 16,0 0 0-16,0 0-8 0,-3 3 12 0,3-3-4 15,0 0 1-15,0-5 0 0,0 5 0 0,0-6 0 16,0 6-9-16,0-3 0 0,0 3 9 0,1-5-9 16,-5 5 8-16,1-6-8 0,3 0 10 0,-7 6-10 15,0-8 14-15,4 2-3 0,-1 0-1 0,1-6 0 0,3 4-10 0,-4 8 0 16,1-6 9-16,3-6-9 0,0 7 11 0,0-1-3 16,-3 3 0-16,-1-3 0 0,1 1-8 0,-4-1 0 0,0 0 0 15,0-3 0-15,0 10 8 0,0-7-8 0,0 6 8 0,-3 0-8 16,-1 0 16-16,4-6-3 0,-3 1 0 15,0 2 0-15,-1-3-3 0,1 0-1 0,-1 6 0 0,-3-5 0 16,4 2-9-16,-1 0 12 0,-3 0-12 0,0-3 12 16,4 1-12-16,-1-1 0 0,1-9 9 0,-4 10-9 15,3-1 0-15,1-6 0 0,-4 6 0 0,3 4 8 16,-3-4-8-16,4-6 9 0,-4 6-9 16,0 1 10-16,0 2-1 0,0-3 0 0,0 6 0 0,0-6 0 15,-4 7-9-15,4-7 12 0,-3-3-12 0,-1 9 12 16,1-6-12-16,-1 1 0 0,1-7 0 0,-1 6 8 15,-3 3-8-15,0-2 0 0,0-7 9 0,0 6-9 16,0-2 0-16,0 2 0 0,-4-6 0 0,1 6 0 16,-1-2 0-16,0-4 0 0,1 6 0 0,-1 1 0 15,-3-1-8-15,4-3 8 0,-4 3-8 0,3 7 8 16,-3-13 0-16,3 12-10 0,1-6 10 0,-1 3 0 16,1 4-9-16,-1-7 9 0,4 6 0 0,0-6-9 15,-4 6 9-15,1 0 0 0,-1-2 0 0,-3 2-8 16,0-6 8-16,3 6 0 0,-3-6 0 0,0 1-8 15,0-1 8-15,-4 3-8 0,4 3 8 0,0 0-8 16,-4-6 8-16,1 1 0 0,-4 5 0 0,3-6 0 0,0 3 0 16,1-3-10-16,-4 1 10 0,3-1 0 0,-3 6-8 0,0-9 8 15,-1 4 0-15,-2-7 0 0,3 6-12 16,3 6 12-16,0-8-12 0,1 8 12 0,3 0-26 0,-1 0 2 16,5 0 0-16,-4 6 0 15,7-6-11-15,0 6-1 0,0 0-1 0,7 0 0 16,-8 0-21-16,8 0-4 0,0 0-1 0,-3 6 0 15,-4 0-3-15,7-6-1 0,-4 6 0 0,4-6 0 16,-3 6-32-16,3-6-6 0,-4 3-2 0,4-3 0 16,0 0-4-16,0 6-1 0,0-6 0 0</inkml:trace>
  <inkml:trace contextRef="#ctx0" brushRef="#br0" timeOffset="-185304.015">30240 3798 756 0,'-7'5'16'0,"7"-5"3"0,-7 0-19 0,7 0 0 0,0 0 0 0,-4 12 0 16,-3-6 0-16,7-6 0 0,-3 6 0 0,3-6 0 15,0 0 14-15,-4 6-4 0,4-6-1 0,0 0 0 16,0 0 70-16,0 0 13 0,0 0 4 0,0 0 0 16,0 6-5-16,0-6-1 0,0 0 0 0,0 0 0 15,0 0-17-15,0 0-3 0,0 0-1 0,0 0 0 16,0 0-18-16,0 0-4 0,0 0-1 0,0 0 0 15,4 6 2-15,-4-6 1 0,0 0 0 0,3 5 0 16,-3-5-13-16,0 0-4 0,0 0 0 0,4 9 0 16,-4-9-12-16,3 6-4 0,-3-6 0 0,8 6 0 15,-1-6-16-15,0 6 0 0,0-6 0 0,0 6 0 0,3-6 0 16,-3 6 0-16,0-6 0 0,4 0 0 16,0 0 0-16,-4 6 10 0,3-6-10 0,1 0 12 15,-1 5-1-15,5 1 0 0,-5-6 0 0,1 3 0 16,-1 0 7-16,1-3 2 0,-1 3 0 0,1-3 0 0,0 3 2 0,-1-3 1 15,1 3 0-15,-1 3 0 0,-3-6-6 0,4 0-1 0,0 0 0 16,-4 6 0-16,3-6 0 0,1 0 0 0,-1 0 0 16,1 0 0-16,0 0-6 0,-1 0-2 0,1 0 0 0,-1-6 0 15,1 6 1-15,-1 0 0 0,1 0 0 0,3-6 0 16,-3 6-9-16,-1 0 0 0,1-3 0 0,-1 3 8 16,1 0-8-16,0 0 8 0,-1 0-8 15,-3 0 8-15,4 0-8 0,-4 0 0 0,0 0 0 0,4 0 0 16,-4 0 0-16,0 0 0 0,3 0 0 15,1 0 0-15,-4 0 0 0,4 0 0 0,-1 0 0 16,1 0 0-16,-4 0 8 0,3 0-8 0,1 0 8 0,-1 0-8 16,1 0 0-16,0 0 8 0,-1 0-8 0,1 0 0 15,3 0 9-15,-4 0-9 0,-2 0 10 0,2 0-10 16,-3 0 18-16,4 0-2 0,-4-3-1 0,0 3 0 16,3 0 0-16,-2 0 0 0,2 0 0 0,-3 0 0 15,0 0-5-15,4 0-1 0,-1 0 0 0,1 0 0 16,-4 0-9-16,4 0 8 0,-1 0-8 0,1 0 8 15,-1 0-8-15,1 0 0 0,0 0 0 0,-1 0 8 16,1 3-8-16,-1-3 0 0,1 0 0 0,-1 3 0 16,1-3 0-16,3 0 0 0,-3 0 0 0,-1 0 0 15,-3 0 0-15,0 0 0 0,4 0 0 0,-4 0 0 16,0 0 0-16,4 0 0 0,-4 0 0 0,3 6 0 0,1-6 12 16,-4 0-4-16,0 0 0 0,0 0 0 0,0 0-8 0,0 0 0 15,0 0 0-15,0-6 0 0,4 6 0 0,-4 0 0 0,4-3 0 16,-4 3 0-16,0-3 0 0,3 3 0 0,-3-3 0 0,0 3 0 15,4 0 11-15,-4-3 0 0,4 3 0 0,-4 0 0 16,3-3-11-16,-3 3 0 0,0 0 0 0,0 0 0 16,0-6 0-16,-3 6 0 0,3 0 0 0,0 0 0 15,-3 0 0-15,-1 6 0 0,4-6 0 0,-3 0 0 16,3 0 0-16,-4 0 0 0,1 0 8 16,3 0-8-16,-4-6 0 0,4 6 0 0,-3 0 0 0,3-5 0 15,-3 5 0-15,-1 0 0 0,4 0 0 0,0 0 0 16,-3 0 0-16,3 0 0 0,0 0 0 0,-4 0 0 15,4-6 18-15,0 6-2 0,1 0 0 0,-1 0 0 16,-4 0-16-16,4-6-19 0,0 6 4 0,-3 0 1 16,3 0 14-16,-4-6 0 0,4 6 0 0,-3 0 0 15,-4 0 9-15,0 0 5 0,0 0 1 0,3-6 0 16,-3 6-15-16,0 0 0 0,4 0 0 0,-4 0 0 16,0-6 0-16,0 6 0 0,0 0-8 0,0 0 8 15,0 0 0-15,0 0 0 0,0 0 8 0,-4-6-8 16,4 6 0-16,-3-11 0 0,-1 8 0 0,1-3-10 15,-4 0-14-15,3 0-2 0,1 0-1 0,-4 0 0 16,3 0 5-16,-3 0 1 0,4 1 0 0,-1-4 0 16,-3 3-8-16,3 6-2 0,1-6 0 0,-1 0 0 15,4 6 6-15,-3-6 1 0,-1 0 0 0,1 0 0 0,3 6 12 0,-4-5 4 16,1-1 0-16,3 6 0 0,-4-6 8 0,4 6 0 16,-7 0 0-16,0 0 0 0,4-6 14 0,-4 0 2 15,0 3 0-15,-1-3 0 0,1 0 6 16,-3 1 2-16,3-1 0 0,-4 0 0 15,1-6-3-15,-1 6 0 0,0 0 0 0,1-6 0 16,-1 10-7-16,4-4-2 0,0 0 0 0,-3 0 0 0,2 0-4 0,1 0-8 0,-3-6 11 16,-1 6-11-16,4 1 8 0,0-1-8 0,-3 3 0 0,3-3 0 15,-4 0 0-15,0 0 0 0,1 0-8 0,3 0 8 16,-4 1 0-16,4 5 0 0,-3-6 0 0,2 6 0 16,-2-6-9-16,3 3 9 0,-4 0-8 0,4 3 8 15,0-3-12-15,-3 3 4 0,2 0 0 0,1 0 0 16,-3 0 8-16,3 0 0 0,0 0 0 0,-4 0 0 15,1 0 0-15,2 0 0 0,-2 0 0 0,-1 3 0 16,1 0 0-16,3 0 8 0,-4 3-8 0,1 0 11 16,-1-6-11-16,0 5 0 0,4-5 9 0,-3 6-9 15,-4-6 8-15,3 0-8 0,0 6 8 0,-6 0-8 16,6-6 0-16,-3 0 0 0,0 0 0 0,0 0 8 16,0 0-8-16,-4 0 0 0,4 0 0 0,0 0 8 15,-4 0-8-15,1 0 0 0,3-6 8 0,-1 6-8 16,1 0 0-16,4-6 0 0,-4 6 0 0,0 0 8 15,-1 0-8-15,5 0 0 0,-4 0 0 0,0 0 0 16,-1 0 0-16,5 0 0 0,-1 6 0 0,1 0 0 16,-1-6 0-16,4 0 0 0,-4 6 0 0,1-6 0 15,3 6 0-15,0-6 0 0,-4 0 0 0,4 0-8 16,-3 0 8-16,-1 3 0 0,0-3 0 0,-3 0 0 0,4 0 0 16,-4 0 0-16,-4-3 0 0,0 3 0 0,-3 0 0 15,0-6 9-15,-4 0-9 0,1 6 0 0,-5-12 8 0,5 12-8 16,-5-6 0-16,1 1 0 0,7-1 0 0,-4 0 0 0,4 6 0 15,4-3 0-15,-1 3-9 0,4-3 9 0,0 3-8 16,3 0 8-16,1-3-11 0,-1 3 11 0,4 0-13 0,7 0 5 16,0 0 0-16,0 0 0 0,0 0 0 0,0 0 0 15,0 0-2-15,0 0 0 0,0 0 0 0,0 0 0 16,0 0-6-16,0 0 0 0,0 0-1 16,0 0 0-16,0 0-9 15,0 0-2-15,0 0 0 0,0 0 0 0,0 0-4 16,0 0-2-16,0 0 0 0,0 0 0 0,3 6-14 0,4-3-4 15,1 3 0-15,-1 0 0 16,0-6-100-16,7 5-21 0,-4-5-4 0</inkml:trace>
  <inkml:trace contextRef="#ctx0" brushRef="#br0" timeOffset="-183380.343">28074 4012 705 0,'0'0'14'0,"0"0"6"15,0 0-20-15,0 0 0 0,0 0 0 0,0 0 0 16,0 0 67-16,-3 6 9 0,3-6 3 0,-4 6 0 16,4 0 21-16,0 0 5 0,0-6 1 0,-4 14 0 0,4-8-35 15,-3 0-7-15,3 0-2 0,0 0 0 0,0 0-41 0,0 0-8 16,0-6-1-16,0 11-1 0,0-2-11 15,0-3 0-15,0 6 9 0,3-6-9 16,-3 6 11-16,4-1-3 0,-4-5 0 0,4 9 0 16,-1-3-8-16,-3-1 0 0,4 7 0 0,-1-6 0 0,-3 8 0 15,4-8 0-15,-4 9 0 0,0-4-11 0,3 1 11 0,-3 0 9 16,0-4-1-16,0 4-8 0,0 0 24 0,0-1-1 16,4-8-1-16,-4 9 0 0,0-7 17 0,-4-5 3 0,4 6 1 15,0-6 0-15,0 3-18 0,-3-3-3 0,3 0-1 16,0-6 0-16,0 0-21 0,0 0 0 15,-4 5 0-15,-3-5 0 0,7 0 0 0,-7 0 0 16,0 0 0-16,0 0 0 0,0-5 8 0,0 5-8 0,0-9 8 16,-4 6-8-16,4-6-44 15,-3 3-14-15,2 0-2 0,1 0-1 0,0 0-59 16,-3 1-12-16,-1-1-3 0</inkml:trace>
  <inkml:trace contextRef="#ctx0" brushRef="#br0" timeOffset="-183013.763">27764 3906 936 0,'0'0'26'0,"0"0"7"0,7 0-33 16,0 0 0-16,0 0 0 0,0 3 0 0,3-3 26 0,1 3-2 0,0 0 0 0,3 0 0 16,-4 0 10-16,4 3 2 0,0 0 0 0,1 0 0 15,-5-6-7-15,4 6-1 0,0-6 0 0,1 5 0 16,-5-5 13-16,4 6 3 0,0-6 0 0,-7-6 0 15,4 6-20-15,-4-5-4 0,0 5-1 0,4 0 0 16,-4-6-19-16,0 6 0 0,0 0 0 0,0-6 0 16,-4 6-54-1,4 0-18-15</inkml:trace>
  <inkml:trace contextRef="#ctx0" brushRef="#br0" timeOffset="-182361.361">28134 4333 757 0,'0'0'21'0,"0"0"6"0,0 0-27 0,0 0 0 0,0 0 0 0,7 6 0 16,-7-6 53-16,4 2 6 0,-1 1 1 0,1 3 0 15,-1 3-4-15,1-3 0 0,-1 0 0 0,-3 6 0 16,0-7 4-16,4 1 0 0,-4 3 0 0,0 0 0 16,3 6-29-16,-3-9-6 0,4 5-1 0,-1 1 0 15,-3-6 7-15,4 6 1 0,-1-3 0 0,1-4 0 16,-1 7-10-16,1-6-2 0,3-6 0 0,-3 6 0 16,-1 0 26-16,-3-6 5 0,7 0 1 0,-3 0 0 15,3 0-23-15,0 0-4 0,3 0-1 0,-3 0 0 16,1 0-24-16,2 0 0 0,-3-6 0 0,4 0 0 15,-1 6 0-15,-3-6 0 0,0 0 0 0,4 0 0 0,-4 1 0 16,0-4 0-16,0-3 0 0,-3 6 0 0,3-6 0 0,-4 1 0 16,1-7-14-16,-4 6 5 15,3 3-41-15,-3-8-8 0,0-1-2 0,-3 3 0 16,3 4-22-16,0-7-5 0,-4 0-1 0,1 4 0 16,-1-4-16-16,-3 6-3 0,4-5-1 0</inkml:trace>
  <inkml:trace contextRef="#ctx0" brushRef="#br0" timeOffset="-181808.319">28550 4209 1165 0,'0'0'24'0,"0"0"7"0,0 0-31 0,0 0 0 0,0 0 0 0,0 0 0 15,-3 0 57-15,-4 6 6 0,3 0 1 0,-3 9 0 16,4-10-32-16,-4 1-7 0,3 6-1 0,-3-6 0 0,3 6-12 16,-3-3-4-16,4 2 0 0,-1-5 0 0,-3 0 20 15,4 6 3-15,-1-12 1 0,1 12 0 0,3-12-32 0,0 0 0 16,0 0 0-16,0 0 0 0,0 0 22 0,0 0-2 0,0 0 0 0,0 0 0 16,0 0 20-16,0 0 3 0,0 0 1 0,0 0 0 15,0 0-26-15,0 0-5 0,0 0-1 0,0 0 0 16,0 0-12-16,0 0 0 0,0 0 0 0,0 0 0 15,0 0 0-15,0 0 0 0,0 0-12 0,3 0 12 16,1 0-12-16,3 6 12 0,-4-6-12 0,1 2 12 16,3 1 0-16,-4 3 0 0,1-3 0 0,3 3 0 15,-3 6-19-15,-1 0 3 0,1-1 1 0,-1-5 0 16,-3 6 15-16,4 3 16 0,-1-4-3 0,-3 1-1 16,0 0-12-16,0 3 8 0,4-4-8 0,-8 1 0 15,4 0 0-15,-3 0 0 0,-1-6 0 0,1 2 0 16,-4 4-21-16,0-6-11 15,-1 6-1-15,-2 0-1 0,-1-7-22 0,1 1-5 16,-4 0-1-16</inkml:trace>
  <inkml:trace contextRef="#ctx0" brushRef="#br0" timeOffset="-181371.063">28642 3912 912 0,'0'0'38'0,"-4"9"-30"15,1 3 24-15,-1-6 6 0,1 5 1 0,-1 1 0 16,1-3 17-16,-1 0 3 0,1 6 1 0,-1-4 0 16,1 7-13-16,3-9-3 0,-4 8 0 0,4 1 0 15,0 0-21-15,0 8-5 0,0-2-1 0,4 2 0 16,-1 4 14-16,1-4 2 0,-1 9 1 0,4-8 0 15,-3 2-17-15,3 3-3 0,0-2-1 0,-3-1 0 16,3-2-1-16,0-4 0 0,-4 4 0 0,1-4 0 16,-1 1-12-16,-3-10 0 0,4 4 0 0,-1 0 0 15,-3-7 0-15,0 1 0 0,0 3 0 0,0-9 0 16,0-6-45 0,0 0-9-16,0 0-2 0</inkml:trace>
  <inkml:trace contextRef="#ctx0" brushRef="#br0" timeOffset="-181102.51">28455 4277 1234 0,'0'0'25'0,"0"0"7"0,0 0-32 15,0-6 0-15,0 0 0 0,0 0 0 0,4 0 69 0,-1 0 7 0,1 0 2 0,3 1 0 16,0 5-11-16,0-9-3 0,3 6 0 0,-3 3 0 16,8 0-51-16,-5 0-13 0,4 0 0 0,0 0 0 15,0 0 0-15,1 3 0 0,-1-3 0 0,0 9 0 16,-4-9 0-16,4 0 0 0,-3 0 0 0,3 0 0 16,-3 0 0-16,-1 0-16 0,1 0 3 0</inkml:trace>
  <inkml:trace contextRef="#ctx0" brushRef="#br0" timeOffset="-180830.905">28847 4394 1272 0,'0'0'26'0,"0"0"7"0,0 0-33 16,0 0 0-16,0 0 0 0,0 0 0 16,0 6 95-16,0-6 12 0,0 6 2 0,0 0 1 0,0-6-45 0,3 9-9 15,-3-3-1-15,0-6-1 0,0 6-24 0,0-6-5 16,0 0-1-16,4 5 0 0,-4-5-12 0,0 0-4 0,0 0 0 16,0 0 0-16,0 0-22 0,0 0-5 15,0 0-1-15</inkml:trace>
  <inkml:trace contextRef="#ctx0" brushRef="#br0" timeOffset="-180568.744">28751 4180 1226 0,'0'0'25'0,"0"0"7"0,0 0-32 0,0 0 0 0,0 0 0 0,0 0 0 16,0 0 13-16,0 0-4 0,0 0-1 0</inkml:trace>
  <inkml:trace contextRef="#ctx0" brushRef="#br0" timeOffset="-180105.116">28995 4265 1176 0,'0'0'33'0,"0"0"7"0,0 0-32 16,0 0-8-16,0 0 0 0,0 0 0 0,0 0 71 0,0 0 12 0,0 0 2 15,0 0 1-15,-4 0-32 0,-3 6-6 0,4 0-2 0,3 3 0 16,-4 2-22-16,4-5-5 0,0 6-1 0,-3 0 0 15,3 0 30-15,0-4 7 0,-4 4 1 0,4 6 0 16,0-12-38-16,0 5-7 0,0 1-2 0,0-3 0 16,0 3 19-16,4-1 4 0,-4-5 1 0,0 0 0 15,0-6-33-15,0 6 0 0,0-6 0 0,0 0 0 16,0 0 13-16,0 0-4 0,0 0-1 0,0 0 0 16,0 0-8-16,0 0 0 0,0 0 0 0,0 0 0 15,0 0-47-15,0 0-5 0,3-6 0 16,1-6-1-16,-1 7 2 0,-3-1 1 0,4-9 0 15,-1 9 0-15,1 0 30 0,-4-6 5 0,0 7 2 0,3-1 0 16,-3-6 13-16,0 6 0 0,0-3 0 0,0 3 10 16,0 1-2-16,0-1 0 0,0 0 0 0,0 0 0 15,0 6 21-15,0 0 4 0,0 0 1 0,0 0 0 16,0 0-21-16,0 0-4 0,0 0-1 0,0 0 0 16,0 0-8-16,0 0 8 0,0 0-8 0,0 0 8 15,0 0-8-15,0 0 0 0,0 0 0 0,0 0-11 16,0 0 3-16,4 12 0 0,-1-12 0 0,4 8 0 15,-3-2 8-15,3 6 0 0,0 0 0 0,0 0-8 16,0 5 8-16,0-5 0 0,-3 9 0 0,3-4 0 16,-4-5 0-16,1 9 9 0,3-10-1 0,-4 1-8 15,1 0 12-15,0-3-4 0,-1-3 0 0,1 5-8 16,-4-11 0-16,3 0 0 0,-3 0-12 0,4 0 3 16,-4 0-154-16,3-6-30 0</inkml:trace>
  <inkml:trace contextRef="#ctx0" brushRef="#br0" timeOffset="-179012.459">29443 4174 642 0,'0'0'13'0,"0"0"3"0,0 0-16 0,0 0 0 0,0 0 0 0,0 0 0 31,0 0 0-31,0 0 10 0,-4 6-10 0,4 6 8 0,0-7 44 0,0-5 8 0,4 6 1 16,-4 0 1-16,0-6-21 0,0 0-4 0,0 0-1 16,0 0 0-16,3 6 0 0,-3 3-1 0,0 3 0 0,0-1 0 15,0-5 11-15,0 6 2 0,0-6 1 0,0 3 0 16,4 2-8-16,-4 1-1 0,0 0-1 0,0 0 0 16,0 0-7-16,0-1 0 0,0 4-1 15,0-3 0-15,3 5-3 0,-3-8 0 16,0 3 0-16,0 6 0 0,0-7-3 15,0-5-1-15,0 6 0 0,0-12 0 0,0 0-6 0,0 0-2 0,0 0 0 16,0 0 0-16,0 0 7 0,0 0 1 0,0 0 0 0,0 0 0 16,0 0 17-16,0 0 4 0,0 0 1 0,0 0 0 15,0 0-25-15,0 0-5 0,0 0 0 0,0 0-1 16,4 0-15-16,-1-6-10 0,-3 0 2 0,0 6 0 16,4-6-2-16,3 6 0 0,-3 0 0 0,3 0 0 15,-4 0-6-15,4 0-2 0,0 0 0 0,0 0 0 16,0 0-19-16,0 6-4 0,1-6-1 15,2 6 0-15,-3 0 10 0,4-6 3 0,-4 9 0 0,0-3 0 16,0 0 0-16,3-1 0 0,-2-5 0 0,-1 6 0 16,-4 0-7-16,-3-6-2 0,7 0 0 0,-7 0 0 15,7 0-22-15,0 0-4 0,-7 0 0 0</inkml:trace>
  <inkml:trace contextRef="#ctx0" brushRef="#br0" timeOffset="-178488.472">29697 4383 676 0,'0'0'28'0,"0"0"-28"15,0 0 97-15,0 0 14 0,0 0 2 0,0 0 1 16,0 0-18-16,0 0-4 0,0 0-1 0,-4 5 0 16,4-5-41-16,-3 6-8 0,3-6-2 0,-4 9 0 15,4-3-2-15,0 6-1 0,0-6 0 0,0 5 0 16,4-11-5-16,3 6 0 0,-4-6-1 0,4 0 0 16,0 0 13-16,1 0 2 0,2 0 1 0,-3-6 0 15,4 6-15-15,-1-5-2 0,1-1-1 0,0 0 0 16,-4-3-19-16,-4 3-10 0,1 0 10 0,-1-6-10 15,1 7 0-15,-4-1 8 0,3 0-8 0,-3 6 0 16,0-6-16-16,0 0-5 0,0-3-2 0,0 3 0 16,0 1-27-16,-3-1-6 0,3 6 0 0,0 0-1 15,0 0-19-15,0 0-3 0,-4-6-1 0,4 6 0 16,-7-6 37-16,0 6 7 0,0 0 2 0,0 0 0 16,0 0 22-16,0 12 12 0,0-6-12 0,0-4 12 15,3 10-10-15,-3 0 10 0,0 0-8 0,4-1 8 16,-1 1 12-16,0 0 7 0,-3 3 1 0,7-4 1 15,-3 1 23-15,3 0 5 0,3-3 1 0,-3 3 0 16,4-7-5-16,-1 7-1 0,1-6 0 0,3 6 0 0,-3-6-18 16,3 0-4-16,0-1-1 0,0 4 0 0,0-3-5 0,0 0-2 0,3 6 0 15,-2-6 0-15,2 5-14 0,1-11 0 0,-1 6 0 16,1-3 0 0,-1-3-64-16,1-3-15 0,0 3-3 0</inkml:trace>
  <inkml:trace contextRef="#ctx0" brushRef="#br0" timeOffset="-177707.082">30237 4156 1181 0,'0'0'24'0,"0"0"7"0,0 0-31 0,0 0 0 0,0 0 0 0,0 0 0 15,3 6 71-15,-3 0 8 0,0 6 1 0,4-12 1 16,-4 12-21-16,0-12-5 0,3 5-1 0,-3-5 0 15,0 0-30-15,0 0-5 0,0 0-2 0,0 0 0 16,0 0 15-16,0 0 4 0,0 0 0 0,0 0 0 16,0 0-36-16,0 0 0 0,0 0 0 0,0 0 0 15,0 0 12-15,0-5-4 0,4 5 0 0,-4 0-8 16,0-12 0-16,3 6 0 0,-3-3-10 0,0 9 10 16,0-3 0-16,0 3 0 0,-3-9 0 0,3 9 0 15,-4 0 0-15,-3-6 0 0,0 6 0 0,4-5 0 16,-5 5-8-16,1 5 8 0,-3-5 0 0,3 0 0 15,0 6 0-15,-4-6 0 0,4 3 0 0,-4 0 0 16,1 0 0-16,3 3 0 0,0 0 0 0,-4 0 0 16,4 0 0-16,0 0 0 0,0 5 0 0,0-5 0 15,0 0 0-15,3 3 0 0,-3 3 0 0,0-7 0 16,4 7 0-16,-1 0 0 0,-3 3 0 0,4 2 0 16,-1-5 0-16,1 0 0 0,3 6 0 0,-4-7 0 15,1 4 0-15,3 3 0 0,-4-968-11 0,4 1932 11 16,0-959 0-16,0-11 0 0,0 6 0 0,0 2 8 15,0-8-8-15,4 6 0 0,-4-3 0 0,3 2 0 16,1 1 0-16,-1-6 0 0,4-1 0 0,-3-2 0 16,3 9 8-16,-4-12 0 0,4 0 0 0,0 5 0 0,-3-5-8 0,3-3 8 0,0 6-8 15,0-3 8-15,4-3 3 0,-1 3 1 0,1-6 0 16,-1 0 0-16,5 0-12 0,-5 0 12 0,4-9-12 16,-3 6 12-16,3-3-28 0,-3-3-6 0,3 3-1 15,-4-5 0 1,1 5-74-16,3-6-15 0,0-6-4 0</inkml:trace>
  <inkml:trace contextRef="#ctx0" brushRef="#br0" timeOffset="-177153.369">30448 4433 1437 0,'0'0'40'0,"0"0"10"0,0 0-40 0,0 0-10 0,0 0 0 0,0 0 0 15,-7 5 80-15,0-5 13 0,7 0 3 0,-7 6 1 16,0-6-54-16,0 6-11 0,0 0-3 0,3 0 0 16,-3-6-29-16,4 9 0 0,-4-3 0 0,3 0 0 15,4-6 12-15,-3 5-3 0,3-5-1 0,-7 6 0 16,3 0-8-16,4-6 0 0,-3 6 0 0,3 6 0 0,-4-6 0 15,4-6 18-15,0 3-3 0,4 3-1 0,-4-6-5 0,0 5-1 0,0-5 0 0,3 12 0 16,1-6-8-16,-1-6 8 16,4 12-8-16,0-6 8 0,-3-6 10 15,3 6 2-15,0-6 0 0,0 0 0 0,0 5-20 0,-3-5-16 16,3 0 4-16,-7 0 0 0,7-5 12 16,-4 5 16-16,-3 0-3 0,4 0-1 15,-4 0-12-15,7 0 0 0,-7 0 0 0,3-6 0 0,-3 6 0 0,4 0 0 0,-1-6 0 0,-3 6 0 16,4 0 0-16,-4 0 0 0,3-12 0 0,-3 12 0 15,0 0 0-15,4 0 0 0,-4 0 0 0,0 0 0 16,0-6 0-16,0 6 0 0,0 0 0 0,0 0 0 16,0 0 0-16,0 0 0 0,0 0 0 0,0 0 0 15,0 0 0-15,0 0 0 0,3-6 0 0,-3 6 0 16,0 0-9-16,0 0-5 0,0 0-1 0,0 0 0 16,0 0 15-16,4 6-12 0,0-6 12 0,-4 6-12 15,3 6 12-15,1-6 0 0,-4 5 0 0,0-5 0 16,3 3 0-16,-3 3 0 0,4-6 0 0,-1 0 0 15,-3-6 0-15,0 0 0 0,0 0 0 0,4 6 0 16,-1-6-9-16,-3 0-3 0,4 5 0 0,3 1 0 16,-4-6-118-16,4 6-24 0,0-6-5 0</inkml:trace>
  <inkml:trace contextRef="#ctx0" brushRef="#br0" timeOffset="-176626.323">30646 4327 1272 0,'0'0'36'0,"0"0"8"0,0 0-35 0,-4 6-9 0,4 2 0 0,-3 1 0 15,-1 0 52-15,4-3 9 0,0-6 2 0,-3 6 0 16,-1 0-19-16,4-6-3 0,-3 11-1 0,-1-5 0 16,4 0-14-16,-3 0-3 0,-1 0-1 0,4-6 0 15,-3 9-9-15,3-9-1 0,0 0-1 0,-4 6 0 16,0 5 2-16,1-5 1 0,3-6 0 0,-7 6 0 16,3 0-2-16,4-6 0 0,-3 6 0 0,-1 3 0 15,4-9 0-15,0 0-1 0,0 6 0 0,0-6 0 16,0 0-11-16,0 0 10 0,0 6-10 0,0-6 10 15,0 0-10-15,-3 5 8 0,3-5-8 0,0 0 8 16,0 0-8-16,0 0 0 0,0 0 9 0,3 12-9 16,-3-12 8-16,4 6-8 0,-4-6 8 0,3 0-8 15,4 12 0-15,-3-6 0 0,-1-6 0 0,5 6 0 16,-5-3 0-16,1-1 0 0,3 1 0 0,-4 3 0 16,1-6 0-16,3 6 0 0,-4 0 0 0,1-6 0 15,-4 0 0-15,3 12 0 0,-3-12 0 0,4 0 0 16,-4 0 0-16,3 6 0 0,-3-6 0 0,4 6 0 0,-4-6 0 15,3 5 0-15,-3 4 0 0,0-9 0 0,-3 6 0 16,3-6 0-16,-4 12 0 0,4-12 0 0,-3 6 0 16,-1 0 0-16,4-6 0 0,-7 6 0 0,7-6 0 0,0 0 0 15,0 0 0-15,-3 5 0 0,3-5-15 16,0 0-7-16,-7 0-2 0</inkml:trace>
  <inkml:trace contextRef="#ctx0" brushRef="#br0" timeOffset="-176057.826">30745 4030 1051 0,'0'0'21'0,"0"0"7"0,0 0-28 16,0 0 0-16,0 0 0 0,0 0 0 0,-7 3 68 0,7 9 8 0,-4-7 2 0,4 7 0 16,-4-6-20-16,4 6-4 0,0 0-1 0,0-1 0 15,0 4-13-15,-3-3-4 0,3 5 0 0,0 1 0 16,0-3-8-16,-4 8-3 0,4-11 0 0,0 9 0 15,-3-10 2-15,3 13 0 0,0-4 0 0,0 4 0 16,0 0-2-16,0 2 0 0,3 3 0 16,-3-2 0-16,0 2 14 0,0-5 2 15,0-4 1-15,-3 10 0 0,3-10-21 0,0 4-4 0,0-4-1 0,0 4 0 16,0-6 26-16,0-7 5 0,0 10 1 0,0-9 0 16,0-1-34-16,0 1-6 0,0 0-8 0,0-12 11 15,0 3-11-15,0-3 0 0,0 0 0 0,0 0 8 16,0 0-41-16,0 0-9 0,0 0-2 15,0 0 0-15,0 0-91 0,0 0-18 0,0 0-4 0</inkml:trace>
  <inkml:trace contextRef="#ctx0" brushRef="#br0" timeOffset="-175709.515">30628 4359 928 0,'0'0'20'0,"0"0"5"0,0 0 1 0,0 0 0 0,0 0-26 15,0 0 0-15,0 0 0 0,0 0 0 0,0 0 88 0,0 0 12 0,0 0 2 0,0 0 1 16,0 0-5-16,0 6-1 0,0-6 0 0,4 6 0 15,-4-6-33-15,3 6-6 0,1 0-2 0,3-6 0 16,-4 5-32-16,4-5-6 0,-3 6-2 0,6-6 0 16,-2 6-16-16,-1-6 8 0,3 0-8 0,-3 0 0 15,4 0 0-15,-4 0 0 0,3 0 0 0,1 3 0 16,-4-3-12-16,4 0-8 0,3-3-3 0,-4 3 0 16,5 0-33-16,-5 0-8 15,1 0 0-15,-1 0-1 0,1 0-23 16,-1 3-5-16,-3-3-1 0</inkml:trace>
  <inkml:trace contextRef="#ctx0" brushRef="#br0" timeOffset="-175257.34">30921 4403 1288 0,'0'0'27'0,"-7"3"5"15,0 0-32-15,7-3 0 0,-7 3 0 0,0 0 0 16,7-3 69-16,-7 6 7 0,0 0 2 0,0-6 0 0,7 0-37 0,-7 6-7 0,-1-1-2 0,5 1 0 16,-1-6-24-1,1 12-8-15,-1-6 0 0,1 3 0 0,-1-3 16 0,1 5-4 0,3-5-1 0,0 0 0 32,-4 0 20-32,4 6 4 0,0 0 1 0,0-4 0 0,0 4-36 0,0 6 0 0,0-6 0 0,0-7 0 15,0 7 10-15,4 3-2 0,-4-9 0 0,3 0 0 16,1 0 3-16,-4-6 0 0,3 5 0 0,1 1 0 15,-1-6 2-15,4 0 1 0,-3 0 0 0,0 0 0 16,3 0-5-16,-4 0-1 0,4-6 0 0,0 1 0 16,-3 5-8-16,3-6 0 0,0 0 0 0,-4-9 0 15,4 6 0-15,0 0-14 0,1 4 3 0,-5-7 1 16,1 0-3-16,-1 0-1 0,1 1 0 0,-1 2 0 16,-3 3-18-16,4-6-4 15,-4 0-1-15,0 6 0 16,0 1 0-16,-4-7 0 0,4 3 0 0,0 3 0 0,-3 0 7 0,-1 0 2 15,4 0 0-15,0 6 0 0,-7-5-22 0,4 5-4 0,3 0-1 16,-8 0 0-16,8 0-11 0,-7 0-2 0,0 0-1 0,7 0 0 16,-7 0-15-16,0 5-4 0,0 1 0 0,0 0 0 15,4 0 39-15,-1 6 7 0,-3-3 2 0</inkml:trace>
  <inkml:trace contextRef="#ctx0" brushRef="#br0" timeOffset="-174736.364">31062 4444 1140 0,'0'0'24'0,"0"0"4"0,0 0-28 16,0 0 0-16,0 0 0 0,0 0 0 0,0 0 31 0,0 0 0 0,0 0 0 0,0 0 0 16,-3 6 19-16,-1 0 4 0,1 6 1 0,3-3 0 15,-4-3-19-15,0 5-4 0,1-5-1 0,3 6 0 16,0 0 4-16,0-3 1 0,0 2 0 0,3-5 0 16,-3 12-8-16,4-12 0 0,-4 5-1 0,4-2 0 15,-1 9-13-15,-3-12-2 0,4 6-1 0,-4-7 0 16,3 7-11-16,-3-9 8 0,0 9-8 0,0-12 8 15,0 0-8-15,0 0 0 0,0 0 0 0,0 0 0 16,0 6 11-16,0-6-3 0,0 0-8 0,0 0 12 16,0 0 5-16,0 0 1 0,0 0 0 0,0 0 0 15,0 0-5-15,0-6-1 0,0-6 0 0,0 9 0 16,0-9-4-16,0 7 0 0,0-1-8 0,0-6 12 16,0 0-12-16,-3 0 0 0,3 4 0 0,0-4 0 15,0 0-8-15,0 0-5 0,0-2-1 0,0 2 0 16,-4-6-28-16,4 6-6 0,0-5 0 0,0 2-1 15,0 3-1-15,0-5 0 0,0 2 0 0,0 3 0 16,0 6 22-16,0-5 4 0,4 5 0 0,-4-6 1 16,0 12 6-16,0 0 1 0,0 0 0 0,3-6 0 15,4 0 2-15,-3 3 1 0,3 0 0 0,-4 0 0 0,4 0 13 16,0 3-9-16,0 3 9 0,0 0-8 16,1 0-36-16,-1 0-6 0,3 3-2 0</inkml:trace>
  <inkml:trace contextRef="#ctx0" brushRef="#br0" timeOffset="-161947.381">28116 4912 725 0,'0'0'15'0,"0"0"4"0,0 0-19 0,0 0 0 0,0 0 0 0,0 0 0 15,0 0 15-15,0 0-1 0,0 0 0 0,-7 3 0 16,0 3 14-16,4-1 4 0,-4 1 0 0,0-6 0 16,0 12-9-16,0-12-2 0,-1 6 0 0,1 0 0 15,0 0 4-15,0-3 1 0,0 3 0 0,0-1 0 16,4 7 1-16,3-12 0 0,-7 0 0 0,0 6 0 15,7-6-9-15,0 0-2 0,-4 6 0 0,4-6 0 16,-3 6-16-16,3-6 0 0,0 0 0 0,-4 6 0 16,4-6 0-16,-4 6 0 0,4-6 0 0,0 5 0 15,-3 4 0-15,3-9 0 0,0 6 0 0,0 0 0 16,0-6 0-16,0 0 0 0,0 0 0 0,-4 6 0 16,4-6 0-16,0 0 0 0,0 0 0 0,0 0 0 15,0 0 0-15,4 6 0 0,-4-6 0 0,0 0 0 16,0 0 0-16,0 0 10 0,0 0-10 0,3 6 8 15,-3-6-8-15,0 0 0 0,0 0 0 0,8 6 0 16,-8-6 0-16,0 0 0 0,7 0 0 0,-4 0 0 16,4-6 0-16,-7 6 0 0,7 0 0 0,0-6-11 15,-3 0 11-15,-1 6-12 0,4-6 12 0,-3-3-12 0,-1 0 12 16,-3 6 8-16,4-2-8 0,-1-1 11 0,-3 0-11 16,4 0 0-16,-4 0 0 0,0 6 0 0,0 0 0 0,0 0 0 15,4-6-9-15,-4 6 9 0,0 0 0 0,0 0 0 0,3-6 0 16,-3 6 9-16,0 0-9 0,0 0-11 0,4-6 3 0,-4 6 0 15,0 0 8-15,0 0 0 16,0 0 0-16,0 0-8 0,3 12 8 0,1-6-12 16,-4 6 12-16,0-6-12 0,0 0 12 0,0 2 0 15,-4 1 0-15,4 0 0 16,0 3 0-16,-3 0-8 0,3-7 8 0,0 10-12 0,-4-3 12 0,4 0 0 0,0-1 0 0,0-5 0 16,4 0 0-16,-4-6 0 0,0 0-9 0,0 0 9 15,0 0 0-15,0 0 0 0,3 6 0 0,4 0 0 31,-3-6-20-31,3 0-8 0,0-6-3 0</inkml:trace>
  <inkml:trace contextRef="#ctx0" brushRef="#br0" timeOffset="-161282.378">28194 4968 763 0,'0'0'16'0,"0"0"4"0,0 0-20 16,0 0 0-16,0 0 0 0,0 0 0 0,0 0 63 0,0 0 9 0,0 0 1 0,0 0 1 16,0 0-14-16,0 0-4 0,0 0 0 0,0 0 0 15,0 0-9-15,0 0-3 0,0 0 0 0,0 0 0 16,0 0-25-16,0 0-6 15,0 0-1-15,-4 6 0 0,1 8-12 0,3-8 0 0,0 0 0 0,0 0 0 16,0-6 8-16,0 6 1 0,0 0 1 0,0 2 0 16,0-8-10-16,0 9 0 0,0-9 0 0,0 9 8 15,0-3 0-15,0 0-8 0,0 0 12 0,0 5-4 16,0-11 0-16,0 6 0 0,0-6 0 0,0 6 0 16,3 0-8-16,-3-6 0 0,4 9 0 0,-4-9 0 15,0 6 0-15,0-6 0 0,0 0-12 0,0 0 12 16,0 0-16-16,7 6 4 0,-7-6 0 0,0 0 1 15,0 0-11-15,0 0-2 0,4 0-1 0,-4 0 0 16,7 6-6-16,-7-6-1 0,7 0 0 0,-7 0 0 16,3-6 32-16,1 0 0 0,-1 6 0 0,-3-9 0 15,4 3 0-15,-4 0 20 0,0 0-4 0,3 0 0 16,-3 1 12-16,4-7 3 0,-4 6 0 0,0 0 0 16,0-3-8-16,3-3-2 0,-3 7 0 0,0-1 0 15,4-6-12-15,-4 6-9 0,0 0 12 0,3-6-12 0,1 4 0 0,-4 2 0 0,4 0 0 16,-4 0-12-16,3 0-4 0,1-6-1 0,-1 12 0 15,1-6 0 1,-1 1-29-16,1 5-6 0,-1-6 0 0,1 0-1 16,-1 3-21-16,1 0-4 0,-1 0-1 0</inkml:trace>
  <inkml:trace contextRef="#ctx0" brushRef="#br0" timeOffset="-160533.416">28321 4976 787 0,'0'0'22'0,"0"0"6"0,0 0-28 15,0 0 0-15,0 0 0 0,0 0 0 0,0 0 56 0,4-2 7 16,-4 2 1-16,7 0 0 0,-7 0-10 0,0 0-2 0,0 0 0 16,7 0 0-16,-4-3-32 0,4 0-6 0,-3 0-2 0,3 0 0 15,-4 3-12-15,-3 0 0 0,4-6 0 0,3 0 0 16,-7 6 0-16,3 0 0 0,4 0 0 0,-3-6 0 16,3 6 0-16,-3 0-10 0,3-6 2 0,0 0 0 15,0 6-13-15,-4-6-3 0,1 6 0 0,3 0 0 16,-4-5-12-16,-3 5-4 0,4 0 0 15,-4 0 0-15,0 0 20 0,0 0 3 0,0 0 1 0,0 0 0 16,0 0 6-16,0 0 2 0,0 0 0 0,0 0 0 16,0 0 22-16,0 0 5 0,0 0 1 0,0 0 0 15,0 0-20-15,0 0 0 0,0 0 0 0,-7-6 0 16,0 12 0-16,0-6 0 0,7 0 0 0,-7 0 0 16,0 5 0-16,0 1 0 0,7-6 0 0,-7 6 0 15,-1 0 0-15,8-6 0 0,-7 6 0 0,7-6 0 16,-7 6 0-16,7-6-9 0,-3 6 1 0,3-6 0 15,0 0 8-15,0 0 0 0,0 0 0 0,0 0 0 16,0 0 0-16,-7 0 0 0,7 0 0 0,0 0 0 16,0 0 0-16,0 0 0 0,0 0 0 0,0 0 0 15,0 0 0-15,-4 6 0 0,1 2 0 0,3 4 0 16,0-12 0-16,-4 6 11 0,4-6-3 0,0 6 0 16,0 0-8-16,0 0 0 0,0 5 0 0,0-11 8 15,0 3 2-15,0 9 0 0,4-6 0 0,-4 0 0 16,3 0-10-16,-3-6 0 0,4 6 0 0,-1 0 0 0,-3-6 0 15,0 5 0-15,0-5 0 0,4 6 0 0,-1 0 0 0,4 0 0 16,-3 0 0-16,3-3 0 16,0 3-24-16,0-6-6 0,0 6-2 0</inkml:trace>
  <inkml:trace contextRef="#ctx0" brushRef="#br0" timeOffset="-159968.825">28575 4888 929 0,'0'0'26'0,"0"0"6"0,0 0-32 0,0 0 0 0,0 0 0 0,0 0 0 16,0 0 21-16,0 0-2 0,0 0-1 0,0 0 0 15,0 0-18-15,0 0 0 0,0 6 0 0,0-6 0 16,0 0 0-16,0 0 0 0,0 0 0 0,0 0 0 16,0 6 10-16,0-6-2 0,0 0 0 0,0 0 0 15,0 0-8-15,0 0 0 0,0 0 0 0,0 0 0 16,0 0 28-16,0 0 3 0,0 0 1 0,0 0 0 15,0 0-32-15,-4 0 0 0,1-12 0 0,-1 6 0 0,4 0 0 16,-3 1 0-16,3 5 0 0,0 0 0 0,0 0 12 0,0 0-3 0,0 0-1 0,0 0 0 16,0 0-8-16,0 0-11 0,0 0 3 0,0 0 0 15,0 0 8-15,-7 5 0 0,0 1 0 0,3 6 0 32,-3-6-28-32,4 0-3 0,-4 3-1 0,3 2 0 0,1-5 32 0,-1 6 0 0,1-6 0 0,-1 0 0 15,4 0 0-15,-4 3 0 0,1-4 0 0,3 7 0 16,-4-6 0-16,4-6 0 0,-3 12 0 0,3-6 0 31,0-6 26-31,-4 6 11 0,1-1 3 0,3-5 0 0,0 9-13 0,0 3-3 0,0-12 0 0,3 6 0 16,1 0 13-16,-1-6 3 0,1 6 0 0,-1 0 0 15,1-1-23-15,3-5-4 0,-3 6-1 0,3 0 0 16,0-6-12-16,0 0 0 0,-4 0 8 0,4 3-8 16,0 0-8-16,0-3-5 0,0-3-1 0,1 0-397 15,-1 3-79-15</inkml:trace>
  <inkml:trace contextRef="#ctx0" brushRef="#br0" timeOffset="-157997.737">28900 4838 529 0,'0'0'11'0,"0"0"2"0,0 0 1 0,0 0 2 0,0 0-16 0,0 0 0 0,3 0 0 0,-3 0 0 15,0 0 28-15,0 0 3 0,4 6 0 0,-1 3 0 16,-3-3-15-16,0 0-2 0,0 5-1 0,0 1 0 16,-3 0 6-16,-1-3 1 0,1 3 0 0,-1-1 0 15,0 7-20-15,1-6 0 0,-1 0 0 0,1 8 0 16,-1-8 26-16,1 0 2 0,-1-4 0 0,-3 4 0 16,7 0 0-16,-3-6 0 0,-1 6 0 0,4-12 0 15,-3 5 12-15,3-5 4 0,0 0 0 0,0 0 0 16,0 0 3-16,0 0 1 0,0 0 0 0,0 0 0 15,0 0 22-15,0 0 5 0,0 0 1 0,0 0 0 16,0 0-55-16,3-5-10 0,1-1-3 0,-1 0 0 16,1-6-8-16,-4 0 0 0,7-2 0 0,-4 2 0 15,1 0-32-15,-1-8-8 0,4 2-1 0,-3 0-1 16,3 1 27-16,-3-4 6 0,3-3 1 0,-4 13 0 16,1-10 8-16,-1 4 0 0,-3 5 0 0,4 0 0 15,-4-6 0-15,3 10 0 0,-3 2 0 0,0 0 0 16,0 0 0-16,0 6 0 0,0 0 0 0,0 0 0 15,0 0 0-15,0 0-16 0,0 0 4 0,-3 6 0 16,-1 6 12-16,4-7 0 0,-3 10 0 0,3-3 0 16,0-6 0-16,-4 6 0 0,4-1 0 0,0-2 0 15,0-9 0-15,0 0 0 0,0 0 0 0,4 12 0 16,-4-12 0-16,0 0 11 0,0 0-3 0,0 0 0 0,0 0 28 16,7 0 4-16,0 0 2 0,0 0 0 0,3 0-24 15,-2 0-5-15,-1-6-1 0,0 0 0 0,3-3-12 0,-3 9 0 16,0-6 0-16,4-5 0 0,-8 11 0 0,5-6 0 15,-1 0 0-15,-4-6 0 0,4 6 0 16,-3 0-12-16,-1 3 1 0,-3 0 0 16,0 3-45-16,4-2-10 0,3 2-2 0,-7 0 0 15,0 0 10-15,0 0 2 0,0 0 0 0,0 0 0 16,0 0 9-16,0 0 3 0,0 0 0 0,0 0 0 0,0 0 25 0,0 0 6 0,0 0 1 0,0 0 0 16,0 0 25-16,0 0 6 0,0 0 1 0,3 5 0 15,-3-5 25-15,0 0 6 0,0 0 1 0,4 9 0 16,-4 3-32-16,3-6-7 0,-3 6-1 0,4-6 0 15,-4-1 16-15,0 7 4 0,0-3 0 0,0 3 0 16,0-6-32-16,0-1 0 0,-4 1 0 0,1 12 0 16,3-12 12-16,-4 3-3 0,1 2-1 0,3-5 0 15,-4 6-8-15,1-6-11 0,3 0 3 0,0 3 0 16,-4 0-127-16,4-1-25 0,0-2-4 0</inkml:trace>
  <inkml:trace contextRef="#ctx0" brushRef="#br0" timeOffset="-157649.508">29196 5018 1146 0,'0'0'32'0,"0"0"8"0,0 0-32 0,-4 5-8 0,4-5 0 0,0 0 0 16,0 0 20-16,-3 3 4 0,3-3 0 0,0 0 0 16,0 0-15-16,0 0-9 0,0 0 12 0</inkml:trace>
  <inkml:trace contextRef="#ctx0" brushRef="#br0" timeOffset="-157185.927">29538 4815 1044 0,'0'0'21'0,"0"0"7"0,0 0-28 15,0 0 0-15,0 0 0 0,0 0 0 0,-7 0 50 0,7 0 5 0,-7 6 1 0,7-6 0 16,-7 0-13-16,3 6-3 0,-3-1 0 0,4 1 0 15,-1 3-25-15,1-3-6 0,3-6-1 0,-4 12 0 16,1-6-8-16,-1-1 0 0,1 1 0 0,3 6 0 16,-4-6 0-16,4-3 8 0,0 3-8 0,-3 6 8 15,3-7 18-15,-4 1 3 0,4 6 1 0,-3 0 0 16,-1-3-6-16,0 0-2 0,1 5 0 0,-1-2 0 16,1 0-10-16,-1-6-1 0,4 2-1 0,-3 1 0 15,3 0-10-15,-4-3 0 0,4-6 0 0,0 0 0 16,0 6 0-16,0-6-17 0,0 6 4 0,0-6 1 15,0 0-72-15,0 0-15 0,0 0-2 0</inkml:trace>
  <inkml:trace contextRef="#ctx0" brushRef="#br0" timeOffset="-156805.322">29369 4788 756 0,'0'0'32'0,"0"0"-32"16,0 0 43-16,0 0 2 0,0 0 1 0,0 0 0 15,0 0-13-15,0 0-2 0,0 0-1 0,0 0 0 16,0 0 18-16,0 0 3 0,0 0 1 0,0 0 0 15,0 0-2-15,0 0 0 0,3 3 0 0,4-3 0 16,0 0-29-16,-3-3-5 0,3 0-2 0,0 0 0 16,0 3-14-16,-3-3 0 0,3 1 8 0,0 2-8 15,0 0 11-15,0-6-1 0,0 6 0 0,0-6 0 16,-4 6-10-16,5 0 0 0,-1 0 0 0,-4 0 0 16,4 0 0-16,0 0 0 0,-3 0 0 0,3 0 0 15,-4 6 0-15,4-6 0 0,-3 0 0 0,3 0 0 16,0 6-12-16,0-6 1 0,-3 0 1 0,3 0 0 15,0 0-136-15,3 0-27 0,-3 0-6 0</inkml:trace>
  <inkml:trace contextRef="#ctx0" brushRef="#br0" timeOffset="-156207.929">29619 4944 718 0,'0'0'30'16,"0"0"-30"-1,0 0 75-15,0 0 9 0,0 0 1 0,0 0 1 16,0 0-16-16,0 0-3 0,0 0-1 0,0 0 0 15,0 0-29-15,0 0-5 0,0 0-2 0,-3 6 0 16,3 0-13-16,0-6-2 0,0 6-1 0,-4 3 0 16,4 2-2-16,0-5-1 0,-3 6 0 0,3-6 0 15,0 6-1-15,0-7 0 0,0 7 0 0,0-3 0 16,0-3-10-16,3 0 0 0,-3 6 0 0,0-7 0 16,0 1 0-16,0 0 8 0,4 3-8 0,-1-3 8 15,-3 6-8-15,4-6 0 0,-1 5 9 0,-3-5-9 16,0-6 0-16,0 0 0 0,4 6 0 0,-4-6 0 0,0 0 23 15,0 0 0-15,3 0 0 0,4 0 0 0,-3 0 5 0,3-6 2 0,4 6 0 0,-4-6 0 16,0-5 0-16,3 5 0 0,-3-6 0 0,4 3 0 16,-4 3-22-16,0-11-8 0,0 11 0 0,-3-6 9 15,3 0-9-15,-4 0 0 0,1 4 0 0,3 2 0 16,-4 0-17-16,1 0-6 0,-1 0-1 0,-3 6 0 16,0-6-30-1,0 6-6-15,0 0-2 0,0 0 0 0,0 0-27 16,0 0-6-16,0 0-1 0</inkml:trace>
  <inkml:trace contextRef="#ctx0" brushRef="#br0" timeOffset="-155751.121">29965 4759 665 0,'-4'12'28'15,"-3"-6"-28"-15,4-1 69 0,-4 1 9 0,3 3 2 0,-3-3 0 16,4 6-7-16,-1-6-1 16,1 0 0-16,-1-1 0 15,1 1-12-15,-1 3-4 0,4 3 0 0,-4 0 0 16,4-7-27-16,-3 7-5 0,3 0-2 0,-4-3 0 0,4 3 6 0,-3-1 2 16,3 1 0-16,-4 0 0 0,4-6-8 0,-3 3-2 0,-1 8 0 0,1-11 0 15,-1 6-20-15,1 0 0 0,-1-4 0 0,4 4 0 16,-3 0 11-16,-1-6-3 0,4 0 0 0,0 5 0 15,-3-5-8-15,-1 0 0 0,4 3 0 0,0-3 0 16,-3 0-8-16,3 0-1 0,0-6 0 0,0 6 0 16,0 5-7-16,0-11-2 15,0 6 0-15,0-6 0 0,0 0-59 0,0 0-12 0,0 0-3 16</inkml:trace>
  <inkml:trace contextRef="#ctx0" brushRef="#br0" timeOffset="-155305.408">30067 4821 563 0,'0'0'16'0,"0"0"4"0,0 0-20 0,0 0 0 0,0 0 0 0,0 0 0 16,0 0 36-16,0 0 3 0,0 0 1 0,0 0 0 16,0 6 3-16,0-6 1 0,0 0 0 0,0 0 0 15,0 0-13-15,0 0-3 0,0 0 0 0,0 0 0 16,4 5-12-16,-4-5-4 0,0 0 0 0,3 6 0 16,-3-6-12-16,4 9 0 0,-4-3 0 0,0-6 0 15,0 0 23-15,0 6 1 0,0 6 1 0,-4-7 0 16,4 1 11-16,-3 6 3 0,-1-6 0 0,-3 3 0 15,4 3 4-15,-1-1 1 0,1 7 0 0,-4-6 0 16,3 0-26-16,1 8-5 0,-5-8-1 0,5 0 0 16,-1 2-3-16,-3 4-1 0,7-6 0 0,-3-1 0 15,3 1-8-15,-4 0 0 0,4 3 0 0,-3-9 0 16,3 5 0-16,0 1 0 0,0-3 0 0,0-3 0 16,-4 6 0-16,4-7 0 0,0-5 0 0,0 0 0 15,0 0-17-15,0 0-6 0,0 0-1 0,0 0 0 16,0 0-64-16,0 0-12 0,0 0-4 0,0-5 0 15,0-1-19-15,0 3-4 0,4-6-1 0</inkml:trace>
  <inkml:trace contextRef="#ctx0" brushRef="#br0" timeOffset="-154920.905">30131 5050 1108 0,'0'0'24'0,"0"0"6"0,0 0 1 0,0 0 0 0,0 0-31 0,0 0 0 0,0 0 0 0,0 0 0 15,0 0 37-15,0 0 2 0,0 0 0 0,0 0 0 16,0 0-19-16,0 0-3 0,0 0-1 0,3 6 0 16,1 0-1-16,-4-6-1 0,0 0 0 0,3 6 0 15,1-1-14-15,-4 7 9 0,3-6-9 0,-3 3 8 16,0-3 0-16,0 6 0 0,0-1 0 0,-3-5 0 0,3 6-8 0,-4-3 0 16,1 3 0-16,3-1 0 15,-4-5 0-15,1 0 0 0,3-6 0 0,0 6 0 16,-4 6-18-16,4-6 4 0,0 2 1 0,-3 4 0 15,3-12-27-15,0 6-4 0,0-6-2 0,0 0 0 16,0 0-13-16,0 0-2 0,0 0-1 0</inkml:trace>
  <inkml:trace contextRef="#ctx0" brushRef="#br0" timeOffset="-153986.182">30258 5153 801 0,'0'0'16'0,"0"0"5"0,-4 6-21 0,4-6 0 0,0 0 0 0,0 0 0 15,0 0 54-15,0 0 6 0,0 0 2 0,0 0 0 16,0 0 13-16,0 0 2 0,0 0 1 0,0 0 0 16,0 9-11-16,0-9-3 0,0 11 0 0,0-11 0 15,4 6-35-15,-4-6-7 0,3 6-2 0,-3-6 0 16,0 0-6-16,0 0-2 0,0 0 0 0,0 0 0 15,0 0-12-15,4 6 0 0,-4 0 0 0,3 0 0 16,-3-3 0-16,0 5 9 0,4 1-1 0,-4-3 0 16,0 0-8-16,3 0 0 0,-3 0 0 0,0-6-11 15,0 6 11-15,0-6 0 0,0 0 0 0,4 11 0 16,-4-11 8-16,0 0 4 0,0 0 1 0,0 0 0 16,7 0 16-16,-7 0 3 0,7-5 1 0,-3-1 0 15,3 6-14-15,0-6-3 0,3 0-1 0,-3 0 0 16,0 6-5-16,0-12-1 0,0 6 0 0,1-2 0 15,-1 5-9-15,0 0 0 0,0-3 0 0,0 0-11 0,-4 0 11 16,4-6 0-16,0 6 0 0,-3-5 0 0,-1 5-8 16,4 0 8-16,-7 3-8 0,0 3 8 15,4-6-15-15,-4 0 3 0,4 0 0 0,-4 6 0 16,0-11-32-16,0 11-5 0,-4-6-2 0,4 6 0 16,0 0-98-16,0 0-20 0,0 0-4 0</inkml:trace>
  <inkml:trace contextRef="#ctx0" brushRef="#br0" timeOffset="-153294.108">30674 5026 858 0,'0'0'36'16,"0"0"-28"-16,0 0 80 16,0 0 17-16,0 0 3 0,0 0 1 0,0 0-8 0,0 0-1 0,0 0-1 0,0 0 0 15,0 0-39-15,0 0-8 0,0 0-2 0,0 0 0 16,0 0-33-16,-11 9-6 0,4 0-2 0,0-3 0 16,7-6-9-16,-7 6 12 0,4 0-12 0,3-6 12 15,-7 11-12-15,0 1 0 0,3-9 0 0,-3 6 0 16,4 0 0-16,-5-3 0 0,5 0 0 0,3-6-11 15,-4 11 11-15,4-11 0 0,-3 6 8 0,3-6-8 16,0 0 0-16,0 0 0 16,0 0 0-16,0 0 0 0,-4 12 0 0,4-12 0 0,0 0 0 0,0 0 0 15,0 0 0-15,0 0 0 0,0 0 0 0,0 0 0 16,0 0 0-16,0 0-8 0,0 0 0 0,0 0 0 16,0 0 8-16,4 3 11 0,-4-3-3 0,0 0 0 15,3 3-28-15,1 0-7 0,-4-3-1 0,3 3 0 16,-3-3 28-16,4 3-8 0,3 3 8 0,-7-6 0 15,0 0-13-15,0 0 2 0,4 5 1 0,-4-5 0 16,3 6 10-16,1 0 0 0,-1 0 0 0,-3-6 0 16,0 0 0-16,0 0 0 0,0 0 0 0,0 0 0 15,4 6 0-15,-4 0 0 0,0 0 0 0,0 0 0 16,0 2 0-16,0-2 0 0,-4 6 0 0,1-12 0 16,3 6 0-16,-4 6 0 0,1-6 0 0,3-1 0 15,-4 1 0-15,4-6 0 0,-3 6 0 0,3-6 8 16,-8 9-8-16,8-9 8 0,-7 0-8 0,7 0 8 15,-3 6-8-15,3-6-13 0,0 0 3 0,-7 6 1 16,7-6-43-16,-7 0-8 0,0 0-1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3-30T19:32:07.3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6540 13740 596 0,'0'0'25'0,"0"0"-25"16,0 0 62-16,0 0 7 0,0 0 2 0,0 0 0 15,0 0-9-15,0 0-2 0,0 0 0 0,0 0 0 16,0 0-18-16,0 0-4 0,0 0-1 0,0 0 0 16,0 0 6-16,0 0 1 0,0 0 0 0,0 0 0 15,0 0 6-15,0 0 2 0,0 0 0 0,0 0 0 16,0 0-1-16,0 6 0 0,0-6 0 0,0 6 0 16,0 6-1-16,-3-12 0 0,3 0 0 0,0 12 0 15,0-6-21-15,0 2-4 0,0-8-1 0,0 6 0 16,0-6-4-16,-4 6-2 0,4-6 0 0,0 0 0 15,0 0-6-15,0 0-2 0,0 0 0 0,0 0 0 16,0 0-10-16,0 0 10 0,0 0-10 0,0 0 10 16,0 0-10-16,0 0 0 0,0 0 0 0,0 6 8 15,0-6-28-15,0 9-7 0,4 0-1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3-31T19:28:01.4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5782 12270 1036 0,'0'0'23'0,"-4"-5"5"0,1 5 0 0,3 0 1 0,0 0-29 0,-11 0 0 0,11 0 0 0,-7 0 0 15,0 0 61-15,4-6 7 0,-4 3 0 0,3 3 1 16,4 0-21-16,0 0-5 0,0 0-1 0,0 0 0 0,0 0-8 16,0 0-2-16,0 0 0 0,0 0 0 15,0 0-6-15,0 0-2 0,-3 9 0 0,3-9 0 16,0 0-6-16,-4 5-2 0,1 7 0 0,-1-6 0 0,1 0-6 0,-1 0-2 15,4 3 0-15,-4 2 0 0,1 1-8 16,3-6 0-16,-7 6 0 16,3 0 0-16,4 2 0 0,-3 4 0 0,-1-6 0 0,1 2 0 0,-1-2 13 15,1 0 1-15,-1 6 0 0,1-4 0 0,-1-2 30 16,1 0 5-16,3 5 2 0,-4-5 0 0,4-6-51 16,-3 3-25-16,6 3 2 0,-3-12 1 0,0 5 22 0,4 1 0 15,-4 0 0-15,0-6 0 0,0 0 0 16,0 0 0-16,3 6 0 0,1 0 0 0,3 0 0 15,-7-6 0-15,3 0 0 16,-3 0 0-16,7 0-87 0,0-6-16 0,-7 6-3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4T14:05:58.6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3298 6049 1288 0,'0'0'54'0,"0"0"-43"16,0 0 37-16,0 0 7 0,0 0 1 0,0 0 1 16,0 0-47-16,0 0-10 0,8 0 0 0,-5 6-422 15,4-6-83-15</inkml:trace>
  <inkml:trace contextRef="#ctx0" brushRef="#br0" timeOffset="50656.148">5038 6667 494 0,'0'17'10'0,"0"-5"2"0,3-9-12 0,-3 3 0 0,0 0 0 0,0-6 0 15,0 9 0-15,0 0 11 0,0 2-11 0,0-11 10 16,0 6-10-16,0-6 0 0,0 0 0 0,4 6 8 16,-4-6 7-16,0 6 1 0,0-6 0 0,0 0 0 15,0 0 26-15,0 0 6 0,0 0 0 0,0 0 1 16,0 0-11-16,0 0-2 0,7 3-1 0,-7-3 0 16,0 0-4-16,0 0-1 0,0 0 0 0,0 0 0 15,3 3-6-15,4-6 0 0,0 3-1 0,-3-3 0 16,3-3-4-16,-3 6-1 0,3-6 0 0,0 0 0 15,-4 0-18-15,4 1 0 0,0-7 8 0,0 6-8 16,0 0 9-16,8-3-1 0,-8 3-8 0,3-5 12 16,-3-1-3-16,4 6-1 0,-1-6 0 0,1 0 0 15,3-2 0-15,-3 2 0 0,3 0 0 0,0-11 0 16,3 8 7-16,1-3 1 0,-4-5 0 0,4 2 0 16,0 4-5-16,-1-7-1 0,1 4 0 0,3-4 0 15,-3 0-10-15,-1 4 0 0,4-9 0 0,1 8 8 16,-1-8-8-16,0 2 12 0,4-2-12 0,-8-4 12 0,1 10-12 15,3-1 0-15,-3 4 0 0,-1 2 0 0,1-8 0 16,-4 8 8-16,-3-11-8 0,3 8 8 0,-4-3-8 16,4 7 0-16,-3-7 0 0,0 10 0 0,-1-10 0 0,-3 9 0 15,4-2 0-15,3-1 0 0,-7 6 0 0,0-8 0 16,4 2 0-16,-4 6 0 0,0-5 8 0,0 2 0 16,-4 3 0-16,1 6 0 0,-1-5-8 0,1 5 0 15,-1-6 0-15,-3 6 0 16,0 0 0-16,0 6 8 0,0 0-8 0,-3-6 8 0,3 6 0 0,0 0 0 15,-4-3 0-15,-3 1 0 0,0 2-8 0,0 0 0 0,-3 0 0 16,-1 2 0-16,8 1-16 0,-8 0-4 0,0 3-2 0,4 3 0 16,-3-9 10-16,3 12 1 0,-7-6 1 0,3 0 0 15,0-1 10-15,-3 7 0 0,4-3 0 0,-1 9-8 16,1-7 8-16,-5 1-8 0,-6 6 8 0,7-3-8 16,-3 2 8-16,-1 7 0 0,0-4 0 0,1 4-8 15,2-4 8-15,-6 10 0 0,4-7 0 0,-1 4-8 16,0-4 8-16,1 4 0 0,-1 2 0 0,4-11 0 15,-4 14 0-15,4-8 0 0,0 5 0 0,0-3 0 16,0 4 0-16,0-4-15 0,0-2 3 16,7 2 0-16,-4-2 12 0,0 2 0 0,-3-2 0 0,7-1-9 15,0-5 9-15,0 8 0 0,0-8 0 0,4-3 0 16,-1 8 0-16,1-11 0 0,-1 3 0 0,4 2-8 16,-3-5 8-16,3 0-8 0,0 5 8 0,0-11-8 15,0 3 8-15,3 3 0 0,1-6 0 0,-1 6-8 16,1-1 8-16,-1-5 0 0,1 3 8 0,-1 0-8 15,1-3 0-15,3 8 0 0,-4-8 0 0,4 0 0 16,0 6 0-16,4-9 0 0,-4 3 0 0,0 3 0 16,-3-4 0-16,6 4 0 0,-3-9 0 0,4 6-8 15,-1 0 8-15,1-6 0 0,3 6 0 0,-3-6 0 0,3 6 0 0,4-6 0 16,-1 0 0-16,-6 0 0 0,6 0 9 16,1 0-9-16,3-6 12 0,-3 6-12 0,3-6 10 0,-3 0-10 15,3 0 8-15,-4-3-8 0,5-5 8 0,-5 5-8 16,1-3 8-16,3 0-8 0,-7-2 0 0,4 5 0 0,-1-3-9 15,1 3 9-15,0-2-8 0,-1-1 8 0,4 6 0 0,-10-3 0 16,3 0 0-16,0 0 0 0,0-2 0 0,1 5 0 16,-8-6 25-16,3 6 6 0,-3-3 1 0,0-2 0 15,0 5-32-15,0 0-16 16,4 0 1-16,-4 0 1 0,-3 0 14 0,3-6 0 0,-4 4 0 16,1 2 0-16,3-3 0 0,-4 6 0 0,4-3 8 0,-3 0-8 15,-1 0 0-15,1-5 10 0,-1 5-10 0,1 0 8 16,-1 0-8-16,-3 3 0 0,4-3 0 0,-4 3 8 15,0 3-8-15,0-3 0 0,0 3 0 0,0 0 8 16,0 0 0-16,0 0 0 0,0 0 0 0,0 0 0 16,0 0-8-16,-11-6 12 0,4 6-12 0,-3 0 12 15,-4 6-12-15,3-6 0 0,4 6 0 0,-11 3-11 16,8 3-1-16,-4-6 0 0,0 11 0 0,-1-5 0 16,1 0 12-16,0 2-8 0,0 4 8 0,4-6-8 15,-5 0 8-15,-2 2 0 0,6-2 0 0,-3 6 0 16,0-7 0-16,0 4 0 0,3 3 0 0,-3-1-8 15,4-5 8-15,3-3 0 0,0 3 0 0,-1 0-8 0,-2-1 8 16,3 1-8-16,3-6 8 0,1 0-8 0,-1 3 8 16,4-9-12-16,-3 8 12 0,3-8-12 0,0 0 12 15,0 9-12-15,0-9 12 0,0 0-12 0,0 0 4 0,0 0 0 16,3 6 0-16,1-6 0 0,-4 0 8 0,7 6-12 16,0 0 12-16,3 0-12 15,-2-6 12-15,-1 0 0 0,0 0 0 0,0 0 0 0,0 0 0 16,3 0 0-16,-3 0 0 0,4 0 0 0,-4 0 0 0,4 0 0 15,-1-6 0-15,4 6 0 0,-3-6 0 0,6 6 0 16,-6-6 0-16,3 0 0 0,0 0 0 0,0 3 0 0,-3-2 0 0,3-4 0 16,-3 3 9-16,3 3-9 0,3-3 12 0,-2 0-12 15,-1-6 8-15,3 7-8 0,1-4 0 0,0 0 0 16,-1 3 8-16,-3 0-8 0,7 3 0 0,-10-9 0 16,3 1 0-16,4 5 0 0,-4 0 0 0,4-6 0 15,-4 6 8-15,3 0-8 0,5 3 0 0,-8-8 0 16,7-1 13-16,-4 0-4 0,1-2-1 0,0 2 0 15,-1 0-8-15,4 0 8 0,-3 0-8 0,3-2 8 16,0 2-8-16,-3 0 8 0,3 1-8 0,0-1 8 16,-3 0-8-16,0 3 0 0,-1 3 0 0,1-5 8 15,0 5-8-15,-4 0 0 0,7 0 0 0,-11 0 8 16,5 6-8-16,-5-6 0 0,4 3 0 0,0 0 0 16,-7-3 0-16,4 6 0 0,0-6 0 0,-1 4 0 15,-3 2 0-15,4 0 8 0,-1-6-8 0,-6 6 8 16,3 0-8-16,-7 0 0 0,7-6 0 0,-7 6 0 15,7 0 0-15,-7 0 0 0,4 0 0 0,-4 0 0 16,0 0 0-16,0 0 8 0,7 6-8 0,-7-6 8 0,0 0-8 16,3 6 0-16,-3-6 0 0,4 8 0 0,-4-8 0 0,0 6 8 15,0-6-8-15,0 12 8 0,0-6-8 16,0 6 8-16,-4-6-8 0,4 5 8 0,0-8-8 0,-3 6 0 16,3-3 0-16,-4 3 8 0,1-3-8 0,-1 5 0 15,1-5 0-15,-1 6 8 0,1-6-8 0,-4 3 0 0,3 2 0 0,0 1 8 16,1-6-8-16,-4 6 0 0,0-3 9 15,0 5-9-15,0-5 0 0,3 3 8 0,-3-6-8 16,0 6 0-16,0-7 0 0,0 1 8 0,0 0-8 0,-4-3 0 16,4 3 0-16,-3 0 8 0,-1 0-8 15,0 0 0-15,8-6 0 16,-11 6 8-16,0-1-8 0,3-5 0 0,-3 6 0 0,3 0 0 0,-3-6 0 0,0 3 0 16,0 0 0-16,4-3-12 0,-1 0 2 0,-7 3 0 15,4-3-4-15,0 0-1 0,0 0 0 0,0 0 0 16,-4 0-15-16,4 0-3 15,0 0-1-15,3 0 0 0,-6 0 19 0,3-3 4 0,3 3 1 0,1-3 0 16,-5 0 10-16,5 3 0 0,-1-6 0 0,1 0 0 16,3 6 0-16,-4-5 0 0,8-1 0 0,-5 0-8 15,-2 0 8-15,3 0 0 0,3 3 8 0,4 3-8 16,-3-6 14-16,-4 3-2 0,7 3 0 0,-4-6 0 16,4 3-3-16,-3-2-1 0,3-1 0 0,-4 0 0 15,4 0 2-15,0 0 0 0,0 0 0 0,0 6 0 16,0 0-10-16,0-9 0 0,0 9 0 0,0 0 0 15,0 0 0-15,0 0 0 0,0 0-12 0,0 0 12 16,0 0-16-16,7 3 5 0,-3 3 1 0,3-6 0 0,-4 0 10 16,4 6 0-16,7 0 0 0,-6 0-8 0,-5 0 8 0,8-6 0 15,-1 11 0-15,1-11 0 0,-1 6 0 0,4 0-8 0,-3-3 8 16,3 3-8-16,0 0 8 0,7-6 0 0,-6 6 0 16,2-6-8-16,1 6 0 0,3 0 0 0,-3-6 0 15,3 5 0 1,0-5-19-16,-3 0-3 0,-1 0-1 0,4 0 0 15,1 0-37-15,-1-5-7 0</inkml:trace>
  <inkml:trace contextRef="#ctx0" brushRef="#br0" timeOffset="66524.848">8717 6717 405 0,'0'0'8'0,"0"0"4"16,0 0-12-16,0 0 0 0,0 0 0 0,0 0 0 0,0 0 24 0,0 0 4 0,0 0 0 0,0 0 0 16,0 0-12-16,0 0-3 0,0 0 0 0,0 0 0 15,0 0 7-15,0 0 0 0,0 0 1 0,0 0 0 16,0 0 10-16,0 0 1 0,0 0 1 0,0 0 0 15,0 0-2-15,4 3-1 0,-4-3 0 0,0 0 0 16,0 0-2-16,0 0 0 0,0 0 0 16,0 9 0-16,0-9-16 0,0 0-4 0,0 0-8 0,0 5 12 15,7 1-3-15,-7-6-1 0,0 0 0 0,0 0 0 16,0 0-8-16,0 0 0 0,0 0 0 0,0 0 0 16,0 0 12-16,0 0 1 0,0 0 0 0,0 0 0 15,0 0-1-15,0 0 0 0,0 0 0 0,0 0 0 16,0 0-12-16,0 0 9 0,0 0-9 0,3 0 8 15,4 0-8-15,-3-6 8 0,6 1-8 0,-3-4 8 16,4 6-8-16,-4-3 0 0,4 3 0 0,-4-3 8 16,3 0-8-16,-3 0 0 0,4 0 0 0,0-5 0 15,3 11 8-15,-4-6-8 0,4 0 12 0,-3-3-4 16,3-3-8-16,-3 6 8 0,3-5-8 0,-4 5 8 0,4-6-8 16,-3 0 0-16,3 4 0 0,-3-1 8 0,3 0-8 0,-4 3 0 15,1 0 0-15,0-6 8 0,-1 1-8 16,-3 5 0-16,0 0 0 0,0 0 8 15,-3 3-8-15,3-3 0 0,-4 6 0 0,1-6 8 16,-4 6-8-16,0 0 12 0,0 0-12 0,0 0 12 0,0 0-4 0,0 0 0 16,0 0 0-16,0 0 0 0,0 0 10 0,0 0 2 15,0 0 0-15,-7 6 0 0,0 0-20 0,0 0 0 16,0 0 0-16,0 3 0 0,0 2 10 0,0-5-2 16,-4 0 0-16,4 6 0 0,0-6-20 0,-4 8-5 15,4-2-1-15,0-6 0 0,-3 6 6 0,-1-6 2 0,4 5 0 16,0 1 0-16,0-3-5 0,0 3-1 0,0 0 0 15,0-1 0-15,0 1-2 0,0-3-1 0,0 9 0 0,-1-7 0 16,1 1 1-16,4-3 0 16,-1 6 0-16,1-1 0 0,-1-8 18 0,1 6-10 15,-1 0 10-15,4-3-8 0,0-1 8 0,0-2 0 0,-3 3 0 0,3 3-8 16,3-6 8-16,-3 5 0 0,0-5-9 16,4-3 9-16,-4 6 0 0,3-3 0 0,1 3 0 0,-1-3 0 15,1 0 0-15,-1-1 0 0,1 1-9 0,-1 0 9 16,5-6 0-16,-1 6 0 0,0-3 0 0,-4 0 0 15,4 3 0-15,0-3 0 0,0 0 0 0,0-3 0 16,0 0 0-16,1 0 0 0,2 0 8 0,-3 0-8 16,4-3 12-16,-1 0-3 0,-3-6-1 0,4 6 0 15,0-3 2-15,-1 0 0 0,1 0 0 0,-1 1 0 16,1-1-2-16,-1-6 0 0,1 0 0 0,0 3 0 16,-1 3-8-16,4-5 0 0,-3-1 0 0,-1-3 0 15,1 3 0-15,3 1 0 0,-3-1 0 0,-1-6 0 0,-3 4 0 16,4-4 0-16,0 6 0 0,-1 0 0 15,-3-5 0-15,0 2 0 0,4 3 9 0,-4-5-9 0,0 11 0 0,0-9 8 16,-3 3-8-16,3-5 0 16,-4 11 0-16,-3-6 0 0,4 0 0 0,-1 4 0 0,-3-4 0 0,-3 6 8 15,3-6-8-15,-4 6 0 16,1-6 0-16,-1 4 8 0,1 2-8 0,-1 0 0 0,0 0 0 0,-3 6 0 16,4-6 0-16,-4 0-8 0,0 0-4 15,3 6-1-15,4 0 0 0,-10-5 0 0,3-1 2 0,-4 6 1 16,0 0 0-16,1 0 0 15,3 0 10-15,-4 0 0 0,1 0 0 0,3 0 0 0,-4 0 0 0,0 6-16 16,4-6 2-16,0 5 1 0,-3-5 13 0,-1 6-9 16,1 0 9-16,-1 0-8 0,4-3 8 0,0 3-8 0,0 0 8 0,0-3-8 15,0 5 8-15,0-2 0 16,0 6 0-16,0-6 0 0,3 0 0 0,-3 0 0 0,7-6 0 0,-4 3-8 16,4-3 8-16,-3 11 0 0,3-5 0 15,0-6 0-15,3 6 0 0,-3-6 0 0,4 12 0 0,-1-6 0 16,5-6 0-16,-1 6 11 0,0-6-3 0,0 6 0 15,0-1 0-15,0-2-8 0,0 0 12 0,0 3-4 16,0-3 5-16,4-3 1 0,-1 3 0 0,1 0 0 16,-4-3-2-16,3 0 0 0,1 0 0 0,-4 6 0 15,4-6-4-15,-1 0 0 0,-3-6-8 0,4 6 12 16,-4 0-12-16,3-3 0 0,-2 3 0 0,-1 0 0 16,0-3 8-16,3 3-8 0,-3 0 11 0,4 0-11 15,-1 0 10-15,1-3-10 0,0 3 8 0,-1-6-8 16,1 3 0-16,-1 0 0 0,1-8 0 0,-1 11 0 15,5-6 8-15,-5 0-8 0,1 0 8 0,-4 0-8 16,3-3 0-16,1 6 0 0,-4-5 0 0,4 5 0 0,-4 0 0 0,0 3 0 16,0-6 0-16,0 6 12 15,-4-6-12-15,4 6 0 0,1-6 0 0,-5 6 0 0,-3 0 0 0,7 0 0 16,-3 0 0-16,3 0 0 16,-4 0 0-16,-3 0 0 0,7-6 0 0,-7 6 0 0,0 0-9 0,0 0 9 15,4 0-12-15,-4 0 12 16,0 0-13-16,0 0 4 0,0 0 1 0,7 6 0 0,-4-6 8 0,1 6-8 0,-4-6 8 0,3 6-8 15,1 3 8-15,-4 2 0 16,0-5 0-16,0 6 0 0,0 0 0 0,0-6 0 0,0-6 8 0,-4 11-8 16,1-5 0-16,-1 6 0 0,1 3 0 0,-4-3 0 15,3-1 0-15,-3 1 0 0,4-3 0 0,-4 0 0 16,3 5 0-16,-3-2 0 0,0-6 0 16,3 0 0-16,1 0 11 0,-4 6-3 0,3-7 0 0,1 4 0 15,3-9-8-15,-7 0 0 0,7 0 0 16,-7 6 0-16,7-6 0 0,0 0 8 0,0 0 0 15,0 0 0-15,0 0-8 0,-7 0 0 0,7 0 0 0,0 0 0 16,0 0 0-16,0 0 8 0,0 0-8 0,0 0 8 16,0 0-8-16,0 0 0 0,0 0 0 0,0 0 0 15,3-6 0-15,-3 0-11 0,7 1 3 0,-3-1 0 16,3-3 8-16,0 6 0 0,0 0 8 0,0-3-8 16,4 0 0-16,-1 0 0 0,1 0 0 0,-1 1 0 15,1-7 0-15,3 3 0 0,-3 0 0 0,3 6 0 0,0-3 0 0,0-5 0 16,4 5 0-16,-4 0 0 15,0 0 0-15,0-6 0 0,-4 6 0 0,5 0 0 0,-5 3 0 0,4-8 0 16,-3 5 0-16,-1 0 0 16,5 0 0-16,-5 0 0 0,4-3 0 0,0 4 0 0,0-1 0 0,-3 0 0 15,0 6 0-15,-1-6 0 16,1 6 0-16,-4-6 0 0,0 6 0 0,0 6 0 16,0-6 0-16,-3 0 0 0,3 6 0 0,-7-6 0 15,3 0 0-15,-3 0 0 0,4 6 0 0,-1 2-8 0,1-5 8 0,-1 6 0 16,1-3 8-16,-1 0-8 15,1 0 0-15,-4-6 0 0,3 6 0 0,1 0-8 0,-4-1 8 0,3 4 0 16,-3-3 0-16,0 6 0 16,0-6 0-16,0-962 0 0,0 1935 0 0,0-967 0 0,0-3 0 0,0 9 8 0,-3-7-8 0,-4-5 11 15,3 6-11-15,1 3 0 16,-1 2 0-16,1-5 0 0,-4 0 0 0,3 0 8 0,1-1-8 0,-1 4 8 16,1-9-8-16,-5 6 0 0,5-6 0 0,-1 5 8 15,1-8-8-15,3-3 0 0,0 0 0 0,0 0 0 16,0 0 0-16,0 0 0 0,0 0 0 0,0 9 0 15,0-9 0-15,0 0-11 0,0 0 11 0,0 0-8 16,3 3 8-16,-3-3-12 0,11 0 12 0,-7-3-12 16,3 0 4-16,0-3 0 0,3 3 0 0,1-8 0 15,-1 5 8-15,1-6 0 0,-4-3 0 16,4 6-8-16,3-2 8 0,0 2 0 0,-4-3 0 0,8 0 0 16,-4-5 0-16,0-4 0 0,0 9 0 0,1-11 0 15,2 5 0-15,4 3 0 0,-3-2 0 0,0-1 0 16,3 3 0-16,-4-2 11 0,1-7-3 0,3 4 0 15,-3 2-8-15,3-5 8 0,0 5-8 0,0 3 8 16,-3-8-8-16,0 5 12 0,3-2-12 0,-4 2 12 0,1 0 0 16,-4 4 0-16,0-4 0 0,4 0 0 15,-4-2-2-15,-3 8 0 0,3 0 0 0,-4-5 0 0,1 2 0 0,0 3 0 16,-4-6 0-16,0 7 0 16,0 5-2-16,-4-6 0 0,4 3 0 0,-3 3 0 0,-1-5-8 0,1 5 0 15,-4 6 0-15,0 0 0 0,0 0 0 0,0 0 0 16,0-6 0-16,0 6 0 0,0 0 0 0,0 0 8 15,0 0-8-15,0 0 8 0,0 0-8 0,0 0 0 16,0 0 0-16,0 0 0 0,-7 0-11 0,0 0 3 0,7 0 0 0,-4 0 0 16,-3 6 8-16,0 5 0 0,0-5 0 15,0 9-8-15,0-3 0 0,0 0 0 0,0 5 0 16,-4-5 0-16,4 3 8 16,-3 2 0-16,-1 1 0 0,4 0 0 0,-4 2 0 0,4-2 0 0,-3 2 0 15,-4 4-8 1,-1-6 8-16,1 8 0 0,-3-2 0 0,3-1 0 0,0 9 0 0,-1-8 0 15,1-4 0-15,0-2 0 0,0 6 0 0,4-4 0 0,-1 4 0 0,0-7 0 16,1 4 12-16,3 2-1 0,0-11-1 0,3 3 0 16,1 3-10-16,-1-7 0 0,1 1 0 0,3 0 0 15,0 0 0-15,0-4 0 0,0-2 0 0,3 0 0 16,-3-6-24-16,4 6-6 16,3 0-2-16,-4 0 0 0,4 0 3 0,4-6 0 0,-4 0 0 0,3 0 0 15,1-6-19-15,-4 0-3 0,4 0-1 0,-1 0 0 16,1 0-19-16,-4-3-4 0,3 1-1 0</inkml:trace>
  <inkml:trace contextRef="#ctx0" brushRef="#br0" timeOffset="66966.251">10068 6388 1119 0,'0'0'49'0,"0"0"11"0,7 0-48 0,0 0-12 0,7 0 0 0,-3 0 0 16,0 0 9-16,3 0-1 0,0 0 0 0,0 2 0 15,0 4-8-15,-3-3 0 0,3 0 0 0,-4 0-11 16,5-3-1-16,-1 0-1 0,0 3 0 0,0-3 0 15,0 6-23-15,0-6-5 0,0 0-1 0,-3 0 0 16,3 0 15-16,0 0 3 0,0-6 1 0,-3 6 0 0,3 0 1 16,-4-3 0-16,4 3 0 0,1-3 0 15,-1 3-16-15,0 0-3 0</inkml:trace>
  <inkml:trace contextRef="#ctx0" brushRef="#br0" timeOffset="102108.103">11698 6573 558 0,'0'0'24'0,"-7"0"-24"31,0 0 30-31,7 0 2 0,-7 3 0 0,7-3 0 0,0 0-32 0,-11 3 0 0,1 3 0 0,3-4 0 32,7-2 0-32,-11 0 0 0,11 0 0 0,-10 3 0 0,2 6 22 0,-2-9-2 0,3 0 0 0,-4 6 0 15,1-6-3-15,3 0-1 0,-4 6 0 0,4 0 0 16,-4-6-6-16,-3 6-2 0,4-6 0 0,-4 11 0 16,0-11-20-16,-1 6-4 0,1 0 0 0,0 0-1 15,4 3 17-15,-5-3-8 0,1 0 8 0,0 5 0 16,0 1-10-16,0 0 10 0,0 0-8 15,0 2 8-15,0-2-12 0,3 3 4 0,1-3 0 0,-1-1 0 16,0 1 8-16,4 0-8 16,0-6 8-16,0 6-8 0,-3-4 0 0,6 1 0 0,-3 6 0 0,4-3 0 15,-1-6 8-15,0-1 0 0,4-5 0 0,0 6 0 16,0-6 0-16,-3 6 0 0,-1 3 0 0,4-3 0 16,0 6 0-16,4-6 0 0,-4-1 0 0,3 1 0 15,5 0 0-15,-8-6 0 0,3 6 0 0,1-3 0 16,-4-3 0-16,7 3 11 0,0-3-3 0,0 9 0 15,0-6-8-15,0-3 0 0,-4 0 0 0,4-3 0 16,0 0 0-16,1-3 0 0,2 3 0 0,-3 3 0 0,0-3 0 16,4 3 0-16,-4-6 0 0,3 0 0 15,-3 6 0-15,4-6 8 0,-4 1-8 0,4 5 8 0,-8-6 0 0,4-6 0 16,0 9 0-16,4 0 0 16,-4-3-8-16,0 0 0 0,0 3 0 0,0-8 0 0,0 5 9 15,4-6 3-15,-4 6 1 0,3-6 0 16,1 6-13-16,-4-2 0 0,0-4 0 0,4 6 0 0,-1-6 28 0,4 0 4 15,-3 1 0-15,0-4 0 16,-1 3-32-16,1-5 0 0,-1-4 0 0,1 9 0 0,3 0 0 0,-3-5 0 16,-1-1 0-16,1 3 0 15,-1-2 0-15,4-1 0 0,-3 4 0 0,0-4 0 0,-1 6 0 0,1-6 0 16,-1 4 0-16,1 2 0 16,0-6 16-16,-4 7-4 0,3-7 0 0,1 3 0 0,-4 4-12 0,7-1 0 15,-3 0 8-15,-1-6-8 0,1 4 0 0,-1-4 0 16,1-3 0-16,-1 7 0 0,-3-1 0 0,4-3-10 0,-4 1 10 0,-3 2-8 15,3-3 8-15,0 7 0 0,-4-10 0 16,1 9 0-16,3 1 0 0,-4-1-8 0,1-6 8 0,-4 3-8 16,3 4 8-16,1 5 0 0,0-6 0 0,-4 0 0 15,3 1 0-15,-3 5 0 0,0 0 0 0,0 3 0 16,0-3 0-16,0 6 0 0,0 0 0 0,0-12 0 16,0 12 0-16,0 0 0 0,0 0 0 0,0-6 0 15,0 6 0-15,0 0 11 0,-3-6-3 0,3 6 0 0,0 0-8 16,0 0 0-16,0 0 0 0,0 0 0 15,0-5 0-15,0 5 0 0,-4-9 0 0,4 9 0 16,0 0 0-16,0 0 0 0,0 0 0 0,0 0 0 16,-7 0 0-16,7 0 0 0,-7 3 0 0,0 3 0 0,3-1 0 15,-3 1 0-15,0 0 0 0,-3 12 0 0,3-9 0 16,-1 0 0-16,1 5 0 0,-3-2 0 0,3 0 0 0,0 2 0 16,-4 10 0-16,4-12 0 0,0 5 0 0,-4 4 0 15,1 2 0-15,-1-2 0 0,4-3 0 0,-7 5 0 16,4-2 0-16,-5 2-11 0,5 1 11 0,-4-1-12 15,0-2 12-15,3 2-12 0,-3 1 12 0,3 2 0 16,4-5 0-16,0 2 0 0,0-5 0 16,0 0 0-16,0-1 0 0,0-2 0 0,3 3 0 0,4 2 0 15,0-2 0-15,0 0 0 0,0-1 8 16,4-8-8-16,0 3 8 0,-1 5-8 0,-3-5 0 0,4 0 0 0,3-6 0 0,-4 3 0 16,4-1 0-16,0 1-8 0,-3-3 0 15,3-6 0-15,3 6 8 0,-2 0 0 0,2-6 0 0,-3 6 0 16,4-6 0-16,-1 6 0 0,1-3 0 15,0-3 0-15,-4 0 0 0,3 0 0 0,-3 0 0 0,4 0 0 16,-1 0 0-16,-3-3 0 16,4-3 0-16,-4 6-8 0,0 0 8 0,4-6 0 0,-1 6 0 0,1-6 0 15,-1 0 0-15,1 0 0 0,3-5 0 16,-3-1 0-16,-1 3 0 0,1 3 0 0,-1-6 0 0,5 6 0 16,-5-8 0-16,1 2 0 0,6 0 0 0,-6 0-8 15,0 1 8-15,3 5 0 0,-4-9 0 0,1 3 0 16,-1 1 0-16,1-1 0 0,0 0 0 0,-4-3 0 0,3 1 0 15,-3 5 0-15,4-3 0 0,-4 0 0 16,0 1 0-16,0 2 0 0,-3 0 0 0,-1 0 0 0,4 3 0 0,-3 0-8 16,-1 1 8-16,1-1-8 15,-4 0 8-15,0 6-10 0,0 0 10 0,0 0-10 0,0 0-7 0,0 0-2 16,-4 0 0-16,4 0 0 16,0 0 9-16,-10 0 2 0,10 0 0 0,-11 6 0 0,4 5 8 0,-4-5-8 15,4 0 8-15,-3 6-8 16,3-3 8-16,-4 8 0 0,4-5 0 0,-4 0 0 0,1 6 0 0,-4-4-12 15,7 4 12-15,-4-1-12 0,1-5 12 16,-1 9 0-16,0-4 0 0,-3 4 0 0,4 3 0 0,3-7 0 0,-4 1 8 0,4-1-8 16,0-2 0-16,3 3 0 15,1-6 0-15,-1 2-8 0,1-2 8 0,3 0 0 0,0 0 0 16,0-7 0-16,0-5 0 0,3 6 0 0,1 0 8 0,3 0-8 16,-4-3 0-16,5 3 0 0,-5 0 0 0,4 0-8 15,4-6 8-15,-4 0 0 0,0 0 0 16,0 0 0-16,0 0 0 0,4 0 0 15,-1 0 10-15,1-6-10 0,-1 0 10 0,1 0-10 0,-1 3 10 16,1-3-10-16,0 0 12 0,-1 6-3 0,1-11-1 0,3 5 0 16,0 0-8-16,-3 0 0 0,-1-6 0 0,4 3 0 15,-3 3 0-15,-1 1 0 0,1-7 0 0,0 6 0 16,-4-6 0-16,3 6 0 0,-3-5 0 0,0-4 0 16,4 3 0-16,-4 6 0 0,0-6 0 0,-3-5 0 15,3 5 28-15,-4 3 3 0,1-8 1 0,-1 5 0 0,1 6-32 16,-4-6-13-16,0 3 1 0,0 3 0 15,0-5 12-15,0-1 0 0,-4 0 0 0,1 3 0 0,3-2-21 16,-4 5 1-16,1-6 1 0,-1 6 0 16,1 0 3-16,-1 0 0 0,4 0 0 0,-3-2 0 0,-1 2 16 0,4 6 0 15,-4-6 0-15,1 0 0 0,3 6 0 0,-4 0 0 16,1-6 0-16,3 6 9 0,0 0-9 0,0 0 0 16,-7-6 0-16,7 6 0 15,0 0 0-15,-7-6 0 0,-4 6 0 0,11 0-11 0,-7 6 11 16,0-6-8-16,7 0 8 0,-7 6-8 15,-4-6 8-15,4 6 0 0,0 0 0 0,0 0 0 0,-3 0 0 0,3 2 0 16,0-2 0-16,-1 0-8 16,5 0 8-16,-4 6 0 0,3-6 0 0,1 6 0 0,-1-4 0 0,1 4 0 15,-1-6 0-15,1 6 0 0,3-1 0 16,-4-5 8-16,1 3-8 0,3 3 0 0,-4-6 9 0,4 0-9 0,-3 5 12 0,3-5-12 16,0 0 0-16,0 0 0 0,0 0 0 0,0 3 0 15,0-9 0-15,0 12 0 0,0-12 0 0,0 5 0 16,3 1 0-16,-3-6 0 0,0 6 0 0,0-6 0 15,0 0 10-15,4 6-10 0,-1 0 8 0,4-3-8 16,0 0 12-16,-3 0-4 0,3-3 0 0,-4-3 0 16,8 3-8-16,-4-3 0 0,0 0 0 0,0 3 0 15,4-6 0-15,-4 6 0 0,3-6 0 0,-3 0 0 16,4 0 0-16,0 1 0 0,3-7 0 0,-4 3 0 16,4 0 0-16,-3 6 0 0,0-9 0 0,-1 1 0 15,4 5 0-15,0-6 0 0,-3 6 0 0,0-3 0 16,-1 3 17-16,4-5 2 0,0 5 0 0,-3-6 0 15,3 6-19-15,-3-6 0 0,-1 1 0 0,1 8 0 16,-1-9 0-16,-3 6 0 0,4 0 0 0,-4 6 0 0,0-6 0 0,0 0 0 16,-7 6 0-16,7-5 0 15,-7 5 13-15,7-3-4 0,-7 3-1 0,0 0 0 0,0 0 3 0,0 0 0 16,0 0 0-16,0 0 0 0,0 0-11 0,0 0 8 16,0 0-8-16,0 0 8 0,0 0-8 0,7 8 0 15,-7-8 0-15,4 6 8 16,-4 6-8-16,0-6 0 0,0 6 0 0,0-6 8 0,0 5 0 0,-4-2-8 15,1 3 12-15,3 0-4 16,-4-1-8-16,1-5 12 0,-1 3-12 0,-3 3 12 0,4 0-12 0,-1-1 0 0,-3 1 0 16,4 0 8-16,-1 0-8 0,-3 8 0 0,0-8 0 0,3 0 8 15,-3 3-8-15,0-4 0 0,0 1 0 0,0 0 0 16,0 3 0-16,0-4 0 0,0 1 0 16,0 0 0-16,0 0 0 0,3-7 0 0,-3 4 0 0,4 0 0 15,-4 0 0-15,3 3 0 16,4-12 0-16,-3 6 8 0,3-6-8 0,0 0-14 15,0 0 3-15,0 0 1 0,0 0 10 0,0 0-13 0,0 0 5 0,0 0 8 16,0 0-12-16,0 0 12 0,0 0-10 0,0 0 10 16,0 0-8-16,3 0 8 0,4-6 0 0,0-6-9 15,0 6 9-15,0-3-13 0,0 3 5 0,4-5 8 16,-4-7-20-16,4 6 4 0,-1-3 1 0,4-2 0 16,-3 5-3-16,3-9-1 0,0 1 0 0,0 5 0 15,0-2 19-15,1-4 0 0,-5 9 0 0,4-5 0 0,0 5 0 16,0-6 16-16,1 6-4 0,-1-2 0 15,3 2-4-15,-3-6 0 0,1 4-8 0,-1 2 12 0,-4 6-12 16,1-6 0-16,-1 6 0 0,1-5 0 0,0 2 12 0,-4 3-3 16,3 3-1-16,1 0 0 0,-4 3 2 0,0 0 0 15,0-6 0-15,-3 6 0 16,-4 0-2-16,0 0-8 0,0 0 12 0,0 0-4 0,0 0 3 0,0 0 0 16,3 6 0-16,-3 0 0 15,0 3-3-15,-3 2 0 0,-1 1 0 0,-3 0 0 0,3 0-8 16,-3 2 8-16,0-2-8 0,0 0 8 15,0 0-8-15,-3 2 0 0,3-2 0 0,-1 0 0 0,1 0 0 0,-3 5 0 16,6-5 0-16,-6 3-11 0,3 2 3 0,0-5 0 16,0 3 0-16,-1 3 0 0,1-7 8 0,0 7 0 0,4-6 0 15,-1-1 0-15,-3 1 0 0,4 3 0 16,-1-3 0-16,1-1 0 0,-1-5 0 0,4 3 0 0,-3 0 0 0,3 6-8 16,-4-9 8-16,4-1 0 0,0-5 0 15,0 6-8-15,0-6-1 0,0 0 0 0,-3 6 0 0,3-6 0 16,0 0-2-16,0 0 0 0,0 0 0 0,0 0 0 31,3 6-17-31,-3-6-3 0,0 3-1 0,0-3 0 0,4 0 18 0,-4 0 3 0,3 0 1 0,1-3 0 16,-1 3 10-16,1-6 0 0,3 0-9 0,0 0 9 15,0 6 0 1,-4-11-9-16,8 5 9 0,-4-6 0 0,4 3 0 0,-4 3 0 0,3-5 0 0,-3-1 0 16,4 0 0-16,0 0 0 0,-1 3 0 0,1-2 0 15,3-1 0-15,-4 0 0 0,5 0 0 0,-1 1 0 16,0-4 0-16,0 3 0 0,0 0 12 0,0-5-3 15,-3 5 15-15,6 3 2 0,-6-3 1 0,3 1 0 0,0-1-12 16,-3 6-3-16,3-3 0 0,-4 3 0 0,4 0-2 16,-6 1-1-16,2-1 0 0,-3 0 0 15,0 0-9-15,-7 6 10 0,7-6-10 0,-7 6 10 0,0 0 4 0,0 0 1 16,0 0 0-16,0 0 0 0,0 0-15 0,0 0 0 16,11 6-12-16,-11-6 12 0,7 6 0 0,0 0 0 15,-7-6 0-15,4 0 0 16,-4 0 0-16,7 11 9 0,-7-11-9 0,3 3 12 0,-3-3-12 0,4 9 0 15,-1-3-12-15,1 3 12 16,-1-3 0-16,-3 0 0 0,0-6 0 0,4 11 0 0,-4 1 0 0,3-9 0 16,-3-3 0-16,0 6 12 15,0 0-12-15,0 3 0 0,-3 5 0 0,3-8 8 0,-4 0-8 0,1 6 0 0,3-6 0 16,-4 6 0 0,1-7 12-16,-1 4 1 0,-3-3 0 0,0 6 0 0,3-6 5 0,-3 3 1 15,-3-3 0-15,3-1 0 16,-4 4-19-16,4 0 0 0,-3-3 0 0,2 0 0 0,-2 0-8 0,3 0-3 0,0-1 0 0,-4 1 0 15,4 0 11-15,0 0 0 0,0 0-9 0,0-3 9 16,0 9-9-16,3-12 9 0,-3 6-12 0,7-6 12 16,-7 5-22-16,7-5 2 0,-7 0 1 0,7 0 0 15,0 0-4-15,0 0-1 0,0 0 0 0,0 0 0 16,0 0 4-16,0 0 1 0,-7 6 0 0,7-6 0 16,0 0 10-16,0 0 9 0,0 0-13 0,0 0 5 15,0 0 0-15,0 0 0 0,0-6 0 0,0 1 0 16,4-1 8-16,-1-9-10 0,4 9 10 0,0-3-10 0,-3 0 10 15,3 4 0-15,0-13 0 0,0 12-8 0,4-6 8 16,-4 3 0-16,3-2 0 0,-3-1 0 16,4 0 0-16,-1-3 0 0,-2 1 0 0,2 5-8 0,1-3 8 15,-4 0 0-15,3-5 0 0,1 2 0 16,-4 9 8-16,0-6-8 0,4 1 8 0,-4-1-8 0,0 3 0 0,0-3 0 16,0 6 0-16,0-5 0 15,0-1 0-15,0 6 0 0,0-6 0 0,0 4 0 0,0-1 0 16,0 0 9-16,0 3-9 0,0 0 0 15,-3 6 8-15,-1-6-8 0,1 0 0 0,3 0 0 0,-7 6 12 0,0 0-12 16,0-5 12-16,0 5-12 16,0 0 17-16,0 0-3 0,0 0-1 0,0 0 0 0,0 0-13 0,0 0 11 15,0 0-11-15,0 0 10 16,0 0-10-16,0 0 8 0,3 5-8 0,-3-5 8 0,0 0-8 0,4 6 0 0,-4-6 0 0,0 12 8 16,4-6-8-16,-4-6 0 0,0 0 0 0,0 6 0 15,0 0 0-15,3-3 0 0,-3-3 0 0,0 0 0 16,4 9 0-16,-4-9 0 0,0 0 0 0,0 5 0 15,3 4 0-15,1-3 0 0,-4-6 0 0,0 0 0 16,0 0 0-16,0 6 0 0,3 0 0 0,-3-6 0 16,0 0 0-16,0 0 0 0,0 0 0 0,0 0 0 15,4 6 0-15,-4-6-16 0,3 6 4 0,-3-6 1 16,0 5-33-16,0-5-6 16,0 0-2-16</inkml:trace>
  <inkml:trace contextRef="#ctx0" brushRef="#br0" timeOffset="103517.36">13190 6611 546 0,'0'0'11'0,"0"0"4"16,0 0-15-16,0 0 0 0,0 0 0 0,0 0 0 16,0 0 8-16,0 0 0 0,0 0-8 0,0 0 12 0,0 0-12 0,0 0 0 15,0 0 8-15,0 0-8 16,0 0 0-16,0 0 0 0,0 0 0 0,0 0 0 0,0 0 0 0,0 0 0 16,0 0 0-16,0 0 0 0,0 0 0 0,0 0 0 15,0 0 0-15,0 0 0 0,0 0 0 0,0 0 0 0,0 0 0 0,0 0 0 16,0 0 0-16,0 0 0 0,0 0 0 0,0 0 0 15,0 0 0-15,0 0 0 0,0 0 0 0,0 0 0 16,0 6 0-16,0-6 9 0,0 0-9 0,4 6 8 16,-4-6-8-16,0 0 0 0,0 0 9 0,0 0-9 15,0 6 0-15,3-1 0 0,-3 1 0 0,4 0 0 16,-4-6 0-16,0 9 0 0,0-3 0 0,0 0 0 16,0 6 0-16,0-7 0 0,0 1 0 0,0 3 0 15,0-3 0-15,0 0 0 0,0 0 0 0,0 6 0 16,0-7 8-16,0 7-8 0,0-6 8 0,0 0-8 15,0 3 0-15,0 3 0 0,-4-1 0 0,4-5 0 16,0 6 0-16,0-6 0 0,0 6 0 0,0-4 0 16,0 1 0-16,0 0 8 0,0-3-8 0,-3 6 0 15,3-1 8-15,-4-5-8 0,4 6 10 0,0-3-10 16,-3 3 8-16,3-1-8 0,0-5 0 0,0 6 0 0,-4-6 8 0,4 6-8 16,0-3 0-16,0 2 0 0,0-5 0 0,0 0 0 15,0 6 0-15,4-3 0 0,-4-9 0 0,0 5 0 16,3 7 0-16,-3-6 0 0,0-6 0 0,4 6-12 15,-4-6 12-15,7 12-13 16,-4-12 13-16,-3 0 0 0,8 6 0 0,-1-6 0 0,0 0-16 0,0 0-1 16,0 0 0-16,0 0 0 15,0-6 2-15,0 6 1 0,4-6 0 0,-4 0 0 0,3 0 6 0,-3 0 8 16,0-6-13-16,0 7 5 16,4-4 8-16,-4-3 0 0,4 6 0 0,-1-6 0 0,1 1 0 0,-1 2 0 15,1-3 0-15,-1 0 0 16,1 6 0-16,0-5 0 0,3-7 8 0,-4 3-8 0,4 4 16 0,1-1-2 15,-1-6 0-15,0 3 0 0,0 4 2 0,-4-7 0 0,5 6 0 0,-5-5 0 16,4 5-4-16,0-3-1 0,-3 3 0 0,0-5 0 16,-1 2 7-16,1 3 2 0,-1 1 0 0,-3-1 0 15,4 6 3-15,-8 0 1 0,4-3 0 0,-3 3 0 16,3 0-12-16,-7-5-3 0,4 5 0 0,-4 0 0 16,0 6 0-16,-4 0 0 0,1-6 0 0,3 6 0 15,0 0-9-15,-4-6 0 0,-3 6 0 0,7 0 8 16,-11 0-18-16,1 0-4 0,-1 0-1 0,1 6 0 15,-1-6 5-15,0 6 1 0,4 6 0 0,-3-12 0 16,-1 6-2-16,4-1 0 0,-3 4 0 0,-4 0 0 16,3 0-29-16,0-3-5 15,-3 11-2-15,0-5 0 0,0 0-21 0,0 0-5 0,3 2-1 16,-3-2 0 0,4 0 5-16,-1 3 1 0,0-4 0 0,1 1 0 0,-4 0 45 0,7 0 10 0,-7-1 1 0,7 1 1 0,-1 3 67 15,5-3 12-15,-4 5 4 0,3-8 0 0,4 3-13 16,0 6-3-16,0-7 0 0,0 1 0 15,4 3-26-15,3-3-6 0,-4-1 0 0,5 1-1 0,2 3-11 0,4-6-3 16,-3-1 0-16,3 4 0 0,0-6-9 0,4 6 0 16,-1-12 0-16,1 6 8 0,0 0-8 0,-1-6 10 15,-3 0-10-15,8 0 10 0,-1 0 1 0,0-6 0 16,-4 0 0-16,8 0 0 0,-4 0 3 0,4 0 1 16,0 0 0-16,-4-3 0 0,0 4-5 0,4-7-1 0,-4 0 0 15,-3 6 0-15,3-6-9 0,0 7 0 0,-3-7-12 16,3 0-204-16,0 3-40 0</inkml:trace>
  <inkml:trace contextRef="#ctx0" brushRef="#br0" timeOffset="104648.878">13660 6320 892 0,'0'0'25'0,"0"0"6"16,0 0-31-16,0 0 0 0,0 0 0 0,0 0 0 16,0 0 24-16,0 0 0 0,0 0-1 0,0 0 0 0,3-6-3 0,-3 0-1 15,4 0 0-15,-4 0 0 16,0 1 1-16,3-4 1 0,1 3 0 0,-1-3 0 0,1 0-8 0,3-3-1 16,-4 7-1-16,4-7 0 15,-3 3-11-15,3-3 0 0,-4 0 0 0,5 1 8 0,-1-1-8 0,3 0 0 16,-3-3 0-16</inkml:trace>
  <inkml:trace contextRef="#ctx0" brushRef="#br0" timeOffset="108698.244">14139 7031 1060 0,'0'0'44'0,"0"0"-35"16,0 0 31-16,0 0 7 0,0 0 1 0,0 0 0 15,0 0-29-15,0 0-6 0,0 0-1 0,0 0 0 16,0 0-4-16,0 0-8 0,0 0 11 0,0 0-11 16,0 0 0-16,0 0 0 0,0 0 0 0,0 0-550 15</inkml:trace>
  <inkml:trace contextRef="#ctx0" brushRef="#br0" timeOffset="127447.809">3182 5758 933 0,'0'0'26'0,"0"0"6"15,0 0-32-15,0 0 0 0,0 0 0 0,0 0 0 16,0 0 62-16,0 0 6 0,0 0 0 0,0 0 1 16,0 0-31-16,0 0-6 0,0 0-2 0,0 0 0 15,0 0-22-15,0 0-8 0,0 0 0 0,0 0 9 16,0 0 27-16,0 0 4 0,0 0 2 0,0 0 0 0,-3 6-16 15,-1 3-3-15,4 3-1 0,-4 0 0 0,1-1-22 0,-1 1 0 0,1 3 0 16,-4 3 0 0,3-7 54-16,1 13 6 0,-1-10 2 0,-3 4 0 0,0 12-22 0,4-13-5 15,-4 10-1-15,0 2 0 0,3-3-3 0,-3 4-1 16,0-4 0-16,0 10 0 0,0-4-22 0,3-3-8 16,-3 10 0-16,0-7 0 0,0 3 57 0,4-8 6 0,-1 8 1 0,-3-6 0 31,3 4-103-31,-3-7-20 0,4 4-4 0,-1-7-1 0,-3-2 52 0,4 2 12 0,-8-11 0 0,8 6 0 15,-1-10 16-15,1-2 5 0,3 0 2 0,0-6 0 16,0 0-23-16,0 0 0 0,0 0 0 0,0 0-8 16,0 0-35-16,-4-6-6 0,0-3-2 15,1-5-519-15,-1-1-104 0</inkml:trace>
  <inkml:trace contextRef="#ctx0" brushRef="#br0" timeOffset="127947.365">2917 5623 725 0,'0'0'31'0,"0"0"-31"15,0 0 73-15,0 0 9 16,0 0 2-16,0 0 0 0,-7 0-23 0,7 0-4 0,0 0-1 0,0 0 0 16,0 0-6-16,0 0-2 0,0 0 0 0,0 0 0 15,0 0-20-15,0 0-4 0,0 0 0 0,0 0-1 16,0 0 17-16,0 0 4 0,0 0 1 0,0 0 0 15,0 0-45-15,0 0 0 16,0 0 0-16,0 0 0 0,7 6 0 0,1-6 0 0,-5 6 0 0,8-6 0 31,-1 6 0-31,4-3 0 0,-3 0 0 0,3 0 0 0,0 0 0 0,7 2 0 0,-7-2 0 0,1 3 0 16,-1 0 0-16,3-6 0 0,-3 6 8 0,1 0-8 16,-1-6 8-16,7 0-8 0,-4-6 11 0,-6 6-11 15,3 0 13-15,4 0-4 0,-4 0-1 0,0 6 0 16,0 0-8-16,4 0 0 0,-4-6 0 0,0 6 8 15,-7-3-8-15,7-1 0 0,-3 1 0 0,-1 0 0 16,1 3-20-16,3-6 1 0,-3 3 0 0,3 3 0 16,0-6-69-16,-4 0-13 0,-3 0-3 0</inkml:trace>
  <inkml:trace contextRef="#ctx0" brushRef="#br0" timeOffset="128468.686">2836 6511 836 0,'0'0'24'0,"0"0"4"0,0 0-28 0,0 0 0 0,0 0 0 0,0 0 0 16,0 0 75-16,0 0 9 0,-7 0 1 0,7 0 1 15,0 0 2-15,0 0 0 0,0 0 0 0,0 0 0 0,0 0-24 0,0 0-4 16,0 0 0-16,0 0-1 0,0 0-27 0,0 0-6 15,0 0-1-15,0 0 0 0,0 0-7 0,0 0-2 16,0 0 0-16,0 0 0 0,0 9 0 0,0-3 0 16,0-6 0-16,4 6 0 0,-4 5-5 0,3-5-2 15,1 0 0-15,3 0 0 0,-4-6 10 0,5 6 1 16,-1 0 1-16,-4-6 0 16,4 0-8-16,4 0-1 0,-1 6-1 0,1 0 0 15,-1-1-11-15,1-2 8 0,0 3-8 0,6-6 8 0,-3 0-8 0,4 6 8 16,0-6-8-16,3 0 8 0,-4 0-8 0,-2-6 0 15,2 6 0-15,4 0 8 0,-3-6-8 0,3 6 0 16,0-3 0-16,1 3 0 16,-1 0-25-16,0 0-7 0,0 3-2 0,0 3 0 15,0-6-30-15,-7 6-5 0,8-6-2 0,-5 6 0 16,1-6-29-16,-4 6-7 0,4 0-1 0,-4-6 0 0</inkml:trace>
  <inkml:trace contextRef="#ctx0" brushRef="#br0" timeOffset="129077.364">3662 5679 649 0,'0'0'13'0,"0"0"4"16,0 0-17-16,0 0 0 0,0 0 0 0,0 0 0 0,0 0 61 16,0 0 9-16,0 0 2 0,0 0 0 15,0 0-29-15,0 0-6 0,0 0-1 0,0 0 0 16,0 0 5-16,0 0 1 0,0 6 0 0,3 0 0 0,-3 0 2 0,0 0 0 16,4 2 0-16,-4 1 0 0,0 0 9 15,0 3 3-15,0 0 0 0,-4-1 0 0,1 4 5 0,-1 3 2 0,1-1 0 16,-1 4 0-16,1 2-14 0,-1 1-2 15,4-4-1-15,-3 10 0 0,-4-7-11 16,3 10-3-16,1-1 0 0,-1-3 0 0,1 4-4 0,-1 2-2 16,0-3 0-16,1 4 0 0,-1-4-6 15,1-3-2-15,-1 4 0 0,1 2 0 0,-1-14-2 0,1 8-1 0,-4-5 0 16,3 2 0-16,1-8-15 0,-1-1-18 0,1-2 4 0,-1 3 1 16,1-7 37-16,3 1 8 0,-4-6 2 0,4 6 0 15,0-6-26-15,0 2-8 0,-4-2 0 0,4-6 0 16,0 0 0-16,4 6 0 0,-4-6 8 0,0 6-8 15,0-6 0-15,0 0 0 0,0 0-13 0,0 6 5 16,0-6-28-16,0 0-6 0,0 0-1 16,0 0 0-16,7 6-117 0,-3 0-23 0,3-6-5 0,0 0-332 15,0 0-68-15</inkml:trace>
  <inkml:trace contextRef="#ctx0" brushRef="#br0" timeOffset="129853.746">4022 6179 1094 0,'0'0'23'0,"0"0"5"0,0 0-28 0,0 0 0 0,0 0 0 0,0 0 0 16,0 0 108-16,-4 6 16 0,4-6 3 0,0 0 1 15,0 0-26-15,0 0-5 0,0 0-1 0,0 0 0 16,0 0-51-16,0 0-10 0,0 0-3 0,-10-6 0 16,10 6 6-16,0 0 1 0,-8 0 0 0,8 0 0 15,0 0-25-15,0 0-5 0,0 0-1 0,0 0 0 16,0 0-8-16,0 0 12 0,0 0-12 0,-7 0 12 16,-3 6-12-16,-1 0 0 0,1-1-12 0,-1 1 12 15,1 3-9-15,-1-3 9 0,4 0 0 0,0 6 0 16,-4-6-8-16,1-1 8 0,-1 7 0 0,4-6 0 15,-4 0 0-15,4 0 0 0,0 0 0 0,4 3 0 0,-1-4 0 0,1 1 0 16,-1 0 0-16,4-6 0 0,-3 6 0 0,3-6 0 16,0 0 0-16,0 0 0 0,0 6 0 0,0-6 0 15,0 0 0-15,0 0 0 0,0 0 0 0,0 0 0 16,0 0 0-16,0 0 0 0,0 0 0 0,0 0 0 0,0 0-13 16,0 0 4-16,0 0 9 0,3 6 0 0,4-3 0 15,-7-3-8-15,7 6 8 0,-3 0 0 0,-4-6 0 16,7 11 0-16,4-5 0 0,-4 0 0 0,-4 0 0 15,8 0-8-15,-11-6 8 0,7 6 0 0,0 0 8 16,0-4-8-16,-4 7 0 0,1-3 0 0,3 3 0 16,-4-3-8-16,-3-6 8 0,8 6 0 0,-5 6 0 15,4-7 0-15,-3 1 0 0,-1 3 0 0,-3-9 8 16,7 6-8-16,-3 0 0 0,-4-6 0 0,3 12 0 0,1-6 0 16,-1-1 0-16,-3 1 0 0,0-6 0 0,0 12 0 15,0-9 24-15,-3 6 1 0,3-6 0 0,-4 3 0 16,1 5-25-16,-1-5 0 0,1 0 0 0,-4 0 0 15,3 6 0-15,-3-6 0 0,-4 2 0 0,4 4 0 16,0-6 0-16,0 0 0 0,-3 6 0 0,-1-12 0 16,1 11 0-16,3-11 0 0,-4 0 0 0,4 0 0 15,-4-5 22-15,1-1-1 0,-1-6 0 0,1 0 0 16,2 0-76-16,-2-2-15 0,6-4-3 16,-3 6-859-16</inkml:trace>
  <inkml:trace contextRef="#ctx0" brushRef="#br0" timeOffset="140124.746">5069 7017 644 0,'0'0'14'0,"4"-6"3"0,-4-6 1 0,3 6 0 0,1-6-18 0,-4 7 0 0,4-4 0 0,-4 6 0 16,3-6 0-16,-3 9-9 0,0 0 1 0,0 0 0 15,0 0 8-15,-3-6 16 0,3 6-4 0,-4 0-1 16,-7 0 0-16,4 0 0 0,0 0 0 0,0 3 0 16,4-3-11-16,-1 3 0 0,4-3 0 0,-7 0 0 15,7 0-12-15,0 0 3 0,0 0 0 0,-7 6 0 16,7-6-6-16,0 0-1 0,-7-6 0 0,0 0 0 16,0 6 29-16,3-6 6 0,1-6 1 0,3 7 0 15,0-1 10-15,0 0 2 0,0-3 1 0,0 3 0 16,3 0 0-16,-3 0 0 0,0 6 0 0,0 0 0 15,0-6-14-15,0 1-3 0,0 5-1 0,0 0 0 16,0 0-7-16,0 0-8 0,0 0 11 0,0 0-11 16,0 0 0-16,0 0 0 0,0 0 0 0,0 0 0 15,0 0 0-15,0 0 0 0,0 0 0 0,0 0 0 16,0 0 0-16,0 0 0 0,0 0 0 0,0 0 0 16,0 0 0-16,0 0 0 0,4 0 0 0,-4 0 0 15,0 0 0-15,7 0 13 0,4 0-4 0,-8 0-1 16,4 5-8-16,-3 1 0 0,-1 0 0 0,1 0 0 15,3 0 0-15,-4 3 8 0,4-3-8 0,0 0 8 16,-3-1-8-16,3 1 0 0,-7-6 0 0,4 6 0 16,3 0 0-16,0-3 0 0,-4 6 0 0,-3-9 0 0,11 3 0 15,-4 0 0-15,0-3 0 0,0 0 0 0,4 0 8 16,-1 0-8-16,-3 0 8 0,0 0-8 0,0 0 11 16,4-3-3-16,-1 0-8 0,5-3 12 0,-5 6-3 15,4-3-1-15,-3 3 0 0,-1 0 0 0,4 0-8 16,-3 0 0-16,0 0 0 0,-4 0 0 15,3 3 0-15,-3 3-12 0,4-3 2 0,0 0 1 0,-1 0 9 0,-3 3 0 0,4-1 0 16,-1 1-8-16,1 6 8 0,0 0 0 16,-1-3 0-16,-3 2 0 0,4 1 0 0,-1-6 8 0,1 6-8 0,3 0 0 15,-3-7 0-15,3 4 0 0,-4-3 0 0,1 6 0 16,3-6 0-16,-3 0 0 0,-4-6 0 0,3 0 0 16,1 6 0-16,-1-6 0 0,1 5 0 0,0-5 8 15,3 0 2-15,-4 0 1 0,4 0 0 0,4 0 0 16,-4 0 0-16,-3 0 0 0,3 0 0 0,-4 0 0 15,4-5-11-15,1 5 12 0,-5 0-12 0,1 0 12 16,-1 0-2-16,8 0 0 0,-7 0 0 16,-4 0 0-16,3 0-10 0,1 5 0 0,-4-5 0 0,3 0-11 15,-10 0 11-15,0 0 8 0,0 0-8 0,7 0 11 16,1 0-11-16,-1 0 0 0,0-5 0 0,0 5 0 16,3 0 0-16,-3 0 0 0,0 0 0 0,4 0 0 15,-4 0 0-15,0 0-11 0,0 5 3 0,0-5 0 16,0 0-4-16,0 0 0 0,4 0 0 0,-4 0 0 15,0-5 12-15,0 5-13 0,0 0 5 0,0 0 8 16,0-6-12-16,4 6 12 0,-4 0-12 0,3 0 12 0,-3 0-8 0,-3 0 8 16,0 0 0-16,3 0 0 15,0 0 0-15,-4 0 0 0,4 0 0 0,0 6 0 0,0-6 0 16,-3 0 0-16,3-6 0 0,-4 6 0 0,5 0 0 16,-5-6 0-16,1 6 0 0,3 0 0 0,-7 0 0 15,3 0 0-15,4-6 0 0,-3 6 0 0,-1 0 0 0,-3 0 0 0,7-6 0 16,-3 6 0-16,3-6 0 0,0 6 10 15,-7 0-2-15,4 0-8 0,-4 0 9 0,3-3-9 0,-3 3 0 0,7 3 9 16,0-3-9-16,-7 0 0 0,7 6-12 0,-3-6 12 16,-4 0 0-16,7 6 0 0,0-6 0 0,0 6 12 15,-4 0-12-15,4-6-11 0,1 6 3 16,-1-1 0-16,0 1-39 16,3-3-7-16,-3 3-2 0,7 0 0 0,-3-3-2 0,-4 0-1 15,4-3 0-15</inkml:trace>
  <inkml:trace contextRef="#ctx0" brushRef="#br0" timeOffset="-197274.517">14753 6376 732 0,'0'0'15'0,"0"0"5"0,0 0-20 0,0 0 0 0,0 0 0 0,-7 6 0 16,7-6 48-1,0 0 7-15,0 0 1 0,-7 0 0 0,7 0-29 0,-7 6-6 0,7-6-1 0,-4 0 0 16,4 0-8-16,-7 8-1 16,7-8-1-16,-7 6 0 0,4-3-10 0,-4 6 0 0,0-3 0 15,0 6 0 1,0-6 0-16,0 5 0 0,-1-5 0 0,1 6 0 16,0-3 0-16,-3 3 0 0,3-1 0 0,0 1 0 0,0-6 8 0,-4 6-8 0,4 2 12 0,0-2-4 15,-4 0 8-15,4-3 2 0,0 5 0 0,4-5 0 16,-4-3-2-16,3 0-1 0,4-6 0 0,-3 6 0 15,-1 6-15-15,1-7 0 0,-1 4 0 0,4-3 0 16,0-6 19-16,0 0 1 0,0 0 0 0,0 0 0 16,0 6 16-16,0-6 3 0,0 6 1 0,0-6 0 15,0 0-29-15,0 0-11 0,0 0 8 0,0 0-8 16,0 0 12-16,4 6-4 0,-4-6 0 0,0 0 0 16,0 0-8-16,3 0 8 0,-3 0-8 0,4 0 8 15,3 0-8-15,-4 0 0 0,4 0 0 0,0 6 0 16,-3-6 0-16,3 0 0 0,0 0 0 0,-4 0 0 15,1 0-9-15,3 0 9 0,-7 0 0 0,4 0 0 16,3 6 0-16,-4-6 0 0,4 5 0 0,0 1 0 16,-3-6-8-16,3 6 8 0,0-6 0 0,0 0 0 15,-4 3 0-15,5 0 0 0,-1 0 0 0,-7-3 0 16,3 3 0-16,4-3 0 0,-7 0 0 0,4 3 0 16,3 3 0-16,0-6 0 0,-7 0 0 0,3 3 0 15,4 6 0-15,-3-4 0 0,-1 1 0 0,-3-6 0 16,8 6 0-16,-8-6 0 0,0 0 0 0,7 0 0 15,0 6 0-15,-4 0 11 0,1-3-3 0,-1 9-8 0,1-6 8 16,-4 5-8-16,3 1 0 0,-3 0 0 0,0-3 0 0,0 2 0 0,-3 7 0 16,-1-6 0-16,4 5 0 0,0-8 10 15,0 3 0-15,-3 6 0 0,3-7 16 0,-4 1 3 0,1-3 1 0,-1 6 0 16,1-6-30-16,-4 2 8 0,3-5-8 0,-3 6 0 16,3-6 28-16,-3 0 2 0,4 2 1 0,-4-2 0 15,0 0 4-15,-4 0 1 0,1-6 0 0,-1 0 0 16,0 0-19-16,1 0-3 0,-1-6-1 0,-3 0 0 15,4 0-24-15,-5 1-5 0,5-1 0 0,-4 3-1 16,3-9-28 0,1 6-6-16,-1-6-1 0,4 7 0 15,0-7-12-15,3 0-4 0,1 9 0 0</inkml:trace>
  <inkml:trace contextRef="#ctx0" brushRef="#br0" timeOffset="-194010.988">13991 6667 437 0,'0'0'18'16,"0"0"-18"-1,0 0 12-15,-3 6-2 0,3-6 0 0,0 0 0 16,0 0 8-16,0 0 2 0,0 0 0 0,-7 6 0 15,7-6-5-15,-7 5-1 0,7-5 0 0,0 0 0 16,0 0-14-16,0 0 0 0,-4 0 0 0,4 0 0 16,0 0 8-16,0 0 0 0,0 0-8 0,0 0 12 15,0 0 14-15,-4 6 2 0,4-6 1 0,-3 6 0 16,3 0 6-16,-4 0 1 0,4-6 0 0,0 0 0 16,0 0 6-16,0 6 2 0,0-6 0 0,0 0 0 0,0 0 9 0,0 0 3 0,0 0 0 0,-3 15 0 15,3-15-13-15,0 0-3 0,0 0 0 0,0 0 0 16,0 0-22-16,0 0-5 0,0 0-1 0,0 0 0 15,0 0 7-15,0 0 1 0,0 0 0 0,3 0 0 16,1 0-20-16,3 0 0 0,-3 0 0 0,3 0 0 16,0 0 0-16,0 0 0 0,-4 0 0 0,4 0 0 15,0 0 0-15,0 0 0 0,0 0 0 0,1 0 0 16,-1 0 0-16,0 0 0 0,0-9 0 0,0 6 0 16,0 3 0-1,0 0 0-15,0-3 0 0,-4 3 0 0,4-3 0 0,-3 3 0 0,-4 0 0 0,4-3 0 16,-1 3 0-16,1-6 8 0,3 3 0 0,-4 0-8 15,1 3 14-15,-4-6-4 0,3 0-1 0,1 1 0 16,-4-1 1-16,3 0 0 0,-3 6 0 0,4-6 0 16,-1 0-10-16,1 6 0 0,-1-3 0 0,1 0 0 15,3-3 0-15,-4 3 0 0,5-3 0 0,-1 1 0 16,0-1 0-16,-4 0 0 0,1-6 0 0,3 6 0 16,-4-3 0-16,4 4 0 0,-3-4 0 0,-1 0 0 15,1 3 0-15,-4 0 0 0,3-6 0 0,-3 1 0 16,0 5 0-16,4 3 0 0,-4 0 9 0,0 3-9 15,-4-3 0-15,4-3 8 0,0 6-8 0,0 0 0 16,-3-6 0-16,-1 6-20 0,1-6 4 0,3 6 1 16,-7 0-1-16,3 0-1 0,-3-6 0 0,7 6 0 15,-7 0 7-15,-3 0 2 0,3 0 0 0,-4 6 0 0,4-6 8 16,0 0 0-16,-4 0 0 0,4 0 0 16,-3 0 0-16,10 0 0 0,-11 6 0 0,0-6-8 15,4 6 8-15,0-6 0 0,7 0 0 0,-10 3-8 0,3 0 8 0,7-3 0 16,0 0 0-16,-11 6 8 15,11-6-8-15,-7 3 0 0,7-3 0 0,-7 6 0 16,7-6 0-16,-7 11-12 0,0-5 4 0,3 6 0 0,1-6 8 0,-1 0 0 0,1-3 0 0,3 8 0 16,-4 1 0-16,1-6 0 0,3 0 0 0,0 6 0 15,-4-6 0-15,4-1 0 0,0-5 0 0,0 9 0 16,0 0 0-16,0 0 11 0,0 3-3 0,0-1 0 16,-3 4-8-16,3-3 0 0,0 6 0 0,0-7 0 15,0 1 0-15,3 0 0 0,-3 3 8 0,0-4-8 16,0 1 0-16,0 0 0 0,4-3 0 0,-4 2 0 15,3-2 0-15,-3 0 0 0,4 3 0 0,-1 0 8 16,1-7 0-16,3 1 0 0,-4 0 0 16,5 0 0-16,-5 0-8 0,4-3 0 0,0 9 0 0,0-12 0 15,0 6 0-15,0-1 0 0,0-5 0 0,0 6 0 16,0 0 0-16,1-6 0 0,2 6 0 0,-3-6 0 16,4 3 0-16,-4 0 0 0,3-3 0 0,1 6 0 15,0-3 13-15,-4 0 1 0,3 0 0 0,-3 3 0 16,4-6-14-16,-1 0 0 0,-3 5 0 0,4-5 0 15,0 6 0-15,-4-6 0 0,3 6 0 0,-3-6 0 16,4 6-10-16,-4-6-5 0,4 0-1 0,-4 0 0 16,0 6 16-16,0-6 0 0,-4 6 0 0,4-6 0 15,-7 0 0-15,4 0-9 0,-4 0-1 0,7 0 0 16,-7 0-4-16,3 0-1 0,4-6 0 0,-7 6 0 16,4-6-29-16,-4 6-7 0,0 0-1 0</inkml:trace>
  <inkml:trace contextRef="#ctx0" brushRef="#br0" timeOffset="-190881.007">14905 7011 816 0,'0'0'16'0,"0"0"6"0,0 0-22 0,0 0 0 0,0 0 0 0,-4-6 0 16,4 6 63-16,0-6 8 0,0 0 1 15,0 6 1-15,0 0-58 0,0 0-15 0,-3-6 0 0,3 6 0 16,0 0 54-16,0 0 8 0,0 0 2 0,0 0 0 16,0 0-64-16,0 0-15 0,0 0-1 0,0 0-1 15,0 0 7-15,0 0 2 0,0 0 0 0,-4 6 0 16,4 0 8-16,-3 0 0 0,-1 0 0 0,1 0 0 16,3-6 18-16,0 0 6 0,0 0 0 0,0 0 1 15,0 0-25-15,0 0-16 0,0 0 3 0,0 0 0 16,0 0 21-16,0 0 4 0,0 0 0 0,0 0 1 15,0 0-13-15,0 0 0 0,0 0 0 0,0 0 0 16,0 0 0-16,3-3 0 0,-3 3 0 0,0 0 0 16,0 0 0-16,0 0 0 0,0 0 0 0,0 0 0 15,0 0 0-15,0 0 0 0,0 0 0 0,0 0 0 16,0 0 0-16,0 0 0 0,0 0 0 0,0 0 0 16,0 0-36-16,0 0-11 0,0 0-1 0,0 0-1 15,0 0 27-15,0 0 6 0,-3 6 0 0,3-6 1 16,0 0 15-16,0 0 0 0,0 0 0 0,0 0 0 15,0 0 48-15,0 0 13 0,0 0 3 0,0 0 0 16,0 0-52-16,0 0-12 0,0 0 0 0,0 0 0 16,0 0 0-16,0 0 0 0,0 0 0 0,0 0 0 15,0 0 34-15,0 0 4 0,0 0 1 0,0 0 0 16,0 0-63-16,0 0-12 0,0 0-2 0,0 0-1 16,0 0-33-16,0 0-8 0</inkml:trace>
  <inkml:trace contextRef="#ctx0" brushRef="#br0" timeOffset="-178037.587">25883 5173 649 0,'0'0'13'0,"0"0"4"0,0 0-17 0,-3 6 0 0,-4 0 0 0,7-6 0 16,0 0 48-16,0 0 5 0,0 0 2 0,0 0 0 15,0 0 23-15,0 0 5 0,0 0 1 0,0 6 0 16,0-6-32-16,0 0-5 0,0 0-2 0,0 0 0 16,0 6-29-16,0-6-7 0,0 12-1 0,0-9 0 15,0 8-8-15,0-5-16 0,3 6 4 0,-3 0 1 16,4-6 11-16,-4 8 0 0,0-2 0 0,0 0 0 16,0 6 16-16,0-7 6 0,0 4 1 0,0 3 0 15,0-1-14-15,0-5-9 0,0 9 12 0,0-4-12 16,0-5 8-16,0 0-8 0,0 5 0 0,3-2 0 15,-3-3 17-15,0 0-3 0,4-1-1 0,-4-2 0 16,3 0 5-16,-3 0 1 0,4 3 0 0,-4-7 0 16,0-5-19-16,0 0 0 0,0 0 0 0,0 0 0 15,0 0 38-15,0 0 1 0,0 0 0 0,0 0 0 16,0 0-23-16,0 0-4 0,3-11 0 0,-3-1-1 16,4 3-11-16,-4 0 0 0,0 0 0 0,3 4 0 15,-3-7 0-15,0 0 0 0,0-3 0 0,0 7-11 16,-3-7 2-16,3 3 0 0,0 0 0 0,0 1 0 15,0-4-23-15,0 3-4 0,0 6 0 0,0-6-1 16,3 1 37-16,1 2 0 0,-4 0 0 0,4 0 0 0,-1 3-8 16,1-11 8-16,-1 11 0 0,1-9 0 0,-1 6-12 0,1-5 3 15,-4 14 0-15,7-12 0 0,-7 12 9 0,3-12 9 0,4-8-1 16,-7 20-8-16,0 0 0 0,0 0 0 0,0 0 0 0,0 0 0 16,0 0 0-1,0 0 0-15,0 0 0 0,0 0-12 0,0 0 2 0,0 0 1 0,7-6 0 16,-7 6 0-1,0 0-30-15,11 0-5 0,-4 3-2 0,0 8 0 0,0 1 37 0,0-6 9 0,7 6 0 0,-3 5 0 16,-1-2 0-16,1 3 0 0,0-1 0 0,3-2 0 16,0 0 15-16,-4 5 5 0,1-8 0 0,0 9 1 15,3 2-33-15,-7 1-8 0,3-7 0 0,-3 4-1 16,0-3 33-16,1-1 8 0,-5-2 0 0,1 3 1 16,-1-1-33-16,1-5-8 0,-1 3 0 0,-3-4-1 15,0 1 37-15,0-6 7 0,0-6 1 0,0 6 1 16,4 0-11-16,-4-3-2 0,0-3-1 0,0 0 0 15,0 0 13-15,0 0 4 0,-4-9 0 0,1-3 0 0,3 6-28 0,0-5 0 16,-4-4 0-16,4 3 0 16,0 0-26-16,0 1-10 0,0-7-3 0,0 9 0 15,0 9-27-15,4-9-6 0,-4 0 0 0,0 9-1 0</inkml:trace>
  <inkml:trace contextRef="#ctx0" brushRef="#br0" timeOffset="-177461.128">26437 5388 576 0,'0'0'12'0,"0"0"4"0,0 0 0 0,0 0 0 0,0 0-16 0,0 0 0 0,0 0 0 0,0 0 0 16,0 0 12-16,0 0-1 0,0 0 0 0,0 0 0 15,0 0 19-15,0 0 4 0,0 0 1 0,0 0 0 16,0 0-14-16,0 0-2 0,0 0-1 0,0 0 0 0,0 0 37 0,0 0 7 16,-7 0 2-16,7 0 0 15,0 0-52-15,0 0-12 0,0 0 0 0,0 0 0 0,0 0 0 0,0 0 0 16,0 0 0-16,-7 0 0 0,7 0 0 0,-7 0 0 16,7 0 0-16,0 0 0 0,-4 0 0 0,4 0 0 15,-7 0 0-15,7 0 0 0,0 0 54 0,-7-6 8 16,0 6 2-16,7 0 0 0,-7 0-52 0,0 0-12 15,7 0 0-15,-7 0 0 0,7 0 0 0,-7-6 0 16,0 6 0-16,7 0 0 0,0 0 0 0,-7 0 0 16,7 0 0-16,0 0 0 0,0 0 0 0,0 0 0 15,0 0 0-15,0 0 0 0,-7 6-9 0,7-6-5 16,0 0-1-16,0 0 0 0,0 0 24 0,0 0 5 16,0 0 1-16,0 0 0 15,0 0-63-15,0 0-13 0,0 0-3 0,0 0 0 0,0 0 52 0,0 0 12 0,0 0 0 0,0 0 0 31,0 0-58-31,0 0-9 0,0 0-1 0,0 0-324 16</inkml:trace>
  <inkml:trace contextRef="#ctx0" brushRef="#br0" timeOffset="-174764.744">25682 3686 414 0,'0'0'17'0,"0"0"-17"16,0 0 55-1,0 0 7-15,0 0 2 0,0 0 0 0,0 0-28 0,0 0-6 0,-3 6-1 0,-1 0 0 16,4 0-14-16,0-1-3 0,0 7-1 0,0-3 0 16,4 3 3-1,-4-1 1-15,3 1 0 0,1 0 0 16,-4 0 9-16,3 2 1 0,-3 4 1 0,4 0 0 0,-4-7-6 0,3 10 0 0,4-3-1 0,-3-1 0 16,-4-5-5-16,3 9-1 0,1-4 0 0,-4-5 0 15,0 0-5-15,0-3-8 0,0 8 11 0,0-11-11 16,0 6 20-16,-4-6-4 0,4 3 0 0,-3 2 0 15,3 1-5-15,-4-6-2 0,1 0 0 0,3-6 0 16,0 6-9-16,0-6 0 0,0 0 0 0,0 0 8 16,0 0 13-16,0 0 3 0,0 0 0 0,0 0 0 15,0 0 36-15,0 0 8 0,0 0 2 0,0 0 0 16,0 0-45-16,0 0-9 0,0 0-1 0,0-6-1 16,0 0-14-16,0 0 0 0,0 0 0 0,0-5 0 15,0-4 9-15,3 3-1 0,-3 0 0 0,0-5 0 16,0 5-24-16,4-3-4 0,-4-2-2 0,0 5 0 15,0 0 14-15,3 0 8 0,-3 3-10 0,0-2 10 16,0-1-9-16,4 0 9 0,-4 6-8 0,0-8 8 16,4 2-10-16,-4 6 10 0,3-6-12 0,-3 12 12 15,4-12-8-15,-4 7 8 0,0 5 0 0,0 0 0 16,0 0-10-16,0 0 10 0,0 0-8 0,0 0 8 16,7-6-10-16,-4 3 10 0,4 0-12 0,-7 3 12 15,4 0-11-15,3 0 11 0,0 3-10 0,0-3 10 16,-4 0-9-16,4 3 9 0,1 3-8 0,-1-6 8 15,0 5 0-15,-4-5 0 0,4 12 0 0,0-12 0 0,0 6 0 0,-3 0 0 16,-1 0 0-16,4 6 0 0,-3-9 0 0,3 8 0 16,0 1 0-16,0 0 0 0,0 5 0 0,0-5 0 0,-3 9 0 15,3-9 0-15,-4 11 0 0,1-8 0 16,3 8 0-16,-7-5 0 0,3 8 0 0,-3-8 0 16,0 0 0-16,0 8 0 15,4-8 0-15,-4-1 0 0,0-8 0 0,0 3 0 0,0 0 0 16,0-12 8-16,0 0-8 0,0 0 8 0,0 0-8 0,0 0 12 0,0 0-4 15,0 0 0-15,0 0 6 0,4-6 2 0,-4-6 0 0,0 3 0 16,0-2-8-16,3-7 0 0,-3-3-8 0,0 4 12 16,0-7-12-16,4 7 0 0,-4-4 0 0,0 3 0 15,3 1 0-15,-3-1-13 0,0 3 2 0,4-2 1 16,-1 5 10-16,-3-3 0 0,4 3 8 0,-1 1-8 16,-3 5 0-16,4 0 0 0,-4-6 0 0,3 6 0 15,-3 6 0-15,0 0-10 0,0 0 1 0,0 0 0 16,0 0 9-16,0 0-13 0,0 0 5 0,4 0 8 15,-4 0-14-15,0 0 5 0,7-11 1 0,-7 11 0 16,0 0 8-16,0 0-8 0,0 0 8 0,7 2-8 16,-7-2 8-16,3 9 0 0,5-9 0 0,-1 6 0 15,-4 0 0-15,4 0 0 0,0 0 0 0,0 0 0 16,0 5 0-16,4-2 0 0,-1 0 0 0,-2 6 0 16,-1-3 0-16,3-1 0 0,1 1 0 0,-4 0 0 15,0 8-8-15,0-8 0 0,0 6 0 0,-4-3 0 16,1 2 8-16,0 1 8 0,3-4-8 0,-7 4 11 15,3 0-11-15,1-1 0 0,-1-5 0 0,1 3 0 16,-1 3 0-16,-3-13 0 0,4 1 0 0,-1 0 8 16,-3 0-8-16,4 0 0 0,-4 0 0 0,0-6 0 0,0 0 0 0,0 0 0 15,0 0 0-15,0 0 0 16,0 0-27-16,0 0-7 0,0 0-2 0,0 0 0 16,3-6-10-16,1 0-2 0,-1-6-1 0</inkml:trace>
  <inkml:trace contextRef="#ctx0" brushRef="#br0" timeOffset="-174208.268">26173 3933 798 0,'0'0'33'15,"0"0"-33"1,0 0 77-16,0 0 9 0,0 0 2 0,0 0 0 15,0 0-30-15,0 0-6 0,0 0 0 0,0 6-1 16,0-6-14-16,0 6-2 0,3-6-1 0,1 11 0 16,3-5-25-16,0 0-9 0,0-3 0 0,0 3 9 15,3 0-9-15,1 0 0 0,0 0 0 0,-1-1 8 16,1 1-8-16,-1-6 0 0,4 6 0 0,-3 0 8 16,0-6-8-16,3 0 12 0,0-6-12 0,0 0 12 15,0 0-3-15,0-5 0 0,0-1 0 0,0-3 0 16,-3 3 1-16,0-5 0 0,3-4 0 0,-4 4 0 15,1-1 6-15,-4 0 2 0,0-2 0 0,0 2 0 16,-3 0-18-16,3 4 0 0,-7 8 8 0,3-6-8 16,-3 6-41-16,0 6-12 0,0 0-3 0,0 0 0 15,-7-6-38-15,4 0-8 0,-8 1-2 0,4 5 0 16,-4 0 55-16,4 0 10 0,-3 0 3 0,-1 5 0 0,-3 7 16 0,0 0 3 0,0 0 1 0,0 14 0 16,0-8 6-16,-1-1 2 0,5 10 0 15,-4-4 0-15,7-2 8 0,-4-3 0 0,4-1 0 16,0-5 0-16,3 0 36 0,4 3 8 0,0-4 3 15,0 1 0-15,4-6 17 0,-4 3 4 16,7 3 1-16,-3-1 0 0,3-5-18 16,0 6-4-16,0 0-1 0,3-4 0 0,1 1-20 0,-1 0-4 0,1-3-1 0,0 6 0 15,-1-12 13-15,4 12 2 0,-3-7 1 0,0-5 0 16,-1 6-37-16,-3-6 0 0,4 3 0 0,-4 0 0 16,0-3 9-16,3-3 1 0,-2 3 0 0,2-3 0 15,1 3-42-15,3-6-8 0,0 6-1 0,0-5-1 16,4-7-8-16,-4 0-2 0,3 6 0 0,1-3 0 15,0 0-34-15,-4 1-7 0,3 2-2 0</inkml:trace>
  <inkml:trace contextRef="#ctx0" brushRef="#br0" timeOffset="-173574.595">25841 4350 794 0,'0'0'16'0,"0"0"4"16,0 0-20-16,0 0 0 0,0 0 0 0,0 0 0 15,0 0 42-15,0 0 4 0,0 0 1 0,0 0 0 16,0 0 8-16,0 0 1 0,0 0 1 0,0 0 0 15,0 0-17-15,0 0-3 0,0 0-1 0,0 9 0 16,0-3-6-16,3 6-2 0,-3-6 0 0,0-1 0 16,0 7-11-16,0-3-2 0,0 9-1 0,0-7 0 0,0 7-4 15,0-3-1-15,0 2 0 0,-3 1 0 16,3 6 1-16,-4-4 0 0,4 4 0 0,-3-4 0 0,3 4-10 16,0-7 0-16,-4 4 9 0,4-3-9 0,0-7 22 15,-3 1 0-15,3 0 0 0,0-3 0 16,0-9-22-16,-4 6 0 0,4-6 0 0,0 0 0 15,0 5-32-15,0-5-4 0,-3 6 0 0,3-6-1 16,0 0-52-16,0 0-11 0,0 0-1 0</inkml:trace>
  <inkml:trace contextRef="#ctx0" brushRef="#br0" timeOffset="-173168.666">25672 4462 817 0,'0'0'34'16,"0"0"-34"-1,0 0 55-15,0 0 4 0,0 0 1 0,0 0 0 16,0 0 25-16,0 0 6 0,0 0 1 0,3 9 0 16,4-9-36-16,-3 3-6 0,3 0-2 0,0 3 0 0,0-6-14 0,0 0-3 0,4 5-1 15,-4-5 0 1,3 6-30-16,1-6 0 0,-1 6 0 0,1 0 0 16,0-6 8-16,3 12-8 0,-4-12 0 0,1 6 0 15,-1-3 8-15,1 0-8 0,0 2 0 0,-1 4 0 0,1-3 0 0,-1-6 0 0,1 6 0 0,3 0 0 16,-3 0-16-16,3-6 4 15,-4 6 1-15,1 0 0 16,-1-6-17-16,1 0-4 0,-4 0-1 0,4-6 0 0,-1 6 9 0,1 0 1 0,-1 0 1 0,1-6 0 16,0 6-14-1,3-6-4-15,-4 0 0 0</inkml:trace>
  <inkml:trace contextRef="#ctx0" brushRef="#br0" timeOffset="-172586.152">26067 4600 801 0,'0'0'34'15,"0"0"-34"1,0 0 93-16,0 0 12 0,0 0 3 0,0 0 0 15,0 0-29-15,0 0-6 0,0 0-1 0,0 0 0 16,0 0-22-16,0 0-5 0,0 0-1 0,0 0 0 16,0 0-27-16,3 12-5 0,1-12-2 0,-1 6 0 0,4 0-10 15,0 0 0-15,0-6 0 0,1 5 0 0,2-5 0 16,-3 6 0-16,4-6 0 0,-1 0 0 0,1 0 0 0,0-6 0 0,-1 1 0 16,1 5 8-16,-4-6-8 15,3-6 0-15,1 3 0 0,-4 3 8 0,0-3-8 16,0 6 0-16,0-8 0 0,0 5 0 0,-3-12-10 0,-1 12 10 15,1-8-13-15,-1 8 5 0,-3-12 8 0,0 12-13 16,0 0 5-16,-3 0 8 16,-1-5-48-16,1 5-1 0,-1-3-1 0,1 3 0 15,-4 0 13-15,0 6 2 0,0-6 1 0,-4 6 0 0,4 0 21 0,-4 0 4 0,4 0 1 16,-3 0 0-16,-1 6 8 0,0-6-8 0,-3 6 8 16,4 0-8-16,-1 0 8 0,1 0 0 0,-5 3 0 0,5-4 0 15,3 7 0-15,-4-6 0 0,4 6 0 0,4 0 0 16,-4 2 30-16,3-2 2 0,1 0 0 0,3 5 0 15,-4-8-20-15,4 9-3 16,0-6-1-16,0-1 0 0,4 1 23 0,-1 0 4 16,4 3 1-16,-3-4 0 0,3 1-9 0,3 0-2 0,-3-3 0 0,4 2 0 15,0 1-16-15,-4 6-9 0,3-6 10 0,1-4-10 16,-1 1 11-16,1 6-11 0,0-3 12 0,-4-6-12 16,3 0 12-16,-3-1-4 0,0 1 0 0,0 0-8 15,0-3 8-15,0 0-8 0,-3 0 0 0,-4-3 0 16,7 0-15-16,4-3-9 0,-4 0-3 0,0-6 0 15,3 3-144-15,-3-5-29 0</inkml:trace>
  <inkml:trace contextRef="#ctx0" brushRef="#br0" timeOffset="-171190.546">26077 5291 629 0,'0'0'12'0,"0"0"6"0,4 0-18 0,3 0 0 0,-4 0 0 0,-3 0 0 16,0 0 81-16,0 0 13 0,0 0 2 0,0 0 1 16,0 0-17-16,0 0-3 0,0 0-1 0,0 0 0 15,0 0-10-15,0 0-2 0,0 0-1 0,0 0 0 16,0 0-20-16,0 0-4 0,0 0-1 0,0 0 0 0,0 0-4 0,0 0-1 16,0 0 0-16,0 0 0 0,0 0-5 0,0 0-2 0,-7 0 0 0,7 0 0 15,-7 0-14-15,0 0-4 16,7 0 0-16,-7 0 0 0,4 0-8 0,-4 0 10 0,7 0-10 0,-7 0 10 15,0 0-10-15,-1-6 10 0,-2 6-10 0,3 0 10 16,7 0-10-16,-7 0 0 0,0 0 0 0,0-3 0 16,0 3 0-16,0 0 0 0,0 0 0 15,-4 3 0-15,4 3 0 0,0-6 0 16,0 6 0-16,0 6 0 16,0-6 0-16,0-1 8 0,3 1-8 0,-3 3 8 0,3 0 1 0,1 0 0 0,-4 2 0 15,3 1 0-15,1-6-9 0,3 0 0 0,-4 0 9 0,1 0-9 16,3-6 0-16,0 9 0 0,0-9 0 0,-4 5-12 15,4-5 12-15,0 12 14 0,4-6-3 0,-4-6-1 16,0 6-10-16,0-6-11 0,3 6 3 0,-3-6 0 16,0 0 16-16,4 6 4 0,-4-6 1 0,0 0 0 15,3 9-13-15,4-6 0 0,0-1 0 0,-3 1 0 16,3 0 0-16,-3 0 0 0,3 0 0 0,0 3 0 16,0-6-10-16,3 6 10 0,-3-6-8 0,0 0 8 15,1 0-12-15,-1 0 4 0,0 0 0 0,0 0 0 16,0 0 8-16,0 0 11 0,0 0-3 0,0 6 0 15,3-6-8-15,-2 0 0 0,-1 0 0 0,3 6 0 16,-3 0 0-16,0-6 0 0,0 5 0 0,0 1 0 16,-3-3 0-16,3 0 0 0,-4 3 0 0,5 0 0 15,-5-3 0-15,1 3 0 0,3 6 0 0,-4-7 0 16,1 1 0-16,-1 0 0 0,4 0 0 0,-3-3 0 16,-1 3 0-16,4 3 0 0,-3 0-11 0,-1-4 11 15,1 1 0-15,0 0 0 0,-1 0 0 0,1 0 0 16,-1 3 0-16,1 0 0 0,-1-4 0 0,-3 4 8 15,4-3-8-15,-4 6 0 0,0 0 8 0,0-3-8 0,-4 2 8 0,1 1-8 16,-1 6 8-16,1-7-8 0,-4 4 0 0,-1 3 9 0,1-6-9 0,-3 5 0 16,3-5 11-16,-4 0-11 0,1 2 10 0,-1-2-10 15,-3 0 10-15,0-6-10 0,3 0 10 0,-3 0-10 16,0-4 0-16,0 1-12 0,0 6 1 0,0-9 0 16,0 0 43-16,-1 0 9 0,1-6 2 0,-3 3 0 15,3 3-31-15,-1-5-12 0,-2-1 8 0,-1 0-8 16,1-6 0-16,2 0 0 0,1 6-14 0,0-5 5 15,4 2-14-15,-1-3-2 0,0 6-1 16,-3 0 0-16,7 0-30 0,4 1-7 0,-4 5-1 16</inkml:trace>
  <inkml:trace contextRef="#ctx0" brushRef="#br0" timeOffset="-170506.206">26236 5403 1235 0,'0'0'35'0,"0"0"8"0,0 0-35 0,0 0-8 15,0 0 0-15,0 0 0 0,0 0 56 0,0 0 8 0,0 0 3 0,-7 6 0 16,7-6-13-16,0 0-2 0,0 0-1 16,0 0 0-16,0 0-9 0,0 0-2 0,0 0 0 15,0 0 0-15,0 0-16 0,4 5-3 0,3 1-1 0,-4 0 0 16,4-6-20-16,4 6 0 0,-4-6 0 0,7 6 8 15,-3-6-8-15,-1 0 8 0,4 0-8 0,-3-6 8 16,3 6-8-16,0-6 9 0,0 0-9 0,-3 0 10 16,3-5-2-16,-4 5 0 0,1-3 0 0,-4 3 0 15,0-6 0-15,0 6 0 0,-3-5 0 16,-1 5 0-16,1-3-8 0,-4 9 12 0,0-3-12 0,3-6 12 16,-3 3-12-16,-3 6 0 0,3-11 0 0,-4 5 8 15,4 6-8-15,-7-6-11 0,4 0 3 0,-4 6 0 16,7 0-13-16,-7 0-3 0,-1-6 0 0,1 6 0 15,-3-3 4-15,3 3 0 0,-4 0 0 0,1 3 0 16,3 3 9-16,-4-6 3 0,0 12 0 0,1-6 0 16,-1 5 8-16,1 1-8 0,-1-6 8 0,0 9-8 15,1 2 0-15,-1 1 0 0,4-3 0 0,-3 8 0 16,3-11 8-16,0 9 0 0,0-4 0 0,3 1 0 16,-3 5 0-16,3-8 0 0,4 3 0 0,-3-1 0 15,3-5 0-15,-4 6 11 0,4-4-3 0,4-2 0 16,-4 0 10-16,3 0 2 0,-3-1 0 0,4-2 0 15,3 3-10-15,0 6-2 0,0-12 0 0,0 5 0 0,4 4-8 0,-4-3 8 0,3-6-8 16,1 0 8-16,0-1-8 0,-1 1 0 0,4 0 0 0,-3-3 0 16,3 3 0-16,4-6 0 0,-1 0-10 15,1 6 10 1,3 0-66-16,-3-6-7 0,3 0-2 0,0 0 0 16,0 0-129-16,0-6-25 0,25-3-6 0,-14 3-1 0</inkml:trace>
  <inkml:trace contextRef="#ctx0" brushRef="#br0" timeOffset="-169268.154">25781 6573 442 0,'0'0'9'0,"0"0"3"0,0 0 0 0,0 0 1 0,0 0-13 0,0 0 0 0,0 0 0 0,0 0 0 15,0 0 80-15,-4 6 12 0,4 2 4 0,0-8 0 16,-3 6-19-16,3 0-3 0,-4 6-1 0,4-12 0 16,0 0-19-16,0 6-4 0,0-6-1 0,-3 6 0 15,3-6-7-15,-4 11-2 0,4-5 0 0,0 3 0 16,-3 3-13-16,3 0-3 0,0 5-1 0,-4-8 0 0,4 3-8 0,0 6-2 16,0-7 0-16,-3 7 0 15,3-3-13-15,0-4 9 0,-4 1-9 0,4 0 8 16,0 0 0-16,0-3 0 0,0-9 0 0,0 0 0 15,0 0 10-15,0 0 2 0,0 0 0 0,0 0 0 0,0 0 28 0,0 0 7 16,0 0 1-16,0 0 0 0,0 0-34 0,0-6-6 16,0-3-2-16,0-3 0 0,0 6-14 0,0-6 0 15,-3 1 0-15,3-4 0 0,3 3-16 0,-3 6 4 16,4-14 1-16,-4 11 0 0,3-3 11 0,1 3 0 16,-4 3-9-16,3-5 9 0,1 5-22 0,-1 0 0 0,1 0 0 15,-1 0 0-15,-3 0 32 0,4 0 6 0,0 3 2 16,-1-8 0-16,1 11-29 0,-4 0-5 0,0 0-2 15,0 0 0-15,3-6 18 0,1 0-12 0,-4 6 12 0,7-6-10 16,-4 6 10-16,-3 0-12 0,4 0 12 0,3-6-12 16,0 6 12-16,0 0 0 0,0-6-9 0,4 6 9 15,-4 0 0-15,3 0-11 0,1 0 11 0,-1 0-8 16,1 6-3-16,0-6 0 16,-1 6 0-16,-3 0 0 0,4 0 11 0,-4 0-10 0,0 5 10 0,0 1-10 31,-4 3-16-31,1-3-3 0,3-1-1 0,-3 1 0 0,-1 0 30 0,-3 0 0 0,0 8 0 0,0-8 0 15,0 0 24-15,-3 3 10 0,3-4 2 0,-4 1 1 16,4 0-22-16,-3-3-5 0,3-3-1 0,0-6 0 16,0 0 0-16,0 0 0 0,0 0 0 0,0 0 0 15,0 0-21-15,0 0-5 0,0 0-1 0,0 0 0 16,7-3-66-16,0 0-14 0,-4 0-2 0</inkml:trace>
  <inkml:trace contextRef="#ctx0" brushRef="#br0" timeOffset="-168684.839">26250 6611 645 0,'0'0'18'0,"0"0"5"0,0 0-23 16,0 0 0-16,-3 6 0 0,-4 0 0 0,7-6 86 0,0 0 13 15,-4 0 2-15,4 0 1 16,-3 11 5-16,3-11 1 0,0 0 0 0,-7 0 0 0,7 0-31 0,-8 3-5 16,8-3-2-16,-7 0 0 0,7 0-34 0,0 0-8 15,-7 0 0-15,7 0-1 0,-3 0 1 0,3 0 1 0,-7 0 0 0,7 0 0 16,0 0-13-16,-7 3-4 0,7-3 0 0,-4 3 0 16,4-3-12-16,-7 3 0 0,0 3 0 0,4 3 0 15,-5-3 0-15,5-6 0 0,-4 6-8 0,3 5 8 16,1-5 0-16,-4 0 0 0,7-6 0 0,-4 6 0 15,1 3-8-15,-1-3 8 0,1 6 0 0,-1-7 0 16,4-5 0-16,0 12 0 0,0-12 0 0,0 0 0 16,0 6 0-16,0 0 0 0,0-6 0 0,0 9 0 15,0-9 0-15,0 0 0 0,0 0 8 0,4 12-8 16,3-1 0-16,0-5 0 0,0 0 8 0,0 0-8 16,0 0 0-16,4 0 0 0,-4-3 0 0,0 0 0 15,3-3 0-15,-3 0 0 0,4 0 0 0,-1-3 0 16,1 0 0-16,-4-3 0 0,4 0 8 0,-1 0-8 15,-3 0 8-15,4-9 0 0,-1 1-8 0,-2 5 12 16,-1-3-12-16,0 0 0 0,0-5 0 0,-4 5 0 16,4 3 0-16,-3-3-21 0,-1 1 3 0,-3 5 1 15,0-6-37-15,0 6-7 0,-3 3-2 0,-1-3 0 16,1 0-7-16,-1 6-2 0,-3-5 0 0,0-1 0 16,-3 6 34-16,-1 0 6 0,0 0 2 0,-3 0 0 15,0 0 30-15,4 0 0 0,-1 0 13 0,-3 0-4 0,3 11-9 16,1-11 0-16,3 9 0 0,-4-3 0 15,0 6 0-15,4-6 0 0,-3 0-10 0,3 5 10 0,3 1 0 0,1-6 8 16,3 0 1-16,0 3 0 0,0 3-9 0,0-7 0 16,3 7 0-16</inkml:trace>
  <inkml:trace contextRef="#ctx0" brushRef="#br0" timeOffset="-168230.228">26412 6617 1160 0,'0'0'32'0,"0"0"9"15,0 0-33-15,0 0-8 0,0 0 0 0,0 0 0 16,0 0 53-16,0 0 9 0,0 0 2 0,0 0 0 16,0 6-28-16,-3 5-4 0,3-8-2 0,0 6 0 15,0 0-15-15,0-3-3 0,-4 6-1 0,4-6 0 16,0 5 29-16,-3-5 7 0,3 0 1 0,0 3 0 16,0 0-26-16,3 0-5 0,1 2-1 0,-1-5 0 15,1 0-16-15,0 0 0 0,-1-3 0 0,4 0 0 16,-3 6 0-16,-1-3 0 0,4-4 0 0,-3 1 0 15,3 3 38-15,0-6 4 0,0 0 1 0,0 0 0 16,0-6-18-16,0 3-3 0,0 3-1 0,0-2 0 0,0-1-21 16,0-6 0-16,0 6-10 0,0-3 10 0,-3 0 0 15,-1 0 0-15,1-6 0 0,0-2 0 0,-1 5 0 0,1-3 0 16,-1-3 0-16,1 4 0 0,-1-1-20 0,-3-3-3 16,0 3-1-16,0-5 0 15,0 5-39-15,-3-6-8 0,3-2-1 0,-4 2-1 16,1-2-51-16,-1 2-9 0,1 0-3 0</inkml:trace>
  <inkml:trace contextRef="#ctx0" brushRef="#br0" timeOffset="-167544.222">26815 6532 964 0,'0'-6'20'0,"0"-3"5"0,3 3-25 15,-3 0 0-15,0 0 0 0,4 6 0 0,-4 0 32 0,0-6 0 0,3 1 1 0,-3 5 0 16,0 0 46 0,0 0 9-16,0 0 1 0,0-6 1 15,0 6-17-15,0 0-3 0,-3-6-1 0,3 6 0 0,0 0-38 0,0 0-8 16,0 0-2-16,-7 6 0 0,0-6-13 0,0 6-8 0,-1-1 8 0,-2 1-8 15,3 0 26-15,0 0 1 0,0 0 0 0,0 0 0 16,3 3-15-16,-3 2-4 0,0 1 0 0,4-6 0 16,-5 6 11-16,5-9 1 0,-1 6 1 15,1-4 0-15,-1 4-3 0,1-3-1 16,3-6 0-16,0 6 0 0,-4 6-17 0,4-12-11 16,0 6 2-16,0-1 0 0,0-5 9 0,0 0 12 15,0 0-2-15,0 0-1 0,0 0-9 0,0 0 0 0,4 6 0 0,-4-6 0 16,0 0 0-16,3 6 0 0,-3-6 0 0,0 0 0 15,4 3 0-15,-4-3 0 0,3 6 0 0,4 0 0 32,-3 0-49-32,3-6-12 0,0 0-3 0,-3 6 0 0,3-6 52 0,0 0 12 0,-4 0 0 15,-3 0 0-15,7 0 0 0,0 0 0 0,0 0 0 0,-7 0 0 16,4 6 0-16,3-1 0 0,0-5 0 0,-3 0 0 16,-4 0 0-16,3 6 0 0,-3-6 0 0,0 0 0 15,7 0 0-15,-7 0 0 0,4 6 0 0,-4-6 0 16,3 6 0-16,-3 0 0 0,4 0 0 0,-1 0 0 15,-3 8 24-15,0-8 7 0,-3 0 1 0,3 6 1 16,-4-6-23-16,1 9-10 0,3-4 8 0,-7 1-8 0,3 0 27 16,-3 0 0-16,-4-1 0 0,1 4 0 15,-1-3-73-15,-3 0-14 0,4-1-4 0</inkml:trace>
  <inkml:trace contextRef="#ctx0" brushRef="#br0" timeOffset="-166710.034">25848 7516 787 0,'0'0'22'0,"0"0"6"0,0 0-28 16,0 0 0-16,0 0 0 0,0 0 0 0,0 0 34 16,0 0 2-16,0 0 0 0,0 0 0 15,0 0-24-15,0 0-4 0,0 0 0 0,0 0-8 0,0 0 13 0,0 0-4 0,0 0-1 0,0 0 0 16,0 0 31-16,0 0 5 0,0 0 2 0,0 0 0 15,0 0-2-15,0 0 0 0,0 0 0 0,0 0 0 16,0 0 40-16,0 0 7 0,0 0 1 0,0 0 1 16,0 0-46-16,0 0-10 0,0 0-1 0,0 0-1 15,0 0-35-15,0 0 0 0,0 0 0 0,0 0 0 16,0 0 0-16,4 9 0 0,3-3 0 0,0 6 0 16,0-6 0-16,0 6 0 0,0-1 0 0,3 1 0 15,1 3 0-15,0-3 0 0,-1-1 0 0,1 4 0 16,-1-3 0-16,1-1 0 0,0 7 0 0,-4-6 0 15,0 0 0-15,0 2 0 0,0-2 0 0,-4-6 0 16,1 6 0-16,-1-6 0 0,1 2 0 0,-4-2 0 16,3 0 38-16,-3-6 1 0,0 6 0 0,0-6 0 15,0 0-16-15,0 0-3 0,0 0-1 0,0 0 0 16,0 0-11-16,0 0-8 0,0 0 12 0,0 0-12 16,0 0 52-16,0-9 4 0,4-5 1 0,-4 5 0 15,0-9-41-15,0 3-8 0,3-2-8 0,1-1 12 16,-1 0-12-16,1 1 0 0,0 2 0 0,3-2 0 15,-4-7 0-15,4 3 0 0,4 4 0 0,-4-7 0 16,0 4 0-16,3-4 0 0,-3 4 0 0,1 2 0 16,-1 0 0-16,0 1 0 0,0 2 0 0,0 3 0 15,-4 0-8-15,4-5 8 0,0 11 0 0,-3-9 0 16,3 6-12-16,-3 1 1 0,-1 2 1 0,1-6 0 16,-1 6-31-16,-3 0-7 0,4 0 0 0,-4 3-1 15,3-3 11-15,1 4 2 0,-1-1 1 0,1 3 0 16,-1-3-42-16,1 0-9 0,3 3-2 0,-4 0 0 15,1-6-40-15,3 6-8 0,-3 0-1 0</inkml:trace>
  <inkml:trace contextRef="#ctx0" brushRef="#br0" timeOffset="-166177.523">26296 7408 965 0,'0'0'40'0,"0"0"-32"15,0 0 75-15,0 0 14 0,-3 0 3 0,-1 6 1 16,4-6 8-16,-7 5 2 0,7-5 0 0,-7 6 0 16,0-6-41-16,3 12-8 0,-3-12-2 0,4 9 0 15,-1-6-40-15,-3 0-8 0,4 0-1 0,-4 3-1 16,3-3-10-16,1 2 0 0,-5 7 0 0,5-6 0 15,-4 0 0-15,3 0 0 0,1 0 0 0,-1 3 0 16,1 2-9-16,-1 1 9 0,4-6 0 0,-3 6 0 0,-1-6 0 0,1-1 0 0,3 7 0 16,-4-6 0-16,4 3 0 15,0 3 0-15,-3-6 0 0,3 5 0 16,0-5 0-16,3 3 11 0,-3 0 0 0,4-3 0 16,-1 2-11-16,1 4 0 0,3-6 0 0,-4 0 8 15,4-6-8-15,0 6 0 0,0 0 0 0,1-3 0 16,-1 0 0-16,3-3 0 0,-3 0 0 0,4 0 0 0,-4-3 0 15,3 0 0-15,-3-3 0 0,1 0 0 0,2-6 0 0,-3 0 0 0,-3 7 0 16,3-4 0-16,-4 3-15 0,1-3-5 0,-1 6 0 16,1-9-1-16,-4 1 33 0,0-1 8 0,0 0 0 0,0-3 1 15,0 4-29-15,-4-1-7 0,1 0-1 0,-1-3 0 16,1 7 16-16,-1-1 0 0,1-3 0 0,-1 0 0 16,-3 1 10-16,4 2-10 0,-4 0 8 0,-1 0-8 15,1 3 0-15,-3 0 0 0,3 0 0 16,0 6-11-16,0 0-1 0,0 0-1 0,-4 0 0 15,4 0 0-15,0 0-19 16,0 6-4-16,0 0-1 0,0 6 0 0,0-3 5 0,3 5 0 16,-3 7 1-16,4-3 0 15,-1-7-39-15,1 10-8 0,3-9-2 0</inkml:trace>
  <inkml:trace contextRef="#ctx0" brushRef="#br0" timeOffset="-165710.557">26472 7505 1094 0,'0'0'23'0,"0"0"5"0,0 0-28 16,0 0 0-16,0 0 0 0,0 0 0 0,0 0 43 0,0 0 3 0,0 0 1 0,-7 3 0 16,7-3-6-16,-3 6-1 0,-4-4 0 0,3 10 0 15,4-3-50-15,-3-3-10 0,3 0-3 0,0 6 0 16,0-7 55-16,0 1 12 0,0 0 1 0,3 0 1 16,1 3-22-16,-1 3-5 0,-3-6-1 0,4 5 0 15,-1-2-18-15,-3 3 0 0,4 0 0 0,-1 5 0 16,5-11 0-16,-5 6 0 0,4-6 0 0,-3 3 0 15,-1-1 41-15,4 1 5 0,-3-3 1 0,-1 0 0 16,4-6-24-16,-3 6-5 0,3-6-1 0,0-6 0 16,0 6 31-16,-3-6 5 0,3 0 2 0,0-3 0 15,-4-2-37-15,4 5-7 0,0-6-2 0,0 6 0 16,0-12-9-16,0 7 0 0,0-1 0 0,-3-3 0 16,3-2 53-16,-3-1 9 0,-1-3 2 0,1 4 0 15,-4-7-103-15,0 4-20 16,3-4-4-16,-3 4-1 0,-3 2 0 0,3-6 0 0,-4 4 0 0,-3 5 0 15,4-5-51-15,-1 8-10 0,0-9-3 0</inkml:trace>
  <inkml:trace contextRef="#ctx0" brushRef="#br0" timeOffset="-165080.947">26839 7399 1384 0,'0'0'39'0,"0"0"9"0,0 0-38 0,0 0-10 0,0 0 0 0,0 0 0 15,0 0 50-15,-7-6 8 0,4 3 2 0,3 3 0 16,-7 0-29-16,7 0-6 0,-7 3-1 0,0-3 0 16,0 3-24-16,-1 0 0 0,1 0 0 0,-3 3 0 15,3-6 0-15,0 6 0 0,3-1 0 0,-3 1 0 16,4 0 13-16,-4 0 4 0,3 0 1 0,1 3 0 16,-5-6-7-16,5 3-2 0,3-6 0 0,-4 5 0 15,4-5-9-15,0 9 8 0,0-9-8 0,-3 6 8 16,3-6-8-16,0 0 10 0,0 0-10 0,0 0 10 15,0 0-10-15,0 0 0 0,0 0 0 0,0 6 8 16,0-6-8-16,0 0 0 0,0 0 0 0,3 6 8 16,-3-6-8-16,0 6 0 0,4 0 0 0,-4-6 8 15,3 3-8-15,-3-3 0 0,4 3 9 0,0 0-9 16,-1-1 12-16,1 7-3 0,-1-6 0 0,4 0 0 16,-3 3-9-16,-1 0 8 0,4-6-8 0,-3 6 8 15,-1-6-8-15,4 6 0 0,0 0 0 0,-3-1 0 16,-1 4 0-16,5-6 0 0,-5 6 0 0,1-6 0 0,-1 0 0 0,1 3 0 15,-4-6 0-15,7 0 0 0,-4 0 0 16,1 0 0-16,-1 6 0 0,1 0 0 16,-4-1 0-16,3 1 0 0,-3 0-8 0,4-3 8 0,-4-3-17 0,0 6 1 0,0-3 0 15,-4 3 0-15,4 3 16 0,-3-4-10 0,-4 7 10 16,3 0-8-16,-3-6 8 0,0 0-8 0,0 0 8 16,0 0-8-16,-4 2 8 0,1-2 0 0,-1 0 8 0,1 0-8 15,3 0 11-15,-4-6-3 0,0 0 0 0,1 0 0 16,-1 0-20-16,-3 0-5 0,4 0-1 0,-5 0 0 15,5 0-34-15,-4 0-8 16,3-6 0-16</inkml:trace>
  <inkml:trace contextRef="#ctx0" brushRef="#br0" timeOffset="-163546.073">27672 4556 676 0,'0'0'28'15,"0"0"-28"1,0 0 32-16,-4-6 1 0,4 0 0 0,0 6 0 16,0 0-7-16,0 0-2 0,0 0 0 0,0-9 0 15,0 9 13-15,0 0 3 0,0 0 0 0,0 0 0 16,0 0-9-16,0 0-2 0,0 0 0 0,0 0 0 16,0 0-29-16,0 0 0 0,0 9 0 0,0-3 0 15,0 0 0-15,0 6 0 0,-3 0 0 0,3-4 0 16,0 4 0-16,-4 6 9 0,4-6-9 0,0-1 12 15,0-2 5-15,0 3 2 0,0 0 0 0,4-1 0 16,-4-5 18-16,3 6 4 0,1 0 1 0,-1-3 0 16,1 2-24-16,-1 7-5 0,1-12-1 0,0 6 0 15,-1-1 4-15,1-2 1 0,3 9 0 0,-4-6 0 0,1-1-9 0,-1 1-8 16,-3 3 12-16,4-3-12 0,-4 5 14 0,3-2-4 16,-3 3-1-16,0-7 0 0,0 13 9 15,-3-12 2-15,3 2 0 0,-4 4 0 0,4-6-11 0,-3-1-1 0,-1 4-8 16,1-3 12-16,-1 0-12 0,4-1 0 0,0 1 8 15,-3-9-8-15,3 0 0 0,0-3 8 0,0 0-8 0,0 0 0 16,0 0 8-16,0 0-8 0,0 0 0 0,0 0 0 16,0 0-21-16,0 0-11 0,0 0-1 15</inkml:trace>
  <inkml:trace contextRef="#ctx0" brushRef="#br0" timeOffset="-162736.968">27880 4950 943 0,'0'0'20'0,"0"0"5"0,0 0 1 0,0 0 1 0,0 0-27 0,0 0 0 15,0 0 0-15,0 0 0 0,0 0 39 0,0 0 2 0,0 0 1 0,0 0 0 16,0 0-17-16,0 0-3 0,0 0-1 0,0 0 0 16,0 0-2-16,0 0-1 0,0 0 0 0,0 0 0 15,0 0-8-15,0 0-2 0,0 0 0 0,4 6 0 16,-1 0 10-16,4-3 2 0,0 3 0 0,0-1 0 15,0 7-10-15,4-6-2 0,-4-6 0 0,4 6 0 0,-1-6 10 0,1 6 2 16,-1-6 0-16,4 0 0 0,-3 0 11 0,0-6 2 16,-4 6 1-16,3 0 0 15,1-6-11-15,-4 6-3 0,3-6 0 0,-3 0 0 16,1-2-4-16,-1 2-2 0,0 0 0 0,-4 0 0 16,1 0-14-16,-1 0 0 0,1-6 0 0,-4 12 0 15,0-6 0-15,0 1 0 0,0-7 0 0,0 9 0 16,-4-3-10-16,1 6-5 0,-1-6-1 0,1 0 0 0,-1 0 0 0,1 6 0 0,-4 0 0 15,-1-6 0-15,5 6-5 16,-4 0-2-16,0 0 0 0,-4 0 0 0,4 0 15 0,-3 6 8 16,3-6-10-16,-4 0 10 0,0 12-12 0,4-6 3 15,0-3 1-15,0 3 0 16,-3 6 8-16,3-7 0 0,0 1 0 0,3 6 0 16,0-6 0-16,1 6 0 0,-1-9 0 0,1 3-8 0,-1-1 36 0,1 7 8 0,3-12 2 15,-4 0 0-15,4 6-22 0,0-6-5 0,-3 6-1 0,3-6 0 16,-4 6 0-16,4-6 0 0,0 0 0 0,0 6 0 15,0-6-10-15,0 6 0 0,0-6 9 0,4 8-9 16,-4 4 8-16,0-6-8 0,3 0 8 0,1 0-8 16,-1 6 0-16,4-7 0 0,4 7 0 0,0-6 0 15,-1 3 0-15,1 3 0 0,-1-6 0 0,4 5 0 16,1 1 0-16,-1-6 0 0,3 3-10 0,-3 3 10 16,4-7-25-16,0 7 1 0,3-6 1 15,-4-6 0-15,5 6-58 0,-1-6-12 16,0 0-3-16</inkml:trace>
  <inkml:trace contextRef="#ctx0" brushRef="#br0" timeOffset="-162110.976">27704 5600 450 0,'0'0'9'16,"0"0"3"-16,0 0 0 0,0 0 1 0,0 0-13 0,0 6 0 0,0-1 0 0,0 1 0 0,3 0 62 0,1 0 10 16,-4 0 1-16,3 6 1 15,-3-6 27-15,4-1 6 0,-1-2 1 0,1 3 0 16,-4-6-28-16,7 6-4 0,-4 0-2 0,4-6 0 16,-3 6-16-16,0 6-3 0,-1-6-1 0,1 2 0 15,-1 1-21-15,1 12-4 0,-4-9-1 0,3-1 0 0,-3 10-9 0,4-3-3 16,-4-1 0-16,0 7 0 0,-4-4-6 0,4-2-2 15,-3 2 0-15,-4 4 0 0,3 0-8 0,-3 2 0 16,3-8 0-16,-3-1 8 0,4 7-8 0,-1-4 8 16,1-2-8-16,3-9 8 0,0 6-8 0,0-1 0 15,0-2-12-15,0 0 12 16,0-6-40-16,0-1 0 0,0-2 0 0,0-3 0 16,0 0-13-16,0 0-3 0,0 0-1 0,0 0 0 15,0 0-15-15,7-8-2 0,0 2-1 0,0-6 0 16</inkml:trace>
  <inkml:trace contextRef="#ctx0" brushRef="#br0" timeOffset="-161544.981">28099 5999 1220 0,'0'0'27'0,"0"0"5"0,0 0 2 0,0 0 0 0,0 0-34 15,0 0 0-15,0 0 0 0,-7-5 0 16,0 5 84-16,3-6 9 0,-3 6 3 0,0-6 0 16,3 6-52-16,-3-6-9 0,-3-3-3 0,3 9 0 0,0-3 8 0,-4 0 2 15,4 3 0-15,0-3 0 0,0 3-16 0,-4 0-3 16,4 0-1-16,0 0 0 0,0-3-8 0,0 6-2 15,4-3 0-15,-4 6 0 0,3-3 38 0,1 6 7 16,-5-3 2-16,5 6 0 16,-1-1-101-16,1-5-20 0,-1 9-4 0,1-3-1 0,-1-1 107 0,4 1 22 15,-3 0 4-15,3-3 1 0,0 0-50 0,0-1-9 0,0-8-8 0,3 6 9 32,1 6-43-32,-1-6-9 0,1 0-1 0,-1 0-1 0,-3-6 45 0,0 0 0 15,0 0 12-15,0 0-2 0,4 0-10 0,3 0 0 0,-7 0 0 16,7 0 0-16,0 0 0 0,0-6 0 0,0 0 0 15,0 6 0-15,0-6 0 0,0 6 0 0,-3 0 0 16,-1-12 0-16,5 12 0 0,-5-6-11 0,4 4 3 0,-7 2 0 31,0 0-22-31,0 0-4 0,0 0-1 0,0 0 0 0,0 0 25 0,0 0 10 16,0 0-8-16,0 0 8 0,0 0-11 0,0 0 11 0,0 0-13 0,0 0 5 16,0 0 8-16,0 0-10 0,0 0 10 0,0 0-10 15,0 0 10-15,4 8-10 0,-4 4 10 0,3-6-10 16,1 0 2-16,-1 0 0 0,-3-6 0 0,0 6 0 15,7 2-9-15,-3 10-2 0,3-12 0 0,-4 6 0 0,4-1 19 16,0 4 0-16,1-3 0 0,-1 0 0 16,0-1-28-16,0 7-3 0,0-3 0 0,0 2-462 15,-4 1-93-15</inkml:trace>
  <inkml:trace contextRef="#ctx0" brushRef="#br0" timeOffset="-160906.758">27760 6840 806 0,'0'0'17'0,"0"0"4"0,0 0 1 0,0 0 2 0,0 0-24 0,0 0 0 0,0 0 0 0,0 0 0 0,0 0 87 0,0 0 13 16,0 0 2-16,0 0 1 15,0 0-11-15,-7 0-3 0,7 0 0 0,0 0 0 0,0 0-20 0,0 0-4 16,0 0-1-16,0 0 0 0,0 0-51 0,0 0-13 15,0 0 0-15,-7 3 0 0,7-3 0 0,-7 9 0 16,7-9 0-16,0 0 0 0,-4 0 0 0,4 6 0 16,0-6 0-16,-3 12 0 0,3-6 0 0,0-1 0 0,-4 4 0 15,4 0 0-15,0 0 0 0,0 9 0 0,0-13 0 0,0 13 0 16,0-6 0-16,4 3 0 16,-4-4 0-16,0 1 0 0,0 3 0 0,0-4 0 0,0 7 0 0,0 0 0 15,0-6 0-15,0-1 0 0,0-2 0 0,0 9 0 16,-4-6 54-16,1-1 8 0,3-5 2 0,-4 9 0 15,4-3-52-15,0-7-12 16,-3 1 0-16,3 6 0 0,0-3 0 0,0-9 0 16,0 0 0-16,0 6 0 15,0-6-48-15,-4 6-13 0,4-6-3 0,0 0 0 16,0 0 0-16,0 0 0 0,0 0 0 0,0 0-409 0,0 0-83 0</inkml:trace>
  <inkml:trace contextRef="#ctx0" brushRef="#br0" timeOffset="-160323.402">27873 7011 1292 0,'0'0'28'0,"0"0"7"0,0 0 1 15,0 0 0-15,0 0-36 0,0 0 0 0,0 0 0 0,0 0 0 16,0 0 104-16,0 0 13 0,0 0 3 0,0 0 1 16,0 0-62-16,0 0-13 0,0 0-2 0,0 0-1 15,0 0 23-15,0 0 5 0,0 0 1 0,0 0 0 16,3 0-109-16,5 0-22 0,-1 6-4 0,-4-3-1 16,4 0 103-16,0-1 20 0,-3-2 4 0,3 0 1 15,0 0-52-15,0 0-12 0,0 0 0 0,-3 0 0 16,3-2-48-16,0-1-13 0,0-3-3 0,-4 3 0 0,4-3 56 0,-3 0 8 0,-1 0 0 0,1-6 10 15,-1 7-10-15,1-4 0 0,-1 3 0 0,1-3 8 16,0 0-8-16,-4 3 0 0,3 0 0 16,-3 1 0-16,0-1-19 0,0 0 4 0,-3-3 1 0,-1 6 0 15,4 0 0-15,-4-3 0 0,-3 3 0 0,4 0 0 16,-1 3 5-16,-3 0 1 0,0 0 0 0,4-6 0 16,-4 12 8-16,0-6 0 0,0 0 0 0,-1 0-8 15,1 3 8-15,0 0 0 0,-3 3 0 16,3 0 0-16,0 3 0 0,-4 3 0 0,4-1 0 15,0 1 0-15,3 0 0 0,-3 3 0 0,0-4 0 0,4 1 0 16,-1 3 0-16,1-4 12 0,-1 1-2 0,4 0-1 16,0 0 3-16,0-6 1 0,0 2 0 0,0 1 0 15,4-3-1-15,-1 3 0 0,1 3 0 0,-1-6 0 16,4 0 1-16,0-1 0 0,0 1 0 0,1-3 0 16,-1 3 41-16,3 6 8 0,1 0 2 0,-4-7 0 15,0 1-103-15,3 6-20 0,-2-3-4 0,2-3-1 16,-3 0 0-16,4 0 0 0,-1-1 0 0,1-5 0 15,0 6 52-15,-1-6 12 0,-3 0 0 0,4 0 0 16,-4 0-156-16,3 0-29 0,-3 0-6 0</inkml:trace>
  <inkml:trace contextRef="#ctx0" brushRef="#br0" timeOffset="-159614.425">28325 6896 1235 0,'0'0'52'0,"0"0"-42"16,0 0 86-16,0 0 16 0,0 0 4 0,0 0 1 15,0 0-32-15,0 0-6 0,0 0-2 0,0 0 0 16,0 0-52-16,0 0-10 0,0 0-3 0,0 0 0 16,0 0 16-16,0 0 4 0,0 0 0 0,0 0 0 15,-8-3-32-15,8 3 0 0,0 0 0 0,-7 0 0 16,7 0 0-16,-3 0 0 0,-4 0 0 0,3 0 0 15,-3 3 0-15,0-3 0 0,0 3 0 0,-3 0 0 16,3 0 0-16,-4 6 0 0,4-3 0 0,0 0 0 16,-4-1 0-16,4 7 0 0,4-6 0 0,-4 0 0 15,3 3 0-15,-3-3 0 0,3 0 0 0,1-1 0 16,-4 1 12-16,3 0-3 0,1 0-1 0,3-6 0 16,-4 12-8-16,4-12 0 0,0 0 0 0,0 0 0 0,0 0 0 15,0 0 0-15,0 0 0 0,0 0 0 0,0 0 0 16,-3 0 0-16,3 0 0 0,0 0 0 0,0 0 0 0,0 0-11 15,0 0 3-15,0 0 0 16,0 0-20-16,0 0-4 0,0 0-1 0,3 6 0 0,-3-6 33 0,7 6 0 0,-3-4 0 16,3 4 0-16,-4-6 0 0,5 6-8 15,-1-6 8-15,-4 6 0 0,4-6 0 0,-3 6 0 16,-1-6 0-16,4 0 0 16,-3 6 0-16,-1 0 0 0,4-6 0 0,-3 6 0 0,-1-6 0 0,1 6 0 0,0-4 0 0,-4-2 0 15,3 3 0-15,1 0 0 16,-4-3 0-16,3 3 0 0,1 0 0 0,-4-3 0 0,7 6 0 0,-4 0 0 15,-3-6 13-15,0 6 0 0,4 0 0 0,-4 0 0 16,-4 0-13-16,1 5 0 0,3-8 0 0,-4 12 0 16,1-6 0-16,-4 2 0 0,3 1 0 0,-3 0 0 15,3 0 0-15,-3-3 0 0,0 2 0 0,0-5 0 16,0 6 0-16,0-6 0 0,4-6 0 0,-4 6 0 16,7-6 0-16,-7 0-15 0,7 0 3 0,-8 0 1 15,5 0-33-15,-4 0-8 0,-4-6 0 0</inkml:trace>
  <inkml:trace contextRef="#ctx0" brushRef="#br0" timeOffset="-157618.803">28998 5579 922 0,'0'0'19'0,"0"0"5"0,0 0-24 16,0 0 0-16,0 0 0 0,0 0 0 0,0 0 72 15,0 0 10-15,0 0 2 0,0 0 0 16,0 0-29-16,0 0-6 0,0 0-1 0,0 0 0 0,0 0-30 0,0 0-6 0,7 3-2 0,-7-3 0 16,0 0-10-16,0 0 10 0,0 0-10 0,0 0 10 15,0 0-10-15,0 0 0 0,0 0 0 0,0 0 0 16,4 6 8-16,-4-6 0 0,3 3 0 0,-3-3 0 15,4 15-8-15,-4-10 12 0,0-5-12 0,4 6 12 16,-4 0 4-16,0 6 0 0,3-6 1 0,-3 3 0 16,0-1 6-16,0 1 1 0,0-3 0 0,0 6 0 15,0 0 4-15,0-6 2 0,0 2 0 16,0 1 0-16,0 6 1 0,4-3 0 0,-4-1 0 0,0 4 0 16,0 3-22-16,3-6-9 0,-3-1 8 0,0 1-8 15,0 0 10-15,0 3-10 0,0-4 12 0,0 7-12 16,0-12 8-16,0 6-8 0,0 2 0 0,0-8 0 15,0 6 0-15,0 0 0 0,0-1 8 0,0-2-8 16,-3 3 0-16,3 0 10 0,0-6-10 0,0-1 8 0,-4 7-8 0,4-3 0 16,0-3 0-16,0-6 0 15,0 0 0-15,0 0 0 0,0 0-12 0,0 0 12 16,0 6-43-16,0-6-1 0,0 0 0 0,0 0 0 16,0-967-31-16,0 1934-6 0,0-967-2 0,0 0 0 15,0 0-19-15,0 0-4 0,0 0-1 0</inkml:trace>
  <inkml:trace contextRef="#ctx0" brushRef="#br0" timeOffset="-157031.139">29199 5758 1150 0,'0'0'24'0,"0"0"6"0,0 0-30 16,-3 9 0-16,-1-3 0 0,4-6 0 0,-3 6 33 0,3-6 1 0,0 0 0 0,0 0 0 16,0 0 30-16,0 0 5 0,0 0 2 0,0 0 0 15,0 12-19-15,0-12-4 0,0 0-1 0,0 0 0 16,0 6-23-16,0-6-5 0,0 0-1 0,0 6 0 15,0-6-18-15,0 0 0 0,0 0 0 0,0 5 0 16,0 7 0-16,0-12 0 0,0 6 0 0,3 3 0 16,-3-3 0-16,0 0 0 0,4 0 0 0,-4-6 0 15,0 11 0-15,0-11 0 0,0 0 0 0,0 0 0 16,0 6 15-16,3 6-1 0,1-6 0 0,-4 0 0 16,0-6 5-16,0 0 1 0,3 6 0 0,1-1 0 15,0 4-1-15,-1-9 0 0,1 12 0 0,-1-6 0 16,4 0-11-16,0 0-8 0,0 0 9 0,0-1-9 15,4-2 9-15,-4 3-9 0,4-3 8 0,-4 6-8 16,3-3 0-16,-3 0 0 0,0-6 0 0,0 6 0 16,0-6 0-16,4 0-12 0,-4 0 0 0,0 0 1 15,0 0-1-15,0 0 0 0,0-6 0 0,-3 6 0 16,3-6 12-16,0 0 12 0,-4-6-2 0,4 3-1 0,-3 4 26 0,0-1 5 16,3 0 0-16,-7-6 1 0,3 6-14 0,-3-6-3 15,4 4-1-15,-4-4 0 0,3 0-6 0,-3 0-1 16,0 1 0-16,-3-1 0 0,3-3-16 0,-4 9 0 0,1 0 0 15,3-5 0-15,-4 5-22 0,1-6 2 0,3 3 0 16,0 0 0 0,-4 0-18-16,4 4-3 0,0-1-1 0,0 0 0 0,0-6-31 15,4 3-7-15,-4 0 0 0,3 1-1 0,1 2-187 0,-1 0-36 16</inkml:trace>
  <inkml:trace contextRef="#ctx0" brushRef="#br0" timeOffset="-154990.247">29559 5779 649 0,'0'0'13'0,"0"0"4"0,0 0-17 0,0 0 0 0,0 0 0 0,0 12 0 16,0-12 63-16,0 0 9 0,4 0 1 16,-4 0 1-16,0 6-23 0,0-6-5 0,0 0-1 0,0 6 0 15,0-1 5-15,0 7 1 0,0-6 0 0,0 0 0 16,0 3-19-16,0 3-3 0,0-7-1 0,0 7 0 15,3 0-20-15,-3 0-8 0,0-4 0 0,4 4 0 16,-4 6 9-16,0 0-9 0,0-7 8 0,0 10-8 16,0-4 0-16,0 4 8 0,0-3-8 0,0-1 0 15,0 1 16-15,0-3-1 0,0 2-1 0,0 1 0 0,-4-12-2 0,4 0-1 16,-3 0 0-16,-1 2 0 16,4-2-11-16,0-6 0 0,0 0 0 0,0 0 0 15,0 0-19-15,0 0-2 0,0 0-1 0</inkml:trace>
  <inkml:trace contextRef="#ctx0" brushRef="#br0" timeOffset="-154715.512">29510 5511 1212 0,'0'0'51'0,"0"0"-41"16,0 0-10-16,0 0 0 0,0 0 0 0,0 0 8 16,0 0-8-16,0 0 0 0,0 0-12 0,0 0 12 15,0 0-12-15,-4 6 12 0,4 0-10 0,0-6 10 16,0 0-48-16,0 0-3 0,0 0-1 0</inkml:trace>
  <inkml:trace contextRef="#ctx0" brushRef="#br0" timeOffset="-153052.32">29016 6432 705 0,'0'0'20'0,"0"0"4"0,0 0-24 0,0 0 0 0,0 0 0 0,0 0 0 15,0 0 26-15,0 0 0 0,0 0 0 0,0 0 0 16,0 0 7-16,0 0 2 0,0 0 0 0,0 0 0 16,0 0 9-16,0 0 1 0,0 0 1 0,0 0 0 15,0 6 14-15,0 5 2 0,0-8 1 0,0 6 0 16,0 0-8-16,4 3-2 0,-4 5 0 0,0-5 0 15,3 6-2-15,-3 8-1 0,0-5 0 0,0 8 0 16,0-5-4 0,0-4-1-16,0 4 0 0,0-1 0 0,-3-2-5 0,3 8-2 0,0-8 0 15,-4 2 0-15,4 1-9 0,-4-4-1 16,4 4-1-16,0-1 0 0,-3-5-14 0,-1 9-2 0,-3-10-1 0,4 4 0 16,-1-4-2-16,1 7-8 0,-1-6 12 0,1 2-4 15,-1-2-8-15,1-4 0 0,3-2 0 0,-4 6 0 16,1-6 0-16,3-1 0 0,0-5 10 0,0 0-10 15,0 6 0-15,0-3 0 0,0-9-12 0,0 6 3 16,0-6-33-16,0 0-6 0,0 0-2 0,0 0 0 16,0 0-126-16,3-6-26 0,4 0-5 0</inkml:trace>
  <inkml:trace contextRef="#ctx0" brushRef="#br0" timeOffset="-152468.064">29125 6834 1348 0,'0'0'28'0,"0"0"7"0,0 0-35 0,0 0 0 0,0 0 0 0,0 0 0 16,0 0 29-16,0 6-1 0,0-6 0 0,0 0 0 16,4 6 25-16,-4-6 5 0,0 0 1 0,3 6 0 15,-3-6-19-15,0 0-4 0,4 6-1 0,-4-6 0 16,7 0-7-16,-4 6-2 0,5 0 0 0,-1-6 0 16,0 0-8-16,-4 0-2 0,4 0 0 0,0 0 0 0,0-6-1 0,0 0-1 15,4 6 0-15,-4-6 0 16,4 6-14-16,-4-9 0 0,0 3 8 0,0 0-8 15,0 1 0-15,-4 2-12 0,1-6 3 0,-1 3 0 16,1 6 9-16,-4 0-10 0,7-6 10 0,-3 0-10 16,-4 6-12-16,0-6-2 0,0 6-1 0,0 0 0 15,0 0-4-15,0 0-1 0,0 0 0 16,0 0 0-16,0 0 5 0,0 0 1 0,-4-6 0 0,-3 3 0 16,7 3 8-16,-7 3 3 0,0 3 0 0,-4-6 0 0,4 12 13 15,-3-6-9-15,-1 0 9 0,4 6-8 16,-4-4 8-16,4 1 0 0,0 0 0 0,0-3 0 15,0 6 20-15,0-6 0 0,4 5 0 0,-4-8 0 16,3 3-8-16,4-6-1 0,0 6-1 0,-4 6 0 0,1-6-10 0,3 5 0 16,0-11 9-16,0 6-9 0,0 0 0 15,0 0 8-15,0 0-8 0,0 6 0 0,0-3 8 0,3-4-8 0,1 1 8 16,-4 0-8-16,4 6 0 0,-1 0 0 0,1-4 0 0,3 4 0 16,-4-6 0-16,4 6-20 0,0 0 4 0,0-6 1 15,0-1-1-15,0 1 0 0,4 0 0 0,0-3 0 16,-4 3-121-1,3-6-25-15</inkml:trace>
  <inkml:trace contextRef="#ctx0" brushRef="#br0" timeOffset="-152064.813">29464 6837 1178 0,'-11'15'24'16,"11"-15"6"-16,-3 6-30 0,3 6 0 0,-4-1 0 0,4-5 0 16,-3 3 52-16,3 0 4 0,0 0 0 0,-4 3 1 15,4-12 31-15,0 5 5 0,0-5 2 0,0 6 0 16,0-6-32-16,0 6-7 0,0-6 0 0,4 6-1 16,-4 0-35-16,0 3-8 0,3 3 0 0,-3-12-1 15,0 5-11-15,0 1 0 0,4 0 9 0,-4-6-9 16,3 6 8-16,-3 6-8 0,0-12 10 0,7 6-10 15,-3 0 15-15,0-4-3 0,3 4-1 0,-7-6 0 0,3 6 4 16,1 0 1-16,3 0 0 0,0-6 0 16,-4 0-8-16,4 6 0 0,0-6-8 0,-7 0 12 15,4 0-12-15,3 0 0 0,-3-6 0 0,3 6 0 16,0-6 0-16,-4 6 0 0,4-6 0 0,-3-6 0 0,3 7 0 0,-4-4 0 16,1-3 0-16,3 6 0 0,-4-6 9 15,1 7-1-15,-1-10 0 0,1 3 0 0,-4 0-8 0,0 6 0 16,0-5-12-16,0-7 12 15,0 9-37-15,-4 3 0 0,4-5 0 0,-3 5 0 16,-1-6-42-16,1 0-8 0,-1 3-1 0,-3 1-1 16,4 2-114-16,-1-3-22 0,-3-3-5 0</inkml:trace>
  <inkml:trace contextRef="#ctx0" brushRef="#br0" timeOffset="-151087.236">29665 6764 1178 0,'0'0'24'0,"0"0"6"0,0 0-30 15,0 0 0-15,0 0 0 0,0 0 0 16,0 0 100-16,0 0 13 0,0 0 3 0,0 0 1 16,0 0-33-16,0 0-6 0,0 0-2 0,0 9 0 0,4-3-49 0,-4 5-11 0,0-5-1 0,3 0-1 15,-3 6-6-15,0-3 0 0,4-1-8 16,-4 1 12-16,0 3-2 0,0 0-1 0,0 0 0 0,0-1 0 16,0-5 3-16,0 0 0 0,3 3 0 0,-3 3 0 15,0-12 4-15,0 6 2 0,4-1 0 0,-4-5 0 16,0 0-8-16,0 0-2 0,0 0 0 0,0 0 0 15,0 0 0-15,0 0-8 0,0 0 12 0,0 0-4 16,0 0 2-16,0 0 0 0,0 0 0 0,0 0 0 16,0 0-2-16,0 0-8 0,0 0 12 0,0 0-4 15,0 0-8-15,0 0 0 0,0 0 0 0,0 0 0 16,0 0 0-16,0 0 8 0,0 0-8 0,0 0 0 16,0 0 0-16,0 0 0 0,0 0 0 0,0 0 0 15,0 0 0-15,0 0 0 0,0 0 10 0,0 0-10 16,0 0 8-16,0 0-8 0,0 0 0 0,0 0 0 15,0 0 8-15,0 0-8 0,0 0 0 0,0 0 0 16,0 0 0-16,-4-5 0 0,1-1 0 0,3 6 0 16,0-6 8-16,0 6-8 0,0 0 9 0,-4-9-9 15,4 9 0-15,0-6 8 0,0 3-8 0,0 3 0 16,-3-6 0-16,3 3 0 0,-4-3 8 0,4 1-8 16,0-1 10-16,0-6-1 0,0 0 0 0,0 6 0 15,0-3 2-15,0 1 0 0,-3-1 0 0,3 3 0 16,0-6-11-16,-4 6 0 0,4-5 0 0,0 5 8 15,0-6-8-15,0 9 0 0,0-3 0 0,0 0 0 16,0 0 0-16,0 0-11 0,0 6 11 0,0-5-8 16,0-7 8-16,0 3-10 0,0 3 10 0,0 0-10 15,0 6 10-15,0-6 0 0,0 6-9 0,4-6 9 0,-1 1 0 16,-3-1-9-16,4 0 9 0,-4 0 0 16,0 6-8-16,3-6 8 0,1 0 0 0,-4 6 0 15,0 0 0-15,0 0-8 0,0 0 8 0,0 0 0 0,0 0 0 0,0 0 0 0,0 0-8 16,0 0 8-16,3-3 0 0,-3 3-12 0,4-3 12 15,-4 3-10-15,3-6 10 16,1 3-8-16,-1 3 8 0,1-5-8 0,-1-1 8 0,-3 6-8 0,4-6 8 0,-1 6-8 16,-3 0 8-16,4-6-8 0,-1 0 8 0,1 0-8 15,0 6 8-15,-4 0-8 0,0 0 8 0,7-9-8 16,-4 6 8-16,1 1 0 0,3-7 0 16,-4 6 0-16,-3 3 0 0,4 0 0 0,3-6 0 15,-7 6 0-15,3 0 0 0,1 0 0 16,-4 0-9-16,0 0 9 0,7 0 0 0,-7 0 0 0,0 0 0 0,3 0 0 15,-3 0-9-15,8-6 9 0,-1 6 0 0,-4-6 0 16,-3 6-8-16,0 0 8 0,7 0 0 0,-7 0 0 16,4 6-10-16,-4-6 10 0,7 0-8 0,-7 0 8 15,0 0-19-15,0 0 2 0,0 0 0 0,0 0 0 16,3-6-7-16,-3 6-2 0,4 0 0 0,-4 0 0 16,7 0 16-16,-4 0 10 0,4 0-12 0,-7 0 12 15,4 0-35-15,3 0 0 0,0 0 0 0,0 0 0 16,-3 0-55-16,3 0-11 0,-4 6-3 0,1-6 0 15,-4 0-70-15,7 6-14 0</inkml:trace>
  <inkml:trace contextRef="#ctx0" brushRef="#br0" timeOffset="-142352.391">30526 6273 768 0,'-4'-6'21'0,"4"6"7"0,-3-9-28 0,3 9 0 0,0 0 0 0,-4-6 0 15,4 6 71-15,-3-6 9 0,3 6 1 0,0 0 1 16,0 0-15-16,0 0-3 0,0 0-1 0,0 0 0 16,0 0-21-16,0 0-4 0,0 0-1 0,0 0 0 15,0 0-9-15,0 0-3 0,0 0 0 0,0 0 0 16,0 0 0-16,0 0 0 0,0 0 0 0,0 6 0 15,0 0-2-15,0 0-1 0,0 0 0 0,3 0 0 16,1 0-12-16,-1 3-2 0,1-4-8 0,3 7 12 0,-4-6-12 16,5 0 0-16,-5 3 0 0,1 0 0 15,-1-4 0-15,1 10 0 0,3-9 0 0,-4 0 0 0,4 6 0 16,-3-6 0-16,3 5 0 0,-4-2 0 16,1-3 0-16,3 6 0 0,0-6 0 0,0 5 0 15,-3-5-28 1,-1 3 2-16,4-3 0 0,-3 0 0 0,-1 0-79 0,4 0-16 0,0 5-3 0</inkml:trace>
  <inkml:trace contextRef="#ctx0" brushRef="#br0" timeOffset="-142005.758">30685 6173 996 0,'0'0'28'0,"0"0"7"0,0 0-35 0,0 0 0 0,0 0 0 0,0 0 0 16,0 0 63-16,0 0 5 0,0 0 2 0,-4 12 0 15,1-6-19-15,-1 5-4 0,-3 1-1 0,3 3 0 16,1-3 5-16,-1 5 1 0,1 1 0 0,-1 2 0 16,1 4-24-16,-1-6-4 0,1 8 0 0,3-2-1 15,-4 2 13-15,1 3 4 0,3 4 0 0,-4-4 0 16,1 3-8-16,-1-2-2 0,1 2 0 0,-1-8 0 15,1 5-6-15,-1 3-2 0,4-5 0 0,-4 2 0 16,1-5-11-16,3 2-3 0,-4-2 0 0,1-4 0 16,3 4-8-16,-4-6 8 0,1-7-8 0,3 4 8 15,-4 3-8-15,4-7 0 0,0-5 0 0,-3 0 0 16,3-6-20-16,0 0-10 0,0 0-2 0,0 0 0 16,0 0-151-16,0 0-30 0,0 0-7 0</inkml:trace>
  <inkml:trace contextRef="#ctx0" brushRef="#br0" timeOffset="-141153.042">30974 6432 732 0,'0'0'15'0,"0"0"5"0,0 0-20 0,0 0 0 0,0 0 0 0,0 0 0 16,0 0 69-16,0 0 11 0,0 0 1 0,0 0 1 16,0 0-32-16,0 0-6 0,0 0-2 0,0 0 0 15,0 0-16-15,0 0-3 0,7 0-1 0,-4 0 0 16,5 6 19-16,-8-6 4 0,7 0 1 0,-7 0 0 16,3-6-11-16,4 6-3 0,0 0 0 0,-3 0 0 15,3 0-4-15,0 0 0 0,-4 0-1 0,4 0 0 16,1 0-19-16,-5-6-8 0,4 0 0 0,0 6 8 0,-3-6-8 0,3-3 12 15,0 3-12-15,-4-5 12 16,4 5-3-16,-3-6 0 0,-1 6 0 0,1-6 0 0,-1-2-26 0,1 2-6 16,-4 0-1-16,0 0 0 15,4 1-11-15,-4-4-2 0,0 3-1 0,-4 6 0 16,4-6 20-16,-4 1 4 0,1 5 1 0,3-3 0 16,-4 3 13-16,-3 3 0 0,4-6 0 0,-4 9 0 0,0 0 0 15,0 0 0-15,0 0 13 0,0 0-4 16,0 0 3-16,-1 0 0 0,1 9 0 0,0 0 0 15,0 0-12-15,0 3 0 0,4-7 0 0,-4 7 0 16,3 0 0-16,1-3 0 0,-1 3 0 0,1-7 8 0,-1 7 8 16,0-6 0-16,4 0 1 0,-3 3 0 0,-1-3-5 0,4 2-2 15,-3 7 0-15,3-9 0 0,-4 0-2 0,4-6 0 0,0 0 0 0,-3 12 0 16,3-12-8-16,0 6 0 0,-4 2 0 16,4-2 0-16,0 6 0 0,0-12-12 0,0 0 2 0,0 0 1 15,-3 6 9-15,3-6 16 0,0 0-4 0,0 0-1 16,0 0 8-16,0 0 1 0,0 0 1 0,0 0 0 15,0 0-13-15,0 0-8 0,0 0 10 0,0 0-10 16,0 0 9-16,0 0-9 0,0 0 8 0,0 0-8 16,0 0 0-16,0 0 0 0,0 0 0 15,0 0 0-15,0 0 0 0,0 0 0 0,0 0 0 0,0 0 0 16,0 0-11-16,3 6 11 16,-3 0-8-16,0-6 8 0,0 6-9 0,0-6 9 0,0 0-10 0,0 11 10 15,4-5 0-15,-4 0 0 0,3 0 0 0,1 3 0 0,-4-9 0 16,3 6-9-16,-3 0 9 0,4-1 0 15,-1 1 0-15,1 0 0 0,0 0 0 0,-1-6 0 16,4 6 0-16,-3-3 0 0,-4-3 12 0,0 0-4 16,3 3 7-16,1 0 1 0,3 0 1 0,-4-3 0 15,-3 0-17-15,0 0 0 0,4-3 8 0,3 0-8 16,-4 0-33-16,4-3-11 0,1 3-1 0</inkml:trace>
  <inkml:trace contextRef="#ctx0" brushRef="#br0" timeOffset="-140609.883">31214 6267 801 0,'0'0'34'0,"0"0"-34"16,0 9 100-16,0-9 12 0,0 6 4 0,0 3 0 15,0 2-34-15,-4 1-6 0,4 0-2 0,-3-3 0 16,-1 8 6-16,1-5 0 0,-1 6 1 0,1-10 0 16,-4 7-6-16,3-6-2 0,0 3 0 0,4-12 0 15,0 0-39-15,0 0-8 0,0 0-2 0,0 0 0 16,0 0-9-16,0 0-3 0,0 0 0 0,0 0 0 0,0 0-12 0,0 0 8 15,0 0-8-15,0 0 0 16,-7-6 0-16,7-6 0 0,0 3 0 0,0-2 0 0,4 5 0 0,-4-6 0 16,0 0 0-16,0-3 0 15,3 7 0-15,-3-1 9 0,4-3-1 0,-4 6 0 0,4-11-8 16,-1 8 0-16,1 0 0 0,-1 3 0 16,1-3 0-16,-1 3 0 0,4-5 0 0,-3 5 0 0,-1-6 0 15,1 3 8-15,-1-3 0 0,8 6 0 16,-4 1-8-16,0-1 0 0,0 0-12 0,0 6 12 0,0-6-14 0,0 0 5 15,-3 12 1-15,3-6 0 16,0 0-10-16,0 0-2 0,0 0 0 0,-3 6 0 16,-1-6-25-16,1 12-6 0,-1-7-1 0,1 7 0 0,-4 0 32 15,3 3 7-15,-3 8 1 0,0-11 0 0,0 9 12 0,0-4 0 0,0 1 0 0,0 8 0 16,-3-8-10-16,-1 0 1 16,1 2 0-16,-1-2 0 0,1-1 9 0,3-2 0 0,-4 3 0 0,4-6-8 31,0-1-33-31,0 1-7 0,0-12 0 0</inkml:trace>
  <inkml:trace contextRef="#ctx0" brushRef="#br0" timeOffset="-136722.669">25146 3568 925 0,'0'0'26'0,"0"0"6"0,0 0-32 0,0 0 0 0,0 0 0 0,0 0 0 15,-4 6 20-15,1 0-2 0,-1 0-1 0,1 3 0 16,-1 0-17-16,1-1 0 0,-1 10 8 0,-3-6-8 15,4 2 0-15,-1 4 10 0,1 0-10 0,-4-1 8 16,3 4-8-16,1 2 0 0,-1-5 0 0,0 9 0 16,1-4 0-16,3 1 0 0,0 8 0 0,0-3 8 15,0-2-8-15,3 8 0 0,1-3 0 0,0 4 8 16,-1 2 6-16,4 6 1 0,0-6 0 0,0 3 0 16,0 3-1-16,-3 4 0 0,3-4 0 0,-4 6 0 15,1-12-2-15,-1 3-1 0,1 3 0 0,-4-6 0 16,0-2 7-16,0 2 2 0,-4 0 0 0,4-3 0 15,0 1 3-15,4 2 1 0,0 0 0 0,3 3 0 0,-4-3-10 16,4 6-2-16,4-8 0 0,-4 8 0 0,3-6-12 0,1 3 9 16,0 3-9-16,-1-5 8 0,4 2-8 0,-3-3 0 15,-1 6 0-15,5-3 8 0,-5 3-8 0,-3-6 0 16,4-2 0-16,-4 8 8 0,0-6-8 0,0 3 8 16,0-3-8-16,-4 1 8 0,1 2-8 0,0-3 0 15,-4 0 0-15,0 3 0 0,0-2 0 0,0 2 8 16,0-3-8-16,0-3 8 0,3 9 3 15,-3-5 0-15,4 5 0 0,-4 3 0 0,3-3 19 0,1 0 4 0,-4 0 1 0,3 3 0 16,1-3-23-16,-4 0-12 0,3 3 12 0,-3-8-12 16,4-4 9-16,-4 9-9 0,3-6 0 0,-3 0 9 15,0 3-9-15,-3-8 0 0,3 8 0 0,0-9 8 16,-4 4-8-16,4-4 0 0,0 3 0 0,-3 3 0 16,3-2 0-16,-4-4 0 0,1 6 0 0,3-8 0 15,-4-4 0-15,4 4 0 0,-3-1 0 0,3-3 0 16,0 7 0-16,3 2 0 0,1-12 0 0,-4 10 0 0,3-10 0 0,-3 10 0 15,4-7 0-15,3 4 0 16,-4-7 0-16,1 1 0 0,-1 2 0 0,-3-2 0 0,4 2 0 16,-1-2 0-16,1-7 9 0,-4 4-9 15,0 2 11-15,3-2-3 0,-3 8 0 0,4-11 0 0,-4 8-8 0,-4-2 12 16,1-4-12-16,3 4 12 16,-4-6-12-16,1 8 10 0,-1-2-10 0,1-1 10 0,-1-2 6 15,-3 8 2-15,4-11 0 0,-1 8 0 16,1-8-9-16,-1 2-1 0,1-2-8 0,-1 6 12 0,1-7-4 0,-1 1-8 15,0 2 11-15,-3-8-11 16,4 0 14-16,3-3-4 0,-4-3-1 0,4 0 0 0,0-1 15 0,0 7 2 16,0-12 1-16,-3 6 0 15,3 0-16-15,0 6-3 0,0-6-8 0,-4 2 12 0,4 1-12 16,0 0 0-16,-3 3 0 0,-1 0 0 0,4-1 0 0,-3 1 0 16,-1 9 0-16,1-10 0 0,-1 1 0 0,4 0 0 0,-3 0 0 0,-1 2 0 15,1-2 0-15,3 6 0 0,-4-6 0 0,1 2 0 16,-1 10 0-16,0-10-8 0,4 10 8 0,0-6 0 15,-3-4 0-15,3 7 0 0,-4-1 0 0,4-2 0 16,-3-3 0-16,-1 2 0 0,4 1 0 0,0-6 0 16,-3 3 0-16,3 2 0 0,3-5 0 15,-3-6 0-15,0 6 0 0,0-4 0 0,0 4 0 16,0-6 0-16,0-6 0 0,0 6 0 16,0-6 0-16,0 0 0 0,0 0 0 0,0 0 9 0,7 6-9 0,-7-6 8 15,4 6-8-15,-4-6 0 0,7 0 9 0,0 0-9 16,0-6 17-16,0 6-1 0,0 0 0 0,0-6 0 15,4 6-25-15,-1-6-6 0,1 0-1 0,0 0 0 16,3-6 26-16,0 10 5 0,0-10 1 0,4 6 0 16,-1 0-16-16,4-9 0 0,1 4 0 0,2 2 0 15,1 0-10-15,3-9-5 0,0 7-1 0,4-4 0 16,-4-3 16-16,4 1 0 0,0-7 0 0,-4-2 0 0,4 8 0 0,0-9 0 16,3 10 0-16,-3-10 0 0,3 4 0 0,4-1 0 15,-4 7 0-15,0-4 0 16,1 3 0-16,-1 1 0 0,4-4 0 0,-8 10 0 15,5-7 0-15,-5 0 0 0,5 4 0 0,-5 2 0 16,1 0 12-16,0-6 4 0,0 10 2 0,3-7 0 16,-3 6-30-16,3-3-7 0,4 1-1 0,-4 5 0 0,0-6 20 15,4 3 0-15,-4 3 0 0,4 0 0 0,-3 0 0 0,2-5 0 16,-2-1 0-16,-1 0 9 0,4 0-9 16,-4 4 0-16,0-10 0 0,1 6 0 0,-5 0 0 0,5-2 0 15,-1 8 0-15,-3-6 0 16,-1 6 0-16,1-6 0 0,0-2 0 0,3 8 0 0,0-3 0 0,1 6 0 15,-1-3 0-15,4-6 0 0,0 7 0 0,-1-1 10 16,1 0-10-16,0 0 10 0,3 0-10 0,-3 0 0 0,3-3 9 0,1 3-9 16,-1-5 0-16,0 5 8 0,1-6-8 0,3 3 0 15,-4 0 8-15,0 1-8 0,1-4 10 0,2 0-10 16,-6 6 0-16,0-11 0 0,0 5 0 0,-4 3 0 16,4-3 16-16,-4 0-2 0,-3 4-1 0,0 2 0 15,-1 0 3-15,5 0 0 0,-4 0 0 0,-4 6 0 16,4-6-7-16,-4-5-1 0,0 5 0 0,0 0 0 15,0 6-8-15,-3-9 0 0,7 6 0 0,-7 0 0 16,-1-3 0-16,1 3 8 0,-4-6-8 0,7 9 8 0,1-5-8 16,-1-1 0-16,-4 6 0 0,5-6 0 15,-1 6 0-15,-3-6 8 0,-1 6-8 0,5-6 8 0,-5 6-8 16,1-6 10-16,-4 0-10 0,4 0 10 16,-4 1 2-16,4 2 1 0,-1 0 0 0,-3 0 0 0,1 3-13 15,-5-6 0-15,4 6-9 0,1 0 9 16,-5-6 0-16,4 6 0 0,4 0 13 0,-4-6-4 0,-3 0 1 0,7 6 0 15,-4-6 0-15,0 6 0 16,4-6-2-16,-4 1-8 0,0 2 12 0,4-3-4 0,-1 3-8 0,-2-3 0 16,2 3 9-16,-3-3-9 15,4 0 0-15,-4-6 0 0,4 7 0 0,-4-1 8 0,0-3-8 16,0 3 0-16,1-3 8 0,-5 0-8 0,4 3 0 16,-3-5 8-16,3 5-8 0,-3 0 0 0,-1-9 0 0,5 9 0 15,-5-967 0-15,4 1935 8 0,-3-968-8 0,3 0 0 0,0 0 0 0,1-6 0 16,-1 3 0-16,0 1 0 0,0-1 8 0,4 3-8 15,-4 0 11-15,4-6-3 0,-1 6 0 0,1 0 0 16,-4-2-8-16,0 2 0 0,1 3 0 0,-5 0 0 16,1 0 8-16,-1 3-8 0,-2-3 0 0,2 3 8 15,-3-6 9-15,0 6 2 0,1 0 0 16,-1 0 0-16,0 0-19 0,0 0 0 0,-4 0 8 0,1-6-8 16,0 6-8-16,-1 0-6 0,4 0-1 0,-3-6 0 15,0 6 26-15,-1 0 5 0,-3-6 0 0,4 6 1 16,-1 0 1-16,1-5 0 0,-1 5 0 0,1 0 0 15,0 0-18-15,-1-6 0 0,4 0 0 0,-3 3 0 16,3 0 0-16,-3-3 8 0,3 3-8 0,-4 0 0 16,1 0 0-16,-1-3 0 0,1 6 0 0,0 0 0 15,3-5 10-15,-4 5-10 0,4 5 8 0,1-5-8 0,-1 0 0 0,0 0 0 16,-4-5 0-16,4 5 0 16,1 0 0-16,-5 0 0 0,4 0 0 0,-3 0 0 0,3-6 0 0,-3 6 0 15,3-6 0-15,-4 6 0 16,4-6 0-16,0 0 8 0,-3 0-8 0,3 3 0 15,0-3 0-15,4 0 0 0,0 1 8 0,-4-7-8 16,3 6 0-16,1-6 0 0,0 6 0 0,-1-3 0 16,1 4 0-16,3-4 0 0,-7 0 0 0,4-3 0 0,-4 6 8 15,0 0-8-15,0 1 0 0,0-1 8 0,0 0-8 0,0-3 0 0,4 3 0 0,-4 0 0 32,0 0 0-32,4 0 0 0,-4-5 0 0,0 5 0 0,4-6 0 0,-1 3 0 15,-2 3 0-15,-1-5 0 0,3 5 0 0,-3-6 0 16,4-3 0-16,-4 6 0 15,4-2 0-15,3-4 10 0,-3 3-1 0,-1 0 0 16,1 1-9-16,0-4-16 0,3 3 4 0,-4 0 1 0,1-5 11 0,0 8 0 0,-4 0 0 0,-4 0 0 16,4-2 0-16,1-1 0 0,-1 6 0 0,0 0 0 15,0 6 0-15,-4-3 0 0,1-3 0 0,3 0 0 16,-3 0 0-16,-1 6 0 0,1-11 0 0,-1 11 0 16,1-6 30-16,3 0 2 0,-3 0 0 0,-1 0 0 15,1-3-40-15,-1-2-8 0,1 5-2 0,0 0 0 16,-1-6 18-16,1 6 0 0,-4 0 0 0,3-5 0 15,-2 2-15-15,-1 3 1 0,0 0 0 0,-4 0 0 16,4-6 14-16,0 7 13 0,0-1-2 0,-3 0-1 16,3-3-10-16,-4 6 0 0,5-3 0 0,-5 3 0 0,4-3 0 0,-3-5 0 15,6 5 0-15,-3 0 0 16,4-6 0-16,-1 3 0 0,1-6 0 0,3 7 0 0,0-10-20 0,0 6 4 16,0-8 1-16,4 8 0 15,-4-6 3-15,0-2 0 0,0 2 0 0,-3 0 0 16,3 1 12-16,0-1 0 0,-3 3 0 0,3-2 0 15,-3 5 0-15,-4-6-9 0,0 10 9 0,0 2-8 16,-4-6 8-16,1 6-13 0,-1-6 5 0,-3 4 8 16,4-1-12-16,-4 3 12 0,0 3-12 0,-4-3 12 15,1-6-11-15,-1 12 11 0,-3-6-8 0,0 0 8 16,0 1 0-16,-4 5-8 0,1-6 8 0,-4 6 0 16,0-3 0-16,3 0 0 0,-3 0 0 0,0 3-8 0,-4 0 8 0,4 0 9 0,-4 0-1 15,1 0-8-15,-1 0 10 0,4 0-10 0,-4 0 8 0,1 0-8 16,-1 0 0-16,1 0 8 0,-1-3-8 15,-3 0 0-15,3 3 0 0,-3-3 0 0,3 3 0 0,-3 0 0 16,0-3 0-16,0-3 0 0,0 6 0 0,-1-6 0 16,-2 0 0-16,3 6 0 0,-4-5 0 15,0-1 0 1,0 0 0-16,4-9 0 0,-3 6 8 0,2 1-8 0,-2-4 0 0,3-6 0 16,-1 3 0-16,1-2 0 0,0-1 0 0,0-5 0 0,3 2 0 0,-3-2 0 15,3-1-20-15,1 3 0 0,-4 4 0 0,3-4 0 16,-3 4 6-16,3-7 2 0,1 3 0 0,-5-2 0 15,1 5 12-15,4 7 0 0,-5-10 0 0,-2 9 0 16,3 0 0-16,-4-5 0 0,0 5 9 0,0 0-9 16,-3 3 0-16,4 4 0 0,-5-7 0 0,1 0 0 15,0 3-12-15,-4 3 12 0,4-2-12 0,-4-1 12 16,4-9-11-16,-4 6 11 0,4-5-10 0,0 2 10 16,-4-3 0-16,0-8 0 0,1 8 0 15,-1-5 0-15,0-4 9 0,0 4-9 0,1-1 0 0,-1-2 9 16,-3 2-9-16,3 1 10 0,-4 2-10 0,5-2 10 15,-5-1-10-15,5 4 10 0,-1 2-10 0,-3 0 10 0,3 4-10 0,-3-4 0 16,6 6 0-16,-6-8 0 16,3 8 0-16,1 0 0 0,-5-6 0 0,5 1 0 15,-8 8 0-15,4-9 0 0,-4 7 0 0,0-7 0 0,-3 3 0 16,3-2 0-16,-4-1 0 0,5 0 0 0,-1 4 0 0,-4-4 0 0,5 6 0 16,-5-5 0-16,1 2 0 15,3-9 10-15,0-2-10 0,-6-3 10 0,2 2-10 0,1 4 0 0,0-7 0 16,-1 4 0-1,4-10-12-15,-3 10 3 0,0 2 0 0,-1-8 0 0,1 3 9 0,0 2-10 16,-1 4 10-16,1-1-10 0,0 7 10 0,-1 2 0 16,1 3-9-16,-4 0 9 0,4 1-8 0,0-4 8 0,3 3-10 15,-4 6 10-15,1 0 0 0,0 1-9 0,-1 5 9 0,5-12 0 16,-1 12 0-16,0-6-8 0,0-3 8 0,0 0 0 16,1 6-9-16,2-8 9 0,-6-1-10 0,3 6 10 15,0-6-18-15,1 0 2 0,-1-2 1 0,-4 2 0 16,5 0 3-16,-1 0 1 0,0-2 0 0,0 2 0 15,0 0 2-15,1-5 0 0,2-1 0 0,-3 3 0 16,4-2 9-16,0-1 0 0,-4 3 8 0,7 3-8 16,-3-5 0-16,0 5 0 0,3 0 0 0,0-2-8 15,4 2 8-15,0 0-8 0,0 6 8 0,-1-6-8 16,1-2 8-16,0 8 0 0,0-6 0 0,0 6 0 16,-1-6 0-16,1 7 0 0,0-1 0 0,3 0 0 15,1-3 0-15,-1-3 0 0,0-5 0 0,4 5 0 16,-4-12 0-16,4 10 16 0,0-10-4 0,-4 1-1 15,1 2-11-15,-5-2 8 0,5-4-8 0,-5-2 8 16,5 8-8-16,-5-2-9 0,1-7 9 0,4 10-13 16,-1 2 13-16,0 0 0 0,4-2 0 0,-4 8 0 15,8 0 0-15,-4 0 0 0,3 7 0 0,-3-1 0 16,3 0 0-16,0 3 0 0,-3 0 0 0,0-3 0 16,0 3 0-16,0 3 0 0,0 0 0 0,-1 0 0 0,-2-6 0 15,-1 6 0-15,4 0-10 0,-4 0 10 0,0-6 0 16,1 6 0-16,3-6 0 0,-4 1 0 0,4 5 12 0,-4-6 8 15,0 0 0-15,1 0 1 0,-1-3-21 0,-7 0-16 0,4 0 2 0,0-2 1 16,-4-1 13-16,0 0 0 0,1-2 0 0,-5 2 0 16,1 0 0-16,3 6 0 0,-3-6 0 15,3 12 0-15,-3-6 0 0,3 1-11 0,0-1 11 0,1 3-10 16,2 3 10-16,-2 3 0 16,-1-3 0-16,0 6-8 0,4-6 8 0,-4 5-12 15,4 1 12-15,0-6-12 0,3 6-5 0,0 0-2 0,1-6 0 0,3 6 0 31,-1-6-32-31,1 0-6 0,7 0-2 0</inkml:trace>
  <inkml:trace contextRef="#ctx0" brushRef="#br0" timeOffset="-125761.246">7627 5847 246 0,'0'0'0'0,"-3"6"11"0,3-1-11 15,-4 7 0-15,0-6 0 0,1 6 0 0,3-6 8 0,-4-3 0 0,4-3 0 0,0 8 0 16,-3 1 20-1,3-9 3-15,0 6 1 0,0-6 0 0,0 0 25 0,0 0 6 0,0 0 1 0,0 0 0 16,0 0 8-16,0 0 1 0,0 0 1 16,0 0 0-16,0 0-29 0,0 0-5 15,0 0-2-15,0 0 0 16,0 0-17-16,-4 6-3 0,4-6-1 0,-7 6 0 0,7-6-6 0,-3 12-2 0,-1-6 0 0,1-1 0 16,-1 1-9-16,4 0 0 0,-3 9 0 0,-1-3 0 15,4-7 0-15,-3 7 0 0,3 6 0 0,-4 2 0 16,4-8 16-16,-3 9-3 0,-1 2 0 0,0 1 0 15,4-4 7-15,-3 10 2 0,-1 2 0 0,1-2 0 16,-1-1 2-16,1-3 0 0,-1 4 0 0,4 2 0 16,-3-2 5-16,3-4 2 0,-4-2 0 0,-3 5 0 15,4-3-17-15,-1-8-3 0,1 3-1 0,-1 2 0 16,4-5 2-16,-3-4 1 0,3-2 0 0,0 0 0 16,0 0 3-16,-4-6 1 0,4-6 0 0,0 0 0 15,0 5-3-15,-3 4-1 0,3-3 0 0,-4 0 0 16,4 0-13-16,0-6 9 0,0 6-9 0,-4 0 8 15,4-6-8-15,0 6 0 0,-3-1 0 0,3-5 8 16,0 6-8-16,0-6 0 0,0 6 0 0,0 0-11 16,0 0-12-16,0 0-2 0,0-6-1 0,0 6 0 15,0-6-12-15,0 9-2 0,0-9-1 0,0 5 0 16,0-5-5-16,0 0-1 0,0 0 0 0,0 6 0 16,0-6-13-16,0 0-4 0,0 0 0 0</inkml:trace>
  <inkml:trace contextRef="#ctx0" brushRef="#br0" timeOffset="-125070.421">7687 6358 781 0,'0'0'16'0,"0"0"5"15,-7 0-21-15,7 0 0 0,-7 0 0 0,7 0 0 16,0 0 44-16,-7 0 5 0,7 0 1 0,0 0 0 15,-7 6 0-15,7-6 0 0,0 0 0 0,0 0 0 16,0 0-33-16,0 0-6 0,0 0-2 0,0 0 0 16,-4 6 12-16,4-6 3 0,0 0 0 0,-3 0 0 15,3 0 4-15,-7 6 2 0,3 0 0 0,4 0 0 16,0-6-22-16,0 8-8 0,0-8 0 0,0 9 0 16,0 0 0-16,0 3 0 0,0-6 0 0,0 5 0 15,0-2 12-15,0 0-3 0,4 0-1 0,-4 3 0 0,0-1 6 16,0-5 1-16,0 0 0 0,0 0 0 0,0 3 2 15,0-3 1-15,0 5 0 0,0 1 0 16,0-6 2-16,0 0 1 0,7 0 0 0,-7 0 0 16,0 6-21-16,0-7 0 0,3 4 0 0,-3 3 0 15,4-6 0-15,-1 0 8 0,1 5-8 0,3-5 0 0,-4 0-11 0,5 0-6 16,-5 3-2-16,4-3 0 0,-3 6 19 0,3-7 0 0,0 1 0 16,0 0 0-16,-4-3 0 0,4 0 0 0,0 0 0 0,0 0 0 15,1 0 0-15,-8-3 0 0,7-3 0 0,0 3 0 16,0-3 0-16,3 0 8 0,-6 0-8 0,3 0 12 15,3-3-4-15,1 0-8 0,0-5 11 0,-1 5-11 16,1-9 12-16,-4 3-4 0,0-5 0 0,0 5-8 16,0 0 12-16,-3-8-12 0,3 8 12 0,-4 0-12 15,1-6 11-15,-4 4-11 0,0 2 10 16,0 0-10-16,0 1 9 0,0-1-9 16,0 0 8-16,0 0-8 0,-4 3 0 0,4 4 8 0,0-7-8 0,-3 6 0 15,3 0 0-15,-4 0 0 0,4 6-9 0,-3-6 9 16,3 6-16-16,0-6 4 0,0 6 1 0,-4-8 0 15,0 8-13-15,1-6-4 0,-1 0 0 0,1 0 0 16,-1 0-34-16,4 0-7 0,0 0-2 0</inkml:trace>
  <inkml:trace contextRef="#ctx0" brushRef="#br0" timeOffset="-124542.244">8008 6388 562 0,'0'0'24'0,"0"0"-24"16,0 0 50-16,0 0 6 0,0 0 0 0,0 0 1 15,0 0-9-15,0 0-3 0,0 0 0 0,0 0 0 16,0 0-13-16,0 0-2 0,0 0-1 0,0 0 0 15,0 0-8-15,0 0-1 0,0 0-1 0,0 0 0 16,0 0-4-16,0 0-1 0,0 0 0 0,-3 8 0 16,3-2-4-16,-4 6-1 0,4 0 0 0,-4 0 0 15,4-1 9-15,-3 1 2 0,3 3 0 0,0 2 0 16,0 1 6-16,0 0 2 0,0 8 0 0,3-8 0 16,-3 2-28-16,0-2-11 0,4 5 1 0,-4-11 0 15,4 9 10-15,-4-4 0 0,3-2 0 0,-3 3 0 16,4-1 8-16,-4-5-8 0,0-6 8 0,3 3-8 15,-3 3 0-15,0-6-16 0,0-6 2 0,4 5 1 16,-4-5 13-16,0 0 0 0,0 0 0 0,0 0 0 16,0 0-52-16,0 0-10 0,0 0-2 0,0 0-1 15,0 0-46-15,0 0-9 0</inkml:trace>
  <inkml:trace contextRef="#ctx0" brushRef="#br0" timeOffset="-124253.198">8047 5964 801 0,'-14'3'16'0,"14"-3"5"0,-4 0-21 0,4 0 0 0,-10 0 0 0,3 9 0 16,7-9 40-16,-7 0 4 0,7 0 1 0,-8 0 0 16,1 0-16-16,7 0-3 0,-3 6-1 0,3-6 0 15,-7 0-13-15,7 0-2 0,0 0-1 0,-7 0 0 16,7 0-9-16,0 0 0 0,0 0 0 0,0 0 0 16,0 0-44-16,0 0-12 0</inkml:trace>
  <inkml:trace contextRef="#ctx0" brushRef="#br0" timeOffset="-110822.638">10132 13208 414 0,'0'0'8'0,"0"0"3"16,0 0-11-16,0 0 0 0,0 0 0 0</inkml:trace>
  <inkml:trace contextRef="#ctx0" brushRef="#br0" timeOffset="-109053.409">10075 13246 459 0,'0'0'20'0,"0"0"-20"16,0 0 24-16,0 0 2 0,0 0 0 0,0 0 0 16,0 0-18-16,0 0-8 0,0 0 8 0,0 0-8 15,0 0 0-15,0 0 0 0,0 0 0 0,0 0-11 16,0 0 11-16,0 0 0 0,0 0 0 0,0 0-8 16,7-3 8-16,-3 0 0 0,6 0 0 0,-2-5 0 15,-1 2 16-15,3-9 3 0,-3 3 0 0,4 0 0 0,3 1-4 16,-3-4-1-16,-1 3 0 0,1 0 0 0,-1 4-6 15,1-4-8-15,-1 3 11 0,1 0-11 0,-4 3 8 16,0 6-8-16,0-11 0 0,0 11 0 0,-7 0 0 0,0 0 0 16,7-6 0-16,-7 6 0 0,7 6 0 15,-7-6 0-15,4 5 0 0,-4-5 0 0,3 6 18 0,1 0 3 16,-4 3 1-16,0 0 0 0,0 3 22 16,0-7 5-16,0 4 1 0,0-9 0 0,0 0-2 0,0 6 0 15,0 0 0-15,0-6 0 0,0 0-21 0,0 0-5 16,0 0-1-16,7 6 0 0,0-3-13 0,0-3-8 15,4 6 8-15,-4-6-8 0,3 3 0 0,-3 0 0 16,7-3 0-16,-3-3 0 0,0 3 0 0,-1 0 0 16,4 0 0-16,-3 0 0 0,3 0 8 0,-3 0-8 15,-1 0 8-15,1 0-8 0,3 3 0 0,0 0 0 0,-3 0 0 16,3-1 0-16,0 1 0 0,-4 3 8 16,5 0-8-16,-1 6 0 0,0-6 0 0,0 3 0 0,3-1 0 0,-2 1 0 15,2 0 0-15,-3 6-8 0,4-9 8 0,-4 5-8 16,4-8 8-16,-1 6 0 0,1-3 0 15,0 3 0-15,-1-6 0 0,1-3 0 0,-4 0 0 0,4 0 0 16,-4 0 0-16,0-3 0 0,0 3 0 0,0-6 0 16,-3 3 0-16,-1 0 8 0,1 0-8 15,-1 0 0-15,1-3 0 0,0 6 8 0,-4-3-8 16,3 3 0-16,1 0 8 0,-1-5-8 0,-2 5 8 0,2 0-8 16,1-6 0-16,-1 6 0 0,1 0 0 0,3-6 0 15,0 6 8-15,0 0-8 0,0 0 8 0,4 0-8 16,0-9 0-16,-1 9 0 0,1 0-10 0,-1 0 10 15,1 0 0-15,0 0 0 0,3-3 0 0,-3 3 0 16,-1 0 0-16,4 0 0 0,-7 0 0 0,4 0 0 16,0 3 0-16,-4-3 0 0,0 0 0 0,0 0 0 0,0 9 0 0,0-9 0 15,0 0 9-15,-3 6-9 0,3-6 8 0,0 6-8 16,4-6 8-16,-4 5-8 0,-3-5 8 0,3 3-8 16,0-3 8-16,0 0-8 0,4 3 0 0,-4 0 0 15,3 0 0-15,1 0 0 0,0-3 0 0,3-3 0 16,-4 3 0-16,5 0 0 0,-1 0 0 0,3 3 0 15,-6-3 0-15,3 0 0 0,0 0 0 0,-3 3 8 16,3 0-8-16,-3-3 0 0,3 0 0 0,-3 6 0 16,-4 0 0-16,3 0 0 0,1 0 18 0,0-6-2 15,-4 5 0-15,3-5 0 0,-2 6-16 0,2-6-12 0,1 0 1 16,-1 0 1-16,1 0 10 0,0 0-8 16,3-6 8-16,-4 6-8 0,1-5 8 0,0-4 0 15,-1 3 0-15,1 3 0 0,0-6 0 0,-1 6 0 0,1-3 8 0,-4 0-8 16,0 3 0-16,4-2 8 0,-4 5-8 0,0 0 0 15,-3 0 0-15,3-6 0 0,-4 6 0 0,1 6 0 16,-1-6 12-16,1 0-1 0,3 0-1 0,-3 5 0 16,-4-5 2-16,3 3 0 0,1 3 0 0,0-3 0 15,-4 0-12-15,3 0 10 0,1 0-10 0,-1 6 10 16,-3-3 0-16,4 3 0 0,0-4 0 0,-4 1 0 16,0 0-10-16,3-6 0 0,-3 3 0 0,0 6 0 15,-3-3 0-15,3 0 0 0,-3-3 0 0,3 0 0 16,0-3 0-16,-4 0 0 0,4 0 0 0,0 2-11 15,0 4 11-15,-3 0 0 0,3 0 0 0,3-6 0 0,-2 12 0 16,-1-12 0-16,0 3 0 0,0 3 0 0,0-3 0 16,0 0 0-16,3 0 0 0,-3 2 0 0,4-2 0 15,-4-3 0-15,4 0 0 0,-1 0 0 0,1-3 0 0,-1 3 0 16,1-5 0-16,3 2 0 16,0-3 8-16,-3 0-8 0,3 3 8 0,0-9-8 0,-3 12 9 0,3-6-9 15,0 0 12-15,0 0-12 0,-3 1 12 0,-1-1-12 16,1 0 12-16,3-3-12 0,-4 6 8 0,1 0-8 15,0 3 0-15,3 0 0 0,-4 0 21 0,1 0 1 16,-1 0 0-16,1 0 0 0,0 0-22 0,-4 0 0 16,0 6 0-16,3 0 0 0,-3 0 9 0,0-3-9 15,4 0 12-15,-4 0-12 0,4 0 0 0,-1 2 0 0,1-5 0 16,-4 0 0-16,3 9 0 0,1-9 0 0,0 6 0 0,-1-6 0 16,1 6 0-16,-1-6 0 0,1 0 0 0,0-6 0 15,-4 6 0-15,3 0 0 16,1 0 8-16,-1-6-8 0,4 6 0 0,-3 0 0 0,0 0 8 0,-1 0-8 15,1 0 0-15,-1 0 0 0,1 0 0 0,0-6 0 16,-1 6 12-16,1 0-12 0,-1-3 12 0,1 3-12 16,-1 0 12-16,-3 0-12 0,4 3 12 15,-7 3-12-15,6-6 9 0,-3 0-9 0,0 0 0 0,0 0 9 16,4 0-9-16,0 0 8 0,-4 0-8 0,7 6 8 16,-4-6-8-16,1 6 0 0,-1 0 0 0,1-6 0 15,3 3 0-15,-3 3 0 0,3-3 0 0,0 3 0 16,0-1 0-16,0-2 0 0,-3 0 0 0,3 0 0 15,-4 3 0-15,1 0 0 0,0-6 9 0,-1 6-9 16,1-6 8-16,-4 6-8 0,3-6 8 0,-3 6-8 16,4-6 8-16,0 3-8 0,-4 0 8 0,0-3-8 0,0 0 0 15,0 2 8-15,0-2-8 0,4 3 0 0,-4-3 0 0,0 0 0 16,0 0 0-16,3-3 0 0,1 1 0 0,-1-1 0 16,1 0 0-16,3-3 0 0,4 0-8 0,-4-6 0 15,3 6 0-15,1-3 0 0,-4 1 8 0,4-1 0 16,0 3 0-16,-1 0 8 0,1 0-8 0,-4 0 0 15,4-6 0-15,-1 7 0 0,1-1 0 0,-4 0 0 16,0 3-8-16,0-3 8 0,0 3 0 0,-3 0-8 16,3 3 8-16,-3 0 0 0,-1 0 0 0,1 0 0 15,-4 3 0-15,3 0 0 0,-3 3 12 0,4 0-1 16,-4-3-1-16,4 3 0 0,-4-3-1 0,3 2 0 16,1-5 0-16,-1 0 0 0,1 0 3 0,0 3 1 15,-1-3 0-15,4 6 0 0,0-6-13 0,1 0-18 16,-1-9 4-16,3 6 1 0,1 1 13 0,-4-1 16 0,4-3-3 0,-4 3-1 15,3-3-25-15,-2 0-6 0,-1 0-1 0,0 6 0 16,-4-6 20-16,4 0 0 0,-3 1 0 0,-4-1 0 16,4 3 0-16,-4 3 0 0,0-3 0 0,3 3 0 15,-6 0 0-15,-1 0 0 0,4 0 0 0,-7 0 0 16,4 3 11-16,-4-3 9 0,0 0 1 0,4 9 1 16,-1-4-22-16,-3 1-15 0,0 3 3 0,0 3 0 15,0-6 12-15,-3 3 10 0,-1 5-2 0,0-8 0 16,1 6-8-16,3-3 8 0,0-3-8 0,0-6 8 15,0 0-23-15,-4 8-5 0,4-8 0 0,0 0-1 16,0 0-18-16,-3 6-3 16,3-6-1-16,-4 6 0 0,1 9-128 0,-1-9-25 15</inkml:trace>
  <inkml:trace contextRef="#ctx0" brushRef="#br0" timeOffset="-72160.897">4508 13490 553 0,'0'0'11'0,"0"0"5"0,0 0-16 0,0 0 0 0,0 0 0 0,0 0 0 16,0 0 14-16,0 0 0 0,0 0 0 0,0 0 0 16,0 0 40-16,0 0 8 0,0 12 2 0,8-3 0 15,-8-3-52-15,0 5-12 0,3-5 0 0,-3 6 0 16,0-6 32-16,0 3 3 0,0 2 1 0,0-5 0 15,0 6-7-15,0-12-1 0,0 6 0 0,0 3 0 16,0-9-12-16,0 9-4 0,0-9 0 0,0 5 0 16,0-5 32-16,0 0 7 0,0 0 1 0,0 9 0 15,4 3-52-15,-4-12 0 0,0 6 0 0,3 0 0 16,1-3 0-16,-1 3 10 0,4 0 0 0,-3-1 0 16,3 1 0-16,0 3 0 0,0 0 0 0,0-3 0 15,0 6-2-15,4-4 0 0,-4 7 0 0,0-3 0 16,3 3 0-16,1 5 0 0,0-5 0 0,3 2 0 15,-4 7 0-15,-3-6-8 0,0 11 12 0,0-11-4 16,4 8 15-16,0-2 2 0,-4 2 1 0,3 3 0 16,-3-8-42-16,4 0-8 0,-4 5-1 0,0-8-1 15,0-1 26-15,4-5 0 0,-8 3 0 0,1-9 0 16,-1 5 0-16,1-5 0 0,-4-6 9 0,3 6-9 16,-3-6 23-16,4 6-3 0,-4-6 0 0,0 0 0 15,0 6-20-15,0-6 0 0,0 0 0 0,3 6 0 16,-3-6 23-16,0 0 0 0,0 0 0 0,0 0 0 15,4 3-37-15,-4-3-7 0,0 0-2 0,3 6 0 16,-3-6 50-16,4 11 9 0,-4-11 3 0,0 0 0 16,0 0-30-16,3 3-9 0,-3-3 0 0,0 0 0 15,0 0 8-15,4 6-8 0,-4-6 0 0,0 0 0 16,0 0 0-16,0 0 0 0,0 0 0 0,0 0 0 16,0 0 0-16,0 0 0 0,0 0 8 0,0 0-8 15,0 0 11-15,0 0-2 0,0 0 0 0,0 0 0 0,0 0 2 16,0 0 0-16,0 0 0 0,0 0 0 0,0 0-11 0,0 0 0 15,0 0 0-15,3-3 0 0,1-3 53 0,3 1 9 0,-3-1 2 16,3-6 0 0,-4 3-74-16,1 0-14 0,-1 0-4 0,1-2 0 0,-1-1 45 0,1-6 9 0,-1 1 2 15,1-4 0-15,3-2-28 0,-4-1 0 0,1-5 0 16,3-1 0-16,4-5-16 16,-4-3-9-16,0-3-2 0,0-1 0 0,3 4 27 0,1-3 0 0,3 0 0 15,-3-3-8-15,3 3-23 16,0 2-4-16,0-5-1 0,7-3 0 0,-7 6 56 0,0 0 12 0,0 0 1 0,4 3 1 15,0 2-34-15,-4 4 0 0,0 3 0 0,4 2 0 16,-8 7 0-16,-3-1 0 0,0 6 0 0,0 1 0 16,0-1-30-16,0 9 0 15,-3 3 0-15,3 3 0 0,-3 3-54 0,-1 3-10 0,4 9-2 0</inkml:trace>
  <inkml:trace contextRef="#ctx0" brushRef="#br0" timeOffset="-59324.192">5147 13925 630 0,'0'0'27'16,"-11"3"-27"0,11-3 31-16,-3 9 1 0,3-3 0 0,-4 0 0 15,4 0-24-15,0 5-8 0,0-2 0 0,-3-3 0 0,3-6 8 0,0 6-8 0,0-6 0 16,0 0 9-16,0 0 1 0,0 0 0 0,0 0 0 0,0 0 0 31,0 0 18-31,-7-3 3 0,0 0 1 0,3-3 0 16,-3 3-14-16,0-3-2 0,0-5-1 0,0 5 0 0,0 0 7 0,3 0 2 0,-3 0 0 0,0 3 0 15,4-3 12-15,3 6 2 0,-7-3 1 0,7 3 0 16,0 0 5-16,0 0 2 0,0 0 0 0,-4 3 0 16,1 3-35-16,-1 3-11 0,1 3 0 0,3-6 0 15,0 8 0-15,0-2-9 0,0 3-1 0,3 5 0 16,1-8 10-16,-1 6 14 0,-3-1-3 0,4-2-1 16,-1 0-19-16,1 0-4 0,3-7-1 0,0 1 0 15,-4 0 14-15,4-3 0 0,1 0 0 0,-1 3 0 16,0-7 0-16,0-2 0 0,0 0 0 0,0 0-9 15,3 0 9-15,5-2 0 0,-5 2 0 0,1-6 0 16,-4 3 11-16,3 3 4 0,1-6 1 0,-1 0 0 16,1 0-16-16,3 0 0 0,-3-3 0 0,-1 4 0 15,1-4-15-15,3 3 1 0,-7 0 0 0,4 3 0 16,-4-3 14-16,0-6 0 0,3-2 0 0,1 5 0 16,0-3 0-16,-4 3 0 0,3-8 0 0,-3 5 0 15,-3-3 0-15,-1-2 0 0,1 5 0 0,-1-6 10 16,1 6 2-16,-1-5 0 0,-3 8 0 0,4-3 0 15,-4-3-12-15,-4 7 8 0,4 2-8 0,-3-3 8 16,-1 3-8-16,1 0 0 0,3-6 0 0,-7 7 8 16,3-4-8-16,-3 3-14 0,-3-3 3 0,3 0 1 15,-4 6 10-15,0 0-8 0,1-3 8 0,-1 6-8 16,4 6 8-16,-7-3 0 0,0 0 0 0,3 0 0 16,1 3 0-16,-1 0 0 0,1-3 0 0,-1 3 0 0,0 0 0 15,1 2-8-15,3 4 8 0,0-3-8 0,0 3-7 16,3 0-1-16,1 2 0 0,-1 1 0 15,1-3-19-15,-1 5-4 0,4 1-1 0,0 3 0 16,0-7-43-16,0 1-9 0,0 0-1 0</inkml:trace>
  <inkml:trace contextRef="#ctx0" brushRef="#br0" timeOffset="-58755.043">5644 13534 554 0,'-10'27'24'16,"3"-4"-24"-16,3 1 58 0,1-4 7 0,-4 4 2 0,3-7 0 15,1 4-26-15,-1-3-5 0,1-4 0 0,-1 4-1 16,1 0-2-16,-1-7 0 0,0 1 0 0,1-3 0 16,3 3-8-16,-4 0-1 0,1 5-1 0,-1-11 0 15,4 6-14-15,-3-3-9 0,3-1 12 0,-4 4-12 16,4 3 9-16,0-3-9 0,-3 8 0 0,3-5 9 15,0 6-9-15,0-4 0 0,0-2 0 0,0 8 0 16,0-8 0-16,0 6 0 0,0 5 0 0,0-8 0 16,0 2 0-16,0-2 0 0,0-3 0 0,0 2 0 15,3-5-12-15,-3 0-4 0,0 0 0 0,0-7-1 16,0-5-41-16,0 9-8 16,0-9-2-16,0 0 0 0,0 0-38 0,0 0-8 0,0 0-2 0</inkml:trace>
  <inkml:trace contextRef="#ctx0" brushRef="#br0" timeOffset="-58121.748">5345 13737 957 0,'-11'27'20'0,"0"-7"4"0,1 4-24 0,3-1 0 0,3-2 0 0,-3-1 0 15,7-5 0-15,-3-3 8 0,3-3-8 0,0 2 0 16,3-2 0-16,-3-6 0 0,0-3 0 0,4 6 0 16,-4-6 0-16,3 3 0 0,4-3 0 0,-3-3 0 15,-1 3 0-15,4-3 0 0,-3 3 0 0,3-3 0 16,0 0 0-16,0-3 0 0,0 3 0 0,0-3 0 0,-3 4-9 16,3-4 9-16,0 0 0 0,-4 6 0 15,8-6 0-15,-4 0 0 0,0 6 0 0,0 0 0 16,-3 0 0-16,3 0 0 0,0 0 0 0,0 0 0 15,0 0 0-15,3 0 9 0,-2 0-9 0,2 0 12 0,-3 0-12 16,0 6 8-16,4-6-8 0,-1 6 8 0,4-6-8 0,-6 0 10 16,-1 3-10-16,3 0 10 0,-3-3-10 0,0 0 0 15,4 0 0-15,-4 3 0 0,4 0 0 16,-1-1 0-16,1-2 0 0,-4 9 0 0,3-6 0 0,4 0-9 16,-3 3 9-16,-4 0-13 15,0-3-26-15,4 3-5 0,-1 0 0 0</inkml:trace>
  <inkml:trace contextRef="#ctx0" brushRef="#br0" timeOffset="-57406.523">5828 13987 980 0,'0'0'20'0,"0"0"5"0,-7 3-25 0,7-3 0 0,0 0 0 0,0 0 0 16,0 0 56-16,-7 6 5 0,7-6 2 0,0 0 0 15,-7 9-33-15,7-9-6 0,-4 11-2 0,1-5 0 16,3-3-22-16,-4 6 0 0,4-3 0 0,4 3 0 15,-4 2 0-15,3 1 0 0,-3 0 0 0,7 3 0 16,-3-1 9-16,-1 1-9 0,1 3 12 0,-1-4-12 16,4 4 0-16,-7 0 0 0,4-4 0 0,-4 1 0 15,3-3 0-15,-3 3 0 0,0-4 8 0,0-2-8 16,0-3 15-16,0-6-4 0,0 0-1 0,0 0 0 16,0 0 51-16,0 0 11 0,0 0 1 0,0 0 1 15,-7-6-50-15,4 3-9 0,-4-9-3 0,3-2 0 16,1-1-12-16,-4 3 0 0,3-8 0 0,1 5 0 15,-1-6 0-15,4 1 0 0,0-1 0 0,4-2 0 16,-4 5-9-16,3-8 9 0,-3 8 0 0,4 0-9 16,-1-8-15-16,-3 8-2 0,4-5-1 15,-1 2 0-15,1 4 1 0,-1 5 0 0,4 6 0 0,-3 0 0 16,-1-6 15-16,-3 3 11 0,4 4-13 0,-4-1 5 16,4 3 8-16,-4-3 0 0,3 0 0 0,-3 6 0 15,0 0 0-15,0 0-8 0,0 0 0 0,0 0 0 16,7 6 8-16,-3 0 0 0,3 0 8 0,0-3-8 15,0 2 0-15,0 1-8 0,7-3 0 0,-7 0 0 0,-3 0 8 0,6 3 8 16,-3 0-8-16,4 0 11 0,-4-6-11 0,3 6 0 16,1-3 0-16,0 0 8 0,-1-3-25 0,-3 2-6 0,0 4-1 0,4-6 0 31,-1 0-52-31,1 0-12 0</inkml:trace>
  <inkml:trace contextRef="#ctx0" brushRef="#br0" timeOffset="-56711.963">6128 14084 756 0,'0'0'32'16,"0"0"-32"-1,0 0 83-15,0 0 10 0,0 0 3 0,0 0 0 16,0 0-47-16,0 0-9 0,0 0-1 0,0 0-1 16,0 0-10-16,0 0-1 0,0 0-1 0,0 0 0 15,0 0-10-15,0 0-1 0,0 0-1 0,0 0 0 16,0 0-14-16,0 0 0 0,3 3 8 0,1 6-8 15,-1-3 0-15,8 2-10 0,-4-2 2 0,0 0 0 16,-3 0 8-16,6 0 0 0,1-6 0 0,-1 0 0 0,1 0 0 16,-1 0 0-16,1 0 0 0,-4-6 0 15,0 3 0-15,0 0 0 0,0 0 0 0,0-3 0 16,0 1 9-16,0-7-9 0,-3 3 12 0,-1 0-12 0,1-3 20 0,3-2-4 16,-3 2 0-16,3 0 0 0,-4 6-16 0,4-6 0 0,0-2 0 15,4 5 0-15,-8 3 8 0,4-3-8 16,-3 3 0-16,3 1 0 0,-3-1 0 0,-1 0 0 0,4 6 0 15,-3-9 0 1,-1 3-28-16,1-3-4 0,-4-3 0 0,3 4 0 0,-3 2-9 16,4-6-3-16,-4 3 0 0,0-3 0 0,0 4-12 15,0-1-4-15,0 0 0 0,0 6 0 0,-4-3 44 0,-3-9 16 0,4 13-11 0,-8-1 11 16,4 3 21-16,-4 3 11 0,-3-1 1 16,0 7 1-16,4 3-6 0,-1-6-2 0,0 3 0 0,1 5 0 15,-4 1-14-15,7 3-2 0,-4-4-1 0,1 7 0 16,-1 0-9-16,4-1 12 0,-4 4-12 0,1-1 12 15,3 1-4-15,0 2 0 0,0-2 0 0,0-1 0 16,3-2 2-16,4 2 0 0,0-2 0 0,0 2 0 16,0-8-10-16,0 3 8 0,0-1-8 0,4-2 8 15,-1-3-8-15,1 3 8 0,-1-7-8 0,1-2 8 16,-1 0 8-16,4 0 2 0,0 0 0 0,0-6 0 16,0 0-18-16,4 0 0 0,3 0 8 0,-3-6-8 15,3 6 0-15,7-6-12 0,-10 0 1 0,6 0 1 16,4 3 10-16,1-2 14 0,-1-4-3 0,7 6-1 15,-10-3-45-15,6 3-9 0,1 0-1 0</inkml:trace>
  <inkml:trace contextRef="#ctx0" brushRef="#br0" timeOffset="-55498.445">7154 14005 519 0,'-14'-9'10'0,"7"3"5"0,4 0-15 16,-1 0 0-16,4-3 0 0,-3-5 0 0,3 8 19 0,0-12 1 0,0 6 0 0,0-2 0 15,0 8 9-15,0-6 3 0,0 6 0 0,3 0 0 16,-3 6-19-16,0 0-3 0,0 0-1 0,0 0 0 16,0 0-9-16,0 0 0 0,0 0 0 0,0 0 0 15,4 3 11-15,3 6 0 0,-4-9 0 0,1 12 0 16,6-6 22-16,-6 2 5 0,-4 7 1 0,3 0 0 16,1-3 4-16,-4 5 1 0,3-2 0 0,-3 0 0 15,4 5-8 1,-4-11 0-16,0 3-1 0,4 0 0 0,-4 5-15 0,0-11-4 0,3 0 0 0,-3-6 0 15,0 6-6-15,0-6-2 0,0 0 0 0,0 0 0 16,0 0 0-16,0 0 0 0,0 0 0 0,0 0 0 16,0 0 4-16,0 0 0 0,0 0 0 0,0 0 0 15,0 0-12-15,0 0 0 0,0 0 0 0,0 0 0 16,0 0-24-16,-3-6-6 0,-1 0-2 0,0-9 0 16,1 1 32-16,3 2 0 0,-4-3 0 0,4-2 0 15,-3-1 0-15,3 0 0 0,0-2 0 0,0-1 0 16,0 1 0-16,0 5 0 0,0-3 0 0,0 1 0 15,3 2 0-15,-3 3-9 0,4-8 9 0,-1 8 0 16,1 0 0-16,-4 3 0 0,4 0 0 0,-1-2 0 16,-3 5 0-16,4 0 0 0,-1 0 0 0,4 3 0 0,-3 0 0 15,-1 0 0-15,4-3 0 0,0 3 0 0,0 3 0 16,0 3-12-16,4 3 4 0,-4 0 0 0,4 3 8 16,-1 9 0-16,4-4 0 0,-7 4 0 0,4 0 0 0,0 5 0 15,-1-2 0-15,1-1 0 0,-1 4 0 0,1-1 0 0,-1 1 0 16,1-1 0-16,-4-2 16 0,0 2-2 0,0-2 0 0,4-6 0 15,-8 5 2-15,1-5 0 16,-1-3 0-16,-3 2 0 0,4-5-4 0,-4-3 0 0,0-6 0 16,0 0 0-16,0 0-4 0,0 0-8 0,0 0 11 0,0 0-11 15,0 0 27-15,0 0-2 0,0 0 0 0,0 0 0 16,0 0-14-16,-4-6-3 0,4-3-8 0,-3-2 12 16,3-1-12-16,-4 0 0 0,4-3 0 0,0-2 0 15,4 2-20-15,-4 0 4 0,3-8 0 0,-3 5 0 16,4 4 0-16,-1 2 1 0,1 0 0 0,0 0 0 15,-1 0 15-15,1 4-12 0,-1 2 12 0,-3 0-12 16,4 0 12-16,-4 6-9 0,0 0 9 0,0 0-8 16,0 0 8-16,0 0 0 0,3-9 0 0,-3 9 0 15,0 0 0-15,0 0 0 0,0 0 0 0,0 0-8 16,0 0 8-16,0 0-8 0,0 0 8 0,0 0-8 16,0 0 8-16,0 0-8 0,4 0 8 0,-4 0-8 15,7 3 8-15,-7-3 0 0,7 6 0 0,-4 0-8 16,1 3 8-16,-1 0 0 0,-3 5 0 0,4-2 0 15,-1 6 9-15,1-4-9 0,3 1 12 0,-3 0-12 16,-1 8 13-16,1-8-4 0,-1 3-1 0,1 5 0 16,-1-8 2-16,1 2 0 0,-1-2 0 0,-3 6 0 15,0-7 1-15,7 1 0 0,-7-3 0 0,0 3 0 16,4-4-11-16,-4 1 12 0,0-3-12 0,0 0 12 0,0 0-12 0,0-9 0 16,0 0 0-16,0 0 8 15,0 0-32-15,0 0-8 0,0 0 0 0</inkml:trace>
  <inkml:trace contextRef="#ctx0" brushRef="#br0" timeOffset="-54568.252">7666 13925 706 0,'0'0'30'16,"0"0"-30"-1,0 0 24-15,0 0 0 0,0 0-1 0,0 0 0 0,0 0-11 0,0 0-1 0,0 0-1 16,0 0 0-16,0 0-10 0,0 0-11 0,0 0 3 16,0 0 0-16,0 6 36 0,-4 0 8 0,4 6 2 15,0-6 0-15,-3 0-10 0,-1 5-1 0,4-2-1 16,0 0 0-16,-3 0 24 0,-4-3 5 0,3 5 1 0,1-5 0 15,-1 0-13-15,4-6-3 16,0 0 0-16,0 0 0 0,-3 6-25 16,3-6-6-16,0 0-1 0,0 0 0 15,0 0 3-15,0 0 0 0,0 0 0 0,0 0 0 0,0 0-11 0,0 0 8 0,0 0-8 0,0 0 8 16,0 0 0-16,0 0 0 0,7 0 0 0,0 0 0 16,3 3-8-16,-6-3 0 0,3 0 0 0,0 3 0 15,0-3 0-15,0 0 0 0,0 0 0 0,-3 0 0 16,3-3 0-16,3 3 0 0,-3-3 0 0,0-3 0 15,4 3 9-15,-4 0-9 0,0-3 10 0,0-8-10 16,0 5 9-16,4 0-9 0,-8 0 8 0,1 0-8 16,-1-2 0-16,4-1 0 0,-3 3 0 0,-1 3 0 15,1 0 0-15,-4-3 0 0,0 4 8 0,0 5-8 16,0 0 0-16,0 0 0 0,3-6 0 0,-3 6 0 16,0 0 0-16,0 0 0 0,0 0 0 0,0 0 0 15,0 0-11-15,0 0-1 0,0 0 0 0,0 0 0 16,0 0-12-16,4-3-2 15,-4-3-1-15,4 0 0 0,-4-6-5 0,0 3-2 0,3 1 0 0,-3-1 0 16,0-3-27-16,0 0-6 0,0-2-1 0,0 2 0 16,-3-3-16-16,3-967-4 0,-4 1938-1 0,-3-965 0 15,0 0 28-15,0 3 5 0,0 3 2 0,0-3 0 16,-4 6 65-16,1 0 13 0,-1 0 2 0,0 6 1 16,4 0 13-16,0 0 2 0,0 3 1 0,0 3 0 0,0 5-9 15,4 1-2-15,-4 2 0 0,0 4 0 0,-1-3 3 16,1 2 0-16,4-8 0 0,-1 8 0 0,1 1 11 0,-1-4 2 0,4 1 1 15,-3 5 0-15,3-11-29 0,-7 0-5 0,7 2-2 0,0-2 0 16,0-6-13-16,0-3 9 0,7 3-9 16,-7 2 8-16,3-5 0 0,-3 0 0 15,0-6 0-15,4 9 0 0,-1-3 20 0,1 0 3 16,-1 3 1-16,1-4 0 0,3 1-32 0,-3 0 0 16,3 0 0-16,0 0 0 0,0 0 0 15,0 0 0-15,0 0 0 0,0-1 0 0,0-2 0 0,3 3 0 0,-2-3 0 16,-1-3 0-16,3 3 0 0,1-3 0 0,-8-3 0 0,8 3 0 15,-4-3-36 1,0 0 0-16,0-3 0 0,0 1 0 16,4-1-120-16,-4-6-25 0</inkml:trace>
  <inkml:trace contextRef="#ctx0" brushRef="#br0" timeOffset="-53937.401">8075 13899 884 0,'0'0'24'0,"0"0"8"0,0 0-32 0,-3-6 0 0,-1 0 0 0,4 6 0 16,0 0 30-16,0 0 0 16,0 0 0-16,0 0 0 0,0 0 13 15,0 0 2-15,0 0 1 0,0 0 0 0,-4 0-19 0,-3 6-4 0,4 3-1 0,-1-3 0 16,1 8-10-16,-1-5-1 0,1 3-1 0,3 0 0 16,-4 5 6-16,4-2 2 0,0 0 0 0,0 5 0 15,0-5 0-15,0 0 0 0,4 5 0 0,-4-8 0 16,3 3-1-16,1 2 0 0,-1 1 0 0,-3-3 0 15,4 2-7-15,-1-5-2 0,1 0 0 0,-1 5 0 16,1-8-8-16,-4 0 0 0,4 0 0 0,-4-3 8 16,0-6-8-16,3 9 8 0,-3-9-8 0,0 0 8 15,0 0 1-15,0 0 0 0,0 0 0 0,0 0 0 16,0 0 5-16,0 0 1 0,0 0 0 0,0 0 0 16,0 0-15-16,-3-9 0 0,-1-3 8 0,0 3-8 15,1-3 0-15,-1 1 0 0,1-4 8 0,-1 0-8 16,1-2 0-16,-1 8 0 0,1-9 0 0,-1 4 0 15,1-4 0-15,-1 6 0 0,4-6 0 0,0 1 9 16,0 2-9-16,-7-3 0 0,7 1 0 0,0 2-11 16,0-2 11-16,0 5 0 0,0-6 0 0,0 6-8 15,0-2 8-15,7 2 0 0,-7-3 0 0,4 3 0 16,-1 1 0-16,1 2 0 0,-1 0 0 0,1 3-8 16,-1-6 8-16,4 7 0 0,0 2 0 0,-3-3 0 15,3 3-17-15,0 0-2 0,0 0 0 0,-3 3 0 0,3 0 3 0,0 0 1 16,0 3 0-16,0 0 0 0,0 0 1 0,0 3 0 15,4-1 0-15,-1 10 0 0,-3-9-1 0,4-3 0 0,-1 0 0 16,-3 3 0 0,4 0-29-16,-4-3-7 0,4 3-1 0</inkml:trace>
  <inkml:trace contextRef="#ctx0" brushRef="#br0" timeOffset="-53017.767">8417 14002 995 0,'0'0'42'15,"0"0"-34"-15,0 0 38 0,0 0 7 0,0 0 2 0,0 0 0 16,0 0-44-16,0 0-11 0,0 0 0 0,0 0 0 16,0 0 0-16,0 0 0 0,0 0 0 0,4 8-11 15,-1-2 11-15,1 0 0 0,3-3 0 0,-4 3 0 16,5 0 0-16,-5 0 0 0,4 0-9 0,4 0 9 16,-4 2 0-16,-4-5 0 0,4 3 0 0,0 0 0 15,-3-6 0-15,3 6 0 0,0-6 0 0,0 0 8 16,0 3-8-16,0-3 0 0,0 0 0 0,0 0 0 15,4 0 10-15,-4 0 3 0,0-3 1 0,4 3 0 16,-4 0 0-16,0 0 0 0,0 0 0 0,0 0 0 16,3-6 3-16,-3 6 1 0,4-6 0 0,0 6 0 15,-1-6-6-15,-3 3-2 0,4-5 0 0,-1 5 0 16,1-3-10-16,-4 0-14 0,4 0 3 0,-1 0 1 16,-3 0 10-16,0-6 0 0,0 1 8 0,0-1-8 15,-3 3 0-15,-1-3 0 0,-3 1 0 0,4-1-8 16,-4 6 8-16,0-3 0 0,0-6 0 0,0 10 0 15,0-1 8-15,0 6-8 0,0 0 8 0,-7-3-8 16,3-3 9-16,-3 0-9 0,0-3 12 0,0 3-12 16,0 0 10-16,-7 1-10 0,7-4 8 0,-4 6-8 15,1-3 12-15,-4 6-4 0,3-3 0 0,-3 3 0 16,3 0-8-16,-3 3-11 0,4-3 3 0,-4 0 0 16,0 3 0-16,3 0 0 0,-3 0 0 0,3-3 0 15,1 3 8-15,-1 0 0 0,1 0 0 0,2 2 0 0,1 1-10 16,-3 0-6-16,3 3-2 0,3-3 0 0,-3 3 3 15,4 0 1-15,-4 2 0 0,3 1 0 0,4 3 14 0,-3-9-9 16,-1 11 9-16,4-5-8 0,0 3 8 0,0 2 0 16,0-5 0-16,4 3-8 0,-4-3 8 0,3 5 0 15,1-5 0-15,-4 3-8 0,3-1 8 0,1 1 0 0,-1 3 0 16,1-4 0-16,-1 1 0 0,1-3 8 0,-1 3-8 16,1-7 11-16,-1 1-11 0,1 0 12 15,3 0-12-15,-4 3 12 0,1-4-4 0,3-2 0 16,-3 0 0-16,3 3 0 0,-4-3-8 0,4 0 12 0,0 3-12 0,0-4 12 15,0-2-12-15,4 3 12 0,-4 0-12 0,4 0 12 16,-1 0-12-16,1 0 0 0,-1-6 0 0,1 6 8 16,0-3 0-16,-1 0 0 0,1 0 0 0,-1-3 0 15,1 0-27-15,-1 0-5 16,1 0-2-16,0-3 0 0,-1 0-9 0,-3-6-1 0,4 3-1 16</inkml:trace>
  <inkml:trace contextRef="#ctx0" brushRef="#br0" timeOffset="-51354.53">7652 13140 452 0,'0'0'19'16,"0"0"-19"-16,0 0 29 0,-7 0 3 0,7 0 0 16,0 0 0-16,-7 6-16 0,7-6-2 0,-7 0-1 0,7 0 0 15,-4 6-13-15,4-6 0 0,0 0 8 0,-7 9-8 16,3 0 12-16,4-9 0 0,-7 6 0 0,7-6 0 16,0 0 12-16,0 0 1 0,-3 3 1 0,3-3 0 15,0 0 10-15,0 0 3 0,-7 5 0 0,7-5 0 16,0 0-14-16,0 0-2 0,0 0-1 0,0 0 0 15,0 0-5-15,0 0-1 0,0 0 0 0,0 0 0 16,0 0 5-16,0 0 1 0,0 0 0 0,0 0 0 16,0 0 8-16,0 0 2 0,0 0 0 0,0 0 0 15,0 0-12-15,0 0-1 0,0 0-1 0,0 0 0 16,0 0-18-16,0 0-19 0,0 0 4 0,0 0 1 16,0 0 14-16,0 0 13 0,0 0-2 0,0 0-1 0,-4 6-10 0,4-6-17 15,0 0 4-15,0 0 1 16,-3 6 25-16,3 0 6 0,0-6 1 0,0 0 0 0,0 0 1 15,0 0 1-15,0 0 0 0,0 0 0 16,0 0-13-16,0 0-9 0,0 0 12 0,0 0-12 16,0 0 16-16,0 0-4 0,0 0-1 0,0 0 0 15,0 0-11-15,0 0 0 0,0 0 0 0,0 0 0 0,0 0 0 0,0 0 0 16,0 0 0-16,3 6 0 0,4 6 0 0,-3-6 0 16,-1-1-9-16,1 1 9 0,3 3 0 0,0-3 0 15,0 6 0-15,0 0 0 0,4-7 0 0,-8 4-8 16,4 3 8-16,0 3 0 0,0-1 0 0,4-2 0 15,-4-6 0-15,4 6 0 0,-1 0 0 0,-3 2 0 16,4-8 0-16,-1 6 0 0,1 3 0 0,-4-1 0 0,4 1 0 16,-1-3 0-16,-3 0 0 0,0-4 0 15,4 7 0-15,-4-6 0 0,0 3 10 16,4-7-10-16,-4 1 10 0,0 0-10 0,0-3 13 16,0 6-3-16,0-3-1 0,0-3 0 0,0 3-9 0,-3-3 0 15,-1 0 0-15,-3-3 0 0,7 5 8 16,0 1 0-16,-3 0 0 0,-4-6 0 0,0 0-8 15,0 0 0-15,0 0 0 0,0 0 0 0,3 9 18 0,-3-9 2 0,4 6 0 0,-4-6 0 16,0 0-20-16,0 0 0 0,0 0 0 16,0 0 0-16,3 6 0 0,-3-6 0 0,7 3 0 0,-7-3 0 15,7 6 0-15,-7-6 0 0,4 5 0 0,0-2 0 16,3 3 0-16,0 0 0 0,-4 0 0 0,4 0 0 16,0-6-22-1,0 6-8-15,-3 0-2 0,3-3 0 0,-7-3 16 0,3 6 4 0,-3-6 0 0,0 0 0 16,7 5-23-16,-7-5-4 0,0 0-1 0,0 0 0 15,0 0 23-15,0 0 4 0,0 0 1 0,0 0 0 16,0 0 12-16,0 0 0 0,0 0 0 0,0 0 0 16,0 0 0-16,0 0 0 0,0 0 0 0,0 0 10 15,0 0-10-15,0 0 0 0,0 0 0 0,0 0 0 16,0 0 0-16,0 0 0 0,0 0 0 0,0 0 0 16,-7-3 0-16,4-2 0 0,3 5 0 0,0 0 0 15,0 0 0-15,0 0 0 0,0 0 0 0,0 0-11 16,0 0-19-16,0 0-4 0,0 0-1 0</inkml:trace>
  <inkml:trace contextRef="#ctx0" brushRef="#br0" timeOffset="-38801.826">15064 13337 235 0,'0'0'0'0,"0"0"10"0,0 0-10 0,0 0 0 0,0 0 0 0,0 0 0 15,0 0 42-15,0 6 6 0,0-6 2 0,-4 6 0 16,4 3-24-16,-3-3-5 0,3-6-1 0,-4 9 0 15,1-4 0-15,-1 4-1 0,4-3 0 0,0-6 0 16,0 0 8-16,0 0 1 0,0 0 1 0,0 0 0 16,0 0 33-16,0 0 6 0,0 0 2 0,0 0 0 15,0 0-19-15,0 0-4 0,0 0-1 0,0 0 0 0,0 0-23 0,0 0-5 16,0 0-1-16,0 0 0 0,7 0-7 0,-3 0-2 16,3 0 0-16,0 0 0 0,0 0-8 0,0 0 0 15,0 0 0-15,0 0 8 0,0 0 0 0,0 0 0 16,4 0 0-16,-4 6 0 0,0 0-8 0,3-6 8 15,-3 0-8-15,0 0 8 0,4 0-8 0,-4 0 0 16,4 0 0-16,-4 0 8 0,0 0-8 0,3-6 0 16,-3 0 0-16,4 6 0 0,3 0 0 15,-3-6 0-15,3 6 0 0,0 0 0 16,0-6 0-16,4 6 12 0,-4-3-12 0,3 3 12 0,1-3-12 0,0 3 0 16,-1 0 0-16,1-2 0 0,3 2 8 0,-3-3 0 15,3 0 0-15,0 0 0 16,0 3-8-16,-3 0 0 0,0 3 0 0,3-3 0 0,-4-6 18 0,1 3 2 15,0 0 0-15,-1-3 0 0,-3 3-31 0,0 0-5 16,4 3-2-16,-4 0 0 0,-3-6 29 0,3 6 5 0,0-6 2 0,0 6 0 16,0-5-27-16,4 5-6 0,-4 0-1 15,4 0 0-15,-4-6 26 0,3 6 5 0,5 0 1 0,-1 0 0 16,-4 0-16-16,1 6 0 0,3-6 0 0,0 5 0 16,0-5-10-16,1 6-5 0,-5 0-1 0,1 0 0 15,0 0 16-15,-4 3 0 0,0-3 0 16,3-1 0-16,-2 1 21 0,-5 0 1 0,4 6 0 0,0-6 0 15,0 3-22-15,1-3 8 0,-5-1-8 16,4 1 0-16,0 3 8 0,0 0-8 0,1-3 8 0,-1 0-8 16,0 0 9-16,0-6-9 0,0 0 12 0,4 3-12 15,-1 0 0-15,1-3 0 0,0-3 0 0,3 3 0 16,-4-3 0-16,1 3 0 0,3 0 0 0,-3 0 0 16,-1 0 0-16,1-6 0 0,0 6 0 0,-1 0 10 15,-2 0 3-15,2-6 1 0,1 6 0 0,-1 0 0 16,-2-6-6-16,2 0 0 0,-3 3-8 0,0 3 12 15,4-3-12-15,-4 3 0 0,0-3 8 0,4 0-8 16,0 0 17-16,-4 3 1 0,3-3 0 0,1 1 0 16,-4-1-18-16,4-3 0 0,-4 0 8 0,3 3-8 15,-2-3 0-15,2 0 0 0,-3 6 0 0,0-6 0 16,4 6 0-16,-4 0 0 0,4 0 0 0,-4 0 0 16,0 0 0-16,0 0 0 0,0 0 0 0,0 0 0 15,0 0 0-15,1 0 13 0,-5 6-4 0,4-6-1 16,0 6-8-16,0-6 10 0,1 6-10 0,-5-6 10 15,4 3-10-15,0-3 0 0,-3 3 0 0,3 0 8 0,-3 0-8 16,3 0 0-16,0-3 0 0,-4 3 0 0,5-3 0 16,-1 2 12-16,0-2-12 0,0 3 12 15,-3 0-12-15,3-3 0 0,0 6 0 0,0-6 0 16,0 3 0-16,0 0 0 0,0 3 0 0,0-6-11 0,0 6 11 0,-3-6 9 16,3 6-1-16,0-6-8 0,4 6 16 0,-4-6-4 0,0 0-1 0,0 6 0 15,-3-4-3-15,3 4 0 0,0-3 0 0,-3-3 0 16,3 0-8-16,0 0 10 0,-4 0-10 0,4 3 10 15,-3-3 5-15,3 3 1 0,-3-3 0 0,3 0 0 16,-4 0-16-16,5 0 0 0,-5 0 0 0,4 0 0 16,-3-3 0-16,-1 3 0 0,1 0 0 0,0 0 0 15,-1 3 0-15,1-3 0 0,3 6 0 0,-4-3 0 16,5 0 0-16,-1-3 0 0,0 0 0 0,0 0 0 16,0 3 12-16,0 3-4 0,0-6-8 0,4 0 12 15,-1 6-12-15,1-6 0 0,0 0 0 0,-1 0-10 16,1 0 10-16,0 0 0 0,-4-6 0 0,3 6 0 15,5 0 0-15,-5-6 0 0,1 3 0 0,-4 0 0 16,4 0 8-16,-1 3 1 0,4-6 0 0,-3 3 0 16,3 0 6-16,-3 3 1 0,3-3 0 0,-3 3 0 15,-1 0-5-15,5-3-1 0,-5 3 0 0,1 0 0 0,3 0-10 0,-3 3 10 16,-1-3-10-16,1 3 10 16,-1-3-10-16,5 0 0 0,-5 0 0 0,4 0 0 0,-3 0 0 0,0 0 0 15,-1 0 0-15,1 0 8 16,3-3 6-16,-3 0 1 0,3 0 0 0,0 1 0 0,0-1-15 0,-3 0 8 15,7 3-8-15,-4 0 0 16,0 0 12-16,0 0-4 0,0 0-8 0,1 0 12 0,-1 0-12 16,0-6 0-16,-4 6 0 0,5-6 0 0,-5 6 0 0,1 0 0 0,0 0 8 15,-1 0-8-15,1 0 9 0,-4-6-9 0,4 0 8 0,-1 3-8 16,-3-3 10-16,4 3-10 16,0-3 12-16,-1 4-12 0,1-4 16 0,0 0-3 0,-1 3-1 15,1 0 0-15,-1-9-1 0,5 6-1 0,-5 6 0 16,1-9 0-16,3 1-10 0,-3-1 0 0,-1-3 0 0,5 6 0 15,-5 0 0-15,4 0 0 16,0 1 0-16,-3-4 0 0,3 3 0 0,0 3 0 0,-3-6 8 0,3 6-8 16,-3 0 0-16,0 0 0 0,3-3 0 0,-4 3 0 15,5 3 0-15,-1-5 0 0,-4 5 0 0,4-6 8 16,-3 0-8-16,3 6 8 0,-3-12-8 0,0 9 8 16,-1-3-8-16,1 3 0 0,-4 0 0 0,4 0-11 15,-4 0 11-15,0 1 0 0,-4-4 0 0,5 3 8 16,-5 0-8-16,4 0 11 0,-3-3-11 0,-1 6 12 15,1-6-4-15,0 6 0 0,-1-6 0 0,1 6 0 0,-1 0-8 0,4-3 0 16,-3 0 0-16,3 0 8 16,-3 0-8-16,-1 0 0 0,4 1 0 0,0 2 0 15,1 0 0-15,-5 0 0 0,4 0 0 0,-3 0 0 16,3 0 0-16,-3 0 0 0,3 0 0 0,0 2 0 0,-4-2 0 0,4 3 8 16,-3 0-8-16,0-3 0 15,-1 3 0-15,1-3 0 0,-1 0 0 0,1 0 0 0,0 0 0 0,-1 0 0 16,-3 0 0-16,0 3 0 0,4-3 0 15,-4 0 0-15,0 0 8 0,4 0-8 0,-4 0 0 0,0-3 0 16,3 0 0-16,-3 0 8 16,0 0-8-16,-3 3 0 0,3-2 0 0,0 2 0 0,0 0 0 0,0 0 8 0,-7 0-8 15,4 0 0 1,3 0 0-16,0 0 0 0,0 0 0 0,-4 0 0 0,4 0 0 0,0 0 0 0,0 0 0 0,1 0 0 16,-1 0 0-16,0-3 0 0,0 3 8 15,0 0-8-15,0-3 0 0,0 3 0 0,0-3 0 0,0 0 0 16,0-3 0-16,0 6 0 0,0-3 0 0,0 0 0 15,0 0 0-15,0 3 0 0,-3 0 0 0,3-6 0 16,0 6 0-16,0-6 0 0,0 6 0 0,0 0 0 16,0 0 0-16,0-6 0 0,0 6 0 0,-3-3 0 15,3 1 0-15,3-1 0 0,1 0 0 0,0 0 8 16,-1 3-8-16,-3-6 0 0,4 3 0 0,-4 0 0 16,3 3 0-16,1-3 0 0,0 3 0 0,-1 0 0 15,-3-3 0-15,4 0 0 0,-1 3 0 0,-3-3 0 0,4 3 0 16,-4 0 10-16,0-3-10 0,-3 3 10 0,-4 0-10 15,3 0 0-15,4 0-10 0,-7 0 10 16,4 0 0-16,3 3-9 0,0-3 9 0,-7 0 0 0,3 3-11 0,5 0 11 16,-1 0-13-16,-4 0 5 15,1-3 8-15,3 3-10 0,-7-3 10 0,7 3-10 16,-7-3 10-16,3 6 0 0,-3-6 0 0,7 0 0 0,0 3 0 0,-7-3 0 16,7 0 0-16,-7 0 0 0,8 3 0 0,-5-3 0 15,-3 0 0-15,0 0 0 0,7 3 0 0,-7-3 0 16,7 0 0-16,-7 0 8 0,0 0-8 0,4 2 0 15,-4-2 0-15,3 3 0 0,-3-3 0 0,4 6 0 0,-4-6 0 16,0 0-8-16,0 0 8 0,7 0 0 0,-7 0 0 16,3 6 0-16,1 0 0 0,-4-6-8 15,0 0 8-15,3 3 0 0,1 0 0 0,3 0 0 0,-7-3 0 0,0 0 0 16,3 0 0-16,1 6 0 16,3-3 0-16,-7-3 0 0,4 3 0 0,-4-3-8 0,7 0 8 0,-7 0 0 15,3 3 0-15,-3-3 0 0,7 3 0 0,-7-3 8 16,4 2-20-16,-4-2-3 0,3 0-1 0,-3 0 0 15,0 0 16-15,0 0 0 0,0 0-10 0,0 0 10 16,0 0 0-16,0 0 0 0,0 0-9 0,0 0 9 16,7 3 0-16,-7-3 0 0,0 0 0 15,0 0 0-15,0 0 0 0,0 0-8 0,0 0 8 0,4 3 0 16,-4-3-13-16,0 0 4 0,3 6 1 0,-3-6 0 16,0 0-4-16,0 0-1 0,0 0 0 0,0 0 0 15,0 0 2-15,0 0 1 0,0 0 0 0,7 3 0 16,-7 9-8-16,0-12-2 0,0 0 0 0,0 0 0 15,0 0-18-15,0 0-4 0,0 0-1 0,0 6 0 16,-3 0-13-16,3-6-4 0,-4 6 0 0,1-1 0 16,-1 1-80-16,1 3-17 0,-1-3-3 0</inkml:trace>
  <inkml:trace contextRef="#ctx0" brushRef="#br0" timeOffset="-18879.936">9574 13866 558 0,'0'0'24'0,"0"0"6"16,0 0-30-16,0 0 0 0,0 0 0 0,0 0 0 0,0 0 28 0,0 0-1 16,0 0 0-16,0 0 0 0,0 0-3 0,0 0 0 0,0 0 0 0,-7 6 0 15,7-6-12-15,0 0-2 0,0 0-1 0,0 0 0 16,0 0-9-16,-7 3 8 0,7-3-8 0,-7 3 8 15,7-3 19-15,0 0 3 0,0 0 1 0,-3 9 0 16,3-9 0-16,0 0 0 0,0 0 0 0,0 0 0 16,0 0 7-16,-7 0 2 15,7 0 0-15,0 0 0 0,0 0-10 0,0 0-2 0,0 0 0 16,0 0 0-16,0 0-14 0,0 0-3 0,0 0-1 0,0 0 0 16,0 0 2-16,0 0 0 0,0 0 0 0,0 0 0 15,0 0-12-15,0 0 8 0,0 0-8 0,0 0 8 16,0 0-8-16,0 0 0 0,0 0 0 0,0 0 8 15,-4 6-8-15,4-6 0 0,0 6 0 0,0-6 0 16,0 6 0-16,0-6 0 0,0 0 0 0,0 6 8 16,0 5-8-16,0-5 0 0,4 0 0 0,-4 0 0 15,3 3 0-15,1-3 0 0,-1 0 0 0,1 5 8 16,-1-5-8-16,4 3 0 0,0-3 0 0,0 3 0 16,0 5 0-16,1-8 0 0,-1 0 0 0,3 3 8 15,-3-3-8-15,0 3 0 0,0 2 0 0,0-2 0 16,-3-3 0-16,3 3 0 0,0-3 0 0,-3-3 0 15,-1 3 0-15,1 5 8 0,-1-5-8 0,1 0 8 16,-1 3 0-16,4-3-8 0,-3 0 12 0,3-3-4 16,-4 8-8-16,1-5 12 0,-1 3-12 0,1 0 12 15,0 3-12-15,-4-6 0 0,3 2 0 0,-3-8 8 16,0 0 0-16,0 0 0 0,0 0 0 0,0 0 0 16,0 0 3-16,0 0 0 0,0 0 0 0,0 0 0 15,0 0 9-15,0 0 3 0,0 0 0 0,0 0 0 16,0 0-1-16,0 0 0 0,0 0 0 0,4-3 0 0,-1-2-14 15,1-1-8-15,-4-3 10 0,3 3-10 0,-3 0 0 0,4-3 0 16,-4 0 0-16,0 1 0 0,3-1 0 0,-3 3 0 0,0-6 0 16,4 3 0-16,-4-2 0 0,0 2 0 0,3 0 0 15,-3-3 0-15,4 3 9 0,-4-5-9 0,0-1 8 0,3 3-8 16,-3 0 0-16,4-5 0 0,-4 5 0 0,3 0 0 16,-3-2 0-16,0 2 0 0,4 0 0 0,-4 3 0 15,0-2 0-15,3 5 0 0,-3 6 0 0,0 0 0 16,0 0 0-16,0 0 0 0,0 0 0 0,4-3 0 15,-4 3 0-15,3-3 0 0,-3 3 0 0,0-6 0 16,0 6 0-16,4 0 0 0,3-6 0 0,-3 6 0 16,-1 0 0-16,1-9 0 0,-1 6 0 0,1-6 0 15,3 4-11-15,-4 2 11 0,4-3-8 0,-3 0 8 16,3 0-24-16,-4 3 1 0,1 3 0 0,-1-6 0 16,-3 6-38-16,4 0-8 0,3 0-2 15</inkml:trace>
  <inkml:trace contextRef="#ctx0" brushRef="#br0" timeOffset="-17934.148">10037 13966 537 0,'-4'-11'15'0,"4"5"4"0,-4 0-19 15,4 6 0-15,0-6 0 0,0 6 0 0,-3-6 8 0,3 6-8 0,-4-3 9 0,4 3-9 16,0 0 0-16,0 0 0 0,0 0 0 0,0 0 0 16,0 0 11-16,0 0 5 0,-7-6 2 0,7 6 0 15,-3-3 47-15,3 3 10 0,-7-6 1 0,7 6 1 16,-7 0 6-16,7 0 1 0,-7-2 0 0,0-1 0 16,0-3-37-16,3 3-7 0,-3-3-2 0,0 0 0 15,3 6-14-15,4 0-4 0,0 0 0 0,0 0 0 16,-7 0-12-16,0 0-8 0,7 0 10 0,-7 0-10 15,7 0 11-15,-3 6-11 0,3-6 12 0,-7 6-12 16,3-3 0-16,1 0 0 0,-1 5 0 0,1 4-12 16,3-6 12-16,0 3 0 0,-4 6-10 0,4-9 10 15,0 8 0-15,4-5-11 0,-4 0 11 0,0 3-8 16,3-1 8-16,-3 1 0 0,0-3 0 0,0-3 0 16,4 3 0-16,-4-9 0 0,0 8 0 0,0-8 0 15,0 12 15-15,0-12-2 0,3 6 0 0,1 0 0 16,-4-6-13-16,0 3 9 0,3 6-9 0,-3-9 8 15,4 6-8-15,-4 2 0 0,0-8 0 0,3 6 0 16,1 0 0-16,3-3 8 0,-4 6-8 0,1-9 8 0,-1 6-8 16,1-6 12-16,-4 0-12 0,7 6 12 0,0-3-12 15,0 5 0-15,0-5 9 0,0 3-9 0,0 0 0 0,0-3 0 16,4 3 0-16,-4-3 0 0,4 0 0 0,-1 0 0 16,-3 3 0-16,4 0 0 0,-1-6 0 0,1 5-15 0,-1-5 3 15,-2-5 0-15,-1 5 36 16,0-6 8-16,0 6 2 0,-4-6 0 0,4 0-34 0,-3-3 0 0,3 0 0 0,-4 0 0 15,1 1 13-15,-1 5-4 0,-3-3-1 16,4-6 0-16,-4 3 2 0,0-2 0 0,-4-7 0 0,4 6 0 16,-3-6-2-16,-1 4 0 0,1 2 0 0,-1 3 0 15,1 0-8-15,-1-2 0 0,-3 5 0 0,4-3 0 16,-1 3 8-16,-3 0 2 0,0 0 1 0,0 0 0 16,0 1 13-16,0-1 2 0,0 0 1 0,0 0 0 15,0 3-27-15,3-3 0 0,-3 0 0 0,0 0 0 16,4-3 0-16,-1 7 0 0,-3-7 0 0,3 6 0 15,1-3-16-15,-4 0-3 0,3 6 0 0,1-9 0 16,-4 6 19-16,3 0 0 0,1-5 0 0,-4 5 0 16,3 0 0-16,1-3 0 0,-4 3-8 0,7 3 8 15,-7-3-18-15,7 3 0 0,-8 0 0 0,8 0 0 16,-7 0-13-16,0 3-2 0,7-3-1 0,-7 3 0 16,0 3-19-16,0 2-4 0,4 1-1 0,-4 3 0 15,3 0 29-15,1-3 5 0,-1 5 2 0,0 1 0 16,1-3 22-16,-1 0 0 0,4 2 0 0,-3-5 0 0,3 0 0 15,0-9 0-15,0 0 0 0,0 6 0 0,0-6-12 16,0 0-5-16,0 0-1 0,0 0 0 16,0 0-68-16,7 0-14 0</inkml:trace>
  <inkml:trace contextRef="#ctx0" brushRef="#br0" timeOffset="-16943.735">10326 13905 239 0,'0'0'10'0,"0"0"-10"15,0 6 15-15,-4 2 1 0,4 1 0 0,0-3 0 16,0 3-16-16,0 3 9 0,0-6-9 0,0 5 8 16,0-5 26-16,0-6 5 0,0 0 1 0,0 0 0 15,0 0 38-15,0 0 8 0,0 0 2 0,0 0 0 16,0 0-26-16,0 0-5 0,0 0-1 0,0 0 0 15,0 0-6-15,0 0-2 0,0 0 0 0,0 0 0 16,0 0-35-16,0 0-13 0,0 0 9 0,4 6-9 16,-4-6 12-16,0 6-4 0,0-6 0 0,3 6 0 15,1 3-8-15,-1-4 0 0,1 7 0 0,3-9 0 16,-4 6 15-16,1 0 1 0,3 0 0 0,-3 2 0 16,-1 4 0-16,4-6 0 0,-3 3 0 0,-1 2 0 15,4-5-4-15,-3 3 0 0,3-6 0 0,0 0 0 16,-4 5-12-16,5-5 0 0,-5 0 0 0,4-3 0 0,0 3 19 15,-3-3 1-15,-1 0 0 0,-3-3 0 16,7 3 3-16,0 0 1 0,-7-3 0 0,4 0 0 0,-4 0-7 16,7 0-1-16,-7 0 0 0,7 0 0 0,-7 0-6 15,7 0-2-15,-3-3 0 0,-4 3 0 16,0 0 0-16,3-6-8 0,1 3 12 0,-4 3-4 16,0-6 0-16,3 0-8 0,-3 0 12 0,0-5-4 0,0 8 2 0,0-3 0 0,0-6 0 15,0 3 0-15,0-2-10 0,0-1 0 0,0 0 0 16,0 0 0-16,0-5 14 0,0 2-2 0,4 0-1 0,-4 0 0 15,3-2-11-15,-3 2 0 0,4-2 9 0,-4 5-9 16,3-6 0-16,-3 9 0 0,0-5 0 0,4 5 0 16,-4 3 0-16,3 0 0 0,-3-6 0 0,4 3 0 15,-4 4-11-15,0 5-3 0,0 0-1 0,3-6 0 16,-3 6-14-16,0 0-3 0,0-6-1 16,4 3 0-16,-4 3 8 0,3-6 1 0,-3 3 1 0,0-3 0 15,4-9 23-15,-4 7-11 0,3-1 11 0,1 0-8 16,0-3 8-16,-1 3 0 0,4-2 0 0,-3 2-8 15,-1 0-8-15,4 3 0 0,-3-3-1 0,-1 3 0 16,4 4-61-16,0 2-12 16,0 0-2-16</inkml:trace>
  <inkml:trace contextRef="#ctx0" brushRef="#br0" timeOffset="-15982.622">10837 13981 1257 0,'0'0'26'0,"-7"0"6"0,0 0-32 0,0 0 0 0,0-3 0 0,0 0 0 15,0 0 44-15,0-3 1 0,3 1 1 0,1-1 0 16,-4 0-28-16,3-3-6 0,4 9 0 0,-3-6-1 16,-1 0-11-16,1 0 0 0,-1-3 0 0,4 9 8 15,0-5-8-15,0 5 0 0,0 0 0 0,0 0 0 16,0 0-8-16,0 0 8 0,0 0-10 0,0 0 10 15,0 0-25-15,0 0 1 0,0 0 0 0,0 0 0 16,0-968 4-16,0 1936 2 0,0-968 0 0,-7 3 0 16,0-1 29-16,0 7 5 0,0-3 2 0,0-3 0 15,0 0 37-15,0 0 7 0,0 0 2 0,0 0 0 16,7-3-22-16,-7 6-4 0,7-6-1 0,0 0 0 0,-7 0-28 16,7 0-9-16,-7 0 0 0,3 0 0 0,-3 0 0 0,0 0 0 15,0 0 0-15,7 0 0 0,-4 6 0 0,4-6 0 0,0 0 0 0,-3 6 0 16,3-6 0-16,-4 5 0 0,4-5-10 15,0 9 10-15,0-3-14 0,0 3 5 0,0 0 1 16,4-3 0-16,-4 5 8 0,3-5-8 0,1 0 8 0,3 0-8 16,-4-3-3-16,4 3 0 0,-3 0 0 15,3-3 0-15,0-3 0 0,0 3 0 0,0-3 0 16,0 0 0-16,0-3 11 0,0 3 16 0,0-3-4 0,1 3-1 16,-1-3-1-16,-4 0 0 0,4 0 0 0,0 3 0 15,-3 0 1-15,3 3 0 0,0 0 0 0,-4 0 0 16,-3-3-11-16,4-3 0 0,3 0 0 0,-4 3 8 15,1-3-8-15,3 3 0 0,0 0 0 0,-3 0 8 16,3 0-8-16,-4-3 0 0,4 3 0 0,0 0 0 16,-3 0 0-16,3 0 0 0,3 0 0 0,-6 3 0 15,3 0 0-15,0-3 0 0,0 6 0 0,0-3 0 16,0 0 0-16,0 2 0 0,0-2 0 0,0 6 0 16,1-3 0-16,-1 0 0 0,-4-3 0 0,4 3 0 15,-3-3 0-15,-1 3 0 0,-3-6 0 0,4 11 0 16,-4-5 0-16,0-6 10 0,0 6-10 0,0 3 10 15,0-3 4-15,3 0 1 0,-3 3 0 0,0-4 0 16,0 4 5-16,-3-3 2 0,3-6 0 0,-4 6 0 16,1 3-22-16,-4-3 0 0,3 5 0 0,-3-8 0 0,0 3 0 15,3-3 0-15,-3 3 0 0,4 0-8 0,-4-3 8 0,0 0 0 16,0 0 0-16,-4 0 8 16,4 3-52-16,-4 2-9 0,1-8-3 0,-1 0 0 15,1 6-15-15,-1-6-3 0,1 0-1 0,-1 0 0 16,0 0-15-16,4 0-3 0,7 0-1 0</inkml:trace>
  <inkml:trace contextRef="#ctx0" brushRef="#br0" timeOffset="-12676.948">11434 13605 794 0,'0'0'33'16,"0"0"-33"-1,0 0 38-15,0 0 1 0,-8 0 0 0,8 0 0 0,-7-3-3 0,7 3 0 0,0 0 0 0,-7-3 0 16,7 3 3-16,0 0 0 15,0 0 0-15,-7-3 0 0,7 3-20 0,0 0-4 0,0 0-1 0,0 0 0 16,0 0-14-16,0 0 0 0,0 0 0 0,0 0 0 16,0 0 0-16,0 9-13 0,0 0 2 0,0-1 1 15,4 10 10-15,-1-6 0 0,1 5 0 0,-1 4-8 16,4 3 8-16,1-7 0 0,-1 4 0 0,3 2 0 16,1 1 0-16,-4 2 0 15,7-2 8-15,-7 2-8 0,4 1 16 0,-1-1-2 0,1 1 0 16,-1 5 0-16,1-3 11 0,-4-2 3 0,0 2 0 0,0-8 0 15,0 5-7-15,0 1-1 0,0-7 0 0,-3 1 0 16,-1 2 18-16,1-5 3 0,-1 6 1 0,1-4 0 16,-4-2-14-16,0 2-4 0,0 1 0 0,0-3 0 15,-4-1-4-15,1 4-2 0,3-4 0 0,-4-2 0 16,4 3 4-16,0-6 1 0,0-1 0 0,0-5 0 16,-3 0-23-16,3-6 0 0,0 0 0 0,0 0 0 15,0 0 0-15,0 0 0 0,0 0 0 0,0 0 0 16,0 0 8-16,0 0 1 0,0 0 0 0,0 0 0 15,0 0-9-15,0 0-12 0,0 0 2 0,0 0 1 16,0 0-27-16,0 0-4 16,0 0-2-16,0 0 0 0,0-3-110 15,0-3-23-15,0 6-4 0</inkml:trace>
  <inkml:trace contextRef="#ctx0" brushRef="#br0" timeOffset="-4995.678">11896 13534 563 0,'0'0'16'0,"0"0"4"0,0 0-20 15,0 0 0-15,0 0 0 0,-7-3 0 16,7 3 43-16,-7-3 5 0,3 3 0 0,4 0 1 0,-7 0-8 0,3-6-1 0,1 1-1 0,3 5 0 16,0 0-4-16,0 0-1 0,0 0 0 0,0 0 0 15,0 0-3-15,0 0-1 0,0 0 0 0,0 0 0 16,0 0-18-16,0 0-4 0,0 0-8 0,0 0 12 15,0 0-2-15,0 0-1 0,0 0 0 0,0 0 0 16,0 0 11-16,0 0 1 0,0 0 1 0,0 0 0 16,0 0-6-16,0 0-2 0,0 0 0 0,0 0 0 15,0 0 3-15,0 0 1 0,0 0 0 0,0 0 0 16,3 5 2-16,-3 1 1 0,4-3 0 0,-4-3 0 16,3 6-4-16,-3-6-1 0,4 9 0 0,0-3 0 15,-1 0-5-15,4 3-2 0,-3 2 0 0,3-5 0 16,0 9-9-16,-4-3 8 0,4 2-8 0,0 7 8 15,-3-9 4-15,-1 5 0 0,1 10 0 0,0-10 0 16,-1 7-12-16,1 2 0 0,-4-2 0 0,3-3 0 16,-3 5 0-16,0-8 8 0,4 5-8 0,-4-5 12 15,0-4-12-15,0 4 0 0,0 0 0 0,0-12 8 16,0 5-8-16,0-11 0 0,0 0 0 0,0 0 0 16,0 0 0-16,0 0 0 0,0 0 8 0,0 0-8 15,3-5 0-15,1-7-14 0,-4 3 2 0</inkml:trace>
  <inkml:trace contextRef="#ctx0" brushRef="#br0" timeOffset="-3928.504">12647 13961 694 0,'0'0'20'0,"-3"-6"4"15,3 6-24-15,0 0 0 0,0 0 0 0,0 0 0 0,0 0 38 0,-8-6 3 0,8 6 1 16,-7 0 0-16,0 0-26 0,0 0-6 0,0 6-1 0,-3-6 0 16,3 6-9-16,0 2 8 0,0-2-8 0,-4 0 8 15,4 0 24-15,-4 0 5 0,1-6 1 0,3 3 0 16,-4 0 21-16,1-3 4 0,-5 0 1 0,5 0 0 15,-1 0-20-15,1-3-3 0,3 3-1 0,-4-3 0 16,0 3-23-16,4 0-5 0,-3-3 0 0,3 3-1 16,0 0-11-16,3 0 12 0,-3 0-12 0,7 0 12 15,-3 6-12-15,-1-3 0 0,-3 3 0 16,7 5-11-16,-4-2 11 0,1 0-12 0,3 6 12 0,-4-1-12 16,1 1 12-16,3-3 0 0,-4 6 0 0,1-4-8 15,3-2 8-15,-4 0 0 0,4 2 0 0,-3-2 0 16,3-6 0-16,0-6 0 0,0 0 0 0,0 0 0 15,0 0 0-15,0 0 0 0,0 0 0 0,3 6 0 16,-3-6 0-16,7 3 8 0,0 0-8 0,-7-3 0 16,11 0 11-16,-4 0-3 0,0 0 0 0,4 0 0 15,-4-3-8-15,0 0 10 0,0-3-10 0,3 3 10 16,-3-3-10-16,1 3 0 0,-1-3 0 0,0 1 0 16,0-4 11-16,0 3-3 0,0 0-8 0,0-6 12 15,-4 3-12-15,4-2 0 0,-3 2 8 0,3 0-8 16,-3-3 0-16,-1 3 0 0,4-2 0 0,-3 2 0 15,-1 0 0-15,1 0 0 0,-1 0 11 0,1-2-11 16,-1-1 8-16,-3 3-8 0,4 0 0 0,-4 3 0 16,3-2 8-16,-3-4-8 0,0 6 0 0,0 0 0 15,0 0 10-15,0 6-10 0,-3-9 8 0,3 9-8 16,0 0 9-16,0 0-9 0,0 0 10 0,-4-3-10 16,1-5 16-16,3 8-2 0,-7-3-1 0,7 3 0 15,0 0-5-15,0 0-8 0,0 0 11 0,-4-3-11 0,4 3 0 16,0 0 0-16,0 0 0 0,0 0 0 0,-7 6 0 0,4 5 0 0,-1-2-10 15,1 3 10-15,3 0-9 0,0 2 9 0,0 1 0 16,0-3 0-16,0 8 0 0,3-8 0 16,-3 3 0-16,4 5 0 0,-1-5 0 0,1 0 0 0,-1 2 0 0,1-2 0 15,-1 0 0-15,4 2 0 0,-3-2 0 16,-1-3 0-16,1 0 0 0,-1 2 0 0,1-5 0 16,-1 0 0-16,1 0 8 0,3 3-8 0,-3-4 11 15,-1-2-11-15,4 0 10 0,-3 0-10 16,3 0 8-16,3 0-8 0,-3 6 0 0,0-7 0 0,0 4 0 0,1-3 0 15,2 0 0-15,-3 0 0 0,4 0 0 0,-4 3 0 16,3-3-36 0,1-1 0-16,-4-2 0 0,4 3 0 15,-1 0-111-15,1 3-21 0</inkml:trace>
  <inkml:trace contextRef="#ctx0" brushRef="#br0" timeOffset="-2156.467">13416 13522 319 0,'-3'6'13'0,"3"9"-13"15,-4-6 45-15,1 3 7 0,3-4 0 0,-4 4 1 16,4 0-13-16,-4-3-4 0,4 0 0 0,0-1 0 16,0 10-14-16,0-6-3 0,0-6-1 0,0 5 0 15,0 4 21-15,0-3 4 0,0 6 1 0,0-10 0 16,0 10 12-16,0 0 4 0,0-1 0 0,0 1 0 15,0-3-12-15,0 2-1 0,0 1-1 0,-3-3 0 16,3 5 0-16,0 1 0 0,0-7 0 0,-4 7 0 16,1 0-17-16,3 2-3 0,-4-2-1 0,4 2 0 15,-3-2 6-15,3 8 1 0,-4-11 0 0,4 5 0 16,0 4-8-16,-3-7 0 0,3 4-1 0,0 2 0 0,0-5-10 16,0 5-1-16,0-8-1 0,0 6 0 15,0-4 7-15,0-2 2 0,0-3 0 0,0-1 0 16,0 1-20-16,0 3 0 0,0-10 0 0,0 1 0 15,0 0 0-15,0-9 0 0,0 0 0 0,0 0 0 16,0 0 0-16,0 0 0 0,0 0 0 0,0 0 0 16,0 0-37-16,0 0-5 0,0 0-1 0,0-6 0 15,0-3-6-15,3 0-2 0,-3 1 0 0,4-10 0 16,-4 9-40-16,3 0-8 0,4 1-1 0</inkml:trace>
  <inkml:trace contextRef="#ctx0" brushRef="#br0" timeOffset="-1326.761">13635 14043 964 0,'0'0'20'0,"0"0"5"0,0 0-25 16,0 0 0-16,0 0 0 0,0 0 0 0,0 0 40 0,-7 3 4 0,7-3 0 0,0 0 0 16,-7 3-19-16,7-3-3 0,-4 11-1 0,1-8 0 15,-4 6-10-15,3-3-3 0,4-6 0 0,-7 6 0 16,4-3-8-16,3-3 0 0,-4 6 0 0,0 0 0 16,1 3 0-16,-1-1 0 15,1-2 0-15,3 6 0 0,-4-6 0 0,4-6 8 0,0 0-8 0,0 6 8 16,-3 3 0-16,3-4 0 0,0 4 0 0,0-3 0 15,0 0 26-15,0-6 5 0,3 9 1 0,-3-9 0 16,0 6-19-16,4 5-3 0,-4-11-1 0,0 3 0 16,3 3 2-16,1-3 0 0,-4-3 0 0,0 9 0 15,3-3-4-15,1 0-1 0,-4-6 0 0,4 9 0 16,-4-9-4-16,3 8-1 0,1-2 0 0,3 0 0 16,-7-6-1-16,3 3 0 0,1 3 0 0,-1 0 0 15,1 0-8-15,-1 3 0 0,4-4 0 0,0 1-11 16,-3 3 11-16,3-3 0 0,0-6 0 0,-3 6 0 15,3 0 0-15,0 3 0 0,0-6 0 0,0 0 0 16,0-3 0-16,3 2 0 0,-3-2 0 0,4 0 0 16,0-2 8-16,-1-1-8 0,1-3 10 0,3 0-10 15,-3-6 11-15,-1 6-11 0,1-6 12 0,-1 1-12 16,1-4 16-16,-1 3-3 0,1-5-1 0,0-1 0 16,-4 0 6-16,0-2 1 0,0 2 0 0,0 0 0 15,-4-2 1-15,-3 2 0 0,4 4 0 0,-4-7 0 16,0 6-10-16,0-8-2 0,-4 2 0 0,4 9 0 15,-3-11-8-15,-1 11 10 0,1-3-10 0,-4 4 10 16,3-4-10-16,1 6 8 0,-4-3-8 0,3 1 8 0,-3 5-8 16,3 3 0-16,1-3 0 0,3 6 0 0,0 0 0 0,0 0 0 15,-4-6 0-15,4 6 0 0,0 0 0 0,-7 0-12 0,7 0 2 0,0 0 1 16,0 0-6-16,0 0-1 0,0 0 0 0,0 0 0 16,0 0-7-16,0 0-1 0,0 0-1 0,0 0 0 31,4-9-22-31,-4 9-4 0,7-3-1 0,0 0 0 0,-7 3-16 15,7 3-3-15,-3 0-1 0,3 0 0 0,0 3-21 16,-4 0-5-16,-3-6-1 0</inkml:trace>
  <inkml:trace contextRef="#ctx0" brushRef="#br0" timeOffset="21824.305">14312 13831 220 0,'0'0'0'0,"0"0"12"0,4-6-12 0,-1-3 0 0,1 7 0 0,-4-4 0 16,3 3 0-16,1-3 0 0,-1 3 0 0,-3-3 0 15,4 0 0-15,-1 3-10 0,-3-3 2 0,4 0 0 16,-4 6 47-16,0 0 9 0,0 0 3 0,0 0 0 16,0-5 46-16,0 5 10 0,-4-6 1 0,4 6 1 15,0 0-42-15,0 0-9 0,0 0-2 0,0 0 0 16,0-6-20-16,0 6-4 0,-3-6 0 0,3 6-1 15,0 0 0-15,0 0 0 0,0 0 0 0,-7 0 0 16,7 0-3-16,0 0 0 0,-7 0 0 0,0 0 0 16,7 0-8-16,-7 3-1 0,0 0-1 0,0 3 0 15,0 0 10-15,-1-1 3 0,1 1 0 0,4 0 0 16,-4 0-1-16,0 3 0 0,3-3 0 0,-3 0 0 16,0 0-7-16,0 5-2 0,0-5 0 0,3 0 0 15,-3-3-13-15,7-3-8 0,-7 3 10 0,0 3-10 16,7-6 0-16,-7 3-8 0,0 3-1 0,7-6 0 0,-7 3 9 0,0 0 0 15,7-3 0-15,-7 2 0 0,7-2 19 0,-7 0-1 16,-4 0 0-16,11 0 0 0,-7 0 2 0,7 0 0 0,-7 0 0 16,7 0 0-16,-10 0-8 0,10 0-2 0,0 0 0 0,0 0 0 15,-7 6-10-15,7-6 0 0,0 0 0 16,0 0 8-16,0 0-8 0,-7-6-9 0,7 6 9 0,0 0-13 31,0 0-15-31,0 0-4 0,0 0 0 0,-7 9 0 0,7-9 5 16,-4 12 1-16,0-6 0 0,1 0 0 0,3-6 16 0,-4 6 10 0,4-6-12 0,0 6 12 15,0-6 0-15,0 0 0 0,0 0 0 0,0 0 9 16,0 0-1-16,0 0 0 0,0 0 0 0,0 0 0 16,0 0 0-16,0 8 0 0,4 1 0 0,-4-9 0 15,3 3-8-15,-3-3 0 0,0 0 0 0,4 6 0 16,-4-6 0-16,7 3 0 0,-7-3 0 0,0 0 0 16,4 3 0-16,-4-3 0 0,0 0 0 0,7 6 0 15,-7-6 0-15,3 0 0 0,-3 0 0 0,7 6 0 16,-7-6 0-16,4 6 0 0,-1-1 0 0,4 1 0 15,-3 0 0-15,-1 0 0 0,1 0 0 0,-1 3 0 16,1-6 0-16,-1 5 0 0,-3-8-9 0,4 6 9 16,0 0 0-16,3-3 0 0,-4 3 0 0,-3-6 0 15,4 3 0-15,-4-3 0 0,3 6 0 0,1 0 0 16,-4-6 0-16,3 6 11 0,1-3-11 0,-4-3 10 16,3 8-1-16,1 1 0 0,-1-3 0 0,-3-6 0 15,4 6 1-15,-1-3 0 0,1 3 0 0,-1 0 0 16,1 3-10-16,-4-1 0 0,4-2 0 0,-1 6 0 15,1-6 0-15,-1 0 0 0,1 5 0 0,-4-5 0 16,3 3 0-16,1 0 0 0,-1-3 0 0,1 3 0 16,-1 2 0-16,1-5 0 0,-1 3 0 0,-3-3 0 0,4 3 0 15,-4-3 0-15,0-6 0 0,3 14 0 0,-3-14 0 0,0 0 8 16,0 0-8-16,0 0 0 0,0 0 8 0,0 0-8 16,0 0 8-16,0 0-8 0,0 0 11 0,0 0-3 15,0 0-8-15,0 0 12 0,0 0 3 16,0 0 0-16,0 0 0 0,0 0 0 0,0 0-15 0,-7 0 0 0,7 0 0 15,-7 6-10-15,-3-6-6 0,-1 6-2 16,1-3 0-16,2 0 0 0,-2 3 2 0,-1 0 1 16,1 3 0-16,-1-3 0 0,4-1 15 15,-4 1 0-15,1 0 0 0,3-6 0 0,-4 6 21 0,1-6 1 0,3 0 0 0,-4 6 0 16,4-6-4-16,7 0-1 0,-7-6 0 0,0 6 0 16,7 0-17-16,-7 0 0 0,7 0 0 0,-7-6 0 15,3 6-12-15,-3-9 3 0,4 6 1 0,3 3 0 16,0 0-11-16,-4-5-1 0,4 5-1 0,-7-3 0 15,4-6 13-15,3 9 8 0,-7-3-10 0,7 3 10 16,-4-6-15-16,4 6 3 0,-7-3 1 0,7 3 0 16,0 0-54-16,0 0-11 0,-4-6-3 0</inkml:trace>
  <inkml:trace contextRef="#ctx0" brushRef="#br0" timeOffset="31309.304">14630 14325 691 0,'-4'6'14'0,"1"0"4"0,3-6-18 0,0 0 0 0,-4 9 0 0,4-9 0 15,-7 6 27-15,4-1 1 0,3-5 1 0,-4 6 0 16,4-6 8-16,0 0 2 0,0 0 0 0,0 0 0 15,0 0-18-15,0 0-3 0,0 0-1 0,0 0 0 16,0 0-17-16,-4 6 10 0,4-6-10 0,-3 12 8 16,3-12-8-16,0 0 12 0,0 0-12 0,0 0 12 15,3 0-1-15,-3 0 0 0,0 0 0 0,0 0 0 16,0 0-11-16,0 0 0 0,8 6 0 0,-8-6 8 16,0 0-8-16,3 6 0 0,-3-6 0 0,0 0 8 15,0 0-8-15,0 0 0 0,0 0 0 0,0 0 0 16,0 0 12-16,0 0 0 0,0 0 0 0,0 0 0 15,0 0 0-15,0 0 1 0,4-6 0 0,-4 6 0 16,0-6-1-16,0-3 0 0,0 3 0 0,0 0 0 16,0 6-3-16,-4-6-1 0,4 6 0 0,0 0 0 15,0 0 2-15,-3-2 0 0,3 2 0 0,0 0 0 16,0 0 2-16,0 0 0 0,0 0 0 0,-8 0 0 16,8 0-4-16,-7 0 0 0,0 2 0 0,0 4 0 15,0 0-8-15,4 3 8 0,-4 3-8 0,3 0 8 16,1-1 14-16,-4 1 2 0,3 3 1 0,1-3 0 0,3-1-9 0,-4-2-1 15,4 0-1-15,0 3 0 0,0-12-14 16,0 0 0-16,0 0 0 0,0 0 0 0,0 0-16 0,0 0 0 0,0 0 0 0,0 0 0 16,0 0 16-16,7-3-10 0,0-6 10 0,-3 3-8 15,3-3 8-15,0 0-13 0,-4 4 5 0,4-7 8 32,0 0-28-32,0 6 1 0,0-3 1 0,1 3 0 15,-1 1-8-15,-4-1-2 0,1 6 0 0,3-6 0 0,-7 6-14 16,0 0-3-16,3 0-1 0,4 6 0 0,-3 0 17 15,3-1 3-15,-4 4 1 0,1 3 0 0,-1 6 16 0,1-7 3 0,-1-2 1 16,1 6 0-16,-4 0-12 0,0-7-3 16,4 7 0-16</inkml:trace>
  <inkml:trace contextRef="#ctx0" brushRef="#br0" timeOffset="199989.848">2618 9060 957 0,'0'0'40'0,"0"0"-32"15,0 0 0-15,0 0 0 0,0 0 0 0,0 0 0 16,0 0-8-16,0 0-17 0,0 0 4 0,0 0 1 16,0 0 12-16,0 0 0 0,0 0-10 0,0 0 10 15,0 0 16-15,0 0 8 0,0 0 2 0,0 0 0 16,0 0 21-16,0 0 4 0,0 0 1 0,0 0 0 15,0 0-15-15,0 0-2 0,0 0-1 0,0-6 0 16,0 0-26-16,0-6-8 0,0-2 0 0,0-1 0 16,0 0 0-16,0-2 0 0,3-1 0 0,1-3 0 15,-1 4 0-15,-3-4 0 0,7 1 0 0,-3 5 0 16,-1-3 0-16,4-5 0 0,-3 8 0 0,3-8 0 16,0 5 0-16,-3 0 0 0,-1-2 0 0,4-4 0 15,-3 4-14-15,3 2 3 0,-4-6 1 0,4 7 0 16,-3 2-3-16,3-3-1 0,-4 1 0 0,1 2 0 15,3-3 14-15,0 7 0 0,0-7 0 0,0 3 0 16,0 4 0-16,0 5 0 0,0-12 0 0,0 6-9 16,0 1 9-16,0 2 0 0,1 3 0 0,-5 0 0 0,1-6 0 0,3 6 0 15,-4 0 0-15,4 1-8 16,-3 2 8-16,-4 3 0 0,3-6 0 0,-3 6-8 0,0 0 8 0,0 0 0 16,0 0 0-16,0 0-8 15,0 0 8-15,0 0 0 0,0 0 0 0,0 0 0 0,0 0 17 0,4 9-1 16,-1-1 0-16,-3 1 0 15,0 3-6-15,0 0-2 0,0-3 0 0,-3 2 0 0,3 13-8 16,0-7 0-16,-4 1 0 0,1 3 0 16,3-4 0-16,-4 10-17 0,1-4 4 0,-1 4 1 0,4-7 12 0,-3 7 16 15,3-1-3-15,-4 4-1 0,4-7-12 0,0 4-16 16,0-4 3-16,0 4 1 0,4 2 12 0,-4-8 16 16,3 2-3-16,-3 1-1 0,7-4-12 15,-3 4 0-15,-1-1 0 0,1-11 0 0,-1 3 0 0,1 2 0 0,-1-5 0 0,1 0 0 16,-1-3 0-16,1 2 0 15,0-5 8-15,-4-6-8 0,0 0 0 0,0 0 0 0,7 6 0 0,-4 0 0 16,4 0-13-16,-7-6 1 0,4 6 0 0,-4-6 0 16,0 0 20-16,10-6 5 0,-6 6 1 0,3 0 0 15,0-6-14-15,0 6-16 0,-4-6 3 0,5 0 1 16,-5 0 35-16,1 1 7 0,3-7 2 0,-4 9 0 16,8-9-32-16,-4 0 0 0,0-5 0 0,0 2 0 15,0-3-8-15,0 1 8 0,4-4 0 0,3-2 0 16,-4 5 0-16,-3-8 0 0,4 2 0 0,-4 0 0 15,7-2 0-15,-3 3 0 0,-1-7 9 0,1 4-9 16,-1-4 8-16,5 4-8 0,-5-4 8 0,8 4-8 16,-8-3 8-16,1 2-8 0,0-2 8 0,-1-1-8 15,4 10 0-15,-7-10 8 0,4 10-8 0,-4-4 0 16,3-2 0-16,1 2 8 0,-4 1-8 0,4 2 0 16,-4-2 8-16,0 2-8 0,-4 3 0 0,1 1 8 0,3-1-8 15,-4 6 0-15,-3 1 0 0,0-4 8 0,4 9-8 0,-4 0 8 16,4-6-8-16,-4 9 8 0,0 3 3 0,0 0 0 15,0 0 0-15,0 0 0 16,0 0 18-16,0 0 4 0,0 0 1 0,0 0 0 0,0 0-22 0,0 0-4 16,0 0 0-16,0 0-8 15,0 0 0-15,0 0 0 0,0 0-12 0,0 0 3 0,0 0-3 0,0 0-1 0,0 0 0 16,0 0 0 0,0 0-16-16,-4 9-3 0,0-3-1 0</inkml:trace>
  <inkml:trace contextRef="#ctx0" brushRef="#br0" timeOffset="201037.204">3500 8572 640 0,'-4'3'14'0,"0"-3"3"0,1 0 1 0,-1 0 0 0,1 0-18 0,-1 3 0 0,1-3 0 0,-1 3 0 15,1 0 12-15,-4 0 0 0,3 2-1 0,-3-5 0 16,0 6-11-16,0 0 0 0,0 0 0 0,0 0 8 15,0-6-8-15,0 6 0 0,-4 0 0 0,4 0 0 0,-7-1 8 16,7 1-8-16,-4 3 12 0,1-3-4 0,-1 0 6 16,4 6 1-16,0-6 0 0,-3 2 0 0,3 4 3 15,-1 0 1-15,5 0 0 0,-4 5 0 16,0-5-7-16,3 9 0 0,1-4-1 0,-1 4 0 0,1 2-11 16,-1 1 0-16,4 2 0 0,0 4 0 0,0-4 0 15,0 4 0-15,4-7 0 0,-4-2 0 16,3 8 0-16,1-8-11 0,-1 2 3 0,1 1 0 15,-1-4-12-15,1 4-1 0,-1-7-1 0,1-2 0 16,-1 0 22-16,1 0 0 0,0-4-9 0,-1 1 9 0,4-3 21 16,-3 3 8-16,3-6 2 0,-4 5 0 15,4-5-14-15,-3 0-2 0,3 0-1 0,-4-6 0 0,4 0 4 0,1 6 1 0,2-6 0 16,1 0 0 0,-4-6 9-16,3 6 3 0,1 0 0 0,-4-6 0 0,0 0-31 15,0 0 0-15,4 0-13 0,-1-2 4 0,1-4 9 16,-4 0 11-16,3 0-3 0,1 1 0 0,0-4-8 0,3-3 8 0,-7 1-8 15,3-1 8-15,-3-3-8 0,0 4 0 16,4-1 9-16,-4 0-9 0,4-2 0 0,-8 2 0 0,4-2 0 16,-3 2 0-1,-1 0 0-15,1 1 0 0,3-4 0 0,-4 3 0 0,1-5 0 0,-4 5 0 0,0-2 0 0,4 2 0 16,-4-5 0-16,0 5 0 0,3 3-12 16,-3-8 4-16,-3 2 0 0,3 4 0 0,0-1 0 0,0-6 0 15,0 10-4-15,0-4 0 0,0-3 0 16,0 7 0-16,0 5 12 0,0-9-10 0,-4 7 10 0,4 5-10 15,-4-3 10-15,1 3 0 0,-4 0 0 0,3-6 0 16,4 12 0-16,-7 0 0 0,7 0 0 0,-7 0 8 16,-3 0-17-16,-1 0-3 0,0 6-1 0,4 0 0 0,-3-3 13 15,3 3-12-15,-4 0 12 0,-3 3-12 16,7-1 12-16,-4 4 0 0,4 0 0 16,-3 0 0-16,3-1 0 0,0 4 0 0,-4-3 0 0,4 0 0 15,0-6 0-15,0 2 0 0,7 1 0 0,-4-3 0 0,1 3 0 0,3-3 0 16,0-6-8-16,-4 6 8 15,4-6-23-15,0 0 2 0,0 0 0 0</inkml:trace>
  <inkml:trace contextRef="#ctx0" brushRef="#br0" timeOffset="201852.757">3898 8760 781 0,'0'0'16'0,"0"0"4"0,0 0 1 0,0 6 3 16,-3 6-24-16,-1-6 0 0,4 5 0 0,-7 1 0 16,4-6 0-16,-1 3 8 0,1 0-8 0,-1 5 0 15,0-2 0-15,1-6 0 0,3 3 0 0,-4 5 0 0,1-5 0 0,-1 3 0 16,1-6 0-16,-1 6 0 16,1 2 8-16,-1 1-8 0,4 0 10 0,-3 2-10 0,3-5 9 0,0 3-9 0,0-6 8 15,0 5-8 1,3-2 0-16,-3 0 0 0,0 3 0 0,4-4 0 0,-1 1 0 0,1 0 0 0,-1 0 8 15,1-1-8 1,3-2 0-16,0-3 0 0,0 6 0 0,0-6 0 16,4 0-15-16,-1-1 5 0,-3-5 1 0,0 6 0 15,0-6-7-15,0 0 0 0,4 0-1 0,0 0 0 16,-4-6 6-16,7 1 2 0,-4-7 0 0,1 6 0 0,0-9 9 0,3 6 0 0,0-5 0 16,-4 8 0-16,-3-12 8 0,8 6-8 0,-5-5 10 0,1 2-10 15,-4-3 8-15,3-2-8 0,1 8 0 0,0-11 0 16,-4 8 8-16,3 0-8 0,-3 0 0 0,0-2 0 15,0 2 0-15,-3 3 0 0,-1-2 0 0,4 5 0 16,-3 3 0-16,-1-6 0 0,1 6 0 0,0-2 0 16,-4 2 0-16,0 6 0 15,0 0 0-15,0 0 0 0,0 0 12 0,0 0-4 0,3-6-8 0,-3 6 12 16,0 0-12-16,0 0 0 0,0 0 0 0,0 0 0 16,0 0 0-16,0 0 9 0,0 0-9 0,4 6 8 15,-1 0 12-15,1 2 1 0,-4-2 1 0,3 6 0 16,1 0-2-16,-1-6-1 0,-3 8 0 0,4-5 0 15,-4 6-7-15,3-3 0 0,-3 8-1 0,4-5 0 0,-1 0-11 16,1 2 12-16,-1-5-12 0,1 3 12 16,-1 2-12-16,1-5 0 0,-1 0 0 0,1-3 8 0,3 5-8 0,-3-5 0 15,3 3-12-15,-4-6 12 16,4 0-32-16,0-6 2 0,-3 0 0 0</inkml:trace>
  <inkml:trace contextRef="#ctx0" brushRef="#br0" timeOffset="202483.294">4558 9248 1123 0,'-4'9'23'0,"4"3"7"16,0-4-30-16,4-2 0 0,-1 6 0 0,1-6 0 16,-1 3 17-16,1-3-2 0,0-1-1 0,-4-5 0 0,0 0-14 0,0 0 11 0,0 0-11 0,3 6 10 15,-3-6-10-15,0 0 0 0,0 0 0 16,0 0 8-16,0 0-8 0,0 0 0 0,0 0 0 0,0 0 8 15,0 0-8-15,0 0 12 0,4-6-12 0,-4-2 12 16,3-4-2-16,-3 0 0 16,4 0 0-16,-4 1 0 0,3-10-10 0,1 9 0 0,-4-11 0 0,0 2 0 15,3 4-11-15,1-10-4 0,-1 7-1 16,-3-7 0 0,4 6-20-16,-1-2-5 0,1 5-1 0,3-8 0 15,-4 8 12-15,1-5 2 0,7 5 1 0,-8 0 0 0,1 4 16 0,3-4 11 0,-4 6-13 16,4-5 5-16,-7 8 8 0,7-3-8 0,-3 0 8 0,3 1-8 15,-4 5 8-15,4-3 0 0,1 3 0 0,-1 0-8 16,-4 0 8-16,4 0 0 0,0 1 0 0,4-1 0 16,-4-3 20-16,3 3-1 0,-3 3 0 0,8-3 0 15,-5 3-8-15,-3 0-2 0,0 0 0 0,0-3 0 16,4 6-21-16,-4-5-4 0,0 5 0 0,0-6-395 16</inkml:trace>
  <inkml:trace contextRef="#ctx0" brushRef="#br0" timeOffset="203669.116">4374 9277 285 0,'0'0'12'0,"0"0"-12"16,0 0 34-16,0 0 5 0,0 0 1 0,0 0 0 15,0 0-27-15,0 0-5 0,0 0 0 0,0 6-8 16,0-6 8-16,4 12-8 0,-4-12 0 0,0 0 0 15,0 0 13-15,0 0-1 0,0 0 0 0,4 6 0 16,-4-6 0-16,3 0 0 0,4 9 0 0,-7-9 0 16,4 6 16-16,-4-6 4 0,3 5 0 0,4-2 0 15,0 3-20-15,0-3-4 0,0 3-8 0,0-6 12 16,0 0-12-16,1 0 11 0,2 6-11 0,1-6 10 16,-8 0-2-16,8 6 0 0,-4-6 0 0,0 0 0 0,3 0-8 15,1 0 0-15,-4 0 0 0,0-6 0 0,0 6 0 16,-3 0 0-16,-4 0 0 0,3 0 0 0,4-6-14 0,-3 6-5 15,-1-6-1-15,1 0 0 0</inkml:trace>
  <inkml:trace contextRef="#ctx0" brushRef="#br0" timeOffset="-207676.635">5412 9254 315 0,'0'0'13'0,"0"0"-13"15,0 0 35-15,0 0 4 0,0 0 1 0,0 0 0 16,0 0-31-16,0 0-9 0,0 0 0 0,3 0 0 15,-3 0 0-15,7 0 0 0,-3 0 0 0,3-3 0 16,-4 0 20-16,1 3-4 0,-1-3 0 0,1 3 0 16,3-6 26-16,0 6 5 0,0-6 1 0,4 6 0 15,-4-6-9-15,0 1-2 0,3-1 0 0,-3-3 0 16,7 3-21-16,-3-3-4 0,-4 0 0 0,4 3-1 16,-1-5 5-16,1-1 0 0,3-6 1 0,0 7 0 15,-3-4-3-15,6-3-1 0,1 3 0 0,-4-2 0 16,0 5-2-16,4-6-1 0,-4-2 0 0,4 8 0 15,-1-6 5-15,4 1 1 0,1 2 0 0,-8 0 0 16,3 1-16-16,1-7 11 0,0 1-11 0,-1-1 10 16,1 3-10-16,3-5 0 0,-3 2 0 0,-1 4 8 15,4-4-8-15,-3-2 0 0,0 5 0 0,3-6 8 16,-7 4-8-16,-3 2 0 0,3-8 0 0,0 8 0 16,0 0 10-16,0-5 0 0,-3 2 0 0,3 4 0 15,-4-1-10-15,4 3 0 0,-6-2-12 0,-1 5 12 16,0-6-9-16,0 7 9 0,0 2 0 0,-4-3 0 15,1 0-9-15,3 3 9 0,-4 4 0 0,1-4-9 16,-4 3 9-16,3 3 0 0,-3-9-9 0,0 12 9 16,0-6 0-16,0 6 0 0,0 0 0 0,0 0 0 0,0 0 0 0,0 0 0 15,0 0 0-15,0 0 0 0,0 0 0 0,4-6 0 0,-4 6 0 0,0 0 8 16,0 0-8-16,0 0 0 0,0 0 9 0,0 0-9 16,0 0 0-16,0 0 0 0,0 0 0 0,0 0 0 15,0 0-13-15,0 0 2 0,-7 6 1 0,-4-6 0 16,4 6-12-16,0 6-2 0,-3-9-1 0,-1 3 0 15,8 3 14-15,-8-1 11 0,-3 10-13 0,3-12 5 16,1 6-11-16,-1 2-1 0,-3 4-1 16,0-6 0-16,-4 5-6 15,1 1-1-15,2-3 0 0,-6 2 0 0,4-2 16 0,-1 0 2 0,0-1 1 16,4-2 0-16,0 6 9 0,4-3 12 0,-5 2-2 0,-2 1-1 16,3-4 7-16,3 7 0 0,-3-6 1 0,0 2 0 15,0-5-17-15,0 3 0 0,3 3 8 0,0-1-8 16,-3-5 0-16,4 3 0 0,-4 2 0 0,3 1 0 15,-3-6 0-15,3 5 0 0,1-2 0 0,3-3 0 16,-4 2 0-16,4-2 0 0,4 0 0 0,-4 0 0 16,3 5 11-16,1-11-2 0,3 3 0 0,-4 0 0 15,4 0-9-15,0 2 0 0,0 1 0 0,0-6 8 16,4 6-8-16,-1-9 0 0,1 9 0 0,-1-7 8 16,1 7-8-16,-1-6 0 0,1 0 0 0,3 6 0 15,0-6-12-15,-4-1-4 0,4 1 0 0,0 3-1 16,0-6 3-16,1 6 1 0,-1-3 0 0,0 0 0 15,0 0 3-15,0-1 1 0,0-5 0 0,0 6 0 16,3-3 9-16,1 0 0 0,-4 0 0 0,0 0 0 16,0 3 0-16,4-3 0 0,-1-3 0 0,1 3 0 15,0 0 0-15,-4-3 0 0,3 6 0 0,1-6 0 0,-1 6 0 16,4-6 0-16,-3 0 0 0,0 0 0 0,-1 0 0 16,4 0 0-16,0 0 0 0,1-6 0 0,-5 0 0 0,4 6 0 15,0-3 0-15,4 0 0 0,-7-3 10 0,3 0-2 16,0 0-8-16,3-3 12 0,-2 4-12 0,-1-7 0 15,0 6 0-15,0-9 0 0,4 3 0 0,-8 1 16 0,4-7-2 0,0 3 0 16,0 7-14-16,1-7 0 0,-5 9 8 0,4-6-8 16,-3 0 0-16,3-2-15 0,-7-1 3 0,0 6 1 15,0-8 11-15,0 11 0 0,0-9 0 16,0 6-8-16,-3-3 8 0,-1 4 0 0,1-4 0 0,-4 0 0 16,0 3 0-16,3-2 0 0,-3 2 0 0,0 0-8 15,0 3 8-15,-3-6-13 0,3 6 5 0,-4-2 8 16,1 2-25-16,-1 0 2 0,1 0 1 0,-1 3 0 15,-3 0 0-15,4-3 0 0,-4 6 0 0,-1 0 0 16,5 0 1-16,-4 0 0 0,-7 0 0 0,7 6 0 16,-4-3-13-16,1 3-2 15,-1 3-1-15,0-1 0 0,1 10 21 0,-1-6 4 0,1-3 0 0,-4 8 1 16,7 1 11-16,-4 0-13 0,-7 2 5 0,8-2 8 16,-1 5-16-16,1-5 5 0,2 8 1 0,1-8 0 15,-3-3 25-15,3 5 5 0,3-5 0 0,-3 3 1 16,7-1 30-16,-3-5 5 0,6 9 2 0,-3-10 0 15,4-2-38-15,-1 3-7 0,4-3-1 0,0 0-1 16,4 2-11-16,-4-11 0 0,7 6 0 0,-3 0 0 16,3-6-39-16,7 0-3 0</inkml:trace>
  <inkml:trace contextRef="#ctx0" brushRef="#br0" timeOffset="-201718.126">7101 9389 115 0,'0'0'0'0,"0"0"0"0,0 0 0 0,0 0 0 0,0 0 0 0,0 0 0 16,0 0 34-16,0 0 0 0,0 0 0 0,0 0 0 15,0 0-9-15,0 0-1 0,0 0-1 0,0 0 0 16,0 0 1-16,0 0 0 0,0 0 0 0,0 0 0 15,0 0-24-15,0 0 0 0,0 0 0 0,0 0 0 16,0 0 0-16,0 0 8 0,0 0-8 0,0 0 0 16,0 0 0-16,0 0 0 0,0 0 0 0,0 0 0 15,0 0 0-15,0 0 8 0,0 0-8 0,0 0 0 16,0 0 10-16,0 0-2 0,0 0-8 0,0 0 12 16,0 0 5-16,0 0 1 0,0 0 0 0,0 0 0 15,0 0 8-15,0 0 2 0,0 0 0 0,0 0 0 0,7 3 7 0,-3-6 1 16,3 3 1-16,0-3 0 15,0-3-3-15,0 0-1 0,4 1 0 0,-4-1 0 16,0-6-14-16,0 6-3 0,4 0-1 0,-1-3 0 16,1 0-15-16,3-2 9 0,0 2-9 0,0-3 8 0,0 0-8 0,-3-2 8 0,3-1-8 0,0 6 8 15,0-3 0-15,0-5-8 0,0 2 12 0,4 3-4 16,-4 1-8-16,0-7 12 0,7 3-12 16,-10 1 12-16,3-1-12 0,0-3 0 0,0 3 0 0,0 1 8 15,0-1-8-15,1 3 0 0,-5-5 0 0,8 2 8 16,-8-3-8-16,1 1 0 0,3-1 0 0,-3 3 0 15,3-2 0-15,-4-1 0 0,4-2 0 0,-3 2 0 16,3 6 0-16,0-8 0 0,-7 5 0 0,4 0 8 16,3-2-8-16,-3-1 12 0,-1 3-12 0,4-2 12 15,-3 5-12-15,-1-6-17 0,1 0 4 0,-4 4 1 16,4 2 12-16,-1-6 0 16,1 4 0-16,-1 2 10 0,1 0-10 0,0 0 0 0,-4 1 0 0,0-1 0 15,0 3-11-15,0-3 3 0,0 1 0 0,-4 5 0 0,4-6-3 16,-3 6 0-16,0-6 0 0,-4 9 0 0,3-3 3 0,-3 6 0 15,0 0 0-15,0 0 0 16,0 0 8-16,0 0 0 0,0 0 0 0,0 0-8 16,-3-5 8-16,3 5 0 0,-8 0 0 0,1 0 0 0,7 0 0 0,-10 0 0 15,-1 0 0-15,1 0 0 0,3 5 0 0,-4-5-10 16,11 0 10-16,-11 6-10 0,4-3 10 0,-3 0 0 16,6 6 0-16,-6-6 0 15,3 3 0-15,0 3 0 0,0-9 8 0,-1 11-8 0,1-5 0 0,0 0 8 16,0 0-8-16,0 0 0 0,-3 0 0 0,3 3 0 15,0 2 0-15,0 1 0 0,-4 6 0 0,0-9-12 0,4 2 2 16,-7 7 0-16,7 0 10 0,-3-4-8 16,-1 10 8-16,4-6-8 0,-4 2 8 0,4-2-13 0,-3 5 5 0,-1-5 8 15,0 0-11-15,4 8 11 16,-3-8-8-16,3 5 8 0,-4 4-16 0,1-7 1 0,-1 4 1 0,4-1 0 16,-4-5 14-16,1 8 0 0,3-2 9 0,-4-4-9 15,4-2 0-15,0 6 0 0,0-4 0 0,0-2 0 16,3 5 0-16,1-5 0 0,-4-3 0 0,3 2 0 15,4 1 0-15,-3 0 0 0,3 2 0 0,-4-8 0 16,4 6 13-16,0-4-3 0,0 4-1 0,0-6 0 16,0 2-9-16,0-2 8 0,4 6-8 0,-1-12 8 15,1 5 0-15,-1-5-8 0,1 0 12 0,3 0-4 16,0 3-8-16,0-3 0 0,0 0 0 0,0-6 0 16,4 5 0-16,-1-5 0 0,1 0-10 0,-4 0 10 15,7 0-15-15,-3 0 3 0,3-5 1 0,-4-4 0 0,4 0 11 16,-3 3 0-16,3-3 0 0,0 3-8 0,4-5 8 0,0-1 0 15,-4 0 0-15,3 0 0 16,1 4 0-16,0-10 0 0,3 6 0 0,-4 0 0 0,5 1 0 0,-1-4 0 16,-4 3 0-16,1-5 0 0,3-1 0 0,0 3 0 15,-3 3 0-15,0-8 0 0,-1 5 0 0,1 0 0 16,0-2 0-16,-1-7 0 0,1 4 0 0,-1 8 9 16,-2 0-9-16,2-3 0 0,-6 1 8 0,-1-1-8 15,4 3 0-15,-3-8 0 16,3 5 0-16,-7 6 0 0,0-8 0 0,0 11 0 0,0-6 0 0,-3 6 0 15,-1-3 0-15,1 0 0 16,-4 1 0-16,0 8 0 0,0 0 0 0,0 0 0 0,0 0 8 0,0 0-8 16,0 0 0-16,-7 0 0 0,0 5 0 0,0-2-14 15,0 3 1-15,0 0 0 0,-4 0-4 0,1 0-1 0,-1 6 0 0,0-1 0 32,-3 1-19-32,0-3-4 0,-3 3-1 0,-1 5 0 15,0-5-25-15,1 0-5 0,-1-6 0 0,0 9-1 0,4-4 73 0,-7 1 0 0,3 6 16 0,4-7-2 16,0 4 60-16,0-3 12 0,0 6 2 0,3-7 1 15,1 1-52-15,3 3-10 0,-7 2-3 0,3-5 0 16,4 0-24-16,0 6 0 0,0-4 0 0,0-2 0 16,3 3 0-16,1-1 0 0,-1-5 0 0,4 3 0 15,0 0 0-15,0 0 0 0,0-4 0 0,4 1 0 16,-1 0-11-16,-3-9 11 0,0 12-8 0,4-6 8 16,-1-6 0-16,4 6-10 0,0-6 10 0,1 0 0 15,-1 0 0-15,0 0 0 0,0 0 0 0,3 0 0 0,-3 0 15 16,0 0 0-16,4-6 0 0,3 0 0 15,-3 0 0-15,6 0 0 0,-3 0 0 0,1 3 0 16,2-3-15-16,1 0 9 0,-1 1-9 0,1-1 8 16,0-6-8-16,-1 6 0 0,5-6 9 0,-5 3-9 0,1 1 0 0,-1-7 8 15,1 9-8-15,0-12 0 0,-1 7 0 0,1-7 0 16,0 9 0-16,-1-3 0 0,1 1 9 0,-4-4-9 16,4 3 12-16,-4 0-12 0,0-5 0 0,-4 2 0 15,5 0 0-15,-1 1 0 0,-7 2 0 0,3 6 0 16,1 0 0-16,-1 0 0 15,-2 3 0-15,-1 0-14 0,3-2 4 0,-6-1 1 16,3 0-14-16,-4 3-2 0,-3 3-1 0,0 0 0 16,0 0-14-16,0 0-4 0,4 3 0 0,-4-3 0 0,0 0 17 0,0 0 3 0,0 0 1 0,0 12 0 15,0 5 23-15,-4-5 0 0,4 0 0 0,-3-1 0 16,-1 4 0-16,1 3 0 0,-1-1-9 0,1-8 9 16,-4 6 0-16,3 0 0 0,1-4 0 0,-5 1 9 15,5 0 10-15,-1 3 1 0,-3 2 1 0,4-5 0 16,-1 3-9-16,4-6-3 0,0-1 0 0,0 4 0 15,0 0-9-15,0 0 0 0,0-12 0 0,0 6 8 16,4-1-8-16,-4-5 0 0,0 0 0 0,3 3 0 16,4 0 0-16,0-3 0 0,-3 0 0 0,3-3 8 15,4-3 12-15,-4 4 3 0,3-4 0 0,-3-6 0 16,0 6-5-16,4 0-1 0,0-6 0 0,-1 4 0 16,1-1-17-16,-1 0 10 0,1-3-10 0,0 0 8 15,-1-2-8-15,1-1 0 0,-1 0 9 0,1 4-9 16,-1-4 0-16,-3 3 8 0,4 0-8 0,0-5 0 0,-4 5 0 15,0-6 0-15,3 7 0 0,-3-4 0 16,0 3 0-16,0 6 0 0,-3-3 0 0,0 1 0 0,-1-4 0 16,1 9 0-16,-1-9 0 0,1 6 0 15,-1 0 0-15,1 0 8 0,-4 6-8 0,0 0 0 0,0-11 8 0,0 11-8 16,0 0 8-16,0 0-8 0,0 0 19 0,0 0-1 16,0 0 0-16,0 0 0 0,0 0-5 0,0 0-1 15,0 0 0-15,0 0 0 16,0 0-12-16,-7 11 0 0,0-5 0 0,7-6 0 0,0 0 0 15,-7 6 0-15,3 0 0 0,0 0 0 16,4-6 0-16,0 0 0 0,0 0 0 0,0 0 0 0,0 0 0 0,0 0 0 16,0 0 0-16,0 0 0 15,0 0 0-15,0 0 0 0,0 0 0 0,0 0 0 0,-7 6 0 0,7-6 0 0,0 0 0 0,0 0 0 16,0 0 0-16,0 0 0 0,0 0-8 0,0 0 8 16,0 0 0-16,0 0 0 0,0 0 0 0,0 0 0 15,0 0 0-15,0 0 0 0,0 0 0 0,0 0 9 16,0 0-9-16,0 0 0 0,0 0 0 0,0 0 8 15,0 0-8-15,0 0 10 0,0 0-10 0,0 0 10 16,0 0-10-16,-3 3 0 0,3-3 0 0,0 0 8 16,0 0-8-16,0 0 0 0,0 0 0 0,0 0 0 15,0 0 0-15,0 0 0 0,0 0-9 0,0 0 9 16,0 0 0-16,0 0-8 16,0 0 8-16,0 0 0 0,0 0 0 0,0 0 0 0,-4 6 0 0,4-6 0 15,0 0 0-15,0 0 0 0,0 0 0 0,0 0 0 16,0 0 0-16,0 0 0 0,0 0 0 0,-3 8 0 15,3-8 0-15,0 6 0 0,0-6 0 0,-4 9 0 16,4 3 0-16,0-6 0 0,0-6 0 0,0 0 0 16,0 0 0-16,-3 12 0 0,3-1 0 0,0 1 0 0,3 3 0 0,-3-3 0 15,0-7 0-15,4 1 0 16,-4 0 0-16,0 3 0 0,3 0 0 16,-3 0 0-16,0-9 0 0,0 11 0 0,4-5 0 0,-1 6 0 0,-3-6 0 0,0 0 0 15,4 6 0-15,-4-4 0 0,3-2 0 0,-3-6 0 16,4 6 0-16,-4 0 0 15,0-6 0-15,4 6 0 0,-4-6 0 0,7 9 0 0,-4-6 0 0,-3-3 0 16,7 0 0-16,-7 0 0 0,4 6 0 0,-4-6 0 16,7 5 0-16,-7-5 0 0,0 0 0 0,3 0 0 0,4 0 8 15,-7 0-8 1,4 0 0-16,3 0 0 0,0 0 8 0,-3 0-8 0,3 0 0 0,-4-3 0 16,4 1 0-16,-3-4-10 15,3 3 10-15,0-6 0 0,0 3 0 0,3 0-8 0,-2 0 8 0,-1 0 0 0,3-5 0 16,-3-4-8-16,0 9 8 0,0-6 0 0,0 1 0 15,4-7 0-15,-4 9 0 0,4-3 0 0,-4 1 0 0,3-7 0 16,1 6-8-16,-1-3 8 0,1-2-8 0,0-1 8 16,-1 6-8-16,1-5 8 0,-1 8-8 0,1 3 8 15,-1-6-8-15,1-2 8 0,0 2-8 0,-1 0 8 16,-3 6 0-16,4-6 0 0,-4 1 0 0,0 2 0 16,0 0 0-16,4 3 0 0,-4 0 0 0,-4 0 0 15,4 3 0-15,0-2 0 0,-3 5 0 0,-4 0 0 16,7 0 0-16,-7 0-10 0,3 0 10 15,-3 0 0-15,7-6-8 0,1 12 8 0,-8-6 0 0,3 0 0 16,4 5-10-16,-7-5 10 0,4 6-8 0,-4-6 8 0,3 6 0 16,-3-6 0-16,0 0 0 0,0 6 0 15,4 3 13-15,-4-3 2 0,3 6 0 0,-3-7 0 0,4 7-7 0,-4-6-8 16,3 0 11-16,1 0-11 16,-4-6 0-16,3 6 0 0,-3-6 0 0,4 6 0 15,-1 2 8-15,4-8-8 0,0 6 0 0,1-6 0 0,-1 0 0 0,-4 0 0 16,4 0 0-16,4-6 0 0,-4 6 0 0,3 0 12 15,1-8-4-15,0 2-8 0,-1 0 15 0,1 0-4 16,3 0-1-16,0 0 0 0,0-6-2 0,0 7 0 16,0-7 0-16,4 6 0 15,-4-3-8-15,0 3 0 0,4 0 0 0,-4 0 0 0,0 1 0 0,-3-1 8 16,3 6-8-16,-4-6 0 0,1 0 0 0,-4 6 8 16,4 0-8-16,-4-6 0 0,0 3 0 0,0 3 0 0,-7 0 0 0,0 0 0 15,0 0 0-15,0 0 0 0,0 0 0 0,0 0 0 16,0 0 12-16,0 0-4 0,0 0 0 0,0 9 0 15,-4 3 0-15,-3-1 0 0,4 1 0 0,-8 0 0 16,0 3-8-16,1-4 0 0,-1 7-12 0,1-6 12 16,-4 8-14-16,3-8 5 0,-3 6 1 0,3-1 0 15,-3-2 8-15,0 3-8 0,3-1 8 0,1-2-8 16,3 3 18-16,-4 5 4 0,4-5 1 0,0 3 0 16,0-4-36-1,0-2-7-15,4 0-2 0,-1-1 0 0,4-2 19 0,0 3 11 0,4-4-12 0,-4-2 12 31,3 0-53-31,4-3-4 0</inkml:trace>
  <inkml:trace contextRef="#ctx0" brushRef="#br0" timeOffset="-195337.812">9941 9324 387 0,'0'0'8'0,"0"0"2"0,0 0-10 16,0 0 0-16,0 0 0 0,0 0 0 0,0 0 10 0,0 0 0 0,0 0 0 0,0 0 0 15,0 0-10-15,0 0 0 0,0 0-10 0,0 0 10 16,0 0 0-16,0 0 0 0,0 0 0 0,0 0 0 16,0 0 24-16,0 0 5 0,0 0 1 0,0 0 0 31,0 0 9-31,0 0 1 0,0 0 1 0,0 0 0 0,0 0-15 0,0 0-3 16,4 3-1-16,-4-3 0 0,0 0-10 0,3 6-3 0,-3-6 0 0,0 0 0 15,0 0-9-15,0 0 8 0,7 6-8 0,-7-6 8 16,0 0-8-16,4 0 0 0,-4 0 0 0,0 0 8 15,0 0-8-15,3 0-11 0,5 0 3 0,-8 0 0 16,0 0 18-16,0 0 4 0,0 0 1 0,3-6 0 16,4 3-3-16,-7 3-1 0,0 0 0 0,0 0 0 15,0 0-3-15,0 0 0 0,4-3 0 0,-4 3 0 16,7 0 0-16,-7 0-8 0,3-3 12 0,-3 3-4 16,0 0-8-16,0 0 0 0,4-3 0 0,-4 3 8 0,0 0-8 15,0 0 8-15,0 0-8 0,7 0 8 0,-4 3 1 0,-3-3 0 16,4-3 0-16,-4 3 0 0,7-2-9 0,-7 2 12 15,3 0-12-15,-3 0 12 0,7-3-12 0,-7 3 0 16,4-3 0-16,3 0 8 0,-3 3-8 16,3-3 8-16,0-3-8 0,-4 0 8 0,-3 6-8 15,7 0 0-15,0-6 0 0,0 0 8 16,0 0-8-16,4 1 0 0,-4-1 0 0,4-3 0 0,-1 3 0 0,1 0 0 16,-1 0 0-16,1 0 0 0,3-5 0 0,0-1 0 15,-3 6 0-15,3-3-11 0,0 0 11 0,0 0 0 16,4-2 8-16,-4-1-8 0,0 0 0 0,4 3 8 15,-4 1-8-15,3-1 0 0,-3 3 12 0,4-6-3 16,-4 6 0-16,-3-3 0 0,3 6-9 0,0-2 0 0,-3 5 0 16,-1-6 8-16,4 3-8 0,-3-3 0 0,0 6 9 15,-1-6-9-15,1 0 0 0,-4 0 0 0,3 0 0 0,-3 0 0 16,-3-2 8-16,3 5-8 16,-7 3 8-16,0 0-8 0,7-3 0 0,0 0 0 0,-7 3 0 0,4-3 0 15,-4 3 0-15,0 0 0 0,0 0 0 0,0 0 0 16,0 0 0-16,0 0 0 0,0 0 0 15,0 0 0-15,0 0 0 0,0 0 9 0,0 0-9 0,0 0 0 16,7-6 0-16,-7 6 0 0,0 0 0 0,0 0 0 16,0 0 12-16,0 0-12 0,0 0 12 0,0 0-12 15,0 0 9-15,0 0-9 0,0-6 0 0,0 6 9 16,0 0-9-16,0 0 12 0,-7 0-12 0,7 0 12 16,0 0-12-16,-4-6 0 0,-3 0 0 0,7 6-11 15,0 0 11-15,-4-6-10 0,1 1 10 0,-1-1-10 16,-3 0 10-16,4 3-12 0,3 3 12 0,-7-3-12 0,7 3 12 15,-7-3-8-15,7 3 8 0,-11-3-8 0,4 3-5 0,0 0-1 16,-4 0 0-16,1 0 0 0,3 0-4 16,-4 0-1-16,1 6 0 0,-1-3 0 0,0 6-1 0,1-9 0 15,-1 6 0-15,1-1 0 16,-1 7-21-16,-3-6-5 16,0 0-1-16,0 3 0 0,0 0-15 0,0 5-3 0,-1-2-1 0,1-6 0 15,0 6 46-15,4 2 8 0,-4 4 3 0,-4-6 0 0,7 3 9 16,1-1 0-16,-1 1 0 0,1 3 0 0,-1-4 0 0,4 1 12 15,0 6-2-15,0-10-1 0,0 1-9 0,3 6 10 16,-3-4-10-16,4-2 10 0,-1 0-10 0,1 3 0 16,3-7 0-16,0 7 0 0,0-9 0 0,0 6 8 15,0 0-8-15,3-10 8 0,-3 7 2 0,4 0 0 0,-1-3 0 0,1 6 0 16,-1-6 2-16,1 0 1 16,-1-1 0-16,1 1 0 0,-4-6 11 0,7 3 3 0,3 3 0 0,-2-3 0 15,-1-3 5-15,0 0 0 0,3-3 1 0,-3 3 0 16,0-3-9-16,0 3-3 0,0-3 0 0,4 3 0 15,0-3-8-15,-1-3-1 0,1 6-1 0,-1-5 0 16,1-7-11-16,0 6 12 0,-1-3-12 0,1 0 12 16,3-3-12-16,-4 4 0 0,1-4 9 0,0 6-9 15,-1-6 8-15,-3 0-8 0,4 1 8 0,-1 2-8 16,-3-3 8-16,0 0-8 0,1-2 8 0,-1 2-8 16,3 0 11-16,-3 6-3 0,0-11 0 0,0 2 0 15,4 3-8-15,-4 0 0 0,0 1 9 0,0-1-9 16,-3-6 0-16,-1 9 0 0,1-2 0 0,-1 5 0 15,1 0 0-15,-1-6 8 0,1 6-8 0,-4 6 0 0,0 0 19 16,0-6-1-16,0 1 0 0,0 5 0 0,3-9-18 0,-3 9-12 16,0 0 1-16,0 0 1 15,0 0 18-15,0 0 3 0,0 0 1 0,0 0 0 16,-7-3-1-16,7 3 0 0,-3-3 0 0,3 3 0 0,0 0-11 0,0 0 0 16,0 0 0-16,0 0 8 0,0 0-8 0,-11 0 0 15,11 0 0-15,0 0 8 0,-7 3-8 0,7-3 0 16,0 0 0-16,0 0 0 0,-7 3 0 0,7-3 0 15,0 0 0-15,0 0 0 0,-3 9 0 0,3-9 0 16,0 0-9-16,0 0 9 0,-4 5 0 0,-3 1 0 0,7-6-8 0,0 6 8 16,0-6 0-16,0 0 0 0,0 0-8 0,0 0 8 15,0 0 0-15,0 0 0 0,0 0 0 0,0 0 0 16,0 0-10-16,0 0-2 16,0 0 0-16,0 0 0 0,0 0 12 0,0 0 0 0,0 0 0 0,0 0 0 15,0 0 0-15,0 0 8 0,0 0-8 0,0 0 0 16,0 0 0-16,0 0-15 0,0 0 3 0,0 0 0 15,0 0-3-15,0 0 0 16,0 0 0-16,0 0 0 0,-4-6 6 0,4 0 1 0,0 6 0 16,0 0 0-16,0 0 8 0,0 0 0 0,4-5 0 0,-1-4-8 15,1 3 8-15,-4 6 0 0,0 0 0 0,4-6 0 16,-1 0 0-16,1 0 0 0,-1 0 0 0,1 6-8 16,-1-6 8-16,1-2 0 0,-1 5 0 0,-3 3 0 15,4-3 0-15,-4 3 0 0,0 0 0 0,0 0-8 16,3-3 8-16,-3 3-10 0,7-3 10 0,-7 3-10 15,0 0 10-15,0 0-8 0,0 0 8 0,0 0-8 16,0 0 8-16,0 0 0 0,0 0 0 0,0 0-8 0,0 0 8 0,0 0-12 16,0 0 12-16,0 0-12 0,0 0 12 0,0 0 0 15,0 0 0-15,0 0 0 0,4 6 0 0,-4-6-8 16,0 0 8-16,0 0-12 0,0 14 12 0,3-8 0 16,-3-6 0-16,0 6 0 0,0 0 0 0,0-6 0 15,0 0 0-15,0 0 0 0,0 0 0 0,0 0 0 16,0 6 0-16,0-6 0 0,0 0 0 0,0 0 0 15,0 0 0-15,4 6 0 0,-4 3 0 0,0 2 0 16,3-5 0-16,-3-6 0 0,0 0 0 0,0 12 9 16,4-6-9-16,-4 6 0 0,0-3 0 0,3-1 0 15,-3-8 0-15,0 9 0 0,4 3 0 0,-4 6 0 16,0-13 0-16,4 7 0 0,-4 3 0 0,0 3 0 0,0-7 0 16,3 1 0-16,-3-3 8 0,4 6-8 0,-4-1 0 15,0-2 0-15,0 3 0 0,0-1 0 0,3 1 0 0,1-3 0 16,-4 6 0-16,0-10 0 0,-4 7 0 0,4 0 0 15,4 2 10-15,-4-5-10 0,3 3 8 0,-3 2-8 16,4-5 0-16,-4 0 8 0,0 0-8 0,0-3 0 16,0-9 0-16,3 11 8 0,-3-5-8 0,0 0 0 15,4 6 0-15,-4-6 0 0,3-3 0 0,1 3 0 16,-4-6 0-16,0 0 8 0,0 0-8 0,3 5 0 16,-3-5 11-16,4 3-3 0,3 3-8 0,-7-6 12 15,7 0 0-15,-4 0 0 0,-3 0 0 0,8-3 0 16,-1 0 13-16,0-3 3 0,3 4 0 0,-3-4 0 15,0-3-28-15,0-3-19 0,0 0 3 0,1-5 1 16,-1 2 15-16,3 3 0 0,1-5 0 0,-1-1 0 16,4 3 0-16,-6-2 0 0,2-4 0 0,1 3 0 15,-1 1 0-15,1-1 0 0,-1 3 0 0,1-2 0 0,0-1 0 16,-1-2 0-16,1-1 0 0,-1 6 0 0,1-8 0 0,-1 8 0 16,-2 3 0-16,-1 1 0 0,0-7 0 0,0 6 0 15,-4-3 8-15,4 4-8 0,0-1 0 0,-3 6 0 16,3 0 0-16,-4-6 0 0,1 7 0 0,-4 5 0 15,0 0 0-15,0 0 0 0,0 0 0 0,0 0 0 16,4-6 8-16,-4 6-8 0,0 0 15 0,0 0-1 16,0 0 0-16,0 0 0 0,0 0-14 0,0 0 0 0,0 0-12 15,-4 8 12-15,0 1 0 0,4-3 0 0,0-6 8 16,0 0-8-16,-3 12 0 0,-1-6-10 0,1 0 0 0,3 3 0 16,0-1 10-16,0 1 0 0,-4 3 0 0,4 0 0 15,-3-1 0-15,3-5 0 0,-4 6 0 16,4-3 0-16,0 9 0 0,-3-13 0 0,3 7 0 15,-4-3 0-15,4 9 0 0,0-7 0 0,-3 1 0 0,3 0 0 16,-4 0 0-16,1-1 0 0,3-2 0 16,-4 3 0-16,4 6 0 0,-3-7 0 0,-1 1 0 0,4 3 0 15,-3-3 0-15,3-1 0 0,-4-2 8 0,0 3-8 16,4 6 0-16,0-13 0 0,-3 1 0 0,3 6-8 16,0 0 8-16,3 0 0 0,-3 2 0 0,0-8 0 15,0-6 0-15,0 0 0 0,4 6 0 0,-4-6-8 16,0 0 8-16,0 0 0 0,4 0 8 0,3 12-8 15,-7-12 0-15,7 0-12 0,-7 0 2 0,0 0 0 16,3 0 10-16,4 0 0 0,4 0 0 0,-4 0 0 0,0-6 0 16,0 0 14-16,0 6-3 0,0-6-1 15,-3 0-10-15,3 0 0 0,0 6-12 0,0-5 12 0,0-1 0 0,3 0 0 16,-2-3 0-16,2-3 0 0,-3 0 0 0,4 1 0 16,-1-1 0-16,-3 0 0 0,4 3 0 0,0 4 12 15,-4-7-12-15,0-6 12 0,7 6-12 0,-4-2 0 16,1 2 0-16,-1 0 0 0,1-3 0 0,3 4 13 15,-3-1-3-15,3 0-1 0,-4 0-9 16,5-2-9-16,-5-1 9 0,-3 6-13 0,7 3 13 0,-3-5 0 16,-4-1 0-16,4 3 0 0,-4 0 0 0,-4 3 0 15,4 3 0-15,0-3 0 0,-3 1 0 0,-1 5 0 16,1-12 0-16,-4 12 0 0,0 0 0 0,0 0 0 0,3 0 0 16,-3 0 0-16,0 0 0 0,0 0 0 15,0 0 0-15,0 0 0 0,0 0-17 0,0 0-1 0,0 0 0 0,0 12 0 31,-3-7-26-31,3 1-6 0,-4 0-1 0</inkml:trace>
  <inkml:trace contextRef="#ctx0" brushRef="#br0" timeOffset="-194476.865">11374 9468 615 0,'0'0'12'0,"0"0"4"0,0 0-16 0,0 0 0 0,0 0 0 0,0 0 0 0,0 0 18 0,0 0 0 16,0 0 0-16,0 0 0 0,0 0-18 0,0 0 0 15,0 0 0-15,0 0 0 0,0 0 0 0,0 0-11 16,0 0 2-16,0 0 0 0,0 0 9 15,0 0 0-15,0 0 0 0,0 0-8 16,0 0 8-16,0 0 12 0,0 0-2 0,0 0-1 0,0 0 2 0,0 0 0 16,0 0 0-16,0 0 0 0,0 0-11 0,0 0 8 15,0 0-8-15,0 0 8 0,0 0-8 0,0 0 0 16,0 0 0-16,0 0 0 0,0 0 0 0,0 0 0 16,0 0 0-16,0 0 0 0,0 0 0 0,0 0 0 15,0 0 0-15,0 0 0 0,0 0 0 0,0 0 0 0,0 0 0 16,0 0 0-16,0 0 0 0,0 0 0 0,0 0 0 0,0 0 0 15,0 0-8-15,0 0 8 0,0 0-10 0,0 0 10 16,0 0 0-16,0 0 0 0,0 0 0 0,0 0 0 16,0 0-9-16,0 0 9 0,0 0-8 0,0 0 8 15,0 0-11-15,0 0 11 0,0 0-13 0,0 0 5 16,0 0 8-16,0 0-8 0,0 0 8 0,0 0-8 16,0 0-10-16,0 0-2 0,0 0 0 0,0 0 0 31,0 0-36-31,0 0-7 0</inkml:trace>
  <inkml:trace contextRef="#ctx0" brushRef="#br0" timeOffset="-193596.118">11504 9324 361 0,'0'0'15'0,"0"0"-15"16,0 0 38-16,-3-5 5 0,-4-1 1 0,3 3 0 16,4 3-16-16,0 0-2 0,-7-9-1 0,7 9 0 0,0 0-4 0,-7 0-1 15,0-6 0-15,7 6 0 0,0 0 4 0,-7-6 1 16,7 6 0-16,-4 0 0 0,4 0-1 0,-3-6-1 16,-4 0 0-16,7 6 0 0,0 0-3 0,0 0 0 15,-7 0 0-15,7 0 0 0,0 0-12 0,0 0-8 16,-7 0 8-16,7 0-8 0,0 0 0 0,-8 0-13 15,1 6 1-15,7-6 1 16,-7 0 3-16,7 0 0 0,-7 6 0 0,7-6 0 0,0 0 8 0,-7 6 0 16,0 0 0-16,0 3-8 0,4 0 8 0,-1-4 0 15,-3 1 0-15,3 3 0 0,1-3 0 0,-1 0 0 16,-3 6 0-16,0-4 0 0,4 4 0 0,3-3 0 16,-7 6-9-16,3-3 9 0,1 2 0 0,-1-2 0 15,1 6-9-15,-1-7 9 0,4 7 0 0,-3-3 0 0,-1 2 0 16,1-5 0-16,3 6 0 0,3-9 0 0,-3-1-8 0,0 1 8 15,-3 9 0-15,3-6 0 0,0-4 0 0,3 4 0 16,-3 0 0-16,4 0 0 0,-4-6-8 0,3-1 8 16,1 1 0-16,-4-6 0 0,3 6-8 0,1-6 8 15,-1 9 0-15,4-6 0 0,-3-3-8 0,6 0 8 16,-3 0 0-16,0 0 0 0,-3 0 0 0,3 0 9 16,0 0-9-16,4 0 8 0,-4-3-8 0,0-6 8 15,0 3-8-15,0 0 10 0,0 1-10 0,0 5 10 16,4-6-10-16,-8-6 12 0,4 0-12 0,0 6 12 15,-3-3-4-15,3 4 0 0,0-7 0 0,0-3 0 16,-3 9-8-16,3-3 0 0,-4 6 0 0,1-2 0 16,3-1 0-16,0 0 0 0,-4-6 0 0,-3 0 0 15,4 1 0-15,-1 5 0 0,-3-3 0 0,0 3 0 16,4 0 0-16,-4 0-12 0,0 0 4 0,0 6 8 16,-4-6-15-16,4 6 5 0,0 0 1 0,0 0 0 15,0 0-1-15,-3-5 0 0,3 5 0 0,0 0 0 16,0 0-26-16,0 0-4 0,0 0-2 0</inkml:trace>
  <inkml:trace contextRef="#ctx0" brushRef="#br0" timeOffset="-192151.136">11557 9510 399 0,'0'0'16'16,"0"0"-16"-1,4-9 40-15,-1 0 4 0,-3 3 0 0,4-6 1 16,-1 6-22-16,1 1-5 0,-1-7-1 0,1 3 0 0,-1 3 0 0,1 0 0 15,-4 0 0-15,3 1 0 16,1-1-5-16,-4-6 0 0,0 3-1 0,0 3 0 0,0 0 4 0,0 0 1 16,0 1 0-16,-4-1 0 15,1 0-7-15,3 6-1 0,0 0 0 0,-4-6 0 0,1 0 7 0,-1 0 1 0,4 6 0 0,0 0 0 16,-10 0 2-16,3-6 1 0,-1 3 0 0,8 3 0 16,-3-3-2-16,-4 3 0 0,0-3 0 0,7 3 0 15,-4-5-7-15,1 2-2 0,-4 0 0 0,7 3 0 16,0 0-8-16,-4-3 0 0,4 3 0 0,0 0-11 15,0 0-1-15,0-9-1 0,-3 3 0 0,-1 0 0 16,4 0-5-16,0 6-1 0,0 0 0 0,0-6 0 16,-3-2 2-16,3 8 0 0,0 0 0 0,0 0 0 15,0 0-4-15,0 0-1 0,0-6 0 0</inkml:trace>
  <inkml:trace contextRef="#ctx0" brushRef="#br0" timeOffset="-190606.703">11748 9222 414 0,'0'0'17'0,"0"0"-17"0,0 0 55 0,0 0 7 15,0 0 2-15,0 0 0 0,3 5-32 0,-3-5-5 16,0 0-2-16,0 0 0 0,0 0-3 0,7 0-1 16,-7-967 0-16,0 1934 0 15,7-967-11-15,0 0-2 0,-3 0-8 0,3-5 12 0,-7 5-12 0,0 0 0 16,0 0 0-16,0 0 0 15,3 0 0-15,-3 0 0 0,7 0 8 0,-7 0-8 0,4 0 8 0,-4 0 0 16,0 0-8-16,7-6 12 16,-7 6-4-16,3 0-8 0,5-6 11 0,-8 6-11 0,7 0 0 0,-7 0 0 0,3 0 0 0,4 0 0 15,-7 0 0-15,0 0 0 0,4 6 0 0,-4-6 0 16,7 0 15-16,-7 0-4 0,7 6-1 0,-7-6 0 16,7 5-10-16,-7-5 0 0,3 6 0 0,4-6 0 15,-7 0 0-15,4 6 15 0,-4-6-4 0,3 6-1 16,1 3-2-16,0 0-8 0,-4-3 12 0,3 2-4 15,-3-2 5-15,4 0 1 0,-4 6 0 0,0-6 0 16,0 0-6-16,0 2 0 0,0 1-8 0,0 0 12 16,0 3-12-16,0 0 9 0,-4-4-9 0,1 1 8 15,-1 3-8-15,0 3 0 16,1-3 0-16,3-7 8 0,-4 7-8 0,4 3 0 0,-3-3 0 0,-1-1 8 16,1 1-8-16,-1-6 0 0,-3 9 0 0,4-6 0 15,-4 5 0-15,3-8 0 0,1 6 0 0,-4-6 8 16,0 3-8-16,3-4 0 0,4-5 0 0,-7 9 8 15,3-6-8-15,4-3 0 0,0 0 0 0,-3 6 8 16,3-6 2-16,0 0 0 0,-4 12 0 0,4-12 0 0,0 0-10 16,0 0 0-16,0 0 9 0,0 0-9 15,0 0 11-15,0 0-3 0,0 0 0 0,0 0 0 0,4-6-8 0,-1-6 0 16,4 3 0-16,-3 1 0 0,3 2 0 0,0-3 0 16,0-3 0-16,0 0 0 0,0-5 0 15,4 2 0-15,-1 3 0 0,-3 0 0 0,4-2 0 0,0-4 0 16,-1 6-9-16,4-5 9 0,-3-1 0 0,0 3 0 15,3 4 0-15,0-7 0 16,0 0 0-16,-4 4 0 0,5 2 0 0,-1-6 0 0,0 4 0 0,0-1 9 16,-4 6-9-16,5-3 8 15,-5 6-8-15,1-5 0 0,3-4 0 0,0 9-11 0,0-3 11 0,-3 6 0 16,-1-3 0-16,-3 1-8 0,4 5 8 0,-1 0 0 16,-2 0 0-16,-1 0 0 0,0 0 0 0,0 5 0 15,0-5 0-15,-4 6 0 0,1 0 0 0,-1 3 0 16,4-3 0-16,-7 12 0 0,0-7 0 0,0 1 0 0,0 6 0 0,0-4 0 15,-3 4 0-15,-1 0 0 0,4-4 0 16,-7 4 0-16,4 6 0 0,-1-7 8 0,-3 10-8 0,0-10 0 16,0 10 0-16,0-10 8 0,0 1-8 0,0 6 0 15,0-4 0-15,-4 7 8 0,4-7-8 0,0 7 0 16,0-13 0-16,-4 10 0 0,4-1 0 0,0-2 0 16,0-3 0-16,0-1 0 0,0 1 0 0,4-3 0 15,-4-4-27 1,3 1-9-16,1 0-3 0</inkml:trace>
  <inkml:trace contextRef="#ctx0" brushRef="#br0" timeOffset="-189752.427">12379 9610 857 0,'0'0'17'0,"3"5"7"0,-3 4-24 16,4 6 0-16,0 0 0 0,-4-4 0 0,3 4 27 0,1 3 1 15,3-1 0-15,-4 7 0 16,1-6-20-16,3-4-8 0,0 10 8 0,-4-15-8 0,4 2 0 0,-3-5 8 0,3 3-8 0,-3 0 0 15,-1-9 0-15,-3 0 0 0,7 6 0 0,-7-6 0 16,0 0 20-16,7-6 0 0,0 0-1 0,4-9 0 16,-4 1 1-16,0-1 1 0,4-9 0 0,-4 4 0 15,0-10-9-15,0 4-1 0,0 2-1 0,0-2 0 16,0-3-10-16,-4 2 0 0,1-2 0 0,-1-1 0 16,4 4 0-16,-3-4 10 0,3-5-1 0,-3 9 0 15,3-1 1-15,-4 4 0 0,8-1 0 0,-8 4 0 16,4 2-10-16,0 0 12 0,-3 7-12 0,-1-1 12 15,4 3-2-15,-3 9 0 0,0-6 0 0,-1 6 0 16,1-6-10-16,-1 6 12 0,4 0-12 0,0 6 12 0,0-6-12 0,0 6 0 16,4-3 0-16,-4 3 0 0,4-3 0 0,-1 6 0 15,1-6-9-15,-1 0 9 16,1 2-36-16,0-5-4 16,-1 6-1-16,1-6 0 0,-1 0-39 0,1 0-7 0,-4-6-1 0,0 6-183 15,0-8-36-15</inkml:trace>
  <inkml:trace contextRef="#ctx0" brushRef="#br0" timeOffset="-187247.319">13335 9245 828 0,'0'0'18'0,"0"0"4"0,0 0 1 0,0 0 0 16,0 0-23-16,0 0 0 0,0 0 0 0,0 0 0 0,0 0 27 0,0 0 1 16,0 0 0-16,0 0 0 0,0 0-4 0,0 0-1 0,0 0 0 15,0 0 0-15,-7 0-13 0,7 0-2 0,-4-6-8 0,4 6 12 16,0 0-12-16,0 0 0 15,4-6 0-15,-4 6 0 0,0 0 0 0,0 0 0 0,0-6 0 0,3 1 0 16,1-1 0-16,-4 6 0 0,4-6 0 0,3 0 0 16,0 0 0-16,0 3 0 0,-4-3 0 0,4 3 0 15,-7 3 0-15,7-3 0 0,-3 3 0 0,3 0 0 16,0-6 0-16,0 6 0 0,0 0 0 0,0-5 0 16,-7 5 0-16,7 0 0 0,0 0 0 0,0 0 0 15,-7 0-10-15,7 0-2 0,0 5 0 0,-7-5 0 16,7 0 12-16,-7 0 0 0,4 6 0 0,3-3 0 15,-3 0 0-15,-4-3 0 0,0 0 0 0,3 6 0 16,4 3 0-16,-7-3 0 0,4 6 0 0,-4-1 0 16,0-5 0-16,3 0 11 0,-3 0-3 0,0 0 0 15,-3 6-8-15,3 2 0 0,-4-8 9 0,-3 6-9 16,4 3 8-16,-1-4-8 0,1 1 10 0,-1 0-10 0,0 0 8 0,1-1-8 16,-4 1 0-16,0 3 9 0,3-3-9 15,-3-6 0-15,4 8 0 0,-4-2 0 16,3 6 0-16,-3-13 0 0,0 1 0 0,0 6 0 0,0 0 0 0,0-3 0 15,0 0 0-15,0-1 0 0,7-8 0 0,-7 6 0 16,0 0 0-16,7-6 8 0,-4 0-8 0,4 0 0 16,-7 12 0-16,7-12 0 0,0 0 0 0,0 0 0 15,0 0 0-15,0 0 0 0,0 0 0 0,0 0-11 16,0 0 3-16,0 0 0 0,0 0 8 0,4-6-8 16,3 0 8-16,0 0-8 0,0 0 8 0,0-5 0 15,3 2 0-15,1-3 0 0,0 6 8 0,3-6-8 16,-4 1 10-16,4-1-10 0,0-3 9 0,1 3-9 15,2 1 8-15,-3-7-8 0,4 3 0 0,0 4 0 0,-1-7-12 16,1 0 12-16,-4 4 0 0,4-4 0 16,3 12 0-16,-7-6 0 15,4-2 8-15,-1 2-8 0,1 0 8 0,-1 0-8 0,-2 1 8 0,2-1-8 0,-3 0 8 16,0 0-8-16,1 3 0 0,-1 4 8 0,3-7-8 16,-6 6 0-16,3-3 0 0,-3 6 0 0,-1-3 0 15,-3 3 0-15,4 0 12 0,-4 0-4 0,-4 3 0 16,-3 0 0-16,0 0 8 0,0 0 0 0,7 3 1 0,-3 3 0 15,-1 0-1-15,1 0 0 0,-4 6 0 0,4-6 0 16,-4 5 10-16,0-5 2 0,0-3 0 0,-4 6 0 16,4 0-28-16,-4 3-14 0,4-1 2 15,0-5 0-15,-3 0 12 0,3 0 0 0,0 3 0 0,-4 0 10 16,4 0-10-16,-3 2 8 0,-1-5-8 16,1 6 8-16,-1-3-8 0,1 0 0 0,3-1 0 0,-4 4 0 15,4-6 0-15,-3 0 0 0,-1 6 0 0,4-12 0 16,0 0 0-16,0 6 0 0,0-4 0 0,0-2 0 15,0 0 0-15,0 0 0 0,0 0 0 0,0 9 0 0,0-9 0 16,0 0 0-16,0 6-9 0,0-6 9 16,0 6 0-16,0-6 0 0,0 0-8 0,0 0 8 15,0 0-10-15,0 0 2 0,0 0 0 0,0 0 0 16,0 0 0-16,4 9 0 0,-4-9 0 0,0 0 0 0,0 0 8 0,3 6-8 16,-3-6 8-16,0 0-8 15,0 0 8-15,0 0 0 0,0 0 0 0,4 6-8 0,-4-6 8 0,0 0 0 16,7 6 0-16,-7-6-8 15,0 0 8-15,3 5 0 0,-3-5 8 0,0 0-8 0,0 0 0 0,0 0 0 0,0 0 0 16,0 0 0-16,0 0 0 0,0 0 8 16,0 0-8-16,0 0 0 0,0 0 0 0,0 0 0 0,0 0 0 0,0 0 0 15,0 0 0-15,0 0 0 16,0 0 8-16,0 0-8 0,0 0 9 0,0 0-9 0,0 0 12 16,0 0-12-16,0 0 0 0,0 0 0 0,0 0 0 15,0 0 0-15,0 0 0 0,0 0 0 0,0 0 0 0,0 0-12 16,0 0 1-16,0 0 1 0,0 0 0 0,0 0 0 15,4-5 0-15,3 5 0 0,-4-6 0 0,-3 0 0 16,4 0 10-16,0-3 0 0,3 3 0 16,-7-3 0-16,3 3 0 0,4-2 0 0,-3 2 0 0,3 0 0 15,0 0 0-15,-4 0 0 0,4-3 0 0,0 0 0 16,1 1 0-16,2-4 0 0,1 6 0 0,-1-6 0 16,4 6 0-16,-3-5 0 0,3-1 0 0,0 3 0 15,-3 3 0-15,3-6 0 0,0 7-10 0,-3-7 10 16,3 6-8-16,-4 3 8 0,4-3 0 0,-3 3 0 15,0 0 0-15,-1 0 0 0,-3 0 12 0,4-3-3 16,-4 1 3-16,3 5 0 0,-3 0 0 0,1 0 0 0,-1 0-4 16,0 0 0-16,-4 0 0 0,-3 0 0 15,7 5 0-15,-7-5 0 0,7 0 0 0,-7 0 0 0,4 9-8 0,-4-3 12 16,3 0-12-16,-3 3 12 16,0 6 1-16,0-10 1 0,0 7 0 0,0-6 0 0,0 3-1 0,-3 3 0 15,3-1 0-15,-4-5 0 16,4 6-2-16,-3 0-1 0,-1 0 0 0,4-4 0 0,-3 4-10 0,-1 0 8 15,1 0-8-15,-4-4 8 16,3 4-8-16,1 0 0 0,-1 0 0 0,0 0 8 0,1-1-8 0,-4-2 0 16,3 6 0-16,1-1 0 0,-1-8 0 15,1 6 0-15,-1-6 0 0,1 6 0 0,3-12 0 0,0 0-17 16,-4 6 4-16,4-6 1 16,-3 8-25-16,3-2-5 0,0-6-1 0,0 0 0 15,0 0-124-15,0 0-25 0</inkml:trace>
  <inkml:trace contextRef="#ctx0" brushRef="#br0" timeOffset="-186586.933">14584 9618 1036 0,'0'0'21'0,"0"0"7"0,-11-3-28 0,4 3 0 0,7 0 0 0,-10 3 0 16,-1-3 24 0,4-3-1-16,-4 3 0 0,4-5 0 0,-3-1-10 0,3 0-1 0,0-6-1 0,0 6 0 15,0 0-11-15,-1 0 0 0,5 3 0 0,-4-5 0 16,0 5 0-16,3-9 0 0,1 0 0 0,3 0 0 16,-4 4 0-16,4-4 0 0,0 0 0 0,0-6-11 15,0 7 11-15,0-7 0 0,4 3 8 0,-1 4-8 16,4-7 0-16,0 6-20 0,-3 0 4 0,3 4 1 15,4-4 24-15,-4 0 5 0,0-3 1 0,0 4 0 32,3-1-38-32,-3 0-7 0,4 0-2 0,0 4 0 0,-1 2 12 0,1-3 3 0,-1 6 0 0,1 0 0 15,3 0 0-15,-3 3 0 0,3-6 0 16,-4 6 0-16,1-6 6 0,-1 6 2 0,1 0 0 0,0 6 0 16,-4 0 1-16,0-6 0 0,3 6 0 0,-3 0 0 15,0 3 8-15,-3-3 0 0,3 5 0 0,0-5-8 16,-3 6 8-16,-1-3 0 0,1 0 0 0,-1-1 0 0,-3 4 0 15,4 0 0-15,-8 6 0 0,4-7 0 16,-3 4 0-16,-1 9-10 0,1-13 10 0,-1 13-10 0,-3-4-2 16,0-2-1-16,0 0 0 0,-4 2 0 0,1-2 1 0,-1-3 1 15,1 2 0-15,-5 7 0 0,5-13 11 0,-4 4 0 16,0-3 0-16,0 0 0 0,-1-1 0 0,1 1 0 16,0 0 0-16,0-3 0 0,0-3 0 0,3 5 0 15,1-5 0-15,-1-6-8 16,1 0 8-16,3 6 0 0,-4-12 8 0,4 6-8 0,0 0 0 0,0-6-13 15,7 6 1-15</inkml:trace>
  <inkml:trace contextRef="#ctx0" brushRef="#br0" timeOffset="-185307.724">14937 9363 253 0,'0'0'0'0,"0"0"12"0,0 0-12 0,0 0 0 0,0 0 0 0,-7 6 0 16,7-6 19-16,0 0 1 0,0 0 1 0,0 0 0 15,0 0 3-15,0 0 0 0,0 0 0 0,-8 2 0 16,8-2 12-16,0 0 2 0,0 0 1 0,0 0 0 15,0 0-7-15,0 0 0 0,0 0-1 0,0 0 0 0,0 0-12 16,0 0-3-16,0 0 0 0,0 0 0 0,0 0-4 0,0 0 0 16,0 0-1-16,0 0 0 0,0 0-11 0,0 0 0 15,0 0 0-15,0 0 0 0,0 0-9 0,0-2 9 16,0-4 0-16,4 0 0 0,0 0 0 0,-4 0 0 16,3 6 0-16,4-6 0 0,-3 0 0 0,3 0 8 15,0-2 0-15,0 2 1 0,-4 3 2 0,4 0 0 16,0-3 0-16,4 0 0 15,-4 0-11-15,-3 0 12 0,3 6-12 0,0-6 12 16,0 6-12-16,0 0 0 0,-4-8 0 0,4 8 0 0,-3-3 0 0,3 3 0 16,-3 0 0-16,-1 3 0 0,-3-3 0 0,4 0 0 15,-1 3 0-15,1 2 0 0,-1-5 0 0,1 6 10 0,-1-6-10 16,-3 6 10-16,4 0-10 0,-4 6 12 16,0-3-12-16,0-1 12 0,0-2-4 0,-4 3-8 0,4 3 12 15,-3 6-4-15,-1-10-8 0,1 4 0 0,-4 6 0 0,3-6 8 16,-3-1-8-16,0 1 0 0,0 9 0 0,0-10 0 15,0 7-10-15,-4-6 10 0,1-3-13 0,-1 8 5 16,0-5-2-16,1 3 0 0,-1-1 0 0,4-2 0 16,-3 9-12-16,3-10-2 0,-4-2-1 0,0 6 0 15,4-6 11-15,0 3 2 0,0-1 1 0,4-2 0 16,-4 0-10-16,3 0-3 0,1-6 0 0,3-3 0 16,0 0 24-16,0 0 0 0,0 0 0 0,0 0 8 15,0 0-8-15,0 0 0 0,0 0 0 0,0 0 0 16,7 0 0-16,0-3 10 0,0 0-10 0,3-3 10 15,-3-3 2-15,4 0 1 0,3-2 0 0,-3-1 0 16,3-3-5-16,-4 3-8 0,5 1 11 0,2-1-11 0,-3-6 0 16,4 6 0-16,0 1 0 0,-1 2 0 15,1-3 14-15,-1-6-1 0,1 7 0 0,0-4 0 16,-1 3 3-16,1 0 1 0,-4-2 0 0,4-1 0 16,-4 6-1-16,4-2-1 0,-1-1 0 0,-3-3 0 0,0 9-15 0,1-3 0 15,-5 3 8-15,4-2-8 0,-3 2 0 0,-1 0 8 16,-3 0-8-16,0 0 0 0,1 6 0 0,-8 0 0 15,0 0 0-15,0 0 0 0,0 0 0 0,7 0 0 16,-7 0 0-16,7 6 0 0,-4-6 0 0,-3 0 0 16,0 0 0-16,4 12 0 0,-1 0 8 0,-3-1-8 15,0 4 0-15,0 3 0 0,0-7 8 0,-3 4-8 0,3 9 0 16,-4-13 0-16,1 7 0 0,-1 0 0 0,1-4 0 0,-1 4 0 16,-3 0 0-16,3 2 0 0,-3 4 0 0,0-7 0 15,4 4 0-15,-4-3 0 0,3-1 0 0,1 1 0 16,-1-3 9-16,1 2-9 0,-1-5 8 0,1-3-8 15,-1 3 0-15,4-4 0 0,0 1 0 0,0-9 0 32,0 0-74-32,0 0-7 0</inkml:trace>
  <inkml:trace contextRef="#ctx0" brushRef="#br0" timeOffset="-184840.107">15667 9742 672 0,'0'-3'28'0,"7"-3"-28"16,-4 0 59-16,1 0 5 0,3-5 2 0,-3 2 0 15,3 0-27-15,0-6-6 0,0 3-1 0,0-5 0 16,3-4-3-16,1 4-1 0,-4-1 0 0,4-3 0 16,-1 4-9-16,-3-7-3 0,4-2 0 0,-4 2 0 15,3 1-16-15,-2-1 0 0,-1 4 0 0,0-4 0 16,-4 6 0-16,4-2 0 0,-3-4 0 0,3 7 0 16,-4-4 10-16,4 1-2 0,-7-1 0 0,4 6 0 15,-1-11-19-15,1 8-4 0,-1 6-1 0,-3-5 0 16,0 2-92-1,0 0-20-15</inkml:trace>
  <inkml:trace contextRef="#ctx0" brushRef="#br0" timeOffset="-184465.559">15670 9371 801 0,'0'0'34'0,"4"6"-34"15,3 0 82-15,-4 0 10 0,5 0 1 0,-1 0 1 16,3 0-64-16,-3 0-13 0,0-6-2 0,4 0-1 16,-1 0-5-16,1 6-1 0,0-6 0 0,-1 0 0 15,1 0-8-15,-1 0 0 0,1 0 0 0,0 0 0 16,-4 0-11-16,3 0-4 0,-3 0-1 0,0 0 0 16,0-6 6-16,4 6 1 0,-4 0 0 0,4-6 0 15,-4 6-15 1,3 0-2-16,4-6-1 0,-3 6 0 15,-1-6-19-15,1 6-4 0,3-6-1 0</inkml:trace>
  <inkml:trace contextRef="#ctx0" brushRef="#br0" timeOffset="-183882.346">16083 9689 1013 0,'0'0'20'0,"0"0"8"0,0 0-28 0,0 0 0 0,0 0 0 0,0 0 0 0,0 0 37 16,0 0 3-16,0 0 0 0,0 0 0 0,0 0-32 0,4-3-8 16,3-3 0-16,-4 3 0 0,1-9 8 0,3 7 0 15,-4-7 0-15,1 3 0 0,3-6-8 0,-4 1 8 16,5 2-8-16,-5-3 8 0,4 3 12 0,-3 1 4 16,3-1 0-16,0-6 0 0,3-2-7 0,-3 2-1 15,4 6 0-15,0-5 0 16,-1-1-16-16,1 3 0 0,-4-2 0 0,7-1 0 15,-4 6 0-15,5 0 0 0,-5 4 0 0,4-10 0 16,0 12 0-16,-3-3-9 0,3 0 1 0,-3 4 0 16,-1 2 8-16,4 0 0 0,-3-6 0 0,3 9-8 15,-3 0-2-15,-1-6 0 0,1 0 0 0,-1 6 0 16,-3-6-2-16,4 6 0 0,-4 0 0 0,0 0 0 16,4 0-38-16,-4 0-8 0,-4 0-2 0</inkml:trace>
  <inkml:trace contextRef="#ctx0" brushRef="#br0" timeOffset="-183068.995">16648 9627 680 0,'0'0'14'0,"0"0"3"0,0 0-17 0,0 0 0 0,0 0 0 0,3 0 0 15,4 0 55-15,0-3 7 0,-3 3 2 0,-4 0 0 16,7 0-26-16,0-3-5 0,0 0-1 0,0 0 0 16,0 3 0-16,0 0 0 0,0-5 0 0,4 5 0 15,-4-6-32-15,3 0 0 0,1-9 0 0,0 9 0 16,-4 0 0-16,3 0 0 0,1 1 0 0,3-1 0 16,-4 0 10-16,1-6-10 0,3 6 8 0,-3 0-8 15,3-5 0-15,-4 2 0 0,1-3 0 0,3 0 0 16,-3 6 12-1,3-5-4-15,0-1 0 0,0 0 0 0,-3 3-8 0,3-2 0 0,-4-1 0 16,1-3 0-16,-1 3 0 0,1 3 0 0,0 1 0 0,-4-4 0 16,3 0 0-16,-3 3-11 0,0-2 3 0,-3 2 0 15,3 0 8-15,-3 3 11 0,-1-6-3 0,-3 12 0 16,4-6-8-16,-4 6 0 0,0-11 0 0,0 11 0 16,0 0 0-16,-7-3 0 0,7 3 0 0,-8-6 0 15,1 6-11-15,-3 6-4 0,3-3-1 0,-7 0 0 16,3 5-9-16,-3-2-3 0,0 0 0 0,0 6 0 15,-4-3 28-15,4 5 0 0,-4 1 0 0,1 3 0 16,-1-1 0-16,0 4-8 0,1 3 8 0,-4-4 0 16,3 4 0-16,4-1 0 0,-4 7 9 0,4-4-9 15,4-5 20-15,-1-1-4 0,4 1 0 0,-4-4 0 16,8 4 0-16,-1-3 0 0,4-7 0 0,4 4 0 16,-4-3-6-16,3-3-2 0,1-1 0 0,3-2 0 15,-4 0 0-15,4 0 0 0,1 0 0 0,-1 0 0 16,3-3-8-16,-3-3 0 0,4 0 0 0,-1 0 0 0,1 0-9 15,3 0 9-15,-3-3-12 0,3 3 12 16,0-6-42-16,0 0-2 0,4-6 0 0</inkml:trace>
  <inkml:trace contextRef="#ctx0" brushRef="#br0" timeOffset="-182585.143">17134 9098 1094 0,'0'0'23'0,"0"0"5"0,0 0-28 16,0 0 0-16,0 0 0 0,0 0 0 0,0 0 38 0,0 0 2 0,4-6 1 16,-4 6 0-16,3-9-13 0,1 1-4 0,0-1 0 0,-1 3 0 15,4 0-1-15,-3-6-1 0,3 0 0 0,-4-2 0 16,4 2 2-16,0 0 1 0,0-5 0 0,0 5 0 16,0 0-3-16,1-3-1 0,-1 4 0 0,0-1 0 15,0-6-35-15,0 4-7 0,0 2-2 0,-4 0 0 31,1 0-25-31,-1-5-6 0,1 5-1 0</inkml:trace>
  <inkml:trace contextRef="#ctx0" brushRef="#br0" timeOffset="-164871.037">17226 9633 608 0,'0'0'12'0,"0"0"4"0,0 0-16 0,0 0 0 0,0 0 0 0,0 0 0 16,0 0 54-16,0 0 8 0,0 0 2 0,0 0 0 15,4 9-50-15,-4-9-14 0,3 3 0 0,-3-3 8 16,4 9 16-16,-4-9 3 0,0 0 1 0,0 0 0 15,0 0 4-15,0 0 2 0,0 0 0 0,0 0 0 16,0 0 23-16,0 0 5 0,7 0 1 0,-7 0 0 16,0 0-35-16,0 0-6 0,0 0-2 0,0 0 0 15,0 0-31-15,0 0-6 0,0 0-2 0,0 0 0 16,0 0 46-16,0 0 9 0,0 0 1 0,0 0 1 16,0 0-18-16,0 0-3 0,0 0-1 0,0 0 0 15,0 0-4-15,0 0-2 0,0 0 0 0,0 0 0 16,0 0-10-16,0 0 0 0,0 0 0 0,-4 6 0 15,1-1 0-15,3 1 0 0,0-6 0 0,-4 6 0 16,-3 6 14-16,7-6 1 0,-3 3 0 0,-1-3 0 16,4-6-15-16,0 0 0 0,0 0 0 0,0 0 0 15,0 0 0-15,0 0 0 0,0 0 0 0,0 0 0 16,0 0 0-16,0 0 0 0,0 0 0 0,0 0 0 16,0 0-14-16,0 0 1 0,0 0 0 0,0 0 0 15,0 0 13-15,4 5 0 0,-4-5 0 0,0 0 0 16,7 6 0-16,-7-6 0 0,3 0 0 0,4 0 0 15,-7 0 0-15,0 0 0 0,7 0 0 0,-7 0 0 0,0 0 0 16,4-6 0-16,-4 6 0 0,3 0 0 0,1-5 0 16,-1-1 0-16,1 3 0 0,-4 3 0 15,0-6 0-15,3 0 0 0,-3-3 0 0,0 9 0 16,0 0 0-16,0 0 0 0,0 0 0 0,0 0 0 16,0-3 0-16,0 3 0 0,0 0 0 0,0 0 0 0,0 0 16 0,0 0 5 0,0 0 2 0,0 0 0 15,0 0-9-15,-7 0-2 0,7 0 0 0,-7 0 0 16,7 0-12-16,0 0 9 0,-7-6-9 0,7 6 8 15,0 0-8-15,0 0 0 0,0 0 0 0,0 0 8 16,0 0-8-16,-3 0 0 0,-1-6 0 0,4 6-11 16,0 0-10-16,0 0-3 0,0-5 0 0,0 5 0 15,0 0-12-15,7-6-2 0,-7 6-1 0,0 0 0 16,0 0-50-16,0 0-11 0,0 0-1 0,0 0-1 16,0 0-14-16,4 6-2 0,3-6-1 0</inkml:trace>
  <inkml:trace contextRef="#ctx0" brushRef="#br0" timeOffset="-164755.798">17254 9742 345 0,'0'0'15'0,"0"0"4"0,0 0-19 0,0 0 0 0,0 0 0 0,0 0 0 16,0 0 36-16,0 0 4 0,0 0 1 0,0 0 0 15,0 0-17-15,0 0-3 0</inkml:trace>
  <inkml:trace contextRef="#ctx0" brushRef="#br0" timeOffset="79993.739">27654 9918 518 0,'-3'-6'14'0,"-1"1"5"0,1-1-19 0,-4 0 0 0,3 0 0 0,1 3 0 15,-5-6 73-15,1 0 11 0,0 3 3 0,0 1 0 16,0-1-26-16,0 0-5 0,0-6 0 0,0 6-1 16,4 0-7-16,-4 0-2 0,3 0 0 15,-3 1 0-15,3 2 8 0,-3-3 2 0,4 0 0 0,-1 0 0 16,1 0-8 0,3 6 0-16,-7-6-1 0,3 3 0 0,4 3-16 0,-3-3-3 0,3 3-1 0,0 0 0 15,0 0-15-15,-7 0-2 0,7 0-1 0,-7 6 0 16,0 6-9-16,3-6 0 0,0 0 0 0,1 6 0 15,-1-1 0-15,4 4 0 0,-3 3 0 0,3-1 0 16,0 7 0-16,-4-4 0 0,4 10 0 0,0-4 0 16,4 1 0-16,-1 2 0 0,1-2 0 0,-1 2 0 15,1 0 0-15,3 1 0 0,-3 2 0 0,3 0 0 16,-4-2 10-16,1-1-10 0,-1-2 12 0,1 5-12 16,-4-3 17-16,3 1-3 0,-3 2-1 0,0-2 0 15,0 2-3-15,0 6-1 0,-3 0 0 0,3-2 0 16,-4-1 2-16,-3 3 0 0,4-8 0 0,-1 8 0 15,-3-12-11-15,4 9 0 0,-5-8 0 0,5 2 0 16,-1-2 0-16,-3-4 0 0,4 1 0 0,-1-4 0 16,1 4 0-16,-1-12 0 0,1 2 8 0,-1-5-8 15,4 3 0-15,0-12 0 0,0 0 0 0,0 0 0 16,0 0-32-16,0 0 2 0,0 0 0 0,0 0 0 16,0 0-18-16,0 0-3 0,0 0-1 0</inkml:trace>
  <inkml:trace contextRef="#ctx0" brushRef="#br0" timeOffset="80548.298">27178 10492 759 0,'0'0'16'16,"0"0"4"-16,0 0 1 0,0 0 1 0,0 0-22 0,0 0 0 0,0 0 0 0,0 0 0 0,0 0 84 0,0 0 12 16,0 0 2-16,0 0 1 15,0 0-11-15,0 0-1 0,0 0-1 0,0 0 0 0,0 0-9 0,0 0-1 16,0 0-1-16,0 0 0 16,0 0-31-16,0 0-7 0,0 0-1 0,0 0 0 15,0 0-28-15,0 0-8 0,0 0 0 0,0 0 0 16,0 0 0-16,0 0 0 0,4 2 0 0,3 1 0 15,0-3 0-15,3 0 0 0,1 0 0 0,-1 0 0 16,5 0 0-16,-1 3 0 0,3-3 0 0,1 0 0 0,0 0 0 16,3 0 0-16,-4 0 0 0,4 0 0 0,4 0 0 0,-4 0-8 15,4 0 8-15,-4 0-8 0,4 0 8 16,-4 0 0-16,4 3 10 0,-4 0-10 0,4 0 0 0,-4 0 0 0,0 3 0 16,-3 0 0-16,3 0 0 0,0 0 0 0,0 0 0 15,0-1 0-15,-3-2 0 0,3 0 0 0,0 0 9 16,-3-3-9-16,0 3 0 0,-1-3 0 0,4-3 0 15,-7 0 0 1,4 0-26-16,-4 0-10 0,4 3-3 0</inkml:trace>
  <inkml:trace contextRef="#ctx0" brushRef="#br0" timeOffset="81358.774">27450 10048 808 0,'0'0'16'0,"0"0"6"0,0 0-22 0,0 0 0 0,0 0 0 0,0 0 0 16,0 0 82-16,0 0 12 0,0 0 2 0,3-6 1 15,1 0-30-15,-1 0-7 0,1-6 0 0,-1-2-1 0,4 2-23 0,-3 0-4 16,3-6 0-16,0 1-1 16,-3 2-19-16,3-3-3 0,0 1-1 0,0-1 0 15,-4-2-8-15,4 2 0 0,0-3 0 0,-3 4 8 16,-1 5-8-16,1-9 0 0,-4 7 0 0,0-1 0 0,3 3 0 0,-3-5 10 0,0 2-10 0,0-3 10 31,0 1 6-31,-3 2 0 0,3-6 1 0,0 7 0 0,-4 2-3 0,4-9-1 16,0 7 0-16,0-1 0 0,0-3-5 15,0 4-8-15,0-1 11 0,0 0-11 0,0-3 10 16,0 4-10-16,4-1 8 0,-4 6-8 16,0-2 0-16,0 5 0 0,-4 0 0 0,4 6 0 0,0 0 0 15,0 0-19-15,0 0 3 0,0 0 1 16,0 0-32-16,0 6-6 0,0 5-2 0,0 4 0 15,0 9 14-15,4-7 2 0,-4 7 1 0,0 2 0 0,3 7 22 0,-3 8 5 0,4-3 1 0,-1 0 0 16,1 9 10-16,0-6-8 0,-1 3 8 0,-3 1-8 16,4-13-2-16,-4 3 0 0,-4-8 0 0,4 2 0 15,-3-11 10-15,-1 2 0 0,4-2 0 0,-4-6 0 16,1 5 0-16,-1-2 0 0,1 3 0 0</inkml:trace>
  <inkml:trace contextRef="#ctx0" brushRef="#br0" timeOffset="82333.898">28233 10647 1431 0,'-4'-6'29'0,"1"1"9"16,-4-4-30-16,3 0-8 0,1 0 0 0,-4 3 0 0,0 0 62 0,3 0 11 15,-3 6 3-15,0-5 0 0,0 5-24 16,-4-6-5-16,1 6-1 0,-1 0 0 0,0 0-37 0,-3 6-9 0,4-6 0 0,-1 5 0 15,-3 1 0-15,4-6 0 0,-5 12 0 0,5-6 0 16,-1 9 0-16,-3-4 0 0,4 7 0 0,3-3 0 16,-4 2-26-16,0 1 2 0,4 6 1 0,0-7 0 15,0 10 23-15,0-10-11 0,0 4 11 0,0 2-8 16,0-5 8-16,3-3 0 0,1-1 0 0,-1 1 0 16,1-3 0-16,-1-3 0 0,4 0 8 0,0-1-8 15,0-2 17-15,0 6-1 0,0-12 0 0,0 0 0 16,7 6 12-16,-3-6 1 0,3 0 1 0,0 0 0 15,0-6-14-15,4-3-4 0,-1 0 0 0,4 1 0 16,0-1-12-16,-3 0 9 0,3-9-9 0,0 4 8 16,-3-1-21-16,3 0-5 0,-3-2-1 0,-1-1 0 15,1 0-19-15,-4 4-4 16,0 2-1-16,0-9 0 0,-4 9 10 0,1 7 1 16,-4-1 1-16,3-6 0 0,-3 12 31 0,0 0-9 0,0 0 9 0,0 0 0 15,0 0 0-15,0 0 0 0,0 0 0 0,-7 12 0 16,4-3 0-16,-1 2 0 0,1 1 0 0,-1 6 0 15,1-7 0-15,3 4 0 0,-4 3 0 0,4-1 8 16,0 1 15-16,0-3 3 0,4-1 1 0,-1 1 0 16,1 3-11-16,-1-6-3 0,4-1 0 0,0 4 0 15,4-3-1-15,0-6 0 0,-1 0 0 0</inkml:trace>
  <inkml:trace contextRef="#ctx0" brushRef="#br0" timeOffset="82860.708">28381 9918 718 0,'0'0'30'16,"0"9"-30"-1,0-3 78-15,0-6 10 0,3 9 1 0,-3-3 1 16,0 0 8-16,4 2 2 0,-4-8 0 0,0 12 0 15,0-6-20-15,0 3-3 0,0 0-1 0,0-1 0 16,0 4-20-16,0 0-5 0,0 0-1 0,4 2 0 16,-4 7-37-16,3 0-13 0,-3-1 9 0,4 1-9 0,-1 5 11 0,1-2-3 15,-1 8-8-15,1-8 12 0,-1 8-12 0,1 0 0 16,3-2 0-16,-4 5 0 16,1 3 0-16,-1-6 0 0,4 4 0 0,1-4 0 15,-5 3 8-15,4 4-8 0,-3-10 0 0,3 3 0 16,-4 4 9-16,1-10-9 0,-1 3 8 0,1 4-8 15,-1-10 15-15,1 7-3 0,-4-4 0 0,3-5 0 0,-3 2 12 0,0-5 3 16,0 0 0-16,0-4 0 0,-3-2-14 0,3 0-2 0,0-12-1 0,0 6 0 16,0-6-2-16,0 0-8 0,0 0 12 0,0 0-4 15,0 0-19-15,0 0-4 0,0 0-1 0,0 0 0 32,0 0-134-32,-7-6-27 0,3-6-6 0</inkml:trace>
  <inkml:trace contextRef="#ctx0" brushRef="#br0" timeOffset="83416.651">28677 10497 1280 0,'0'0'36'0,"0"0"8"16,-3 6-35-16,-1 0-9 0,1 0 0 0,3-6 0 0,-4 9 84 15,4-9 14-15,0 0 3 0,0 0 1 0,0 0-17 0,-7 6-3 0,7-6-1 16,-7 6 0-16,7-6-29 16,-3 6-5-16,-5-1-2 0,1 1 0 0,7-6-34 0,-7 6-11 0,4-3 0 0,-4 3 0 15,0 0 0-15,0 6 0 0,0-7 0 16,-4 1 0-16,4 0-20 0,-4 0-2 0,1 3 0 0,3 0 0 15,0 0 6-15,-4 2 0 0,4-5 1 0,0 6 0 16,4-3 15-16,-5-3 0 0,1 3 0 0,4-4-9 16,-4 4 9-16,3 3 0 15,1-6 0-15,-1 0 0 0,1 3 0 0,3-9 0 16,-4 5 0-16,4-5 0 16,-3 6 0-16,3-6 9 0,-4 6-9 0,4-6 0 0,-3 6 12 0,3-6-4 0,0 0 0 0,-4 12-8 15,4-12 11-15,0 0-11 0,0 0 10 0,-3 6-10 16,3-6 10-16,0 0-10 0,0 6 10 0,0-1-10 15,0-5 9-15,0 6-9 0,0-6 8 0,0 6-8 16,0-6 0-16,0 9 0 0,0 0 0 0,3-3 0 16,1 3 0-16,-1 2 0 0,1-5 0 0,-1 0 0 15,1 3 0-15,3 0 0 0,0 0 0 0,0-4 0 16,0 7 0-16,4-6 8 0,-1 6 2 0,1-9 0 16,-1 6-2-16,1-4-8 0,-1 1 12 0,1 3-4 15,3 3-8-15,-3 0 0 0,3-6 0 0,-4 2 0 16,4 1 0-16,-3 3-11 0,0-3 3 0,-1 3 0 15,-3-7-96-15,4 1-18 0,-4-3-4 0</inkml:trace>
  <inkml:trace contextRef="#ctx0" brushRef="#br0" timeOffset="113505.73">28885 10694 698 0,'0'0'14'0,"0"0"5"0,0 0-19 0,0 0 0 0,0 0 0 0,0 0 0 16,0 0 60-16,0 0 9 0,0 0 2 0,0 0 0 15,0 0-19-15,0 0-4 0,0 0-1 0,0 0 0 0,0 0-8 16,0 0-2-16,0 0 0 0,0 0 0 0,0 0-29 0,0 0-8 0,0 0 0 15,0 0 0-15,0 0 0 0,0 0 0 0,0 0 0 0,0 0 0 16,0 0 0-16,0 0 0 16,0 0 0-16,0 0 0 0,0 0 0 0,0 0 0 0,0 0 0 15,0 0 0-15,0 0 27 0,0 0 4 0,0 0 1 0,0 0 0 16,0 0-14-16,0 0-2 0,0 0-1 16,0 0 0-16,0 0 1 0,0 0 1 15,0 0 0-15,0 0 0 0,0 0-6 0,0 0-2 0,4 6 0 0,-1 3 0 16,1-3-9-16,0 0 0 0,3 0 0 0,0 0 0 15,0-1 0-15,0-2 0 0,3 3 0 0,-3-3 0 16,0 0 0-16,1-3-12 0,-1 3 2 0,0-3 1 16,0-3 9-16,0 0 0 0,3 0 0 0,1-3 0 15,-4 1 0-15,0-4 0 0,4 3 0 0,-4-6 0 16,0 3 24-16,0 3 6 0,0-2 2 0,-4 2 0 16,4 0-32-16,-3-3 0 0,-1 3 0 0,-3 6 0 15,0 0 0-15,0 0 0 0,0 0 0 0,0 0 0 16,0 0 9-16,0 0-1 0,0 0 0 0,0 0 0 15,0 0-8-15,0 0 8 0,0 0-8 0,0 0 8 16,0 0-8-16,-7 6 0 0,7-6-12 0,0 0 12 16,0 0 0-16,0 0 0 0,0 0 0 0,-7 0 0 15,7 0 0-15,-7-6-12 0,4 0 4 0,-1 0 8 16,1-2 0-16,-1 2 0 0,1-6 0 0,-1 6 0 16,4 0-17-16,-3 0 4 0,-1 0 1 0,1 0 0 15,3-5 12-15,-4 5 0 0,1 0 0 0,3 0-9 16,-4 0-7-16,0 3-2 0,4 3 0 0,-7-6 0 15,0 6 6-15,0-5 0 0,0 5 1 0,0 0 0 16,0 0 11-16,0 0 9 0,0 0-1 0,0 5-8 0,0-5 0 0,0 3 0 16,0-3 0-16,7 0 0 0,-7 3 0 0,0-3 0 15,7 0 0-15,-7 3 0 0,7-3 0 0,-7 3 0 16,7-3 0-16,0 0 0 0,-8 3 0 0,8-3 0 0,0 0 0 0,-7 3 0 16,7-3 8-16,-7 6-8 0,7-6 0 0,-3 9 0 15,-1-3 10-15,4-6-2 0,-3 5 0 0,-1 1 0 16,1 0-8-16,-1 3 0 0,1-3-10 0,-1 6 10 15,1-6 18-15,-1 5 10 0,4-5 1 0,-3 6 1 16,-1-6-30-16,4 3 0 0,-3 0 0 0,-1-1 0 16,0 4 0-16,1-6 0 0,-1 6 0 0,1-6 0 15,-1 2 0-15,4 1-10 0,-3 0 0 0,3 3 0 16,-4 0 10-16,1-7 8 0,3 4-8 0,-4 0 11 16,1 3-11-16,3-3 0 0,0 2 9 0,-4-5-9 15,4 6 12-15,4-3-1 0,-4 0-1 0,3 0 0 16,-3 2-10-16,0-5 0 0,4 6 0 0,-4-6 0 15,3-3 0-15,-3-3 16 0,4 9-2 0,-1-4-1 16,1-2 11-16,-1 3 1 0,1 0 1 0,3 6 0 16,-7-12 1-16,4 6 0 0,-4-6 0 0,3 0 0 15,1 6-19-15,3 0-8 0,-4-4 8 0,4 1-8 0,4 3 8 0,-4-3-8 16,3 0 8-16,-3 6-8 16,4-6 0-16,3 6 0 0,-3-3 8 0,3 5-8 0,-4-5 0 0,1 3 0 15,3-3 0-15,-3 0 0 16,-1 0 0-16,1-3 0 0,0-3 0 0,-1 0 0 0,1-3 0 0,3 3 0 0,-4-3 0 15,1 0 0-15,0 3 0 0,-1-3 0 16,1-3 0-16,-4 3 0 0,0-6 0 0,0 9 0 0,0-6 8 16,-4 6-8-16,4 0 0 0,-3-5-9 0,0 5 9 0,-4 0-13 15,3-6 1-15,-3 6 1 0,0 0 0 0,0 0 0 32,0 0-38-32,4 0-8 0,-4 0-2 0,7 6 0 15,-4-6-38-15,1 5-8 0,3-5-2 0</inkml:trace>
  <inkml:trace contextRef="#ctx0" brushRef="#br0" timeOffset="158728.482">3418 11124 358 0,'-3'-9'10'0,"3"0"2"15,-4 6-12-15,4-3 0 0,0 6 0 0,0 0 0 16,0 0 43-16,0 0 5 0,0 0 2 0,0 0 0 0,0 0 9 0,0 0 1 0,0 0 1 0,0 0 0 16,0 0-23-16,0 0-5 0,0 0-1 15,0 0 0-15,0 6 14 0,-3 3 2 0,3 0 1 0,0-1 0 16,3 1-39-16,-3 6-10 0,4-3 0 0,-4 0 0 16,3 2 20-16,1-2 1 0,-4 0 1 0,3-1 0 15,5 7 16-15,-5-3 3 0,4-3 1 0,0 11 0 16,0-5-31-16,0 8-11 0,4-8 0 15,-4 11 9-15,3-2 4 0,1 5 1 16,3 3 0-16,0-2 0 0,-3-1 2 0,-4 3 0 16,4-8 0-16,3 8 0 0,-4-11-3 0,-3-1 0 15,4-2 0-15,-4-4 0 0,-4-5 1 0,5 0 0 0,-5-3 0 0,1 2 0 16,-4-11 25-16,3 6 5 0,-3-6 0 0,0 0 1 16,0 0 4-16,0 0 1 0,0 0 0 0,0 0 0 15,0 0-26-15,0 0-6 0,0 0-1 0,0 0 0 16,0 0 3-16,0 0 0 0,0 0 0 0,0 0 0 15,0 0-20-15,0-6 0 0,0-5 0 0,0-1 0 16,4 3 0-16,-4-3 0 0,0 6 0 0,0-11 0 16,7-1 0-16,-4 0 0 0,1-2 0 0,-1-10 0 15,1 4-9-15,-1-12-3 0,1 8 0 0,-1-14 0 16,1 6 2-16,-1 3 0 0,1-9 0 0,-1 3 0 16,1 8 10-16,0-8-8 0,-1 3 8 0,1 0-8 15,3-4 8-15,-4 10 0 0,1-6 0 0,3 3 0 16,-4 5 0-16,1 4 0 0,-1-4 0 0,1 4 0 15,-1 2 0-15,1 4 0 0,3 2 0 0,-7 1 0 16,3 5 0-16,1-3-8 0,-4 6 8 0,4 0 0 16,-1 9-25-16,-3 0 0 0,7-5 0 0,-7 5 0 15,4 0-48-15,3-6-10 0,-4 6-1 0,1 0-1 16,3 0-32-16,0 6-7 0</inkml:trace>
  <inkml:trace contextRef="#ctx0" brushRef="#br0">3933 11297 608 0,'0'0'25'0,"0"0"-25"31,0 0 56-31,0 0 7 0,-3 9 1 0,3-9 0 0,-4 6 0 16,4-6 0-16,0 0 0 0,-7 3 0 0,7 3-32 0,-7-1-5 0,7-5-2 0,-7 6 0 16,0 0 11-16,4 0 3 0,3-6 0 0,-11 0 0 15,4 6 20-15,0-6 4 0,7 0 1 0,-7 6 0 16,0-3-52-16,3 0-12 0,4-3 0 0,-7 3 0 15,0 3 0-15,4 2 0 0,-1-2 0 0,1 3 0 16,-1-3 0-16,1 6-13 16,-1 2 2-16,4 1 1 0,-3 0 10 15,3 2-8-15,0-2 8 0,0 3-8 0,0 5 8 0,0-11 0 0,0 3 0 0,3 2-8 16,-3 1 8-16,4-6 0 0,-1 2 0 0,1-2-8 16,-1 0 8-16,1 0 0 0,-1 0 0 0,1-10 0 15,-1 4 0-15,4 0 0 0,-3-3 0 0,3 0 0 16,0-3 0-16,0-3-8 0,0 0 8 0,4-3-8 15,-4 3 8-15,0-2 14 0,0-7-3 0,-4 0-1 16,4 0-10-16,0-2 12 0,1-4-12 0,-5 0 12 16,4-5 5-16,0 2 2 0,0-8 0 0,-3 5 0 15,3-2-10-15,-4-1-1 0,1 4-8 0,-4-4 12 16,0 4-12-16,3 5 0 0,-3 1 0 0,-3 2 0 16,3 3-31-16,-4-6-9 0,1 4-1 0,-4 2-1 15,3 0 0-15,-3 0 0 0,4 7 0 0,-4-1 0 16,0 0-26-16,-1-3-6 0,1 0-1 0,0 0 0 15,4 6 55-15,-4 1 12 0,0-1 8 0,0 0-12 16,-7 3 24-16,7 0 4 0,-1-6 0 0,1 6 1 16,0 0-17-16,7 0 0 0,-7-6 0 0,7 6 0 15,-7 0 9-15,7 0-1 0,-7 6-8 0,4-6 12 16,-1 6-12-16,1 0-8 0,-1 2 8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4T14:11:51.9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4096 13640 746 0,'0'0'20'0,"0"0"7"0,0 0-27 15,0 0 0-15,0 0 0 0,0 0 0 16,0 0 10-16,0 0-10 0,0 0 12 0,0 0-12 0,0 0 21 15,0 0-2-15,0 0-1 0,0 0 0 16,0 0-38-16,0 0-7 0,0 0-1 0</inkml:trace>
  <inkml:trace contextRef="#ctx0" brushRef="#br0" timeOffset="4881.743">5115 13819 604 0,'0'0'12'0,"0"0"4"0,0 0-16 15,0 0 0-15,-3 12 0 0,3-12 0 0,-4 0 80 0,1 6 12 0,3-6 4 0,-7 6 0 16,3-3-7-16,-3 3-1 0,7-6 0 0,-3 6 0 16,-5-3-32-16,8-3-8 0,-3 5 0 0,-4 4-1 15,3-3-28-15,1 0-6 0,3 0-1 0,-4 0 0 16,4 0-12-16,-3 2 0 0,3 1 0 0,0 0 0 15,-4 0 0-15,4 0 0 0,0-3 0 0,0 5 0 16,0-2 0-16,0-3 0 0,0 3 0 0,0 0 0 16,0-3 0-16,0 5 9 0,0-2-9 0,0 0 8 15,0 0-8-15,0 0 0 0,4 2 0 0,-4-2 8 16,0 3-8-16,3-6 0 0,-3 0 0 0,4 6 0 16,-1-7 8-16,1 1 0 0,3 0 0 0,0-3 0 15,-3 3-8-15,6-6 0 0,-3 0 0 0,0 0 0 16,0 0 20-16,4 0 1 0,-1 0 1 0,1-6 0 15,0 3-6-15,-4-3 0 0,0 0-1 0,0 1 0 16,0-7-15-16,0 3 0 0,0 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875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148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ustomXml" Target="../ink/ink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vingt-quatre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28B7B18-379A-4197-B8A2-CF6EA1330666}"/>
                  </a:ext>
                </a:extLst>
              </p14:cNvPr>
              <p14:cNvContentPartPr/>
              <p14:nvPr/>
            </p14:nvContentPartPr>
            <p14:xfrm>
              <a:off x="3977640" y="4639680"/>
              <a:ext cx="38520" cy="53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28B7B18-379A-4197-B8A2-CF6EA133066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68280" y="4630320"/>
                <a:ext cx="57240" cy="7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4477031-AC59-4199-8D9C-ACDA4CBBB671}"/>
                  </a:ext>
                </a:extLst>
              </p14:cNvPr>
              <p14:cNvContentPartPr/>
              <p14:nvPr/>
            </p14:nvContentPartPr>
            <p14:xfrm>
              <a:off x="1474560" y="4910400"/>
              <a:ext cx="397800" cy="178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4477031-AC59-4199-8D9C-ACDA4CBBB67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65200" y="4901040"/>
                <a:ext cx="416520" cy="196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69816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5033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Justin was reading a book. Marie and Louise were writing a song. My mother and you were telling Bertrand that the pie was ready. Suddenly, Don began singing.</a:t>
            </a:r>
          </a:p>
        </p:txBody>
      </p:sp>
    </p:spTree>
    <p:extLst>
      <p:ext uri="{BB962C8B-B14F-4D97-AF65-F5344CB8AC3E}">
        <p14:creationId xmlns:p14="http://schemas.microsoft.com/office/powerpoint/2010/main" val="1451654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5033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Justin read a book. Justin and I said “this is a good book.” Justin and Celine wrote a book which was bad.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8CF3A7C-AEB5-41EF-A1AB-0EFB04FBD392}"/>
                  </a:ext>
                </a:extLst>
              </p14:cNvPr>
              <p14:cNvContentPartPr/>
              <p14:nvPr/>
            </p14:nvContentPartPr>
            <p14:xfrm>
              <a:off x="928440" y="151200"/>
              <a:ext cx="10477800" cy="32641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8CF3A7C-AEB5-41EF-A1AB-0EFB04FBD39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19080" y="141840"/>
                <a:ext cx="10496520" cy="3282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vingt-quatre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révision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EE5BD2C-AAC0-40AD-AB21-5FC1A7592B36}"/>
                  </a:ext>
                </a:extLst>
              </p14:cNvPr>
              <p14:cNvContentPartPr/>
              <p14:nvPr/>
            </p14:nvContentPartPr>
            <p14:xfrm>
              <a:off x="2351880" y="4946400"/>
              <a:ext cx="2880" cy="313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EE5BD2C-AAC0-40AD-AB21-5FC1A7592B3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42520" y="4937040"/>
                <a:ext cx="21600" cy="5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7FF5DCE-2A9B-4827-AF71-F707B2DF979B}"/>
                  </a:ext>
                </a:extLst>
              </p14:cNvPr>
              <p14:cNvContentPartPr/>
              <p14:nvPr/>
            </p14:nvContentPartPr>
            <p14:xfrm>
              <a:off x="2037240" y="4412160"/>
              <a:ext cx="44640" cy="1209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7FF5DCE-2A9B-4827-AF71-F707B2DF979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27880" y="4402800"/>
                <a:ext cx="63360" cy="139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35424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B8BC2-0936-4019-AC3C-B1E0B8B31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087402F-71EC-4A1B-B20E-6C49C9222D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0810" y="1908314"/>
            <a:ext cx="6370139" cy="4239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054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CEBE9-0209-410C-B6AF-0F0E929F4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A2C79-0015-4615-8F28-16E81F5E0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925E65-C13F-4EBA-AECE-6CB1FAAA2E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3039" y="1975087"/>
            <a:ext cx="2890668" cy="387409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125C45-72A1-4582-8D4A-B12B55C7E8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591" y="2345635"/>
            <a:ext cx="4812915" cy="3220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933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0" y="4744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err="1"/>
              <a:t>Selon</a:t>
            </a:r>
            <a:r>
              <a:rPr lang="en-US" sz="2800" b="1" dirty="0"/>
              <a:t> M. Gerson, Le Saint-Amour </a:t>
            </a:r>
            <a:r>
              <a:rPr lang="en-US" sz="2800" b="1" dirty="0" err="1"/>
              <a:t>est</a:t>
            </a:r>
            <a:r>
              <a:rPr lang="en-US" sz="2800" b="1" dirty="0"/>
              <a:t> le </a:t>
            </a:r>
            <a:r>
              <a:rPr lang="en-US" sz="2800" b="1" dirty="0" err="1"/>
              <a:t>meilleur</a:t>
            </a:r>
            <a:r>
              <a:rPr lang="en-US" sz="2800" b="1" dirty="0"/>
              <a:t> restaurant à Québec.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4133B47-D952-4670-ACFE-26D994F43E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8878" y="2018508"/>
            <a:ext cx="5021257" cy="3761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33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A59DD-2B78-4C67-868E-06325A26C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9C77D-2B1A-445E-A91D-490328C88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2048"/>
            <a:ext cx="10515600" cy="56949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Rewrite the </a:t>
            </a:r>
            <a:r>
              <a:rPr lang="fr-FR" dirty="0" err="1"/>
              <a:t>following</a:t>
            </a:r>
            <a:r>
              <a:rPr lang="fr-FR" dirty="0"/>
              <a:t> sentences </a:t>
            </a:r>
            <a:r>
              <a:rPr lang="fr-FR" dirty="0" err="1"/>
              <a:t>changing</a:t>
            </a:r>
            <a:r>
              <a:rPr lang="fr-FR" dirty="0"/>
              <a:t> the mode to the passé composé, </a:t>
            </a:r>
            <a:r>
              <a:rPr lang="fr-FR" dirty="0" err="1"/>
              <a:t>substituting</a:t>
            </a:r>
            <a:r>
              <a:rPr lang="fr-FR" dirty="0"/>
              <a:t> the </a:t>
            </a:r>
            <a:r>
              <a:rPr lang="fr-FR" dirty="0" err="1"/>
              <a:t>appropriate</a:t>
            </a:r>
            <a:r>
              <a:rPr lang="fr-FR" dirty="0"/>
              <a:t> direct </a:t>
            </a:r>
            <a:r>
              <a:rPr lang="fr-FR" dirty="0" err="1"/>
              <a:t>object</a:t>
            </a:r>
            <a:r>
              <a:rPr lang="fr-FR" dirty="0"/>
              <a:t> and indirect </a:t>
            </a:r>
            <a:r>
              <a:rPr lang="fr-FR" dirty="0" err="1"/>
              <a:t>object</a:t>
            </a:r>
            <a:r>
              <a:rPr lang="fr-FR" dirty="0"/>
              <a:t> </a:t>
            </a:r>
            <a:r>
              <a:rPr lang="fr-FR" dirty="0" err="1"/>
              <a:t>pronouns</a:t>
            </a:r>
            <a:r>
              <a:rPr lang="fr-FR" dirty="0"/>
              <a:t>, and </a:t>
            </a:r>
            <a:r>
              <a:rPr lang="fr-FR" dirty="0" err="1"/>
              <a:t>making</a:t>
            </a:r>
            <a:r>
              <a:rPr lang="fr-FR" dirty="0"/>
              <a:t> </a:t>
            </a:r>
            <a:r>
              <a:rPr lang="fr-FR" dirty="0" err="1"/>
              <a:t>any</a:t>
            </a:r>
            <a:r>
              <a:rPr lang="fr-FR" dirty="0"/>
              <a:t> </a:t>
            </a:r>
            <a:r>
              <a:rPr lang="fr-FR" dirty="0" err="1"/>
              <a:t>other</a:t>
            </a:r>
            <a:r>
              <a:rPr lang="fr-FR" dirty="0"/>
              <a:t> </a:t>
            </a:r>
            <a:r>
              <a:rPr lang="fr-FR" dirty="0" err="1"/>
              <a:t>necessary</a:t>
            </a:r>
            <a:r>
              <a:rPr lang="fr-FR" dirty="0"/>
              <a:t> changes.</a:t>
            </a:r>
          </a:p>
          <a:p>
            <a:pPr marL="0" indent="0">
              <a:buNone/>
            </a:pPr>
            <a:r>
              <a:rPr lang="fr-FR" dirty="0"/>
              <a:t>Ils donnent deux brioches à la cannelle à sa sœur.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montrons un stylo à Justin et </a:t>
            </a:r>
            <a:r>
              <a:rPr lang="fr-FR" dirty="0" err="1"/>
              <a:t>Celine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Vous écrivez deux lettres à vos profs.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Votre mère lit un conte de fées à Thomas et toi.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Roland et Jean disent des nouvelles intéressantes à Marcel et moi.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F11D406-C480-4922-AD5E-F0C8B874A7EF}"/>
                  </a:ext>
                </a:extLst>
              </p14:cNvPr>
              <p14:cNvContentPartPr/>
              <p14:nvPr/>
            </p14:nvContentPartPr>
            <p14:xfrm>
              <a:off x="942480" y="1117440"/>
              <a:ext cx="10706400" cy="41086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F11D406-C480-4922-AD5E-F0C8B874A7E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33120" y="1108080"/>
                <a:ext cx="10725120" cy="4127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22491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49040</TotalTime>
  <Words>211</Words>
  <Application>Microsoft Office PowerPoint</Application>
  <PresentationFormat>Widescreen</PresentationFormat>
  <Paragraphs>77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Pourquoi tombons-nous?</vt:lpstr>
      <vt:lpstr>PowerPoint Presentation</vt:lpstr>
      <vt:lpstr>PowerPoint Presentation</vt:lpstr>
      <vt:lpstr>PowerPoint Presentation</vt:lpstr>
      <vt:lpstr>Selon M. Gerson, Le Saint-Amour est le meilleur restaurant à Québec. 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641</cp:revision>
  <cp:lastPrinted>2017-03-27T17:21:08Z</cp:lastPrinted>
  <dcterms:created xsi:type="dcterms:W3CDTF">2016-10-03T16:25:09Z</dcterms:created>
  <dcterms:modified xsi:type="dcterms:W3CDTF">2025-03-24T15:39:56Z</dcterms:modified>
</cp:coreProperties>
</file>