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331" r:id="rId2"/>
    <p:sldId id="369" r:id="rId3"/>
    <p:sldId id="496" r:id="rId4"/>
    <p:sldId id="497" r:id="rId5"/>
    <p:sldId id="405" r:id="rId6"/>
    <p:sldId id="498" r:id="rId7"/>
    <p:sldId id="499" r:id="rId8"/>
    <p:sldId id="493" r:id="rId9"/>
    <p:sldId id="494" r:id="rId10"/>
    <p:sldId id="495" r:id="rId11"/>
    <p:sldId id="492" r:id="rId12"/>
    <p:sldId id="373" r:id="rId13"/>
    <p:sldId id="337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69"/>
            <p14:sldId id="496"/>
            <p14:sldId id="497"/>
            <p14:sldId id="405"/>
            <p14:sldId id="498"/>
            <p14:sldId id="499"/>
            <p14:sldId id="493"/>
            <p14:sldId id="494"/>
            <p14:sldId id="495"/>
            <p14:sldId id="492"/>
            <p14:sldId id="373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3-31T13:55:15.1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52 10208 0 0,'0'0'288'0'0,"0"0"64"0"0,0 0-280 0 0,-13 0-72 0 0,13 0 0 0 0,0 0 0 0 0,-9-5 392 0 0,9 5 64 0 0,-5-4 16 0 0,5 4 0 0 0,-4-3-248 0 0,4 3-56 0 0,-4-7-8 0 0,-1-2 0 0 0,5 2-696 0 0,5-1-136 0 0,-5-1-32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3-31T13:55:18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8 13824 0 0,'0'0'304'0'0,"0"0"64"0"0,0 0 16 0 0,0 0 0 0 0,-9-3-312 0 0,9 3-72 0 0,0 0 0 0 0,-9-5 0 0 0,9 5 0 0 0,0 0 0 0 0,0 0 0 0 0,0 0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3-31T13:56:19.6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32 6192 0 0,'0'0'128'0'0,"-9"7"32"0"0,4-3 8 0 0,-3 4 16 0 0,3-4-184 0 0,5-4 0 0 0,-9 3 0 0 0,9-3 0 0 0,0 0 96 0 0,0 0-24 0 0,0 0 0 0 0,0 0 0 0 0,0-7-280 0 0,-4-1-56 0 0,4-20-16 0 0,0 14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4T18:30:16.6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12337 9310 1176 0,'0'0'33'0,"0"0"7"0,-7 0-32 0,7 0-8 0,0 0 0 0,0 0 0 0,0 0 12 0,0 0 0 15,0 0 0-15,0 0 0 16,0 0-12-16,-7 0 0 0,7 0 0 0,-8 0 0 15,1-3 23-15,0-3 2 0,0 6 1 0,0 0 0 0,-3-12 27 0,3 6 6 16,-4 6 1-16,4-6 0 0,-4-2-21 0,-3 2-4 16,0-3-1-16,4 6 0 0,-5 0-22 0,5 0-12 15,-4 3 12-15,3 0-12 0,-3 0 0 0,0 0 0 16,-4 0 0-16,1 3 0 0,3 3-10 0,-4-3 10 16,4-3-10-16,0 9 10 0,0-6 0 0,0 5-9 15,-1-2 9-15,-2 0 0 0,6-6 0 16,-3 6 0-16,0 0 0 0,0-6 0 0,3 0 11 0,1 6-3 15,-4 0 0-15,3-3 0 0,0 2-8 0,1-2 8 16,-1 0-8-16,1 3 8 0,-1 0-8 0,0-6 0 16,1 6 0-16,-1-6 8 0,1 0-17 0,-4 6-4 15,3 0-1-15,-3 0 0 16,0 2-15-16,0 1-3 0,0 6-1 0,-1 3 0 0,-2-7 12 0,3 4 2 16,-4 3 1-16,0-1 0 0,1 1 18 0,3 0-10 15,-4-4 10-15,4 10-8 0,0-9 8 0,0-1 0 0,0 7 0 0,3-4 0 16,0-5 0-16,1 3 8 0,-1 3-8 0,1-7 11 15,3-2-1-15,-4 6 0 0,4-6 0 0,3 2 0 16,1 1-10-16,-1 0 8 0,-3-6-8 0,4 3 8 16,3-1-8-16,0 1 0 0,-4 3 0 0,1 0 0 15,3-6 0-15,-4 2 8 0,1 4-8 0,-1 6 0 16,1-6 8-16,-1-1-8 0,1 7 8 0,-4-3-8 16,3 2 8-16,-3 4-8 0,-4-3 8 0,4 5-8 15,-3-11 0-15,3 3 0 0,-4 2 0 0,1 1 0 0,-1-6 0 16,0 5 0-16,4-2 0 0,-3 3 0 0,-1-7 0 15,4 4 0-15,0-3 0 0,0 5 0 0,0-5 0 16,3 3 0-16,1-3 0 0,-1 5 0 0,1-5 0 16,-1 0 0-16,1-3 0 0,-1 5 0 15,4-5 0-15,0 3 0 0,0 0 0 0,0-1 0 16,-3-5 0-16,3 3 0 0,0 0 0 0,0-3 0 0,3 3 10 0,-3-3-10 16,0-6 12-16,4 11-12 0,-4-5 9 0,3 0-9 15,-3 3 0-15,4 0 9 0,-1 5-9 0,1-8 0 16,-1 6 0-16,1-6 8 0,-4 3-8 0,3 2 0 15,1-2 0-15,0 0 0 0,-1-3 0 0,-3 0 0 16,0-6 0-16,0 0 0 0,7 6 0 0,-3-6 12 0,-1 9-12 16,4-6 12-16,0-1-12 0,0 1 0 15,0 0 0-15,0 3-11 0,0-3 11 0,1 0 11 0,-1 0-3 0,3 6 0 16,1-9-8-16,-1 12-11 16,1-6 3-16,-1-1 0 0,1-2 8 0,0 0 0 0,-1 3 0 15,4 3-8-15,-7-3 8 0,4 6 0 0,3-7 0 0,-3 1 0 16,3-6 11-16,0 6-3 0,4 0 0 15,-1-3 0-15,4 0-8 0,1 0 10 16,-1-3-10-16,3 0 10 0,-6 0 0 0,3 0 0 0,4-3 0 0,0 0 0 16,-4 3 3-16,3-3 1 0,1-3 0 0,0 0 0 15,0 6 1-15,-1-6 0 0,1 1 0 0,0-1 0 16,-1 0 4-16,1 0 1 0,0 3 0 0,3 0 0 16,-3 3-20-16,-1 0 0 0,-3 0 0 0,1 3 0 15,2 0 0-15,-3 3 0 0,1 0 0 0,-1 5 0 16,-4-5 0-16,1 0 0 0,0 0 0 0,-1 0 0 15,-2 6 8-15,-1-6-8 0,-4 0 0 0,4 2 0 16,-3-2 0-16,3 0 0 0,-3 0 0 0,-1-6 0 0,-3 9 8 0,4-6-8 16,-1-3 0-16,1 3 0 0,0 0 0 0,-1-3 0 15,1 3 0-15,-1-3 0 0,4-3 8 0,1 3-8 16,-1 0 9-16,0-3-9 0,0 3 8 0,0-3-8 16,4 3 0-16,-1 0 0 0,-3-3 0 0,4 3 0 15,0 0 0-15,-1 0 0 0,1 0 0 16,3 0 0-16,-3 3 0 0,-1 0 0 0,5 0 0 0,-8-3 0 15,3 3 0-15,-3 0 0 0,1-1 0 0,-1 1 0 0,-4 3 0 16,4-3 0-16,-3-3 0 0,-4 0 0 16,4 0 0-16,-4 0 0 0,0 0 8 0,3 0-8 0,-6-3 0 0,3-3 0 15,0 6 8-15,-4-3-8 0,4-2 0 16,0 2 0-16,1 0 8 0,-5 0-8 16,4 0 0-16,0 0 9 0,-3-3-9 0,3 0 0 0,-4 0 0 15,1 0 8-15,3 6-8 0,-4-8 0 0,1 5 0 0,-1-3 0 16,1 3 0-16,-4 3 0 0,4-9 0 0,-1 3 8 15,1 3-8-15,-1-3 0 0,1 6 0 0,-1-6 0 16,-3 6 0-16,4-6 0 0,-4 6 0 0,3-5 8 16,-3-1 0-16,0 6 0 0,4-6 0 0,-4 0 0 15,3 0 14-15,-3 3 2 0,0 3 1 0,0 0 0 16,4-6-25-16,-4 6 0 0,0 0 0 0,0 0 0 16,3-3-11-16,-3 3-7 0,0 0-2 0,4-3 0 15,-4 3 20-15,3-5-8 0,4-1 8 0,-7 6 0 0,0 0 0 16,0 0 0-16,4 0 0 0,3-6 0 0,0 0-8 15,-7 6 8-15,0 0 0 0,0 0 0 0,7 0 0 0,-3 0 0 16,3-6 0-16,0 6 0 0,-4 0-8 16,4 0 8-16,0 0 0 0,0 0 0 0,1 0 0 0,-5 6-8 15,1-6 8-15,-1 6 0 0,1-6 0 16,-4 0 0-16,3 6-8 0,4-6 8 16,-3 0 0-16,-1 0 0 0,1 6 0 0,-4-6 0 15,7 5 0-15,-4-5 0 0,4 3 0 0,-3-3 0 0,-1 3 0 0,-3-3 0 16,8 3 0-16,-1 0 0 0,-4-3 0 0,-3 0 0 15,7 0 0-15,0 3 0 0,-3 0 0 0,3 0 0 16,0-3 0-16,-7 0 0 0,7 3 0 0,-4 0 0 16,5 3 0-16,-1 0 0 0,3-6 0 0,-3 0 0 15,4 5-8-15,-4-5 8 0,0 0 0 0,-4 0 0 0,5 0 0 16,-1 0 0-16,-4 0 0 0,4 0 0 0,0 0 0 16,0 0 0-16,0-5 0 0,0 5 0 0,-3-6 0 0,3 0 0 15,-4 0 0-15,1 0 0 0,3 3 0 0,-3-3 0 16,-1 3 0-16,-3 3 8 0,4-3-8 0,-1-2 12 15,1-1 0-15,-4 6 0 0,0-6 0 0,0 6 0 16,0 0-2-16,0-6-1 0,0 0 0 16,0 6 0-16,0-6-9 0,0 6 8 0,0 0-8 15,-7-6 8-15,3 3-8 0,-3-3 10 0,0 1-10 0,3-1 10 16,-3 0-10-16,0 0 0 0,4-6 0 0,-4 3 8 16,0 3-8-16,3 1 0 0,-3-7 0 0,4 6 0 15,-1 0 0-15,1 0 0 0,-1 0-10 0,1 0 10 16,3-8-8-16,-4 5 8 0,0 0 0 0,4 3-9 15,-3-6 9-15,3 1 0 0,-4-1 0 0,4 3-8 16,0 0-2-16,-3 0 0 0,3-2 0 0,0-1 0 0,0 0-2 0,0 0 0 16,0-2 0-16,-4 8 0 0,1-6 12 0,3 0-10 15,-4-2 10-15,4 2-10 0,-3 0 10 0,-1 0 0 16,1 1 0-16,-1-7 0 0,1 9 0 0,-1-9 0 16,1 7 0-16,-1-4 8 0,1 3 2 0,-1-2 1 15,0 5 0-15,1-9 0 0,3 0-11 0,-4 4 0 16,4 2 0-16,0-6 0 0,0 4 0 0,0-1 0 15,0-6 0-15,0 10 0 0,4-7 0 0,-1 0 0 16,-3 10 0-16,4-4 0 0,-4-3 0 16,4 0 0-16,-4 4 0 0,0 2 0 0,0-3 0 0,0 6 0 15,0-3-9-15,0 3 9 0,0 1 0 0,0 5-8 16,0 0 8-16,0 0 0 0,0 0-14 0,0-6 4 0,-4 0 1 16,4 6 0-16,0 0 9 0,0 0-10 15,0-6 10-15,4 0-10 0,-1 0 10 0,1 0-13 0,-1 0 5 0,8-5 8 16,-4 2-16-16,3 0 5 0,-3-6 1 0,4 4 0 15,3-4 10-15,-3 3 0 0,3 0 0 0,-4 1-8 16,4-1 8-16,1-6 0 0,-1 6 0 0,0 1 0 16,0 2 0-16,0-9 0 0,4 12 0 0,-8-5-8 15,4 2 8-15,-7 3 0 0,0 0 0 0,1 0 0 16,-5 0 0-16,-3 6 0 0,0 0 0 0,0 0 0 16,0 0 8-16,0 0-8 0,0 0 10 0,0 0-10 15,0 0 10-15,0 0-10 0,0 0 10 0,-7 0-10 16,0 0 0-16,0 0 0 0,0 0 0 0,0-6 0 15,3 6-12-15,4 0 12 0,-7-6-12 0,0 6 12 16,0-5-9-16,0-7 9 0,3 0 0 0,1 3-9 16,-1 3 9-16,1-5 0 0,-1-1 0 0,1 0 0 0,-1 0-8 0,1 4 0 15,-1-4 0-15,1 0 0 0,-1 6 8 16,1-6 0-16,-1 4 0 0,1 2 0 16,-1 0 11-16,-3 0-3 0,4 0 0 0,-5 6 0 0,1-6-8 0,0 0-11 15,-3 6 3-15,3-6 0 0,-4 6 8 0,-3-8-10 16,0 5 10-16,3 0-10 0,-6-3 10 0,-1 3 16 15,0 0-4-15,1 0-1 0,-4 3-21 0,-1 0-4 16,1 0-1-16,-7 0 0 0,3 3 15 0,-3 0 8 16,0-3 0-16,-4 3-8 0,4 3 0 0,-4-3-9 15,4 0-1-15,-4 5 0 0,-3-2 10 0,0 0 0 0,3 0 0 16,-3 0-8-16,3 3 8 0,0-6 0 0,0 3 0 0,1-4 0 16,2 1 0-16,-2 0 0 0,2 0 0 0,1 6 0 15,4-9 0-15,-5 6 0 0,5-6 0 16,-5 6 0-16,1 0 0 0,0 0 0 0,-4 0 0 15,0-4 0-15,1 4 0 0,-1 0 0 0,-3 0 0 0,3 6 0 16,-3-6 10-16,3 6 4 0,-3-7 1 0,3 1 0 16,-3 0-15-16,3 3 0 0,4 0-12 15,-4 0 12-15,4-9 0 0,-1 5 0 0,5-5 0 0,-1 0 9 32,4-5-65-32,-4-1-14 0,8-6-2 0</inkml:trace>
  <inkml:trace contextRef="#ctx0" brushRef="#br0" timeOffset="4981.055">25224 919 813 0,'0'0'17'0,"0"0"4"15,0 0 1-15,0 0 2 0,0 0-24 0,0 0 0 0,0 0 0 0,0 0 0 0,0 0 70 0,0 0 9 16,-7 0 1-16,7 0 1 0,-7 0-20 0,-1 0-4 16,1 0-1-16,0 6 0 0,7-6 2 0,-7 0 0 15,0 0 0-15,7 0 0 0,0 0-14 0,-7 0-2 16,0 0-1-16,7 0 0 0,0 0-27 0,0 0-6 15,-7 9 0-15,4-3-8 0,-1 0 0 0,0 0 0 16,4 6 0-16,0-7 0 0,0 13 0 0,4-3 0 16,0-3 0-16,3 5 0 0,-4 1 11 0,1 2 1 15,3 4 1-15,0-6 0 0,-4 8 7 0,4-2 2 16,0 2 0-16,-3-2 0 0,3 5 2 0,-3-3 0 16,3 4 0-16,-4-4 0 0,4 4-8 0,-3 2-2 15,3 3 0-15,-4-2 0 0,4-1-5 0,-3 3-1 16,-1-8 0-16,1 8 0 0,-1-6-8 0,1-2 10 0,-1 2-10 15,-3-8 10-15,4 2-1 0,-4-5 0 0,4-3 0 16,-4 2 0-16,3-5 0 0,-3 6 0 0,0 2 0 0,0-8 0 16,0 6 4-16,-3-12 1 0,3 5 0 0,0-5 0 15,0 3 22-15,0-9 4 0,0 0 0 0,-4 12 1 16,4-12-29-16,0 0-12 0,-7 6 11 0,7-6-11 16,0 0 22-16,0 0-2 0,0 0 0 0,0 0 0 15,0 0-9-15,0 0-3 0,-7 0 0 0,7 0 0 16,-7 0 8-16,0-6 0 0,7 6 1 0,-4-6 0 15,1 0-17-15,-1-3 0 0,1 3 0 0,3-5 0 16,0 5 0-16,0-12 0 0,0-5 0 0,3 8 0 0,-6 3 0 16,6 6-12-16,-3-6 12 0,4 7-12 0,-1-10 4 15,-3 3 8-15,4 0-13 0,-1-5 5 0,4-1 8 16,0 3 0-16,-3-2 0 0,7-1 0 0,-4 3 0 16,0-2 0-16,-4-1 0 0,4 6 0 15,-3 6 0-15,3-8 0 0,-4 8 0 0,4 0 0 0,-3 0 0 0,-1 0-13 16,-3 6 5-16,7-6 8 15,-3 6-32-15,3 0 0 0,0 0 1 0,0 0 0 16,4 6 9-16,-1-6 2 0,-3 6 0 0,4-6 0 0,0 6 10 0,-1 0 10 16,1 3-13-16,-1 2 5 0,4-5 8 0,1 0-10 15,-1 0 10-15,-4 6-10 0,1 0 10 0,-1-1 0 16,1 4 0-16,-4-3 0 0,0 5-8 0,0 1 8 0,0-3-8 16,0 2 8-16,-3 1 0 0,3 3 0 15,-4-4 0-15,1 1 0 0,-1 3 0 0,1-4 0 16,-1 1 0-16,1-1 0 0,-4-8 0 0,4 3 0 15,-4 0 0-15,3 0 8 0,1-7-8 0,-4-5 0 0,0 0 0 16,0 0 0-16,0 0 8 0,0 0-8 0,0 0 10 0,0 0-10 31,0 0-15-31,0 0-9 0,0-5-1 0,0-1-1 16,0-12-148-16,0 9-30 0,0-3-5 0</inkml:trace>
  <inkml:trace contextRef="#ctx0" brushRef="#br0" timeOffset="5666.086">25890 1543 1407 0,'0'0'31'0,"0"0"6"0,0 0 2 0,-7 3 1 0,7-3-32 0,-3 11-8 0,3-11 0 0,-7 6 0 16,3 0 85-16,-3 0 16 0,0-6 3 15,4 6 1-15,3-6-64 0,-8 6-13 16,8-6-2-16,-3 6-1 0,3-6-10 0,0 0-3 0,-7 6 0 0,7-6 0 15,0 0-12-15,-4 5 0 0,-3 1 8 0,4 3-8 16,3-9 0-16,0 6 0 0,-4 6 0 0,4 0 0 16,-3-1 0-16,3-5 0 0,0 3-8 0,3 3 8 15,-3 5 0-15,0-5 0 0,0 0 0 0,0 3 0 16,0-4 0-16,4 1 0 0,-4 0 0 0,0 0 9 16,0-1 3-16,3-2 0 0,-3 3 0 0,4 0 0 15,-1 0-4-15,-3-7 0 0,4 1 0 0,-1-3 0 16,-3-3-8-16,4 6 0 0,-4-6 0 0,7 6 0 15,0 0 0-15,-3 0 8 0,3-12-8 0,0 6 8 0,0 0-8 16,0-6 8-16,3 6-8 0,1-12 8 16,0 9-8-16,-1-8 0 0,1 5 0 0,-1-12 0 0,1 12 0 15,0-6 0-15,3-2 0 0,-4-4 0 16,4 6 0-16,0-5 0 0,-3-4 0 0,0 3 0 0,-1 1 0 16,-3-4 0-16,4 4 0 0,-4-1 8 15,0 6-8-15,-4 3 10 0,1-8-10 0,-1 5 10 0,1 0-10 0,-4 0 10 16,0-2-10-16,0 8 10 0,-4 0-10 0,1 0 10 15,-1 0-10-15,-3 0 10 0,0 6 0 0,0-6 0 16,0 1 0-16,-3-1 0 0,-1 6-10 0,0 0 0 16,-3 0 0-16,0 6 0 0,0-1 0 0,-3 1 0 15,-1-6-9-15,4 6 9 0,0 0-12 0,0 0 12 16,-1 0-12-16,5 0 12 0,-1 3-16 0,4 2 4 0,-3-5 1 16,6 6 0-1,1-6-23-15,-1 11-5 0,0-8-1 0,1 3 0 16,3 0-46-16,0 0-10 0,0-1-1 0,0 1-407 0,0-3-82 0</inkml:trace>
  <inkml:trace contextRef="#ctx0" brushRef="#br0" timeOffset="6770.225">26243 1581 1285 0,'0'0'28'0,"0"0"5"0,0 0 2 0,-3 6 2 0,3-6-29 0,0 6-8 16,0-6 0-16,0 0 0 0,0 0 29 0,0 0 5 16,0 11 1-16,0-11 0 0,0 0 5 0,0 6 2 15,0-6 0-15,0 0 0 0,0 0-22 0,0 9-4 16,0-9 0-16,0 6-1 0,0 0-3 0,0 6-1 16,3-6 0-16,-3-1 0 0,0 7-2 0,0-6 0 15,4 9 0-15,-4-3 0 0,0-7 7 0,0 7 2 16,3-6 0-16,-3 6 0 0,0-3 7 0,0 2 2 0,0-5 0 0,0 0 0 15,0 0-5-15,0-6-1 0,0 0 0 16,0 0 0-16,0 6-5 0,0-6 0 0,0 0-1 0,0 0 0 16,0 0 1-16,0 0 1 0,0 0 0 0,0 0 0 15,0 0 7-15,0 0 2 0,0 0 0 0,0 0 0 16,0 0-6-16,0 0 0 0,0 0-1 0,0 0 0 16,0 0-9-16,-3-6-2 0,-1 0 0 0,-3 0 0 15,4 0-8-15,3-5 0 0,-4 2 0 0,1 3 0 16,3 6 0-16,0-6 0 0,-4 0 0 0,4 0 0 15,0-5-10-15,0 5 10 0,4 0 0 0,-4-6-9 16,0 12 9-16,3-3-10 0,-3-3 10 0,4 0-10 16,-1 0 10-16,1 1 0 0,-1-7-9 0,1 6 9 15,3 0 0-15,-4 6 0 0,1-6 0 0,-1 0 0 0,1 3-9 0,-4 3 9 16,3 0 0-16,1-6 0 0,3 6-10 16,-4-5 10-16,1-1-8 0,-4 6 8 15,4 0-8-15,-4 0 8 0,7 0-8 0,-7 0 8 0,7-6-12 16,-4 6 4-16,4 0 0 0,-7 0 0 0,7 0 8 0,0 0-8 15,-3 6 8-15,3-6-8 0,0 11 8 0,-4-11 0 16,5 6 0-16,-5-3 0 0,4 3 0 0,-3 0 0 16,3 6 8-16,-4-6-8 0,1 0 0 0,-1-1 9 15,1 1-9-15,3 0 0 0,-4 0 0 0,1-3 0 16,-4-3 0-16,3 6 0 0,1 0 0 0,0 6 0 16,-4-12 0-16,0 5 0 0,0-5 0 0,0 0 0 0,0 0 0 0,0 0 0 15,3 0 0-15,-3 0 0 0,0 0 0 0,0 0 0 16,0 0 0-16,0 0 0 0,0 0 0 0,0 0 0 15,0 0 9-15,0 0-9 0,0 0 0 0,0 0 9 16,0 0-9-16,0 0 12 0,0 0-12 0,0 0 12 16,0 0 3-16,0 0 1 0,0 0 0 0,4-5 0 15,-4-1-5-15,0 0-1 0,0 0 0 0,0-3 0 16,0 3-10-16,0-6 0 0,3 7 0 16,-3-1 0-16,4-6 0 0,-1 6 0 0,-3 0 0 15,4-3 0-15,-1 9 0 0,1-6 0 0,-1-5-9 0,1 5 9 16,-4 6 0-16,3-6-8 0,1 0 8 0,3 0 0 15,-4 0-10-15,5 0 10 0,-1 6-8 0,0-11 8 16,0 8-14-16,3 3 2 0,-3 0 1 0,4-6 0 16,-1 6 11-16,-2 0-13 0,2 0 5 0,-3 0 8 15,4 0-10-15,-4-6 10 0,3 6 0 0,-3 0-9 16,0 0 9-16,1 6 0 0,-1-6-9 0,0 6 9 0,3-6 0 0,-3 9-11 16,-3-4 11-16,3 7-8 0,-4-6 8 0,4 6 0 15,-3-6 0-15,0 11 0 0,-1-2 0 0,1-3 9 16,-4 5-9-16,0 4 0 0,3 3 0 0,-3-7 0 15,4-5 0-15,-4 9 0 0,3-4 8 0,1-5-8 16,-4 9 0-16,3-10 0 0,1 1 0 0,-4 0 0 16,3-6 0-16,-3-6 0 0,0 0 0 0,0 0 0 15,0 6 0-15,0-6 0 0,0 0 0 0,0 0-12 16,7 5 3-16,-7-5 1 16,4-5-32-16,-1 5-7 0,1-6-1 0,-1-6 0 15,1 6-96-15,0 0-19 0,-1-6-4 0,1 4-521 0</inkml:trace>
  <inkml:trace contextRef="#ctx0" brushRef="#br0" timeOffset="7506.62">27090 1563 1364 0,'0'0'30'0,"0"0"6"0,0 0 2 0,0 0 0 0,0 0-30 0,-7 6-8 0,7-6 0 0,-7 6 0 0,-4-6 75 16,4 0 13-16,0 6 4 0,-4-6 0 15,4 0-45-15,-7 6-9 0,4-6-2 0,-1 0 0 0,1 0-21 0,-1 6-5 16,-3 0-1-16,3-1 0 0,-3 1-9 0,0-6 0 16,3 9 9-16,-3-9-9 0,4 6 8 0,-1 6-8 15,4-6 8-15,-4 5-8 0,4-5 0 0,-3 6 0 16,6-3 0-16,1-3 8 0,-1 6-8 0,4-7 0 16,-3 7 0-16,-1-6 0 0,4 0 0 0,4 9 0 15,-4-9 0-15,0-1 0 0,3 1 0 0,-3 6 9 0,0-6-9 16,4 6 10-16,-4-6-10 0,3-3 0 0,1 8 0 15,-1-5 8-15,1 0-8 0,3 0 0 0,0 6 0 0,0-6 0 16,0-1 0-16,0 4 0 0,4-3 0 0,-4 0 0 16,3 6 0-16,-3-12 0 0,1 6 0 0,2-6 0 15,-3 0 0-15,4 0 10 0,-1 0-10 0,-3-6 10 16,4 0 13-16,-4 0 2 0,-3-6 1 16,3 3 0-16,0 4-14 0,-4-13-2 0,4 12-1 0,-3-6 0 15,3-2-9-15,-4-4 8 0,-3 6-8 0,4-5 8 16,-4 2-8-16,3 3 0 0,-3 0 9 0,0 1-9 15,0-7 0-15,0 9 8 0,0 3-8 0,4 0 0 16,-4 0 0-16,0 1 0 0,3 5 0 0,-3 0 0 16,0 0 0-16,0-6 0 0,4 0-9 0,-4 6 9 15,0 0-14-15,0 0 2 0,0 0 0 0,0 0 0 16,0 0 4-16,0 0 8 0,0 0-13 0,0 0 5 0,0 0 0 16,0 0 0-16,0 0 0 0,0 12 0 0,0-12 8 0,4 5 0 15,-4 1 0-15,3 6 0 0,-3-3 0 0,0 3 0 16,0-6 0-16,4 5 0 0,-1 1 0 0,-3 9 0 15,4-10 0-15,-1 1 0 0,1 0 0 0,3 6 0 16,-4-4 0-16,4-2 0 0,0 6 8 0,4-12 6 16,-4 5 2-16,0-5 0 0,0 3-29 0,0 3-6 15,0-6-1-15,-3-6 0 16,3 6-12-16,-4-6-4 0,4 5 0 0,-7-5 0 16,7-5-50-16,-3 5-10 0,3-6-3 0,0 6-382 15,-3-6-77-15</inkml:trace>
  <inkml:trace contextRef="#ctx0" brushRef="#br0" timeOffset="8020.418">27277 1625 1101 0,'0'0'24'0,"0"0"4"0,3 6 2 0,-3 6 2 0,4-1-32 0,-1-5 0 0,-3 6 0 0,4 3 0 0,-1-3 68 15,1-7 8-15,-1 7 0 0,-3 0 1 0,4 3-23 0,0-4-5 16,3-5-1-16,-4 0 0 0,1 6-10 16,-1 0-2-16,1-3-1 0,-1-4 0 0,1 1-3 15,-4 0 0-15,0-6 0 0,3 6 0 0,1 0-5 0,-4-6-2 16,0 0 0-16,0 0 0 15,0 0 3-15,0 0 0 0,0 0 0 0,0 0 0 0,0 0 3 16,0 0 1-16,0 0 0 0,0 0 0 0,0 0 8 0,0 0 3 16,0 0 0-16,0 0 0 0,0 0-30 0,0 0-5 15,0-6-8-15,-4 0 11 0,1 0-3 0,-1-3 0 16,1 4 0-16,-4-13 0 0,3 12 4 0,1-6 0 16,-1 6 0-16,-3-5 0 0,3-4 0 0,-3 9 0 15,0-6 0-15,4 1 0 0,-8-1-12 0,8-3 8 0,-4 3-8 16,3 6 8-16,1-11-8 0,-1 5 0 0,1 0 0 15,3 3 0-15,-4-2-9 0,4-1 9 16,0 0-12-16,0 6 12 0,0-5-20 0,0 2 2 16,4 3 1-16,-4 0 0 0,3-6-3 0,-3 6 0 0,4 0 0 15,-1 6 0 1,1-11-9-16,-1 11-3 0,4-6 0 0,4 6 0 16,-1 6-88-16,5-6-17 0,-1 6-4 0,3 5-1 15,1-5-36-15,3 0-7 0,25 15-2 0,-14-4 0 0</inkml:trace>
  <inkml:trace contextRef="#ctx0" brushRef="#br0" timeOffset="8795.12">27739 1569 1357 0,'0'0'29'0,"0"0"7"16,0 0 0-16,-7 0 4 0,0 0-32 0,0-6-8 0,-4 6 0 0,1 0 0 0,-1-6 60 0,-3 6 12 15,3 0 1-15,-6 0 1 0,3 6-38 0,3-6-8 16,0 0-2-16,1 0 0 0,3 6-26 0,-4 0 0 15,4 0 0-15,0 0 0 0,0 0-12 0,3 11 12 0,1-8-12 0,3 3 12 16,0 6-12-16,0-1 12 0,3-2-10 0,1 3 10 16,0 5 0-16,3-11 0 0,-4 8 0 0,4-2 0 15,0 0 0-15,0-7 0 0,-3 10 8 16,3-3-8-16,0-7 29 0,0 1 3 0,-4 3 0 0,5-3 0 16,-1-1-11-16,0 1-1 15,0-6-1-15,0 3 0 0,0-3 1 0,0 0 0 0,-7-6 0 0,7 0 0 16,0-6 12-16,0 6 2 0,0-12 1 0,0 9 0 15,0-9 15-15,0 1 3 0,0-1 1 0,0-9 0 16,-3 4-39-16,3-7-15 16,0-2 11-16,0-4-11 0,0-2 11 0,-3 2-11 0,3-2 12 0,-4-9-12 15,1 9 0-15,-4-10 0 0,3 4 0 0,-3-6 0 16,0 3 0-16,-3 3 8 0,-1-6-8 0,1 2 0 16,-1 10 0-16,-3-6 0 0,0 9 0 0,0-4 0 15,0 4 0-15,0 5 0 0,-4-2 0 0,4 2-9 16,-3 7 9-16,-1-4 0 0,1 3 0 0,-1 7 0 0,0-1-13 15,1-3 2-15,-1 3 1 0,1 7 0 0,-1-1 10 0,4 0 0 16,-4 6 0-16,4 0 8 0,0 0-8 0,0 6 0 16,0-6 0-16,4 6 0 0,-4-1-18 0,3 1-2 15,1 0 0-15,-1 9 0 0,4-3 20 0,0-1-8 16,0 7 8-16,0-3 0 0,0 2-8 0,4 7 8 16,-1-6 0-16,1 2 0 0,3 4 0 0,-4-4 0 15,4 4 0-15,0 5 0 0,0-8 0 0,4 2 0 16,-4 4 0-16,4 2 0 0,-4 1-12 0,7 2 12 15,-4-3-12-15,1-2 12 0,-1 2 0 0,1-2 0 16,3 2 12-16,-3 3-3 0,-1-8-9 0,4 8 0 16,1-2 0-16,-5 2 0 0,4-3 0 0,0-5 0 0,0 8 0 0,1-8-11 15,-1 2 3-15,0 4 0 0,-4-13 0 0,4 10 0 16,-3-4-7-16,3-2-1 0,-3-4 0 0,3-5 0 16,-4 6 4-16,1-9 0 0,-4 2 0 15,4-5 0 1,-4 0-16-16,0 6-4 0,0-12 0 0,0 0 0 15,0-6-29-15,0 0-7 0,0 6 0 0,-3-6-713 0</inkml:trace>
  <inkml:trace contextRef="#ctx0" brushRef="#br0" timeOffset="183962.561">15011 7925 576 0,'0'0'12'0,"0"0"4"16,-4 6 0-16,1 0 0 0,3-6-16 0,0 0 0 0,-4 6 0 0,4-6 0 0,-7-6 45 0,7 6 7 15,0 0 0-15,-11 0 1 16,4 0-25-16,7 0-4 0,-7 0-2 0,0 6 0 0,7-6 6 0,-7-6 2 16,0 6 0-16,0 0 0 15,0-6-6-15,0 6 0 0,7 0-1 0,-7 0 0 0,3 0 33 0,-3 0 6 16,0 0 2-16,0 0 0 0,4 6 0 0,-4 0 0 15,3-6 0-15,4 0 0 0,0 0-52 0,-3 6-12 16,-1-1 0-16,1 4 0 0,3 3 0 0,0 0 0 16,0 0 0-16,0 2 0 0,3 4 0 0,1-12 0 15,3 6 0-15,-4-1 0 0,4 10 0 0,-3 8 0 16,3 1 0-16,0 2 0 0,0-3 22 0,0 10 2 0,-3-10 0 16,-1 15 0-16,1-6-16 0,-4-2-8 0,3 2 10 15,-3-6-10 1,0-2-17-16,0-1-10 0,-3-3-1 0,-1-2-1 0,-3-6 74 0,3 2 15 15,1-2 4-15,3-6 0 0,-4 8-52 0,4-8-12 0,-3-6 0 16,-1 0 0-16,4-6 54 0,0 0 8 16,0 0 2-16,0 0 0 0,0 0-39 0,0 0-7 15,0 0-2-15,-3-6 0 0,-1-6-16 0,1-3 0 0,3 4 8 0,0-1-8 16,0-6 0-16,0 1 0 0,3-1-8 0,-3-3 8 16,4 4 0-16,-1-1-9 0,1-3 9 0,-1 4 0 15,1-10-9-15,-1 10 9 0,1-1-10 0,0-5 10 16,-1-4-11-16,1 9 11 0,3 4-12 0,-4-1 12 15,4 0 0-15,0 4 0 0,0-1 0 0,0 0 0 16,0 6 0-16,1 3 0 0,-1 0 0 0,3 0 0 16,-3 6-58-16,0 0-5 0,4 0-1 15,-4 6 0-15,4 6 36 0,-1-4 8 0,-3 1 0 0,0 9 1 16,4-4-21-16,-4 1-4 0,0 6 0 16,-4-4-1-16,4 10 67 0,-3-10 14 0,0 4 2 0,-1 5 1 0,-3-2-25 15,4-4-5-15,-1-2-1 0,1-4 0 0,-4 7 0 16,3-12 0-16,-3-1 0 0,4 4 0 0,-4-3-8 0,3-6 0 15,-3 0 0-15,4-4 0 0,-4-2 0 16,0 0 0-16,3 3 0 0,-3-3 0 16,0 0-49-16,4 0-6 0,3-3-1 0,-4 3-638 0</inkml:trace>
  <inkml:trace contextRef="#ctx0" brushRef="#br0" timeOffset="184544.322">15321 8407 1087 0,'0'0'24'0,"0"0"4"0,0 0 2 0,0 0 1 0,0 0-31 0,0 0 0 0,0 0 0 0,0 0 0 15,4 12 31-15,-4-6 0 0,0-6 0 0,7 6 0 16,0 0 9-16,0-6 1 0,0 3 1 0,0-1 0 0,0 4-15 16,0-6-3-16,0 3-1 0,0-3 0 0,0 0-5 0,4 0-1 15,-4-3 0-15,0 3 0 16,0 0-1-16,0-3 0 0,-3 3 0 0,3-3 0 16,-4-2-6-16,1 5-2 0,-1-6 0 0,1 0 0 15,-1 0-8-15,-3-6 0 0,0 0 0 0,0 1 0 0,0-4 11 0,-3-3-3 16,-1 7-8-16,1-1 12 15,-4-3-34-15,3 3-7 0,-3 1-2 0,3-1 0 16,-3 0 50-16,0 3 9 0,0-2 3 0,0 5 0 0,0-6-31 0,-3 0 0 16,3 6 0-16,-4 0 0 0,4-2 0 0,0 2 0 15,-4 6 0-15,4-12 0 0,0 12 0 0,0-6 0 16,0 6 0-16,-3 0 0 16,10 0-24-16,-8 6-4 0,1 6 0 0,4-6-1 0,-4 5 29 0,3 4 0 15,1 3 0-15,-1 2 0 0,1 10 0 0,3-7 0 16,-4 9-11-16,4-2 11 0,0-7 0 0,4 4 0 0,-4-1 0 15,3 4 0-15,1-13 0 0,-1 7 0 0,4-4-12 16,-3-2 12-16,-1-3 0 0,4-3 0 16,-3-1 0-16,0 1 0 0,-1 0 0 0,4-6 0 15,-3 3 9-15,3-4-9 0,0 7 0 0,0-6 0 0,0-6 0 0,-4 6 0 16,4 0 39-16,-7-6 2 0,15 0 1 0,-8 6 0 16,3-6-16-16,-3 0-3 0,0-6-1 0,4 6 0 31,-1 0-69-31,1-6-13 0,0 0-4 0,-4 0-409 0,3-6-83 0</inkml:trace>
  <inkml:trace contextRef="#ctx0" brushRef="#br0" timeOffset="184954.037">15558 8266 1036 0,'0'0'23'0,"0"0"5"0,0 0 0 0,0 0 1 0,0 0-29 0,0 0 0 15,-8 9 0-15,8-9 0 0,-3 9 60 0,-1-3 5 16,4-6 2-16,-3 5 0 16,-1 1-18-16,4 6-3 0,-3-3-1 0,3 0 0 0,0-3-23 0,0 2-5 0,3 4-1 15,1-6 0-15,-1 9 8 0,4-6 2 16,-3 2 0-16,3 4 0 0,0-3-14 0,-3 3-2 15,3-4-1-15,0 7 0 0,0 0-9 0,0-7 12 0,0 4-12 16,3-3 12-16,-2 0-12 0,2-1 0 0,-3 1 9 0,0 0-9 16,4-3 0-16,-4 2 8 0,3-5-8 0,-3 6 0 15,1-6 0-15,-1 0 0 0,0-6 0 0,0 3 0 16,-4 0 8-16,4-6-8 0,0 3 10 0,0-3-10 16,-3-3 16-16,3 0-2 0,-3-6-1 0,-1-2 0 15,1 2-13-15,-1 0 0 0,-3-11 0 0,0 2 0 16,4 3 0-16,-4-5 0 0,0-1 0 15,0 4 0-15,0 2 0 0,0-5 0 0,0-4 0 0,-4 9 0 16,1 10-53-16,-1-7-14 16,1 0-2-16,-1-8-401 0,-3-1-80 0</inkml:trace>
  <inkml:trace contextRef="#ctx0" brushRef="#br0" timeOffset="185480.388">15910 8222 982 0,'0'0'21'0,"-3"12"5"0,3 0 1 0,0-1 1 0,3 10-28 0,1 2 0 0,-1-2 0 0,1 2 0 16,-1 7 68-16,1-10 8 0,-1 10 2 0,1-7 0 15,3 4-5-15,-3-1-1 0,-1 4 0 16,4-13 0-16,-3 7-12 0,-1-4-2 0,4 4-1 0,-3-12 0 16,3-1-57-16,-4 4 0 0,-3-9-10 0,4 0 1 15,-4-6 9-15,0 0 11 0,0 0-3 0,0 0 0 16,0 0 31-16,0 0 5 0,-4-12 2 0,1-8 0 15,-4 2-22-15,3-11-4 0,1 2 0 0,-1-2-1 16,1-1-19-16,-1 4 0 0,1-4 0 0,-1 4 0 16,4-3 0-16,-3 2 0 0,3 4 0 0,-4-4 0 15,4 9 0-15,-4 1 0 0,4-4 0 0,4 10 0 16,-4-1 0-16,4 0 0 0,-4 3 0 16,3 3 0-16,1 0 0 0,-1 3 0 0,1-2 0 0,-1 2 0 0,-3 3-16 15,4 0-8-15,3-6 0 0,0 6-1 0,-4-6 25 16,4 6-8-16,0 0 8 0,-3-6 0 0,3 6 0 15,0 0 0-15,4 0 0 0,-4 0 0 16,3 0-35-16,-3 0-1 0,8 0-1 16,-5 6 0-16,1-6 37 0,3 0 0 0,-4 6 0 0,8 0 0 15,0-6-60-15,-4 6-4 0,3-4 0 0,-3 4-1 0</inkml:trace>
  <inkml:trace contextRef="#ctx0" brushRef="#br0" timeOffset="186065.958">16228 8316 705 0,'0'0'20'0,"0"0"4"0,0 0-24 0,0 0 0 0,0 0 0 0,-4 9 0 16,1 0 69-16,3 2 9 0,0-5 2 0,0-6 0 16,0 0-5-16,0 0-1 0,0 0 0 0,0 0 0 15,0 0-18-15,0 0-4 0,0 0-1 0,0 0 0 0,3 0-24 0,1 0-5 16,3 0-1-16,0 6 0 16,0-6-21-16,4 6 0 0,-4-6 0 0,3 0 8 15,1 6-8-15,-1 0 0 0,4-6 0 0,-3 0 0 0,0 0 0 0,-1 0 0 16,1 0 0-16,-4 0 0 0,3 0 0 15,-3 0 0-15,-7 0 0 0,8-6 0 0,-5 0 10 0,-3 6 1 16,7 0 0-16,-3-12 0 0,-4 6-11 0,3-2-16 16,-3 2 4-16,-3-3 1 0,-1 0 11 0,1-3 0 15,-4 1 0-15,-1 5 0 16,1-12-53-16,-3 9-9 0,-1-2-2 0,1 5 0 0,-1-12 52 16,0 12 12-16,1 0 0 0,-1 0 0 15,-3-2-29-15,0 2-3 0,0 0-1 0,0 0 0 16,0 0 33-16,3 6 16 0,-3 0-2 0,3 0 0 0,4 6 10 0,0 0 1 15,0 3 1-15,4 2 0 0,-1 1-26 0,1 12 0 16,3-10-14-16,-4 10 5 0,4-7 9 0,4 4 0 16,-4 8 0-16,3-11-8 0,1 6 8 0,3-4 0 15,-4 4 0-15,4-7 0 0,0 4 17 0,4-3-1 0,-4-1 0 16,0 4 0-16,7-4 2 0,-3 1 0 0,-4-3 0 16,4 2 0-16,-1 1-4 0,1-6-1 0,-4 0 0 0,3-4 0 15,1 4-13-15,-1 0 9 0,1-6-9 0,-4-6 8 16,4 6 5-16,-1-6 1 0,1 0 0 0,-1 0 0 15,1-6-62 1,3 0-13-16,0 0-3 0,-3-9 0 0</inkml:trace>
  <inkml:trace contextRef="#ctx0" brushRef="#br0" timeOffset="186413.664">16556 8351 836 0,'0'0'24'0,"3"6"4"0,-3 0-28 0,0 6 0 15,4-6 0-15,-1 6 0 16,-3 2 114-16,4 4 17 0,0-6 3 0,-4 5 1 0,3 4-63 16,-3-4-12-16,4-5-2 0,-1 6-1 0,1-3-14 0,-1-4-3 15,1 7-1-15,-1-9 0 0,4 0-11 0,-3-1-3 16,-1-2 0-16,1 0 0 0,3 0-25 0,-4-6 0 15,1 6 0-15,3-6 0 0,-3 0 0 0,3 0 0 0,0-6 0 16,0 0 0-16,0 0 0 0,3 0 0 0,1-2 0 16,-1-1 0-16,1-6 33 0,-4-3 2 0,4 1 0 0,-1-7 0 15,1 4-25-15,-4-4-10 0,0 4 8 16,-3 2-8 0,-1-11-26-16,1 14-10 0,-1-9-3 0,1 4 0 0,-4 2 11 0,0 0 3 15,0 7 0-15,0-10 0 16,0 9-165-16,-4 7-33 0,-10-13-6 0,0 6-2 0</inkml:trace>
  <inkml:trace contextRef="#ctx0" brushRef="#br0" timeOffset="186676.716">16778 8246 1267 0,'0'0'28'0,"0"0"5"0,0 0 2 0,0 0 1 0,0 0-36 0,4 0 0 0,-4 0 0 0,0-6 0 0,-4 0 58 0,4 0 5 16,4 0 1-16,-4 6 0 0,0 0 0 0,0 0 0 16,7 12 0-16,-4-6 0 0,4 0-52 0,0 2-12 15,0 4 0-15,0 6 0 0,4-1 30 0,0-5 3 16,-1 9 1-16,-3-4 0 0,4 1-25 0,-4 0-9 16,3 2 0-16,1 4 9 0,0-4-9 0,-1 4 0 15,1-7 0-15,-1 7 0 0,1-3 0 0,0-4 0 16,3 1-10-16,-4-6 10 15,4 2-52-15,-3-2-4 0,0 0 0 0,-1-6-707 0</inkml:trace>
  <inkml:trace contextRef="#ctx0" brushRef="#br0" timeOffset="186965.18">16817 8616 1314 0,'0'0'37'0,"0"0"8"0,0 0-36 0,0 0-9 0,0 0 0 0,0 0 0 16,0 0 83-16,0 0 14 0,3 0 3 0,-3 0 1 0,8 0-11 0,-5-6-2 15,4 0-1-15,-3-6 0 0,3 4-21 0,0-7-4 16,0-6-1-16,3-2 0 0,-3-4-38 0,0-2-8 15,8-3-2-15,-5-7 0 0,4 4-13 0,4 6 8 16,0-4-8-16,-1 1 0 16,4 3-16-16,-3-4-8 0,3 4-3 0,0-6-615 15,1-4-123-15</inkml:trace>
  <inkml:trace contextRef="#ctx0" brushRef="#br0" timeOffset="190704.8">22412 8689 799 0,'0'0'17'0,"0"0"4"0,-7 3 1 0,7-3 1 0,0 0-23 0,-7 0 0 0,7 0 0 0,-7 6 0 15,7-6 68-15,-7 3 10 0,7-3 2 0,-4 3 0 16,-3 3-24-16,7-6-5 0,0 0-1 0,-7-3 0 15,0 0 11-15,-4 3 3 0,4-3 0 0,0 3 0 16,-3 0 0-16,3-3 0 0,0-3 0 0,-4 6 0 16,11 0-22-16,-7-3-4 0,-4-2-1 0,1 5 0 15,3-6-28-15,-4 12-9 0,1-6 0 0,3 0 0 16,0 2 27-16,7-2-2 0,0 0 0 0,-8 6 0 16,8-6-33-16,-3 6-8 0,-4 3 0 0,3 0-1 15,1 3 27-15,-4-1 6 0,3 4 0 0,1-3 1 16,-1 6-32-16,1-7-6 0,-1 7-2 0,1-3 0 0,-1 2 23 15,1 1 0-15,-1-9 0 0,4 5 0 0,0-5 0 16,-3 3 0-16,3-6 0 0,0 6 0 0,3-7 0 16,1 1 0-16,-1 0-9 0,1-6 9 15,-1 0-35-15,4 0-3 16,-3 0-1-16,3 0 0 0,3 0 83 0,1-3 16 0,0-3 3 0,-1 3 1 16,1-2-74-16,3-1-14 0,-4 0-4 15,1-9 0-15,3-2 20 0,-3 5 8 0,-4 0-8 0,3-6 8 0,-3 1-15 16,0 2 3-16,0 3 0 0,-3-5 0 0,0 2 0 0,-1 3 1 0,1 0 0 15,-1 7 0-15,1-13 2 16,-4 9 0-16,3 6 0 0,-3 3 0 0,0 0 9 0,0 0 0 0,0 0 0 16,0 0 0-16,0 0 0 0,0 0 0 15,0 0 0-15,0 0 0 0,0 0 0 0,0 12 0 16,0 6 0-16,-3-1 0 0,3-2-12 0,3 3 4 0,-3 5 0 16,0-5 0-16,4 8 8 0,-1-5-8 0,-3-1 8 0,4 1-8 15,3-1 8-15,-4-2 0 0,1 0 0 0,3-7 0 16,-4 1 0-16,1-3 0 0,0 0 8 0,-1 0-8 15,1 2 0-15,-4-5 0 0,0-6 0 0,0 0-8 16,7 0-137-16,0-6-27 0</inkml:trace>
  <inkml:trace contextRef="#ctx0" brushRef="#br0" timeOffset="197265.379">22539 8660 576 0,'0'18'12'0,"0"-18"4"0,0 0 0 0,0 0 0 0,0 6-16 0,-4-4 0 0,4-2 0 0,0 0 0 16,0 0 54-16,0 0 8 0,0 0 2 0,0 6 0 16,0 3-52-16,0 0-12 0,0 3 0 0,-3 0 0 15,3 2 79-15,-4-2 13 0,4-6 2 0,4 6 1 16,-4-6-50-16,0 5-9 0,0 1-3 0,0-3 0 15,0 3 25-15,3 5 5 0,-3-11 1 16,0-6 0-16,0 0-52 0,0 0-12 0,7 6 0 0,-3 0 0 16,0 3 0-16,-4-9 0 0,0 0 0 0,7 6 0 15,0 11 0-15,0-5 0 0,-4-6 0 0,1 6 0 16,3-7 0-16,-4 4 0 0,1 3 0 0,-4-6 0 16,3 0 0-16,-3-6 0 0,0 0 0 0,4 6-663 15</inkml:trace>
  <inkml:trace contextRef="#ctx0" brushRef="#br0" timeOffset="197561.36">22430 8122 720 0,'0'0'20'0,"-4"6"5"0,4 6-25 0,-3-3 0 0,3-4 0 0,0 7 0 16,0-6 30-16,0 0 1 0,0-6 0 0,0 6 0 15,0-6-31-15,0 0-12 0,0 0 1 0,7 6 0 16,0 0 11-16,-7-6 0 0,7 0 8 0,0 0-8 31,0 0-25-31,0-3-10 0</inkml:trace>
  <inkml:trace contextRef="#ctx0" brushRef="#br0" timeOffset="197933.968">22793 8004 1060 0,'0'0'30'16,"0"0"6"-16,0 0-28 0,0 0-8 0,0 0 0 0,-7 3 0 0,3 6 26 0,1 6 4 15,-1-9 1-15,4 11 0 0,-3 4 21 0,3 8 5 16,0-5 1-16,3-3 0 0,-3 2-23 0,4 1-5 15,-1 2-1-15,1 3 0 0,3 4-14 0,-4-4-3 16,5-2-1-16,-5 8 0 0,1 3-11 0,3 0 12 0,-4 9-12 16,4 3 12-16,-3-6-12 0,-1-5 0 0,-3 2 0 15,4 3 8-15,-4 3-8 0,3 0 0 0,-3-6-10 16,0-6 10-16,-3-2 0 0,3 5 0 16,0 9 0-16,-4-3 0 0,1-9 0 0,3-8 0 0,-4-1 0 0,4-2 0 15,0 2 0-15,0-8 0 0,-3 0 11 0,-1-7-3 16,4 1-17-16,-3-3-3 0,3-6-1 15,0 3 0 1,0-6-34-16,0 0-6 0,0 0-2 0</inkml:trace>
  <inkml:trace contextRef="#ctx0" brushRef="#br0" timeOffset="198260.833">22652 8581 1036 0,'0'0'23'0,"0"0"5"0,0 0 0 0,0 0 1 0,0 0-29 15,0 0 0-15,0 0 0 0,0 0 0 0,0 0 108 0,0 0 16 16,0 0 4-16,7 0 0 0,-4-3-80 0,1 0-16 15,3 3-4-15,-3-3 0 0,3 0 12 0,0 0 1 16,-4 3 1-16,4 6 0 0,4 3-15 0,-1-6-3 16,5-6-1-16,-1 0 0 15,3 0-23-15,1 0 9 0,0 6-9 0,3-3 0 0,0 0 0 0,-3-3 0 16,3-6 0-16,3 6-9 16,-2-3-66-16,-1 0-13 0,3-5-2 0,1 5-396 0,0-9-79 15</inkml:trace>
  <inkml:trace contextRef="#ctx0" brushRef="#br0" timeOffset="200640.705">23961 8645 687 0,'0'0'15'0,"0"0"3"0,0 0 1 0,-4 15 1 0,4-9-20 0,-3 6 0 0,-1-4 0 0,4 7 0 15,0 0 57-15,0 3 8 0,0-4 2 0,0 7 0 16,0 5-30-16,4-5-5 0,-4-4-2 0,0 7 0 15,3 0 27-15,1 2 6 16,-1 3 1-16,1 4 0 0,-4 8-64 0,0-3 0 0,0-3-9 0,0 9 0 16,3-11 9-16,-3-1 12 15,0-8-2-15,4-1-1 0,-4 7 38 0,0-4 7 0,0-8 2 0,0 2 0 16,0-2-39-16,-4 0-7 0,4-7-2 0,0 1 0 16,-3-3 38-16,3 3 7 0,-4-6 2 0,4-1 0 15,0-5-37-15,0 0-7 0,0 0-2 0,-3-5 0 16,-1-1 33-16,4 0 6 0,-3 6 2 0,-1-6 0 15,1 0-29-15,-4 0-5 0,3-3-2 0,0-2 0 16,1-7-14-16,-1 0 0 0,1 1 0 0,-1 2-10 16,1 3 10-16,-1 0 0 0,1-8 8 0,-1 8-8 0,1-6 0 15,-1-8 0-15,-3-15 0 0,4 6-8 16,-1 2 8-16,1 1 0 0,-5 2 0 0,5-2 0 0,3 3 0 16,-4-4 0-16,4 4 0 0,-3-3-8 0,3 2 8 0,3 1 0 15,-3 2 0-15,0-5 0 0,4 3 0 0,-4-1 8 16,3-2-8-16,1 3 0 0,0 14 0 15,-1-9 0-15,4 4 0 0,-3 2 0 16,3 6 0-16,-4-5 0 0,4 5 0 0,-3 3-8 0,3 0 8 0,0 6 0 16,4-3 0-16,-4 1-8 0,0-1 8 0,0 6 0 15,3 0 0-15,1 6 0 0,-1-6-12 0,1 5 2 16,0 4 1-16,-4 6 0 0,3 0 9 0,1 2-10 16,-1-2 10-16,1 3-10 0,-4-1 10 0,-3 7 0 15,3-7 0-15,-4 10-8 0,1-9 8 0,-1 2 0 0,4-2 0 16,-3 8 0-16,-4-5 0 0,3 5 0 0,-3-8 0 15,0 2 0-15,0 4 0 0,4-12 8 0,-4 0-8 0,0 5 0 16,3-8 0-16,-3 3 0 0,0-12 0 0,0 0 0 16,0 0 0-16,0 0 0 0,0 0-10 0,0 0 10 15,0 0 0-15,-7 0-8 0,0 0 8 0,-3 0 0 16,-1-6-9-16,0 0 9 0,1-6-13 0,-1 3 5 31,-6 1-120-31,3-1-23 0,-4-3-5 0</inkml:trace>
  <inkml:trace contextRef="#ctx0" brushRef="#br0" timeOffset="201115.049">24349 7952 921 0,'0'0'20'0,"0"0"4"0,0 0 0 0,-4 5 4 15,1 1-28-15,3-6 0 0,0 0 0 0,0 0 0 0,0 0 31 0,-7 6 1 16,3 6 0-16,1 6 0 0,-1-13 25 0,0 4 6 16,4 9 1-16,-3 5 0 0,3-5-11 0,0 9-1 15,3 2-1-15,-3-3 0 0,4 10-31 0,0-4-7 0,-1 9-1 16,1 9 0-16,-1-6-12 0,1 6 9 0,-1 0-9 0,1 9 8 16,-1 0-8-16,1-6 0 0,-1 3 0 0,-3-6 0 15,4-6 0-15,-1-9 0 0,1-3 0 0,-1-2 0 16,1 2 0-16,-1-6 0 0,-3-5 0 0,0 0 0 15,4 2 0-15,-8-14 0 0,4 0 0 0,-3 5 0 16,3-8 0-16,-4 6 0 0,4-6 0 0,0-6 0 16,0 0 0-16,0 0 0 0,0 0 0 0,0 0 0 15,-3-6-59-15,-1 0-4 0,4 0-1 16,-3 0-537-16</inkml:trace>
  <inkml:trace contextRef="#ctx0" brushRef="#br0" timeOffset="201593.259">24472 8666 694 0,'0'0'15'0,"0"0"3"0,0 0 1 0,0 0 1 0,0 6-20 0,0 6 0 16,0-10 0-16,4 10 0 0,-1-3 80 0,-3 0 12 0,4-3 3 0,-1 0 0 15,1 5-25-15,-4 1-5 0,3 3-1 0,1-3 0 16,-4 5 0-16,3-5 0 0,-3-3 0 0,4 6 0 16,-4-1-51-16,0 4-13 0,3-6 0 0,-3 5 0 15,4 4 54-15,-4-9 8 0,0 5 2 0,4 1 0 16,-1 2-52-16,1-2-12 0,-4-6 0 0,3 0 0 15,1 2 0-15,3-8 0 0,-7-6 0 0,7 6 0 16,0-6 0-16,3 0 0 0,-3 0 0 0,4-6 0 16,0 0 27-16,-1-8 2 0,1 2 1 0,3 0 0 15,-4-11-7-15,5 8-2 16,-5 3 0-16,1-3 0 0,-1 1-13 0,1 2-8 16,-4-9 10-16,0 4-10 0,0-1 0 0,-3-5 0 0,-1 8-8 15,1 3 8-15,-1-11-40 0,-3 8 0 0,0 0-1 16,0 6 0-16,-3-2-17 0,3-7-3 0,-4-3-1 15,1 4 0-15,-1 5-2 0,1-9 0 0,-4 7 0 0,3 5 0 16,0-3 0-16,1 6-1 0,-1 0 0 0,1-5 0 16,-1 5 25-16,4-3 6 0,0-3 1 0,0 0-265 15,0 1-53-15</inkml:trace>
  <inkml:trace contextRef="#ctx0" brushRef="#br0" timeOffset="202230.099">25061 8487 1440 0,'0'0'60'0,"0"0"-48"0,0 0-12 0,0 0 0 16,0 0 32-16,-3 5 4 0,3-5 1 0,0 0 0 16,-7 6 22-16,3 0 4 0,-3 6 1 0,-3-3 0 15,3 3-52-15,-1-7-12 0,-2 1 0 0,-1 6 0 16,4-6 0-16,-3 0 0 16,-1 0 0-16,1 0 0 0,-1 2 0 0,0 4 0 0,4 0 0 15,-3-3 0-15,3 0 0 0,0-1 0 0,0 10 0 0,-1-6 0 16,1 0 0-16,4-4 0 0,-1 4 0 0,1 0 0 0,-1 6 12 15,4-13-1-15,-3 7 0 0,3-3 0 16,0 0-11-16,0 0 0 0,0-9 0 0,0 0 0 16,0 0 0-16,0 0-9 0,0 0 9 0,0 0 0 0,3 6-10 0,-3-6 10 15,4 11-8-15,-4-11 8 0,0 0 0 0,7 0 0 16,-7 0 0-16,10 0-8 0,1 6 8 0,-4-6 0 16,4-6 0-16,-4 12 0 0,0-6 0 0,3 0 0 15,-10 0 0-15,7 6 0 0,4-3 0 0,-4 0 0 16,0 3 0-16,4-3 0 0,-11-3 0 0,7 3 0 15,0-3 0-15,0 3 0 16,-4-3 0-16,4 5 0 0,1 1 0 0,-1 0 0 0,0-6 0 0,0 0 0 16,-4 6 0-16,4 0 0 0,-3-6 0 0,-1 6 0 15,1 3 0-15,-4 0 8 16,3 2-8-16,1 4 0 0,-4-3-8 0,0-6 8 0,0 8 0 0,0-2 0 16,0 6 0-16,-4-7 0 0,4 1 0 0,-7 0 0 0,4 0 0 15,-4 2 0-15,0-8 0 0,0 6 0 16,0 15 0-16,3-4 0 0,-7-11 0 0,4 3 0 0,-3-7 0 0,-1 4 0 15,-3 3 0-15,4-3 0 0,-1-12 0 0,-3 5 0 16,3 7-20-16,1-6 2 0,-4-12 0 0,-1 6 0 31,5 15-74-31,-4-3-14 0,0-12-3 0,0-6-318 0,3 0-63 0</inkml:trace>
  <inkml:trace contextRef="#ctx0" brushRef="#br0" timeOffset="-213974.531">25919 8907 806 0,'0'0'17'0,"0"0"4"0,0 0 1 0,0 0 2 0,0 0-24 0,-7 0 0 0,7 0 0 0,-4 6 0 16,4-6 107-16,0 0 17 0,-7 6 3 0,7-6 1 16,0 0-72-16,0 0-13 0,-7 0-3 0,7 0-1 0,0 0-11 15,-7 6-3-15,7-6 0 0,0 0 0 0,0 0 30 0,-7 0 5 16,0 0 2-16,7 0 0 0,-7 0-48 0,0 5-14 15,0-2 0-15,-1 3 8 0,1 0-8 0,0 0 0 16,0 0 0-16,0 0 0 0,0 6 0 0,0-1 0 16,0 1 0-16,0 3 0 0,4 2 12 0,-5 1 0 15,1-6 1-15,4 5 0 0,-4-2-13 16,3 3 0-16,1-3 0 0,3-4 0 0,-4 1 0 16,4 0 0-16,0 0-8 0,0-7 8 0,4 4 0 0,-4-9 0 15,0 0-8-15,0 0 8 0,3 3-9 0,1 0 9 16,-1 0-13-16,1-3 5 0,3 0 8 0,-4 0 0 15,5-3 0-15,-1-3 0 0,0 3 0 0,0-8 0 16,3-1 0-16,-3-6 0 0,0 1 0 0,4-10 0 16,-4 4 0-16,4-10 0 0,-1 1 0 0,1-3 0 0,-1 2 0 15,4-2 0-15,-3 0 0 0,0 2 0 0,-4 4 0 16,3-3 0-16,-3 2 12 0,0 4 5 0,-3-10 1 0,3 4 0 16,-3 0 8-16,-1-3 2 0,1 2 0 15,-1 1 0-15,1 8-9 0,-4-5-2 0,0 0 0 16,0 8 0-16,0-8-17 0,0 8 10 0,-4 3-10 0,4-2 8 15,-7 2-8-15,4 0 0 0,-1 7 0 0,0-4 0 16,1 0 0-16,-4 7 0 0,0-10 0 0,3-3 0 16,-3 7 0-16,0-7 0 0,0 3 0 15,4 4 0-15,-4-4-15 0,3 6 5 0,0 1 1 0,4-4 0 16,-3 9-8-16,3 0-2 0,0 6 0 0,0 0 0 31,0 0-16-31,0 0-3 0,0 9-1 0,0 9 0 0,3-7 20 0,1 10 4 0,-4 2 1 0,4 1 0 16,-1 5 14-16,-3 4 0 0,4-7 0 0,-1 9-9 15,-3-2 9-15,4 8 0 0,-1-9 0 0,-3 12 0 16,4 3 0-16,-1-8 0 0,-3 5 0 0,4 0 0 0,-4-3 16 16,3-9 1-16,-3 4 1 0,0-1 0 0,0 3-18 0,0-12 0 15,0 10 0-15,0-7 0 0,0-2 0 0,0-1 0 16,0 3 0-16,0-8 0 0,0 0 28 0,4-1 1 16,-4-2 1-16,3-3 0 0,-3-4-19 0,0 1-11 15,0 0 12-15,0-6-12 0,0 3 15 0,0-9-4 16,0 0-1-16,0 0 0 0,0 0-10 0,0 0 8 15,0 0-8-15,0 2 8 0,0-2-8 0,0 0-9 16,0 0 9-16,0 6-13 16,0-6-24-16,0 0-5 0,0 0-1 0,-3 6 0 0,3-6 29 0,0 0 6 0,-4 6 8 15,4-6-13 1,0 0-35-16,0 9-8 0,0-9 0 0,0 0-1 0,0 0 45 0,0 0 12 16,0 0 0-16,0 0 0 15,0 0-56-15,0 0-7 0,0 0-1 0,0 0-340 0,0 0-68 0</inkml:trace>
  <inkml:trace contextRef="#ctx0" brushRef="#br0" timeOffset="-213314.085">26091 8863 1062 0,'0'0'23'0,"0"0"5"0,0 0 0 0,0 0 3 0,0 0-31 16,0 0 0-16,0 0 0 0,-3 6 0 0,-1 0 65 0,4-6 7 16,-3 11 2-16,3-2 0 15,-4-3-10-15,4 0-3 0,0-6 0 0,0 0 0 0,0 12-14 0,0-12-3 16,0 0-1-16,0 0 0 0,0 0-11 0,0 0-3 15,4 6 0-15,-4-6 0 0,0 0-2 0,3 0-1 16,4 5 0-16,0-2 0 0,1 0-26 0,-1 0 8 16,0-3-8-16,0 3 0 0,0-3 0 0,3 0 0 15,1-3 0-15,0 0 0 16,-1 3-44-16,1-3-2 0,-1-5 0 0,1 8 0 0,-4-6 35 0,4 0 11 16,-4 0 0-16,0 6 0 0,0-9-16 0,0 3 4 15,0 3 1-15,-4-5 0 0,1 5 11 0,-1-3-10 0,4 3 10 0,-7-9-10 16,4 6 10-16,-4 0-13 0,3-6 5 15,-3 7 8-15,0-4 0 0,-3 0 0 16,3 0 0-16,-4 3 8 0,4-5 0 0,-3 5-8 0,-1 0 12 0,1 0-4 16,3 6 4-16,-7-6 1 0,0 0 0 15,0 3 0-15,0 0-13 0,0 0 0 0,0-3 0 0,-4 6 0 16,4 6 0-16,0-3 0 0,0 0 0 0,0 0 0 16,3 3 0-16,-3 0 0 0,0 6 0 0,4-6 0 15,-5 5 0-15,5 1 0 0,-1-3 0 0,-3 3 0 16,4-1 0-16,-1 1 0 0,4 0 0 0,-3 0 0 15,3-1 0-15,-4 1 0 0,4-3 0 0,0 3 0 16,-3-6 0-16,3 5 0 0,0-2 0 0,-4 0 0 0,4-3 28 16,0 3 4-16,0-3 0 0,0 5 0 0,0-11-15 0,0 6-2 15,4 0-1-15,-4 0 0 0,3 0-14 0,1 3 0 16,-1 2 8-16,4-5-8 0,4 6 0 0,0-6 0 16,-1 3 0-16,1-3-10 15,-1 5-27-15,4 1-6 16,-3-6-1-16,3 0 0 0,-3 0 23 0,-1-6 4 0,1 6 1 0,3-6 0 15,-3 0-59-15,-1 0-11 0,4-6-2 0,-3 0-354 16,3-6-70-16</inkml:trace>
  <inkml:trace contextRef="#ctx0" brushRef="#br0" timeOffset="-212511.955">26734 8213 1036 0,'0'0'23'0,"0"0"5"16,0 0 0-16,0 0 1 0,0 0-29 0,0 0 0 0,0 0 0 0,0 0 0 0,-4 9 57 15,4-9 6-15,0 6 1 0,0 6 0 0,-4-6 0 16,4-1 0-16,0 4 0 0,0 6 0 0,0 0-13 0,4-4-3 16,-4 4 0-16,0 3 0 0,4-1-25 0,-1 7-6 15,-3-6-1-15,4 8 0 0,-1-3 9 0,1 10 2 16,-1-10 0-16,1 10 0 0,-1-4-5 0,1-5-1 15,-1 8 0-15,1-6 0 0,-1 4-5 0,4-10-2 16,-3 10 0-16,-4-1 0 0,3-2-14 0,1-4 0 16,-4 1 8-16,3 2-8 0,-3-8 0 0,0 5 0 15,0 4 0-15,0-7 0 0,0 1 38 0,4 5 5 16,-4-5 1-16,0 2 0 0,4-5-23 0,-4-3-4 16,3 2-1-16,-3-5 0 0,0 0-8 0,4 0-8 15,-4-1 9-15,0 1-9 0,3-6 0 0,-3 3 8 16,0-3-8-16,0-6 0 0,0 0 0 0,0 0 9 0,0 0-9 15,0 0 8-15,0 0 3 0,0 0 0 0,0 0 0 0,0 0 0 16,0 0-1-16,0 0 0 0,4-12 0 0,-4 0 0 16,0 1-10-16,0-4 0 0,3-3 0 15,-3-8 0-15,0 8 0 0,0-8-11 0,4 5 11 0,-4 0-12 16,0 1 12-16,0 5-13 0,3 0 5 0,-3 4 8 16,4-1-12-16,-1 0 12 0,1 6-12 0,-1-5 12 15,1 5-17-15,-1 3 4 0,4-3 1 0,-3 6 0 16,3-6-7-16,0 6-1 0,0 0 0 0,0 0 0 15,0 0 0-15,4 0 0 0,-4 0 0 0,3 6 0 16,-2-6 57-16,-1 0 11 0,3 6 3 0,-3-3 0 16,4-3-98-16,-4 3-19 0,3 0-4 15,-2 0-1-15,-1 5 53 0,0-5 18 0,0 0-12 0,0 0 12 0,0 6 0 16,0-3-9-16,0 0 9 0,-4 0 0 0,4-1 0 0,-3 4 0 16,0 0 0-16,-1 0-8 0,1 3 8 0,-1-1 0 15,-3 1 0-15,4 3 8 0,-1-3-8 16,-3 5 0-16,4-5 0 0,-1 0 8 0,-3 3-8 0,4-7 0 15,-1 1 8-15,1 3-8 16,-4-6 0-16,3 0 8 0,1 0-8 0,-4-6 0 0,0 0 0 16,0 0 0-16,0 0-12 0,0 0 4 15,0 0-43-15,0 0-8 0,0 0-1 0,0 0-1 16,3-6-51-16,-3 6-11 0,0 0-1 0</inkml:trace>
  <inkml:trace contextRef="#ctx0" brushRef="#br0" timeOffset="-211888.415">27291 8881 1267 0,'0'0'28'16,"0"0"5"-16,0 0 2 0,0 0 1 0,0 0-36 0,0 0 0 0,0 0 0 0,0 0 0 0,0 0 109 0,0 0 15 15,-7 5 4-15,7-5 0 0,0-967-103 0,-7 1937-25 16,7-970 0-16,-7 6 0 0,3 0 36 0,1 0 3 16,-1 0 0-16,4 6 0 0,-3-7-11 0,3 4-3 15,0 0 0-15,0 3 0 0,0-3-37 16,0 8-7-16,0-5-1 0,0 0-1 0,3 0 33 0,-3 8 8 15,4-8 0-15,-4 3 1 0,3-1-21 0,1 1 0 16,-4 3 0-16,3-7 0 0,1-2 0 0,-1 3 0 16,-3 0 0-16,4 0 0 0,-1-12 0 0,1 5 0 15,-4 1 0-15,0-6 0 0,0 0 10 0,0 0 4 16,7 3 1-16,-4 3 0 0,1 0-3 0,-4-6 0 0,0 0 0 0,0 0 0 16,4 0 22-16,-4 0 4 0,7 0 1 0,0-3 0 15,-4 0-31-15,4 0-8 0,0-3 0 0,0 0 0 16,0 1 0-16,0-7 0 0,0 0 0 0,1 0 0 31,-1 3-50-31,0-2-11 0,0-1-3 0,-4 0 0 0,4-3 52 0,-3-2 12 0,-1 5 0 0,1 0 0 31,-4-8-31-31,0 8-3 0,0 0-1 0,-4-5 0 16,4 2-67-16,-3 3-14 0,-4-3-2 0,0 1-1 16,3 2 32-16,-3 0 7 0,0-2 0 0,-4 5 1 0,4 0 45 0,0 3 9 0,0 0 1 15,-3 0 1-15,3 0 70 0,0 0 13 0,-4 1 4 0,4 2 0 16,-4 0 0-16,4 0 0 0,0 0 0 0,7 3 0 15,0 0-52-15,0 0-12 0,-7 3 0 0,7-3 0 16,0 0 0-16,-3 6 0 0,3-6 0 0,-7 6 0 16,7-6 0-16,-4 8 0 0,4-8 0 0,-3 12 0 15,3-6-113-15,3 0-26 16,1 6-5-16,-1 2 0 0</inkml:trace>
  <inkml:trace contextRef="#ctx0" brushRef="#br0" timeOffset="-210961.509">27474 8872 1191 0,'0'0'26'0,"0"0"6"0,0 0 0 0,0 0 2 0,0 0-34 0,0 0 0 0,-3 6 0 0,3-6 0 16,-4 3 72-16,4-3 8 0,-3 8 2 0,3-8 0 16,-4 9-25-16,4 0-5 0,0-3 0 0,0 0-1 15,0 0 1-15,0 2 0 0,4 1 0 0,-4-3 0 16,3 3-12-16,1 3-3 0,-4-6 0 0,3 5 0 15,1 1-17-15,-4-9-4 0,3 6-1 0,-3-6 0 16,4 3-31-16,-4-6-7 0,0 11-1 0,0-5 0 16,3 0 24-16,-3-6 0 0,0 0 0 0,0 0 0 0,0 0 0 15,0 0 0-15,0 0 0 0,0 0 0 16,0 0 0-16,0 0 0 0,0 0 0 0,0 0 0 0,0 0 0 16,0 0 16-16,0 0-2 0,0 0-1 0,0 0-22 15,0-12-5-15,0 1-1 0,0 5 0 16,4-6 15-16,-4 3-12 0,4-3 12 0,-4 1-12 0,3 2 12 0,-3-3 0 15,4 3 0-15,-4 0 0 0,3-2 0 0,-3 5 10 16,4 0-2-16,-4 6 0 0,3-6-8 0,-3 6 0 16,0 0 0-16,0 0 0 0,0 0 0 0,0-3 0 15,4 0 0-15,-4 3 0 0,0 0 0 0,0 0 0 16,3 0 0-16,4 3 0 0,-7-3 0 0,7 9 0 16,-3-9 0-16,3 6 0 0,-4-6 0 0,4 6 0 0,-3 0 0 0,3-1 0 15,0 1 0-15,-3-3 0 16,3 3 0-16,0 0 0 0,-4 0 19 0,4-3 1 0,-3 6 1 15,3-3 0-15,-4-1-33 0,1 1-8 16,-1 0 0-16,1 0-1 0,-4-6 21 0,0 0 0 16,0 3 0-16,0-3 0 0,0 0 18 0,0 0 8 0,0 0 2 0,0 0 0 31,0 0-45-31,0 0-9 0,0 0-2 0,0 0 0 0,0 0 52 0,0 0 9 0,7-3 3 0,-7 3 0 16,4 0-24-16,-1-6-12 0,1 0 12 0,-1 0-12 15,1 1 0-15,-4-1 0 0,0 6 0 0,7 0 0 16,-4-9 0-16,-3 9 0 0,0 0 0 0,0 0 0 15,0 0 0-15,0 0-12 0,4-3 12 0,-4 3-12 16,0 0-17-16,0 0-3 16,3 0-1-16,-3 0 0 0,0 0 33 0,0 0 0 0,4 3 0 0,-1 0 0 15,-3-3 0-15,4 6 0 0,-1-6 0 0,-3 0 0 16,8 6 0-16,-5-1 0 0,-3-5 0 0,4 6 0 0,-1 0 0 0,-3-6 0 16,0 0 0-16,4 6 0 0,-4-6 0 0,7 0 0 15,0 3 0-15,-4 0 0 0,-3-3 0 0,4 3 0 16,3 0 0-16,-4 0 0 0,1 0 0 0,-1 3 0 15,1 2 0-15,0 4 0 0,3-6 0 0,-4 6 0 16,1-3 0-16,-1 5 0 0,1 1 0 0,-1-3 0 16,4 3 0-16,0-4 0 0,-3-2 0 0,-1 6 0 15,4-3 0-15,-3-1 0 0,3-8 0 0,-3 0 0 16,3 6 0-16,0-3 0 16,0-3-58-16,0 0-5 0,0-3-1 0,0 0 0 15,0-3 0-15,0 0 0 0,0 0 0 0,4-3 0 16,-4 0-51-16,3 0-10 0,-3-5-3 0,4-1 0 0</inkml:trace>
  <inkml:trace contextRef="#ctx0" brushRef="#br0" timeOffset="-210422.788">28056 8951 1267 0,'0'0'28'0,"0"0"5"0,0 0 2 0,0 0 1 0,0 0-36 0,0 0 0 0,-3-3 0 0,3 3 0 15,-7-3 109-15,7 3 15 0,-4-3 4 0,4 3 0 16,-3-6-52-16,3 6-9 0,-7 0-3 0,0-3 0 16,7 3-51-16,-7 0-13 0,0-3 0 0,0 3 0 15,7 0 31-15,-8 3 3 0,1-3 1 0,0 3 0 16,0 0-5-16,4 0-1 0,-4 3 0 0,0-3 0 16,3 3-74-16,-3 6-15 0,4-6-4 0,-5-1 0 15,5 7 52-15,-1-6 12 0,1 0 0 0,-1 3 0 0,1 0 0 0,3 5 0 16,0-2 0-16,-4-6 0 0,4 0 0 15,0 3 0-15,0 2 0 0,4 1 0 0,-1-6 0 0,-3 0 0 16,4 0 0-16,-1 0 0 0,1 3 0 16,-1-7 0-16,1 4 0 0,0-3 0 0,-1 0 0 0,4 0 0 15,-3-3 0-15,-1 3 0 0,4-3 0 0,-3 0 0 16,3-3 0-16,0 3 0 0,-4-3 0 0,1 0 0 16,3 0 0-16,-3-3 0 0,-1 1 0 0,1-1 0 15,-1-6 0-15,1 6 0 0,-1-6-9 0,-3 3 1 0,4-2 0 16,-4 5 0-16,3 0 8 15,-3 0 0-15,0 0 0 0,0 0 0 0,0 0 9 0,0 6-9 0,0 0 12 16,0 0-12-16,0 0 0 0,0 0 0 16,0 0 0-16,0 0 0 15,0 0-44-15,0 0-16 0,0 0-4 0,0 0 0 0,0 0 64 0,7 6 12 16,-3-6 2-16,3 6 1 0,-4 0-24 0,4 6-5 0,-3-6-1 0,3 5 0 16,0-2 15-16,-3 3 0 0,6 0 0 0,-6-6 0 15,3 5 0-15,0-2 0 0,0 0 0 0,0 0 0 16,0 3 0-16,0-6 0 0,0-1 0 0,-3 1 0 15,3-3 0-15,3 0 0 0,-3-3 0 0,0 0 0 16,0 0-164-16,0-3-29 0,8-11-7 16,-5 2 0-16</inkml:trace>
  <inkml:trace contextRef="#ctx0" brushRef="#br0" timeOffset="-209984.791">28254 8948 943 0,'0'0'20'0,"0"0"5"0,0 0 1 0,0 0 1 0,0 0-27 0,0 0 0 16,0 0 0-16,0 0 0 0,0 0 64 0,0 0 7 15,-7 6 1-15,7-6 1 0,0 6-16 16,0-6-3-16,-4 9-1 0,4-3 0 0,0 5-20 0,0-5-4 16,0 0-1-16,0 6 0 0,0-3 29 0,0 8 6 15,4-5 1-15,-1 3 0 0,1 5-52 0,0-5-12 16,-1 3 0-16,1-4 0 0,-1 1 0 0,1 0 0 15,-4-3 0-15,3-1 0 0,1-5 0 0,-1 0 0 16,-3-6 0-16,0 0 0 0,0 0 0 0,0 0 0 16,0 0 0-16,0 0 0 0,0 0 54 0,0 0 8 15,0 0 2-15,0 0 0 0,0-9-52 0,0 0-12 0,0-2 0 0,-3-1 0 16,3-9 0-16,0 4 0 0,-4-1 0 0,4 3 0 16,-3-5 0-16,3 5 0 0,-4 3 0 15,1-11 0-15,3 11 29 0,-4-3 3 0,1-2 1 0,3 5 0 16,-4 0-53-1,0 0-10-15,4 4-2 0,-3-4-1 0,3 6 54 0,0-6 11 0,0 6 3 16,0-2 0 0,3 5-56-16,-3 3-11 0,0-6-3 0,4 3 0 0,0 3 35 0,3-6 0 0,0 0 0 0,0 6 0 15,3 0 0-15,1-6 0 0,-1 6 0 0,5 0 0 16,-1-6-58 0,0 6-5-16,-4 0-1 0,8 6 0 0,-4-6-7 0,4 0-1 15,-4 6-1-15,0-6-395 0,-3 6-80 0</inkml:trace>
  <inkml:trace contextRef="#ctx0" brushRef="#br0" timeOffset="-209217.669">28684 8881 1220 0,'0'0'27'0,"0"0"5"0,-7 5 2 0,4 1 0 0,-4-3-34 0,-4 3 0 0,1 0 0 0,-1 0 0 16,0 0 68-16,1 0 8 0,-1 2 0 0,4 1 1 16,-3-3-10-16,3 0-3 0,-1 3 0 0,5 3 0 15,-4-1-20-15,3 1-4 0,1-6 0 0,-1 9-1 16,1 2-11-16,-1-5-3 0,4 0 0 0,0 5 0 15,0-2-25-15,0-3 0 0,0 6 0 0,4-7 0 16,-1-2 0-16,1 3 0 0,-1 0 0 0,1-1 0 16,-1-5 0-16,4-3 0 0,-3 3 0 0,3-3 0 15,0 0 0-15,0-3 0 0,0 0 0 0,0 0 0 16,0-3 0-16,0 3 0 0,0-6 0 0,0 3 0 16,-3 0 0-16,3-8 0 0,-3-1 0 0,3 6 0 15,0-12 0-15,-4 7 0 0,1-4 0 0,-1-3 0 16,1-5 0-16,-1 8 0 0,1-9 0 0,-1 1 0 15,1 2 0-15,-4 4 0 0,3-7 0 0,-3 4 0 0,0-4 0 16,0-2 0-16,0 2 0 0,0-5 0 16,-3 8 0-16,-1-11 0 0,4 2 0 0,-7 1 0 15,4-3 0-15,-4-4 0 0,0 4 0 0,0-3 0 16,-4 2 0-16,4-5 0 0,-4 9 0 0,4-1 0 0,0 4 0 0,0 0 0 16,4 2 0-16,-1 0 0 0,1 7 0 0,-1 2 0 15,4-3 0-15,0 7 0 0,0-7 0 0,0 9 0 16,0 3 0-16,0 1 0 15,4-1-46-15,-4 6-14 0,0 0-4 0,0 0 0 0,0 0 52 0,0 0 12 16,0 0 0-16,3 11 0 16,1-2-54-16,-1 15-8 0,1-13-2 0,-1 10 0 0,1 0 103 15,-1-1 20-15,1 4 4 0,-1 2 1 0,4 4-52 0,-3 2-12 0,3-3 0 0,-3 10 0 16,3-4 0-16,0 3 0 0,0-9 0 16,0 10 0-16,0-1 0 0,0 0 0 0,0-3 0 15,-3-2 0-15,3 2 0 0,0-3 0 0,-4 4 0 16,4-7 0-16,0 3 26 0,-3 1 2 0,3-4 1 15,0 0 0-15,-4-2-13 0,5-4-4 0,-1 4 0 16,0-4 0-16,0-8-1 0,-4 9-1 0,4-7 0 16,-3-2 0-16,-1 6-10 0,1-7 0 0,-1-2 0 0,1 3 0 15,-1-6 25-15,-3 2 7 0,4-2 0 0,-1-3 1 16,1 0-41-16,-4-6-9 0,0 6-2 0,0-6 0 16,4 6 19-16,-4-6 0 0,3 0 0 0,-3 0 0 15,0 0-55-15,0 0-7 0,0 0-2 0,7 6-477 16,-7-6-96-16</inkml:trace>
  <inkml:trace contextRef="#ctx0" brushRef="#br0" timeOffset="-208048.296">29009 8907 597 0,'0'0'16'0,"0"0"5"0,0 0-21 0,0 0 0 0,0 0 0 0,0 0 0 15,0 0 56-15,0 0 6 0,0 0 2 0,0 0 0 16,0 0 0-16,0 0 0 0,0 0 0 0,0 0 0 15,0 0 0-15,0 0 0 0,0 0 0 0,0 0 0 16,0 0-52-16,0 0-12 0,0 0 0 0,0 0 0 0,0 0 52 0,0 0 10 16,0 0 2-16,0 0 1 0,0 0-37 0,0 0-7 15,0 0-1-15,0 0-1 0,0 0-7 0,-7 6 0 16,3 0-1-16,-3 0 0 0,0 2 7 0,4-2 2 16,-4 0 0-16,0 3 0 0,0-3 10 0,-1 3 2 15,1 2 1-15,0 1 0 0,0-6-13 0,0 0-2 16,0 3-1-16,0 0 0 0,0-1-17 15,4 4 0-15,-5-6 0 0,5-6 0 0,3 0 8 16,-4 12-8-16,4-12 0 0,0 0 0 0,0 0 8 0,0 0-8 16,0 0 0-16,-3 3 0 0,3-3 8 0,0 0-8 15,0 0 0-15,0 6 0 0,0-6 0 0,0 0 0 16,3 8 0-16,1-2 0 0,-1-3-12 0,5 3 3 16,-1-6 1-16,0 6 0 0,0 0 8 0,0-6-10 15,0 6 10-15,3-6-10 0,-3 6 10 0,4-6-13 0,0 9 5 16,-4-7 8-16,3 4 0 0,1-3 0 0,-4 3 0 0,4-3 0 15,-1 6 0-15,1-3 0 0,-1 0 0 0,-3 0 0 16,4-1 0-16,-1 1 0 0,-2 0 0 0,-1 0 0 16,0 3 0-16,0 3 0 0,0-6 0 0,-4 5 0 15,1 1 0-15,-1-6 0 0,1 9 12 0,-4-4-4 32,3 1-28-32,-3 0-5 0,0 0-2 0,0-1 0 0,-3 4 47 0,-1-9 8 0,1 12 3 0,-1-10 0 15,-3 1 1-15,0 0 1 0,4 3 0 0,-4 0 0 16,3-6-33-16,-3-6 0 0,7 0 0 0,-4 5 0 15,4-5-56-15,-7 0-17 0,0 0-4 16,7 0-1-16,-7 0-29 16,0 0-5-16,-7-11-2 0,4 5 0 0</inkml:trace>
  <inkml:trace contextRef="#ctx0" brushRef="#br0" timeOffset="-182092.723">22878 11626 1087 0,'0'0'24'0,"0"0"4"0,0 0 2 0,0 0 1 0,0 0-31 15,0 0 0-15,0 0 0 0,0 0 0 0,0 0 46 0,0 0 3 16,-7 0 1-16,3 0 0 0,-3 0 11 0,0 3 3 0,0 3 0 0,0 0 0 15,0 0-52-15,0-6-12 0,0 12 0 0,-4-6 0 16,4-4 0-16,0 4 0 0,0-3 0 0,0 0 0 16,7-3 78-16,0 0 13 0,0 0 2 0,-7 3 1 15,7-3-45-15,-7 3-9 0,0-3-1 0,0 3-1 16,0-3-1-16,7 0 0 0,0 0 0 0,0 0 0 16,-7 0-12-16,-1 3-2 0,1-3-1 0,4 0 0 15,3 0-22-15,-7 3 9 0,0 0-9 16,0 3 0-16,0 5 0 0,0-5 0 0,0 6-10 0,0 0 10 15,-1 3-15-15,5-4 5 0,-4 7 1 0,3-3 0 16,-3-4 18-16,0 7 4 0,4-6 1 0,-1 5 0 16,1 1-31-16,-1 3-7 0,4-10 0 0,-3 1-1 15,-1-3 25-15,4-3 0 0,4 6 0 0,-1-6 0 16,-3-1-36-16,0-5-3 0,4 6 0 16,-4-6 0-16,7 0 39 0,-4 0 0 0,4 6 0 0,0-6 0 15,0 0 24-15,0-6 12 0,4 0 2 0,3-5 1 0,-3-7-39 16,3 6 0-16,-4-2 0 0,5-4 0 0,-5 3 0 0,1 1 0 15,-1-7 0-15,-3 3 0 0,0 1 0 0,0 2 0 16,-3-3 0-16,-1-2 0 0,5 5-18 0,-8 6-2 16,0-8 0-16,0 5 0 0,3 3 6 0,-3 0 1 15,0 0 0-15,0 4 0 0,0-7 5 0,0 6 8 16,0 6-13-16,0 0 5 0,0 0 8 0,0 0-10 16,0 0 10-16,0 0-10 0,0 0 1 0,0 0 0 15,0 0 0-15,0 0 0 0,0 0 0 0,0 0 0 16,0 0 0-16,0 0 0 0,0 0 9 0,0 0 0 15,0 0 0-15,0 0 0 0,0 6 13 0,0 6-1 0,0-7-1 16,0 7 0-16,0-6-3 0,-3 9 0 16,3 2 0-16,-4-2 0 0,0 6-8 0,4-7 8 15,0 4-8-15,0-3 8 0,0 5-8 0,-3 1 0 0,3 2 0 16,-4-11 0-16,4 9 0 0,4-10 0 0,-1-2 0 0,1 3 0 16,0 0 0-16,-1 0-14 0,1-1 2 0,-1-5 0 31,4 6-42-31,-3-3-8 0,3-3-2 0,-4 0-721 0</inkml:trace>
  <inkml:trace contextRef="#ctx0" brushRef="#br0" timeOffset="-181676.922">22952 11653 1278 0,'0'0'28'0,"0"0"5"0,0 0 2 0,0 0 1 0,0 0-28 0,0 0-8 0,0 6 0 15,0 0 0-15,0-6 50 0,3 0 9 16,-3 5 1-16,4 1 1 0,-1 0-49 0,-3 0-12 0,4 3 0 0,-4 3 0 16,0-7 0-16,0 7 0 0,0-3 0 0,3 0 0 15,-6 6 32-15,3-4 4 0,0 1 1 0,0 0 0 16,0 3-15-16,0 2-3 0,-4 1-1 0,4 8 0 16,-3 4-18-16,3-19 0 15,-4 1 8-15,4 0-8 0,-3 9 0 0,3-10 0 0,0-2 8 16,0 0-8-16,-4 9-10 0,4-10-6 15,0-2 0-15,0 0-1 0,4 0-38 16,-4 3-7-16,3-6-2 0,-3-3 0 16,0 0-33-16,4-6-7 0</inkml:trace>
  <inkml:trace contextRef="#ctx0" brushRef="#br0" timeOffset="-181486.791">22952 11482 806 0,'0'0'17'0,"0"0"4"0,-4 9 1 0,1-3 2 0,3-6-24 0,0 0 0 16,0 0 0-16,0 6 0 16,0-6-38-16,0 0-12 0</inkml:trace>
  <inkml:trace contextRef="#ctx0" brushRef="#br0" timeOffset="-180699.482">23167 11647 1036 0,'0'0'23'0,"0"0"5"0,0 0 0 0,0 0 1 0,0 0-29 0,0 0 0 15,0 0 0-15,0 0 0 0,0 0 57 0,0 0 6 16,0 0 1-16,0 0 0 0,0 0-1 0,0 0 0 16,0 0 0-16,0 0 0 0,0 0 1 0,0 0 1 15,0 0 0-15,0 0 0 0,-7 0-1 0,7 0-1 16,0 0 0-16,0 0 0 0,0 0-35 0,0 0-6 15,0 0-2-15,0 0 0 0,0 0-20 0,0 0 0 16,0 6 0-16,0 6 0 0,3-4-9 0,1-2 9 0,-1-3-10 0,5 3 10 16,-5 0 0-16,4 3-9 0,4 2 9 0,-1 1 0 15,-3-12-10-15,0 6 10 0,0 0-12 0,-3 0 12 16,3-3-20-16,0-3 4 0,0 0 0 0,-3 0 0 16,3-3-1-16,0 0 0 0,-4 0 0 0,1 0 0 15,3-3 17-15,-7 3 8 0,3-3-8 0,-3 0 12 16,4-5-12-16,-4 5 11 15,0 0-11-15,0-3 10 0,-4 3-10 0,4 0 0 0,-3 1-10 16,-1-7 10-16,4 6-12 0,-3 0 12 0,3 6-13 0,-4-6 5 16,1-3 8-16,-4 3 0 0,3 3 0 0,-3 1 0 15,0-4 0-15,4 6 0 0,-8 6 0 0,7-6 0 16,4 0 0-16,-7 2-8 0,0 1 8 0,-3 3-8 16,3-3 0-16,3 3 0 0,-3 0 0 0,0 6 0 15,0-6 8-15,0 2-12 0,0 1 12 0,0 0-12 16,0 0-3-16,0 0-1 0,0 2 0 0,0-5 0 15,3 0 16-15,1 0 0 0,-1 3 0 0,0 6 0 0,4-7 0 16,-3 4 0-16,3-6 0 0,0 3 0 16,0 6 0-16,0-7 0 0,3 10 0 0,1-6 0 0,3-3 0 0,0 2 0 15,0-2 0-15,0 3 0 0,0 3 26 0,0-4 8 16,0-5 2-16,0 0 0 0,4 3-28 0,0-3-8 16,-4 3 0-16,0 0 0 0,3-4 0 0,1 1 0 15,-1 0 0-15,1-3 0 0,0 0-20 0,-1-3-4 16,1 0 0-16,-1 0-1 15,1-3-47-15,-4 3-8 0,4-3-3 0</inkml:trace>
  <inkml:trace contextRef="#ctx0" brushRef="#br0" timeOffset="-180088.2">23484 11714 1350 0,'0'0'29'0,"0"0"7"0,0 0 0 0,0 0 3 0,0 0-31 0,0 0-8 0,0 0 0 0,0 0 0 15,0 0 85-15,0 0 16 0,0 0 3 0,0 0 1 16,0 0-77-16,0 0-15 0,-3 6-3 0,3 0-1 16,0 3-9-16,-4 0 12 0,8 6-12 0,-4-4 12 15,0-5 4-15,0 6 0 0,0 3 1 0,0-1 0 16,3 1 3-16,-3-3 1 0,0 3 0 0,-3-1 0 0,6 1-9 0,-3 3-1 16,-3-10-1-16,3 4 0 0,-4 0-10 0,4-3 0 15,0-9 0-15,0 9 0 0,0-9 14 0,0 0-2 16,0 0-1-16,0 0 0 15,-3-9 23-15,3 6 5 0,0-9 1 0,0 3 0 0,0-3-22 0,0-5-4 16,3 2-1-16,-3 0 0 0,0 1-13 0,0-4 0 16,0 0 0-16,4 1 0 0,-4 2 0 0,3 3 0 0,1-8 0 15,-1 8 0-15,1 0 0 0,0 6 0 0,-1-5 0 16,1 5 0-16,-1 0 0 0,1 0 0 0,-4 3 0 0,3-3 0 16,1 3 0-16,-4 3-12 0,0 0 3 15,0 0 0-15,10-3-3 0,-10 3 0 0,0 0 0 16,11 3 0-1,-1 0-24-15,1 3-6 0,0 0-1 0,-1 0 0 0,1 3 33 0,-1-4 10 16,1 7 0-16,0-6 0 0,-1 6-12 0,1 3 12 0,-1-4-12 0,-3 1 12 16,0 0 0-16,0 3 0 15,-3-4 0-15,0 7 0 0,-1-3 0 0,-3-1 0 0,0-2 0 0,0 3 0 16,0 2 0-16,0-8-12 0,0 3 12 0,-3 3-13 16,3-1-1-16,0-8 0 0,0 3 0 0,0 0 0 15,0 3-17-15,0-12-3 0,0 0-1 16,0 0 0-16,0 0-76 0,0 0-15 0,10 0-3 0</inkml:trace>
  <inkml:trace contextRef="#ctx0" brushRef="#br0" timeOffset="-179727.493">23922 11435 922 0,'0'0'26'0,"0"0"6"0,0 0-32 0,0 0 0 0,0 0 0 0,0 0 0 16,0 0 78-16,0 0 10 0,0 0 1 16,0 0 1-16,0 0-9 0,0 6-1 0,3 0-1 0,-3 9 0 15,4-4-12-15,-4 1-3 0,3 0 0 0,1 3 0 16,0 2 0-16,-1 1 0 0,-3 3 0 0,4-4 0 15,-1 4 0-15,1 2 0 0,-1-5 0 0,1 8 0 16,-4-5-51-16,0 5-13 0,3-2 0 0,-3 8 0 16,0-5 0-16,0 2 0 0,0-2 0 15,0-4 0-15,0 1-48 0,-3-1-13 16,3 4-3-16,0-10 0 0,0 7 0 0,0-4 0 16,0-2 0-16,0 3 0 0,3-7-17 15,1 7-4-15,-4-12-1 0,3-1-374 0,1 1-76 0</inkml:trace>
  <inkml:trace contextRef="#ctx0" brushRef="#br0" timeOffset="-179402.445">23781 11741 1267 0,'0'0'28'0,"0"0"5"0,0 0 2 0,0 0 1 0,0 0-36 0,0 0 0 0,0 0 0 15,0 0 0-15,0 0 58 0,0 0 5 16,0 0 1-16,0 0 0 0,0 0 0 0,0 0 0 16,0 0 0-16,0 0 0 0,7-3 0 0,-4 3 0 15,1 0 0-15,3 0 0 0,0-3-64 0,0 3 0 0,4 3-14 16,-1 0 2-16,4 0 12 0,0 0 16 15,4 0-4-15,0 6-1 0,-1-6-29 0,1-1-6 16,3 4 0-16,-3-6-1 16,3 0-11-16,-3 0-3 0,3-6 0 0,-4 4 0 15,1-1-20-15,3 0-4 0,-3-3-1 0,-1 3-409 0,5-3-83 0</inkml:trace>
  <inkml:trace contextRef="#ctx0" brushRef="#br0" timeOffset="-178714.746">24758 11788 365 0,'0'0'10'0,"0"0"3"0,-7 0-13 0,7 0 0 0,0 0 0 0,-7 0 0 15,7 0 21-15,-7 0 2 0,7 0 0 0</inkml:trace>
  <inkml:trace contextRef="#ctx0" brushRef="#br0" timeOffset="-177898.606">24691 11776 1036 0,'0'0'23'0,"0"0"5"0,0 0 0 0,0 0 1 0,0 0-29 0,0 0 0 16,0 0 0-16,0 0 0 0,-7 0 19 0,7 0-3 0,0 0 0 0,0 0 0 15,-7 0 0-15,7 0-1 0,0 0 0 0,0 0 0 16,-7 6 14-16,7-6 3 0,0 0 1 0,0 0 0 15,0 0 25-15,0 0 5 0,0 0 1 0,0 0 0 16,0 0-12-16,0 0-1 0,0 0-1 0,0 0 0 16,0 0-4-16,-7 0-1 0,7 0 0 0,-7 6 0 15,7-6-26-15,0 0-6 0,-4 3-1 0,4 9 0 16,-3-3-1-16,3-1-1 0,-4 4 0 0,4-6 0 0,-3 6 6 16,3-1 0-16,0-2 1 0,0 3 0 0,0 0-4 15,0 5-1-15,0-5 0 0,0 0 0 0,3 9-12 16,1-10 8-16,-4 1-8 0,0 3 0 0,0-3 0 0,0-1 0 15,3 1 0-15,-3-3 0 16,0-9 8-16,0 0-8 0,0-967 0 0,0 1934 0 0,0-967 14 0,0 0-3 16,0 0-1-16,0 0 0 0,0 0 13 0,0 0 2 15,0 0 1-15,0 0 0 0,-3-3-18 0,-1-3-8 16,1 0 8-16,-1-6-8 16,0 4-8-16,1-4-8 0,-1 0 0 0,1 0-1 0,3 1-7 0,0-1 0 0,-4-3-1 15,4 3 0 1,0 6 8-16,0-5 1 0,0-4 1 0,0 6 0 0,0 0 15 0,0 1 0 0,0 2 0 0,0 6-9 15,0-9 9-15,4 3 0 16,-4 6 0-16,0 0 0 0,3-6 0 0,-3 6-8 0,0-9 8 0,0 9 0 16,4-3-11-16,-4 3 11 0,0 0-13 0,7 0 5 15,0 0 8-15,-7 0 0 16,7-3 0-16,0 3-8 0,0 0 8 0,0 0 0 0,-3 3 0 16,3 0 0-16,0 6 0 0,-4-3 0 15,5 0 0-15,-5 0 0 0,4 3 0 0,-3-1 0 0,-1 1 8 0,1 3-8 16,-1 0 0-16,1 2 9 0,-1-2-9 0,-3 0 0 15,4 6 10-15,-4-7-10 0,0-5 8 0,0 0-8 16,0-6 8-16,0 12-8 0,0-6 0 0,0-6 8 16,0 0-8-16,0 0 10 0,0 0-10 0,0 0 10 15,0 0-10-15,0 0 0 0,0 0 0 0,0 0 8 16,0 0-16-16,0 0-4 0,0 0-1 0,3-12 0 0,1 3 13 16,-1 0 0-16,-3-2 0 0,4-1 0 0,-1-3-10 15,1 3 1-15,-1 1 0 0,1-1 0 16,3 0-3-16,-3 0 0 0,-1 1 0 0,1-4 0 0,-1 9-1 0,4-9-1 15,-3 6 0-15,-1 7 0 16,1-4-12-16,-1 3-2 0,1-6-1 16,-4 9 0-16,3-3 29 0,-3 3 0 0,0 0 0 0,7-3 0 0,-7 3 0 0,7 0 0 15,-7 0 0-15,8 0 0 0,-8 0 0 0,7 3 0 16,-4 3 0-16,4 3 0 16,-3-3 0-16,-1 2 0 0,1 4 0 0,-4-6 0 0,3 6 0 0,1-1 0 15,-1-2 0-15,-3 3 0 0,4 6 28 0,-4-7 12 16,3-2 3-16,-3 3 0 0,4 0-29 0,-1 0-6 15,-3-7 0-15,4 1-8 0,0 0 11 0,-4-6-11 16,0 3 10-16,0-3-10 0,0 0 0 0,0 0 0 0,3 3 0 0,1-3-10 31,3-3-32-31,-4 0-6 0,1-3-2 0</inkml:trace>
  <inkml:trace contextRef="#ctx0" brushRef="#br0" timeOffset="-177341.248">25213 11741 1184 0,'0'0'26'0,"0"0"6"0,0 0 0 0,0 0 1 0,0 0-33 0,-7 0 0 0,-4 3 0 0,4-3 0 0,0 0 62 0,0 0 6 16,0 3 0-16,7-3 1 0,0 0-30 0,-7 3-7 16,0 3 0-16,0 0-1 0,7-6-31 0,-4 8 0 15,-3-2-13-15,4 0 4 0,-1 3 9 0,1 3-10 16,-1-1 10-16,1-2-10 0,-1 6 10 0,1 0 0 16,-1-1 0-16,1 1 0 0,3-3 32 0,0 0 8 15,0-1 1-15,0 1 1 0,0 3-16 0,0-3-3 0,3-7-1 16,1 1 0-16,-4-6 23 0,0 6 5 0,3 0 1 0,1 0 0 15,-4-6-31-15,7 6-5 0,0 0-2 0,-4 0 0 16,4-3-13-16,-3 2 0 0,3-5 0 0,-7 0 0 16,7-3 10-16,-3 1-1 15,3-1 0-15,0 3 0 0,0 0-9 0,0 0-12 16,0-3 2-16,0 0 1 0,-3-3 9 0,3-3 11 0,-4 3-3 0,1 3 0 16,-1-9-8-16,4 7-11 0,-7-13 3 0,4 9 0 15,-4 0-10-15,3 0-2 0,-3-2 0 0,0-4 0 16,4 3-19-1,-4 3-4-15,-4-2-1 0,4 2 0 0,-3-3 24 0,-1 3 5 0,1 0 1 0,-1 4 0 16,-3-1-1-16,0-3 0 0,0 3 0 0,-4 0 0 16,4 6 0-16,-3-6 0 0,-1 6 0 0,-3 0 0 15,3 0-4-15,1-6-1 0,3 6 0 0,0 6 0 16,0-6 20-16,0 0 17 0,3 0-3 0,1 6-1 16,-4 0-21-16,7 0-5 0,0-6-1 0,0 0 0 15,0 0-90-15,7 9-19 0,7 8-3 0,0-5-1 16</inkml:trace>
  <inkml:trace contextRef="#ctx0" brushRef="#br0" timeOffset="-177003.681">25329 11782 1576 0,'0'0'35'0,"0"0"7"0,0 0 2 0,0 0 0 0,0 0-36 0,0 0-8 0,0 6 0 0,0-3 0 15,4 0 16-15,-4 9 0 0,0-6 1 0,3 2 0 16,1-2-17-16,-4 6 0 0,4-6 0 0,-1 9 0 16,4-7 8-16,-3 1-8 0,-1 0 9 0,1 6-9 15,-1-4 0-15,1 1 0 0,-1 0 0 0,1 3 0 16,-1-4-132-16,1 1-32 0</inkml:trace>
  <inkml:trace contextRef="#ctx0" brushRef="#br0" timeOffset="-176764.052">25340 11559 768 0,'0'0'21'0,"0"0"7"0,0 0-28 15,0 0 0-15,0 0 0 0,0 0 0 16,0 0-36-16,0 0-12 0</inkml:trace>
  <inkml:trace contextRef="#ctx0" brushRef="#br0" timeOffset="-176276.842">25485 11741 1314 0,'0'0'37'0,"0"0"8"0,0 0-36 16,0 0-9-16,-4 6 0 0,4 3 0 0,-3-1 46 0,3 4 7 15,0 0 2-15,0-6 0 0,0 6 3 0,0-4 1 16,3 1 0-16,-3 6 0 0,0-3-36 0,4-3-7 16,-4-1-2-16,3 1 0 0,1 0 40 0,-4 0 8 15,3-3 2-15,-3-6 0 0,4 6-52 0,-4-6-12 16,0 0 0-16,0 0 0 0,0 0 0 0,0 0 0 16,0 0 0-16,0 0 0 0,0-6 54 0,-4-6 8 15,4 0 2-15,-3 0 0 0,3 4-52 0,-4-4-12 16,4 0 0-16,-3-3 0 0,3 4 0 0,-4-1 0 15,1 6 0-15,3 0 0 0,0 0 0 0,0 0 0 16,0 6 0-16,0 0 0 0,0-8 0 0,0 2 0 16,3-3 0-16,-3 9 0 0,0 0 0 0,0 0-18 15,0 0 4-15,4 0 1 16,-4 0-31-16,7 3-5 0,0 6-2 0,0-6 0 0,0 5 36 0,3-2 15 0,-2 0-12 16,2 0 12-1,1 0-28-15,-4 3 1 0,3 0 1 0,1 2 0 0,-4 4-5 16,0-9-1-16,0 6 0 0,0-4 0 0,0 1 17 0,0 3 3 0,0 3 1 0,-3-9 0 15,-1 2 2-15,1-2 0 0,-1 6 0 0,1-6 0 16,-1 3-28-16,-3 0-6 0,0-9-1 16,0 0 0-16,0 0-16 0,0 0-3 0,0 0-1 15,0 0-537-15</inkml:trace>
  <inkml:trace contextRef="#ctx0" brushRef="#br0" timeOffset="-175688.146">25869 11641 1342 0,'0'0'29'0,"0"0"7"0,0 0 0 0,-7 6 3 0,7-6-31 0,-3 0-8 0,-4 6 0 0,-1 0 0 16,8-6 87-16,-3 6 16 0,-4-4 3 15,0 4 1-15,3 0-35 0,-3 0-6 0,0 0-2 0,4 0 0 16,-4-3-30-16,0 0-6 0,3 8-2 0,-3-5 0 16,3-6-14-16,-3 6-4 0,7-6 0 0,-3 0 0 15,3 0-8-15,-7 6 0 0,3 0 0 16,1 0 0-16,3 0 0 0,0 3-9 0,-4-4 9 0,4 1-10 15,0-6 10-15,0 6-10 0,4 0 10 0,-4 0-10 16,0-6 10-16,0 6-10 0,3 3 10 0,-3-9-10 16,0 6 10-16,4-1 0 0,-4 1 0 0,0-6-8 15,0 0 8-15,0 0 0 0,7 3 0 0,-7-3-8 16,3 3 8-16,-3-3-10 0,4 6 10 0,3 0-10 16,-7-6 10-16,0 0-12 0,0 0 12 0,4 0-12 15,3 6 12-15,0-6-8 0,-4 6 8 0,4 0-8 16,0-3 0-16,-3 2 0 0,3-2 0 0,-4 3 0 15,4 0-14-15,-3 0-2 0,-1 9-1 0,1-9 0 16,0-1 10-16,-1 4 3 0,-3-3 0 0,0 3 0 16,0 0 12-16,0 3 0 0,-3-1 0 0,3-5 10 15,-4 6-2-15,0 0 0 0,1-3 0 0,-1 2 0 0,1 1-8 16,-4 0 12-16,3 0-12 0,1-4 12 16,-1-2-12-16,-3 0 0 0,4 0 0 0,3-6 0 15,0 0 0-15,-7 6-11 0,3 0 1 0,4-6 0 0,-7 6-5 0,7-6-1 16,0 0 0-16,0 0 0 15,0 0-12-15,-7 0-2 0,3 0-1 0,4 0-474 16,0 0-95-16</inkml:trace>
  <inkml:trace contextRef="#ctx0" brushRef="#br0" timeOffset="-164704.164">26765 11826 544 0,'0'0'15'0,"0"-6"5"0,0 0-20 0,4-2 0 0,-4-1 0 0,0 3 0 0,0 3 66 0,0-3 10 16,0 6 1-16,0 0 1 0,0-6-52 0,0 6-10 15,0 0-3-15,0 0 0 0,0 0-13 0,0 0 9 16,0 0-9-16,0 0 8 0,0 0 32 0,0 0 5 16,0 0 2-16,0 0 0 0,0 0-7 0,0 0 0 15,0 0-1-15,0 0 0 0,0 0 58 0,0 0 12 16,0 0 3-16,0 0 0 0,0 0-39 0,0 0-7 16,0 0-2-16,0 0 0 0,0 0-27 0,0 0-5 15,0 0-2-15,0 0 0 0,0 0-15 0,-7 6-3 0,0-6-1 0,0 6 0 16,0-6-11-16,0 3 0 0,-4 9 0 0,0-6 0 15,1-3 28-15,-1 2 4 16,-3 1 1-16,0 9 0 0,0-9-21 0,0 6-12 16,0-1 12-16,-1 4-12 0,5 3 0 0,-4-7 0 0,3 1 0 0,1 9 0 15,-1-4 0-15,4-5 0 0,-4 0 0 0,4 6 0 16,0-4 0-16,4-8 0 0,-1 9 0 0,1-6-9 16,-1 0 9-16,4 2 0 0,0-5 0 0,0 6 0 15,0-6 0-15,4 3 0 0,-4-4 0 0,3 1 0 16,-3-6 0-16,4 6 0 0,3 0 0 0,0-3 0 15,-4 3 0-15,4-3 0 0,1 3-8 0,-1 0 8 16,0-6 0-16,0 0-8 0,3 0 8 0,-3 0 0 16,4 0-28-1,-4 0-1-15,4-6 0 0,-1 6 0 0,1-9 49 0,-1 3 11 0,1-3 1 0,-1 3 1 16,1-2-23-16,0-4-10 0,-1 0 8 0,1-3-8 16,-1 1 0-16,-3-1 8 0,4-3-8 0,-4-2 0 15,4-4-26-15,-1 1-10 0,4-4-3 16,-3 4 0-16,0-7 39 0,3 4 0 0,0-4 0 0,0 4 0 15,0-3 0-15,4-4 0 0,-4 4 0 0,0-1 0 16,3-2-12-16,-2 0 12 0,-1-3-10 0,-4-4 10 16,4 1 0-16,-3 3 0 0,0-3 0 0,-4 5 10 0,0 4-10 0,0-1 0 15,-4 4 0-15,1 2 0 0,-4 1 0 0,0 2 0 16,0 4 0-16,-4 2 0 0,1-3 0 0,-1 7 0 16,-3 5 0-16,0 0 0 0,0 0 0 0,4 0 0 15,-5-3 0-15,1 6 0 0,0 0-18 0,-3 6-6 16,3-3 0-16,0 3-1 15,0 6-11-15,0-3-3 0,-1 0 0 16,5 0 0-16,-4 0 39 0,3 5 0 0,1 1 0 0,-1 3 0 0,1-3 0 16,-1-1 0-16,1 7 0 0,-1-3 0 0,4 2 0 0,-3 4 0 0,3-3 0 15,0 5 0-15,0-8 0 0,3 8 0 0,-3 1 0 16,0 5 0-16,0-2 0 0,0-1 0 0,0-2 0 16,0 5 0-16,0-8 0 0,0 14 0 15,0-6 0-15,-3-2 0 0,3-1 0 0,0-2 0 0,0-1 0 0,0-2 0 16,0 2 0-16,0-5 0 0,0 6 0 0,0-4 0 15,0-2 20-15,3-1 11 0,-3 1 2 0,0 3 1 16,4-4-23-16,-1-2-11 0,1 3 10 0,-1-1-10 16,1-8 26-16,-1 6-1 0,1-6 0 0,-4 2 0 15,3-5-25-15,1 0 0 0,-1 0 0 0,-3 0 0 16,4 0-16-16,-4-6-9 16,4 3-2-16,-1 3 0 0,-3-4-8 0,0-2-1 15,4 6-1-15,3-3 0 0,-4 3-22 0,1 0-4 0,3 0-1 0,-4 0 0 16,4 3-51-16,-3-4-10 15,3 1-3-15</inkml:trace>
  <inkml:trace contextRef="#ctx0" brushRef="#br0" timeOffset="-164239.556">27301 11071 1267 0,'0'0'28'0,"-3"6"5"0,3 2 2 0,-4-2 1 0,1 6-36 0,-1-6 0 0,4 0 0 0,-3 6 0 15,3-4 58-15,0 4 5 0,-4 0 1 0,4-6 0 16,0 6-52-16,-3 2-12 0,3-5 0 0,0 6 0 15,0-4 54-15,0-5 8 0,0 6 2 0,0 0 0 16,0 3-52-16,0-10-12 0,3 13 0 0,-3-9 0 16,0 6 0-16,0-1 0 0,0 4 0 0,0-3 0 0,4 2 0 0,-4 1 0 15,0 0 0-15,0-4 0 0,0 1 0 0,0 0 0 16,0-4 0-16,-4-2 0 16,4 0-48-16,0 0-13 0,0-3-3 0,0 6-409 15,0-12-83-15</inkml:trace>
  <inkml:trace contextRef="#ctx0" brushRef="#br0" timeOffset="-163119.736">27665 11165 817 0,'0'0'23'0,"0"9"5"0,0-4-28 0,-4 7 0 0,4-3 0 0,-3 0 0 16,3 3 86-16,-4-7 11 0,4 1 3 0,0 6 0 16,0-3-48-16,0 0-10 0,0 0-2 0,0 2 0 15,0 1-5-15,0-3-2 0,0 3 0 0,0-1 0 16,0 7 15-16,0-6 4 0,0 5 0 0,0 4 0 15,0 3-22-15,0-4-4 0,0 4-1 0,0 2 0 0,-3 4-11 16,3-4-2-16,-4 9-1 0,1-5 0 16,-1 8-11-16,-3-6 0 0,4 3 0 0,-5-2 8 0,5 2-8 15,-4 0 0-15,3 1 0 0,-3-1 0 0,4-3 0 0,-1 4 0 16,1-13 0-16,-1 4 0 0,4-4 47 16,-3 1 13-16,3-7 4 0,-4 4 0 0,4-9-64 0,0-1 0 15,-3-2 0-15,3 3-13 0,0 0 13 0,0-12 10 16,0 0-2-16,0 0 0 0,0 0 45 0,0 0 9 15,0 0 2-15,0 0 0 0,0 0-52 0,0 0-12 16,-4-6 0-16,1 0 0 0,-1-6 0 16,1 0 0-16,-1 4 0 0,0-4 0 0,1-6-17 0,-1 3-7 15,1 1 0-15,-1-1-1 16,4-3-11-16,0 1-3 0,-3-4 0 0,3 4 0 0,-4-4 83 16,4 3 16-16,0 1 3 0,4-1 1 15,-4 0-103-15,3 4-20 0,1-4-4 0,3 3-1 0,-4 4 37 0,1-7 7 0,7 6 2 0,-4-2 0 31,0-1-22-31,3 0-5 0,1 3-1 0,-1 1 0 0,1-4 37 0,0 3 9 0,-1 3 0 16,1 1 0-16,-1-4-11 0,1 6 0 0,-4 6 0 0,0-6 0 16,0 6 11-16,0-6 0 0,0 6-9 0,0 6 9 15,0-6-13-15,-3 6 1 0,3 0 1 0,-4 6 0 16,5-7-22 0,-5 7-5-16,4-3-1 0,0 9 0 0,-3-7 39 0,-1 4 0 0,1 0 0 0,-1 5 0 15,1 1 0-15,-4 0 0 0,3-1 0 0,-3 1 0 16,0-1 0-16,4 1 0 0,-4-1 0 0,3-2 0 15,1 6 0-15,-4-13 0 0,3 4 0 0,1 3 0 16,-4-7 0-16,3 1 0 0,1 3 0 0,0-6 0 16,-4 0 19-16,3-4 11 0,-3-5 2 0,4 6 1 0,-4-6-25 0,0 0-8 15,0 0 0-15,0 0 0 16,0 0-21-16,0 0-11 0,0 0-3 0,0 0 0 16,0 0-74-16,0 0-15 0,3 0-4 0,-3 0 0 0</inkml:trace>
  <inkml:trace contextRef="#ctx0" brushRef="#br0" timeOffset="-162776.279">27965 11856 1036 0,'0'0'23'0,"0"0"5"0,0 0 0 0,0 0 1 0,0 0-29 0,0 8 0 0,0-2 0 0,0 3 0 15,0-3 108-15,-4 9 15 0,4-9 3 0,-3-1 1 16,3 4 1-16,-4 0 1 0,1 0 0 0,3 9 0 16,-4-13-52-16,1 7-10 0,3 0-3 0,-4 3 0 15,4-4-51-15,-4 1-13 0,4 0 0 0,0-3 0 16,-3 0 0-16,3-1 0 0,0 1 0 0,0 0 0 15,0-9 0-15,0 6 0 0,0-6 0 0,0 0 0 16,0 0-48-16,0 0-13 0,0 0-3 0,0 0 0 16,0 0-51-16,0 0-10 0,0 0-3 0,0 0-614 15</inkml:trace>
  <inkml:trace contextRef="#ctx0" brushRef="#br0" timeOffset="-162601.161">27859 11362 1191 0,'0'0'26'0,"0"0"6"0,0 0 0 0,0 9 2 0,0-1-34 0,0 1 0 0,0 3 0 0,3 6 0 31,-3-1-28-31,4-2-12 0,3 14-2 0,-4-8-1 0</inkml:trace>
  <inkml:trace contextRef="#ctx0" brushRef="#br0" timeOffset="-161788.023">28180 11770 1638 0,'0'0'36'0,"0"0"7"0,0 0 1 0,0 0 3 0,0 0-38 0,0 0-9 16,0 0 0-16,0 0 0 0,0 6 21 0,-4 6 3 15,4-6 0-15,0 9 0 0,0-4-24 0,0 7 0 16,0-3 0-16,0 2 8 0,0 1-8 0,0 5 12 16,0 1-4-16,0 2 0 0,0-2-8 0,4 8-10 15,-4-8 10-15,0 5-13 0,0 1 51 0,3 2 10 16,-3-6 3-16,0 4 0 0,0-4-15 0,-3 4-4 16,3-4 0-16,-4 1 0 0,4 2-10 0,-3-3-2 0,-1 1-1 15,4-1 0-15,-3 1-2 0,-1-4 0 16,1 1 0-16,3-7 0 0,-4 4 9 0,1-3 2 0,3-7 0 15,-4 1 0-15,4-3-16 0,-3 3-4 0,3-6 0 0,0-6 0 16,0 0-8-16,0 0 0 0,0 0 0 0,0 0 0 31,0 0-20-31,0 0-5 0,0 0-2 0,0 0 0 0,0 0 27 0,0-12 0 0,0 3 0 0,-4-9 0 16,4 7 0-16,-3-13 0 0,-1 1 0 0,4 2 0 16,-4-11 0-16,4 2 0 0,0 1 0 0,-3-3 0 15,-1-1 0-15,4 10 0 0,-3-15 0 0,-1 8 0 16,4 1 0-16,-3-1 0 0,-4 4 0 0,3-6 0 15,1 2 0-15,3 4 0 0,-4-4 0 0,4-2 0 16,0 8 0-16,0-2 0 0,0 5 0 0,0 1 0 16,7-4 0-16,-3 10 0 0,3-4 0 0,-4 6 0 0,4 0 0 15,0 4 0-15,1-4 0 0,-1 6 0 0,0 0 0 0,0 0 0 16,3 6 0-16,-3-6 0 16,0 6-56-16,4 0-7 0,-4 0-1 0,4-6 0 0,-4 4 52 0,3 2 12 15,1 0 0-15,-1 2 0 0,1-2 0 0,-4 0 0 16,4 6 0-16,-1-6 0 0,1 0 0 0,-4 6 0 15,0-6 0-15,-4 0 0 16,5 6-24-16,-8-6-3 0,3 6 0 0,-3-6 0 16,0 6-8-16,0 6-1 0,0-6-1 0,-3 2 0 0,-1 4 37 15,0 0 0-15,1 0 0 0,-4-4 0 0,0 7 0 0,-4-6 0 16,1 9 0-16,-1-10 0 0,4 1 0 0,-7 0 0 16,3 3 0-16,-3-6 0 0,4 0 44 0,-4-1 16 0,-1-5 3 15,1 6 1-15,-3-6 0 0,3 0 0 16,-1-6 0-16,1 6 0 0,0 0-52 0,4 0-12 15,3 0 0-15,0 0 0 16,-1 0-48-16,8 0-13 0,0 0-3 0,0 0 0 16,0 0 0-16,-3 6 0 0,3 0 0 0,0 0-477 0,7 6-96 0</inkml:trace>
  <inkml:trace contextRef="#ctx0" brushRef="#br0" timeOffset="-161016.22">28413 11832 1198 0,'0'0'26'0,"0"0"6"0,-4 6 0 0,1 6 3 16,3-3-35-16,-4-1 0 0,4 4 0 0,-3 9 0 0,3-7 72 0,0 4 8 16,-4 6 2-16,4-7 0 0,0 7-30 0,-3-4-7 15,3 1-1-15,0-1 0 0,0 1-18 0,0 0-4 16,0-1-1-16,0 7 0 0,0-10 35 0,0 7 6 0,0-4 2 16,0 4 0-16,0-4 0 0,0 4 0 0,0 0 0 15,0 2 0-15,3-3-52 0,-6 1-12 16,3 2 0-16,0 1 0 0,0-6 0 0,-4 5-12 15,4-11 3-15,0 5 0 0,0-5 9 0,0-3 0 0,0-1 0 16,0 1 0-16,0-3 0 0,0-3-8 0,4 0 8 0,-4-6-8 16,0 0 8-16,0 0 0 0,0 0 0 0,0 0 0 15,0 0 0-15,0 0 0 16,0 0 0-16,0 0 0 0,0-12 0 0,-4 3 0 0,4-5 0 0,0-1 0 16,-4-12-8-16,1 7 0 0,3-7 0 0,-4-2 0 15,4 2 8-15,-3-5 0 0,-1 9 0 0,1-7-8 16,-1 7 8-16,1 2 0 0,-1-2 0 0,1 2 0 15,-1-2 11-15,-3-1-3 0,4 3 0 0,-1 4 0 16,1-10 20-16,-1 10 3 0,1-10 1 0,-1 7 0 16,4-7-20-16,0 7-3 0,0-4-1 0,4 6 0 15,-1-8-8-15,1 8-11 0,-4 1 3 0,7-4 0 0,-4 6 8 16,1 1 0-16,3 2 0 0,-4-3 0 0,4 6-19 0,-3 4-1 16,3-1-1-16,-4-6 0 0,4 9 21 15,-3 3-9-15,3-6 9 0,-3 6 0 16,-4 0-12-16,10-6 12 0,-6 6-12 0,-1 0 12 0,4 6-13 15,0 0 4-15,-3 0 1 0,3 3 0 0,0-6-8 0,0 5 0 16,0-2-1-16,4 6 0 16,-4-6 3-16,3 0 1 0,1 3 0 0,-4-1 0 0,4-2-2 0,-4 3 0 15,3 0 0-15,-3 6 0 0,0-4 5 0,0 1 1 16,-3-3 0-16,-1 6 0 0,1-6-3 0,-4 2 0 16,0-2 0-16,0 6 0 0,0-6 0 0,-4 2-1 15,1 1 0-15,-4-6 0 0,3 3 13 0,-3 0 12 16,0-3-3-16,-3-1 0 0,3-2 13 0,-4 0 2 15,4 0 1-15,-4 0 0 0,1-3-25 0,-1 0 0 0,1 0 0 16,-5-3 0-16,5 3-12 0,-4-3-7 0,3-3-1 0,1 4-1 31,-1-1-6-31,0 0-1 0,4 0 0 0,0-3 0 16,7 6-60-16,-7-3-12 0,7 3-2 0,0 0-1 0</inkml:trace>
  <inkml:trace contextRef="#ctx0" brushRef="#br0" timeOffset="-160433.355">28737 11932 1249 0,'0'0'27'0,"0"0"5"0,0 0 2 0,0 0 2 16,0 0-28-16,0 0-8 0,0 0 0 0,0 0 0 0,0 0 108 0,0 0 20 15,0 0 4-15,-7 0 0 0,7 0-54 0,0 0-11 16,-7 0-3-16,0 0 0 0,7 0-51 0,-7 0-13 16,0 3 0-16,7-3 0 0,-7 0 0 0,0 3 0 0,3 3 0 0,4-6 0 15,-7 3 26-15,4 6 2 0,-1-4 1 0,1 1 0 16,-1 0-29-16,1 0 0 0,3 0 0 0,-4 6 0 31,1-3-22-31,3 2-4 0,0-5-1 0,0 6 0 0,0-3 27 0,0-3 0 16,0 2 0-16,0-8 0 0,0 6 0 0,3 0 0 0,1 3 0 15,-1-3 0-15,-3-6 18 0,7 6 9 16,-3 0 1-16,3-3 1 0,0 0-21 0,0-1-8 0,0 1 0 0,4-3 0 16,-4 3 0-16,0-3 0 0,3-3 0 0,-3 3 0 15,4 0 0-15,-4-3 0 0,0 1 0 0,-3-1 0 16,3 0 0-16,0-3-8 0,-4 0 8 0,1-6 0 15,-1 6-9-15,1-3 9 0,-4-2-13 0,0-1 5 16,3 0 8-16,-3-3 0 0,-3 1 0 0,-1-1 0 16,4 3-17-16,-3 1-2 0,-4-7 0 0,0 6 0 15,3 3 19-15,-3-2 0 0,4 5 0 0,-5-9 0 16,1 9 0-16,0-3 0 0,0 3 0 0,0 1 0 0,0 2 0 16,-3-3 0-16,-1 0 0 0,4 6 0 15,-4-6 0-15,1 6 0 0,3 6 0 0,0-6 0 0,-4 6 0 16,4 3 0-16,0-4 0 0,0 7 0 15,3 0-55-15,-3 6-7 0,4-4-2 0,3 1-477 16,0 6-96-16</inkml:trace>
  <inkml:trace contextRef="#ctx0" brushRef="#br0" timeOffset="-159300.402">28924 11856 1728 0,'0'0'38'0,"0"0"8"0,0 0 2 0,0 0 0 0,0 0-39 0,0 0-9 0,0 0 0 0,0 0 0 16,0 0 53-16,0 0 9 0,0 0 2 0,0 0 0 15,0 0-52-15,0 0-12 0,-3 8 0 0,-1 1 0 16,1 0 0-16,3 3 0 0,-4 0 0 0,4-1 0 16,0 1 18-16,0 6 1 0,0-4 0 0,4 1 0 15,3 3-2-15,0-1 0 0,3 1 0 0,-3 0 0 16,4-1-9-16,0 4-8 0,-1-6 12 0,4 5-12 16,-3 1 0-16,3-4 0 0,-3 4 0 15,3 3 0-15,-4-7 8 0,-3 1-8 0,0 2 0 0,0 4 0 16,0-6 0-16,-3 2 0 0,0-2 0 0,-1-1 0 15,-3 4 8-15,4-3-8 0,-4-1 12 0,0 1-12 16,-4 0 0-16,4 2 0 0,-3-8 0 0,-1 3 0 16,0 2 0-16,1-5 8 0,-1 0-8 0,1-3 0 15,-1 2 0-15,4-2 0 0,-3 0 0 0,3-3 0 16,0-6 39-16,0 0 1 0,0 0 0 0,0 0 0 16,0 0-20-16,0 0-4 0,0 0-1 0,0 0 0 0,0 0 21 15,0 0 4-15,0 0 0 0,0 0 1 0,0 0-33 0,0 0-8 16,0 0 0-16,0 0 0 0,-4-9 0 15,1 3 0-15,-1-3 0 0,1-8 0 0,-1 2-14 16,1-6-2-16,-1 1 0 0,1-1 0 0,-1-5 16 0,1 2 0 16,-1-2-10-16,-3-1 10 15,3 7 0-15,1-7 0 0,-4 7 0 0,0-1 0 16,3-2 0-16,-3 5 0 0,4-3 0 0,-1 1 0 0,-3-1 0 0,0 7 0 16,4-7 0-16,-1 3 0 0,0 4-11 0,1-7 3 15,3 6 0-15,-4 1 0 0,1-1-2 0,3-3 0 16,0 4 0-16,0-4 0 0,0 6 0 0,0 0 0 15,0-5 0-15,0-1 0 0,0 3 10 0,3-2 0 16,1-1-9-16,-1 1 9 0,1 2-9 0,0 3 9 0,-1-6-12 0,1 7 12 16,-4-4-17-16,3 3 3 0,1 6 1 0,-1-2 0 15,1 2 1-15,-1-3 0 0,1 6 0 0,-1 0 0 16,1 0-6-16,-4 3-1 0,0 0 0 0,0 0 0 16,7 3 0-16,0 0 0 0,0 0 0 0,-3 9 0 31,3-7-5-31,0 7-2 0,0-6 0 0,0 6 0 0,0 8 10 0,-4-2 1 0,4 0 1 15,-3-4 0-15,-1 1 14 0,1-6 0 16,-1 9 0-16,1-10 0 0,-4 1 0 0,4 3 0 0,-4 3 0 16,-4 2 0-16,4-8 20 0,-4 6 11 0,4-6 1 0,-3-1 1 15,-1 1-20-15,1-3-4 0,-1 0-1 0,-3-6 0 16,4 6-8-16,-4-3 0 0,-4-3 0 0,4 0 0 16,-3 0 0-16,2 0-11 0,1-3 3 0,-3 3 0 15,-1-6-20-15,1 6-4 0,-1-6-1 16,-3 0 0-16,3 6 17 0,1-9 4 0,-4 7 1 0,3-4 0 15,0 3-8-15,4-3-1 0,4 0-1 0,3 6 0 16,0 0-71-16,0 0-13 0,0 0-3 0,0 0-1 0</inkml:trace>
  <inkml:trace contextRef="#ctx0" brushRef="#br0" timeOffset="-158745.034">29224 11926 1265 0,'0'0'36'0,"0"0"8"0,0 0-36 0,0 0-8 16,0 0 0-16,0 0 0 0,0 0 102 0,0 0 18 0,0 0 4 0,0 0 1 15,0 0-46-15,0 0-10 0,0 0-1 0,0 0-1 16,0 0-29-16,-3 3-6 0,3-3 0 0,-7 6-1 16,-1 3-15-16,1-3-2 0,0 5-1 0,4-5 0 15,-1 0 3-15,1 0 0 0,-4 6 0 0,3 0 0 16,1-4-16-16,-1 4 9 0,1-6-9 0,-1 6 8 16,4-3-8-16,-3-3 0 0,3 2 0 0,0 1 0 0,0-3 0 0,0 6-11 15,0-3 3-15,0-4 0 16,0-5 8-16,0 0 0 0,0 0 0 0,3 3 0 0,1 0 0 15,3 0-10-15,-4 0 10 0,8-3 0 0,-1 0-16 16,-3 0 3-16,4 0 1 0,-4-3 0 16,4 0-13-16,-1-3-3 15,-3 1 0-15,0-4 0 0,4-3 12 0,-4 0 3 0,4 1 0 0,-4-1 0 16,-4-3 13-16,1-3-9 0,-1 1 9 0,-3-1-8 0,0 3-2 0,0-11 0 16,-3 8 0-16,-1 7 0 0,1-13-6 0,-4 9 0 15,0 4-1-15,-1-1 0 0,1 0 17 0,0 3 0 16,0 3 0-16,0 1 0 0,-3-1 0 0,3 3 0 15,0 3 0-15,3-6 0 0,4 6-21 0,-7 6 2 16,7-6 1-16,-7 3 0 16,3 5-12-16,-3 1-2 0,4 0-1 0,-1 3 0 15,1 5-19-15,-1-5-4 0,4 3-1 0,-3 3 0 16,3-10 11-16,0 4 2 0,0 0 1 0,0 6 0 16,3-13 8-16,-3 1 2 0,0-6 0 0,4 6 0 0</inkml:trace>
  <inkml:trace contextRef="#ctx0" brushRef="#br0" timeOffset="-158282.533">29429 11421 1134 0,'0'0'24'0,"0"0"6"0,0 0 1 0,0 0 1 0,0 0-32 15,0 0 0-15,0 0 0 0,0 0 0 0,-7 8 61 0,3-2 6 16,1 0 1-16,-1 0 0 0,1 3-4 0,3 3 0 15,0-1 0-15,0-2 0 0,-4 3-10 0,8 0-2 0,-4 11-1 0,0-11 0 16,0 11-15-16,3-2-2 0,1 3-1 0,-1 2 0 16,1-2 38-16,-1-4 7 0,1 4 2 0,-1-1 0 31,1 4-112-31,-1 2-23 0,1-5-4 0,-1 2-1 0,4 3 50 0,-7 4 10 16,4-7 0-16,-1 9 0 0,1-11 0 0,0 8 0 15,-1-5 8-15,-3-1-8 0,4 4-12 0,-4-4-4 0,3 1-2 0,-3 2 0 31,0-3-10-31,-3-5-3 0,3-3 0 0,0-1 0 16,-4 7-23-16,4-12-5 0,0-1-1 0,0 4 0 16,4-3-12-16,-4-6-2 0,0-6-1 0,0 0 0 0,0 0-57 15,0 0-12-15,0 0-3 0</inkml:trace>
  <inkml:trace contextRef="#ctx0" brushRef="#br0" timeOffset="-157992.146">29238 11826 1411 0,'0'0'31'0,"0"0"6"0,0 0 2 0,0 0 1 0,0 6-32 0,-3 0-8 15,3-6 0-15,0 0 0 0,0 0 100 0,0 0 20 16,0 0 3-16,0 0 1 0,0 0-62 0,0 0-12 15,7 0-2-15,-4 0-1 0,4 6-28 0,0-6-6 16,0 0-1-16,4 0 0 0,0 0-12 0,-4-6 0 16,0 6 0-16,3 0 0 0,1 0 0 0,-1 6 0 0,1-6 0 15,0 0 0-15,-1 0 0 0,1 6-18 0,3-6 4 0,0 3 1 32,4 0-61-32,-4-3-12 0,3 0-2 0,-2 0-458 0,2 0-91 15</inkml:trace>
  <inkml:trace contextRef="#ctx0" brushRef="#br0" timeOffset="-157371.724">29743 11867 1814 0,'0'0'40'0,"0"0"8"0,0 0 1 0,-7 0 3 0,0-3-42 0,-4 3-10 0,4 0 0 0,0 3 0 0,-4-3 55 0,1 3 9 16,-1 0 1-16,1-3 1 0,-1 3-31 0,0 3-7 15,1-3 0-15,-1 6-1 0,4-3-15 0,0 5-2 16,-3-5-1-16,2 6 0 0,1 3-9 0,0-3 0 15,4-1-10-15,-4 4 10 0,3 3-11 0,-3-7 11 0,4 7-12 0,3-3 12 16,-4-3 0-16,4-1-8 0,0 7 8 0,0-6 0 16,0-1-8-16,4-2 8 15,-4 6-12-15,3 0 12 0,1-9-11 0,-1 2 11 16,1 1-10-16,-1 0 10 0,1 0-8 0,-1-6 8 16,1 3 0-16,3 0-9 0,-4-1-1 0,1-5 0 0,3 0 0 15,-3 0 0-15,-4 0 10 0,7 0 0 0,0-5-9 0,0-1 9 16,0 0 0-16,0 3 0 0,0-3 10 15,0-6-10-15,4 3 13 0,-4 1-4 0,3-4-1 0,-3-3 0 16,0 0-8-16,4 4 0 0,-4-4 0 0,0-3-11 16,0 1-2-16,-3 5-1 0,-1-3 0 0,1 3 0 31,-1-2-20-31,1 2-4 0,-4 0-1 0,3 6 0 0,-3-5 11 0,0 5 3 0,0 0 0 0,0 6 0 16,0 0 25-16,0 0-8 0,0 0 8 0,0 0 0 15,0 0 0-15,0 0 0 0,0 0 0 0,0 0 0 16,-3 6 0-16,-1 5 0 0,1-5 0 0,3 3 0 15,-4 6 0-15,4 0 0 0,-3 2 0 0,3-2-8 16,0-3 8-16,0-1 0 0,0 1 0 0,0 6 0 16,3-9 0-16,-3 2 0 0,4 1 0 0,-4 0 0 0,3 0 0 15,1-1 0-15,-1-2 0 0,4 6 0 16,-3-6-30-16,3 3-10 0,3-7-3 16,-2 1-462-16,-1 0-93 0</inkml:trace>
  <inkml:trace contextRef="#ctx0" brushRef="#br0" timeOffset="-156539.294">29856 12041 1220 0,'0'0'27'0,"0"9"5"0,3-1 2 0,-3-2 0 0,0 3-34 0,4 3 0 0,-4 0 0 0,3-6 0 15,-3 2 107-15,0 1 14 0,4 3 3 0,-4-3 1 16,0-965-62-16,0 1932-13 0,-4-964-2 0,4 3-1 15,0 0-34-15,0-4-13 0,0-5 11 0,0 9-11 16,-3-6 17-16,3-3-2 0,0-6-1 0,0 0 0 16,0 0-1-16,0 0 0 0,0 8 0 0,0-8 0 0,0 0 6 0,0 0 1 15,0 0 0-15,0 0 0 0,0 0-20 0,0 0 0 16,-4-6 0-16,1-2 0 0,-1-1-15 0,4 0-3 16,-3-3-1-16,3 6 0 0,-4-8 19 0,4 5 0 15,0-3 0-15,-4 3 0 0,4 3 0 0,0-5-10 16,0 5 10-16,4-3-8 0,-4 0-5 0,0 3-1 15,0 6 0-15,0-6 0 0,0 0 14 16,0 6-12-16,0-5 12 0,4 2-12 0,-1-3 3 0,-3 6 1 16,4 0 0-16,-1-6 0 0,1 0 8 0,3 6 0 15,-4-9 0-15,-3 9 0 0,0 0 0 0,7 0-10 16,0 3 10-16,-3-3-10 16,-4 0-23-16,7 6-5 0,0 0-1 0,-4 0 0 0,5 0 22 15,-5-6 4-15,1 3 1 0,-1 5 0 0,1-2 3 0,-1 3 1 0,1 0 0 0,-1 0 0 16,-3-3 8-16,0 5 8 0,0-5-8 0,0 3 11 15,-3 3-11-15,3-3 0 0,0 0 0 0,0-4 8 16,0-5 4-16,0 0 0 0,0 0 0 0,0 0 0 16,0 0 16-16,0 0 3 0,0 0 1 0,0 0 0 15,0 0-5-15,0 0-1 0,0 0 0 0,-4 0 0 16,4-11-26-16,0 5 0 0,4-3 0 0,-4-3 0 16,0 3 0-16,3 1 0 0,-3 2 0 0,4-6 0 15,-4 0-16-15,0 3 5 0,3 0 1 0,1 4 0 16,-4-4-2-16,0 3 0 0,0 6 0 0,3-6 0 15,-3 6-11-15,0 0-2 16,0 0-1-16,0 0 0 0,0-6 26 0,0 6 0 0,0 0 0 0,0 0 0 16,0 0 0-16,0 0 0 0,0 0 9 0,0 0-9 15,0 0 23-15,0 0-3 0,0 0 0 0,0 0 0 16,7 6-20-16,-3-6 0 0,-4 0 0 0,3 12 0 0,5-6 0 0,-5-3 0 16,1 0 0-16,-4 2 0 0,3 1 0 15,-3-6 0-15,4 6 0 0,-1 0 0 0,-3 3 0 0,4-3 0 16,-1 0 0-16,-3 5 0 0,0-8 0 0,0 6 0 15,0 0 0-15,0 0 0 16,0-3-18-16,0 3-8 0,0 2-2 0,0-5 0 16,0-6-32-16,0 0-6 0,4 6-2 0,-4 0-617 0</inkml:trace>
  <inkml:trace contextRef="#ctx0" brushRef="#br0" timeOffset="-155876.076">30131 12050 1090 0,'0'0'24'0,"-4"8"4"0,4-2 2 0,0 3 2 0,0-3-32 0,0 6 0 0,-3-6 0 0,3 0 0 0,0-1 86 0,0-2 11 16,0 3 3-16,0-6 0 0,3 9-40 0,-3-9-8 15,4 9-2-15,-4-3 0 0,0-6-19 0,3 6-4 16,4-6-1-16,-3 6 0 0,3-6 11 0,-4 0 3 16,4 5 0-16,1-5 0 0,-1-5-23 0,0 5-4 0,0 0-1 15,-4 0 0-15,4 0-12 0,0-6 0 0,-3 6 0 0,3 0 0 16,0-6 0-16,-3 6-16 0,-1-9 3 0,4 0 1 16,-3 3 3-16,-1 0 1 15,-3 0 0-15,4 1 0 0,-4 2 8 0,3-3-10 0,-3-6 10 0,0 6-10 16,0-3 10-16,-3 3-13 0,3-2 5 0,-7-1 8 31,3-3-43-31,-3 6-1 0,4-9 0 0,-5 7 0 16,5-7 16-16,-4 6 4 0,-4 0 0 0,4 3 0 0,0 1 6 0,0-1 2 0,4 0 0 0,-4 0 0 15,7 6 16-15,-8 0 0 0,8 0 0 0,-7 6 0 16,4-3 0-16,-1 6 0 0,-3-4 0 16,4 7 0-16,-1-3 0 0,4 6 9 0,-3-1-1 0,-1-2 0 15,4 6 18-15,0-3 3 0,-3-4 1 0,3 7 0 16,0-6 18-16,0 2 4 0,0-2 1 0,0 6 0 15,0-6-25-15,0-7-6 0,3 7-1 0,1 0 0 16,-4-3-4-16,3 3-1 0,1-7 0 0,3 1 0 16,0 0-16-16,0 3 0 0,4-3 0 0,-4 0 0 15,3-3-20-15,-3 3-7 0,4-6-1 0,-1 5-1 16,1-5-91-16,0 3-19 0,-1-6-3 16,1 3-1-16</inkml:trace>
  <inkml:trace contextRef="#ctx0" brushRef="#br0" timeOffset="-155321.954">30551 11879 1432 0,'0'0'32'0,"0"0"6"0,0 0 2 0,0 0 0 0,-7-3-32 0,7 3-8 0,-8-3 0 0,1 3 0 16,-3-3 74-16,3 3 14 0,-4 3 2 0,4 0 1 16,-3 0-35-16,2 3-8 0,-2 3 0 0,3-3-1 15,-4 5-19-15,4-5-4 0,-3 3-1 0,3 0 0 16,-4 6-9-16,4-4-2 0,0 1 0 0,0 0 0 15,0 3-12-15,3-4 0 0,1 1 0 0,-1 3 0 16,1-6 0-16,-1 2 0 0,-3-2 0 0,7-3 0 16,-3 6 12-16,3-6 0 0,0-6 0 0,0 6 0 15,0-6 1-15,0 0 0 0,3 6 0 0,-3-6 0 0,0 0-13 16,0 0 0-16,0 0 0 0,0 0 0 0,4 5-19 16,-4-5 3-16,7 3 1 0,0 0 0 0,-7-3 7 15,7 3 8-15,0-3-13 0,0 3 5 0,-4 0-12 16,-3-3-3-16,0 0 0 0,7 3 0 0,0 3 3 15,-7-6 0-15,4 3 0 0,-4-3 0 16,4 6-2-16,-1 0 0 0,-3-6 0 0,4 6 0 0,-4 2 12 0,3 1 10 16,-3 0-13-16,0 0 5 0,0 0 8 0,-3 2 0 15,3-5 0-15,-4 6 0 0,1-3 0 0,-1 3 0 16,0-1-9-16,1 7 9 0,-4-6 8 0,0 2 5 16,0 10 2-16,0-12 0 0,-4 2-15 0,1 4 0 15,-1-3 0-15,-3-1 0 16,3-8-50-16,1 6-13 0,-1-6-2 0,1 3-1 15,-5-6-80-15,1 3-16 0</inkml:trace>
  <inkml:trace contextRef="#ctx0" brushRef="#br0" timeOffset="-143437.014">12181 13046 746 0,'0'0'20'0,"0"0"7"0,0 0-27 0,0 0 0 0,0 0 0 0,0 0 0 15,0 0 62-15,0 0 7 0,-7 0 2 0,7 0 0 16,-7-3 5-16,7 3 2 0,-7-6 0 0,0 3 0 16,7 3-6-16,-7-2-2 0,0-1 0 0,0-3 0 15,7 6-2-15,-7 0 0 0,-4-6 0 0,4 6 0 0,-3 0-21 16,3 0-5-16,0 0-1 0,0 6 0 0,0-6-33 0,-1 6-8 16,1-6 0-16,0 3 0 0,-3-1 0 0,3 1 0 15,0 3 0-15,0 0-11 0,0 0 11 0,0 0-10 16,3 6 10-16,-3-1-10 0,0-5 10 0,0 3-10 15,3 3 10-15,-3 3-10 0,4-7 10 16,-4 4 0-16,3 0 0 0,-3 0 0 0,4-1 0 0,-1 1 0 16,-3 3 0-16,3-3 0 0,1-1 14 0,-1 4-2 15,1 3 0-15,-1-6 0 0,1 2 2 0,-1 4 0 16,4 0 0-16,-3-1 0 0,-1 1-5 0,4-4-1 16,0 4 0-16,0 3 0 0,0-4-8 0,0 7 0 15,0-6-12-15,4-1 12 0,-1 4 0 0,1-4 0 16,-1 4 0-16,1 2 0 0,-1-5 0 0,1 0 0 0,3-1 12 0,-4 4-4 15,1-6-8-15,3-1 0 0,-3 7 0 0,3-9 0 16,-4-1 0-16,4 7-11 0,-3-6 3 0,-1 3 0 16,4-4 8-16,-3-2 0 0,-1 3 0 0,1-3 0 15,3 0 0-15,-3-4 0 0,-1 7 0 0,1-6 0 16,-1-3 0-16,-3-3 0 0,4 3 0 0,-4-3 0 16,3 3 0-16,-3-3 0 0,0 0 0 0,7 0 0 15,0-3 0-15,0 3 0 0,0-3 0 0,-3 0 0 16,3-3 15-16,-4-6 5 0,5 7 0 0,-5-1 1 15,4 0-33-15,-3 0-8 0,3-3 0 0,-4 3-1 16,1 0 21-16,3 0 0 0,-4 1 0 0,1-1 0 16,-1 0 15-16,1 0 7 0,-1 3 2 0,-3 3 0 15,4-6-39-15,-4 6-7 0,3-3-2 0,1 0 0 16,0-3 39-16,-4 6 7 0,0-6 2 0,0 6 0 16,3-2-24-16,-3 2 0 0,4-3 0 0,-4 3 0 0,3-6 0 15,-3 6 0-15,0 0 0 0,0 0 0 0,0 0 0 16,0 0 0-16,0-6 0 0,0 6-12 0,0 0 12 0,0 0 0 15,0 0-9-15,0 0 9 0,0 0 0 0,0 0 0 16,0 0-9-16,0 0 9 0,0 0-10 0,0 0 2 16,0 0 0-16,0 0 0 0,0 0 8 0,0 0-10 15,0 12 10-15,0-7-10 0,0 1 10 0,0 9 0 16,0-6 0-16,0 6-8 16,0-10 8-16,0 10 0 0,4-3 0 0,-4 0 0 0,0-1 0 0,3 7 0 15,-3-9 8-15,4 3-8 0,-1 2 0 0,1 1 0 16,-1-9 0-16,1 3 0 15,-1-3-28-15,1-1 0 0,-1 1 0 0,1 0 0 16,-1-3-144-16,-3-3-28 0</inkml:trace>
  <inkml:trace contextRef="#ctx0" brushRef="#br0" timeOffset="-142994.119">12037 13484 576 0,'0'0'12'0,"0"0"4"0,0 0 0 0,0 0 0 0,0 0-16 0,-7-3 0 16,7 3 0-16,-4-3 0 15,4 3 81-15,-7-3 14 0,7 3 2 0,0 0 1 16,-3-2-3-16,-1-4-1 0,4 6 0 0,0 0 0 0,0 0-24 0,0 0-5 16,-7 0-1-16,7 0 0 0,0 0 26 0,0 0 5 15,0 0 1-15,0 0 0 0,0 0-52 0,0 0-9 16,0 0-3-16,0 0 0 0,0 0-32 0,0 0 0 16,0 0 0-16,0 0 0 0,0 0 0 0,0 0 0 15,0 6 0-15,4 2 0 0,-1-5 0 0,1 3 0 16,3 0 0-16,0-3 0 0,0 0 0 0,0 0 0 0,3-3 0 0,-3 6 0 15,4-6 0-15,0 0 0 0,-1-6 0 0,1 6 0 16,-1-3 10-16,1 3-10 0,0-3 8 0,-1 0-8 16,1 3 0-16,-1-6-16 0,-3 6 3 0,4 0 0 31,0-3-15-31,-1 0-4 0,1 0 0 0,-1 3 0 16,4-3-48-16,1 0-11 0,-1 1-1 0,0 2-389 0,3-6-78 0</inkml:trace>
  <inkml:trace contextRef="#ctx0" brushRef="#br0" timeOffset="-142404.521">12442 13443 1160 0,'0'0'32'0,"0"0"9"0,0 0-33 0,0 0-8 16,0 0 0-16,0 0 0 0,0 0 53 0,0 0 9 16,0 12 2-16,-3-6 0 0,3-6-19 0,0 6-3 15,0 0-1-15,0 2 0 0,0-8 5 0,0 9 1 16,3 0 0-16,-3 3 0 0,0-12-24 0,0 6-5 15,4 5-1-15,-4-5 0 0,4 6-17 0,-4-6 0 16,3 3 0-16,-3 2 0 0,4-5 55 0,-4 6 7 16,3-3 2-16,-3 0 0 0,4 0-52 0,-4-1-12 0,3 7 0 0,-3-9 0 15,4 3 0-15,-4 0 0 0,3-1 0 16,1 4 0-16,-1 0 0 0,-3-6 0 0,4 6 0 16,-1-7 0-16,1 1 34 0,-1 6 4 0,1-3 1 15,-1 3 0-15,1-6-31 0,3-1-8 0,-3 1 0 0,-1 0 0 16,4-3 8-16,-3 3 0 0,-1-3 0 0,4 0 0 15,0 0-8-15,-3 0 0 0,3 0 0 0,0 0 0 16,0-3 0-16,0 0 8 0,0 0-8 0,0 0 8 16,0 0 4-16,0 0 0 0,0-3 1 0,0 3 0 15,-3-6-13-15,3 6 0 0,0-3-9 0,-3-3 9 16,3 0 0-16,0 0 0 0,-4-3 0 0,4 4 10 16,-3-1-10-16,-1 0 0 0,1 0 0 0,-1 0 0 15,1-3 0-15,-1-3 0 0,-3 7 0 0,4-7 0 16,-4 6 0-16,3-3-16 0,-3-3 4 0,0 4 1 15,0-1-44-15,0 3-9 0,0 0-1 0,-3 0-1 16,3-9-40-16,0 7-8 0,-4 2-2 0,4 0 0 16,0-3-32-16,4 3-8 0,-4 0 0 0,0 0-1 0</inkml:trace>
  <inkml:trace contextRef="#ctx0" brushRef="#br0" timeOffset="-142057.979">12894 13543 1242 0,'0'0'35'0,"0"0"9"0,0 0-36 0,0 0-8 0,-4 9 0 0,4-9 0 16,0 6 93-16,-3 3 17 0,3 2 3 0,0-5 1 15,0 9-65-15,0-6-13 0,0 2-2 0,0 4-1 16,0-3-5-16,0-6 0 0,0 3-1 0,3 2 0 16,-3-5-27-16,0 6 0 0,4-6 0 0,-4 0 0 15,4 0 0-15,-4-6 0 0,0 6 0 0,0-6 0 16,3 3-16-16,-3-3-9 0,4 5-2 0,-4-5 0 15,0 0-75-15,3 3-15 0,-3-3-3 0,0 0-1 0</inkml:trace>
  <inkml:trace contextRef="#ctx0" brushRef="#br0" timeOffset="-141884.59">12788 13220 1321 0,'0'0'28'0,"0"0"7"0,0 0 1 0,0 0 2 0,0 0-30 0,0 0-8 0,0 0 0 0,0 0 0 15,0 0 0-15,0 0 0 0,0 0 0 0,0 0-390 16,0 0-79-16</inkml:trace>
  <inkml:trace contextRef="#ctx0" brushRef="#br0" timeOffset="-141458.771">13035 13017 1267 0,'0'0'28'0,"0"0"5"0,0 0 2 0,0 0 1 0,0 0-36 16,0 0 0-16,0 0 0 0,-3 6 0 0,3-6 109 15,0 9 15-15,-4-4 4 0,4 7 0 0,0-3-84 0,0 6-17 16,4-4-3-16,-4 4-1 0,3 0 14 0,1 5 3 16,-1-2 1-16,1 3 0 0,3-4-41 0,0 10 0 15,-4-4-11-15,4 7 3 0,0-4 8 0,1 4 8 16,-1-7-8-16,0 9 11 0,0-2-11 0,0-4 0 15,0 4 0-15,0-7 0 0,0 4 0 0,0-7 8 16,0 7-8-16,-3-1 0 0,-1-5 0 0,1 2 0 16,-4-2 0-16,0-1 0 0,3 1 0 0,-3 0 0 15,0-1 0-15,0 1-11 0,0-4 11 0,0 1 0 16,-3-6 0-16,3-1-8 0,0 4 8 0,0-9 0 16,0-6-9-16,0 0 9 15,0 0-40-15,0 0-3 0,0 0-1 0,0 0 0 16,0 0-28-16,0 0-5 0,3-6-2 0,1-9-628 0</inkml:trace>
  <inkml:trace contextRef="#ctx0" brushRef="#br0" timeOffset="-141036.873">13293 13034 843 0,'0'0'24'0,"0"0"5"0,0 0-29 0,0 0 0 16,0 0 0-16,0 0 0 0,0 0 64 0,0 0 8 15,0 0 0-15,-4 9 1 0,1-3-20 0,-1 0-4 16,4 3-1-16,-3 6 0 0,3-4-4 0,-4-5 0 15,4 6-1-15,0 3 0 0,0-4-1 0,0 7 0 16,-3 0 0-16,3-1 0 0,3 4-13 0,-3 2-2 16,4-2-1-16,-1 8 0 0,1-978-6 0,3 1948 0 15,-4-972-1-15,1 2 0 0,3-5-8 0,-4-1-2 16,4 4 0-16,0-4 0 0,-3 4-9 0,3-10 0 16,-3 7 9-16,-1-4-9 0,1 7 0 0,-1-9 8 0,1 5-8 0,-1-2 0 15,-3-4 8-15,4 7-8 0,-4-7 8 0,3 4-8 16,-3 3 0-16,0-7 0 0,0-2 0 0,0 0 0 15,0 5-9-15,0-11-7 0,0 3 0 0,0-3-1 32,0 2-63-32,0-11-12 0,0 0-2 0,0 0-358 0,0 0-72 0</inkml:trace>
  <inkml:trace contextRef="#ctx0" brushRef="#br0" timeOffset="-140413.868">13511 13552 1497 0,'0'0'32'0,"0"0"8"0,0 0 0 0,0 0 4 0,0 0-36 15,0 0-8-15,-7-3 0 0,7 3 0 0,-3-3 80 0,3 3 15 16,0 0 2-16,-7 0 1 0,7 0-17 0,0 0-3 16,-7 0-1-16,7 0 0 0,-11 0-48 0,11 0-9 0,0 0-3 0,-7 0 0 15,7 0-17-15,-7 3 0 0,0 0 0 16,7-3 0-16,-7 3 0 0,0 3 0 0,7-6 0 0,-7 6 0 31,3-1-20-31,-3 1-5 0,4 6-1 0,-1-6 0 16,1 6-9-16,3-1-1 0,-4 4-1 0,4 3 0 0,0-6 37 0,-3 2 0 0,3 4 0 15,0 0 0-15,0-7 0 0,3 7 0 0,-3-3-9 0,0-4 9 16,4 4 0-16,-1-3 0 0,1-3 0 0,-4 0 0 16,3-4 0-16,-3-5 0 0,4 12 0 0,-4-12 0 15,0 0 18-15,7 6 4 0,-7-6 1 0,0 0 0 16,3 0-6-16,-3 0-1 0,7-6 0 0,-3 0 0 16,-1-3-16-16,1 4 0 0,-1-4 0 0,1 0 0 15,-4 0 8-15,0-6-8 0,4 10 12 0,-4-10-12 16,0 6 0-16,3 0 0 0,-3-3 0 0,0 7 0 15,0-7 0-15,0 6 0 0,0 0 0 0,0 0-12 16,0 6 12-16,0-9-9 0,0 6 9 0,0 3-8 16,0 0-22-1,0 0-4-15,0 0-1 0,0 0 0 0,0 0 35 0,0 0 11 0,0 0 0 0,0 0 0 0,0 0-29 16,0 0-6-16,0 0 0 0,0 0-1 0,0 0 9 16,0 0 3-16,4 6 0 0,-1 3 0 15,-3-9-19-15,4 9-4 0,-1-3-1 0,1 6 0 16,-1-4 37-16,-3 4 0 0,4 0 0 0,-1 0 0 0,1-1 17 0,-1 7 11 15,4-6 3-15,-3 3 0 16,3 2-50-16,-3-8-9 0,3 0-3 0,0 0 0 16,3-1-129-16,-3 4-25 0,7 3-6 0,-3-6-1 0</inkml:trace>
  <inkml:trace contextRef="#ctx0" brushRef="#br0" timeOffset="-139848.766">13603 13572 1036 0,'0'0'23'0,"0"0"5"0,0 0 0 0,0 0 1 0,0 0-29 0,0 0 0 0,0 0 0 0,0 0 0 16,0 0 57-16,0 0 6 0,0 0 1 0,0 0 0 15,0 0 0-15,0 0 0 0,0 0 0 0,0 0 0 0,0 0 29 0,-3 6 7 16,3-6 0-16,0 6 1 0,0-6-59 0,-4 9-12 16,4 0-2-16,-3-3-1 0,3 3 21 0,0-4 5 15,0-5 1-15,0 12 0 0,3 0-36 0,-3-6-7 16,4 3-2-16,-4-1 0 0,3-2-9 0,4 6 0 15,-3-3 0-15,-1 3 0 0,4-3 0 0,-3-1 0 16,3 4 0-16,0 0 0 0,0 3 0 0,0-10 0 16,0 7 8-16,0-3-8 0,0 0 0 0,0-3 0 15,-3 3 0-15,3-7 0 0,-4 7 0 0,4-3 0 16,-7-6 0-16,4 0 0 0,-1 0 9 0,5 0-9 16,-5 0 10-16,1 0-10 0,3 0 12 0,-4-6-3 15,1 0-1-15,-1 3 0 0,1-2 1 0,-1-1 0 0,1 0 0 16,-1 0 0-16,-3-3 1 0,4 0 0 0,-1-2 0 15,-3 5 0-15,0-6-2 0,4 3-8 0,-4-6 12 0,0 7-4 16,0-4-8-16,0-3 0 0,0 0 9 0,0 4-9 16,0-4 0-16,3 3 8 0,-3-5-8 0,0 8 0 15,0 0 0-15,0 0-10 0,4-3 1 0,-4 6 0 16,0-5-8-16,4 2-2 0,-4 3 0 0,0-6 0 16,3 6-35-1,1 0-7-15,-1 1-2 0,1-7 0 0,-1 3-178 0,4 0-36 16</inkml:trace>
  <inkml:trace contextRef="#ctx0" brushRef="#br0" timeOffset="-138922.038">13906 13578 1314 0,'0'18'37'0,"0"-18"8"0,0 0-36 0,0 0-9 15,0-6 0-15,0 6 0 0,0 0 83 0,0 0 14 0,0 0 3 0,0 0 1 16,0 0-11-16,0 0-2 0,0 0-1 0,0 0 0 15,0 0-48-15,0 0-10 0,0 9-1 0,0-3-1 16,0 3-40-16,4-1-8 0,-4 4-2 0,0 0 0 16,4 0 23-16,-4-3 0 0,0 2 0 0,3 7 0 15,-3-6 27-15,0-3 9 16,4 5 3-16,-4-5 0 0,0 3-25 0,0 0-5 0,0-7-1 0,0 4 0 16,0-9 7-16,0 0 1 0,0 0 0 0,0 0 0 15,0 0-16-15,0 0 0 0,0 0 0 0,0 0 0 16,0 0 0-16,0 0 0 0,0 0 0 0,0 0 0 15,0 0 48-15,0 0 3 0,0 0 1 0,0 0 0 16,3-3-34-16,1-3-6 0,-1 1-2 0,-3-1 0 16,4-3-10-16,-4 0 0 0,0 3 0 0,3-6 0 15,-3 4 0-15,4 2 0 0,-4-6 8 0,0 6-8 16,0 6 0-16,0 0 0 0,0-6 0 0,3-3 0 0,-3-5 0 16,0 8 0-16,0 6 0 0,0 0 0 0,0-9 0 15,4 3 0-15,-4-6 0 0,0 12 0 0,0 0 0 0,0 0 0 16,0 0 0-16,0 0 0 15,0 0-49-15,0 0-12 0,3 0-3 0,-3 0 0 16,7 0 52-16,0 6 12 0,-3 0 0 0,0 0 0 0,-4-6 0 0,0 0 0 16,7 6 0-16,-4 0 0 0,4-3 0 0,-3 5 0 15,-1 1 0-15,-3 3 0 0,0-12 0 0,4 6 0 16,-4-6 0-16,3 12 0 0,-3-6 0 0,4 2 0 16,-4 4 0-16,0-6 0 0,0-6 0 0,0 9 0 15,0-9 0-15,0 9 0 0,0-9 0 0,0 0 0 16,0 0 0-16,0 0 0 0,0 0 0 0,0 0 0 15,0 0 0-15,0 0 0 0,0 0 0 0,0 0 0 0,0 0 0 16,3-9 0-16,1 0 0 0,-4 3 0 0,0-3 0 0,3 1 0 16,-3-1 0-16,0 3 0 0,0 6 0 0,4-6 0 15,-1-3 0-15,-3 9 0 0,0 0 0 0,0 0 0 16,0 0 0-16,0-12 0 0,4 6 0 0,-4-2 0 16,0 8 0-16,0 0 0 0,0 0 0 0,0 0 0 15,0 0 0-15,0 0 0 0,0 0 0 0,0 0 0 16,0 0 0-16,0 0 0 0,0 0 0 0,0 0 0 15,0 0 0-15,0 0 0 0,0 0 0 0,0 0 0 16,0 0 0-16,7 0 0 0,-3-3 0 0,-4 3 0 16,7 0 0-16,-4 3 0 0,1 0 0 0,3 0 0 15,-4 2 0-15,4 1 0 0,-3 0 0 0,3 6 0 16,-4-6 0-16,4 0 0 0,-3 3 0 0,3-1 0 16,0 4 0-16,-3-3 0 0,3 3 0 0,-4-1 0 15,1 4 0-15,3-3 0 0,-4 0 0 0,1-1 0 16,-1 7 0-16,1-9 0 0,-1 3 0 0,1-4 0 0,-1 4 0 0,-3-3 0 15,4-3 0-15,0 0 0 16,-4 0-56-16,0-6-6 0,0 0-1 0,0 0-546 16,0 0-110-16</inkml:trace>
  <inkml:trace contextRef="#ctx0" brushRef="#br0" timeOffset="-138245.096">14295 13652 1483 0,'0'0'32'0,"0"0"8"0,0 0 0 0,0 0 2 0,0 0-34 0,0 0-8 0,0 0 0 0,0 0 0 16,0 0 85-16,0 0 15 0,0 0 4 0,0 0 0 15,0 0-39-15,0 0-7 0,0 9-2 0,0-9 0 16,0 0-17-16,0 0-4 0,0 0-1 0,0 0 0 16,3 6-12-16,1-1-2 0,-1 1-1 0,4 0 0 15,-3-3-29-15,-1-3-6 0,4 3 0 0,0 3-1 16,0-6 17-16,0 0 0 0,1 0 0 0,-1-9 0 16,0 0 0-16,-4 3 0 0,4 1 0 0,0 2 0 15,-3 3 0-15,-4 0 0 0,7 0-8 0,0-3 8 0,-4 3 0 0,-3 0 0 16,4-3 0-16,-1-3 0 0,1-6 0 0,0 6 0 15,-4 6 0-15,0 0 0 0,0 0 0 0,0 0 0 16,3-6 0-16,1 0 0 0,-1 1 0 0,-3 2 0 16,0-3 0-16,0 6 0 0,0-9 0 0,0 3 0 15,0-3 0-15,-3 3 0 16,-1 0-44-16,1 6-11 0,-1-8-2 0,0 2-1 0,-3 0 28 0,4 0 6 16,-4-3 0-16,0 6 1 0,3-3 32 0,-3 6 7 15,7 0 0-15,-3 0 1 0,3 0-17 0,-7 0 0 16,0 0-13-16,0 0 5 0,7 0 8 0,0 0 0 15,-4 6 0-15,-3 3-8 0,7-9 8 0,-4 12-8 0,-3-3 8 16,4 5-8-16,-1-8 8 0,1 6 9 0,3-3-1 16,-4 0-8-16,1-1 12 0,3 4-4 0,-4 0 0 0,1-3-8 15,3 3 11-15,-4 5-11 0,4-5 10 0,-3-6-10 16,3 6 0-16,0-1 0 0,0 4-8 0,0-3 8 16,0 0 12-16,0 2 8 0,0-5 3 15,0 3 0-15,0 3-9 0,0 2-2 0,0-11 0 0,3 0 0 16,-3 0-4-16,4 0-8 15,-4 0 11-15,7-1-11 0,-4 7 12 0,4-3-12 0,0-3 12 0,4 0-12 16,0 6 10-16,3-4-10 0,0 1 8 0,0 0-8 16,0-3 0-16,0 0-20 0,4 0 3 0,-4 0 1 15,0-6-67 1,0 0-13-16,0 0-2 0,0 0-1 16,0 0-23-16,1-6-5 0,-1 6-1 0</inkml:trace>
  <inkml:trace contextRef="#ctx0" brushRef="#br0" timeOffset="-137478.193">14986 13878 1728 0,'0'0'38'0,"0"0"8"0,0 0 2 0,0 0 0 0,0 0-39 0,0 0-9 0,0 0 0 0,0 0 0 16,0 0 91-16,0 0 16 0,0 0 3 0,0 0 1 15,0 0-38-15,0 0-7 0,0 0-2 0,0 0 0 16,0 0-52-16,0 0-12 0,0 0 0 0,0 0 0 16,0 0 0-16,0 0 0 0,0 0 0 0,0 0 0 15,0 0 15-15,0 0 2 0,0 0 1 0,0 0 0 16,0 0-66-16,0 0-12 0,0 0-4 0,0 0 0 16,0 0-135-16,0 0-27 0,0 0-6 0,0 0 0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51" Type="http://schemas.openxmlformats.org/officeDocument/2006/relationships/image" Target="../media/image25.png"/><Relationship Id="rId80" Type="http://schemas.openxmlformats.org/officeDocument/2006/relationships/customXml" Target="../ink/ink4.xml"/><Relationship Id="rId46" Type="http://schemas.openxmlformats.org/officeDocument/2006/relationships/customXml" Target="../ink/ink2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5" Type="http://schemas.openxmlformats.org/officeDocument/2006/relationships/image" Target="../media/image22.png"/><Relationship Id="rId79" Type="http://schemas.openxmlformats.org/officeDocument/2006/relationships/image" Target="../media/image39.png"/><Relationship Id="rId52" Type="http://schemas.openxmlformats.org/officeDocument/2006/relationships/customXml" Target="../ink/ink3.xml"/><Relationship Id="rId8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vingt-quatre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8B55B-AA7D-4CC4-9FA7-55A798DC9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7DA5A-CA86-4490-BB1F-D9A337537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Basil a plus de </a:t>
            </a:r>
            <a:r>
              <a:rPr lang="en-US" dirty="0" err="1"/>
              <a:t>cheveux</a:t>
            </a:r>
            <a:r>
              <a:rPr lang="en-US" dirty="0"/>
              <a:t> que </a:t>
            </a:r>
            <a:r>
              <a:rPr lang="en-US" dirty="0" err="1"/>
              <a:t>moi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6311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28AD3-9B87-453B-9D9D-D0FC6ECA8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900A8-2416-4AED-8E53-F0566DD22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Speak to the other people in the class.</a:t>
            </a:r>
          </a:p>
          <a:p>
            <a:pPr marL="0" indent="0">
              <a:buNone/>
            </a:pPr>
            <a:r>
              <a:rPr lang="en-US" dirty="0"/>
              <a:t>Find out how many of something the other person has.</a:t>
            </a:r>
          </a:p>
          <a:p>
            <a:pPr marL="0" indent="0">
              <a:buNone/>
            </a:pPr>
            <a:r>
              <a:rPr lang="en-US" dirty="0"/>
              <a:t>Write a series of sentences in the form: I have three pens. Alice has one pen. I have more pens than Alice.</a:t>
            </a:r>
          </a:p>
          <a:p>
            <a:pPr marL="0" indent="0">
              <a:buNone/>
            </a:pPr>
            <a:r>
              <a:rPr lang="en-US" dirty="0"/>
              <a:t>Find things where you can say   “I have more ____ than A”</a:t>
            </a:r>
          </a:p>
          <a:p>
            <a:pPr marL="0" indent="0">
              <a:buNone/>
            </a:pPr>
            <a:r>
              <a:rPr lang="en-US" dirty="0"/>
              <a:t>				           “I have less / fewer ____ than B”</a:t>
            </a:r>
          </a:p>
          <a:p>
            <a:pPr marL="0" indent="0">
              <a:buNone/>
            </a:pPr>
            <a:r>
              <a:rPr lang="en-US" dirty="0"/>
              <a:t>					“I have as many ____ as C” </a:t>
            </a:r>
          </a:p>
        </p:txBody>
      </p:sp>
    </p:spTree>
    <p:extLst>
      <p:ext uri="{BB962C8B-B14F-4D97-AF65-F5344CB8AC3E}">
        <p14:creationId xmlns:p14="http://schemas.microsoft.com/office/powerpoint/2010/main" val="3482443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A2A93-568F-405F-B054-2F2D704E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38459-D34B-478F-827B-4E934F2A4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4057466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about the coming week which uses the subjunctive but which does not use the expressions “I am sad” or “I am happy.”</a:t>
            </a:r>
          </a:p>
        </p:txBody>
      </p:sp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Jean is happy that Jeanne has more lobsters than Elisabeth but he doubts that Sophie and Augusta have fewer hippopotamuses than William 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9" name="Ink 88">
                <a:extLst>
                  <a:ext uri="{FF2B5EF4-FFF2-40B4-BE49-F238E27FC236}">
                    <a16:creationId xmlns:a16="http://schemas.microsoft.com/office/drawing/2014/main" id="{2C1BF04B-C351-496A-AED7-4ED0A6338AC8}"/>
                  </a:ext>
                </a:extLst>
              </p14:cNvPr>
              <p14:cNvContentPartPr/>
              <p14:nvPr/>
            </p14:nvContentPartPr>
            <p14:xfrm>
              <a:off x="899707" y="4184470"/>
              <a:ext cx="14760" cy="18720"/>
            </p14:xfrm>
          </p:contentPart>
        </mc:Choice>
        <mc:Fallback xmlns="">
          <p:pic>
            <p:nvPicPr>
              <p:cNvPr id="89" name="Ink 88">
                <a:extLst>
                  <a:ext uri="{FF2B5EF4-FFF2-40B4-BE49-F238E27FC236}">
                    <a16:creationId xmlns:a16="http://schemas.microsoft.com/office/drawing/2014/main" id="{2C1BF04B-C351-496A-AED7-4ED0A6338AC8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890707" y="4175470"/>
                <a:ext cx="32400" cy="3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97" name="Ink 96">
                <a:extLst>
                  <a:ext uri="{FF2B5EF4-FFF2-40B4-BE49-F238E27FC236}">
                    <a16:creationId xmlns:a16="http://schemas.microsoft.com/office/drawing/2014/main" id="{ACEED371-EC3F-4CA1-B988-9F64CAEC3737}"/>
                  </a:ext>
                </a:extLst>
              </p14:cNvPr>
              <p14:cNvContentPartPr/>
              <p14:nvPr/>
            </p14:nvContentPartPr>
            <p14:xfrm>
              <a:off x="1940467" y="4170790"/>
              <a:ext cx="6840" cy="2880"/>
            </p14:xfrm>
          </p:contentPart>
        </mc:Choice>
        <mc:Fallback xmlns="">
          <p:pic>
            <p:nvPicPr>
              <p:cNvPr id="97" name="Ink 96">
                <a:extLst>
                  <a:ext uri="{FF2B5EF4-FFF2-40B4-BE49-F238E27FC236}">
                    <a16:creationId xmlns:a16="http://schemas.microsoft.com/office/drawing/2014/main" id="{ACEED371-EC3F-4CA1-B988-9F64CAEC3737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1931467" y="4161790"/>
                <a:ext cx="24480" cy="2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126" name="Ink 125">
                <a:extLst>
                  <a:ext uri="{FF2B5EF4-FFF2-40B4-BE49-F238E27FC236}">
                    <a16:creationId xmlns:a16="http://schemas.microsoft.com/office/drawing/2014/main" id="{700D31A4-2A06-4E2B-A284-659FC95C7220}"/>
                  </a:ext>
                </a:extLst>
              </p14:cNvPr>
              <p14:cNvContentPartPr/>
              <p14:nvPr/>
            </p14:nvContentPartPr>
            <p14:xfrm>
              <a:off x="5691307" y="4048030"/>
              <a:ext cx="14760" cy="20880"/>
            </p14:xfrm>
          </p:contentPart>
        </mc:Choice>
        <mc:Fallback xmlns="">
          <p:pic>
            <p:nvPicPr>
              <p:cNvPr id="126" name="Ink 125">
                <a:extLst>
                  <a:ext uri="{FF2B5EF4-FFF2-40B4-BE49-F238E27FC236}">
                    <a16:creationId xmlns:a16="http://schemas.microsoft.com/office/drawing/2014/main" id="{700D31A4-2A06-4E2B-A284-659FC95C7220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5682307" y="4039390"/>
                <a:ext cx="32400" cy="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C91F406-D9CC-4867-B7B9-55EDF11F9AE2}"/>
                  </a:ext>
                </a:extLst>
              </p14:cNvPr>
              <p14:cNvContentPartPr/>
              <p14:nvPr/>
            </p14:nvContentPartPr>
            <p14:xfrm>
              <a:off x="4032360" y="330840"/>
              <a:ext cx="6966360" cy="46954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C91F406-D9CC-4867-B7B9-55EDF11F9AE2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4023000" y="321480"/>
                <a:ext cx="6985080" cy="471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38608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vingt-quatre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7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9FC0-0185-4386-B43D-8F169598C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2A29897-AD21-4508-9AD8-C943026A8F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1524" y="1848898"/>
            <a:ext cx="6243840" cy="4154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696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CEBE9-0209-410C-B6AF-0F0E929F4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A2C79-0015-4615-8F28-16E81F5E0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925E65-C13F-4EBA-AECE-6CB1FAAA2E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039" y="1975087"/>
            <a:ext cx="2890668" cy="38740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125C45-72A1-4582-8D4A-B12B55C7E8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591" y="2345635"/>
            <a:ext cx="4812915" cy="322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933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7C6E4-87AC-408E-8B4B-EC9637FC0F2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713525" y="654172"/>
            <a:ext cx="5157788" cy="82391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un </a:t>
            </a:r>
            <a:r>
              <a:rPr lang="en-US" dirty="0" err="1"/>
              <a:t>nénuphar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0600307-DD39-42BE-8EF2-BEDA969C1D0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777700" y="656231"/>
            <a:ext cx="5183187" cy="823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239879B-2447-46DB-8D7F-40A7D48586F1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3610971" y="2240123"/>
            <a:ext cx="5397726" cy="338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73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CE601-1AF1-4159-8EDD-DDF1C70E7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French third republic </a:t>
            </a:r>
            <a:r>
              <a:rPr lang="en-US" sz="2800" b="1" dirty="0" err="1"/>
              <a:t>lated</a:t>
            </a:r>
            <a:r>
              <a:rPr lang="en-US" sz="2800" b="1" dirty="0"/>
              <a:t> from 1870 – 1940.</a:t>
            </a:r>
            <a:br>
              <a:rPr lang="en-US" sz="2800" b="1" dirty="0"/>
            </a:br>
            <a:r>
              <a:rPr lang="en-US" sz="2800" b="1" dirty="0"/>
              <a:t>The current </a:t>
            </a:r>
            <a:r>
              <a:rPr lang="en-US" sz="2800" b="1" dirty="0" err="1"/>
              <a:t>fifthe</a:t>
            </a:r>
            <a:r>
              <a:rPr lang="en-US" sz="2800" b="1" dirty="0"/>
              <a:t> republic came into </a:t>
            </a:r>
            <a:r>
              <a:rPr lang="en-US" sz="2800" b="1" dirty="0" err="1"/>
              <a:t>existance</a:t>
            </a:r>
            <a:r>
              <a:rPr lang="en-US" sz="2800" b="1" dirty="0"/>
              <a:t> in 1958.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C3AB423-5C12-48AD-BF34-D8039ABC5F7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14562" y="3063081"/>
            <a:ext cx="2428875" cy="1876425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F95622F-98E1-467E-9CD6-95D57694888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453312" y="312975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609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A2764-EF36-4CF4-B058-D2C596958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3F96D-D11A-4DD5-9385-9FCC242A4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 have more soup than Bob.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pronoms</a:t>
            </a:r>
            <a:r>
              <a:rPr lang="en-US" dirty="0"/>
              <a:t> disjoints</a:t>
            </a:r>
          </a:p>
        </p:txBody>
      </p:sp>
    </p:spTree>
    <p:extLst>
      <p:ext uri="{BB962C8B-B14F-4D97-AF65-F5344CB8AC3E}">
        <p14:creationId xmlns:p14="http://schemas.microsoft.com/office/powerpoint/2010/main" val="2770073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A2764-EF36-4CF4-B058-D2C596958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3F96D-D11A-4DD5-9385-9FCC242A4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 have more soup than Bob.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pronoms</a:t>
            </a:r>
            <a:r>
              <a:rPr lang="en-US" dirty="0"/>
              <a:t> disjoints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moi</a:t>
            </a:r>
            <a:r>
              <a:rPr lang="en-US" dirty="0"/>
              <a:t>		nous</a:t>
            </a:r>
          </a:p>
          <a:p>
            <a:pPr marL="0" indent="0">
              <a:buNone/>
            </a:pPr>
            <a:r>
              <a:rPr lang="en-US" dirty="0" err="1"/>
              <a:t>toi</a:t>
            </a:r>
            <a:r>
              <a:rPr lang="en-US" dirty="0"/>
              <a:t>		</a:t>
            </a:r>
            <a:r>
              <a:rPr lang="en-US" dirty="0" err="1"/>
              <a:t>vous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lui</a:t>
            </a:r>
            <a:r>
              <a:rPr lang="en-US" dirty="0"/>
              <a:t>		</a:t>
            </a:r>
            <a:r>
              <a:rPr lang="en-US" dirty="0" err="1"/>
              <a:t>eux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elle</a:t>
            </a:r>
            <a:r>
              <a:rPr lang="en-US" dirty="0"/>
              <a:t>		</a:t>
            </a:r>
            <a:r>
              <a:rPr lang="en-US" dirty="0" err="1"/>
              <a:t>elles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6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36917</TotalTime>
  <Words>235</Words>
  <Application>Microsoft Office PowerPoint</Application>
  <PresentationFormat>Widescreen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PowerPoint Presentation</vt:lpstr>
      <vt:lpstr>PowerPoint Presentation</vt:lpstr>
      <vt:lpstr>PowerPoint Presentation</vt:lpstr>
      <vt:lpstr>The French third republic lated from 1870 – 1940. The current fifthe republic came into existance in 1958.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447</cp:revision>
  <cp:lastPrinted>2017-04-05T17:36:38Z</cp:lastPrinted>
  <dcterms:created xsi:type="dcterms:W3CDTF">2016-10-03T16:25:09Z</dcterms:created>
  <dcterms:modified xsi:type="dcterms:W3CDTF">2025-03-25T01:24:52Z</dcterms:modified>
</cp:coreProperties>
</file>